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77" r:id="rId1"/>
    <p:sldMasterId id="2147483803" r:id="rId2"/>
    <p:sldMasterId id="2147483832" r:id="rId3"/>
  </p:sldMasterIdLst>
  <p:notesMasterIdLst>
    <p:notesMasterId r:id="rId14"/>
  </p:notesMasterIdLst>
  <p:handoutMasterIdLst>
    <p:handoutMasterId r:id="rId15"/>
  </p:handoutMasterIdLst>
  <p:sldIdLst>
    <p:sldId id="488" r:id="rId4"/>
    <p:sldId id="489" r:id="rId5"/>
    <p:sldId id="490" r:id="rId6"/>
    <p:sldId id="516" r:id="rId7"/>
    <p:sldId id="492" r:id="rId8"/>
    <p:sldId id="502" r:id="rId9"/>
    <p:sldId id="503" r:id="rId10"/>
    <p:sldId id="512" r:id="rId11"/>
    <p:sldId id="514" r:id="rId12"/>
    <p:sldId id="501" r:id="rId13"/>
  </p:sldIdLst>
  <p:sldSz cx="12192000" cy="6858000"/>
  <p:notesSz cx="6718300" cy="9867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7" userDrawn="1">
          <p15:clr>
            <a:srgbClr val="A4A3A4"/>
          </p15:clr>
        </p15:guide>
        <p15:guide id="2" pos="4011" userDrawn="1">
          <p15:clr>
            <a:srgbClr val="A4A3A4"/>
          </p15:clr>
        </p15:guide>
        <p15:guide id="3" orient="horz" pos="1207" userDrawn="1">
          <p15:clr>
            <a:srgbClr val="A4A3A4"/>
          </p15:clr>
        </p15:guide>
        <p15:guide id="4" pos="234" userDrawn="1">
          <p15:clr>
            <a:srgbClr val="A4A3A4"/>
          </p15:clr>
        </p15:guide>
        <p15:guide id="5" pos="2088" userDrawn="1">
          <p15:clr>
            <a:srgbClr val="A4A3A4"/>
          </p15:clr>
        </p15:guide>
        <p15:guide id="6" pos="5518" userDrawn="1">
          <p15:clr>
            <a:srgbClr val="A4A3A4"/>
          </p15:clr>
        </p15:guide>
        <p15:guide id="7" orient="horz" pos="2863" userDrawn="1">
          <p15:clr>
            <a:srgbClr val="A4A3A4"/>
          </p15:clr>
        </p15:guide>
        <p15:guide id="8" orient="horz" pos="1616" userDrawn="1">
          <p15:clr>
            <a:srgbClr val="A4A3A4"/>
          </p15:clr>
        </p15:guide>
        <p15:guide id="10" orient="horz" pos="731" userDrawn="1">
          <p15:clr>
            <a:srgbClr val="A4A3A4"/>
          </p15:clr>
        </p15:guide>
        <p15:guide id="11" orient="horz" pos="3702" userDrawn="1">
          <p15:clr>
            <a:srgbClr val="A4A3A4"/>
          </p15:clr>
        </p15:guide>
        <p15:guide id="14" pos="1118" userDrawn="1">
          <p15:clr>
            <a:srgbClr val="A4A3A4"/>
          </p15:clr>
        </p15:guide>
        <p15:guide id="15" pos="1209" userDrawn="1">
          <p15:clr>
            <a:srgbClr val="A4A3A4"/>
          </p15:clr>
        </p15:guide>
        <p15:guide id="16" pos="1595" userDrawn="1">
          <p15:clr>
            <a:srgbClr val="A4A3A4"/>
          </p15:clr>
        </p15:guide>
        <p15:guide id="18" pos="2153" userDrawn="1">
          <p15:clr>
            <a:srgbClr val="A4A3A4"/>
          </p15:clr>
        </p15:guide>
        <p15:guide id="19" pos="2570" userDrawn="1">
          <p15:clr>
            <a:srgbClr val="A4A3A4"/>
          </p15:clr>
        </p15:guide>
        <p15:guide id="20" pos="2634" userDrawn="1">
          <p15:clr>
            <a:srgbClr val="A4A3A4"/>
          </p15:clr>
        </p15:guide>
        <p15:guide id="21" pos="3046" userDrawn="1">
          <p15:clr>
            <a:srgbClr val="A4A3A4"/>
          </p15:clr>
        </p15:guide>
        <p15:guide id="22" pos="3114" userDrawn="1">
          <p15:clr>
            <a:srgbClr val="A4A3A4"/>
          </p15:clr>
        </p15:guide>
        <p15:guide id="23" pos="3534" userDrawn="1">
          <p15:clr>
            <a:srgbClr val="A4A3A4"/>
          </p15:clr>
        </p15:guide>
        <p15:guide id="24" pos="3600" userDrawn="1">
          <p15:clr>
            <a:srgbClr val="A4A3A4"/>
          </p15:clr>
        </p15:guide>
        <p15:guide id="25" pos="4089" userDrawn="1">
          <p15:clr>
            <a:srgbClr val="A4A3A4"/>
          </p15:clr>
        </p15:guide>
        <p15:guide id="26" pos="4498" userDrawn="1">
          <p15:clr>
            <a:srgbClr val="A4A3A4"/>
          </p15:clr>
        </p15:guide>
        <p15:guide id="27" pos="4566" userDrawn="1">
          <p15:clr>
            <a:srgbClr val="A4A3A4"/>
          </p15:clr>
        </p15:guide>
        <p15:guide id="28" pos="4971" userDrawn="1">
          <p15:clr>
            <a:srgbClr val="A4A3A4"/>
          </p15:clr>
        </p15:guide>
        <p15:guide id="29" pos="5042" userDrawn="1">
          <p15:clr>
            <a:srgbClr val="A4A3A4"/>
          </p15:clr>
        </p15:guide>
        <p15:guide id="30" pos="5450" userDrawn="1">
          <p15:clr>
            <a:srgbClr val="A4A3A4"/>
          </p15:clr>
        </p15:guide>
        <p15:guide id="31" pos="5931" userDrawn="1">
          <p15:clr>
            <a:srgbClr val="A4A3A4"/>
          </p15:clr>
        </p15:guide>
        <p15:guide id="32" pos="6003" userDrawn="1">
          <p15:clr>
            <a:srgbClr val="A4A3A4"/>
          </p15:clr>
        </p15:guide>
        <p15:guide id="33" pos="6425" userDrawn="1">
          <p15:clr>
            <a:srgbClr val="A4A3A4"/>
          </p15:clr>
        </p15:guide>
        <p15:guide id="34" pos="6484" userDrawn="1">
          <p15:clr>
            <a:srgbClr val="A4A3A4"/>
          </p15:clr>
        </p15:guide>
        <p15:guide id="35" pos="6902" userDrawn="1">
          <p15:clr>
            <a:srgbClr val="A4A3A4"/>
          </p15:clr>
        </p15:guide>
        <p15:guide id="36" pos="6962" userDrawn="1">
          <p15:clr>
            <a:srgbClr val="A4A3A4"/>
          </p15:clr>
        </p15:guide>
        <p15:guide id="37" pos="7378" userDrawn="1">
          <p15:clr>
            <a:srgbClr val="A4A3A4"/>
          </p15:clr>
        </p15:guide>
        <p15:guide id="38" pos="7423" userDrawn="1">
          <p15:clr>
            <a:srgbClr val="A4A3A4"/>
          </p15:clr>
        </p15:guide>
        <p15:guide id="39" pos="715" userDrawn="1">
          <p15:clr>
            <a:srgbClr val="A4A3A4"/>
          </p15:clr>
        </p15:guide>
        <p15:guide id="40" pos="645" userDrawn="1">
          <p15:clr>
            <a:srgbClr val="A4A3A4"/>
          </p15:clr>
        </p15:guide>
        <p15:guide id="41" orient="horz" pos="2024" userDrawn="1">
          <p15:clr>
            <a:srgbClr val="A4A3A4"/>
          </p15:clr>
        </p15:guide>
        <p15:guide id="42" orient="horz" pos="3271" userDrawn="1">
          <p15:clr>
            <a:srgbClr val="A4A3A4"/>
          </p15:clr>
        </p15:guide>
        <p15:guide id="43" orient="horz" pos="4098" userDrawn="1">
          <p15:clr>
            <a:srgbClr val="A4A3A4"/>
          </p15:clr>
        </p15:guide>
        <p15:guide id="44" pos="16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раснослабодцева Александра Викторовна" initials="КАВ" lastIdx="2" clrIdx="0"/>
  <p:cmAuthor id="1" name="Коляда Сергей Михайлович" initials="КСМ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A4"/>
    <a:srgbClr val="00AEEF"/>
    <a:srgbClr val="3B9DFF"/>
    <a:srgbClr val="6D9FCD"/>
    <a:srgbClr val="A7C5E1"/>
    <a:srgbClr val="C4E6FE"/>
    <a:srgbClr val="00387B"/>
    <a:srgbClr val="007CB0"/>
    <a:srgbClr val="9ED3E6"/>
    <a:srgbClr val="3B5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3796" autoAdjust="0"/>
  </p:normalViewPr>
  <p:slideViewPr>
    <p:cSldViewPr snapToGrid="0">
      <p:cViewPr>
        <p:scale>
          <a:sx n="60" d="100"/>
          <a:sy n="60" d="100"/>
        </p:scale>
        <p:origin x="-978" y="-282"/>
      </p:cViewPr>
      <p:guideLst>
        <p:guide orient="horz" pos="2387"/>
        <p:guide orient="horz" pos="1207"/>
        <p:guide orient="horz" pos="2863"/>
        <p:guide orient="horz" pos="1616"/>
        <p:guide orient="horz" pos="731"/>
        <p:guide orient="horz" pos="3702"/>
        <p:guide orient="horz" pos="2024"/>
        <p:guide orient="horz" pos="3271"/>
        <p:guide orient="horz" pos="4098"/>
        <p:guide pos="4011"/>
        <p:guide pos="234"/>
        <p:guide pos="2088"/>
        <p:guide pos="5518"/>
        <p:guide pos="1118"/>
        <p:guide pos="1209"/>
        <p:guide pos="1595"/>
        <p:guide pos="2153"/>
        <p:guide pos="2570"/>
        <p:guide pos="2634"/>
        <p:guide pos="3046"/>
        <p:guide pos="3114"/>
        <p:guide pos="3534"/>
        <p:guide pos="3600"/>
        <p:guide pos="4089"/>
        <p:guide pos="4498"/>
        <p:guide pos="4566"/>
        <p:guide pos="4971"/>
        <p:guide pos="5042"/>
        <p:guide pos="5450"/>
        <p:guide pos="5931"/>
        <p:guide pos="6003"/>
        <p:guide pos="6425"/>
        <p:guide pos="6484"/>
        <p:guide pos="6902"/>
        <p:guide pos="6962"/>
        <p:guide pos="7378"/>
        <p:guide pos="7423"/>
        <p:guide pos="715"/>
        <p:guide pos="645"/>
        <p:guide pos="16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notesViewPr>
    <p:cSldViewPr snapToGrid="0" showGuides="1">
      <p:cViewPr varScale="1">
        <p:scale>
          <a:sx n="88" d="100"/>
          <a:sy n="88" d="100"/>
        </p:scale>
        <p:origin x="2844" y="90"/>
      </p:cViewPr>
      <p:guideLst/>
    </p:cSldViewPr>
  </p:notesViewPr>
  <p:gridSpacing cx="381600" cy="381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05482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E807C-9C13-8845-AA58-335BE4750CBB}" type="datetime1">
              <a:rPr lang="ru-RU" smtClean="0"/>
              <a:pPr/>
              <a:t>26.03.2018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05482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A03EF-D3DC-CB48-8BE1-50DEB0AEDC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6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246D3-00CF-704F-9EC4-D5CE64F2303A}" type="datetime1">
              <a:rPr lang="ru-RU" smtClean="0"/>
              <a:pPr/>
              <a:t>26.03.2018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9850" y="739775"/>
            <a:ext cx="657860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1830" y="4687253"/>
            <a:ext cx="5374640" cy="4440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5482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E850E-DD0D-D346-80ED-60ADA8A77C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7170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850" y="739775"/>
            <a:ext cx="6578600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E850E-DD0D-D346-80ED-60ADA8A77C6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293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E850E-DD0D-D346-80ED-60ADA8A77C6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80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E850E-DD0D-D346-80ED-60ADA8A77C6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4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E850E-DD0D-D346-80ED-60ADA8A77C6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448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E850E-DD0D-D346-80ED-60ADA8A77C6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79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ru-RU">
              <a:ln>
                <a:noFill/>
              </a:ln>
              <a:solidFill>
                <a:schemeClr val="tx1"/>
              </a:solidFill>
            </a:endParaRPr>
          </a:p>
        </p:txBody>
      </p:sp>
      <p:grpSp>
        <p:nvGrpSpPr>
          <p:cNvPr id="108" name="Группа 107"/>
          <p:cNvGrpSpPr/>
          <p:nvPr userDrawn="1"/>
        </p:nvGrpSpPr>
        <p:grpSpPr>
          <a:xfrm>
            <a:off x="-4763" y="701676"/>
            <a:ext cx="3421063" cy="5640388"/>
            <a:chOff x="-4763" y="701676"/>
            <a:chExt cx="3421063" cy="5640388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57150" y="2190751"/>
              <a:ext cx="195263" cy="457200"/>
            </a:xfrm>
            <a:custGeom>
              <a:avLst/>
              <a:gdLst>
                <a:gd name="T0" fmla="*/ 3 w 48"/>
                <a:gd name="T1" fmla="*/ 48 h 112"/>
                <a:gd name="T2" fmla="*/ 9 w 48"/>
                <a:gd name="T3" fmla="*/ 78 h 112"/>
                <a:gd name="T4" fmla="*/ 35 w 48"/>
                <a:gd name="T5" fmla="*/ 112 h 112"/>
                <a:gd name="T6" fmla="*/ 47 w 48"/>
                <a:gd name="T7" fmla="*/ 90 h 112"/>
                <a:gd name="T8" fmla="*/ 44 w 48"/>
                <a:gd name="T9" fmla="*/ 57 h 112"/>
                <a:gd name="T10" fmla="*/ 24 w 48"/>
                <a:gd name="T11" fmla="*/ 0 h 112"/>
                <a:gd name="T12" fmla="*/ 3 w 48"/>
                <a:gd name="T13" fmla="*/ 4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12">
                  <a:moveTo>
                    <a:pt x="3" y="48"/>
                  </a:moveTo>
                  <a:cubicBezTo>
                    <a:pt x="0" y="61"/>
                    <a:pt x="3" y="70"/>
                    <a:pt x="9" y="78"/>
                  </a:cubicBezTo>
                  <a:cubicBezTo>
                    <a:pt x="15" y="86"/>
                    <a:pt x="25" y="95"/>
                    <a:pt x="35" y="112"/>
                  </a:cubicBezTo>
                  <a:cubicBezTo>
                    <a:pt x="35" y="112"/>
                    <a:pt x="46" y="98"/>
                    <a:pt x="47" y="90"/>
                  </a:cubicBezTo>
                  <a:cubicBezTo>
                    <a:pt x="48" y="82"/>
                    <a:pt x="46" y="64"/>
                    <a:pt x="44" y="57"/>
                  </a:cubicBezTo>
                  <a:cubicBezTo>
                    <a:pt x="41" y="49"/>
                    <a:pt x="32" y="25"/>
                    <a:pt x="24" y="0"/>
                  </a:cubicBezTo>
                  <a:cubicBezTo>
                    <a:pt x="24" y="0"/>
                    <a:pt x="6" y="34"/>
                    <a:pt x="3" y="48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509588" y="3265488"/>
              <a:ext cx="130175" cy="142875"/>
            </a:xfrm>
            <a:custGeom>
              <a:avLst/>
              <a:gdLst>
                <a:gd name="T0" fmla="*/ 32 w 32"/>
                <a:gd name="T1" fmla="*/ 15 h 35"/>
                <a:gd name="T2" fmla="*/ 17 w 32"/>
                <a:gd name="T3" fmla="*/ 0 h 35"/>
                <a:gd name="T4" fmla="*/ 0 w 32"/>
                <a:gd name="T5" fmla="*/ 33 h 35"/>
                <a:gd name="T6" fmla="*/ 15 w 32"/>
                <a:gd name="T7" fmla="*/ 29 h 35"/>
                <a:gd name="T8" fmla="*/ 32 w 32"/>
                <a:gd name="T9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15"/>
                  </a:moveTo>
                  <a:cubicBezTo>
                    <a:pt x="28" y="12"/>
                    <a:pt x="20" y="4"/>
                    <a:pt x="17" y="0"/>
                  </a:cubicBezTo>
                  <a:cubicBezTo>
                    <a:pt x="17" y="0"/>
                    <a:pt x="3" y="26"/>
                    <a:pt x="0" y="33"/>
                  </a:cubicBezTo>
                  <a:cubicBezTo>
                    <a:pt x="0" y="33"/>
                    <a:pt x="7" y="35"/>
                    <a:pt x="15" y="29"/>
                  </a:cubicBezTo>
                  <a:cubicBezTo>
                    <a:pt x="23" y="24"/>
                    <a:pt x="24" y="22"/>
                    <a:pt x="32" y="1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85750" y="3916363"/>
              <a:ext cx="171450" cy="342900"/>
            </a:xfrm>
            <a:custGeom>
              <a:avLst/>
              <a:gdLst>
                <a:gd name="T0" fmla="*/ 17 w 42"/>
                <a:gd name="T1" fmla="*/ 0 h 84"/>
                <a:gd name="T2" fmla="*/ 3 w 42"/>
                <a:gd name="T3" fmla="*/ 43 h 84"/>
                <a:gd name="T4" fmla="*/ 26 w 42"/>
                <a:gd name="T5" fmla="*/ 84 h 84"/>
                <a:gd name="T6" fmla="*/ 40 w 42"/>
                <a:gd name="T7" fmla="*/ 49 h 84"/>
                <a:gd name="T8" fmla="*/ 17 w 42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84">
                  <a:moveTo>
                    <a:pt x="17" y="0"/>
                  </a:moveTo>
                  <a:cubicBezTo>
                    <a:pt x="13" y="6"/>
                    <a:pt x="0" y="29"/>
                    <a:pt x="3" y="43"/>
                  </a:cubicBezTo>
                  <a:cubicBezTo>
                    <a:pt x="7" y="56"/>
                    <a:pt x="21" y="75"/>
                    <a:pt x="26" y="84"/>
                  </a:cubicBezTo>
                  <a:cubicBezTo>
                    <a:pt x="26" y="84"/>
                    <a:pt x="37" y="60"/>
                    <a:pt x="40" y="49"/>
                  </a:cubicBezTo>
                  <a:cubicBezTo>
                    <a:pt x="42" y="39"/>
                    <a:pt x="40" y="21"/>
                    <a:pt x="17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171450" y="1858963"/>
              <a:ext cx="187325" cy="363538"/>
            </a:xfrm>
            <a:custGeom>
              <a:avLst/>
              <a:gdLst>
                <a:gd name="T0" fmla="*/ 6 w 46"/>
                <a:gd name="T1" fmla="*/ 44 h 89"/>
                <a:gd name="T2" fmla="*/ 12 w 46"/>
                <a:gd name="T3" fmla="*/ 89 h 89"/>
                <a:gd name="T4" fmla="*/ 24 w 46"/>
                <a:gd name="T5" fmla="*/ 49 h 89"/>
                <a:gd name="T6" fmla="*/ 46 w 46"/>
                <a:gd name="T7" fmla="*/ 0 h 89"/>
                <a:gd name="T8" fmla="*/ 6 w 46"/>
                <a:gd name="T9" fmla="*/ 4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89">
                  <a:moveTo>
                    <a:pt x="6" y="44"/>
                  </a:moveTo>
                  <a:cubicBezTo>
                    <a:pt x="0" y="63"/>
                    <a:pt x="12" y="89"/>
                    <a:pt x="12" y="89"/>
                  </a:cubicBezTo>
                  <a:cubicBezTo>
                    <a:pt x="11" y="82"/>
                    <a:pt x="16" y="62"/>
                    <a:pt x="24" y="49"/>
                  </a:cubicBezTo>
                  <a:cubicBezTo>
                    <a:pt x="32" y="36"/>
                    <a:pt x="41" y="18"/>
                    <a:pt x="46" y="0"/>
                  </a:cubicBezTo>
                  <a:cubicBezTo>
                    <a:pt x="23" y="9"/>
                    <a:pt x="10" y="30"/>
                    <a:pt x="6" y="4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-4763" y="2079626"/>
              <a:ext cx="111125" cy="323850"/>
            </a:xfrm>
            <a:custGeom>
              <a:avLst/>
              <a:gdLst>
                <a:gd name="T0" fmla="*/ 0 w 27"/>
                <a:gd name="T1" fmla="*/ 0 h 79"/>
                <a:gd name="T2" fmla="*/ 0 w 27"/>
                <a:gd name="T3" fmla="*/ 0 h 79"/>
                <a:gd name="T4" fmla="*/ 0 w 27"/>
                <a:gd name="T5" fmla="*/ 0 h 79"/>
                <a:gd name="T6" fmla="*/ 0 w 27"/>
                <a:gd name="T7" fmla="*/ 79 h 79"/>
                <a:gd name="T8" fmla="*/ 0 w 27"/>
                <a:gd name="T9" fmla="*/ 79 h 79"/>
                <a:gd name="T10" fmla="*/ 25 w 27"/>
                <a:gd name="T11" fmla="*/ 27 h 79"/>
                <a:gd name="T12" fmla="*/ 0 w 27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7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68"/>
                    <a:pt x="27" y="41"/>
                    <a:pt x="25" y="27"/>
                  </a:cubicBezTo>
                  <a:cubicBezTo>
                    <a:pt x="24" y="12"/>
                    <a:pt x="5" y="2"/>
                    <a:pt x="0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71475" y="3589338"/>
              <a:ext cx="174625" cy="388938"/>
            </a:xfrm>
            <a:custGeom>
              <a:avLst/>
              <a:gdLst>
                <a:gd name="T0" fmla="*/ 26 w 43"/>
                <a:gd name="T1" fmla="*/ 0 h 95"/>
                <a:gd name="T2" fmla="*/ 4 w 43"/>
                <a:gd name="T3" fmla="*/ 34 h 95"/>
                <a:gd name="T4" fmla="*/ 6 w 43"/>
                <a:gd name="T5" fmla="*/ 68 h 95"/>
                <a:gd name="T6" fmla="*/ 19 w 43"/>
                <a:gd name="T7" fmla="*/ 95 h 95"/>
                <a:gd name="T8" fmla="*/ 39 w 43"/>
                <a:gd name="T9" fmla="*/ 64 h 95"/>
                <a:gd name="T10" fmla="*/ 39 w 43"/>
                <a:gd name="T11" fmla="*/ 31 h 95"/>
                <a:gd name="T12" fmla="*/ 26 w 43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5">
                  <a:moveTo>
                    <a:pt x="26" y="0"/>
                  </a:moveTo>
                  <a:cubicBezTo>
                    <a:pt x="20" y="12"/>
                    <a:pt x="7" y="24"/>
                    <a:pt x="4" y="34"/>
                  </a:cubicBezTo>
                  <a:cubicBezTo>
                    <a:pt x="1" y="46"/>
                    <a:pt x="0" y="54"/>
                    <a:pt x="6" y="68"/>
                  </a:cubicBezTo>
                  <a:cubicBezTo>
                    <a:pt x="11" y="80"/>
                    <a:pt x="17" y="87"/>
                    <a:pt x="19" y="95"/>
                  </a:cubicBezTo>
                  <a:cubicBezTo>
                    <a:pt x="19" y="95"/>
                    <a:pt x="36" y="73"/>
                    <a:pt x="39" y="64"/>
                  </a:cubicBezTo>
                  <a:cubicBezTo>
                    <a:pt x="42" y="55"/>
                    <a:pt x="43" y="40"/>
                    <a:pt x="39" y="31"/>
                  </a:cubicBezTo>
                  <a:cubicBezTo>
                    <a:pt x="36" y="21"/>
                    <a:pt x="30" y="9"/>
                    <a:pt x="26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228600" y="2185988"/>
              <a:ext cx="150813" cy="368300"/>
            </a:xfrm>
            <a:custGeom>
              <a:avLst/>
              <a:gdLst>
                <a:gd name="T0" fmla="*/ 36 w 37"/>
                <a:gd name="T1" fmla="*/ 39 h 90"/>
                <a:gd name="T2" fmla="*/ 16 w 37"/>
                <a:gd name="T3" fmla="*/ 0 h 90"/>
                <a:gd name="T4" fmla="*/ 6 w 37"/>
                <a:gd name="T5" fmla="*/ 47 h 90"/>
                <a:gd name="T6" fmla="*/ 31 w 37"/>
                <a:gd name="T7" fmla="*/ 90 h 90"/>
                <a:gd name="T8" fmla="*/ 36 w 37"/>
                <a:gd name="T9" fmla="*/ 3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0">
                  <a:moveTo>
                    <a:pt x="36" y="39"/>
                  </a:moveTo>
                  <a:cubicBezTo>
                    <a:pt x="34" y="17"/>
                    <a:pt x="26" y="8"/>
                    <a:pt x="16" y="0"/>
                  </a:cubicBezTo>
                  <a:cubicBezTo>
                    <a:pt x="12" y="10"/>
                    <a:pt x="0" y="28"/>
                    <a:pt x="6" y="47"/>
                  </a:cubicBezTo>
                  <a:cubicBezTo>
                    <a:pt x="11" y="66"/>
                    <a:pt x="23" y="74"/>
                    <a:pt x="31" y="90"/>
                  </a:cubicBezTo>
                  <a:cubicBezTo>
                    <a:pt x="31" y="90"/>
                    <a:pt x="37" y="61"/>
                    <a:pt x="36" y="3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419100" y="4349751"/>
              <a:ext cx="290513" cy="220663"/>
            </a:xfrm>
            <a:custGeom>
              <a:avLst/>
              <a:gdLst>
                <a:gd name="T0" fmla="*/ 71 w 71"/>
                <a:gd name="T1" fmla="*/ 54 h 54"/>
                <a:gd name="T2" fmla="*/ 43 w 71"/>
                <a:gd name="T3" fmla="*/ 24 h 54"/>
                <a:gd name="T4" fmla="*/ 7 w 71"/>
                <a:gd name="T5" fmla="*/ 0 h 54"/>
                <a:gd name="T6" fmla="*/ 0 w 71"/>
                <a:gd name="T7" fmla="*/ 27 h 54"/>
                <a:gd name="T8" fmla="*/ 35 w 71"/>
                <a:gd name="T9" fmla="*/ 44 h 54"/>
                <a:gd name="T10" fmla="*/ 71 w 71"/>
                <a:gd name="T1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54">
                  <a:moveTo>
                    <a:pt x="71" y="54"/>
                  </a:moveTo>
                  <a:cubicBezTo>
                    <a:pt x="67" y="48"/>
                    <a:pt x="51" y="30"/>
                    <a:pt x="43" y="24"/>
                  </a:cubicBezTo>
                  <a:cubicBezTo>
                    <a:pt x="34" y="17"/>
                    <a:pt x="7" y="0"/>
                    <a:pt x="7" y="0"/>
                  </a:cubicBezTo>
                  <a:cubicBezTo>
                    <a:pt x="9" y="14"/>
                    <a:pt x="3" y="22"/>
                    <a:pt x="0" y="27"/>
                  </a:cubicBezTo>
                  <a:cubicBezTo>
                    <a:pt x="6" y="30"/>
                    <a:pt x="18" y="38"/>
                    <a:pt x="35" y="44"/>
                  </a:cubicBezTo>
                  <a:cubicBezTo>
                    <a:pt x="51" y="49"/>
                    <a:pt x="71" y="54"/>
                    <a:pt x="71" y="5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392113" y="2959101"/>
              <a:ext cx="174625" cy="409575"/>
            </a:xfrm>
            <a:custGeom>
              <a:avLst/>
              <a:gdLst>
                <a:gd name="T0" fmla="*/ 16 w 43"/>
                <a:gd name="T1" fmla="*/ 0 h 100"/>
                <a:gd name="T2" fmla="*/ 0 w 43"/>
                <a:gd name="T3" fmla="*/ 29 h 100"/>
                <a:gd name="T4" fmla="*/ 3 w 43"/>
                <a:gd name="T5" fmla="*/ 62 h 100"/>
                <a:gd name="T6" fmla="*/ 24 w 43"/>
                <a:gd name="T7" fmla="*/ 100 h 100"/>
                <a:gd name="T8" fmla="*/ 42 w 43"/>
                <a:gd name="T9" fmla="*/ 53 h 100"/>
                <a:gd name="T10" fmla="*/ 41 w 43"/>
                <a:gd name="T11" fmla="*/ 23 h 100"/>
                <a:gd name="T12" fmla="*/ 16 w 43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00">
                  <a:moveTo>
                    <a:pt x="16" y="0"/>
                  </a:moveTo>
                  <a:cubicBezTo>
                    <a:pt x="11" y="12"/>
                    <a:pt x="0" y="29"/>
                    <a:pt x="0" y="29"/>
                  </a:cubicBezTo>
                  <a:cubicBezTo>
                    <a:pt x="1" y="35"/>
                    <a:pt x="1" y="47"/>
                    <a:pt x="3" y="62"/>
                  </a:cubicBezTo>
                  <a:cubicBezTo>
                    <a:pt x="5" y="76"/>
                    <a:pt x="24" y="100"/>
                    <a:pt x="24" y="100"/>
                  </a:cubicBezTo>
                  <a:cubicBezTo>
                    <a:pt x="28" y="87"/>
                    <a:pt x="39" y="70"/>
                    <a:pt x="42" y="53"/>
                  </a:cubicBezTo>
                  <a:cubicBezTo>
                    <a:pt x="43" y="41"/>
                    <a:pt x="41" y="23"/>
                    <a:pt x="41" y="23"/>
                  </a:cubicBezTo>
                  <a:cubicBezTo>
                    <a:pt x="33" y="20"/>
                    <a:pt x="23" y="8"/>
                    <a:pt x="16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241300" y="2582863"/>
              <a:ext cx="187325" cy="446088"/>
            </a:xfrm>
            <a:custGeom>
              <a:avLst/>
              <a:gdLst>
                <a:gd name="T0" fmla="*/ 11 w 46"/>
                <a:gd name="T1" fmla="*/ 0 h 109"/>
                <a:gd name="T2" fmla="*/ 1 w 46"/>
                <a:gd name="T3" fmla="*/ 26 h 109"/>
                <a:gd name="T4" fmla="*/ 8 w 46"/>
                <a:gd name="T5" fmla="*/ 59 h 109"/>
                <a:gd name="T6" fmla="*/ 31 w 46"/>
                <a:gd name="T7" fmla="*/ 109 h 109"/>
                <a:gd name="T8" fmla="*/ 46 w 46"/>
                <a:gd name="T9" fmla="*/ 83 h 109"/>
                <a:gd name="T10" fmla="*/ 24 w 46"/>
                <a:gd name="T11" fmla="*/ 47 h 109"/>
                <a:gd name="T12" fmla="*/ 11 w 46"/>
                <a:gd name="T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09">
                  <a:moveTo>
                    <a:pt x="11" y="0"/>
                  </a:moveTo>
                  <a:cubicBezTo>
                    <a:pt x="7" y="4"/>
                    <a:pt x="2" y="15"/>
                    <a:pt x="1" y="26"/>
                  </a:cubicBezTo>
                  <a:cubicBezTo>
                    <a:pt x="0" y="36"/>
                    <a:pt x="2" y="44"/>
                    <a:pt x="8" y="59"/>
                  </a:cubicBezTo>
                  <a:cubicBezTo>
                    <a:pt x="15" y="79"/>
                    <a:pt x="26" y="100"/>
                    <a:pt x="31" y="109"/>
                  </a:cubicBezTo>
                  <a:cubicBezTo>
                    <a:pt x="31" y="109"/>
                    <a:pt x="41" y="95"/>
                    <a:pt x="46" y="83"/>
                  </a:cubicBezTo>
                  <a:cubicBezTo>
                    <a:pt x="46" y="83"/>
                    <a:pt x="31" y="62"/>
                    <a:pt x="24" y="47"/>
                  </a:cubicBezTo>
                  <a:cubicBezTo>
                    <a:pt x="17" y="30"/>
                    <a:pt x="13" y="14"/>
                    <a:pt x="11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-4763" y="4505326"/>
              <a:ext cx="200025" cy="604838"/>
            </a:xfrm>
            <a:custGeom>
              <a:avLst/>
              <a:gdLst>
                <a:gd name="T0" fmla="*/ 8 w 49"/>
                <a:gd name="T1" fmla="*/ 131 h 148"/>
                <a:gd name="T2" fmla="*/ 49 w 49"/>
                <a:gd name="T3" fmla="*/ 143 h 148"/>
                <a:gd name="T4" fmla="*/ 20 w 49"/>
                <a:gd name="T5" fmla="*/ 106 h 148"/>
                <a:gd name="T6" fmla="*/ 40 w 49"/>
                <a:gd name="T7" fmla="*/ 48 h 148"/>
                <a:gd name="T8" fmla="*/ 30 w 49"/>
                <a:gd name="T9" fmla="*/ 0 h 148"/>
                <a:gd name="T10" fmla="*/ 1 w 49"/>
                <a:gd name="T11" fmla="*/ 74 h 148"/>
                <a:gd name="T12" fmla="*/ 0 w 49"/>
                <a:gd name="T13" fmla="*/ 76 h 148"/>
                <a:gd name="T14" fmla="*/ 0 w 49"/>
                <a:gd name="T15" fmla="*/ 75 h 148"/>
                <a:gd name="T16" fmla="*/ 0 w 49"/>
                <a:gd name="T17" fmla="*/ 121 h 148"/>
                <a:gd name="T18" fmla="*/ 0 w 49"/>
                <a:gd name="T19" fmla="*/ 120 h 148"/>
                <a:gd name="T20" fmla="*/ 8 w 49"/>
                <a:gd name="T21" fmla="*/ 13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148">
                  <a:moveTo>
                    <a:pt x="8" y="131"/>
                  </a:moveTo>
                  <a:cubicBezTo>
                    <a:pt x="27" y="148"/>
                    <a:pt x="38" y="147"/>
                    <a:pt x="49" y="143"/>
                  </a:cubicBezTo>
                  <a:cubicBezTo>
                    <a:pt x="49" y="143"/>
                    <a:pt x="18" y="133"/>
                    <a:pt x="20" y="106"/>
                  </a:cubicBezTo>
                  <a:cubicBezTo>
                    <a:pt x="22" y="79"/>
                    <a:pt x="37" y="62"/>
                    <a:pt x="40" y="48"/>
                  </a:cubicBezTo>
                  <a:cubicBezTo>
                    <a:pt x="43" y="33"/>
                    <a:pt x="42" y="18"/>
                    <a:pt x="30" y="0"/>
                  </a:cubicBezTo>
                  <a:cubicBezTo>
                    <a:pt x="20" y="33"/>
                    <a:pt x="9" y="58"/>
                    <a:pt x="1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0"/>
                    <a:pt x="0" y="120"/>
                  </a:cubicBezTo>
                  <a:cubicBezTo>
                    <a:pt x="2" y="124"/>
                    <a:pt x="5" y="128"/>
                    <a:pt x="8" y="131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314325" y="2549526"/>
              <a:ext cx="504825" cy="487363"/>
            </a:xfrm>
            <a:custGeom>
              <a:avLst/>
              <a:gdLst>
                <a:gd name="T0" fmla="*/ 118 w 124"/>
                <a:gd name="T1" fmla="*/ 90 h 119"/>
                <a:gd name="T2" fmla="*/ 112 w 124"/>
                <a:gd name="T3" fmla="*/ 44 h 119"/>
                <a:gd name="T4" fmla="*/ 82 w 124"/>
                <a:gd name="T5" fmla="*/ 74 h 119"/>
                <a:gd name="T6" fmla="*/ 0 w 124"/>
                <a:gd name="T7" fmla="*/ 0 h 119"/>
                <a:gd name="T8" fmla="*/ 35 w 124"/>
                <a:gd name="T9" fmla="*/ 86 h 119"/>
                <a:gd name="T10" fmla="*/ 81 w 124"/>
                <a:gd name="T11" fmla="*/ 119 h 119"/>
                <a:gd name="T12" fmla="*/ 118 w 124"/>
                <a:gd name="T13" fmla="*/ 9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19">
                  <a:moveTo>
                    <a:pt x="118" y="90"/>
                  </a:moveTo>
                  <a:cubicBezTo>
                    <a:pt x="124" y="75"/>
                    <a:pt x="122" y="52"/>
                    <a:pt x="112" y="44"/>
                  </a:cubicBezTo>
                  <a:cubicBezTo>
                    <a:pt x="112" y="44"/>
                    <a:pt x="102" y="73"/>
                    <a:pt x="82" y="74"/>
                  </a:cubicBezTo>
                  <a:cubicBezTo>
                    <a:pt x="59" y="75"/>
                    <a:pt x="29" y="50"/>
                    <a:pt x="0" y="0"/>
                  </a:cubicBezTo>
                  <a:cubicBezTo>
                    <a:pt x="0" y="0"/>
                    <a:pt x="6" y="49"/>
                    <a:pt x="35" y="86"/>
                  </a:cubicBezTo>
                  <a:cubicBezTo>
                    <a:pt x="55" y="110"/>
                    <a:pt x="70" y="119"/>
                    <a:pt x="81" y="119"/>
                  </a:cubicBezTo>
                  <a:cubicBezTo>
                    <a:pt x="97" y="119"/>
                    <a:pt x="113" y="106"/>
                    <a:pt x="118" y="9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749300" y="1641476"/>
              <a:ext cx="436563" cy="254000"/>
            </a:xfrm>
            <a:custGeom>
              <a:avLst/>
              <a:gdLst>
                <a:gd name="T0" fmla="*/ 86 w 107"/>
                <a:gd name="T1" fmla="*/ 62 h 62"/>
                <a:gd name="T2" fmla="*/ 98 w 107"/>
                <a:gd name="T3" fmla="*/ 14 h 62"/>
                <a:gd name="T4" fmla="*/ 60 w 107"/>
                <a:gd name="T5" fmla="*/ 5 h 62"/>
                <a:gd name="T6" fmla="*/ 22 w 107"/>
                <a:gd name="T7" fmla="*/ 35 h 62"/>
                <a:gd name="T8" fmla="*/ 0 w 107"/>
                <a:gd name="T9" fmla="*/ 53 h 62"/>
                <a:gd name="T10" fmla="*/ 25 w 107"/>
                <a:gd name="T11" fmla="*/ 62 h 62"/>
                <a:gd name="T12" fmla="*/ 86 w 107"/>
                <a:gd name="T13" fmla="*/ 62 h 62"/>
                <a:gd name="T14" fmla="*/ 64 w 107"/>
                <a:gd name="T15" fmla="*/ 29 h 62"/>
                <a:gd name="T16" fmla="*/ 71 w 107"/>
                <a:gd name="T17" fmla="*/ 36 h 62"/>
                <a:gd name="T18" fmla="*/ 64 w 107"/>
                <a:gd name="T19" fmla="*/ 43 h 62"/>
                <a:gd name="T20" fmla="*/ 57 w 107"/>
                <a:gd name="T21" fmla="*/ 36 h 62"/>
                <a:gd name="T22" fmla="*/ 64 w 107"/>
                <a:gd name="T23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62">
                  <a:moveTo>
                    <a:pt x="86" y="62"/>
                  </a:moveTo>
                  <a:cubicBezTo>
                    <a:pt x="104" y="52"/>
                    <a:pt x="107" y="27"/>
                    <a:pt x="98" y="14"/>
                  </a:cubicBezTo>
                  <a:cubicBezTo>
                    <a:pt x="90" y="0"/>
                    <a:pt x="69" y="3"/>
                    <a:pt x="60" y="5"/>
                  </a:cubicBezTo>
                  <a:cubicBezTo>
                    <a:pt x="54" y="24"/>
                    <a:pt x="32" y="30"/>
                    <a:pt x="22" y="35"/>
                  </a:cubicBezTo>
                  <a:cubicBezTo>
                    <a:pt x="10" y="40"/>
                    <a:pt x="0" y="53"/>
                    <a:pt x="0" y="53"/>
                  </a:cubicBezTo>
                  <a:cubicBezTo>
                    <a:pt x="18" y="57"/>
                    <a:pt x="25" y="62"/>
                    <a:pt x="25" y="62"/>
                  </a:cubicBezTo>
                  <a:cubicBezTo>
                    <a:pt x="59" y="38"/>
                    <a:pt x="86" y="62"/>
                    <a:pt x="86" y="62"/>
                  </a:cubicBezTo>
                  <a:close/>
                  <a:moveTo>
                    <a:pt x="64" y="29"/>
                  </a:moveTo>
                  <a:cubicBezTo>
                    <a:pt x="68" y="29"/>
                    <a:pt x="71" y="32"/>
                    <a:pt x="71" y="36"/>
                  </a:cubicBezTo>
                  <a:cubicBezTo>
                    <a:pt x="71" y="40"/>
                    <a:pt x="68" y="43"/>
                    <a:pt x="64" y="43"/>
                  </a:cubicBezTo>
                  <a:cubicBezTo>
                    <a:pt x="60" y="43"/>
                    <a:pt x="57" y="40"/>
                    <a:pt x="57" y="36"/>
                  </a:cubicBezTo>
                  <a:cubicBezTo>
                    <a:pt x="57" y="32"/>
                    <a:pt x="60" y="29"/>
                    <a:pt x="64" y="2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52463" y="1874838"/>
              <a:ext cx="288925" cy="254000"/>
            </a:xfrm>
            <a:custGeom>
              <a:avLst/>
              <a:gdLst>
                <a:gd name="T0" fmla="*/ 56 w 71"/>
                <a:gd name="T1" fmla="*/ 62 h 62"/>
                <a:gd name="T2" fmla="*/ 60 w 71"/>
                <a:gd name="T3" fmla="*/ 22 h 62"/>
                <a:gd name="T4" fmla="*/ 20 w 71"/>
                <a:gd name="T5" fmla="*/ 0 h 62"/>
                <a:gd name="T6" fmla="*/ 0 w 71"/>
                <a:gd name="T7" fmla="*/ 23 h 62"/>
                <a:gd name="T8" fmla="*/ 56 w 71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62">
                  <a:moveTo>
                    <a:pt x="56" y="62"/>
                  </a:moveTo>
                  <a:cubicBezTo>
                    <a:pt x="56" y="62"/>
                    <a:pt x="71" y="38"/>
                    <a:pt x="60" y="22"/>
                  </a:cubicBezTo>
                  <a:cubicBezTo>
                    <a:pt x="48" y="6"/>
                    <a:pt x="36" y="4"/>
                    <a:pt x="20" y="0"/>
                  </a:cubicBezTo>
                  <a:cubicBezTo>
                    <a:pt x="20" y="0"/>
                    <a:pt x="8" y="16"/>
                    <a:pt x="0" y="23"/>
                  </a:cubicBezTo>
                  <a:cubicBezTo>
                    <a:pt x="0" y="23"/>
                    <a:pt x="44" y="23"/>
                    <a:pt x="56" y="6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33338" y="1882776"/>
              <a:ext cx="207963" cy="192088"/>
            </a:xfrm>
            <a:custGeom>
              <a:avLst/>
              <a:gdLst>
                <a:gd name="T0" fmla="*/ 27 w 51"/>
                <a:gd name="T1" fmla="*/ 35 h 47"/>
                <a:gd name="T2" fmla="*/ 51 w 51"/>
                <a:gd name="T3" fmla="*/ 0 h 47"/>
                <a:gd name="T4" fmla="*/ 25 w 51"/>
                <a:gd name="T5" fmla="*/ 6 h 47"/>
                <a:gd name="T6" fmla="*/ 0 w 51"/>
                <a:gd name="T7" fmla="*/ 47 h 47"/>
                <a:gd name="T8" fmla="*/ 27 w 51"/>
                <a:gd name="T9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7">
                  <a:moveTo>
                    <a:pt x="27" y="35"/>
                  </a:moveTo>
                  <a:cubicBezTo>
                    <a:pt x="36" y="26"/>
                    <a:pt x="47" y="13"/>
                    <a:pt x="51" y="0"/>
                  </a:cubicBezTo>
                  <a:cubicBezTo>
                    <a:pt x="51" y="0"/>
                    <a:pt x="33" y="0"/>
                    <a:pt x="25" y="6"/>
                  </a:cubicBezTo>
                  <a:cubicBezTo>
                    <a:pt x="14" y="13"/>
                    <a:pt x="4" y="28"/>
                    <a:pt x="0" y="47"/>
                  </a:cubicBezTo>
                  <a:cubicBezTo>
                    <a:pt x="0" y="47"/>
                    <a:pt x="18" y="44"/>
                    <a:pt x="27" y="3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-4763" y="1397001"/>
              <a:ext cx="38100" cy="73025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18 h 18"/>
                <a:gd name="T6" fmla="*/ 0 w 9"/>
                <a:gd name="T7" fmla="*/ 18 h 18"/>
                <a:gd name="T8" fmla="*/ 9 w 9"/>
                <a:gd name="T9" fmla="*/ 9 h 18"/>
                <a:gd name="T10" fmla="*/ 0 w 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5" y="18"/>
                    <a:pt x="9" y="14"/>
                    <a:pt x="9" y="9"/>
                  </a:cubicBezTo>
                  <a:cubicBezTo>
                    <a:pt x="9" y="4"/>
                    <a:pt x="5" y="0"/>
                    <a:pt x="0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603250" y="4578351"/>
              <a:ext cx="400050" cy="201613"/>
            </a:xfrm>
            <a:custGeom>
              <a:avLst/>
              <a:gdLst>
                <a:gd name="T0" fmla="*/ 31 w 98"/>
                <a:gd name="T1" fmla="*/ 30 h 49"/>
                <a:gd name="T2" fmla="*/ 67 w 98"/>
                <a:gd name="T3" fmla="*/ 49 h 49"/>
                <a:gd name="T4" fmla="*/ 98 w 98"/>
                <a:gd name="T5" fmla="*/ 40 h 49"/>
                <a:gd name="T6" fmla="*/ 61 w 98"/>
                <a:gd name="T7" fmla="*/ 14 h 49"/>
                <a:gd name="T8" fmla="*/ 0 w 98"/>
                <a:gd name="T9" fmla="*/ 0 h 49"/>
                <a:gd name="T10" fmla="*/ 31 w 98"/>
                <a:gd name="T11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49">
                  <a:moveTo>
                    <a:pt x="31" y="30"/>
                  </a:moveTo>
                  <a:cubicBezTo>
                    <a:pt x="50" y="37"/>
                    <a:pt x="67" y="49"/>
                    <a:pt x="67" y="49"/>
                  </a:cubicBezTo>
                  <a:cubicBezTo>
                    <a:pt x="78" y="45"/>
                    <a:pt x="98" y="40"/>
                    <a:pt x="98" y="40"/>
                  </a:cubicBezTo>
                  <a:cubicBezTo>
                    <a:pt x="85" y="26"/>
                    <a:pt x="75" y="19"/>
                    <a:pt x="61" y="14"/>
                  </a:cubicBezTo>
                  <a:cubicBezTo>
                    <a:pt x="48" y="10"/>
                    <a:pt x="15" y="5"/>
                    <a:pt x="0" y="0"/>
                  </a:cubicBezTo>
                  <a:cubicBezTo>
                    <a:pt x="13" y="13"/>
                    <a:pt x="19" y="25"/>
                    <a:pt x="31" y="3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138113" y="4362451"/>
              <a:ext cx="342900" cy="363538"/>
            </a:xfrm>
            <a:custGeom>
              <a:avLst/>
              <a:gdLst>
                <a:gd name="T0" fmla="*/ 64 w 84"/>
                <a:gd name="T1" fmla="*/ 53 h 89"/>
                <a:gd name="T2" fmla="*/ 0 w 84"/>
                <a:gd name="T3" fmla="*/ 0 h 89"/>
                <a:gd name="T4" fmla="*/ 13 w 84"/>
                <a:gd name="T5" fmla="*/ 52 h 89"/>
                <a:gd name="T6" fmla="*/ 59 w 84"/>
                <a:gd name="T7" fmla="*/ 89 h 89"/>
                <a:gd name="T8" fmla="*/ 84 w 84"/>
                <a:gd name="T9" fmla="*/ 77 h 89"/>
                <a:gd name="T10" fmla="*/ 64 w 84"/>
                <a:gd name="T11" fmla="*/ 5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9">
                  <a:moveTo>
                    <a:pt x="64" y="53"/>
                  </a:moveTo>
                  <a:cubicBezTo>
                    <a:pt x="44" y="47"/>
                    <a:pt x="13" y="23"/>
                    <a:pt x="0" y="0"/>
                  </a:cubicBezTo>
                  <a:cubicBezTo>
                    <a:pt x="0" y="6"/>
                    <a:pt x="4" y="37"/>
                    <a:pt x="13" y="52"/>
                  </a:cubicBezTo>
                  <a:cubicBezTo>
                    <a:pt x="25" y="73"/>
                    <a:pt x="43" y="89"/>
                    <a:pt x="59" y="89"/>
                  </a:cubicBezTo>
                  <a:cubicBezTo>
                    <a:pt x="74" y="89"/>
                    <a:pt x="77" y="80"/>
                    <a:pt x="84" y="77"/>
                  </a:cubicBezTo>
                  <a:cubicBezTo>
                    <a:pt x="84" y="77"/>
                    <a:pt x="80" y="58"/>
                    <a:pt x="64" y="5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354013" y="4484688"/>
              <a:ext cx="290513" cy="209550"/>
            </a:xfrm>
            <a:custGeom>
              <a:avLst/>
              <a:gdLst>
                <a:gd name="T0" fmla="*/ 71 w 71"/>
                <a:gd name="T1" fmla="*/ 46 h 51"/>
                <a:gd name="T2" fmla="*/ 39 w 71"/>
                <a:gd name="T3" fmla="*/ 15 h 51"/>
                <a:gd name="T4" fmla="*/ 10 w 71"/>
                <a:gd name="T5" fmla="*/ 0 h 51"/>
                <a:gd name="T6" fmla="*/ 0 w 71"/>
                <a:gd name="T7" fmla="*/ 10 h 51"/>
                <a:gd name="T8" fmla="*/ 21 w 71"/>
                <a:gd name="T9" fmla="*/ 19 h 51"/>
                <a:gd name="T10" fmla="*/ 39 w 71"/>
                <a:gd name="T11" fmla="*/ 45 h 51"/>
                <a:gd name="T12" fmla="*/ 71 w 71"/>
                <a:gd name="T13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1">
                  <a:moveTo>
                    <a:pt x="71" y="46"/>
                  </a:moveTo>
                  <a:cubicBezTo>
                    <a:pt x="64" y="38"/>
                    <a:pt x="51" y="23"/>
                    <a:pt x="39" y="15"/>
                  </a:cubicBezTo>
                  <a:cubicBezTo>
                    <a:pt x="26" y="6"/>
                    <a:pt x="10" y="0"/>
                    <a:pt x="10" y="0"/>
                  </a:cubicBezTo>
                  <a:cubicBezTo>
                    <a:pt x="6" y="5"/>
                    <a:pt x="3" y="7"/>
                    <a:pt x="0" y="10"/>
                  </a:cubicBezTo>
                  <a:cubicBezTo>
                    <a:pt x="9" y="14"/>
                    <a:pt x="18" y="17"/>
                    <a:pt x="21" y="19"/>
                  </a:cubicBezTo>
                  <a:cubicBezTo>
                    <a:pt x="35" y="27"/>
                    <a:pt x="39" y="45"/>
                    <a:pt x="39" y="45"/>
                  </a:cubicBezTo>
                  <a:cubicBezTo>
                    <a:pt x="51" y="51"/>
                    <a:pt x="71" y="46"/>
                    <a:pt x="71" y="4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725488" y="3495676"/>
              <a:ext cx="285750" cy="592138"/>
            </a:xfrm>
            <a:custGeom>
              <a:avLst/>
              <a:gdLst>
                <a:gd name="T0" fmla="*/ 67 w 70"/>
                <a:gd name="T1" fmla="*/ 8 h 145"/>
                <a:gd name="T2" fmla="*/ 59 w 70"/>
                <a:gd name="T3" fmla="*/ 0 h 145"/>
                <a:gd name="T4" fmla="*/ 32 w 70"/>
                <a:gd name="T5" fmla="*/ 44 h 145"/>
                <a:gd name="T6" fmla="*/ 17 w 70"/>
                <a:gd name="T7" fmla="*/ 94 h 145"/>
                <a:gd name="T8" fmla="*/ 0 w 70"/>
                <a:gd name="T9" fmla="*/ 142 h 145"/>
                <a:gd name="T10" fmla="*/ 42 w 70"/>
                <a:gd name="T11" fmla="*/ 124 h 145"/>
                <a:gd name="T12" fmla="*/ 68 w 70"/>
                <a:gd name="T13" fmla="*/ 63 h 145"/>
                <a:gd name="T14" fmla="*/ 67 w 70"/>
                <a:gd name="T15" fmla="*/ 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45">
                  <a:moveTo>
                    <a:pt x="67" y="8"/>
                  </a:moveTo>
                  <a:cubicBezTo>
                    <a:pt x="64" y="5"/>
                    <a:pt x="61" y="3"/>
                    <a:pt x="59" y="0"/>
                  </a:cubicBezTo>
                  <a:cubicBezTo>
                    <a:pt x="55" y="6"/>
                    <a:pt x="40" y="25"/>
                    <a:pt x="32" y="44"/>
                  </a:cubicBezTo>
                  <a:cubicBezTo>
                    <a:pt x="26" y="60"/>
                    <a:pt x="20" y="82"/>
                    <a:pt x="17" y="94"/>
                  </a:cubicBezTo>
                  <a:cubicBezTo>
                    <a:pt x="14" y="107"/>
                    <a:pt x="5" y="133"/>
                    <a:pt x="0" y="142"/>
                  </a:cubicBezTo>
                  <a:cubicBezTo>
                    <a:pt x="0" y="142"/>
                    <a:pt x="24" y="145"/>
                    <a:pt x="42" y="124"/>
                  </a:cubicBezTo>
                  <a:cubicBezTo>
                    <a:pt x="59" y="104"/>
                    <a:pt x="65" y="84"/>
                    <a:pt x="68" y="63"/>
                  </a:cubicBezTo>
                  <a:cubicBezTo>
                    <a:pt x="70" y="46"/>
                    <a:pt x="69" y="24"/>
                    <a:pt x="67" y="8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758825" y="3908426"/>
              <a:ext cx="239713" cy="539750"/>
            </a:xfrm>
            <a:custGeom>
              <a:avLst/>
              <a:gdLst>
                <a:gd name="T0" fmla="*/ 12 w 59"/>
                <a:gd name="T1" fmla="*/ 47 h 132"/>
                <a:gd name="T2" fmla="*/ 18 w 59"/>
                <a:gd name="T3" fmla="*/ 132 h 132"/>
                <a:gd name="T4" fmla="*/ 59 w 59"/>
                <a:gd name="T5" fmla="*/ 0 h 132"/>
                <a:gd name="T6" fmla="*/ 45 w 59"/>
                <a:gd name="T7" fmla="*/ 23 h 132"/>
                <a:gd name="T8" fmla="*/ 26 w 59"/>
                <a:gd name="T9" fmla="*/ 89 h 132"/>
                <a:gd name="T10" fmla="*/ 28 w 59"/>
                <a:gd name="T11" fmla="*/ 40 h 132"/>
                <a:gd name="T12" fmla="*/ 12 w 59"/>
                <a:gd name="T13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32">
                  <a:moveTo>
                    <a:pt x="12" y="47"/>
                  </a:moveTo>
                  <a:cubicBezTo>
                    <a:pt x="0" y="107"/>
                    <a:pt x="18" y="132"/>
                    <a:pt x="18" y="132"/>
                  </a:cubicBezTo>
                  <a:cubicBezTo>
                    <a:pt x="49" y="95"/>
                    <a:pt x="52" y="57"/>
                    <a:pt x="59" y="0"/>
                  </a:cubicBezTo>
                  <a:cubicBezTo>
                    <a:pt x="55" y="7"/>
                    <a:pt x="51" y="15"/>
                    <a:pt x="45" y="23"/>
                  </a:cubicBezTo>
                  <a:cubicBezTo>
                    <a:pt x="37" y="81"/>
                    <a:pt x="26" y="89"/>
                    <a:pt x="26" y="89"/>
                  </a:cubicBezTo>
                  <a:cubicBezTo>
                    <a:pt x="21" y="64"/>
                    <a:pt x="28" y="40"/>
                    <a:pt x="28" y="40"/>
                  </a:cubicBezTo>
                  <a:cubicBezTo>
                    <a:pt x="23" y="43"/>
                    <a:pt x="17" y="46"/>
                    <a:pt x="12" y="47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582613" y="3060701"/>
              <a:ext cx="166688" cy="241300"/>
            </a:xfrm>
            <a:custGeom>
              <a:avLst/>
              <a:gdLst>
                <a:gd name="T0" fmla="*/ 3 w 41"/>
                <a:gd name="T1" fmla="*/ 3 h 59"/>
                <a:gd name="T2" fmla="*/ 4 w 41"/>
                <a:gd name="T3" fmla="*/ 40 h 59"/>
                <a:gd name="T4" fmla="*/ 19 w 41"/>
                <a:gd name="T5" fmla="*/ 59 h 59"/>
                <a:gd name="T6" fmla="*/ 41 w 41"/>
                <a:gd name="T7" fmla="*/ 0 h 59"/>
                <a:gd name="T8" fmla="*/ 3 w 41"/>
                <a:gd name="T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9">
                  <a:moveTo>
                    <a:pt x="3" y="3"/>
                  </a:moveTo>
                  <a:cubicBezTo>
                    <a:pt x="3" y="3"/>
                    <a:pt x="0" y="31"/>
                    <a:pt x="4" y="40"/>
                  </a:cubicBezTo>
                  <a:cubicBezTo>
                    <a:pt x="6" y="48"/>
                    <a:pt x="10" y="53"/>
                    <a:pt x="19" y="59"/>
                  </a:cubicBezTo>
                  <a:cubicBezTo>
                    <a:pt x="24" y="51"/>
                    <a:pt x="41" y="21"/>
                    <a:pt x="41" y="0"/>
                  </a:cubicBezTo>
                  <a:cubicBezTo>
                    <a:pt x="41" y="0"/>
                    <a:pt x="20" y="11"/>
                    <a:pt x="3" y="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20638" y="3273426"/>
              <a:ext cx="195263" cy="430213"/>
            </a:xfrm>
            <a:custGeom>
              <a:avLst/>
              <a:gdLst>
                <a:gd name="T0" fmla="*/ 46 w 48"/>
                <a:gd name="T1" fmla="*/ 63 h 105"/>
                <a:gd name="T2" fmla="*/ 27 w 48"/>
                <a:gd name="T3" fmla="*/ 0 h 105"/>
                <a:gd name="T4" fmla="*/ 0 w 48"/>
                <a:gd name="T5" fmla="*/ 45 h 105"/>
                <a:gd name="T6" fmla="*/ 17 w 48"/>
                <a:gd name="T7" fmla="*/ 105 h 105"/>
                <a:gd name="T8" fmla="*/ 46 w 48"/>
                <a:gd name="T9" fmla="*/ 6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05">
                  <a:moveTo>
                    <a:pt x="46" y="63"/>
                  </a:moveTo>
                  <a:cubicBezTo>
                    <a:pt x="48" y="52"/>
                    <a:pt x="46" y="17"/>
                    <a:pt x="27" y="0"/>
                  </a:cubicBezTo>
                  <a:cubicBezTo>
                    <a:pt x="21" y="15"/>
                    <a:pt x="0" y="34"/>
                    <a:pt x="0" y="45"/>
                  </a:cubicBezTo>
                  <a:cubicBezTo>
                    <a:pt x="1" y="76"/>
                    <a:pt x="14" y="95"/>
                    <a:pt x="17" y="105"/>
                  </a:cubicBezTo>
                  <a:cubicBezTo>
                    <a:pt x="17" y="105"/>
                    <a:pt x="42" y="85"/>
                    <a:pt x="46" y="6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138113" y="4710113"/>
              <a:ext cx="420688" cy="539750"/>
            </a:xfrm>
            <a:custGeom>
              <a:avLst/>
              <a:gdLst>
                <a:gd name="T0" fmla="*/ 35 w 103"/>
                <a:gd name="T1" fmla="*/ 41 h 132"/>
                <a:gd name="T2" fmla="*/ 103 w 103"/>
                <a:gd name="T3" fmla="*/ 91 h 132"/>
                <a:gd name="T4" fmla="*/ 82 w 103"/>
                <a:gd name="T5" fmla="*/ 64 h 132"/>
                <a:gd name="T6" fmla="*/ 38 w 103"/>
                <a:gd name="T7" fmla="*/ 25 h 132"/>
                <a:gd name="T8" fmla="*/ 13 w 103"/>
                <a:gd name="T9" fmla="*/ 0 h 132"/>
                <a:gd name="T10" fmla="*/ 0 w 103"/>
                <a:gd name="T11" fmla="*/ 32 h 132"/>
                <a:gd name="T12" fmla="*/ 93 w 103"/>
                <a:gd name="T13" fmla="*/ 132 h 132"/>
                <a:gd name="T14" fmla="*/ 70 w 103"/>
                <a:gd name="T15" fmla="*/ 98 h 132"/>
                <a:gd name="T16" fmla="*/ 19 w 103"/>
                <a:gd name="T17" fmla="*/ 27 h 132"/>
                <a:gd name="T18" fmla="*/ 35 w 103"/>
                <a:gd name="T19" fmla="*/ 4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132">
                  <a:moveTo>
                    <a:pt x="35" y="41"/>
                  </a:moveTo>
                  <a:cubicBezTo>
                    <a:pt x="45" y="54"/>
                    <a:pt x="68" y="91"/>
                    <a:pt x="103" y="91"/>
                  </a:cubicBezTo>
                  <a:cubicBezTo>
                    <a:pt x="103" y="91"/>
                    <a:pt x="98" y="74"/>
                    <a:pt x="82" y="64"/>
                  </a:cubicBezTo>
                  <a:cubicBezTo>
                    <a:pt x="67" y="54"/>
                    <a:pt x="47" y="41"/>
                    <a:pt x="38" y="25"/>
                  </a:cubicBezTo>
                  <a:cubicBezTo>
                    <a:pt x="29" y="10"/>
                    <a:pt x="20" y="2"/>
                    <a:pt x="13" y="0"/>
                  </a:cubicBezTo>
                  <a:cubicBezTo>
                    <a:pt x="12" y="11"/>
                    <a:pt x="6" y="21"/>
                    <a:pt x="0" y="32"/>
                  </a:cubicBezTo>
                  <a:cubicBezTo>
                    <a:pt x="0" y="32"/>
                    <a:pt x="21" y="125"/>
                    <a:pt x="93" y="132"/>
                  </a:cubicBezTo>
                  <a:cubicBezTo>
                    <a:pt x="93" y="132"/>
                    <a:pt x="92" y="113"/>
                    <a:pt x="70" y="98"/>
                  </a:cubicBezTo>
                  <a:cubicBezTo>
                    <a:pt x="49" y="84"/>
                    <a:pt x="17" y="61"/>
                    <a:pt x="19" y="27"/>
                  </a:cubicBezTo>
                  <a:cubicBezTo>
                    <a:pt x="19" y="27"/>
                    <a:pt x="25" y="28"/>
                    <a:pt x="35" y="41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639763" y="1290638"/>
              <a:ext cx="109538" cy="163513"/>
            </a:xfrm>
            <a:custGeom>
              <a:avLst/>
              <a:gdLst>
                <a:gd name="T0" fmla="*/ 27 w 27"/>
                <a:gd name="T1" fmla="*/ 9 h 40"/>
                <a:gd name="T2" fmla="*/ 14 w 27"/>
                <a:gd name="T3" fmla="*/ 0 h 40"/>
                <a:gd name="T4" fmla="*/ 12 w 27"/>
                <a:gd name="T5" fmla="*/ 0 h 40"/>
                <a:gd name="T6" fmla="*/ 0 w 27"/>
                <a:gd name="T7" fmla="*/ 9 h 40"/>
                <a:gd name="T8" fmla="*/ 13 w 27"/>
                <a:gd name="T9" fmla="*/ 40 h 40"/>
                <a:gd name="T10" fmla="*/ 13 w 27"/>
                <a:gd name="T11" fmla="*/ 40 h 40"/>
                <a:gd name="T12" fmla="*/ 27 w 27"/>
                <a:gd name="T13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27" y="9"/>
                  </a:moveTo>
                  <a:cubicBezTo>
                    <a:pt x="27" y="2"/>
                    <a:pt x="19" y="0"/>
                    <a:pt x="1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0" y="2"/>
                    <a:pt x="0" y="9"/>
                  </a:cubicBezTo>
                  <a:cubicBezTo>
                    <a:pt x="0" y="16"/>
                    <a:pt x="10" y="32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6" y="32"/>
                    <a:pt x="27" y="16"/>
                    <a:pt x="27" y="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241300" y="4198938"/>
              <a:ext cx="182563" cy="293688"/>
            </a:xfrm>
            <a:custGeom>
              <a:avLst/>
              <a:gdLst>
                <a:gd name="T0" fmla="*/ 23 w 45"/>
                <a:gd name="T1" fmla="*/ 72 h 72"/>
                <a:gd name="T2" fmla="*/ 41 w 45"/>
                <a:gd name="T3" fmla="*/ 52 h 72"/>
                <a:gd name="T4" fmla="*/ 38 w 45"/>
                <a:gd name="T5" fmla="*/ 28 h 72"/>
                <a:gd name="T6" fmla="*/ 16 w 45"/>
                <a:gd name="T7" fmla="*/ 0 h 72"/>
                <a:gd name="T8" fmla="*/ 2 w 45"/>
                <a:gd name="T9" fmla="*/ 35 h 72"/>
                <a:gd name="T10" fmla="*/ 23 w 4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2">
                  <a:moveTo>
                    <a:pt x="23" y="72"/>
                  </a:moveTo>
                  <a:cubicBezTo>
                    <a:pt x="23" y="72"/>
                    <a:pt x="36" y="64"/>
                    <a:pt x="41" y="52"/>
                  </a:cubicBezTo>
                  <a:cubicBezTo>
                    <a:pt x="45" y="41"/>
                    <a:pt x="43" y="33"/>
                    <a:pt x="38" y="28"/>
                  </a:cubicBezTo>
                  <a:cubicBezTo>
                    <a:pt x="33" y="22"/>
                    <a:pt x="21" y="9"/>
                    <a:pt x="16" y="0"/>
                  </a:cubicBezTo>
                  <a:cubicBezTo>
                    <a:pt x="13" y="10"/>
                    <a:pt x="4" y="29"/>
                    <a:pt x="2" y="35"/>
                  </a:cubicBezTo>
                  <a:cubicBezTo>
                    <a:pt x="0" y="46"/>
                    <a:pt x="3" y="59"/>
                    <a:pt x="23" y="7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419100" y="2014538"/>
              <a:ext cx="269875" cy="363538"/>
            </a:xfrm>
            <a:custGeom>
              <a:avLst/>
              <a:gdLst>
                <a:gd name="T0" fmla="*/ 49 w 66"/>
                <a:gd name="T1" fmla="*/ 0 h 89"/>
                <a:gd name="T2" fmla="*/ 17 w 66"/>
                <a:gd name="T3" fmla="*/ 28 h 89"/>
                <a:gd name="T4" fmla="*/ 0 w 66"/>
                <a:gd name="T5" fmla="*/ 44 h 89"/>
                <a:gd name="T6" fmla="*/ 8 w 66"/>
                <a:gd name="T7" fmla="*/ 89 h 89"/>
                <a:gd name="T8" fmla="*/ 10 w 66"/>
                <a:gd name="T9" fmla="*/ 89 h 89"/>
                <a:gd name="T10" fmla="*/ 28 w 66"/>
                <a:gd name="T11" fmla="*/ 42 h 89"/>
                <a:gd name="T12" fmla="*/ 43 w 66"/>
                <a:gd name="T13" fmla="*/ 15 h 89"/>
                <a:gd name="T14" fmla="*/ 66 w 66"/>
                <a:gd name="T15" fmla="*/ 4 h 89"/>
                <a:gd name="T16" fmla="*/ 49 w 66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89">
                  <a:moveTo>
                    <a:pt x="49" y="0"/>
                  </a:moveTo>
                  <a:cubicBezTo>
                    <a:pt x="29" y="13"/>
                    <a:pt x="21" y="22"/>
                    <a:pt x="17" y="28"/>
                  </a:cubicBezTo>
                  <a:cubicBezTo>
                    <a:pt x="12" y="36"/>
                    <a:pt x="0" y="44"/>
                    <a:pt x="0" y="44"/>
                  </a:cubicBezTo>
                  <a:cubicBezTo>
                    <a:pt x="2" y="48"/>
                    <a:pt x="10" y="75"/>
                    <a:pt x="8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13" y="83"/>
                    <a:pt x="24" y="62"/>
                    <a:pt x="28" y="42"/>
                  </a:cubicBezTo>
                  <a:cubicBezTo>
                    <a:pt x="31" y="28"/>
                    <a:pt x="36" y="20"/>
                    <a:pt x="43" y="15"/>
                  </a:cubicBezTo>
                  <a:cubicBezTo>
                    <a:pt x="50" y="8"/>
                    <a:pt x="66" y="4"/>
                    <a:pt x="66" y="4"/>
                  </a:cubicBezTo>
                  <a:cubicBezTo>
                    <a:pt x="61" y="3"/>
                    <a:pt x="52" y="1"/>
                    <a:pt x="49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293688" y="1887538"/>
              <a:ext cx="239713" cy="269875"/>
            </a:xfrm>
            <a:custGeom>
              <a:avLst/>
              <a:gdLst>
                <a:gd name="T0" fmla="*/ 26 w 59"/>
                <a:gd name="T1" fmla="*/ 3 h 66"/>
                <a:gd name="T2" fmla="*/ 0 w 59"/>
                <a:gd name="T3" fmla="*/ 48 h 66"/>
                <a:gd name="T4" fmla="*/ 6 w 59"/>
                <a:gd name="T5" fmla="*/ 66 h 66"/>
                <a:gd name="T6" fmla="*/ 29 w 59"/>
                <a:gd name="T7" fmla="*/ 32 h 66"/>
                <a:gd name="T8" fmla="*/ 59 w 59"/>
                <a:gd name="T9" fmla="*/ 7 h 66"/>
                <a:gd name="T10" fmla="*/ 40 w 59"/>
                <a:gd name="T11" fmla="*/ 12 h 66"/>
                <a:gd name="T12" fmla="*/ 40 w 59"/>
                <a:gd name="T13" fmla="*/ 0 h 66"/>
                <a:gd name="T14" fmla="*/ 26 w 59"/>
                <a:gd name="T15" fmla="*/ 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66">
                  <a:moveTo>
                    <a:pt x="26" y="3"/>
                  </a:moveTo>
                  <a:cubicBezTo>
                    <a:pt x="26" y="3"/>
                    <a:pt x="11" y="35"/>
                    <a:pt x="0" y="48"/>
                  </a:cubicBezTo>
                  <a:cubicBezTo>
                    <a:pt x="0" y="48"/>
                    <a:pt x="0" y="55"/>
                    <a:pt x="6" y="66"/>
                  </a:cubicBezTo>
                  <a:cubicBezTo>
                    <a:pt x="6" y="66"/>
                    <a:pt x="14" y="47"/>
                    <a:pt x="29" y="32"/>
                  </a:cubicBezTo>
                  <a:cubicBezTo>
                    <a:pt x="37" y="23"/>
                    <a:pt x="42" y="19"/>
                    <a:pt x="59" y="7"/>
                  </a:cubicBezTo>
                  <a:cubicBezTo>
                    <a:pt x="59" y="7"/>
                    <a:pt x="45" y="11"/>
                    <a:pt x="40" y="12"/>
                  </a:cubicBezTo>
                  <a:cubicBezTo>
                    <a:pt x="40" y="12"/>
                    <a:pt x="40" y="4"/>
                    <a:pt x="40" y="0"/>
                  </a:cubicBezTo>
                  <a:cubicBezTo>
                    <a:pt x="36" y="1"/>
                    <a:pt x="30" y="2"/>
                    <a:pt x="26" y="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1955800" y="2209801"/>
              <a:ext cx="1460500" cy="635000"/>
            </a:xfrm>
            <a:custGeom>
              <a:avLst/>
              <a:gdLst>
                <a:gd name="T0" fmla="*/ 0 w 358"/>
                <a:gd name="T1" fmla="*/ 95 h 155"/>
                <a:gd name="T2" fmla="*/ 33 w 358"/>
                <a:gd name="T3" fmla="*/ 106 h 155"/>
                <a:gd name="T4" fmla="*/ 132 w 358"/>
                <a:gd name="T5" fmla="*/ 73 h 155"/>
                <a:gd name="T6" fmla="*/ 203 w 358"/>
                <a:gd name="T7" fmla="*/ 61 h 155"/>
                <a:gd name="T8" fmla="*/ 134 w 358"/>
                <a:gd name="T9" fmla="*/ 92 h 155"/>
                <a:gd name="T10" fmla="*/ 37 w 358"/>
                <a:gd name="T11" fmla="*/ 115 h 155"/>
                <a:gd name="T12" fmla="*/ 3 w 358"/>
                <a:gd name="T13" fmla="*/ 155 h 155"/>
                <a:gd name="T14" fmla="*/ 253 w 358"/>
                <a:gd name="T15" fmla="*/ 85 h 155"/>
                <a:gd name="T16" fmla="*/ 358 w 358"/>
                <a:gd name="T17" fmla="*/ 2 h 155"/>
                <a:gd name="T18" fmla="*/ 171 w 358"/>
                <a:gd name="T19" fmla="*/ 33 h 155"/>
                <a:gd name="T20" fmla="*/ 0 w 358"/>
                <a:gd name="T21" fmla="*/ 9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8" h="155">
                  <a:moveTo>
                    <a:pt x="0" y="95"/>
                  </a:moveTo>
                  <a:cubicBezTo>
                    <a:pt x="11" y="96"/>
                    <a:pt x="23" y="99"/>
                    <a:pt x="33" y="106"/>
                  </a:cubicBezTo>
                  <a:cubicBezTo>
                    <a:pt x="75" y="90"/>
                    <a:pt x="95" y="83"/>
                    <a:pt x="132" y="73"/>
                  </a:cubicBezTo>
                  <a:cubicBezTo>
                    <a:pt x="162" y="64"/>
                    <a:pt x="185" y="63"/>
                    <a:pt x="203" y="61"/>
                  </a:cubicBezTo>
                  <a:cubicBezTo>
                    <a:pt x="203" y="61"/>
                    <a:pt x="177" y="78"/>
                    <a:pt x="134" y="92"/>
                  </a:cubicBezTo>
                  <a:cubicBezTo>
                    <a:pt x="91" y="106"/>
                    <a:pt x="72" y="108"/>
                    <a:pt x="37" y="115"/>
                  </a:cubicBezTo>
                  <a:cubicBezTo>
                    <a:pt x="37" y="116"/>
                    <a:pt x="32" y="141"/>
                    <a:pt x="3" y="155"/>
                  </a:cubicBezTo>
                  <a:cubicBezTo>
                    <a:pt x="65" y="128"/>
                    <a:pt x="187" y="112"/>
                    <a:pt x="253" y="85"/>
                  </a:cubicBezTo>
                  <a:cubicBezTo>
                    <a:pt x="342" y="48"/>
                    <a:pt x="358" y="2"/>
                    <a:pt x="358" y="2"/>
                  </a:cubicBezTo>
                  <a:cubicBezTo>
                    <a:pt x="281" y="0"/>
                    <a:pt x="219" y="18"/>
                    <a:pt x="171" y="33"/>
                  </a:cubicBezTo>
                  <a:cubicBezTo>
                    <a:pt x="115" y="50"/>
                    <a:pt x="29" y="82"/>
                    <a:pt x="0" y="9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34"/>
            <p:cNvSpPr>
              <a:spLocks/>
            </p:cNvSpPr>
            <p:nvPr userDrawn="1"/>
          </p:nvSpPr>
          <p:spPr bwMode="auto">
            <a:xfrm>
              <a:off x="733425" y="4881563"/>
              <a:ext cx="995363" cy="749300"/>
            </a:xfrm>
            <a:custGeom>
              <a:avLst/>
              <a:gdLst>
                <a:gd name="T0" fmla="*/ 244 w 244"/>
                <a:gd name="T1" fmla="*/ 145 h 183"/>
                <a:gd name="T2" fmla="*/ 216 w 244"/>
                <a:gd name="T3" fmla="*/ 128 h 183"/>
                <a:gd name="T4" fmla="*/ 166 w 244"/>
                <a:gd name="T5" fmla="*/ 145 h 183"/>
                <a:gd name="T6" fmla="*/ 126 w 244"/>
                <a:gd name="T7" fmla="*/ 105 h 183"/>
                <a:gd name="T8" fmla="*/ 71 w 244"/>
                <a:gd name="T9" fmla="*/ 6 h 183"/>
                <a:gd name="T10" fmla="*/ 48 w 244"/>
                <a:gd name="T11" fmla="*/ 0 h 183"/>
                <a:gd name="T12" fmla="*/ 43 w 244"/>
                <a:gd name="T13" fmla="*/ 4 h 183"/>
                <a:gd name="T14" fmla="*/ 42 w 244"/>
                <a:gd name="T15" fmla="*/ 22 h 183"/>
                <a:gd name="T16" fmla="*/ 19 w 244"/>
                <a:gd name="T17" fmla="*/ 11 h 183"/>
                <a:gd name="T18" fmla="*/ 6 w 244"/>
                <a:gd name="T19" fmla="*/ 26 h 183"/>
                <a:gd name="T20" fmla="*/ 117 w 244"/>
                <a:gd name="T21" fmla="*/ 139 h 183"/>
                <a:gd name="T22" fmla="*/ 131 w 244"/>
                <a:gd name="T23" fmla="*/ 183 h 183"/>
                <a:gd name="T24" fmla="*/ 177 w 244"/>
                <a:gd name="T25" fmla="*/ 169 h 183"/>
                <a:gd name="T26" fmla="*/ 226 w 244"/>
                <a:gd name="T27" fmla="*/ 155 h 183"/>
                <a:gd name="T28" fmla="*/ 244 w 244"/>
                <a:gd name="T29" fmla="*/ 14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4" h="183">
                  <a:moveTo>
                    <a:pt x="244" y="145"/>
                  </a:moveTo>
                  <a:cubicBezTo>
                    <a:pt x="236" y="136"/>
                    <a:pt x="226" y="130"/>
                    <a:pt x="216" y="128"/>
                  </a:cubicBezTo>
                  <a:cubicBezTo>
                    <a:pt x="190" y="123"/>
                    <a:pt x="181" y="140"/>
                    <a:pt x="166" y="145"/>
                  </a:cubicBezTo>
                  <a:cubicBezTo>
                    <a:pt x="150" y="151"/>
                    <a:pt x="141" y="140"/>
                    <a:pt x="126" y="105"/>
                  </a:cubicBezTo>
                  <a:cubicBezTo>
                    <a:pt x="112" y="70"/>
                    <a:pt x="86" y="23"/>
                    <a:pt x="71" y="6"/>
                  </a:cubicBezTo>
                  <a:cubicBezTo>
                    <a:pt x="66" y="0"/>
                    <a:pt x="50" y="0"/>
                    <a:pt x="48" y="0"/>
                  </a:cubicBezTo>
                  <a:cubicBezTo>
                    <a:pt x="45" y="0"/>
                    <a:pt x="43" y="1"/>
                    <a:pt x="43" y="4"/>
                  </a:cubicBezTo>
                  <a:cubicBezTo>
                    <a:pt x="42" y="7"/>
                    <a:pt x="42" y="22"/>
                    <a:pt x="42" y="22"/>
                  </a:cubicBezTo>
                  <a:cubicBezTo>
                    <a:pt x="37" y="19"/>
                    <a:pt x="25" y="11"/>
                    <a:pt x="19" y="11"/>
                  </a:cubicBezTo>
                  <a:cubicBezTo>
                    <a:pt x="14" y="10"/>
                    <a:pt x="0" y="25"/>
                    <a:pt x="6" y="26"/>
                  </a:cubicBezTo>
                  <a:cubicBezTo>
                    <a:pt x="73" y="39"/>
                    <a:pt x="104" y="112"/>
                    <a:pt x="117" y="139"/>
                  </a:cubicBezTo>
                  <a:cubicBezTo>
                    <a:pt x="124" y="153"/>
                    <a:pt x="128" y="169"/>
                    <a:pt x="131" y="183"/>
                  </a:cubicBezTo>
                  <a:cubicBezTo>
                    <a:pt x="150" y="181"/>
                    <a:pt x="164" y="178"/>
                    <a:pt x="177" y="169"/>
                  </a:cubicBezTo>
                  <a:cubicBezTo>
                    <a:pt x="190" y="160"/>
                    <a:pt x="214" y="155"/>
                    <a:pt x="226" y="155"/>
                  </a:cubicBezTo>
                  <a:cubicBezTo>
                    <a:pt x="239" y="155"/>
                    <a:pt x="242" y="149"/>
                    <a:pt x="244" y="14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395288" y="2463801"/>
              <a:ext cx="260350" cy="295275"/>
            </a:xfrm>
            <a:custGeom>
              <a:avLst/>
              <a:gdLst>
                <a:gd name="T0" fmla="*/ 3 w 64"/>
                <a:gd name="T1" fmla="*/ 0 h 72"/>
                <a:gd name="T2" fmla="*/ 3 w 64"/>
                <a:gd name="T3" fmla="*/ 35 h 72"/>
                <a:gd name="T4" fmla="*/ 23 w 64"/>
                <a:gd name="T5" fmla="*/ 65 h 72"/>
                <a:gd name="T6" fmla="*/ 64 w 64"/>
                <a:gd name="T7" fmla="*/ 51 h 72"/>
                <a:gd name="T8" fmla="*/ 3 w 6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72">
                  <a:moveTo>
                    <a:pt x="3" y="0"/>
                  </a:moveTo>
                  <a:cubicBezTo>
                    <a:pt x="1" y="9"/>
                    <a:pt x="0" y="23"/>
                    <a:pt x="3" y="35"/>
                  </a:cubicBezTo>
                  <a:cubicBezTo>
                    <a:pt x="6" y="45"/>
                    <a:pt x="12" y="58"/>
                    <a:pt x="23" y="65"/>
                  </a:cubicBezTo>
                  <a:cubicBezTo>
                    <a:pt x="33" y="71"/>
                    <a:pt x="56" y="72"/>
                    <a:pt x="64" y="51"/>
                  </a:cubicBezTo>
                  <a:cubicBezTo>
                    <a:pt x="64" y="51"/>
                    <a:pt x="22" y="54"/>
                    <a:pt x="3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90488" y="1584326"/>
              <a:ext cx="752475" cy="315913"/>
            </a:xfrm>
            <a:custGeom>
              <a:avLst/>
              <a:gdLst>
                <a:gd name="T0" fmla="*/ 0 w 185"/>
                <a:gd name="T1" fmla="*/ 58 h 77"/>
                <a:gd name="T2" fmla="*/ 35 w 185"/>
                <a:gd name="T3" fmla="*/ 67 h 77"/>
                <a:gd name="T4" fmla="*/ 71 w 185"/>
                <a:gd name="T5" fmla="*/ 43 h 77"/>
                <a:gd name="T6" fmla="*/ 69 w 185"/>
                <a:gd name="T7" fmla="*/ 61 h 77"/>
                <a:gd name="T8" fmla="*/ 88 w 185"/>
                <a:gd name="T9" fmla="*/ 50 h 77"/>
                <a:gd name="T10" fmla="*/ 81 w 185"/>
                <a:gd name="T11" fmla="*/ 69 h 77"/>
                <a:gd name="T12" fmla="*/ 100 w 185"/>
                <a:gd name="T13" fmla="*/ 63 h 77"/>
                <a:gd name="T14" fmla="*/ 97 w 185"/>
                <a:gd name="T15" fmla="*/ 77 h 77"/>
                <a:gd name="T16" fmla="*/ 138 w 185"/>
                <a:gd name="T17" fmla="*/ 55 h 77"/>
                <a:gd name="T18" fmla="*/ 138 w 185"/>
                <a:gd name="T19" fmla="*/ 69 h 77"/>
                <a:gd name="T20" fmla="*/ 185 w 185"/>
                <a:gd name="T21" fmla="*/ 1 h 77"/>
                <a:gd name="T22" fmla="*/ 127 w 185"/>
                <a:gd name="T23" fmla="*/ 10 h 77"/>
                <a:gd name="T24" fmla="*/ 27 w 185"/>
                <a:gd name="T25" fmla="*/ 0 h 77"/>
                <a:gd name="T26" fmla="*/ 43 w 185"/>
                <a:gd name="T27" fmla="*/ 17 h 77"/>
                <a:gd name="T28" fmla="*/ 29 w 185"/>
                <a:gd name="T29" fmla="*/ 23 h 77"/>
                <a:gd name="T30" fmla="*/ 46 w 185"/>
                <a:gd name="T31" fmla="*/ 37 h 77"/>
                <a:gd name="T32" fmla="*/ 0 w 185"/>
                <a:gd name="T33" fmla="*/ 58 h 77"/>
                <a:gd name="T34" fmla="*/ 109 w 185"/>
                <a:gd name="T35" fmla="*/ 24 h 77"/>
                <a:gd name="T36" fmla="*/ 159 w 185"/>
                <a:gd name="T37" fmla="*/ 25 h 77"/>
                <a:gd name="T38" fmla="*/ 148 w 185"/>
                <a:gd name="T39" fmla="*/ 44 h 77"/>
                <a:gd name="T40" fmla="*/ 109 w 185"/>
                <a:gd name="T41" fmla="*/ 25 h 77"/>
                <a:gd name="T42" fmla="*/ 109 w 185"/>
                <a:gd name="T43" fmla="*/ 2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5" h="77">
                  <a:moveTo>
                    <a:pt x="0" y="58"/>
                  </a:moveTo>
                  <a:cubicBezTo>
                    <a:pt x="0" y="58"/>
                    <a:pt x="11" y="72"/>
                    <a:pt x="35" y="67"/>
                  </a:cubicBezTo>
                  <a:cubicBezTo>
                    <a:pt x="59" y="61"/>
                    <a:pt x="67" y="48"/>
                    <a:pt x="71" y="43"/>
                  </a:cubicBezTo>
                  <a:cubicBezTo>
                    <a:pt x="71" y="43"/>
                    <a:pt x="68" y="56"/>
                    <a:pt x="69" y="61"/>
                  </a:cubicBezTo>
                  <a:cubicBezTo>
                    <a:pt x="69" y="61"/>
                    <a:pt x="80" y="60"/>
                    <a:pt x="88" y="50"/>
                  </a:cubicBezTo>
                  <a:cubicBezTo>
                    <a:pt x="88" y="50"/>
                    <a:pt x="82" y="60"/>
                    <a:pt x="81" y="69"/>
                  </a:cubicBezTo>
                  <a:cubicBezTo>
                    <a:pt x="81" y="69"/>
                    <a:pt x="88" y="70"/>
                    <a:pt x="100" y="63"/>
                  </a:cubicBezTo>
                  <a:cubicBezTo>
                    <a:pt x="100" y="63"/>
                    <a:pt x="97" y="69"/>
                    <a:pt x="97" y="77"/>
                  </a:cubicBezTo>
                  <a:cubicBezTo>
                    <a:pt x="97" y="77"/>
                    <a:pt x="125" y="68"/>
                    <a:pt x="138" y="55"/>
                  </a:cubicBezTo>
                  <a:cubicBezTo>
                    <a:pt x="138" y="55"/>
                    <a:pt x="139" y="64"/>
                    <a:pt x="138" y="69"/>
                  </a:cubicBezTo>
                  <a:cubicBezTo>
                    <a:pt x="138" y="69"/>
                    <a:pt x="181" y="64"/>
                    <a:pt x="185" y="1"/>
                  </a:cubicBezTo>
                  <a:cubicBezTo>
                    <a:pt x="185" y="1"/>
                    <a:pt x="156" y="12"/>
                    <a:pt x="127" y="10"/>
                  </a:cubicBezTo>
                  <a:cubicBezTo>
                    <a:pt x="98" y="9"/>
                    <a:pt x="44" y="8"/>
                    <a:pt x="27" y="0"/>
                  </a:cubicBezTo>
                  <a:cubicBezTo>
                    <a:pt x="27" y="0"/>
                    <a:pt x="30" y="11"/>
                    <a:pt x="43" y="17"/>
                  </a:cubicBezTo>
                  <a:cubicBezTo>
                    <a:pt x="43" y="17"/>
                    <a:pt x="36" y="17"/>
                    <a:pt x="29" y="23"/>
                  </a:cubicBezTo>
                  <a:cubicBezTo>
                    <a:pt x="29" y="23"/>
                    <a:pt x="33" y="32"/>
                    <a:pt x="46" y="37"/>
                  </a:cubicBezTo>
                  <a:cubicBezTo>
                    <a:pt x="46" y="37"/>
                    <a:pt x="23" y="60"/>
                    <a:pt x="0" y="58"/>
                  </a:cubicBezTo>
                  <a:close/>
                  <a:moveTo>
                    <a:pt x="109" y="24"/>
                  </a:moveTo>
                  <a:cubicBezTo>
                    <a:pt x="132" y="27"/>
                    <a:pt x="159" y="25"/>
                    <a:pt x="159" y="25"/>
                  </a:cubicBezTo>
                  <a:cubicBezTo>
                    <a:pt x="157" y="34"/>
                    <a:pt x="154" y="40"/>
                    <a:pt x="148" y="44"/>
                  </a:cubicBezTo>
                  <a:cubicBezTo>
                    <a:pt x="146" y="26"/>
                    <a:pt x="109" y="25"/>
                    <a:pt x="109" y="25"/>
                  </a:cubicBezTo>
                  <a:lnTo>
                    <a:pt x="109" y="24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1300163" y="5597526"/>
              <a:ext cx="200025" cy="119063"/>
            </a:xfrm>
            <a:custGeom>
              <a:avLst/>
              <a:gdLst>
                <a:gd name="T0" fmla="*/ 26 w 49"/>
                <a:gd name="T1" fmla="*/ 4 h 29"/>
                <a:gd name="T2" fmla="*/ 4 w 49"/>
                <a:gd name="T3" fmla="*/ 24 h 29"/>
                <a:gd name="T4" fmla="*/ 36 w 49"/>
                <a:gd name="T5" fmla="*/ 20 h 29"/>
                <a:gd name="T6" fmla="*/ 45 w 49"/>
                <a:gd name="T7" fmla="*/ 5 h 29"/>
                <a:gd name="T8" fmla="*/ 26 w 4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26" y="4"/>
                  </a:moveTo>
                  <a:cubicBezTo>
                    <a:pt x="5" y="10"/>
                    <a:pt x="0" y="19"/>
                    <a:pt x="4" y="24"/>
                  </a:cubicBezTo>
                  <a:cubicBezTo>
                    <a:pt x="8" y="29"/>
                    <a:pt x="26" y="25"/>
                    <a:pt x="36" y="20"/>
                  </a:cubicBezTo>
                  <a:cubicBezTo>
                    <a:pt x="46" y="15"/>
                    <a:pt x="49" y="10"/>
                    <a:pt x="45" y="5"/>
                  </a:cubicBezTo>
                  <a:cubicBezTo>
                    <a:pt x="42" y="0"/>
                    <a:pt x="30" y="4"/>
                    <a:pt x="26" y="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Oval 38"/>
            <p:cNvSpPr>
              <a:spLocks noChangeArrowheads="1"/>
            </p:cNvSpPr>
            <p:nvPr userDrawn="1"/>
          </p:nvSpPr>
          <p:spPr bwMode="auto">
            <a:xfrm>
              <a:off x="574675" y="1535113"/>
              <a:ext cx="241300" cy="46038"/>
            </a:xfrm>
            <a:prstGeom prst="ellipse">
              <a:avLst/>
            </a:pr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39"/>
            <p:cNvSpPr>
              <a:spLocks/>
            </p:cNvSpPr>
            <p:nvPr userDrawn="1"/>
          </p:nvSpPr>
          <p:spPr bwMode="auto">
            <a:xfrm>
              <a:off x="509588" y="3371851"/>
              <a:ext cx="371475" cy="593725"/>
            </a:xfrm>
            <a:custGeom>
              <a:avLst/>
              <a:gdLst>
                <a:gd name="T0" fmla="*/ 33 w 91"/>
                <a:gd name="T1" fmla="*/ 1 h 145"/>
                <a:gd name="T2" fmla="*/ 32 w 91"/>
                <a:gd name="T3" fmla="*/ 0 h 145"/>
                <a:gd name="T4" fmla="*/ 31 w 91"/>
                <a:gd name="T5" fmla="*/ 2 h 145"/>
                <a:gd name="T6" fmla="*/ 13 w 91"/>
                <a:gd name="T7" fmla="*/ 14 h 145"/>
                <a:gd name="T8" fmla="*/ 16 w 91"/>
                <a:gd name="T9" fmla="*/ 68 h 145"/>
                <a:gd name="T10" fmla="*/ 51 w 91"/>
                <a:gd name="T11" fmla="*/ 145 h 145"/>
                <a:gd name="T12" fmla="*/ 68 w 91"/>
                <a:gd name="T13" fmla="*/ 97 h 145"/>
                <a:gd name="T14" fmla="*/ 91 w 91"/>
                <a:gd name="T15" fmla="*/ 47 h 145"/>
                <a:gd name="T16" fmla="*/ 74 w 91"/>
                <a:gd name="T17" fmla="*/ 54 h 145"/>
                <a:gd name="T18" fmla="*/ 68 w 91"/>
                <a:gd name="T19" fmla="*/ 55 h 145"/>
                <a:gd name="T20" fmla="*/ 65 w 91"/>
                <a:gd name="T21" fmla="*/ 49 h 145"/>
                <a:gd name="T22" fmla="*/ 58 w 91"/>
                <a:gd name="T23" fmla="*/ 19 h 145"/>
                <a:gd name="T24" fmla="*/ 58 w 91"/>
                <a:gd name="T25" fmla="*/ 12 h 145"/>
                <a:gd name="T26" fmla="*/ 33 w 91"/>
                <a:gd name="T27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45">
                  <a:moveTo>
                    <a:pt x="33" y="1"/>
                  </a:moveTo>
                  <a:cubicBezTo>
                    <a:pt x="33" y="1"/>
                    <a:pt x="32" y="0"/>
                    <a:pt x="32" y="0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6" y="7"/>
                    <a:pt x="22" y="10"/>
                    <a:pt x="13" y="14"/>
                  </a:cubicBezTo>
                  <a:cubicBezTo>
                    <a:pt x="13" y="14"/>
                    <a:pt x="0" y="39"/>
                    <a:pt x="16" y="68"/>
                  </a:cubicBezTo>
                  <a:cubicBezTo>
                    <a:pt x="31" y="98"/>
                    <a:pt x="44" y="128"/>
                    <a:pt x="51" y="145"/>
                  </a:cubicBezTo>
                  <a:cubicBezTo>
                    <a:pt x="51" y="145"/>
                    <a:pt x="59" y="144"/>
                    <a:pt x="68" y="97"/>
                  </a:cubicBezTo>
                  <a:cubicBezTo>
                    <a:pt x="75" y="66"/>
                    <a:pt x="83" y="58"/>
                    <a:pt x="91" y="47"/>
                  </a:cubicBezTo>
                  <a:cubicBezTo>
                    <a:pt x="82" y="52"/>
                    <a:pt x="74" y="53"/>
                    <a:pt x="74" y="54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59" y="38"/>
                    <a:pt x="58" y="28"/>
                    <a:pt x="58" y="19"/>
                  </a:cubicBezTo>
                  <a:cubicBezTo>
                    <a:pt x="58" y="17"/>
                    <a:pt x="58" y="14"/>
                    <a:pt x="58" y="12"/>
                  </a:cubicBezTo>
                  <a:cubicBezTo>
                    <a:pt x="44" y="12"/>
                    <a:pt x="36" y="5"/>
                    <a:pt x="33" y="1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40"/>
            <p:cNvSpPr>
              <a:spLocks/>
            </p:cNvSpPr>
            <p:nvPr userDrawn="1"/>
          </p:nvSpPr>
          <p:spPr bwMode="auto">
            <a:xfrm>
              <a:off x="436563" y="1887538"/>
              <a:ext cx="252413" cy="236538"/>
            </a:xfrm>
            <a:custGeom>
              <a:avLst/>
              <a:gdLst>
                <a:gd name="T0" fmla="*/ 24 w 62"/>
                <a:gd name="T1" fmla="*/ 16 h 58"/>
                <a:gd name="T2" fmla="*/ 1 w 62"/>
                <a:gd name="T3" fmla="*/ 58 h 58"/>
                <a:gd name="T4" fmla="*/ 25 w 62"/>
                <a:gd name="T5" fmla="*/ 35 h 58"/>
                <a:gd name="T6" fmla="*/ 62 w 62"/>
                <a:gd name="T7" fmla="*/ 0 h 58"/>
                <a:gd name="T8" fmla="*/ 24 w 62"/>
                <a:gd name="T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8">
                  <a:moveTo>
                    <a:pt x="24" y="16"/>
                  </a:moveTo>
                  <a:cubicBezTo>
                    <a:pt x="9" y="26"/>
                    <a:pt x="0" y="38"/>
                    <a:pt x="1" y="58"/>
                  </a:cubicBezTo>
                  <a:cubicBezTo>
                    <a:pt x="1" y="58"/>
                    <a:pt x="13" y="42"/>
                    <a:pt x="25" y="35"/>
                  </a:cubicBezTo>
                  <a:cubicBezTo>
                    <a:pt x="35" y="29"/>
                    <a:pt x="53" y="14"/>
                    <a:pt x="62" y="0"/>
                  </a:cubicBezTo>
                  <a:cubicBezTo>
                    <a:pt x="58" y="1"/>
                    <a:pt x="35" y="8"/>
                    <a:pt x="24" y="1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41"/>
            <p:cNvSpPr>
              <a:spLocks/>
            </p:cNvSpPr>
            <p:nvPr userDrawn="1"/>
          </p:nvSpPr>
          <p:spPr bwMode="auto">
            <a:xfrm>
              <a:off x="-4763" y="2447926"/>
              <a:ext cx="85725" cy="285750"/>
            </a:xfrm>
            <a:custGeom>
              <a:avLst/>
              <a:gdLst>
                <a:gd name="T0" fmla="*/ 0 w 21"/>
                <a:gd name="T1" fmla="*/ 0 h 70"/>
                <a:gd name="T2" fmla="*/ 0 w 21"/>
                <a:gd name="T3" fmla="*/ 0 h 70"/>
                <a:gd name="T4" fmla="*/ 0 w 21"/>
                <a:gd name="T5" fmla="*/ 70 h 70"/>
                <a:gd name="T6" fmla="*/ 0 w 21"/>
                <a:gd name="T7" fmla="*/ 70 h 70"/>
                <a:gd name="T8" fmla="*/ 0 w 21"/>
                <a:gd name="T9" fmla="*/ 70 h 70"/>
                <a:gd name="T10" fmla="*/ 18 w 21"/>
                <a:gd name="T11" fmla="*/ 47 h 70"/>
                <a:gd name="T12" fmla="*/ 15 w 21"/>
                <a:gd name="T13" fmla="*/ 24 h 70"/>
                <a:gd name="T14" fmla="*/ 0 w 21"/>
                <a:gd name="T1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8" y="63"/>
                    <a:pt x="16" y="53"/>
                    <a:pt x="18" y="47"/>
                  </a:cubicBezTo>
                  <a:cubicBezTo>
                    <a:pt x="20" y="40"/>
                    <a:pt x="21" y="31"/>
                    <a:pt x="15" y="24"/>
                  </a:cubicBezTo>
                  <a:cubicBezTo>
                    <a:pt x="9" y="16"/>
                    <a:pt x="1" y="7"/>
                    <a:pt x="0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42"/>
            <p:cNvSpPr>
              <a:spLocks/>
            </p:cNvSpPr>
            <p:nvPr userDrawn="1"/>
          </p:nvSpPr>
          <p:spPr bwMode="auto">
            <a:xfrm>
              <a:off x="-4763" y="2751138"/>
              <a:ext cx="114300" cy="309563"/>
            </a:xfrm>
            <a:custGeom>
              <a:avLst/>
              <a:gdLst>
                <a:gd name="T0" fmla="*/ 0 w 28"/>
                <a:gd name="T1" fmla="*/ 8 h 76"/>
                <a:gd name="T2" fmla="*/ 0 w 28"/>
                <a:gd name="T3" fmla="*/ 8 h 76"/>
                <a:gd name="T4" fmla="*/ 0 w 28"/>
                <a:gd name="T5" fmla="*/ 8 h 76"/>
                <a:gd name="T6" fmla="*/ 0 w 28"/>
                <a:gd name="T7" fmla="*/ 76 h 76"/>
                <a:gd name="T8" fmla="*/ 0 w 28"/>
                <a:gd name="T9" fmla="*/ 76 h 76"/>
                <a:gd name="T10" fmla="*/ 0 w 28"/>
                <a:gd name="T11" fmla="*/ 76 h 76"/>
                <a:gd name="T12" fmla="*/ 18 w 28"/>
                <a:gd name="T13" fmla="*/ 61 h 76"/>
                <a:gd name="T14" fmla="*/ 25 w 28"/>
                <a:gd name="T15" fmla="*/ 27 h 76"/>
                <a:gd name="T16" fmla="*/ 10 w 28"/>
                <a:gd name="T17" fmla="*/ 0 h 76"/>
                <a:gd name="T18" fmla="*/ 0 w 28"/>
                <a:gd name="T19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76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6" y="73"/>
                    <a:pt x="11" y="71"/>
                    <a:pt x="18" y="61"/>
                  </a:cubicBezTo>
                  <a:cubicBezTo>
                    <a:pt x="23" y="53"/>
                    <a:pt x="28" y="37"/>
                    <a:pt x="25" y="27"/>
                  </a:cubicBezTo>
                  <a:cubicBezTo>
                    <a:pt x="22" y="13"/>
                    <a:pt x="15" y="8"/>
                    <a:pt x="10" y="0"/>
                  </a:cubicBezTo>
                  <a:cubicBezTo>
                    <a:pt x="7" y="3"/>
                    <a:pt x="5" y="6"/>
                    <a:pt x="0" y="8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43"/>
            <p:cNvSpPr>
              <a:spLocks/>
            </p:cNvSpPr>
            <p:nvPr userDrawn="1"/>
          </p:nvSpPr>
          <p:spPr bwMode="auto">
            <a:xfrm>
              <a:off x="-4763" y="4162426"/>
              <a:ext cx="103188" cy="547688"/>
            </a:xfrm>
            <a:custGeom>
              <a:avLst/>
              <a:gdLst>
                <a:gd name="T0" fmla="*/ 0 w 25"/>
                <a:gd name="T1" fmla="*/ 134 h 134"/>
                <a:gd name="T2" fmla="*/ 24 w 25"/>
                <a:gd name="T3" fmla="*/ 55 h 134"/>
                <a:gd name="T4" fmla="*/ 0 w 25"/>
                <a:gd name="T5" fmla="*/ 0 h 134"/>
                <a:gd name="T6" fmla="*/ 0 w 25"/>
                <a:gd name="T7" fmla="*/ 0 h 134"/>
                <a:gd name="T8" fmla="*/ 0 w 25"/>
                <a:gd name="T9" fmla="*/ 133 h 134"/>
                <a:gd name="T10" fmla="*/ 0 w 25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4">
                  <a:moveTo>
                    <a:pt x="0" y="134"/>
                  </a:moveTo>
                  <a:cubicBezTo>
                    <a:pt x="1" y="123"/>
                    <a:pt x="23" y="90"/>
                    <a:pt x="24" y="55"/>
                  </a:cubicBezTo>
                  <a:cubicBezTo>
                    <a:pt x="25" y="38"/>
                    <a:pt x="9" y="1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44"/>
            <p:cNvSpPr>
              <a:spLocks/>
            </p:cNvSpPr>
            <p:nvPr userDrawn="1"/>
          </p:nvSpPr>
          <p:spPr bwMode="auto">
            <a:xfrm>
              <a:off x="44450" y="3929063"/>
              <a:ext cx="212725" cy="433388"/>
            </a:xfrm>
            <a:custGeom>
              <a:avLst/>
              <a:gdLst>
                <a:gd name="T0" fmla="*/ 51 w 52"/>
                <a:gd name="T1" fmla="*/ 53 h 106"/>
                <a:gd name="T2" fmla="*/ 23 w 52"/>
                <a:gd name="T3" fmla="*/ 0 h 106"/>
                <a:gd name="T4" fmla="*/ 2 w 52"/>
                <a:gd name="T5" fmla="*/ 39 h 106"/>
                <a:gd name="T6" fmla="*/ 12 w 52"/>
                <a:gd name="T7" fmla="*/ 77 h 106"/>
                <a:gd name="T8" fmla="*/ 33 w 52"/>
                <a:gd name="T9" fmla="*/ 106 h 106"/>
                <a:gd name="T10" fmla="*/ 51 w 52"/>
                <a:gd name="T11" fmla="*/ 5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06">
                  <a:moveTo>
                    <a:pt x="51" y="53"/>
                  </a:moveTo>
                  <a:cubicBezTo>
                    <a:pt x="52" y="35"/>
                    <a:pt x="23" y="0"/>
                    <a:pt x="23" y="0"/>
                  </a:cubicBezTo>
                  <a:cubicBezTo>
                    <a:pt x="8" y="15"/>
                    <a:pt x="4" y="24"/>
                    <a:pt x="2" y="39"/>
                  </a:cubicBezTo>
                  <a:cubicBezTo>
                    <a:pt x="0" y="53"/>
                    <a:pt x="5" y="64"/>
                    <a:pt x="12" y="77"/>
                  </a:cubicBezTo>
                  <a:cubicBezTo>
                    <a:pt x="18" y="89"/>
                    <a:pt x="33" y="106"/>
                    <a:pt x="33" y="106"/>
                  </a:cubicBezTo>
                  <a:cubicBezTo>
                    <a:pt x="35" y="92"/>
                    <a:pt x="50" y="77"/>
                    <a:pt x="51" y="5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45"/>
            <p:cNvSpPr>
              <a:spLocks/>
            </p:cNvSpPr>
            <p:nvPr userDrawn="1"/>
          </p:nvSpPr>
          <p:spPr bwMode="auto">
            <a:xfrm>
              <a:off x="93663" y="2640013"/>
              <a:ext cx="166688" cy="401638"/>
            </a:xfrm>
            <a:custGeom>
              <a:avLst/>
              <a:gdLst>
                <a:gd name="T0" fmla="*/ 6 w 41"/>
                <a:gd name="T1" fmla="*/ 0 h 98"/>
                <a:gd name="T2" fmla="*/ 1 w 41"/>
                <a:gd name="T3" fmla="*/ 30 h 98"/>
                <a:gd name="T4" fmla="*/ 13 w 41"/>
                <a:gd name="T5" fmla="*/ 58 h 98"/>
                <a:gd name="T6" fmla="*/ 0 w 41"/>
                <a:gd name="T7" fmla="*/ 98 h 98"/>
                <a:gd name="T8" fmla="*/ 34 w 41"/>
                <a:gd name="T9" fmla="*/ 67 h 98"/>
                <a:gd name="T10" fmla="*/ 33 w 41"/>
                <a:gd name="T11" fmla="*/ 36 h 98"/>
                <a:gd name="T12" fmla="*/ 6 w 41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98">
                  <a:moveTo>
                    <a:pt x="6" y="0"/>
                  </a:moveTo>
                  <a:cubicBezTo>
                    <a:pt x="1" y="11"/>
                    <a:pt x="0" y="23"/>
                    <a:pt x="1" y="30"/>
                  </a:cubicBezTo>
                  <a:cubicBezTo>
                    <a:pt x="3" y="37"/>
                    <a:pt x="12" y="47"/>
                    <a:pt x="13" y="58"/>
                  </a:cubicBezTo>
                  <a:cubicBezTo>
                    <a:pt x="14" y="76"/>
                    <a:pt x="0" y="98"/>
                    <a:pt x="0" y="98"/>
                  </a:cubicBezTo>
                  <a:cubicBezTo>
                    <a:pt x="13" y="92"/>
                    <a:pt x="28" y="76"/>
                    <a:pt x="34" y="67"/>
                  </a:cubicBezTo>
                  <a:cubicBezTo>
                    <a:pt x="41" y="57"/>
                    <a:pt x="36" y="44"/>
                    <a:pt x="33" y="36"/>
                  </a:cubicBezTo>
                  <a:cubicBezTo>
                    <a:pt x="31" y="29"/>
                    <a:pt x="10" y="4"/>
                    <a:pt x="6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46"/>
            <p:cNvSpPr>
              <a:spLocks/>
            </p:cNvSpPr>
            <p:nvPr userDrawn="1"/>
          </p:nvSpPr>
          <p:spPr bwMode="auto">
            <a:xfrm>
              <a:off x="-4763" y="3086101"/>
              <a:ext cx="122238" cy="314325"/>
            </a:xfrm>
            <a:custGeom>
              <a:avLst/>
              <a:gdLst>
                <a:gd name="T0" fmla="*/ 0 w 30"/>
                <a:gd name="T1" fmla="*/ 77 h 77"/>
                <a:gd name="T2" fmla="*/ 28 w 30"/>
                <a:gd name="T3" fmla="*/ 25 h 77"/>
                <a:gd name="T4" fmla="*/ 0 w 30"/>
                <a:gd name="T5" fmla="*/ 0 h 77"/>
                <a:gd name="T6" fmla="*/ 0 w 30"/>
                <a:gd name="T7" fmla="*/ 0 h 77"/>
                <a:gd name="T8" fmla="*/ 0 w 30"/>
                <a:gd name="T9" fmla="*/ 0 h 77"/>
                <a:gd name="T10" fmla="*/ 0 w 30"/>
                <a:gd name="T11" fmla="*/ 77 h 77"/>
                <a:gd name="T12" fmla="*/ 0 w 30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77">
                  <a:moveTo>
                    <a:pt x="0" y="77"/>
                  </a:moveTo>
                  <a:cubicBezTo>
                    <a:pt x="3" y="64"/>
                    <a:pt x="30" y="39"/>
                    <a:pt x="28" y="25"/>
                  </a:cubicBezTo>
                  <a:cubicBezTo>
                    <a:pt x="24" y="5"/>
                    <a:pt x="11" y="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47"/>
            <p:cNvSpPr>
              <a:spLocks/>
            </p:cNvSpPr>
            <p:nvPr userDrawn="1"/>
          </p:nvSpPr>
          <p:spPr bwMode="auto">
            <a:xfrm>
              <a:off x="-4763" y="3641726"/>
              <a:ext cx="98425" cy="385763"/>
            </a:xfrm>
            <a:custGeom>
              <a:avLst/>
              <a:gdLst>
                <a:gd name="T0" fmla="*/ 21 w 24"/>
                <a:gd name="T1" fmla="*/ 60 h 94"/>
                <a:gd name="T2" fmla="*/ 20 w 24"/>
                <a:gd name="T3" fmla="*/ 34 h 94"/>
                <a:gd name="T4" fmla="*/ 0 w 24"/>
                <a:gd name="T5" fmla="*/ 0 h 94"/>
                <a:gd name="T6" fmla="*/ 0 w 24"/>
                <a:gd name="T7" fmla="*/ 0 h 94"/>
                <a:gd name="T8" fmla="*/ 0 w 24"/>
                <a:gd name="T9" fmla="*/ 0 h 94"/>
                <a:gd name="T10" fmla="*/ 0 w 24"/>
                <a:gd name="T11" fmla="*/ 94 h 94"/>
                <a:gd name="T12" fmla="*/ 0 w 24"/>
                <a:gd name="T13" fmla="*/ 94 h 94"/>
                <a:gd name="T14" fmla="*/ 21 w 24"/>
                <a:gd name="T15" fmla="*/ 6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1" y="60"/>
                  </a:moveTo>
                  <a:cubicBezTo>
                    <a:pt x="24" y="51"/>
                    <a:pt x="24" y="41"/>
                    <a:pt x="20" y="34"/>
                  </a:cubicBezTo>
                  <a:cubicBezTo>
                    <a:pt x="16" y="26"/>
                    <a:pt x="2" y="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" y="85"/>
                    <a:pt x="15" y="75"/>
                    <a:pt x="21" y="6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48"/>
            <p:cNvSpPr>
              <a:spLocks/>
            </p:cNvSpPr>
            <p:nvPr userDrawn="1"/>
          </p:nvSpPr>
          <p:spPr bwMode="auto">
            <a:xfrm>
              <a:off x="138113" y="3602038"/>
              <a:ext cx="207963" cy="396875"/>
            </a:xfrm>
            <a:custGeom>
              <a:avLst/>
              <a:gdLst>
                <a:gd name="T0" fmla="*/ 22 w 51"/>
                <a:gd name="T1" fmla="*/ 97 h 97"/>
                <a:gd name="T2" fmla="*/ 47 w 51"/>
                <a:gd name="T3" fmla="*/ 64 h 97"/>
                <a:gd name="T4" fmla="*/ 44 w 51"/>
                <a:gd name="T5" fmla="*/ 29 h 97"/>
                <a:gd name="T6" fmla="*/ 24 w 51"/>
                <a:gd name="T7" fmla="*/ 0 h 97"/>
                <a:gd name="T8" fmla="*/ 2 w 51"/>
                <a:gd name="T9" fmla="*/ 40 h 97"/>
                <a:gd name="T10" fmla="*/ 4 w 51"/>
                <a:gd name="T11" fmla="*/ 66 h 97"/>
                <a:gd name="T12" fmla="*/ 22 w 51"/>
                <a:gd name="T1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97">
                  <a:moveTo>
                    <a:pt x="22" y="97"/>
                  </a:moveTo>
                  <a:cubicBezTo>
                    <a:pt x="22" y="97"/>
                    <a:pt x="43" y="78"/>
                    <a:pt x="47" y="64"/>
                  </a:cubicBezTo>
                  <a:cubicBezTo>
                    <a:pt x="51" y="53"/>
                    <a:pt x="49" y="38"/>
                    <a:pt x="44" y="29"/>
                  </a:cubicBezTo>
                  <a:cubicBezTo>
                    <a:pt x="39" y="20"/>
                    <a:pt x="29" y="10"/>
                    <a:pt x="24" y="0"/>
                  </a:cubicBezTo>
                  <a:cubicBezTo>
                    <a:pt x="19" y="10"/>
                    <a:pt x="4" y="27"/>
                    <a:pt x="2" y="40"/>
                  </a:cubicBezTo>
                  <a:cubicBezTo>
                    <a:pt x="0" y="50"/>
                    <a:pt x="1" y="59"/>
                    <a:pt x="4" y="66"/>
                  </a:cubicBezTo>
                  <a:cubicBezTo>
                    <a:pt x="7" y="73"/>
                    <a:pt x="16" y="87"/>
                    <a:pt x="22" y="97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49"/>
            <p:cNvSpPr>
              <a:spLocks/>
            </p:cNvSpPr>
            <p:nvPr userDrawn="1"/>
          </p:nvSpPr>
          <p:spPr bwMode="auto">
            <a:xfrm>
              <a:off x="93663" y="2954338"/>
              <a:ext cx="285750" cy="409575"/>
            </a:xfrm>
            <a:custGeom>
              <a:avLst/>
              <a:gdLst>
                <a:gd name="T0" fmla="*/ 43 w 70"/>
                <a:gd name="T1" fmla="*/ 0 h 100"/>
                <a:gd name="T2" fmla="*/ 14 w 70"/>
                <a:gd name="T3" fmla="*/ 63 h 100"/>
                <a:gd name="T4" fmla="*/ 36 w 70"/>
                <a:gd name="T5" fmla="*/ 100 h 100"/>
                <a:gd name="T6" fmla="*/ 65 w 70"/>
                <a:gd name="T7" fmla="*/ 45 h 100"/>
                <a:gd name="T8" fmla="*/ 43 w 70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0">
                  <a:moveTo>
                    <a:pt x="43" y="0"/>
                  </a:moveTo>
                  <a:cubicBezTo>
                    <a:pt x="0" y="24"/>
                    <a:pt x="14" y="63"/>
                    <a:pt x="14" y="63"/>
                  </a:cubicBezTo>
                  <a:cubicBezTo>
                    <a:pt x="24" y="70"/>
                    <a:pt x="33" y="92"/>
                    <a:pt x="36" y="100"/>
                  </a:cubicBezTo>
                  <a:cubicBezTo>
                    <a:pt x="47" y="80"/>
                    <a:pt x="70" y="67"/>
                    <a:pt x="65" y="45"/>
                  </a:cubicBezTo>
                  <a:cubicBezTo>
                    <a:pt x="61" y="23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50"/>
            <p:cNvSpPr>
              <a:spLocks/>
            </p:cNvSpPr>
            <p:nvPr userDrawn="1"/>
          </p:nvSpPr>
          <p:spPr bwMode="auto">
            <a:xfrm>
              <a:off x="249238" y="3265488"/>
              <a:ext cx="239713" cy="422275"/>
            </a:xfrm>
            <a:custGeom>
              <a:avLst/>
              <a:gdLst>
                <a:gd name="T0" fmla="*/ 49 w 59"/>
                <a:gd name="T1" fmla="*/ 69 h 103"/>
                <a:gd name="T2" fmla="*/ 59 w 59"/>
                <a:gd name="T3" fmla="*/ 42 h 103"/>
                <a:gd name="T4" fmla="*/ 31 w 59"/>
                <a:gd name="T5" fmla="*/ 0 h 103"/>
                <a:gd name="T6" fmla="*/ 3 w 59"/>
                <a:gd name="T7" fmla="*/ 39 h 103"/>
                <a:gd name="T8" fmla="*/ 5 w 59"/>
                <a:gd name="T9" fmla="*/ 68 h 103"/>
                <a:gd name="T10" fmla="*/ 23 w 59"/>
                <a:gd name="T11" fmla="*/ 103 h 103"/>
                <a:gd name="T12" fmla="*/ 49 w 59"/>
                <a:gd name="T13" fmla="*/ 6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3">
                  <a:moveTo>
                    <a:pt x="49" y="69"/>
                  </a:moveTo>
                  <a:cubicBezTo>
                    <a:pt x="58" y="53"/>
                    <a:pt x="59" y="42"/>
                    <a:pt x="59" y="42"/>
                  </a:cubicBezTo>
                  <a:cubicBezTo>
                    <a:pt x="55" y="38"/>
                    <a:pt x="33" y="6"/>
                    <a:pt x="31" y="0"/>
                  </a:cubicBezTo>
                  <a:cubicBezTo>
                    <a:pt x="24" y="13"/>
                    <a:pt x="7" y="29"/>
                    <a:pt x="3" y="39"/>
                  </a:cubicBezTo>
                  <a:cubicBezTo>
                    <a:pt x="1" y="44"/>
                    <a:pt x="0" y="56"/>
                    <a:pt x="5" y="68"/>
                  </a:cubicBezTo>
                  <a:cubicBezTo>
                    <a:pt x="9" y="79"/>
                    <a:pt x="23" y="103"/>
                    <a:pt x="23" y="103"/>
                  </a:cubicBezTo>
                  <a:cubicBezTo>
                    <a:pt x="29" y="97"/>
                    <a:pt x="41" y="86"/>
                    <a:pt x="49" y="6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51"/>
            <p:cNvSpPr>
              <a:spLocks/>
            </p:cNvSpPr>
            <p:nvPr userDrawn="1"/>
          </p:nvSpPr>
          <p:spPr bwMode="auto">
            <a:xfrm>
              <a:off x="-4763" y="1301751"/>
              <a:ext cx="188913" cy="82550"/>
            </a:xfrm>
            <a:custGeom>
              <a:avLst/>
              <a:gdLst>
                <a:gd name="T0" fmla="*/ 46 w 46"/>
                <a:gd name="T1" fmla="*/ 10 h 20"/>
                <a:gd name="T2" fmla="*/ 0 w 46"/>
                <a:gd name="T3" fmla="*/ 0 h 20"/>
                <a:gd name="T4" fmla="*/ 0 w 46"/>
                <a:gd name="T5" fmla="*/ 0 h 20"/>
                <a:gd name="T6" fmla="*/ 0 w 46"/>
                <a:gd name="T7" fmla="*/ 20 h 20"/>
                <a:gd name="T8" fmla="*/ 0 w 46"/>
                <a:gd name="T9" fmla="*/ 20 h 20"/>
                <a:gd name="T10" fmla="*/ 46 w 46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20">
                  <a:moveTo>
                    <a:pt x="46" y="10"/>
                  </a:moveTo>
                  <a:cubicBezTo>
                    <a:pt x="46" y="5"/>
                    <a:pt x="25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5" y="20"/>
                    <a:pt x="46" y="15"/>
                    <a:pt x="46" y="1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52"/>
            <p:cNvSpPr>
              <a:spLocks noEditPoints="1"/>
            </p:cNvSpPr>
            <p:nvPr userDrawn="1"/>
          </p:nvSpPr>
          <p:spPr bwMode="auto">
            <a:xfrm>
              <a:off x="85725" y="1408113"/>
              <a:ext cx="293688" cy="180975"/>
            </a:xfrm>
            <a:custGeom>
              <a:avLst/>
              <a:gdLst>
                <a:gd name="T0" fmla="*/ 0 w 72"/>
                <a:gd name="T1" fmla="*/ 1 h 44"/>
                <a:gd name="T2" fmla="*/ 22 w 72"/>
                <a:gd name="T3" fmla="*/ 30 h 44"/>
                <a:gd name="T4" fmla="*/ 72 w 72"/>
                <a:gd name="T5" fmla="*/ 42 h 44"/>
                <a:gd name="T6" fmla="*/ 47 w 72"/>
                <a:gd name="T7" fmla="*/ 13 h 44"/>
                <a:gd name="T8" fmla="*/ 0 w 72"/>
                <a:gd name="T9" fmla="*/ 1 h 44"/>
                <a:gd name="T10" fmla="*/ 13 w 72"/>
                <a:gd name="T11" fmla="*/ 10 h 44"/>
                <a:gd name="T12" fmla="*/ 47 w 72"/>
                <a:gd name="T13" fmla="*/ 32 h 44"/>
                <a:gd name="T14" fmla="*/ 13 w 72"/>
                <a:gd name="T1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44">
                  <a:moveTo>
                    <a:pt x="0" y="1"/>
                  </a:moveTo>
                  <a:cubicBezTo>
                    <a:pt x="2" y="8"/>
                    <a:pt x="11" y="24"/>
                    <a:pt x="22" y="30"/>
                  </a:cubicBezTo>
                  <a:cubicBezTo>
                    <a:pt x="46" y="44"/>
                    <a:pt x="72" y="42"/>
                    <a:pt x="72" y="42"/>
                  </a:cubicBezTo>
                  <a:cubicBezTo>
                    <a:pt x="67" y="32"/>
                    <a:pt x="62" y="24"/>
                    <a:pt x="47" y="13"/>
                  </a:cubicBezTo>
                  <a:cubicBezTo>
                    <a:pt x="33" y="3"/>
                    <a:pt x="9" y="0"/>
                    <a:pt x="0" y="1"/>
                  </a:cubicBezTo>
                  <a:close/>
                  <a:moveTo>
                    <a:pt x="13" y="10"/>
                  </a:moveTo>
                  <a:cubicBezTo>
                    <a:pt x="40" y="14"/>
                    <a:pt x="47" y="32"/>
                    <a:pt x="47" y="32"/>
                  </a:cubicBezTo>
                  <a:cubicBezTo>
                    <a:pt x="31" y="28"/>
                    <a:pt x="13" y="10"/>
                    <a:pt x="13" y="1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53"/>
            <p:cNvSpPr>
              <a:spLocks/>
            </p:cNvSpPr>
            <p:nvPr userDrawn="1"/>
          </p:nvSpPr>
          <p:spPr bwMode="auto">
            <a:xfrm>
              <a:off x="611188" y="1085851"/>
              <a:ext cx="166688" cy="184150"/>
            </a:xfrm>
            <a:custGeom>
              <a:avLst/>
              <a:gdLst>
                <a:gd name="T0" fmla="*/ 39 w 105"/>
                <a:gd name="T1" fmla="*/ 116 h 116"/>
                <a:gd name="T2" fmla="*/ 67 w 105"/>
                <a:gd name="T3" fmla="*/ 116 h 116"/>
                <a:gd name="T4" fmla="*/ 67 w 105"/>
                <a:gd name="T5" fmla="*/ 69 h 116"/>
                <a:gd name="T6" fmla="*/ 105 w 105"/>
                <a:gd name="T7" fmla="*/ 69 h 116"/>
                <a:gd name="T8" fmla="*/ 105 w 105"/>
                <a:gd name="T9" fmla="*/ 41 h 116"/>
                <a:gd name="T10" fmla="*/ 67 w 105"/>
                <a:gd name="T11" fmla="*/ 41 h 116"/>
                <a:gd name="T12" fmla="*/ 67 w 105"/>
                <a:gd name="T13" fmla="*/ 0 h 116"/>
                <a:gd name="T14" fmla="*/ 39 w 105"/>
                <a:gd name="T15" fmla="*/ 0 h 116"/>
                <a:gd name="T16" fmla="*/ 39 w 105"/>
                <a:gd name="T17" fmla="*/ 41 h 116"/>
                <a:gd name="T18" fmla="*/ 0 w 105"/>
                <a:gd name="T19" fmla="*/ 41 h 116"/>
                <a:gd name="T20" fmla="*/ 0 w 105"/>
                <a:gd name="T21" fmla="*/ 69 h 116"/>
                <a:gd name="T22" fmla="*/ 39 w 105"/>
                <a:gd name="T23" fmla="*/ 69 h 116"/>
                <a:gd name="T24" fmla="*/ 39 w 105"/>
                <a:gd name="T2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16">
                  <a:moveTo>
                    <a:pt x="39" y="116"/>
                  </a:moveTo>
                  <a:lnTo>
                    <a:pt x="67" y="116"/>
                  </a:lnTo>
                  <a:lnTo>
                    <a:pt x="67" y="69"/>
                  </a:lnTo>
                  <a:lnTo>
                    <a:pt x="105" y="69"/>
                  </a:lnTo>
                  <a:lnTo>
                    <a:pt x="105" y="41"/>
                  </a:lnTo>
                  <a:lnTo>
                    <a:pt x="67" y="41"/>
                  </a:lnTo>
                  <a:lnTo>
                    <a:pt x="67" y="0"/>
                  </a:lnTo>
                  <a:lnTo>
                    <a:pt x="39" y="0"/>
                  </a:lnTo>
                  <a:lnTo>
                    <a:pt x="39" y="41"/>
                  </a:lnTo>
                  <a:lnTo>
                    <a:pt x="0" y="41"/>
                  </a:lnTo>
                  <a:lnTo>
                    <a:pt x="0" y="69"/>
                  </a:lnTo>
                  <a:lnTo>
                    <a:pt x="39" y="69"/>
                  </a:lnTo>
                  <a:lnTo>
                    <a:pt x="39" y="116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54"/>
            <p:cNvSpPr>
              <a:spLocks/>
            </p:cNvSpPr>
            <p:nvPr userDrawn="1"/>
          </p:nvSpPr>
          <p:spPr bwMode="auto">
            <a:xfrm>
              <a:off x="-4763" y="5159376"/>
              <a:ext cx="946150" cy="1182688"/>
            </a:xfrm>
            <a:custGeom>
              <a:avLst/>
              <a:gdLst>
                <a:gd name="T0" fmla="*/ 231 w 232"/>
                <a:gd name="T1" fmla="*/ 58 h 289"/>
                <a:gd name="T2" fmla="*/ 232 w 232"/>
                <a:gd name="T3" fmla="*/ 0 h 289"/>
                <a:gd name="T4" fmla="*/ 179 w 232"/>
                <a:gd name="T5" fmla="*/ 20 h 289"/>
                <a:gd name="T6" fmla="*/ 196 w 232"/>
                <a:gd name="T7" fmla="*/ 32 h 289"/>
                <a:gd name="T8" fmla="*/ 40 w 232"/>
                <a:gd name="T9" fmla="*/ 250 h 289"/>
                <a:gd name="T10" fmla="*/ 0 w 232"/>
                <a:gd name="T11" fmla="*/ 177 h 289"/>
                <a:gd name="T12" fmla="*/ 0 w 232"/>
                <a:gd name="T13" fmla="*/ 221 h 289"/>
                <a:gd name="T14" fmla="*/ 38 w 232"/>
                <a:gd name="T15" fmla="*/ 289 h 289"/>
                <a:gd name="T16" fmla="*/ 213 w 232"/>
                <a:gd name="T17" fmla="*/ 45 h 289"/>
                <a:gd name="T18" fmla="*/ 231 w 232"/>
                <a:gd name="T19" fmla="*/ 5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2" h="289">
                  <a:moveTo>
                    <a:pt x="231" y="58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179" y="20"/>
                    <a:pt x="179" y="20"/>
                    <a:pt x="179" y="20"/>
                  </a:cubicBezTo>
                  <a:cubicBezTo>
                    <a:pt x="196" y="32"/>
                    <a:pt x="196" y="32"/>
                    <a:pt x="196" y="32"/>
                  </a:cubicBezTo>
                  <a:cubicBezTo>
                    <a:pt x="187" y="44"/>
                    <a:pt x="57" y="227"/>
                    <a:pt x="40" y="250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38" y="289"/>
                    <a:pt x="38" y="289"/>
                    <a:pt x="38" y="289"/>
                  </a:cubicBezTo>
                  <a:cubicBezTo>
                    <a:pt x="213" y="45"/>
                    <a:pt x="213" y="45"/>
                    <a:pt x="213" y="45"/>
                  </a:cubicBezTo>
                  <a:lnTo>
                    <a:pt x="231" y="58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55"/>
            <p:cNvSpPr>
              <a:spLocks/>
            </p:cNvSpPr>
            <p:nvPr userDrawn="1"/>
          </p:nvSpPr>
          <p:spPr bwMode="auto">
            <a:xfrm>
              <a:off x="501650" y="1322388"/>
              <a:ext cx="158750" cy="192088"/>
            </a:xfrm>
            <a:custGeom>
              <a:avLst/>
              <a:gdLst>
                <a:gd name="T0" fmla="*/ 25 w 39"/>
                <a:gd name="T1" fmla="*/ 47 h 47"/>
                <a:gd name="T2" fmla="*/ 39 w 39"/>
                <a:gd name="T3" fmla="*/ 46 h 47"/>
                <a:gd name="T4" fmla="*/ 27 w 39"/>
                <a:gd name="T5" fmla="*/ 5 h 47"/>
                <a:gd name="T6" fmla="*/ 9 w 39"/>
                <a:gd name="T7" fmla="*/ 0 h 47"/>
                <a:gd name="T8" fmla="*/ 2 w 39"/>
                <a:gd name="T9" fmla="*/ 10 h 47"/>
                <a:gd name="T10" fmla="*/ 25 w 39"/>
                <a:gd name="T1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7">
                  <a:moveTo>
                    <a:pt x="25" y="47"/>
                  </a:moveTo>
                  <a:cubicBezTo>
                    <a:pt x="29" y="46"/>
                    <a:pt x="28" y="47"/>
                    <a:pt x="39" y="46"/>
                  </a:cubicBezTo>
                  <a:cubicBezTo>
                    <a:pt x="37" y="36"/>
                    <a:pt x="33" y="11"/>
                    <a:pt x="27" y="5"/>
                  </a:cubicBezTo>
                  <a:cubicBezTo>
                    <a:pt x="22" y="0"/>
                    <a:pt x="13" y="0"/>
                    <a:pt x="9" y="0"/>
                  </a:cubicBezTo>
                  <a:cubicBezTo>
                    <a:pt x="5" y="0"/>
                    <a:pt x="0" y="4"/>
                    <a:pt x="2" y="10"/>
                  </a:cubicBezTo>
                  <a:cubicBezTo>
                    <a:pt x="4" y="16"/>
                    <a:pt x="22" y="44"/>
                    <a:pt x="25" y="47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6"/>
            <p:cNvSpPr>
              <a:spLocks/>
            </p:cNvSpPr>
            <p:nvPr userDrawn="1"/>
          </p:nvSpPr>
          <p:spPr bwMode="auto">
            <a:xfrm>
              <a:off x="-4763" y="701676"/>
              <a:ext cx="74613" cy="184150"/>
            </a:xfrm>
            <a:custGeom>
              <a:avLst/>
              <a:gdLst>
                <a:gd name="T0" fmla="*/ 0 w 47"/>
                <a:gd name="T1" fmla="*/ 0 h 116"/>
                <a:gd name="T2" fmla="*/ 0 w 47"/>
                <a:gd name="T3" fmla="*/ 116 h 116"/>
                <a:gd name="T4" fmla="*/ 11 w 47"/>
                <a:gd name="T5" fmla="*/ 116 h 116"/>
                <a:gd name="T6" fmla="*/ 11 w 47"/>
                <a:gd name="T7" fmla="*/ 67 h 116"/>
                <a:gd name="T8" fmla="*/ 47 w 47"/>
                <a:gd name="T9" fmla="*/ 67 h 116"/>
                <a:gd name="T10" fmla="*/ 47 w 47"/>
                <a:gd name="T11" fmla="*/ 41 h 116"/>
                <a:gd name="T12" fmla="*/ 11 w 47"/>
                <a:gd name="T13" fmla="*/ 41 h 116"/>
                <a:gd name="T14" fmla="*/ 11 w 47"/>
                <a:gd name="T15" fmla="*/ 0 h 116"/>
                <a:gd name="T16" fmla="*/ 0 w 47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16">
                  <a:moveTo>
                    <a:pt x="0" y="0"/>
                  </a:moveTo>
                  <a:lnTo>
                    <a:pt x="0" y="116"/>
                  </a:lnTo>
                  <a:lnTo>
                    <a:pt x="11" y="116"/>
                  </a:lnTo>
                  <a:lnTo>
                    <a:pt x="11" y="67"/>
                  </a:lnTo>
                  <a:lnTo>
                    <a:pt x="47" y="67"/>
                  </a:lnTo>
                  <a:lnTo>
                    <a:pt x="47" y="41"/>
                  </a:lnTo>
                  <a:lnTo>
                    <a:pt x="11" y="41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57"/>
            <p:cNvSpPr>
              <a:spLocks/>
            </p:cNvSpPr>
            <p:nvPr userDrawn="1"/>
          </p:nvSpPr>
          <p:spPr bwMode="auto">
            <a:xfrm>
              <a:off x="33338" y="904876"/>
              <a:ext cx="125413" cy="368300"/>
            </a:xfrm>
            <a:custGeom>
              <a:avLst/>
              <a:gdLst>
                <a:gd name="T0" fmla="*/ 12 w 31"/>
                <a:gd name="T1" fmla="*/ 90 h 90"/>
                <a:gd name="T2" fmla="*/ 21 w 31"/>
                <a:gd name="T3" fmla="*/ 36 h 90"/>
                <a:gd name="T4" fmla="*/ 31 w 31"/>
                <a:gd name="T5" fmla="*/ 0 h 90"/>
                <a:gd name="T6" fmla="*/ 14 w 31"/>
                <a:gd name="T7" fmla="*/ 24 h 90"/>
                <a:gd name="T8" fmla="*/ 0 w 31"/>
                <a:gd name="T9" fmla="*/ 89 h 90"/>
                <a:gd name="T10" fmla="*/ 12 w 31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90">
                  <a:moveTo>
                    <a:pt x="12" y="90"/>
                  </a:moveTo>
                  <a:cubicBezTo>
                    <a:pt x="15" y="72"/>
                    <a:pt x="17" y="55"/>
                    <a:pt x="21" y="36"/>
                  </a:cubicBezTo>
                  <a:cubicBezTo>
                    <a:pt x="24" y="18"/>
                    <a:pt x="31" y="0"/>
                    <a:pt x="31" y="0"/>
                  </a:cubicBezTo>
                  <a:cubicBezTo>
                    <a:pt x="23" y="2"/>
                    <a:pt x="17" y="12"/>
                    <a:pt x="14" y="24"/>
                  </a:cubicBezTo>
                  <a:cubicBezTo>
                    <a:pt x="10" y="37"/>
                    <a:pt x="3" y="70"/>
                    <a:pt x="0" y="89"/>
                  </a:cubicBezTo>
                  <a:cubicBezTo>
                    <a:pt x="4" y="89"/>
                    <a:pt x="8" y="89"/>
                    <a:pt x="12" y="9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58"/>
            <p:cNvSpPr>
              <a:spLocks/>
            </p:cNvSpPr>
            <p:nvPr userDrawn="1"/>
          </p:nvSpPr>
          <p:spPr bwMode="auto">
            <a:xfrm>
              <a:off x="109538" y="954088"/>
              <a:ext cx="187325" cy="352425"/>
            </a:xfrm>
            <a:custGeom>
              <a:avLst/>
              <a:gdLst>
                <a:gd name="T0" fmla="*/ 21 w 46"/>
                <a:gd name="T1" fmla="*/ 86 h 86"/>
                <a:gd name="T2" fmla="*/ 46 w 46"/>
                <a:gd name="T3" fmla="*/ 14 h 86"/>
                <a:gd name="T4" fmla="*/ 33 w 46"/>
                <a:gd name="T5" fmla="*/ 2 h 86"/>
                <a:gd name="T6" fmla="*/ 18 w 46"/>
                <a:gd name="T7" fmla="*/ 3 h 86"/>
                <a:gd name="T8" fmla="*/ 0 w 46"/>
                <a:gd name="T9" fmla="*/ 79 h 86"/>
                <a:gd name="T10" fmla="*/ 21 w 46"/>
                <a:gd name="T1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86">
                  <a:moveTo>
                    <a:pt x="21" y="86"/>
                  </a:moveTo>
                  <a:cubicBezTo>
                    <a:pt x="36" y="49"/>
                    <a:pt x="46" y="23"/>
                    <a:pt x="46" y="14"/>
                  </a:cubicBezTo>
                  <a:cubicBezTo>
                    <a:pt x="46" y="8"/>
                    <a:pt x="39" y="4"/>
                    <a:pt x="33" y="2"/>
                  </a:cubicBezTo>
                  <a:cubicBezTo>
                    <a:pt x="27" y="0"/>
                    <a:pt x="22" y="0"/>
                    <a:pt x="18" y="3"/>
                  </a:cubicBezTo>
                  <a:cubicBezTo>
                    <a:pt x="10" y="9"/>
                    <a:pt x="2" y="58"/>
                    <a:pt x="0" y="79"/>
                  </a:cubicBezTo>
                  <a:cubicBezTo>
                    <a:pt x="7" y="80"/>
                    <a:pt x="12" y="81"/>
                    <a:pt x="21" y="8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59"/>
            <p:cNvSpPr>
              <a:spLocks/>
            </p:cNvSpPr>
            <p:nvPr userDrawn="1"/>
          </p:nvSpPr>
          <p:spPr bwMode="auto">
            <a:xfrm>
              <a:off x="1185863" y="1200151"/>
              <a:ext cx="171450" cy="523875"/>
            </a:xfrm>
            <a:custGeom>
              <a:avLst/>
              <a:gdLst>
                <a:gd name="T0" fmla="*/ 10 w 42"/>
                <a:gd name="T1" fmla="*/ 39 h 128"/>
                <a:gd name="T2" fmla="*/ 5 w 42"/>
                <a:gd name="T3" fmla="*/ 91 h 128"/>
                <a:gd name="T4" fmla="*/ 14 w 42"/>
                <a:gd name="T5" fmla="*/ 128 h 128"/>
                <a:gd name="T6" fmla="*/ 25 w 42"/>
                <a:gd name="T7" fmla="*/ 83 h 128"/>
                <a:gd name="T8" fmla="*/ 28 w 42"/>
                <a:gd name="T9" fmla="*/ 50 h 128"/>
                <a:gd name="T10" fmla="*/ 41 w 42"/>
                <a:gd name="T11" fmla="*/ 9 h 128"/>
                <a:gd name="T12" fmla="*/ 19 w 42"/>
                <a:gd name="T13" fmla="*/ 0 h 128"/>
                <a:gd name="T14" fmla="*/ 10 w 42"/>
                <a:gd name="T15" fmla="*/ 3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128">
                  <a:moveTo>
                    <a:pt x="10" y="39"/>
                  </a:moveTo>
                  <a:cubicBezTo>
                    <a:pt x="3" y="53"/>
                    <a:pt x="0" y="76"/>
                    <a:pt x="5" y="91"/>
                  </a:cubicBezTo>
                  <a:cubicBezTo>
                    <a:pt x="10" y="104"/>
                    <a:pt x="14" y="122"/>
                    <a:pt x="14" y="128"/>
                  </a:cubicBezTo>
                  <a:cubicBezTo>
                    <a:pt x="24" y="114"/>
                    <a:pt x="27" y="98"/>
                    <a:pt x="25" y="83"/>
                  </a:cubicBezTo>
                  <a:cubicBezTo>
                    <a:pt x="24" y="75"/>
                    <a:pt x="23" y="61"/>
                    <a:pt x="28" y="50"/>
                  </a:cubicBezTo>
                  <a:cubicBezTo>
                    <a:pt x="32" y="41"/>
                    <a:pt x="42" y="25"/>
                    <a:pt x="41" y="9"/>
                  </a:cubicBezTo>
                  <a:cubicBezTo>
                    <a:pt x="33" y="4"/>
                    <a:pt x="19" y="0"/>
                    <a:pt x="19" y="0"/>
                  </a:cubicBezTo>
                  <a:cubicBezTo>
                    <a:pt x="20" y="13"/>
                    <a:pt x="17" y="26"/>
                    <a:pt x="10" y="3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60"/>
            <p:cNvSpPr>
              <a:spLocks/>
            </p:cNvSpPr>
            <p:nvPr userDrawn="1"/>
          </p:nvSpPr>
          <p:spPr bwMode="auto">
            <a:xfrm>
              <a:off x="985838" y="1077913"/>
              <a:ext cx="254000" cy="150813"/>
            </a:xfrm>
            <a:custGeom>
              <a:avLst/>
              <a:gdLst>
                <a:gd name="T0" fmla="*/ 16 w 62"/>
                <a:gd name="T1" fmla="*/ 15 h 37"/>
                <a:gd name="T2" fmla="*/ 47 w 62"/>
                <a:gd name="T3" fmla="*/ 35 h 37"/>
                <a:gd name="T4" fmla="*/ 62 w 62"/>
                <a:gd name="T5" fmla="*/ 36 h 37"/>
                <a:gd name="T6" fmla="*/ 61 w 62"/>
                <a:gd name="T7" fmla="*/ 27 h 37"/>
                <a:gd name="T8" fmla="*/ 22 w 62"/>
                <a:gd name="T9" fmla="*/ 2 h 37"/>
                <a:gd name="T10" fmla="*/ 0 w 62"/>
                <a:gd name="T11" fmla="*/ 8 h 37"/>
                <a:gd name="T12" fmla="*/ 16 w 62"/>
                <a:gd name="T1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37">
                  <a:moveTo>
                    <a:pt x="16" y="15"/>
                  </a:moveTo>
                  <a:cubicBezTo>
                    <a:pt x="26" y="23"/>
                    <a:pt x="38" y="32"/>
                    <a:pt x="47" y="35"/>
                  </a:cubicBezTo>
                  <a:cubicBezTo>
                    <a:pt x="56" y="37"/>
                    <a:pt x="57" y="36"/>
                    <a:pt x="62" y="36"/>
                  </a:cubicBezTo>
                  <a:cubicBezTo>
                    <a:pt x="62" y="34"/>
                    <a:pt x="62" y="29"/>
                    <a:pt x="61" y="27"/>
                  </a:cubicBezTo>
                  <a:cubicBezTo>
                    <a:pt x="61" y="27"/>
                    <a:pt x="40" y="6"/>
                    <a:pt x="22" y="2"/>
                  </a:cubicBezTo>
                  <a:cubicBezTo>
                    <a:pt x="11" y="0"/>
                    <a:pt x="4" y="5"/>
                    <a:pt x="0" y="8"/>
                  </a:cubicBezTo>
                  <a:cubicBezTo>
                    <a:pt x="0" y="8"/>
                    <a:pt x="7" y="7"/>
                    <a:pt x="16" y="1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61"/>
            <p:cNvSpPr>
              <a:spLocks/>
            </p:cNvSpPr>
            <p:nvPr userDrawn="1"/>
          </p:nvSpPr>
          <p:spPr bwMode="auto">
            <a:xfrm>
              <a:off x="831850" y="1584326"/>
              <a:ext cx="109538" cy="171450"/>
            </a:xfrm>
            <a:custGeom>
              <a:avLst/>
              <a:gdLst>
                <a:gd name="T0" fmla="*/ 0 w 27"/>
                <a:gd name="T1" fmla="*/ 42 h 42"/>
                <a:gd name="T2" fmla="*/ 21 w 27"/>
                <a:gd name="T3" fmla="*/ 18 h 42"/>
                <a:gd name="T4" fmla="*/ 10 w 27"/>
                <a:gd name="T5" fmla="*/ 5 h 42"/>
                <a:gd name="T6" fmla="*/ 0 w 27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42">
                  <a:moveTo>
                    <a:pt x="0" y="42"/>
                  </a:moveTo>
                  <a:cubicBezTo>
                    <a:pt x="0" y="42"/>
                    <a:pt x="17" y="29"/>
                    <a:pt x="21" y="18"/>
                  </a:cubicBezTo>
                  <a:cubicBezTo>
                    <a:pt x="26" y="7"/>
                    <a:pt x="27" y="0"/>
                    <a:pt x="10" y="5"/>
                  </a:cubicBezTo>
                  <a:cubicBezTo>
                    <a:pt x="8" y="19"/>
                    <a:pt x="5" y="33"/>
                    <a:pt x="0" y="4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62"/>
            <p:cNvSpPr>
              <a:spLocks/>
            </p:cNvSpPr>
            <p:nvPr userDrawn="1"/>
          </p:nvSpPr>
          <p:spPr bwMode="auto">
            <a:xfrm>
              <a:off x="725488" y="1322388"/>
              <a:ext cx="158750" cy="192088"/>
            </a:xfrm>
            <a:custGeom>
              <a:avLst/>
              <a:gdLst>
                <a:gd name="T0" fmla="*/ 0 w 39"/>
                <a:gd name="T1" fmla="*/ 46 h 47"/>
                <a:gd name="T2" fmla="*/ 15 w 39"/>
                <a:gd name="T3" fmla="*/ 47 h 47"/>
                <a:gd name="T4" fmla="*/ 37 w 39"/>
                <a:gd name="T5" fmla="*/ 10 h 47"/>
                <a:gd name="T6" fmla="*/ 30 w 39"/>
                <a:gd name="T7" fmla="*/ 0 h 47"/>
                <a:gd name="T8" fmla="*/ 12 w 39"/>
                <a:gd name="T9" fmla="*/ 5 h 47"/>
                <a:gd name="T10" fmla="*/ 0 w 39"/>
                <a:gd name="T11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7">
                  <a:moveTo>
                    <a:pt x="0" y="46"/>
                  </a:moveTo>
                  <a:cubicBezTo>
                    <a:pt x="11" y="47"/>
                    <a:pt x="10" y="46"/>
                    <a:pt x="15" y="47"/>
                  </a:cubicBezTo>
                  <a:cubicBezTo>
                    <a:pt x="17" y="44"/>
                    <a:pt x="36" y="16"/>
                    <a:pt x="37" y="10"/>
                  </a:cubicBezTo>
                  <a:cubicBezTo>
                    <a:pt x="39" y="4"/>
                    <a:pt x="35" y="0"/>
                    <a:pt x="30" y="0"/>
                  </a:cubicBezTo>
                  <a:cubicBezTo>
                    <a:pt x="26" y="0"/>
                    <a:pt x="18" y="0"/>
                    <a:pt x="12" y="5"/>
                  </a:cubicBezTo>
                  <a:cubicBezTo>
                    <a:pt x="6" y="11"/>
                    <a:pt x="2" y="36"/>
                    <a:pt x="0" y="4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63"/>
            <p:cNvSpPr>
              <a:spLocks/>
            </p:cNvSpPr>
            <p:nvPr userDrawn="1"/>
          </p:nvSpPr>
          <p:spPr bwMode="auto">
            <a:xfrm>
              <a:off x="920750" y="1117601"/>
              <a:ext cx="192088" cy="417513"/>
            </a:xfrm>
            <a:custGeom>
              <a:avLst/>
              <a:gdLst>
                <a:gd name="T0" fmla="*/ 24 w 47"/>
                <a:gd name="T1" fmla="*/ 86 h 102"/>
                <a:gd name="T2" fmla="*/ 15 w 47"/>
                <a:gd name="T3" fmla="*/ 102 h 102"/>
                <a:gd name="T4" fmla="*/ 44 w 47"/>
                <a:gd name="T5" fmla="*/ 80 h 102"/>
                <a:gd name="T6" fmla="*/ 37 w 47"/>
                <a:gd name="T7" fmla="*/ 48 h 102"/>
                <a:gd name="T8" fmla="*/ 18 w 47"/>
                <a:gd name="T9" fmla="*/ 15 h 102"/>
                <a:gd name="T10" fmla="*/ 15 w 47"/>
                <a:gd name="T11" fmla="*/ 0 h 102"/>
                <a:gd name="T12" fmla="*/ 0 w 47"/>
                <a:gd name="T13" fmla="*/ 23 h 102"/>
                <a:gd name="T14" fmla="*/ 14 w 47"/>
                <a:gd name="T15" fmla="*/ 57 h 102"/>
                <a:gd name="T16" fmla="*/ 24 w 47"/>
                <a:gd name="T17" fmla="*/ 8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02">
                  <a:moveTo>
                    <a:pt x="24" y="86"/>
                  </a:moveTo>
                  <a:cubicBezTo>
                    <a:pt x="24" y="92"/>
                    <a:pt x="20" y="97"/>
                    <a:pt x="15" y="102"/>
                  </a:cubicBezTo>
                  <a:cubicBezTo>
                    <a:pt x="15" y="102"/>
                    <a:pt x="41" y="96"/>
                    <a:pt x="44" y="80"/>
                  </a:cubicBezTo>
                  <a:cubicBezTo>
                    <a:pt x="47" y="66"/>
                    <a:pt x="41" y="56"/>
                    <a:pt x="37" y="48"/>
                  </a:cubicBezTo>
                  <a:cubicBezTo>
                    <a:pt x="33" y="40"/>
                    <a:pt x="21" y="23"/>
                    <a:pt x="18" y="15"/>
                  </a:cubicBezTo>
                  <a:cubicBezTo>
                    <a:pt x="15" y="9"/>
                    <a:pt x="14" y="3"/>
                    <a:pt x="15" y="0"/>
                  </a:cubicBezTo>
                  <a:cubicBezTo>
                    <a:pt x="7" y="8"/>
                    <a:pt x="0" y="16"/>
                    <a:pt x="0" y="23"/>
                  </a:cubicBezTo>
                  <a:cubicBezTo>
                    <a:pt x="0" y="31"/>
                    <a:pt x="9" y="50"/>
                    <a:pt x="14" y="57"/>
                  </a:cubicBezTo>
                  <a:cubicBezTo>
                    <a:pt x="18" y="65"/>
                    <a:pt x="25" y="74"/>
                    <a:pt x="24" y="8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64"/>
            <p:cNvSpPr>
              <a:spLocks/>
            </p:cNvSpPr>
            <p:nvPr userDrawn="1"/>
          </p:nvSpPr>
          <p:spPr bwMode="auto">
            <a:xfrm>
              <a:off x="1247775" y="4546601"/>
              <a:ext cx="801688" cy="1071563"/>
            </a:xfrm>
            <a:custGeom>
              <a:avLst/>
              <a:gdLst>
                <a:gd name="T0" fmla="*/ 165 w 197"/>
                <a:gd name="T1" fmla="*/ 0 h 262"/>
                <a:gd name="T2" fmla="*/ 133 w 197"/>
                <a:gd name="T3" fmla="*/ 48 h 262"/>
                <a:gd name="T4" fmla="*/ 79 w 197"/>
                <a:gd name="T5" fmla="*/ 74 h 262"/>
                <a:gd name="T6" fmla="*/ 114 w 197"/>
                <a:gd name="T7" fmla="*/ 90 h 262"/>
                <a:gd name="T8" fmla="*/ 144 w 197"/>
                <a:gd name="T9" fmla="*/ 159 h 262"/>
                <a:gd name="T10" fmla="*/ 75 w 197"/>
                <a:gd name="T11" fmla="*/ 115 h 262"/>
                <a:gd name="T12" fmla="*/ 0 w 197"/>
                <a:gd name="T13" fmla="*/ 172 h 262"/>
                <a:gd name="T14" fmla="*/ 15 w 197"/>
                <a:gd name="T15" fmla="*/ 204 h 262"/>
                <a:gd name="T16" fmla="*/ 14 w 197"/>
                <a:gd name="T17" fmla="*/ 192 h 262"/>
                <a:gd name="T18" fmla="*/ 75 w 197"/>
                <a:gd name="T19" fmla="*/ 132 h 262"/>
                <a:gd name="T20" fmla="*/ 136 w 197"/>
                <a:gd name="T21" fmla="*/ 192 h 262"/>
                <a:gd name="T22" fmla="*/ 117 w 197"/>
                <a:gd name="T23" fmla="*/ 236 h 262"/>
                <a:gd name="T24" fmla="*/ 115 w 197"/>
                <a:gd name="T25" fmla="*/ 238 h 262"/>
                <a:gd name="T26" fmla="*/ 77 w 197"/>
                <a:gd name="T27" fmla="*/ 246 h 262"/>
                <a:gd name="T28" fmla="*/ 66 w 197"/>
                <a:gd name="T29" fmla="*/ 254 h 262"/>
                <a:gd name="T30" fmla="*/ 76 w 197"/>
                <a:gd name="T31" fmla="*/ 262 h 262"/>
                <a:gd name="T32" fmla="*/ 129 w 197"/>
                <a:gd name="T33" fmla="*/ 261 h 262"/>
                <a:gd name="T34" fmla="*/ 139 w 197"/>
                <a:gd name="T35" fmla="*/ 239 h 262"/>
                <a:gd name="T36" fmla="*/ 190 w 197"/>
                <a:gd name="T37" fmla="*/ 149 h 262"/>
                <a:gd name="T38" fmla="*/ 169 w 197"/>
                <a:gd name="T39" fmla="*/ 45 h 262"/>
                <a:gd name="T40" fmla="*/ 165 w 197"/>
                <a:gd name="T4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7" h="262">
                  <a:moveTo>
                    <a:pt x="165" y="0"/>
                  </a:moveTo>
                  <a:cubicBezTo>
                    <a:pt x="164" y="13"/>
                    <a:pt x="154" y="29"/>
                    <a:pt x="133" y="48"/>
                  </a:cubicBezTo>
                  <a:cubicBezTo>
                    <a:pt x="112" y="67"/>
                    <a:pt x="93" y="76"/>
                    <a:pt x="79" y="74"/>
                  </a:cubicBezTo>
                  <a:cubicBezTo>
                    <a:pt x="79" y="74"/>
                    <a:pt x="101" y="78"/>
                    <a:pt x="114" y="90"/>
                  </a:cubicBezTo>
                  <a:cubicBezTo>
                    <a:pt x="124" y="100"/>
                    <a:pt x="140" y="128"/>
                    <a:pt x="144" y="159"/>
                  </a:cubicBezTo>
                  <a:cubicBezTo>
                    <a:pt x="132" y="133"/>
                    <a:pt x="105" y="115"/>
                    <a:pt x="75" y="115"/>
                  </a:cubicBezTo>
                  <a:cubicBezTo>
                    <a:pt x="39" y="115"/>
                    <a:pt x="9" y="139"/>
                    <a:pt x="0" y="172"/>
                  </a:cubicBezTo>
                  <a:cubicBezTo>
                    <a:pt x="2" y="176"/>
                    <a:pt x="12" y="199"/>
                    <a:pt x="15" y="204"/>
                  </a:cubicBezTo>
                  <a:cubicBezTo>
                    <a:pt x="15" y="204"/>
                    <a:pt x="14" y="197"/>
                    <a:pt x="14" y="192"/>
                  </a:cubicBezTo>
                  <a:cubicBezTo>
                    <a:pt x="14" y="159"/>
                    <a:pt x="41" y="132"/>
                    <a:pt x="75" y="132"/>
                  </a:cubicBezTo>
                  <a:cubicBezTo>
                    <a:pt x="108" y="132"/>
                    <a:pt x="136" y="159"/>
                    <a:pt x="136" y="192"/>
                  </a:cubicBezTo>
                  <a:cubicBezTo>
                    <a:pt x="136" y="210"/>
                    <a:pt x="129" y="226"/>
                    <a:pt x="117" y="236"/>
                  </a:cubicBezTo>
                  <a:cubicBezTo>
                    <a:pt x="116" y="237"/>
                    <a:pt x="116" y="237"/>
                    <a:pt x="115" y="238"/>
                  </a:cubicBezTo>
                  <a:cubicBezTo>
                    <a:pt x="103" y="247"/>
                    <a:pt x="82" y="246"/>
                    <a:pt x="77" y="246"/>
                  </a:cubicBezTo>
                  <a:cubicBezTo>
                    <a:pt x="72" y="246"/>
                    <a:pt x="66" y="248"/>
                    <a:pt x="66" y="254"/>
                  </a:cubicBezTo>
                  <a:cubicBezTo>
                    <a:pt x="65" y="261"/>
                    <a:pt x="76" y="262"/>
                    <a:pt x="76" y="262"/>
                  </a:cubicBezTo>
                  <a:cubicBezTo>
                    <a:pt x="86" y="261"/>
                    <a:pt x="129" y="261"/>
                    <a:pt x="129" y="261"/>
                  </a:cubicBezTo>
                  <a:cubicBezTo>
                    <a:pt x="130" y="256"/>
                    <a:pt x="132" y="246"/>
                    <a:pt x="139" y="239"/>
                  </a:cubicBezTo>
                  <a:cubicBezTo>
                    <a:pt x="168" y="210"/>
                    <a:pt x="186" y="174"/>
                    <a:pt x="190" y="149"/>
                  </a:cubicBezTo>
                  <a:cubicBezTo>
                    <a:pt x="197" y="105"/>
                    <a:pt x="177" y="66"/>
                    <a:pt x="169" y="45"/>
                  </a:cubicBezTo>
                  <a:cubicBezTo>
                    <a:pt x="164" y="29"/>
                    <a:pt x="163" y="19"/>
                    <a:pt x="165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65"/>
            <p:cNvSpPr>
              <a:spLocks/>
            </p:cNvSpPr>
            <p:nvPr userDrawn="1"/>
          </p:nvSpPr>
          <p:spPr bwMode="auto">
            <a:xfrm>
              <a:off x="1862138" y="3392488"/>
              <a:ext cx="889000" cy="671513"/>
            </a:xfrm>
            <a:custGeom>
              <a:avLst/>
              <a:gdLst>
                <a:gd name="T0" fmla="*/ 134 w 218"/>
                <a:gd name="T1" fmla="*/ 53 h 164"/>
                <a:gd name="T2" fmla="*/ 5 w 218"/>
                <a:gd name="T3" fmla="*/ 0 h 164"/>
                <a:gd name="T4" fmla="*/ 7 w 218"/>
                <a:gd name="T5" fmla="*/ 4 h 164"/>
                <a:gd name="T6" fmla="*/ 10 w 218"/>
                <a:gd name="T7" fmla="*/ 8 h 164"/>
                <a:gd name="T8" fmla="*/ 90 w 218"/>
                <a:gd name="T9" fmla="*/ 50 h 164"/>
                <a:gd name="T10" fmla="*/ 129 w 218"/>
                <a:gd name="T11" fmla="*/ 93 h 164"/>
                <a:gd name="T12" fmla="*/ 5 w 218"/>
                <a:gd name="T13" fmla="*/ 16 h 164"/>
                <a:gd name="T14" fmla="*/ 0 w 218"/>
                <a:gd name="T15" fmla="*/ 22 h 164"/>
                <a:gd name="T16" fmla="*/ 119 w 218"/>
                <a:gd name="T17" fmla="*/ 127 h 164"/>
                <a:gd name="T18" fmla="*/ 218 w 218"/>
                <a:gd name="T19" fmla="*/ 160 h 164"/>
                <a:gd name="T20" fmla="*/ 134 w 218"/>
                <a:gd name="T21" fmla="*/ 5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64">
                  <a:moveTo>
                    <a:pt x="134" y="53"/>
                  </a:moveTo>
                  <a:cubicBezTo>
                    <a:pt x="108" y="40"/>
                    <a:pt x="27" y="9"/>
                    <a:pt x="5" y="0"/>
                  </a:cubicBezTo>
                  <a:cubicBezTo>
                    <a:pt x="6" y="2"/>
                    <a:pt x="6" y="3"/>
                    <a:pt x="7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7" y="21"/>
                    <a:pt x="60" y="28"/>
                    <a:pt x="90" y="50"/>
                  </a:cubicBezTo>
                  <a:cubicBezTo>
                    <a:pt x="116" y="68"/>
                    <a:pt x="129" y="93"/>
                    <a:pt x="129" y="93"/>
                  </a:cubicBezTo>
                  <a:cubicBezTo>
                    <a:pt x="65" y="70"/>
                    <a:pt x="5" y="16"/>
                    <a:pt x="5" y="16"/>
                  </a:cubicBezTo>
                  <a:cubicBezTo>
                    <a:pt x="4" y="18"/>
                    <a:pt x="2" y="20"/>
                    <a:pt x="0" y="22"/>
                  </a:cubicBezTo>
                  <a:cubicBezTo>
                    <a:pt x="22" y="38"/>
                    <a:pt x="74" y="90"/>
                    <a:pt x="119" y="127"/>
                  </a:cubicBezTo>
                  <a:cubicBezTo>
                    <a:pt x="164" y="164"/>
                    <a:pt x="218" y="160"/>
                    <a:pt x="218" y="160"/>
                  </a:cubicBezTo>
                  <a:cubicBezTo>
                    <a:pt x="198" y="97"/>
                    <a:pt x="160" y="67"/>
                    <a:pt x="134" y="5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66"/>
            <p:cNvSpPr>
              <a:spLocks/>
            </p:cNvSpPr>
            <p:nvPr userDrawn="1"/>
          </p:nvSpPr>
          <p:spPr bwMode="auto">
            <a:xfrm>
              <a:off x="334963" y="6015038"/>
              <a:ext cx="219075" cy="261938"/>
            </a:xfrm>
            <a:custGeom>
              <a:avLst/>
              <a:gdLst>
                <a:gd name="T0" fmla="*/ 36 w 54"/>
                <a:gd name="T1" fmla="*/ 19 h 64"/>
                <a:gd name="T2" fmla="*/ 23 w 54"/>
                <a:gd name="T3" fmla="*/ 0 h 64"/>
                <a:gd name="T4" fmla="*/ 10 w 54"/>
                <a:gd name="T5" fmla="*/ 19 h 64"/>
                <a:gd name="T6" fmla="*/ 18 w 54"/>
                <a:gd name="T7" fmla="*/ 31 h 64"/>
                <a:gd name="T8" fmla="*/ 0 w 54"/>
                <a:gd name="T9" fmla="*/ 43 h 64"/>
                <a:gd name="T10" fmla="*/ 54 w 54"/>
                <a:gd name="T11" fmla="*/ 64 h 64"/>
                <a:gd name="T12" fmla="*/ 54 w 54"/>
                <a:gd name="T13" fmla="*/ 8 h 64"/>
                <a:gd name="T14" fmla="*/ 36 w 54"/>
                <a:gd name="T15" fmla="*/ 1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4">
                  <a:moveTo>
                    <a:pt x="36" y="19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4" y="24"/>
                    <a:pt x="16" y="28"/>
                    <a:pt x="18" y="3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8"/>
                    <a:pt x="54" y="8"/>
                    <a:pt x="54" y="8"/>
                  </a:cubicBezTo>
                  <a:lnTo>
                    <a:pt x="36" y="19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67"/>
            <p:cNvSpPr>
              <a:spLocks/>
            </p:cNvSpPr>
            <p:nvPr userDrawn="1"/>
          </p:nvSpPr>
          <p:spPr bwMode="auto">
            <a:xfrm>
              <a:off x="1973263" y="3032126"/>
              <a:ext cx="1311275" cy="287338"/>
            </a:xfrm>
            <a:custGeom>
              <a:avLst/>
              <a:gdLst>
                <a:gd name="T0" fmla="*/ 54 w 322"/>
                <a:gd name="T1" fmla="*/ 0 h 70"/>
                <a:gd name="T2" fmla="*/ 41 w 322"/>
                <a:gd name="T3" fmla="*/ 8 h 70"/>
                <a:gd name="T4" fmla="*/ 176 w 322"/>
                <a:gd name="T5" fmla="*/ 32 h 70"/>
                <a:gd name="T6" fmla="*/ 26 w 322"/>
                <a:gd name="T7" fmla="*/ 16 h 70"/>
                <a:gd name="T8" fmla="*/ 0 w 322"/>
                <a:gd name="T9" fmla="*/ 23 h 70"/>
                <a:gd name="T10" fmla="*/ 17 w 322"/>
                <a:gd name="T11" fmla="*/ 39 h 70"/>
                <a:gd name="T12" fmla="*/ 188 w 322"/>
                <a:gd name="T13" fmla="*/ 64 h 70"/>
                <a:gd name="T14" fmla="*/ 322 w 322"/>
                <a:gd name="T15" fmla="*/ 54 h 70"/>
                <a:gd name="T16" fmla="*/ 210 w 322"/>
                <a:gd name="T17" fmla="*/ 11 h 70"/>
                <a:gd name="T18" fmla="*/ 54 w 322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70">
                  <a:moveTo>
                    <a:pt x="54" y="0"/>
                  </a:moveTo>
                  <a:cubicBezTo>
                    <a:pt x="53" y="0"/>
                    <a:pt x="49" y="4"/>
                    <a:pt x="41" y="8"/>
                  </a:cubicBezTo>
                  <a:cubicBezTo>
                    <a:pt x="73" y="11"/>
                    <a:pt x="141" y="14"/>
                    <a:pt x="176" y="32"/>
                  </a:cubicBezTo>
                  <a:cubicBezTo>
                    <a:pt x="176" y="32"/>
                    <a:pt x="111" y="41"/>
                    <a:pt x="26" y="16"/>
                  </a:cubicBezTo>
                  <a:cubicBezTo>
                    <a:pt x="18" y="20"/>
                    <a:pt x="11" y="22"/>
                    <a:pt x="0" y="23"/>
                  </a:cubicBezTo>
                  <a:cubicBezTo>
                    <a:pt x="6" y="27"/>
                    <a:pt x="12" y="32"/>
                    <a:pt x="17" y="39"/>
                  </a:cubicBezTo>
                  <a:cubicBezTo>
                    <a:pt x="48" y="48"/>
                    <a:pt x="101" y="58"/>
                    <a:pt x="188" y="64"/>
                  </a:cubicBezTo>
                  <a:cubicBezTo>
                    <a:pt x="276" y="70"/>
                    <a:pt x="322" y="54"/>
                    <a:pt x="322" y="54"/>
                  </a:cubicBezTo>
                  <a:cubicBezTo>
                    <a:pt x="292" y="36"/>
                    <a:pt x="243" y="17"/>
                    <a:pt x="210" y="11"/>
                  </a:cubicBezTo>
                  <a:cubicBezTo>
                    <a:pt x="178" y="4"/>
                    <a:pt x="91" y="5"/>
                    <a:pt x="54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68"/>
            <p:cNvSpPr>
              <a:spLocks/>
            </p:cNvSpPr>
            <p:nvPr userDrawn="1"/>
          </p:nvSpPr>
          <p:spPr bwMode="auto">
            <a:xfrm>
              <a:off x="1687513" y="3514726"/>
              <a:ext cx="696913" cy="765175"/>
            </a:xfrm>
            <a:custGeom>
              <a:avLst/>
              <a:gdLst>
                <a:gd name="T0" fmla="*/ 31 w 171"/>
                <a:gd name="T1" fmla="*/ 0 h 187"/>
                <a:gd name="T2" fmla="*/ 3 w 171"/>
                <a:gd name="T3" fmla="*/ 4 h 187"/>
                <a:gd name="T4" fmla="*/ 0 w 171"/>
                <a:gd name="T5" fmla="*/ 3 h 187"/>
                <a:gd name="T6" fmla="*/ 7 w 171"/>
                <a:gd name="T7" fmla="*/ 17 h 187"/>
                <a:gd name="T8" fmla="*/ 114 w 171"/>
                <a:gd name="T9" fmla="*/ 110 h 187"/>
                <a:gd name="T10" fmla="*/ 9 w 171"/>
                <a:gd name="T11" fmla="*/ 27 h 187"/>
                <a:gd name="T12" fmla="*/ 7 w 171"/>
                <a:gd name="T13" fmla="*/ 40 h 187"/>
                <a:gd name="T14" fmla="*/ 6 w 171"/>
                <a:gd name="T15" fmla="*/ 43 h 187"/>
                <a:gd name="T16" fmla="*/ 81 w 171"/>
                <a:gd name="T17" fmla="*/ 136 h 187"/>
                <a:gd name="T18" fmla="*/ 171 w 171"/>
                <a:gd name="T19" fmla="*/ 187 h 187"/>
                <a:gd name="T20" fmla="*/ 126 w 171"/>
                <a:gd name="T21" fmla="*/ 83 h 187"/>
                <a:gd name="T22" fmla="*/ 31 w 171"/>
                <a:gd name="T2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87">
                  <a:moveTo>
                    <a:pt x="31" y="0"/>
                  </a:moveTo>
                  <a:cubicBezTo>
                    <a:pt x="24" y="3"/>
                    <a:pt x="15" y="5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4" y="8"/>
                    <a:pt x="6" y="13"/>
                    <a:pt x="7" y="17"/>
                  </a:cubicBezTo>
                  <a:cubicBezTo>
                    <a:pt x="28" y="29"/>
                    <a:pt x="89" y="60"/>
                    <a:pt x="114" y="110"/>
                  </a:cubicBezTo>
                  <a:cubicBezTo>
                    <a:pt x="114" y="110"/>
                    <a:pt x="75" y="98"/>
                    <a:pt x="9" y="27"/>
                  </a:cubicBezTo>
                  <a:cubicBezTo>
                    <a:pt x="9" y="33"/>
                    <a:pt x="8" y="37"/>
                    <a:pt x="7" y="40"/>
                  </a:cubicBezTo>
                  <a:cubicBezTo>
                    <a:pt x="7" y="41"/>
                    <a:pt x="7" y="42"/>
                    <a:pt x="6" y="43"/>
                  </a:cubicBezTo>
                  <a:cubicBezTo>
                    <a:pt x="29" y="66"/>
                    <a:pt x="47" y="88"/>
                    <a:pt x="81" y="136"/>
                  </a:cubicBezTo>
                  <a:cubicBezTo>
                    <a:pt x="116" y="185"/>
                    <a:pt x="171" y="187"/>
                    <a:pt x="171" y="187"/>
                  </a:cubicBezTo>
                  <a:cubicBezTo>
                    <a:pt x="166" y="148"/>
                    <a:pt x="155" y="117"/>
                    <a:pt x="126" y="83"/>
                  </a:cubicBezTo>
                  <a:cubicBezTo>
                    <a:pt x="96" y="50"/>
                    <a:pt x="59" y="20"/>
                    <a:pt x="31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69"/>
            <p:cNvSpPr>
              <a:spLocks/>
            </p:cNvSpPr>
            <p:nvPr userDrawn="1"/>
          </p:nvSpPr>
          <p:spPr bwMode="auto">
            <a:xfrm>
              <a:off x="2041525" y="2676526"/>
              <a:ext cx="1370013" cy="344488"/>
            </a:xfrm>
            <a:custGeom>
              <a:avLst/>
              <a:gdLst>
                <a:gd name="T0" fmla="*/ 196 w 336"/>
                <a:gd name="T1" fmla="*/ 4 h 84"/>
                <a:gd name="T2" fmla="*/ 0 w 336"/>
                <a:gd name="T3" fmla="*/ 45 h 84"/>
                <a:gd name="T4" fmla="*/ 16 w 336"/>
                <a:gd name="T5" fmla="*/ 53 h 84"/>
                <a:gd name="T6" fmla="*/ 185 w 336"/>
                <a:gd name="T7" fmla="*/ 39 h 84"/>
                <a:gd name="T8" fmla="*/ 27 w 336"/>
                <a:gd name="T9" fmla="*/ 61 h 84"/>
                <a:gd name="T10" fmla="*/ 38 w 336"/>
                <a:gd name="T11" fmla="*/ 74 h 84"/>
                <a:gd name="T12" fmla="*/ 205 w 336"/>
                <a:gd name="T13" fmla="*/ 69 h 84"/>
                <a:gd name="T14" fmla="*/ 336 w 336"/>
                <a:gd name="T15" fmla="*/ 10 h 84"/>
                <a:gd name="T16" fmla="*/ 196 w 336"/>
                <a:gd name="T17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84">
                  <a:moveTo>
                    <a:pt x="196" y="4"/>
                  </a:moveTo>
                  <a:cubicBezTo>
                    <a:pt x="105" y="10"/>
                    <a:pt x="44" y="32"/>
                    <a:pt x="0" y="45"/>
                  </a:cubicBezTo>
                  <a:cubicBezTo>
                    <a:pt x="6" y="48"/>
                    <a:pt x="11" y="50"/>
                    <a:pt x="16" y="53"/>
                  </a:cubicBezTo>
                  <a:cubicBezTo>
                    <a:pt x="115" y="25"/>
                    <a:pt x="185" y="39"/>
                    <a:pt x="185" y="39"/>
                  </a:cubicBezTo>
                  <a:cubicBezTo>
                    <a:pt x="156" y="49"/>
                    <a:pt x="75" y="62"/>
                    <a:pt x="27" y="61"/>
                  </a:cubicBezTo>
                  <a:cubicBezTo>
                    <a:pt x="32" y="66"/>
                    <a:pt x="35" y="70"/>
                    <a:pt x="38" y="74"/>
                  </a:cubicBezTo>
                  <a:cubicBezTo>
                    <a:pt x="79" y="74"/>
                    <a:pt x="136" y="84"/>
                    <a:pt x="205" y="69"/>
                  </a:cubicBezTo>
                  <a:cubicBezTo>
                    <a:pt x="275" y="53"/>
                    <a:pt x="336" y="10"/>
                    <a:pt x="336" y="10"/>
                  </a:cubicBezTo>
                  <a:cubicBezTo>
                    <a:pt x="311" y="4"/>
                    <a:pt x="263" y="0"/>
                    <a:pt x="196" y="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70"/>
            <p:cNvSpPr>
              <a:spLocks/>
            </p:cNvSpPr>
            <p:nvPr userDrawn="1"/>
          </p:nvSpPr>
          <p:spPr bwMode="auto">
            <a:xfrm>
              <a:off x="-4763" y="896938"/>
              <a:ext cx="69850" cy="290513"/>
            </a:xfrm>
            <a:custGeom>
              <a:avLst/>
              <a:gdLst>
                <a:gd name="T0" fmla="*/ 0 w 17"/>
                <a:gd name="T1" fmla="*/ 0 h 71"/>
                <a:gd name="T2" fmla="*/ 0 w 17"/>
                <a:gd name="T3" fmla="*/ 0 h 71"/>
                <a:gd name="T4" fmla="*/ 0 w 17"/>
                <a:gd name="T5" fmla="*/ 71 h 71"/>
                <a:gd name="T6" fmla="*/ 0 w 17"/>
                <a:gd name="T7" fmla="*/ 71 h 71"/>
                <a:gd name="T8" fmla="*/ 17 w 17"/>
                <a:gd name="T9" fmla="*/ 18 h 71"/>
                <a:gd name="T10" fmla="*/ 0 w 17"/>
                <a:gd name="T1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" y="58"/>
                    <a:pt x="17" y="30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71"/>
            <p:cNvSpPr>
              <a:spLocks/>
            </p:cNvSpPr>
            <p:nvPr userDrawn="1"/>
          </p:nvSpPr>
          <p:spPr bwMode="auto">
            <a:xfrm>
              <a:off x="1287463" y="5708651"/>
              <a:ext cx="207963" cy="150813"/>
            </a:xfrm>
            <a:custGeom>
              <a:avLst/>
              <a:gdLst>
                <a:gd name="T0" fmla="*/ 35 w 51"/>
                <a:gd name="T1" fmla="*/ 14 h 37"/>
                <a:gd name="T2" fmla="*/ 7 w 51"/>
                <a:gd name="T3" fmla="*/ 4 h 37"/>
                <a:gd name="T4" fmla="*/ 16 w 51"/>
                <a:gd name="T5" fmla="*/ 28 h 37"/>
                <a:gd name="T6" fmla="*/ 46 w 51"/>
                <a:gd name="T7" fmla="*/ 37 h 37"/>
                <a:gd name="T8" fmla="*/ 50 w 51"/>
                <a:gd name="T9" fmla="*/ 32 h 37"/>
                <a:gd name="T10" fmla="*/ 35 w 51"/>
                <a:gd name="T11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37">
                  <a:moveTo>
                    <a:pt x="35" y="14"/>
                  </a:moveTo>
                  <a:cubicBezTo>
                    <a:pt x="24" y="2"/>
                    <a:pt x="13" y="0"/>
                    <a:pt x="7" y="4"/>
                  </a:cubicBezTo>
                  <a:cubicBezTo>
                    <a:pt x="0" y="9"/>
                    <a:pt x="6" y="22"/>
                    <a:pt x="16" y="28"/>
                  </a:cubicBezTo>
                  <a:cubicBezTo>
                    <a:pt x="26" y="35"/>
                    <a:pt x="43" y="37"/>
                    <a:pt x="46" y="37"/>
                  </a:cubicBezTo>
                  <a:cubicBezTo>
                    <a:pt x="49" y="37"/>
                    <a:pt x="51" y="34"/>
                    <a:pt x="50" y="32"/>
                  </a:cubicBezTo>
                  <a:cubicBezTo>
                    <a:pt x="48" y="30"/>
                    <a:pt x="38" y="18"/>
                    <a:pt x="35" y="1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72"/>
            <p:cNvSpPr>
              <a:spLocks/>
            </p:cNvSpPr>
            <p:nvPr userDrawn="1"/>
          </p:nvSpPr>
          <p:spPr bwMode="auto">
            <a:xfrm>
              <a:off x="696913" y="5581651"/>
              <a:ext cx="587375" cy="158750"/>
            </a:xfrm>
            <a:custGeom>
              <a:avLst/>
              <a:gdLst>
                <a:gd name="T0" fmla="*/ 142 w 144"/>
                <a:gd name="T1" fmla="*/ 22 h 39"/>
                <a:gd name="T2" fmla="*/ 92 w 144"/>
                <a:gd name="T3" fmla="*/ 19 h 39"/>
                <a:gd name="T4" fmla="*/ 10 w 144"/>
                <a:gd name="T5" fmla="*/ 0 h 39"/>
                <a:gd name="T6" fmla="*/ 0 w 144"/>
                <a:gd name="T7" fmla="*/ 14 h 39"/>
                <a:gd name="T8" fmla="*/ 90 w 144"/>
                <a:gd name="T9" fmla="*/ 36 h 39"/>
                <a:gd name="T10" fmla="*/ 140 w 144"/>
                <a:gd name="T11" fmla="*/ 39 h 39"/>
                <a:gd name="T12" fmla="*/ 144 w 144"/>
                <a:gd name="T13" fmla="*/ 31 h 39"/>
                <a:gd name="T14" fmla="*/ 142 w 144"/>
                <a:gd name="T15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39">
                  <a:moveTo>
                    <a:pt x="142" y="22"/>
                  </a:moveTo>
                  <a:cubicBezTo>
                    <a:pt x="126" y="23"/>
                    <a:pt x="109" y="22"/>
                    <a:pt x="92" y="19"/>
                  </a:cubicBezTo>
                  <a:cubicBezTo>
                    <a:pt x="66" y="15"/>
                    <a:pt x="38" y="10"/>
                    <a:pt x="1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1" y="25"/>
                    <a:pt x="61" y="31"/>
                    <a:pt x="90" y="36"/>
                  </a:cubicBezTo>
                  <a:cubicBezTo>
                    <a:pt x="107" y="38"/>
                    <a:pt x="124" y="39"/>
                    <a:pt x="140" y="39"/>
                  </a:cubicBezTo>
                  <a:cubicBezTo>
                    <a:pt x="140" y="35"/>
                    <a:pt x="144" y="31"/>
                    <a:pt x="144" y="31"/>
                  </a:cubicBezTo>
                  <a:cubicBezTo>
                    <a:pt x="142" y="28"/>
                    <a:pt x="142" y="25"/>
                    <a:pt x="142" y="2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3"/>
            <p:cNvSpPr>
              <a:spLocks/>
            </p:cNvSpPr>
            <p:nvPr userDrawn="1"/>
          </p:nvSpPr>
          <p:spPr bwMode="auto">
            <a:xfrm>
              <a:off x="1516063" y="5634038"/>
              <a:ext cx="260350" cy="152400"/>
            </a:xfrm>
            <a:custGeom>
              <a:avLst/>
              <a:gdLst>
                <a:gd name="T0" fmla="*/ 38 w 64"/>
                <a:gd name="T1" fmla="*/ 2 h 37"/>
                <a:gd name="T2" fmla="*/ 7 w 64"/>
                <a:gd name="T3" fmla="*/ 1 h 37"/>
                <a:gd name="T4" fmla="*/ 5 w 64"/>
                <a:gd name="T5" fmla="*/ 12 h 37"/>
                <a:gd name="T6" fmla="*/ 39 w 64"/>
                <a:gd name="T7" fmla="*/ 32 h 37"/>
                <a:gd name="T8" fmla="*/ 54 w 64"/>
                <a:gd name="T9" fmla="*/ 31 h 37"/>
                <a:gd name="T10" fmla="*/ 62 w 64"/>
                <a:gd name="T11" fmla="*/ 11 h 37"/>
                <a:gd name="T12" fmla="*/ 38 w 64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7">
                  <a:moveTo>
                    <a:pt x="38" y="2"/>
                  </a:moveTo>
                  <a:cubicBezTo>
                    <a:pt x="29" y="0"/>
                    <a:pt x="12" y="0"/>
                    <a:pt x="7" y="1"/>
                  </a:cubicBezTo>
                  <a:cubicBezTo>
                    <a:pt x="0" y="2"/>
                    <a:pt x="1" y="8"/>
                    <a:pt x="5" y="12"/>
                  </a:cubicBezTo>
                  <a:cubicBezTo>
                    <a:pt x="9" y="17"/>
                    <a:pt x="34" y="30"/>
                    <a:pt x="39" y="32"/>
                  </a:cubicBezTo>
                  <a:cubicBezTo>
                    <a:pt x="43" y="34"/>
                    <a:pt x="51" y="37"/>
                    <a:pt x="54" y="31"/>
                  </a:cubicBezTo>
                  <a:cubicBezTo>
                    <a:pt x="60" y="23"/>
                    <a:pt x="64" y="17"/>
                    <a:pt x="62" y="11"/>
                  </a:cubicBezTo>
                  <a:cubicBezTo>
                    <a:pt x="61" y="5"/>
                    <a:pt x="49" y="3"/>
                    <a:pt x="38" y="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74"/>
            <p:cNvSpPr>
              <a:spLocks/>
            </p:cNvSpPr>
            <p:nvPr userDrawn="1"/>
          </p:nvSpPr>
          <p:spPr bwMode="auto">
            <a:xfrm>
              <a:off x="1316038" y="1454151"/>
              <a:ext cx="134938" cy="122238"/>
            </a:xfrm>
            <a:custGeom>
              <a:avLst/>
              <a:gdLst>
                <a:gd name="T0" fmla="*/ 2 w 33"/>
                <a:gd name="T1" fmla="*/ 20 h 30"/>
                <a:gd name="T2" fmla="*/ 2 w 33"/>
                <a:gd name="T3" fmla="*/ 29 h 30"/>
                <a:gd name="T4" fmla="*/ 33 w 33"/>
                <a:gd name="T5" fmla="*/ 30 h 30"/>
                <a:gd name="T6" fmla="*/ 1 w 33"/>
                <a:gd name="T7" fmla="*/ 0 h 30"/>
                <a:gd name="T8" fmla="*/ 2 w 33"/>
                <a:gd name="T9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0">
                  <a:moveTo>
                    <a:pt x="2" y="20"/>
                  </a:moveTo>
                  <a:cubicBezTo>
                    <a:pt x="2" y="23"/>
                    <a:pt x="2" y="26"/>
                    <a:pt x="2" y="29"/>
                  </a:cubicBezTo>
                  <a:cubicBezTo>
                    <a:pt x="10" y="16"/>
                    <a:pt x="33" y="30"/>
                    <a:pt x="33" y="30"/>
                  </a:cubicBezTo>
                  <a:cubicBezTo>
                    <a:pt x="19" y="7"/>
                    <a:pt x="12" y="4"/>
                    <a:pt x="1" y="0"/>
                  </a:cubicBezTo>
                  <a:cubicBezTo>
                    <a:pt x="0" y="6"/>
                    <a:pt x="0" y="13"/>
                    <a:pt x="2" y="2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75"/>
            <p:cNvSpPr>
              <a:spLocks/>
            </p:cNvSpPr>
            <p:nvPr userDrawn="1"/>
          </p:nvSpPr>
          <p:spPr bwMode="auto">
            <a:xfrm>
              <a:off x="1430338" y="5688013"/>
              <a:ext cx="215900" cy="171450"/>
            </a:xfrm>
            <a:custGeom>
              <a:avLst/>
              <a:gdLst>
                <a:gd name="T0" fmla="*/ 19 w 53"/>
                <a:gd name="T1" fmla="*/ 2 h 42"/>
                <a:gd name="T2" fmla="*/ 3 w 53"/>
                <a:gd name="T3" fmla="*/ 4 h 42"/>
                <a:gd name="T4" fmla="*/ 3 w 53"/>
                <a:gd name="T5" fmla="*/ 13 h 42"/>
                <a:gd name="T6" fmla="*/ 19 w 53"/>
                <a:gd name="T7" fmla="*/ 34 h 42"/>
                <a:gd name="T8" fmla="*/ 34 w 53"/>
                <a:gd name="T9" fmla="*/ 41 h 42"/>
                <a:gd name="T10" fmla="*/ 46 w 53"/>
                <a:gd name="T11" fmla="*/ 38 h 42"/>
                <a:gd name="T12" fmla="*/ 52 w 53"/>
                <a:gd name="T13" fmla="*/ 26 h 42"/>
                <a:gd name="T14" fmla="*/ 19 w 53"/>
                <a:gd name="T1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42">
                  <a:moveTo>
                    <a:pt x="19" y="2"/>
                  </a:moveTo>
                  <a:cubicBezTo>
                    <a:pt x="12" y="0"/>
                    <a:pt x="5" y="2"/>
                    <a:pt x="3" y="4"/>
                  </a:cubicBezTo>
                  <a:cubicBezTo>
                    <a:pt x="0" y="6"/>
                    <a:pt x="1" y="10"/>
                    <a:pt x="3" y="13"/>
                  </a:cubicBezTo>
                  <a:cubicBezTo>
                    <a:pt x="4" y="17"/>
                    <a:pt x="16" y="30"/>
                    <a:pt x="19" y="34"/>
                  </a:cubicBezTo>
                  <a:cubicBezTo>
                    <a:pt x="22" y="38"/>
                    <a:pt x="28" y="42"/>
                    <a:pt x="34" y="41"/>
                  </a:cubicBezTo>
                  <a:cubicBezTo>
                    <a:pt x="38" y="41"/>
                    <a:pt x="43" y="40"/>
                    <a:pt x="46" y="38"/>
                  </a:cubicBezTo>
                  <a:cubicBezTo>
                    <a:pt x="50" y="37"/>
                    <a:pt x="53" y="33"/>
                    <a:pt x="52" y="26"/>
                  </a:cubicBezTo>
                  <a:cubicBezTo>
                    <a:pt x="50" y="19"/>
                    <a:pt x="26" y="5"/>
                    <a:pt x="19" y="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76"/>
            <p:cNvSpPr>
              <a:spLocks/>
            </p:cNvSpPr>
            <p:nvPr userDrawn="1"/>
          </p:nvSpPr>
          <p:spPr bwMode="auto">
            <a:xfrm>
              <a:off x="1955800" y="3254376"/>
              <a:ext cx="1089025" cy="522288"/>
            </a:xfrm>
            <a:custGeom>
              <a:avLst/>
              <a:gdLst>
                <a:gd name="T0" fmla="*/ 152 w 267"/>
                <a:gd name="T1" fmla="*/ 22 h 128"/>
                <a:gd name="T2" fmla="*/ 30 w 267"/>
                <a:gd name="T3" fmla="*/ 0 h 128"/>
                <a:gd name="T4" fmla="*/ 33 w 267"/>
                <a:gd name="T5" fmla="*/ 6 h 128"/>
                <a:gd name="T6" fmla="*/ 110 w 267"/>
                <a:gd name="T7" fmla="*/ 32 h 128"/>
                <a:gd name="T8" fmla="*/ 157 w 267"/>
                <a:gd name="T9" fmla="*/ 59 h 128"/>
                <a:gd name="T10" fmla="*/ 28 w 267"/>
                <a:gd name="T11" fmla="*/ 23 h 128"/>
                <a:gd name="T12" fmla="*/ 0 w 267"/>
                <a:gd name="T13" fmla="*/ 32 h 128"/>
                <a:gd name="T14" fmla="*/ 133 w 267"/>
                <a:gd name="T15" fmla="*/ 86 h 128"/>
                <a:gd name="T16" fmla="*/ 267 w 267"/>
                <a:gd name="T17" fmla="*/ 113 h 128"/>
                <a:gd name="T18" fmla="*/ 152 w 267"/>
                <a:gd name="T19" fmla="*/ 2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" h="128">
                  <a:moveTo>
                    <a:pt x="152" y="22"/>
                  </a:moveTo>
                  <a:cubicBezTo>
                    <a:pt x="123" y="13"/>
                    <a:pt x="56" y="5"/>
                    <a:pt x="30" y="0"/>
                  </a:cubicBezTo>
                  <a:cubicBezTo>
                    <a:pt x="31" y="2"/>
                    <a:pt x="32" y="4"/>
                    <a:pt x="33" y="6"/>
                  </a:cubicBezTo>
                  <a:cubicBezTo>
                    <a:pt x="54" y="11"/>
                    <a:pt x="83" y="21"/>
                    <a:pt x="110" y="32"/>
                  </a:cubicBezTo>
                  <a:cubicBezTo>
                    <a:pt x="134" y="42"/>
                    <a:pt x="157" y="59"/>
                    <a:pt x="157" y="59"/>
                  </a:cubicBezTo>
                  <a:cubicBezTo>
                    <a:pt x="110" y="58"/>
                    <a:pt x="63" y="39"/>
                    <a:pt x="28" y="23"/>
                  </a:cubicBezTo>
                  <a:cubicBezTo>
                    <a:pt x="23" y="26"/>
                    <a:pt x="14" y="31"/>
                    <a:pt x="0" y="32"/>
                  </a:cubicBezTo>
                  <a:cubicBezTo>
                    <a:pt x="17" y="36"/>
                    <a:pt x="45" y="45"/>
                    <a:pt x="133" y="86"/>
                  </a:cubicBezTo>
                  <a:cubicBezTo>
                    <a:pt x="221" y="128"/>
                    <a:pt x="267" y="113"/>
                    <a:pt x="267" y="113"/>
                  </a:cubicBezTo>
                  <a:cubicBezTo>
                    <a:pt x="236" y="53"/>
                    <a:pt x="182" y="31"/>
                    <a:pt x="152" y="2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77"/>
            <p:cNvSpPr>
              <a:spLocks/>
            </p:cNvSpPr>
            <p:nvPr userDrawn="1"/>
          </p:nvSpPr>
          <p:spPr bwMode="auto">
            <a:xfrm>
              <a:off x="1035050" y="3892551"/>
              <a:ext cx="228600" cy="600075"/>
            </a:xfrm>
            <a:custGeom>
              <a:avLst/>
              <a:gdLst>
                <a:gd name="T0" fmla="*/ 30 w 56"/>
                <a:gd name="T1" fmla="*/ 21 h 147"/>
                <a:gd name="T2" fmla="*/ 25 w 56"/>
                <a:gd name="T3" fmla="*/ 93 h 147"/>
                <a:gd name="T4" fmla="*/ 15 w 56"/>
                <a:gd name="T5" fmla="*/ 24 h 147"/>
                <a:gd name="T6" fmla="*/ 0 w 56"/>
                <a:gd name="T7" fmla="*/ 6 h 147"/>
                <a:gd name="T8" fmla="*/ 27 w 56"/>
                <a:gd name="T9" fmla="*/ 147 h 147"/>
                <a:gd name="T10" fmla="*/ 45 w 56"/>
                <a:gd name="T11" fmla="*/ 0 h 147"/>
                <a:gd name="T12" fmla="*/ 30 w 56"/>
                <a:gd name="T13" fmla="*/ 2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147">
                  <a:moveTo>
                    <a:pt x="30" y="21"/>
                  </a:moveTo>
                  <a:cubicBezTo>
                    <a:pt x="39" y="82"/>
                    <a:pt x="25" y="93"/>
                    <a:pt x="25" y="93"/>
                  </a:cubicBezTo>
                  <a:cubicBezTo>
                    <a:pt x="10" y="65"/>
                    <a:pt x="15" y="24"/>
                    <a:pt x="15" y="24"/>
                  </a:cubicBezTo>
                  <a:cubicBezTo>
                    <a:pt x="11" y="20"/>
                    <a:pt x="4" y="13"/>
                    <a:pt x="0" y="6"/>
                  </a:cubicBezTo>
                  <a:cubicBezTo>
                    <a:pt x="7" y="133"/>
                    <a:pt x="27" y="147"/>
                    <a:pt x="27" y="147"/>
                  </a:cubicBezTo>
                  <a:cubicBezTo>
                    <a:pt x="56" y="120"/>
                    <a:pt x="47" y="33"/>
                    <a:pt x="45" y="0"/>
                  </a:cubicBezTo>
                  <a:cubicBezTo>
                    <a:pt x="41" y="7"/>
                    <a:pt x="34" y="17"/>
                    <a:pt x="30" y="21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78"/>
            <p:cNvSpPr>
              <a:spLocks/>
            </p:cNvSpPr>
            <p:nvPr userDrawn="1"/>
          </p:nvSpPr>
          <p:spPr bwMode="auto">
            <a:xfrm>
              <a:off x="701675" y="4772026"/>
              <a:ext cx="358775" cy="200025"/>
            </a:xfrm>
            <a:custGeom>
              <a:avLst/>
              <a:gdLst>
                <a:gd name="T0" fmla="*/ 26 w 88"/>
                <a:gd name="T1" fmla="*/ 29 h 49"/>
                <a:gd name="T2" fmla="*/ 42 w 88"/>
                <a:gd name="T3" fmla="*/ 34 h 49"/>
                <a:gd name="T4" fmla="*/ 46 w 88"/>
                <a:gd name="T5" fmla="*/ 20 h 49"/>
                <a:gd name="T6" fmla="*/ 82 w 88"/>
                <a:gd name="T7" fmla="*/ 19 h 49"/>
                <a:gd name="T8" fmla="*/ 87 w 88"/>
                <a:gd name="T9" fmla="*/ 13 h 49"/>
                <a:gd name="T10" fmla="*/ 79 w 88"/>
                <a:gd name="T11" fmla="*/ 0 h 49"/>
                <a:gd name="T12" fmla="*/ 24 w 88"/>
                <a:gd name="T13" fmla="*/ 18 h 49"/>
                <a:gd name="T14" fmla="*/ 3 w 88"/>
                <a:gd name="T15" fmla="*/ 34 h 49"/>
                <a:gd name="T16" fmla="*/ 7 w 88"/>
                <a:gd name="T17" fmla="*/ 49 h 49"/>
                <a:gd name="T18" fmla="*/ 26 w 88"/>
                <a:gd name="T1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49">
                  <a:moveTo>
                    <a:pt x="26" y="29"/>
                  </a:moveTo>
                  <a:cubicBezTo>
                    <a:pt x="32" y="28"/>
                    <a:pt x="42" y="34"/>
                    <a:pt x="42" y="34"/>
                  </a:cubicBezTo>
                  <a:cubicBezTo>
                    <a:pt x="42" y="29"/>
                    <a:pt x="40" y="24"/>
                    <a:pt x="46" y="20"/>
                  </a:cubicBezTo>
                  <a:cubicBezTo>
                    <a:pt x="51" y="17"/>
                    <a:pt x="73" y="21"/>
                    <a:pt x="82" y="19"/>
                  </a:cubicBezTo>
                  <a:cubicBezTo>
                    <a:pt x="86" y="18"/>
                    <a:pt x="88" y="16"/>
                    <a:pt x="87" y="13"/>
                  </a:cubicBezTo>
                  <a:cubicBezTo>
                    <a:pt x="84" y="7"/>
                    <a:pt x="79" y="0"/>
                    <a:pt x="79" y="0"/>
                  </a:cubicBezTo>
                  <a:cubicBezTo>
                    <a:pt x="68" y="4"/>
                    <a:pt x="36" y="12"/>
                    <a:pt x="24" y="18"/>
                  </a:cubicBezTo>
                  <a:cubicBezTo>
                    <a:pt x="17" y="21"/>
                    <a:pt x="5" y="28"/>
                    <a:pt x="3" y="34"/>
                  </a:cubicBezTo>
                  <a:cubicBezTo>
                    <a:pt x="0" y="42"/>
                    <a:pt x="4" y="46"/>
                    <a:pt x="7" y="49"/>
                  </a:cubicBezTo>
                  <a:cubicBezTo>
                    <a:pt x="12" y="35"/>
                    <a:pt x="17" y="31"/>
                    <a:pt x="26" y="2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79"/>
            <p:cNvSpPr>
              <a:spLocks/>
            </p:cNvSpPr>
            <p:nvPr userDrawn="1"/>
          </p:nvSpPr>
          <p:spPr bwMode="auto">
            <a:xfrm>
              <a:off x="1019175" y="3540126"/>
              <a:ext cx="207963" cy="430213"/>
            </a:xfrm>
            <a:custGeom>
              <a:avLst/>
              <a:gdLst>
                <a:gd name="T0" fmla="*/ 25 w 51"/>
                <a:gd name="T1" fmla="*/ 105 h 105"/>
                <a:gd name="T2" fmla="*/ 45 w 51"/>
                <a:gd name="T3" fmla="*/ 73 h 105"/>
                <a:gd name="T4" fmla="*/ 45 w 51"/>
                <a:gd name="T5" fmla="*/ 23 h 105"/>
                <a:gd name="T6" fmla="*/ 33 w 51"/>
                <a:gd name="T7" fmla="*/ 0 h 105"/>
                <a:gd name="T8" fmla="*/ 23 w 51"/>
                <a:gd name="T9" fmla="*/ 9 h 105"/>
                <a:gd name="T10" fmla="*/ 20 w 51"/>
                <a:gd name="T11" fmla="*/ 10 h 105"/>
                <a:gd name="T12" fmla="*/ 17 w 51"/>
                <a:gd name="T13" fmla="*/ 9 h 105"/>
                <a:gd name="T14" fmla="*/ 9 w 51"/>
                <a:gd name="T15" fmla="*/ 6 h 105"/>
                <a:gd name="T16" fmla="*/ 3 w 51"/>
                <a:gd name="T17" fmla="*/ 28 h 105"/>
                <a:gd name="T18" fmla="*/ 4 w 51"/>
                <a:gd name="T19" fmla="*/ 71 h 105"/>
                <a:gd name="T20" fmla="*/ 25 w 51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105">
                  <a:moveTo>
                    <a:pt x="25" y="105"/>
                  </a:moveTo>
                  <a:cubicBezTo>
                    <a:pt x="25" y="105"/>
                    <a:pt x="40" y="87"/>
                    <a:pt x="45" y="73"/>
                  </a:cubicBezTo>
                  <a:cubicBezTo>
                    <a:pt x="49" y="58"/>
                    <a:pt x="51" y="41"/>
                    <a:pt x="45" y="23"/>
                  </a:cubicBezTo>
                  <a:cubicBezTo>
                    <a:pt x="42" y="14"/>
                    <a:pt x="37" y="5"/>
                    <a:pt x="33" y="0"/>
                  </a:cubicBezTo>
                  <a:cubicBezTo>
                    <a:pt x="28" y="6"/>
                    <a:pt x="24" y="8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8"/>
                    <a:pt x="11" y="7"/>
                    <a:pt x="9" y="6"/>
                  </a:cubicBezTo>
                  <a:cubicBezTo>
                    <a:pt x="5" y="15"/>
                    <a:pt x="4" y="20"/>
                    <a:pt x="3" y="28"/>
                  </a:cubicBezTo>
                  <a:cubicBezTo>
                    <a:pt x="2" y="39"/>
                    <a:pt x="0" y="56"/>
                    <a:pt x="4" y="71"/>
                  </a:cubicBezTo>
                  <a:cubicBezTo>
                    <a:pt x="9" y="88"/>
                    <a:pt x="19" y="98"/>
                    <a:pt x="25" y="10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80"/>
            <p:cNvSpPr>
              <a:spLocks/>
            </p:cNvSpPr>
            <p:nvPr userDrawn="1"/>
          </p:nvSpPr>
          <p:spPr bwMode="auto">
            <a:xfrm>
              <a:off x="1198563" y="3486151"/>
              <a:ext cx="366713" cy="328613"/>
            </a:xfrm>
            <a:custGeom>
              <a:avLst/>
              <a:gdLst>
                <a:gd name="T0" fmla="*/ 23 w 90"/>
                <a:gd name="T1" fmla="*/ 55 h 80"/>
                <a:gd name="T2" fmla="*/ 85 w 90"/>
                <a:gd name="T3" fmla="*/ 76 h 80"/>
                <a:gd name="T4" fmla="*/ 43 w 90"/>
                <a:gd name="T5" fmla="*/ 15 h 80"/>
                <a:gd name="T6" fmla="*/ 5 w 90"/>
                <a:gd name="T7" fmla="*/ 0 h 80"/>
                <a:gd name="T8" fmla="*/ 2 w 90"/>
                <a:gd name="T9" fmla="*/ 24 h 80"/>
                <a:gd name="T10" fmla="*/ 23 w 90"/>
                <a:gd name="T11" fmla="*/ 5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0">
                  <a:moveTo>
                    <a:pt x="23" y="55"/>
                  </a:moveTo>
                  <a:cubicBezTo>
                    <a:pt x="39" y="68"/>
                    <a:pt x="61" y="80"/>
                    <a:pt x="85" y="76"/>
                  </a:cubicBezTo>
                  <a:cubicBezTo>
                    <a:pt x="85" y="76"/>
                    <a:pt x="90" y="59"/>
                    <a:pt x="43" y="15"/>
                  </a:cubicBezTo>
                  <a:cubicBezTo>
                    <a:pt x="27" y="12"/>
                    <a:pt x="14" y="7"/>
                    <a:pt x="5" y="0"/>
                  </a:cubicBezTo>
                  <a:cubicBezTo>
                    <a:pt x="3" y="6"/>
                    <a:pt x="0" y="13"/>
                    <a:pt x="2" y="24"/>
                  </a:cubicBezTo>
                  <a:cubicBezTo>
                    <a:pt x="5" y="35"/>
                    <a:pt x="12" y="47"/>
                    <a:pt x="23" y="5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81"/>
            <p:cNvSpPr>
              <a:spLocks/>
            </p:cNvSpPr>
            <p:nvPr userDrawn="1"/>
          </p:nvSpPr>
          <p:spPr bwMode="auto">
            <a:xfrm>
              <a:off x="603250" y="4705351"/>
              <a:ext cx="244475" cy="134938"/>
            </a:xfrm>
            <a:custGeom>
              <a:avLst/>
              <a:gdLst>
                <a:gd name="T0" fmla="*/ 32 w 60"/>
                <a:gd name="T1" fmla="*/ 33 h 33"/>
                <a:gd name="T2" fmla="*/ 60 w 60"/>
                <a:gd name="T3" fmla="*/ 20 h 33"/>
                <a:gd name="T4" fmla="*/ 32 w 60"/>
                <a:gd name="T5" fmla="*/ 5 h 33"/>
                <a:gd name="T6" fmla="*/ 14 w 60"/>
                <a:gd name="T7" fmla="*/ 0 h 33"/>
                <a:gd name="T8" fmla="*/ 0 w 60"/>
                <a:gd name="T9" fmla="*/ 2 h 33"/>
                <a:gd name="T10" fmla="*/ 24 w 60"/>
                <a:gd name="T11" fmla="*/ 25 h 33"/>
                <a:gd name="T12" fmla="*/ 32 w 6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3">
                  <a:moveTo>
                    <a:pt x="32" y="33"/>
                  </a:moveTo>
                  <a:cubicBezTo>
                    <a:pt x="45" y="25"/>
                    <a:pt x="57" y="21"/>
                    <a:pt x="60" y="20"/>
                  </a:cubicBezTo>
                  <a:cubicBezTo>
                    <a:pt x="49" y="13"/>
                    <a:pt x="39" y="8"/>
                    <a:pt x="32" y="5"/>
                  </a:cubicBezTo>
                  <a:cubicBezTo>
                    <a:pt x="24" y="2"/>
                    <a:pt x="14" y="0"/>
                    <a:pt x="14" y="0"/>
                  </a:cubicBezTo>
                  <a:cubicBezTo>
                    <a:pt x="9" y="1"/>
                    <a:pt x="0" y="2"/>
                    <a:pt x="0" y="2"/>
                  </a:cubicBezTo>
                  <a:cubicBezTo>
                    <a:pt x="10" y="4"/>
                    <a:pt x="22" y="21"/>
                    <a:pt x="24" y="25"/>
                  </a:cubicBezTo>
                  <a:cubicBezTo>
                    <a:pt x="27" y="30"/>
                    <a:pt x="32" y="33"/>
                    <a:pt x="32" y="3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82"/>
            <p:cNvSpPr>
              <a:spLocks/>
            </p:cNvSpPr>
            <p:nvPr userDrawn="1"/>
          </p:nvSpPr>
          <p:spPr bwMode="auto">
            <a:xfrm>
              <a:off x="15875" y="5597526"/>
              <a:ext cx="322263" cy="352425"/>
            </a:xfrm>
            <a:custGeom>
              <a:avLst/>
              <a:gdLst>
                <a:gd name="T0" fmla="*/ 36 w 79"/>
                <a:gd name="T1" fmla="*/ 41 h 86"/>
                <a:gd name="T2" fmla="*/ 65 w 79"/>
                <a:gd name="T3" fmla="*/ 86 h 86"/>
                <a:gd name="T4" fmla="*/ 79 w 79"/>
                <a:gd name="T5" fmla="*/ 68 h 86"/>
                <a:gd name="T6" fmla="*/ 44 w 79"/>
                <a:gd name="T7" fmla="*/ 15 h 86"/>
                <a:gd name="T8" fmla="*/ 34 w 79"/>
                <a:gd name="T9" fmla="*/ 0 h 86"/>
                <a:gd name="T10" fmla="*/ 0 w 79"/>
                <a:gd name="T11" fmla="*/ 61 h 86"/>
                <a:gd name="T12" fmla="*/ 12 w 79"/>
                <a:gd name="T13" fmla="*/ 84 h 86"/>
                <a:gd name="T14" fmla="*/ 36 w 79"/>
                <a:gd name="T15" fmla="*/ 4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86">
                  <a:moveTo>
                    <a:pt x="36" y="41"/>
                  </a:moveTo>
                  <a:cubicBezTo>
                    <a:pt x="42" y="51"/>
                    <a:pt x="54" y="68"/>
                    <a:pt x="65" y="86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22" y="66"/>
                    <a:pt x="31" y="50"/>
                    <a:pt x="36" y="41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83"/>
            <p:cNvSpPr>
              <a:spLocks/>
            </p:cNvSpPr>
            <p:nvPr userDrawn="1"/>
          </p:nvSpPr>
          <p:spPr bwMode="auto">
            <a:xfrm>
              <a:off x="-4763" y="5470526"/>
              <a:ext cx="103188" cy="147638"/>
            </a:xfrm>
            <a:custGeom>
              <a:avLst/>
              <a:gdLst>
                <a:gd name="T0" fmla="*/ 0 w 25"/>
                <a:gd name="T1" fmla="*/ 36 h 36"/>
                <a:gd name="T2" fmla="*/ 25 w 25"/>
                <a:gd name="T3" fmla="*/ 0 h 36"/>
                <a:gd name="T4" fmla="*/ 0 w 25"/>
                <a:gd name="T5" fmla="*/ 6 h 36"/>
                <a:gd name="T6" fmla="*/ 0 w 25"/>
                <a:gd name="T7" fmla="*/ 6 h 36"/>
                <a:gd name="T8" fmla="*/ 0 w 25"/>
                <a:gd name="T9" fmla="*/ 36 h 36"/>
                <a:gd name="T10" fmla="*/ 0 w 25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0" y="36"/>
                  </a:moveTo>
                  <a:cubicBezTo>
                    <a:pt x="10" y="29"/>
                    <a:pt x="20" y="11"/>
                    <a:pt x="25" y="0"/>
                  </a:cubicBezTo>
                  <a:cubicBezTo>
                    <a:pt x="20" y="3"/>
                    <a:pt x="1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84"/>
            <p:cNvSpPr>
              <a:spLocks/>
            </p:cNvSpPr>
            <p:nvPr userDrawn="1"/>
          </p:nvSpPr>
          <p:spPr bwMode="auto">
            <a:xfrm>
              <a:off x="444500" y="4702176"/>
              <a:ext cx="257175" cy="327025"/>
            </a:xfrm>
            <a:custGeom>
              <a:avLst/>
              <a:gdLst>
                <a:gd name="T0" fmla="*/ 49 w 63"/>
                <a:gd name="T1" fmla="*/ 70 h 80"/>
                <a:gd name="T2" fmla="*/ 60 w 63"/>
                <a:gd name="T3" fmla="*/ 43 h 80"/>
                <a:gd name="T4" fmla="*/ 28 w 63"/>
                <a:gd name="T5" fmla="*/ 3 h 80"/>
                <a:gd name="T6" fmla="*/ 15 w 63"/>
                <a:gd name="T7" fmla="*/ 0 h 80"/>
                <a:gd name="T8" fmla="*/ 0 w 63"/>
                <a:gd name="T9" fmla="*/ 11 h 80"/>
                <a:gd name="T10" fmla="*/ 30 w 63"/>
                <a:gd name="T11" fmla="*/ 20 h 80"/>
                <a:gd name="T12" fmla="*/ 40 w 63"/>
                <a:gd name="T13" fmla="*/ 50 h 80"/>
                <a:gd name="T14" fmla="*/ 12 w 63"/>
                <a:gd name="T15" fmla="*/ 54 h 80"/>
                <a:gd name="T16" fmla="*/ 49 w 63"/>
                <a:gd name="T17" fmla="*/ 7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0">
                  <a:moveTo>
                    <a:pt x="49" y="70"/>
                  </a:moveTo>
                  <a:cubicBezTo>
                    <a:pt x="54" y="68"/>
                    <a:pt x="63" y="60"/>
                    <a:pt x="60" y="43"/>
                  </a:cubicBezTo>
                  <a:cubicBezTo>
                    <a:pt x="56" y="23"/>
                    <a:pt x="28" y="3"/>
                    <a:pt x="28" y="3"/>
                  </a:cubicBezTo>
                  <a:cubicBezTo>
                    <a:pt x="20" y="3"/>
                    <a:pt x="17" y="1"/>
                    <a:pt x="15" y="0"/>
                  </a:cubicBezTo>
                  <a:cubicBezTo>
                    <a:pt x="7" y="5"/>
                    <a:pt x="0" y="11"/>
                    <a:pt x="0" y="11"/>
                  </a:cubicBezTo>
                  <a:cubicBezTo>
                    <a:pt x="8" y="10"/>
                    <a:pt x="23" y="14"/>
                    <a:pt x="30" y="20"/>
                  </a:cubicBezTo>
                  <a:cubicBezTo>
                    <a:pt x="37" y="24"/>
                    <a:pt x="46" y="40"/>
                    <a:pt x="40" y="50"/>
                  </a:cubicBezTo>
                  <a:cubicBezTo>
                    <a:pt x="34" y="61"/>
                    <a:pt x="12" y="54"/>
                    <a:pt x="12" y="54"/>
                  </a:cubicBezTo>
                  <a:cubicBezTo>
                    <a:pt x="25" y="80"/>
                    <a:pt x="45" y="72"/>
                    <a:pt x="49" y="7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85"/>
            <p:cNvSpPr>
              <a:spLocks/>
            </p:cNvSpPr>
            <p:nvPr userDrawn="1"/>
          </p:nvSpPr>
          <p:spPr bwMode="auto">
            <a:xfrm>
              <a:off x="668338" y="2066926"/>
              <a:ext cx="1039813" cy="1489075"/>
            </a:xfrm>
            <a:custGeom>
              <a:avLst/>
              <a:gdLst>
                <a:gd name="T0" fmla="*/ 125 w 255"/>
                <a:gd name="T1" fmla="*/ 113 h 364"/>
                <a:gd name="T2" fmla="*/ 106 w 255"/>
                <a:gd name="T3" fmla="*/ 174 h 364"/>
                <a:gd name="T4" fmla="*/ 128 w 255"/>
                <a:gd name="T5" fmla="*/ 262 h 364"/>
                <a:gd name="T6" fmla="*/ 23 w 255"/>
                <a:gd name="T7" fmla="*/ 271 h 364"/>
                <a:gd name="T8" fmla="*/ 0 w 255"/>
                <a:gd name="T9" fmla="*/ 313 h 364"/>
                <a:gd name="T10" fmla="*/ 30 w 255"/>
                <a:gd name="T11" fmla="*/ 320 h 364"/>
                <a:gd name="T12" fmla="*/ 33 w 255"/>
                <a:gd name="T13" fmla="*/ 364 h 364"/>
                <a:gd name="T14" fmla="*/ 73 w 255"/>
                <a:gd name="T15" fmla="*/ 334 h 364"/>
                <a:gd name="T16" fmla="*/ 105 w 255"/>
                <a:gd name="T17" fmla="*/ 361 h 364"/>
                <a:gd name="T18" fmla="*/ 120 w 255"/>
                <a:gd name="T19" fmla="*/ 315 h 364"/>
                <a:gd name="T20" fmla="*/ 174 w 255"/>
                <a:gd name="T21" fmla="*/ 353 h 364"/>
                <a:gd name="T22" fmla="*/ 167 w 255"/>
                <a:gd name="T23" fmla="*/ 283 h 364"/>
                <a:gd name="T24" fmla="*/ 229 w 255"/>
                <a:gd name="T25" fmla="*/ 294 h 364"/>
                <a:gd name="T26" fmla="*/ 199 w 255"/>
                <a:gd name="T27" fmla="*/ 245 h 364"/>
                <a:gd name="T28" fmla="*/ 255 w 255"/>
                <a:gd name="T29" fmla="*/ 209 h 364"/>
                <a:gd name="T30" fmla="*/ 196 w 255"/>
                <a:gd name="T31" fmla="*/ 192 h 364"/>
                <a:gd name="T32" fmla="*/ 243 w 255"/>
                <a:gd name="T33" fmla="*/ 137 h 364"/>
                <a:gd name="T34" fmla="*/ 171 w 255"/>
                <a:gd name="T35" fmla="*/ 148 h 364"/>
                <a:gd name="T36" fmla="*/ 197 w 255"/>
                <a:gd name="T37" fmla="*/ 118 h 364"/>
                <a:gd name="T38" fmla="*/ 231 w 255"/>
                <a:gd name="T39" fmla="*/ 0 h 364"/>
                <a:gd name="T40" fmla="*/ 125 w 255"/>
                <a:gd name="T41" fmla="*/ 11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5" h="364">
                  <a:moveTo>
                    <a:pt x="125" y="113"/>
                  </a:moveTo>
                  <a:cubicBezTo>
                    <a:pt x="110" y="123"/>
                    <a:pt x="94" y="144"/>
                    <a:pt x="106" y="174"/>
                  </a:cubicBezTo>
                  <a:cubicBezTo>
                    <a:pt x="119" y="203"/>
                    <a:pt x="142" y="246"/>
                    <a:pt x="128" y="262"/>
                  </a:cubicBezTo>
                  <a:cubicBezTo>
                    <a:pt x="114" y="279"/>
                    <a:pt x="64" y="287"/>
                    <a:pt x="23" y="271"/>
                  </a:cubicBezTo>
                  <a:cubicBezTo>
                    <a:pt x="23" y="271"/>
                    <a:pt x="15" y="297"/>
                    <a:pt x="0" y="313"/>
                  </a:cubicBezTo>
                  <a:cubicBezTo>
                    <a:pt x="0" y="313"/>
                    <a:pt x="7" y="327"/>
                    <a:pt x="30" y="320"/>
                  </a:cubicBezTo>
                  <a:cubicBezTo>
                    <a:pt x="30" y="320"/>
                    <a:pt x="22" y="341"/>
                    <a:pt x="33" y="364"/>
                  </a:cubicBezTo>
                  <a:cubicBezTo>
                    <a:pt x="33" y="364"/>
                    <a:pt x="61" y="359"/>
                    <a:pt x="73" y="334"/>
                  </a:cubicBezTo>
                  <a:cubicBezTo>
                    <a:pt x="73" y="334"/>
                    <a:pt x="84" y="354"/>
                    <a:pt x="105" y="361"/>
                  </a:cubicBezTo>
                  <a:cubicBezTo>
                    <a:pt x="105" y="361"/>
                    <a:pt x="124" y="352"/>
                    <a:pt x="120" y="315"/>
                  </a:cubicBezTo>
                  <a:cubicBezTo>
                    <a:pt x="120" y="315"/>
                    <a:pt x="133" y="348"/>
                    <a:pt x="174" y="353"/>
                  </a:cubicBezTo>
                  <a:cubicBezTo>
                    <a:pt x="174" y="353"/>
                    <a:pt x="197" y="323"/>
                    <a:pt x="167" y="283"/>
                  </a:cubicBezTo>
                  <a:cubicBezTo>
                    <a:pt x="167" y="283"/>
                    <a:pt x="189" y="303"/>
                    <a:pt x="229" y="294"/>
                  </a:cubicBezTo>
                  <a:cubicBezTo>
                    <a:pt x="229" y="294"/>
                    <a:pt x="235" y="273"/>
                    <a:pt x="199" y="245"/>
                  </a:cubicBezTo>
                  <a:cubicBezTo>
                    <a:pt x="199" y="245"/>
                    <a:pt x="239" y="243"/>
                    <a:pt x="255" y="209"/>
                  </a:cubicBezTo>
                  <a:cubicBezTo>
                    <a:pt x="255" y="209"/>
                    <a:pt x="238" y="188"/>
                    <a:pt x="196" y="192"/>
                  </a:cubicBezTo>
                  <a:cubicBezTo>
                    <a:pt x="196" y="192"/>
                    <a:pt x="235" y="184"/>
                    <a:pt x="243" y="137"/>
                  </a:cubicBezTo>
                  <a:cubicBezTo>
                    <a:pt x="243" y="137"/>
                    <a:pt x="215" y="119"/>
                    <a:pt x="171" y="148"/>
                  </a:cubicBezTo>
                  <a:cubicBezTo>
                    <a:pt x="171" y="148"/>
                    <a:pt x="178" y="133"/>
                    <a:pt x="197" y="118"/>
                  </a:cubicBezTo>
                  <a:cubicBezTo>
                    <a:pt x="216" y="103"/>
                    <a:pt x="239" y="62"/>
                    <a:pt x="231" y="0"/>
                  </a:cubicBezTo>
                  <a:cubicBezTo>
                    <a:pt x="216" y="33"/>
                    <a:pt x="192" y="67"/>
                    <a:pt x="125" y="11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86"/>
            <p:cNvSpPr>
              <a:spLocks/>
            </p:cNvSpPr>
            <p:nvPr userDrawn="1"/>
          </p:nvSpPr>
          <p:spPr bwMode="auto">
            <a:xfrm>
              <a:off x="98425" y="5119688"/>
              <a:ext cx="492125" cy="454025"/>
            </a:xfrm>
            <a:custGeom>
              <a:avLst/>
              <a:gdLst>
                <a:gd name="T0" fmla="*/ 121 w 121"/>
                <a:gd name="T1" fmla="*/ 97 h 111"/>
                <a:gd name="T2" fmla="*/ 23 w 121"/>
                <a:gd name="T3" fmla="*/ 5 h 111"/>
                <a:gd name="T4" fmla="*/ 21 w 121"/>
                <a:gd name="T5" fmla="*/ 1 h 111"/>
                <a:gd name="T6" fmla="*/ 0 w 121"/>
                <a:gd name="T7" fmla="*/ 0 h 111"/>
                <a:gd name="T8" fmla="*/ 6 w 121"/>
                <a:gd name="T9" fmla="*/ 10 h 111"/>
                <a:gd name="T10" fmla="*/ 112 w 121"/>
                <a:gd name="T11" fmla="*/ 111 h 111"/>
                <a:gd name="T12" fmla="*/ 121 w 121"/>
                <a:gd name="T13" fmla="*/ 9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11">
                  <a:moveTo>
                    <a:pt x="121" y="97"/>
                  </a:moveTo>
                  <a:cubicBezTo>
                    <a:pt x="87" y="78"/>
                    <a:pt x="53" y="50"/>
                    <a:pt x="23" y="5"/>
                  </a:cubicBezTo>
                  <a:cubicBezTo>
                    <a:pt x="22" y="4"/>
                    <a:pt x="21" y="2"/>
                    <a:pt x="21" y="1"/>
                  </a:cubicBezTo>
                  <a:cubicBezTo>
                    <a:pt x="21" y="1"/>
                    <a:pt x="9" y="4"/>
                    <a:pt x="0" y="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9" y="59"/>
                    <a:pt x="75" y="90"/>
                    <a:pt x="112" y="111"/>
                  </a:cubicBezTo>
                  <a:lnTo>
                    <a:pt x="121" y="97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87"/>
            <p:cNvSpPr>
              <a:spLocks/>
            </p:cNvSpPr>
            <p:nvPr userDrawn="1"/>
          </p:nvSpPr>
          <p:spPr bwMode="auto">
            <a:xfrm>
              <a:off x="-4763" y="5073651"/>
              <a:ext cx="412750" cy="482600"/>
            </a:xfrm>
            <a:custGeom>
              <a:avLst/>
              <a:gdLst>
                <a:gd name="T0" fmla="*/ 44 w 101"/>
                <a:gd name="T1" fmla="*/ 63 h 118"/>
                <a:gd name="T2" fmla="*/ 0 w 101"/>
                <a:gd name="T3" fmla="*/ 0 h 118"/>
                <a:gd name="T4" fmla="*/ 0 w 101"/>
                <a:gd name="T5" fmla="*/ 0 h 118"/>
                <a:gd name="T6" fmla="*/ 0 w 101"/>
                <a:gd name="T7" fmla="*/ 1 h 118"/>
                <a:gd name="T8" fmla="*/ 0 w 101"/>
                <a:gd name="T9" fmla="*/ 94 h 118"/>
                <a:gd name="T10" fmla="*/ 0 w 101"/>
                <a:gd name="T11" fmla="*/ 94 h 118"/>
                <a:gd name="T12" fmla="*/ 31 w 101"/>
                <a:gd name="T13" fmla="*/ 84 h 118"/>
                <a:gd name="T14" fmla="*/ 101 w 101"/>
                <a:gd name="T15" fmla="*/ 118 h 118"/>
                <a:gd name="T16" fmla="*/ 44 w 101"/>
                <a:gd name="T17" fmla="*/ 6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18">
                  <a:moveTo>
                    <a:pt x="44" y="63"/>
                  </a:moveTo>
                  <a:cubicBezTo>
                    <a:pt x="32" y="52"/>
                    <a:pt x="4" y="1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3" y="94"/>
                    <a:pt x="31" y="84"/>
                    <a:pt x="31" y="84"/>
                  </a:cubicBezTo>
                  <a:cubicBezTo>
                    <a:pt x="56" y="107"/>
                    <a:pt x="101" y="118"/>
                    <a:pt x="101" y="118"/>
                  </a:cubicBezTo>
                  <a:cubicBezTo>
                    <a:pt x="85" y="103"/>
                    <a:pt x="56" y="74"/>
                    <a:pt x="44" y="6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88"/>
            <p:cNvSpPr>
              <a:spLocks/>
            </p:cNvSpPr>
            <p:nvPr userDrawn="1"/>
          </p:nvSpPr>
          <p:spPr bwMode="auto">
            <a:xfrm>
              <a:off x="1250950" y="3724276"/>
              <a:ext cx="400050" cy="757238"/>
            </a:xfrm>
            <a:custGeom>
              <a:avLst/>
              <a:gdLst>
                <a:gd name="T0" fmla="*/ 70 w 98"/>
                <a:gd name="T1" fmla="*/ 185 h 185"/>
                <a:gd name="T2" fmla="*/ 36 w 98"/>
                <a:gd name="T3" fmla="*/ 23 h 185"/>
                <a:gd name="T4" fmla="*/ 26 w 98"/>
                <a:gd name="T5" fmla="*/ 18 h 185"/>
                <a:gd name="T6" fmla="*/ 47 w 98"/>
                <a:gd name="T7" fmla="*/ 129 h 185"/>
                <a:gd name="T8" fmla="*/ 15 w 98"/>
                <a:gd name="T9" fmla="*/ 11 h 185"/>
                <a:gd name="T10" fmla="*/ 5 w 98"/>
                <a:gd name="T11" fmla="*/ 4 h 185"/>
                <a:gd name="T12" fmla="*/ 1 w 98"/>
                <a:gd name="T13" fmla="*/ 0 h 185"/>
                <a:gd name="T14" fmla="*/ 0 w 98"/>
                <a:gd name="T15" fmla="*/ 10 h 185"/>
                <a:gd name="T16" fmla="*/ 24 w 98"/>
                <a:gd name="T17" fmla="*/ 145 h 185"/>
                <a:gd name="T18" fmla="*/ 70 w 98"/>
                <a:gd name="T1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85">
                  <a:moveTo>
                    <a:pt x="70" y="185"/>
                  </a:moveTo>
                  <a:cubicBezTo>
                    <a:pt x="98" y="136"/>
                    <a:pt x="65" y="69"/>
                    <a:pt x="36" y="23"/>
                  </a:cubicBezTo>
                  <a:cubicBezTo>
                    <a:pt x="33" y="21"/>
                    <a:pt x="29" y="20"/>
                    <a:pt x="26" y="18"/>
                  </a:cubicBezTo>
                  <a:cubicBezTo>
                    <a:pt x="36" y="54"/>
                    <a:pt x="54" y="96"/>
                    <a:pt x="47" y="129"/>
                  </a:cubicBezTo>
                  <a:cubicBezTo>
                    <a:pt x="22" y="99"/>
                    <a:pt x="15" y="11"/>
                    <a:pt x="15" y="11"/>
                  </a:cubicBezTo>
                  <a:cubicBezTo>
                    <a:pt x="11" y="9"/>
                    <a:pt x="8" y="7"/>
                    <a:pt x="5" y="4"/>
                  </a:cubicBezTo>
                  <a:cubicBezTo>
                    <a:pt x="3" y="3"/>
                    <a:pt x="2" y="2"/>
                    <a:pt x="1" y="0"/>
                  </a:cubicBezTo>
                  <a:cubicBezTo>
                    <a:pt x="1" y="4"/>
                    <a:pt x="0" y="7"/>
                    <a:pt x="0" y="10"/>
                  </a:cubicBezTo>
                  <a:cubicBezTo>
                    <a:pt x="4" y="63"/>
                    <a:pt x="8" y="118"/>
                    <a:pt x="24" y="145"/>
                  </a:cubicBezTo>
                  <a:cubicBezTo>
                    <a:pt x="41" y="172"/>
                    <a:pt x="70" y="185"/>
                    <a:pt x="70" y="18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89"/>
            <p:cNvSpPr>
              <a:spLocks/>
            </p:cNvSpPr>
            <p:nvPr userDrawn="1"/>
          </p:nvSpPr>
          <p:spPr bwMode="auto">
            <a:xfrm>
              <a:off x="1585913" y="2259013"/>
              <a:ext cx="561975" cy="373063"/>
            </a:xfrm>
            <a:custGeom>
              <a:avLst/>
              <a:gdLst>
                <a:gd name="T0" fmla="*/ 100 w 138"/>
                <a:gd name="T1" fmla="*/ 65 h 91"/>
                <a:gd name="T2" fmla="*/ 138 w 138"/>
                <a:gd name="T3" fmla="*/ 0 h 91"/>
                <a:gd name="T4" fmla="*/ 61 w 138"/>
                <a:gd name="T5" fmla="*/ 32 h 91"/>
                <a:gd name="T6" fmla="*/ 0 w 138"/>
                <a:gd name="T7" fmla="*/ 76 h 91"/>
                <a:gd name="T8" fmla="*/ 23 w 138"/>
                <a:gd name="T9" fmla="*/ 83 h 91"/>
                <a:gd name="T10" fmla="*/ 28 w 138"/>
                <a:gd name="T11" fmla="*/ 86 h 91"/>
                <a:gd name="T12" fmla="*/ 100 w 138"/>
                <a:gd name="T13" fmla="*/ 6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91">
                  <a:moveTo>
                    <a:pt x="100" y="65"/>
                  </a:moveTo>
                  <a:cubicBezTo>
                    <a:pt x="121" y="46"/>
                    <a:pt x="138" y="0"/>
                    <a:pt x="138" y="0"/>
                  </a:cubicBezTo>
                  <a:cubicBezTo>
                    <a:pt x="119" y="3"/>
                    <a:pt x="83" y="19"/>
                    <a:pt x="61" y="32"/>
                  </a:cubicBezTo>
                  <a:cubicBezTo>
                    <a:pt x="40" y="43"/>
                    <a:pt x="12" y="67"/>
                    <a:pt x="0" y="76"/>
                  </a:cubicBezTo>
                  <a:cubicBezTo>
                    <a:pt x="14" y="77"/>
                    <a:pt x="22" y="82"/>
                    <a:pt x="23" y="83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64" y="91"/>
                    <a:pt x="79" y="84"/>
                    <a:pt x="100" y="6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90"/>
            <p:cNvSpPr>
              <a:spLocks/>
            </p:cNvSpPr>
            <p:nvPr userDrawn="1"/>
          </p:nvSpPr>
          <p:spPr bwMode="auto">
            <a:xfrm>
              <a:off x="1589088" y="2627313"/>
              <a:ext cx="485775" cy="241300"/>
            </a:xfrm>
            <a:custGeom>
              <a:avLst/>
              <a:gdLst>
                <a:gd name="T0" fmla="*/ 0 w 119"/>
                <a:gd name="T1" fmla="*/ 48 h 59"/>
                <a:gd name="T2" fmla="*/ 13 w 119"/>
                <a:gd name="T3" fmla="*/ 52 h 59"/>
                <a:gd name="T4" fmla="*/ 76 w 119"/>
                <a:gd name="T5" fmla="*/ 50 h 59"/>
                <a:gd name="T6" fmla="*/ 119 w 119"/>
                <a:gd name="T7" fmla="*/ 11 h 59"/>
                <a:gd name="T8" fmla="*/ 70 w 119"/>
                <a:gd name="T9" fmla="*/ 5 h 59"/>
                <a:gd name="T10" fmla="*/ 25 w 119"/>
                <a:gd name="T11" fmla="*/ 6 h 59"/>
                <a:gd name="T12" fmla="*/ 0 w 119"/>
                <a:gd name="T13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59">
                  <a:moveTo>
                    <a:pt x="0" y="48"/>
                  </a:moveTo>
                  <a:cubicBezTo>
                    <a:pt x="5" y="49"/>
                    <a:pt x="10" y="50"/>
                    <a:pt x="13" y="52"/>
                  </a:cubicBezTo>
                  <a:cubicBezTo>
                    <a:pt x="28" y="57"/>
                    <a:pt x="41" y="59"/>
                    <a:pt x="76" y="50"/>
                  </a:cubicBezTo>
                  <a:cubicBezTo>
                    <a:pt x="113" y="40"/>
                    <a:pt x="119" y="11"/>
                    <a:pt x="119" y="11"/>
                  </a:cubicBezTo>
                  <a:cubicBezTo>
                    <a:pt x="102" y="0"/>
                    <a:pt x="81" y="1"/>
                    <a:pt x="70" y="5"/>
                  </a:cubicBezTo>
                  <a:cubicBezTo>
                    <a:pt x="60" y="9"/>
                    <a:pt x="35" y="9"/>
                    <a:pt x="25" y="6"/>
                  </a:cubicBezTo>
                  <a:cubicBezTo>
                    <a:pt x="20" y="26"/>
                    <a:pt x="10" y="39"/>
                    <a:pt x="0" y="48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91"/>
            <p:cNvSpPr>
              <a:spLocks/>
            </p:cNvSpPr>
            <p:nvPr userDrawn="1"/>
          </p:nvSpPr>
          <p:spPr bwMode="auto">
            <a:xfrm>
              <a:off x="2074863" y="1454151"/>
              <a:ext cx="1112838" cy="1027113"/>
            </a:xfrm>
            <a:custGeom>
              <a:avLst/>
              <a:gdLst>
                <a:gd name="T0" fmla="*/ 31 w 273"/>
                <a:gd name="T1" fmla="*/ 187 h 251"/>
                <a:gd name="T2" fmla="*/ 19 w 273"/>
                <a:gd name="T3" fmla="*/ 221 h 251"/>
                <a:gd name="T4" fmla="*/ 115 w 273"/>
                <a:gd name="T5" fmla="*/ 148 h 251"/>
                <a:gd name="T6" fmla="*/ 189 w 273"/>
                <a:gd name="T7" fmla="*/ 104 h 251"/>
                <a:gd name="T8" fmla="*/ 143 w 273"/>
                <a:gd name="T9" fmla="*/ 154 h 251"/>
                <a:gd name="T10" fmla="*/ 75 w 273"/>
                <a:gd name="T11" fmla="*/ 200 h 251"/>
                <a:gd name="T12" fmla="*/ 13 w 273"/>
                <a:gd name="T13" fmla="*/ 232 h 251"/>
                <a:gd name="T14" fmla="*/ 0 w 273"/>
                <a:gd name="T15" fmla="*/ 251 h 251"/>
                <a:gd name="T16" fmla="*/ 240 w 273"/>
                <a:gd name="T17" fmla="*/ 114 h 251"/>
                <a:gd name="T18" fmla="*/ 263 w 273"/>
                <a:gd name="T19" fmla="*/ 0 h 251"/>
                <a:gd name="T20" fmla="*/ 143 w 273"/>
                <a:gd name="T21" fmla="*/ 85 h 251"/>
                <a:gd name="T22" fmla="*/ 31 w 273"/>
                <a:gd name="T23" fmla="*/ 18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3" h="251">
                  <a:moveTo>
                    <a:pt x="31" y="187"/>
                  </a:moveTo>
                  <a:cubicBezTo>
                    <a:pt x="19" y="221"/>
                    <a:pt x="19" y="221"/>
                    <a:pt x="19" y="221"/>
                  </a:cubicBezTo>
                  <a:cubicBezTo>
                    <a:pt x="52" y="195"/>
                    <a:pt x="91" y="166"/>
                    <a:pt x="115" y="148"/>
                  </a:cubicBezTo>
                  <a:cubicBezTo>
                    <a:pt x="133" y="134"/>
                    <a:pt x="161" y="114"/>
                    <a:pt x="189" y="104"/>
                  </a:cubicBezTo>
                  <a:cubicBezTo>
                    <a:pt x="189" y="104"/>
                    <a:pt x="163" y="138"/>
                    <a:pt x="143" y="154"/>
                  </a:cubicBezTo>
                  <a:cubicBezTo>
                    <a:pt x="119" y="172"/>
                    <a:pt x="95" y="189"/>
                    <a:pt x="75" y="200"/>
                  </a:cubicBezTo>
                  <a:cubicBezTo>
                    <a:pt x="57" y="209"/>
                    <a:pt x="48" y="215"/>
                    <a:pt x="13" y="232"/>
                  </a:cubicBezTo>
                  <a:cubicBezTo>
                    <a:pt x="10" y="236"/>
                    <a:pt x="3" y="247"/>
                    <a:pt x="0" y="251"/>
                  </a:cubicBezTo>
                  <a:cubicBezTo>
                    <a:pt x="98" y="235"/>
                    <a:pt x="206" y="160"/>
                    <a:pt x="240" y="114"/>
                  </a:cubicBezTo>
                  <a:cubicBezTo>
                    <a:pt x="273" y="68"/>
                    <a:pt x="263" y="0"/>
                    <a:pt x="263" y="0"/>
                  </a:cubicBezTo>
                  <a:cubicBezTo>
                    <a:pt x="231" y="6"/>
                    <a:pt x="161" y="67"/>
                    <a:pt x="143" y="85"/>
                  </a:cubicBezTo>
                  <a:cubicBezTo>
                    <a:pt x="124" y="103"/>
                    <a:pt x="69" y="157"/>
                    <a:pt x="31" y="187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92"/>
            <p:cNvSpPr>
              <a:spLocks/>
            </p:cNvSpPr>
            <p:nvPr userDrawn="1"/>
          </p:nvSpPr>
          <p:spPr bwMode="auto">
            <a:xfrm>
              <a:off x="1879600" y="925513"/>
              <a:ext cx="962025" cy="1400175"/>
            </a:xfrm>
            <a:custGeom>
              <a:avLst/>
              <a:gdLst>
                <a:gd name="T0" fmla="*/ 0 w 236"/>
                <a:gd name="T1" fmla="*/ 342 h 342"/>
                <a:gd name="T2" fmla="*/ 25 w 236"/>
                <a:gd name="T3" fmla="*/ 331 h 342"/>
                <a:gd name="T4" fmla="*/ 33 w 236"/>
                <a:gd name="T5" fmla="*/ 327 h 342"/>
                <a:gd name="T6" fmla="*/ 207 w 236"/>
                <a:gd name="T7" fmla="*/ 154 h 342"/>
                <a:gd name="T8" fmla="*/ 216 w 236"/>
                <a:gd name="T9" fmla="*/ 0 h 342"/>
                <a:gd name="T10" fmla="*/ 115 w 236"/>
                <a:gd name="T11" fmla="*/ 112 h 342"/>
                <a:gd name="T12" fmla="*/ 37 w 236"/>
                <a:gd name="T13" fmla="*/ 243 h 342"/>
                <a:gd name="T14" fmla="*/ 37 w 236"/>
                <a:gd name="T15" fmla="*/ 244 h 342"/>
                <a:gd name="T16" fmla="*/ 37 w 236"/>
                <a:gd name="T17" fmla="*/ 259 h 342"/>
                <a:gd name="T18" fmla="*/ 36 w 236"/>
                <a:gd name="T19" fmla="*/ 270 h 342"/>
                <a:gd name="T20" fmla="*/ 116 w 236"/>
                <a:gd name="T21" fmla="*/ 169 h 342"/>
                <a:gd name="T22" fmla="*/ 167 w 236"/>
                <a:gd name="T23" fmla="*/ 121 h 342"/>
                <a:gd name="T24" fmla="*/ 108 w 236"/>
                <a:gd name="T25" fmla="*/ 215 h 342"/>
                <a:gd name="T26" fmla="*/ 36 w 236"/>
                <a:gd name="T27" fmla="*/ 278 h 342"/>
                <a:gd name="T28" fmla="*/ 33 w 236"/>
                <a:gd name="T29" fmla="*/ 287 h 342"/>
                <a:gd name="T30" fmla="*/ 24 w 236"/>
                <a:gd name="T31" fmla="*/ 311 h 342"/>
                <a:gd name="T32" fmla="*/ 0 w 236"/>
                <a:gd name="T33" fmla="*/ 34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342">
                  <a:moveTo>
                    <a:pt x="0" y="342"/>
                  </a:moveTo>
                  <a:cubicBezTo>
                    <a:pt x="7" y="339"/>
                    <a:pt x="16" y="334"/>
                    <a:pt x="25" y="331"/>
                  </a:cubicBezTo>
                  <a:cubicBezTo>
                    <a:pt x="33" y="327"/>
                    <a:pt x="33" y="327"/>
                    <a:pt x="33" y="327"/>
                  </a:cubicBezTo>
                  <a:cubicBezTo>
                    <a:pt x="106" y="289"/>
                    <a:pt x="178" y="209"/>
                    <a:pt x="207" y="154"/>
                  </a:cubicBezTo>
                  <a:cubicBezTo>
                    <a:pt x="236" y="98"/>
                    <a:pt x="224" y="34"/>
                    <a:pt x="216" y="0"/>
                  </a:cubicBezTo>
                  <a:cubicBezTo>
                    <a:pt x="183" y="27"/>
                    <a:pt x="136" y="82"/>
                    <a:pt x="115" y="112"/>
                  </a:cubicBezTo>
                  <a:cubicBezTo>
                    <a:pt x="90" y="149"/>
                    <a:pt x="57" y="201"/>
                    <a:pt x="37" y="243"/>
                  </a:cubicBezTo>
                  <a:cubicBezTo>
                    <a:pt x="37" y="244"/>
                    <a:pt x="37" y="244"/>
                    <a:pt x="37" y="244"/>
                  </a:cubicBezTo>
                  <a:cubicBezTo>
                    <a:pt x="37" y="249"/>
                    <a:pt x="37" y="254"/>
                    <a:pt x="37" y="259"/>
                  </a:cubicBezTo>
                  <a:cubicBezTo>
                    <a:pt x="36" y="270"/>
                    <a:pt x="36" y="270"/>
                    <a:pt x="36" y="270"/>
                  </a:cubicBezTo>
                  <a:cubicBezTo>
                    <a:pt x="60" y="239"/>
                    <a:pt x="88" y="203"/>
                    <a:pt x="116" y="169"/>
                  </a:cubicBezTo>
                  <a:cubicBezTo>
                    <a:pt x="134" y="146"/>
                    <a:pt x="150" y="132"/>
                    <a:pt x="167" y="121"/>
                  </a:cubicBezTo>
                  <a:cubicBezTo>
                    <a:pt x="153" y="163"/>
                    <a:pt x="126" y="198"/>
                    <a:pt x="108" y="215"/>
                  </a:cubicBezTo>
                  <a:cubicBezTo>
                    <a:pt x="89" y="232"/>
                    <a:pt x="62" y="260"/>
                    <a:pt x="36" y="278"/>
                  </a:cubicBezTo>
                  <a:cubicBezTo>
                    <a:pt x="33" y="287"/>
                    <a:pt x="33" y="287"/>
                    <a:pt x="33" y="287"/>
                  </a:cubicBezTo>
                  <a:cubicBezTo>
                    <a:pt x="31" y="295"/>
                    <a:pt x="28" y="303"/>
                    <a:pt x="24" y="311"/>
                  </a:cubicBezTo>
                  <a:cubicBezTo>
                    <a:pt x="17" y="321"/>
                    <a:pt x="9" y="332"/>
                    <a:pt x="0" y="34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93"/>
            <p:cNvSpPr>
              <a:spLocks/>
            </p:cNvSpPr>
            <p:nvPr userDrawn="1"/>
          </p:nvSpPr>
          <p:spPr bwMode="auto">
            <a:xfrm>
              <a:off x="1544638" y="1851026"/>
              <a:ext cx="481013" cy="674688"/>
            </a:xfrm>
            <a:custGeom>
              <a:avLst/>
              <a:gdLst>
                <a:gd name="T0" fmla="*/ 98 w 118"/>
                <a:gd name="T1" fmla="*/ 80 h 165"/>
                <a:gd name="T2" fmla="*/ 108 w 118"/>
                <a:gd name="T3" fmla="*/ 0 h 165"/>
                <a:gd name="T4" fmla="*/ 41 w 118"/>
                <a:gd name="T5" fmla="*/ 55 h 165"/>
                <a:gd name="T6" fmla="*/ 21 w 118"/>
                <a:gd name="T7" fmla="*/ 118 h 165"/>
                <a:gd name="T8" fmla="*/ 0 w 118"/>
                <a:gd name="T9" fmla="*/ 165 h 165"/>
                <a:gd name="T10" fmla="*/ 98 w 118"/>
                <a:gd name="T11" fmla="*/ 8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65">
                  <a:moveTo>
                    <a:pt x="98" y="80"/>
                  </a:moveTo>
                  <a:cubicBezTo>
                    <a:pt x="118" y="45"/>
                    <a:pt x="108" y="0"/>
                    <a:pt x="108" y="0"/>
                  </a:cubicBezTo>
                  <a:cubicBezTo>
                    <a:pt x="67" y="10"/>
                    <a:pt x="47" y="45"/>
                    <a:pt x="41" y="55"/>
                  </a:cubicBezTo>
                  <a:cubicBezTo>
                    <a:pt x="35" y="65"/>
                    <a:pt x="26" y="103"/>
                    <a:pt x="21" y="118"/>
                  </a:cubicBezTo>
                  <a:cubicBezTo>
                    <a:pt x="16" y="137"/>
                    <a:pt x="9" y="153"/>
                    <a:pt x="0" y="165"/>
                  </a:cubicBezTo>
                  <a:cubicBezTo>
                    <a:pt x="45" y="143"/>
                    <a:pt x="81" y="111"/>
                    <a:pt x="98" y="8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94"/>
            <p:cNvSpPr>
              <a:spLocks/>
            </p:cNvSpPr>
            <p:nvPr userDrawn="1"/>
          </p:nvSpPr>
          <p:spPr bwMode="auto">
            <a:xfrm>
              <a:off x="1430338" y="3278188"/>
              <a:ext cx="431800" cy="228600"/>
            </a:xfrm>
            <a:custGeom>
              <a:avLst/>
              <a:gdLst>
                <a:gd name="T0" fmla="*/ 106 w 106"/>
                <a:gd name="T1" fmla="*/ 36 h 56"/>
                <a:gd name="T2" fmla="*/ 50 w 106"/>
                <a:gd name="T3" fmla="*/ 0 h 56"/>
                <a:gd name="T4" fmla="*/ 48 w 106"/>
                <a:gd name="T5" fmla="*/ 5 h 56"/>
                <a:gd name="T6" fmla="*/ 44 w 106"/>
                <a:gd name="T7" fmla="*/ 6 h 56"/>
                <a:gd name="T8" fmla="*/ 0 w 106"/>
                <a:gd name="T9" fmla="*/ 6 h 56"/>
                <a:gd name="T10" fmla="*/ 3 w 106"/>
                <a:gd name="T11" fmla="*/ 18 h 56"/>
                <a:gd name="T12" fmla="*/ 67 w 106"/>
                <a:gd name="T13" fmla="*/ 53 h 56"/>
                <a:gd name="T14" fmla="*/ 106 w 106"/>
                <a:gd name="T15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56">
                  <a:moveTo>
                    <a:pt x="106" y="36"/>
                  </a:moveTo>
                  <a:cubicBezTo>
                    <a:pt x="97" y="21"/>
                    <a:pt x="71" y="18"/>
                    <a:pt x="50" y="0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26" y="10"/>
                    <a:pt x="11" y="9"/>
                    <a:pt x="0" y="6"/>
                  </a:cubicBezTo>
                  <a:cubicBezTo>
                    <a:pt x="1" y="10"/>
                    <a:pt x="2" y="15"/>
                    <a:pt x="3" y="18"/>
                  </a:cubicBezTo>
                  <a:cubicBezTo>
                    <a:pt x="18" y="37"/>
                    <a:pt x="39" y="50"/>
                    <a:pt x="67" y="53"/>
                  </a:cubicBezTo>
                  <a:cubicBezTo>
                    <a:pt x="95" y="56"/>
                    <a:pt x="106" y="36"/>
                    <a:pt x="106" y="3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95"/>
            <p:cNvSpPr>
              <a:spLocks/>
            </p:cNvSpPr>
            <p:nvPr userDrawn="1"/>
          </p:nvSpPr>
          <p:spPr bwMode="auto">
            <a:xfrm>
              <a:off x="1401763" y="3425826"/>
              <a:ext cx="322263" cy="277813"/>
            </a:xfrm>
            <a:custGeom>
              <a:avLst/>
              <a:gdLst>
                <a:gd name="T0" fmla="*/ 52 w 79"/>
                <a:gd name="T1" fmla="*/ 20 h 68"/>
                <a:gd name="T2" fmla="*/ 11 w 79"/>
                <a:gd name="T3" fmla="*/ 0 h 68"/>
                <a:gd name="T4" fmla="*/ 0 w 79"/>
                <a:gd name="T5" fmla="*/ 26 h 68"/>
                <a:gd name="T6" fmla="*/ 68 w 79"/>
                <a:gd name="T7" fmla="*/ 62 h 68"/>
                <a:gd name="T8" fmla="*/ 52 w 79"/>
                <a:gd name="T9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8">
                  <a:moveTo>
                    <a:pt x="52" y="20"/>
                  </a:moveTo>
                  <a:cubicBezTo>
                    <a:pt x="33" y="7"/>
                    <a:pt x="24" y="4"/>
                    <a:pt x="11" y="0"/>
                  </a:cubicBezTo>
                  <a:cubicBezTo>
                    <a:pt x="9" y="16"/>
                    <a:pt x="1" y="26"/>
                    <a:pt x="0" y="26"/>
                  </a:cubicBezTo>
                  <a:cubicBezTo>
                    <a:pt x="6" y="33"/>
                    <a:pt x="26" y="68"/>
                    <a:pt x="68" y="62"/>
                  </a:cubicBezTo>
                  <a:cubicBezTo>
                    <a:pt x="68" y="62"/>
                    <a:pt x="79" y="38"/>
                    <a:pt x="52" y="2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96"/>
            <p:cNvSpPr>
              <a:spLocks/>
            </p:cNvSpPr>
            <p:nvPr userDrawn="1"/>
          </p:nvSpPr>
          <p:spPr bwMode="auto">
            <a:xfrm>
              <a:off x="1471613" y="3698876"/>
              <a:ext cx="558800" cy="712788"/>
            </a:xfrm>
            <a:custGeom>
              <a:avLst/>
              <a:gdLst>
                <a:gd name="T0" fmla="*/ 44 w 137"/>
                <a:gd name="T1" fmla="*/ 4 h 174"/>
                <a:gd name="T2" fmla="*/ 43 w 137"/>
                <a:gd name="T3" fmla="*/ 4 h 174"/>
                <a:gd name="T4" fmla="*/ 19 w 137"/>
                <a:gd name="T5" fmla="*/ 0 h 174"/>
                <a:gd name="T6" fmla="*/ 24 w 137"/>
                <a:gd name="T7" fmla="*/ 10 h 174"/>
                <a:gd name="T8" fmla="*/ 95 w 137"/>
                <a:gd name="T9" fmla="*/ 119 h 174"/>
                <a:gd name="T10" fmla="*/ 24 w 137"/>
                <a:gd name="T11" fmla="*/ 32 h 174"/>
                <a:gd name="T12" fmla="*/ 19 w 137"/>
                <a:gd name="T13" fmla="*/ 33 h 174"/>
                <a:gd name="T14" fmla="*/ 0 w 137"/>
                <a:gd name="T15" fmla="*/ 33 h 174"/>
                <a:gd name="T16" fmla="*/ 49 w 137"/>
                <a:gd name="T17" fmla="*/ 113 h 174"/>
                <a:gd name="T18" fmla="*/ 131 w 137"/>
                <a:gd name="T19" fmla="*/ 174 h 174"/>
                <a:gd name="T20" fmla="*/ 44 w 137"/>
                <a:gd name="T21" fmla="*/ 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174">
                  <a:moveTo>
                    <a:pt x="44" y="4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34" y="4"/>
                    <a:pt x="26" y="3"/>
                    <a:pt x="19" y="0"/>
                  </a:cubicBezTo>
                  <a:cubicBezTo>
                    <a:pt x="21" y="4"/>
                    <a:pt x="23" y="7"/>
                    <a:pt x="24" y="10"/>
                  </a:cubicBezTo>
                  <a:cubicBezTo>
                    <a:pt x="102" y="83"/>
                    <a:pt x="95" y="119"/>
                    <a:pt x="95" y="119"/>
                  </a:cubicBezTo>
                  <a:cubicBezTo>
                    <a:pt x="68" y="103"/>
                    <a:pt x="39" y="59"/>
                    <a:pt x="24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6" y="34"/>
                    <a:pt x="0" y="33"/>
                  </a:cubicBezTo>
                  <a:cubicBezTo>
                    <a:pt x="10" y="43"/>
                    <a:pt x="25" y="70"/>
                    <a:pt x="49" y="113"/>
                  </a:cubicBezTo>
                  <a:cubicBezTo>
                    <a:pt x="73" y="156"/>
                    <a:pt x="131" y="174"/>
                    <a:pt x="131" y="174"/>
                  </a:cubicBezTo>
                  <a:cubicBezTo>
                    <a:pt x="137" y="101"/>
                    <a:pt x="74" y="34"/>
                    <a:pt x="44" y="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97"/>
            <p:cNvSpPr>
              <a:spLocks/>
            </p:cNvSpPr>
            <p:nvPr userDrawn="1"/>
          </p:nvSpPr>
          <p:spPr bwMode="auto">
            <a:xfrm>
              <a:off x="1479550" y="4432301"/>
              <a:ext cx="436563" cy="412750"/>
            </a:xfrm>
            <a:custGeom>
              <a:avLst/>
              <a:gdLst>
                <a:gd name="T0" fmla="*/ 71 w 107"/>
                <a:gd name="T1" fmla="*/ 70 h 101"/>
                <a:gd name="T2" fmla="*/ 94 w 107"/>
                <a:gd name="T3" fmla="*/ 14 h 101"/>
                <a:gd name="T4" fmla="*/ 36 w 107"/>
                <a:gd name="T5" fmla="*/ 32 h 101"/>
                <a:gd name="T6" fmla="*/ 13 w 107"/>
                <a:gd name="T7" fmla="*/ 88 h 101"/>
                <a:gd name="T8" fmla="*/ 71 w 107"/>
                <a:gd name="T9" fmla="*/ 7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1">
                  <a:moveTo>
                    <a:pt x="71" y="70"/>
                  </a:moveTo>
                  <a:cubicBezTo>
                    <a:pt x="93" y="49"/>
                    <a:pt x="107" y="28"/>
                    <a:pt x="94" y="14"/>
                  </a:cubicBezTo>
                  <a:cubicBezTo>
                    <a:pt x="81" y="0"/>
                    <a:pt x="59" y="12"/>
                    <a:pt x="36" y="32"/>
                  </a:cubicBezTo>
                  <a:cubicBezTo>
                    <a:pt x="14" y="53"/>
                    <a:pt x="0" y="74"/>
                    <a:pt x="13" y="88"/>
                  </a:cubicBezTo>
                  <a:cubicBezTo>
                    <a:pt x="25" y="101"/>
                    <a:pt x="48" y="90"/>
                    <a:pt x="71" y="7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98"/>
            <p:cNvSpPr>
              <a:spLocks/>
            </p:cNvSpPr>
            <p:nvPr userDrawn="1"/>
          </p:nvSpPr>
          <p:spPr bwMode="auto">
            <a:xfrm>
              <a:off x="1671638" y="2860676"/>
              <a:ext cx="496888" cy="238125"/>
            </a:xfrm>
            <a:custGeom>
              <a:avLst/>
              <a:gdLst>
                <a:gd name="T0" fmla="*/ 88 w 122"/>
                <a:gd name="T1" fmla="*/ 8 h 58"/>
                <a:gd name="T2" fmla="*/ 19 w 122"/>
                <a:gd name="T3" fmla="*/ 14 h 58"/>
                <a:gd name="T4" fmla="*/ 17 w 122"/>
                <a:gd name="T5" fmla="*/ 18 h 58"/>
                <a:gd name="T6" fmla="*/ 0 w 122"/>
                <a:gd name="T7" fmla="*/ 41 h 58"/>
                <a:gd name="T8" fmla="*/ 68 w 122"/>
                <a:gd name="T9" fmla="*/ 57 h 58"/>
                <a:gd name="T10" fmla="*/ 122 w 122"/>
                <a:gd name="T11" fmla="*/ 35 h 58"/>
                <a:gd name="T12" fmla="*/ 88 w 122"/>
                <a:gd name="T13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58">
                  <a:moveTo>
                    <a:pt x="88" y="8"/>
                  </a:moveTo>
                  <a:cubicBezTo>
                    <a:pt x="65" y="0"/>
                    <a:pt x="42" y="4"/>
                    <a:pt x="19" y="14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3" y="28"/>
                    <a:pt x="7" y="35"/>
                    <a:pt x="0" y="41"/>
                  </a:cubicBezTo>
                  <a:cubicBezTo>
                    <a:pt x="12" y="50"/>
                    <a:pt x="39" y="58"/>
                    <a:pt x="68" y="57"/>
                  </a:cubicBezTo>
                  <a:cubicBezTo>
                    <a:pt x="97" y="56"/>
                    <a:pt x="122" y="35"/>
                    <a:pt x="122" y="35"/>
                  </a:cubicBezTo>
                  <a:cubicBezTo>
                    <a:pt x="116" y="27"/>
                    <a:pt x="110" y="17"/>
                    <a:pt x="88" y="8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99"/>
            <p:cNvSpPr>
              <a:spLocks/>
            </p:cNvSpPr>
            <p:nvPr userDrawn="1"/>
          </p:nvSpPr>
          <p:spPr bwMode="auto">
            <a:xfrm>
              <a:off x="1565275" y="3090863"/>
              <a:ext cx="496888" cy="277813"/>
            </a:xfrm>
            <a:custGeom>
              <a:avLst/>
              <a:gdLst>
                <a:gd name="T0" fmla="*/ 122 w 122"/>
                <a:gd name="T1" fmla="*/ 54 h 68"/>
                <a:gd name="T2" fmla="*/ 57 w 122"/>
                <a:gd name="T3" fmla="*/ 4 h 68"/>
                <a:gd name="T4" fmla="*/ 0 w 122"/>
                <a:gd name="T5" fmla="*/ 3 h 68"/>
                <a:gd name="T6" fmla="*/ 15 w 122"/>
                <a:gd name="T7" fmla="*/ 27 h 68"/>
                <a:gd name="T8" fmla="*/ 76 w 122"/>
                <a:gd name="T9" fmla="*/ 62 h 68"/>
                <a:gd name="T10" fmla="*/ 122 w 122"/>
                <a:gd name="T11" fmla="*/ 5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68">
                  <a:moveTo>
                    <a:pt x="122" y="54"/>
                  </a:moveTo>
                  <a:cubicBezTo>
                    <a:pt x="109" y="15"/>
                    <a:pt x="83" y="9"/>
                    <a:pt x="57" y="4"/>
                  </a:cubicBezTo>
                  <a:cubicBezTo>
                    <a:pt x="35" y="0"/>
                    <a:pt x="19" y="0"/>
                    <a:pt x="0" y="3"/>
                  </a:cubicBezTo>
                  <a:cubicBezTo>
                    <a:pt x="9" y="12"/>
                    <a:pt x="11" y="22"/>
                    <a:pt x="15" y="27"/>
                  </a:cubicBezTo>
                  <a:cubicBezTo>
                    <a:pt x="28" y="46"/>
                    <a:pt x="50" y="57"/>
                    <a:pt x="76" y="62"/>
                  </a:cubicBezTo>
                  <a:cubicBezTo>
                    <a:pt x="106" y="68"/>
                    <a:pt x="122" y="54"/>
                    <a:pt x="122" y="5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9" name="Freeform 362"/>
          <p:cNvSpPr>
            <a:spLocks noEditPoints="1"/>
          </p:cNvSpPr>
          <p:nvPr userDrawn="1"/>
        </p:nvSpPr>
        <p:spPr bwMode="auto">
          <a:xfrm>
            <a:off x="4954587" y="1421355"/>
            <a:ext cx="5588000" cy="714276"/>
          </a:xfrm>
          <a:custGeom>
            <a:avLst/>
            <a:gdLst>
              <a:gd name="T0" fmla="*/ 848 w 1007"/>
              <a:gd name="T1" fmla="*/ 6 h 129"/>
              <a:gd name="T2" fmla="*/ 848 w 1007"/>
              <a:gd name="T3" fmla="*/ 126 h 129"/>
              <a:gd name="T4" fmla="*/ 882 w 1007"/>
              <a:gd name="T5" fmla="*/ 126 h 129"/>
              <a:gd name="T6" fmla="*/ 897 w 1007"/>
              <a:gd name="T7" fmla="*/ 2 h 129"/>
              <a:gd name="T8" fmla="*/ 287 w 1007"/>
              <a:gd name="T9" fmla="*/ 126 h 129"/>
              <a:gd name="T10" fmla="*/ 328 w 1007"/>
              <a:gd name="T11" fmla="*/ 26 h 129"/>
              <a:gd name="T12" fmla="*/ 269 w 1007"/>
              <a:gd name="T13" fmla="*/ 26 h 129"/>
              <a:gd name="T14" fmla="*/ 208 w 1007"/>
              <a:gd name="T15" fmla="*/ 45 h 129"/>
              <a:gd name="T16" fmla="*/ 183 w 1007"/>
              <a:gd name="T17" fmla="*/ 6 h 129"/>
              <a:gd name="T18" fmla="*/ 214 w 1007"/>
              <a:gd name="T19" fmla="*/ 68 h 129"/>
              <a:gd name="T20" fmla="*/ 253 w 1007"/>
              <a:gd name="T21" fmla="*/ 126 h 129"/>
              <a:gd name="T22" fmla="*/ 231 w 1007"/>
              <a:gd name="T23" fmla="*/ 48 h 129"/>
              <a:gd name="T24" fmla="*/ 564 w 1007"/>
              <a:gd name="T25" fmla="*/ 65 h 129"/>
              <a:gd name="T26" fmla="*/ 631 w 1007"/>
              <a:gd name="T27" fmla="*/ 110 h 129"/>
              <a:gd name="T28" fmla="*/ 601 w 1007"/>
              <a:gd name="T29" fmla="*/ 3 h 129"/>
              <a:gd name="T30" fmla="*/ 589 w 1007"/>
              <a:gd name="T31" fmla="*/ 96 h 129"/>
              <a:gd name="T32" fmla="*/ 589 w 1007"/>
              <a:gd name="T33" fmla="*/ 35 h 129"/>
              <a:gd name="T34" fmla="*/ 618 w 1007"/>
              <a:gd name="T35" fmla="*/ 65 h 129"/>
              <a:gd name="T36" fmla="*/ 101 w 1007"/>
              <a:gd name="T37" fmla="*/ 21 h 129"/>
              <a:gd name="T38" fmla="*/ 129 w 1007"/>
              <a:gd name="T39" fmla="*/ 128 h 129"/>
              <a:gd name="T40" fmla="*/ 158 w 1007"/>
              <a:gd name="T41" fmla="*/ 21 h 129"/>
              <a:gd name="T42" fmla="*/ 129 w 1007"/>
              <a:gd name="T43" fmla="*/ 108 h 129"/>
              <a:gd name="T44" fmla="*/ 112 w 1007"/>
              <a:gd name="T45" fmla="*/ 66 h 129"/>
              <a:gd name="T46" fmla="*/ 142 w 1007"/>
              <a:gd name="T47" fmla="*/ 35 h 129"/>
              <a:gd name="T48" fmla="*/ 510 w 1007"/>
              <a:gd name="T49" fmla="*/ 6 h 129"/>
              <a:gd name="T50" fmla="*/ 510 w 1007"/>
              <a:gd name="T51" fmla="*/ 126 h 129"/>
              <a:gd name="T52" fmla="*/ 541 w 1007"/>
              <a:gd name="T53" fmla="*/ 86 h 129"/>
              <a:gd name="T54" fmla="*/ 510 w 1007"/>
              <a:gd name="T55" fmla="*/ 6 h 129"/>
              <a:gd name="T56" fmla="*/ 512 w 1007"/>
              <a:gd name="T57" fmla="*/ 72 h 129"/>
              <a:gd name="T58" fmla="*/ 510 w 1007"/>
              <a:gd name="T59" fmla="*/ 24 h 129"/>
              <a:gd name="T60" fmla="*/ 523 w 1007"/>
              <a:gd name="T61" fmla="*/ 71 h 129"/>
              <a:gd name="T62" fmla="*/ 22 w 1007"/>
              <a:gd name="T63" fmla="*/ 26 h 129"/>
              <a:gd name="T64" fmla="*/ 71 w 1007"/>
              <a:gd name="T65" fmla="*/ 126 h 129"/>
              <a:gd name="T66" fmla="*/ 0 w 1007"/>
              <a:gd name="T67" fmla="*/ 126 h 129"/>
              <a:gd name="T68" fmla="*/ 690 w 1007"/>
              <a:gd name="T69" fmla="*/ 37 h 129"/>
              <a:gd name="T70" fmla="*/ 723 w 1007"/>
              <a:gd name="T71" fmla="*/ 3 h 129"/>
              <a:gd name="T72" fmla="*/ 657 w 1007"/>
              <a:gd name="T73" fmla="*/ 66 h 129"/>
              <a:gd name="T74" fmla="*/ 724 w 1007"/>
              <a:gd name="T75" fmla="*/ 129 h 129"/>
              <a:gd name="T76" fmla="*/ 691 w 1007"/>
              <a:gd name="T77" fmla="*/ 96 h 129"/>
              <a:gd name="T78" fmla="*/ 347 w 1007"/>
              <a:gd name="T79" fmla="*/ 6 h 129"/>
              <a:gd name="T80" fmla="*/ 367 w 1007"/>
              <a:gd name="T81" fmla="*/ 68 h 129"/>
              <a:gd name="T82" fmla="*/ 423 w 1007"/>
              <a:gd name="T83" fmla="*/ 126 h 129"/>
              <a:gd name="T84" fmla="*/ 368 w 1007"/>
              <a:gd name="T85" fmla="*/ 48 h 129"/>
              <a:gd name="T86" fmla="*/ 388 w 1007"/>
              <a:gd name="T87" fmla="*/ 31 h 129"/>
              <a:gd name="T88" fmla="*/ 773 w 1007"/>
              <a:gd name="T89" fmla="*/ 96 h 129"/>
              <a:gd name="T90" fmla="*/ 804 w 1007"/>
              <a:gd name="T91" fmla="*/ 25 h 129"/>
              <a:gd name="T92" fmla="*/ 804 w 1007"/>
              <a:gd name="T93" fmla="*/ 3 h 129"/>
              <a:gd name="T94" fmla="*/ 756 w 1007"/>
              <a:gd name="T95" fmla="*/ 111 h 129"/>
              <a:gd name="T96" fmla="*/ 806 w 1007"/>
              <a:gd name="T97" fmla="*/ 108 h 129"/>
              <a:gd name="T98" fmla="*/ 1001 w 1007"/>
              <a:gd name="T99" fmla="*/ 0 h 129"/>
              <a:gd name="T100" fmla="*/ 951 w 1007"/>
              <a:gd name="T101" fmla="*/ 6 h 129"/>
              <a:gd name="T102" fmla="*/ 951 w 1007"/>
              <a:gd name="T103" fmla="*/ 126 h 129"/>
              <a:gd name="T104" fmla="*/ 985 w 1007"/>
              <a:gd name="T105" fmla="*/ 12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07" h="129">
                <a:moveTo>
                  <a:pt x="897" y="2"/>
                </a:moveTo>
                <a:cubicBezTo>
                  <a:pt x="897" y="2"/>
                  <a:pt x="852" y="44"/>
                  <a:pt x="848" y="48"/>
                </a:cubicBezTo>
                <a:cubicBezTo>
                  <a:pt x="848" y="43"/>
                  <a:pt x="848" y="6"/>
                  <a:pt x="848" y="6"/>
                </a:cubicBezTo>
                <a:cubicBezTo>
                  <a:pt x="826" y="6"/>
                  <a:pt x="826" y="6"/>
                  <a:pt x="826" y="6"/>
                </a:cubicBezTo>
                <a:cubicBezTo>
                  <a:pt x="826" y="126"/>
                  <a:pt x="826" y="126"/>
                  <a:pt x="826" y="126"/>
                </a:cubicBezTo>
                <a:cubicBezTo>
                  <a:pt x="848" y="126"/>
                  <a:pt x="848" y="126"/>
                  <a:pt x="848" y="126"/>
                </a:cubicBezTo>
                <a:cubicBezTo>
                  <a:pt x="848" y="126"/>
                  <a:pt x="848" y="78"/>
                  <a:pt x="848" y="76"/>
                </a:cubicBezTo>
                <a:cubicBezTo>
                  <a:pt x="849" y="76"/>
                  <a:pt x="875" y="51"/>
                  <a:pt x="879" y="47"/>
                </a:cubicBezTo>
                <a:cubicBezTo>
                  <a:pt x="879" y="53"/>
                  <a:pt x="882" y="126"/>
                  <a:pt x="882" y="126"/>
                </a:cubicBezTo>
                <a:cubicBezTo>
                  <a:pt x="904" y="126"/>
                  <a:pt x="904" y="126"/>
                  <a:pt x="904" y="126"/>
                </a:cubicBezTo>
                <a:cubicBezTo>
                  <a:pt x="899" y="0"/>
                  <a:pt x="899" y="0"/>
                  <a:pt x="899" y="0"/>
                </a:cubicBezTo>
                <a:lnTo>
                  <a:pt x="897" y="2"/>
                </a:lnTo>
                <a:close/>
                <a:moveTo>
                  <a:pt x="269" y="26"/>
                </a:moveTo>
                <a:cubicBezTo>
                  <a:pt x="269" y="26"/>
                  <a:pt x="285" y="26"/>
                  <a:pt x="287" y="26"/>
                </a:cubicBezTo>
                <a:cubicBezTo>
                  <a:pt x="287" y="28"/>
                  <a:pt x="287" y="126"/>
                  <a:pt x="287" y="126"/>
                </a:cubicBezTo>
                <a:cubicBezTo>
                  <a:pt x="309" y="126"/>
                  <a:pt x="309" y="126"/>
                  <a:pt x="309" y="126"/>
                </a:cubicBezTo>
                <a:cubicBezTo>
                  <a:pt x="309" y="126"/>
                  <a:pt x="309" y="28"/>
                  <a:pt x="309" y="26"/>
                </a:cubicBezTo>
                <a:cubicBezTo>
                  <a:pt x="311" y="26"/>
                  <a:pt x="328" y="26"/>
                  <a:pt x="328" y="26"/>
                </a:cubicBezTo>
                <a:cubicBezTo>
                  <a:pt x="328" y="6"/>
                  <a:pt x="328" y="6"/>
                  <a:pt x="328" y="6"/>
                </a:cubicBezTo>
                <a:cubicBezTo>
                  <a:pt x="269" y="6"/>
                  <a:pt x="269" y="6"/>
                  <a:pt x="269" y="6"/>
                </a:cubicBezTo>
                <a:lnTo>
                  <a:pt x="269" y="26"/>
                </a:lnTo>
                <a:close/>
                <a:moveTo>
                  <a:pt x="231" y="48"/>
                </a:moveTo>
                <a:cubicBezTo>
                  <a:pt x="229" y="48"/>
                  <a:pt x="219" y="48"/>
                  <a:pt x="219" y="48"/>
                </a:cubicBezTo>
                <a:cubicBezTo>
                  <a:pt x="214" y="48"/>
                  <a:pt x="210" y="47"/>
                  <a:pt x="208" y="45"/>
                </a:cubicBezTo>
                <a:cubicBezTo>
                  <a:pt x="206" y="43"/>
                  <a:pt x="205" y="41"/>
                  <a:pt x="205" y="38"/>
                </a:cubicBezTo>
                <a:cubicBezTo>
                  <a:pt x="205" y="6"/>
                  <a:pt x="205" y="6"/>
                  <a:pt x="205" y="6"/>
                </a:cubicBezTo>
                <a:cubicBezTo>
                  <a:pt x="183" y="6"/>
                  <a:pt x="183" y="6"/>
                  <a:pt x="183" y="6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8"/>
                  <a:pt x="186" y="55"/>
                  <a:pt x="192" y="60"/>
                </a:cubicBezTo>
                <a:cubicBezTo>
                  <a:pt x="198" y="65"/>
                  <a:pt x="206" y="68"/>
                  <a:pt x="214" y="68"/>
                </a:cubicBezTo>
                <a:cubicBezTo>
                  <a:pt x="214" y="68"/>
                  <a:pt x="229" y="68"/>
                  <a:pt x="231" y="68"/>
                </a:cubicBezTo>
                <a:cubicBezTo>
                  <a:pt x="231" y="70"/>
                  <a:pt x="231" y="126"/>
                  <a:pt x="231" y="126"/>
                </a:cubicBezTo>
                <a:cubicBezTo>
                  <a:pt x="253" y="126"/>
                  <a:pt x="253" y="126"/>
                  <a:pt x="253" y="126"/>
                </a:cubicBezTo>
                <a:cubicBezTo>
                  <a:pt x="253" y="6"/>
                  <a:pt x="253" y="6"/>
                  <a:pt x="253" y="6"/>
                </a:cubicBezTo>
                <a:cubicBezTo>
                  <a:pt x="231" y="6"/>
                  <a:pt x="231" y="6"/>
                  <a:pt x="231" y="6"/>
                </a:cubicBezTo>
                <a:cubicBezTo>
                  <a:pt x="231" y="6"/>
                  <a:pt x="231" y="46"/>
                  <a:pt x="231" y="48"/>
                </a:cubicBezTo>
                <a:close/>
                <a:moveTo>
                  <a:pt x="601" y="3"/>
                </a:moveTo>
                <a:cubicBezTo>
                  <a:pt x="590" y="3"/>
                  <a:pt x="580" y="9"/>
                  <a:pt x="574" y="21"/>
                </a:cubicBezTo>
                <a:cubicBezTo>
                  <a:pt x="567" y="32"/>
                  <a:pt x="564" y="47"/>
                  <a:pt x="564" y="65"/>
                </a:cubicBezTo>
                <a:cubicBezTo>
                  <a:pt x="564" y="84"/>
                  <a:pt x="567" y="100"/>
                  <a:pt x="573" y="111"/>
                </a:cubicBezTo>
                <a:cubicBezTo>
                  <a:pt x="580" y="122"/>
                  <a:pt x="589" y="128"/>
                  <a:pt x="601" y="128"/>
                </a:cubicBezTo>
                <a:cubicBezTo>
                  <a:pt x="614" y="128"/>
                  <a:pt x="624" y="122"/>
                  <a:pt x="631" y="110"/>
                </a:cubicBezTo>
                <a:cubicBezTo>
                  <a:pt x="637" y="99"/>
                  <a:pt x="640" y="84"/>
                  <a:pt x="640" y="65"/>
                </a:cubicBezTo>
                <a:cubicBezTo>
                  <a:pt x="640" y="47"/>
                  <a:pt x="637" y="32"/>
                  <a:pt x="630" y="21"/>
                </a:cubicBezTo>
                <a:cubicBezTo>
                  <a:pt x="623" y="9"/>
                  <a:pt x="614" y="3"/>
                  <a:pt x="601" y="3"/>
                </a:cubicBezTo>
                <a:close/>
                <a:moveTo>
                  <a:pt x="614" y="97"/>
                </a:moveTo>
                <a:cubicBezTo>
                  <a:pt x="611" y="104"/>
                  <a:pt x="607" y="108"/>
                  <a:pt x="601" y="108"/>
                </a:cubicBezTo>
                <a:cubicBezTo>
                  <a:pt x="596" y="108"/>
                  <a:pt x="592" y="104"/>
                  <a:pt x="589" y="96"/>
                </a:cubicBezTo>
                <a:cubicBezTo>
                  <a:pt x="589" y="96"/>
                  <a:pt x="589" y="96"/>
                  <a:pt x="589" y="96"/>
                </a:cubicBezTo>
                <a:cubicBezTo>
                  <a:pt x="586" y="88"/>
                  <a:pt x="585" y="78"/>
                  <a:pt x="585" y="66"/>
                </a:cubicBezTo>
                <a:cubicBezTo>
                  <a:pt x="585" y="53"/>
                  <a:pt x="586" y="42"/>
                  <a:pt x="589" y="35"/>
                </a:cubicBezTo>
                <a:cubicBezTo>
                  <a:pt x="592" y="27"/>
                  <a:pt x="596" y="23"/>
                  <a:pt x="601" y="23"/>
                </a:cubicBezTo>
                <a:cubicBezTo>
                  <a:pt x="607" y="23"/>
                  <a:pt x="611" y="27"/>
                  <a:pt x="614" y="35"/>
                </a:cubicBezTo>
                <a:cubicBezTo>
                  <a:pt x="617" y="42"/>
                  <a:pt x="618" y="52"/>
                  <a:pt x="618" y="65"/>
                </a:cubicBezTo>
                <a:cubicBezTo>
                  <a:pt x="618" y="78"/>
                  <a:pt x="617" y="89"/>
                  <a:pt x="614" y="97"/>
                </a:cubicBezTo>
                <a:close/>
                <a:moveTo>
                  <a:pt x="129" y="3"/>
                </a:moveTo>
                <a:cubicBezTo>
                  <a:pt x="117" y="3"/>
                  <a:pt x="108" y="9"/>
                  <a:pt x="101" y="21"/>
                </a:cubicBezTo>
                <a:cubicBezTo>
                  <a:pt x="95" y="32"/>
                  <a:pt x="92" y="47"/>
                  <a:pt x="92" y="65"/>
                </a:cubicBezTo>
                <a:cubicBezTo>
                  <a:pt x="92" y="84"/>
                  <a:pt x="95" y="100"/>
                  <a:pt x="101" y="111"/>
                </a:cubicBezTo>
                <a:cubicBezTo>
                  <a:pt x="107" y="122"/>
                  <a:pt x="117" y="128"/>
                  <a:pt x="129" y="128"/>
                </a:cubicBezTo>
                <a:cubicBezTo>
                  <a:pt x="141" y="128"/>
                  <a:pt x="151" y="122"/>
                  <a:pt x="158" y="110"/>
                </a:cubicBezTo>
                <a:cubicBezTo>
                  <a:pt x="165" y="99"/>
                  <a:pt x="168" y="84"/>
                  <a:pt x="168" y="65"/>
                </a:cubicBezTo>
                <a:cubicBezTo>
                  <a:pt x="168" y="47"/>
                  <a:pt x="165" y="32"/>
                  <a:pt x="158" y="21"/>
                </a:cubicBezTo>
                <a:cubicBezTo>
                  <a:pt x="151" y="9"/>
                  <a:pt x="141" y="3"/>
                  <a:pt x="129" y="3"/>
                </a:cubicBezTo>
                <a:close/>
                <a:moveTo>
                  <a:pt x="141" y="97"/>
                </a:moveTo>
                <a:cubicBezTo>
                  <a:pt x="138" y="104"/>
                  <a:pt x="134" y="108"/>
                  <a:pt x="129" y="108"/>
                </a:cubicBezTo>
                <a:cubicBezTo>
                  <a:pt x="124" y="108"/>
                  <a:pt x="120" y="104"/>
                  <a:pt x="117" y="96"/>
                </a:cubicBezTo>
                <a:cubicBezTo>
                  <a:pt x="117" y="96"/>
                  <a:pt x="117" y="96"/>
                  <a:pt x="117" y="96"/>
                </a:cubicBezTo>
                <a:cubicBezTo>
                  <a:pt x="114" y="88"/>
                  <a:pt x="112" y="78"/>
                  <a:pt x="112" y="66"/>
                </a:cubicBezTo>
                <a:cubicBezTo>
                  <a:pt x="112" y="53"/>
                  <a:pt x="114" y="42"/>
                  <a:pt x="117" y="35"/>
                </a:cubicBezTo>
                <a:cubicBezTo>
                  <a:pt x="120" y="27"/>
                  <a:pt x="124" y="23"/>
                  <a:pt x="129" y="23"/>
                </a:cubicBezTo>
                <a:cubicBezTo>
                  <a:pt x="135" y="23"/>
                  <a:pt x="139" y="27"/>
                  <a:pt x="142" y="35"/>
                </a:cubicBezTo>
                <a:cubicBezTo>
                  <a:pt x="145" y="42"/>
                  <a:pt x="146" y="52"/>
                  <a:pt x="146" y="65"/>
                </a:cubicBezTo>
                <a:cubicBezTo>
                  <a:pt x="146" y="78"/>
                  <a:pt x="144" y="89"/>
                  <a:pt x="141" y="97"/>
                </a:cubicBezTo>
                <a:close/>
                <a:moveTo>
                  <a:pt x="510" y="6"/>
                </a:moveTo>
                <a:cubicBezTo>
                  <a:pt x="487" y="6"/>
                  <a:pt x="487" y="6"/>
                  <a:pt x="487" y="6"/>
                </a:cubicBezTo>
                <a:cubicBezTo>
                  <a:pt x="487" y="126"/>
                  <a:pt x="487" y="126"/>
                  <a:pt x="487" y="126"/>
                </a:cubicBezTo>
                <a:cubicBezTo>
                  <a:pt x="510" y="126"/>
                  <a:pt x="510" y="126"/>
                  <a:pt x="510" y="126"/>
                </a:cubicBezTo>
                <a:cubicBezTo>
                  <a:pt x="510" y="126"/>
                  <a:pt x="510" y="95"/>
                  <a:pt x="510" y="91"/>
                </a:cubicBezTo>
                <a:cubicBezTo>
                  <a:pt x="514" y="95"/>
                  <a:pt x="518" y="97"/>
                  <a:pt x="523" y="97"/>
                </a:cubicBezTo>
                <a:cubicBezTo>
                  <a:pt x="531" y="97"/>
                  <a:pt x="537" y="93"/>
                  <a:pt x="541" y="86"/>
                </a:cubicBezTo>
                <a:cubicBezTo>
                  <a:pt x="547" y="78"/>
                  <a:pt x="549" y="67"/>
                  <a:pt x="549" y="52"/>
                </a:cubicBezTo>
                <a:cubicBezTo>
                  <a:pt x="549" y="42"/>
                  <a:pt x="547" y="33"/>
                  <a:pt x="543" y="25"/>
                </a:cubicBezTo>
                <a:cubicBezTo>
                  <a:pt x="536" y="12"/>
                  <a:pt x="525" y="6"/>
                  <a:pt x="510" y="6"/>
                </a:cubicBezTo>
                <a:close/>
                <a:moveTo>
                  <a:pt x="523" y="71"/>
                </a:moveTo>
                <a:cubicBezTo>
                  <a:pt x="522" y="74"/>
                  <a:pt x="520" y="76"/>
                  <a:pt x="518" y="76"/>
                </a:cubicBezTo>
                <a:cubicBezTo>
                  <a:pt x="515" y="76"/>
                  <a:pt x="514" y="74"/>
                  <a:pt x="512" y="72"/>
                </a:cubicBezTo>
                <a:cubicBezTo>
                  <a:pt x="510" y="69"/>
                  <a:pt x="510" y="65"/>
                  <a:pt x="510" y="59"/>
                </a:cubicBezTo>
                <a:cubicBezTo>
                  <a:pt x="510" y="59"/>
                  <a:pt x="510" y="27"/>
                  <a:pt x="510" y="24"/>
                </a:cubicBezTo>
                <a:cubicBezTo>
                  <a:pt x="510" y="24"/>
                  <a:pt x="510" y="24"/>
                  <a:pt x="510" y="24"/>
                </a:cubicBezTo>
                <a:cubicBezTo>
                  <a:pt x="515" y="24"/>
                  <a:pt x="519" y="27"/>
                  <a:pt x="522" y="32"/>
                </a:cubicBezTo>
                <a:cubicBezTo>
                  <a:pt x="525" y="37"/>
                  <a:pt x="526" y="46"/>
                  <a:pt x="526" y="57"/>
                </a:cubicBezTo>
                <a:cubicBezTo>
                  <a:pt x="526" y="63"/>
                  <a:pt x="525" y="68"/>
                  <a:pt x="523" y="71"/>
                </a:cubicBezTo>
                <a:close/>
                <a:moveTo>
                  <a:pt x="0" y="126"/>
                </a:moveTo>
                <a:cubicBezTo>
                  <a:pt x="22" y="126"/>
                  <a:pt x="22" y="126"/>
                  <a:pt x="22" y="126"/>
                </a:cubicBezTo>
                <a:cubicBezTo>
                  <a:pt x="22" y="126"/>
                  <a:pt x="22" y="28"/>
                  <a:pt x="22" y="26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8"/>
                  <a:pt x="49" y="126"/>
                  <a:pt x="49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6"/>
                  <a:pt x="71" y="6"/>
                  <a:pt x="71" y="6"/>
                </a:cubicBezTo>
                <a:cubicBezTo>
                  <a:pt x="0" y="6"/>
                  <a:pt x="0" y="6"/>
                  <a:pt x="0" y="6"/>
                </a:cubicBezTo>
                <a:lnTo>
                  <a:pt x="0" y="126"/>
                </a:lnTo>
                <a:close/>
                <a:moveTo>
                  <a:pt x="691" y="96"/>
                </a:moveTo>
                <a:cubicBezTo>
                  <a:pt x="684" y="88"/>
                  <a:pt x="680" y="78"/>
                  <a:pt x="680" y="66"/>
                </a:cubicBezTo>
                <a:cubicBezTo>
                  <a:pt x="680" y="54"/>
                  <a:pt x="684" y="44"/>
                  <a:pt x="690" y="37"/>
                </a:cubicBezTo>
                <a:cubicBezTo>
                  <a:pt x="697" y="29"/>
                  <a:pt x="708" y="25"/>
                  <a:pt x="722" y="25"/>
                </a:cubicBezTo>
                <a:cubicBezTo>
                  <a:pt x="723" y="25"/>
                  <a:pt x="723" y="25"/>
                  <a:pt x="723" y="25"/>
                </a:cubicBezTo>
                <a:cubicBezTo>
                  <a:pt x="723" y="3"/>
                  <a:pt x="723" y="3"/>
                  <a:pt x="723" y="3"/>
                </a:cubicBezTo>
                <a:cubicBezTo>
                  <a:pt x="722" y="3"/>
                  <a:pt x="722" y="3"/>
                  <a:pt x="722" y="3"/>
                </a:cubicBezTo>
                <a:cubicBezTo>
                  <a:pt x="700" y="3"/>
                  <a:pt x="684" y="9"/>
                  <a:pt x="672" y="21"/>
                </a:cubicBezTo>
                <a:cubicBezTo>
                  <a:pt x="662" y="32"/>
                  <a:pt x="657" y="47"/>
                  <a:pt x="657" y="66"/>
                </a:cubicBezTo>
                <a:cubicBezTo>
                  <a:pt x="657" y="85"/>
                  <a:pt x="662" y="100"/>
                  <a:pt x="674" y="111"/>
                </a:cubicBezTo>
                <a:cubicBezTo>
                  <a:pt x="685" y="123"/>
                  <a:pt x="702" y="129"/>
                  <a:pt x="722" y="129"/>
                </a:cubicBezTo>
                <a:cubicBezTo>
                  <a:pt x="724" y="129"/>
                  <a:pt x="724" y="129"/>
                  <a:pt x="724" y="129"/>
                </a:cubicBezTo>
                <a:cubicBezTo>
                  <a:pt x="724" y="108"/>
                  <a:pt x="724" y="108"/>
                  <a:pt x="724" y="108"/>
                </a:cubicBezTo>
                <a:cubicBezTo>
                  <a:pt x="722" y="108"/>
                  <a:pt x="722" y="108"/>
                  <a:pt x="722" y="108"/>
                </a:cubicBezTo>
                <a:cubicBezTo>
                  <a:pt x="709" y="108"/>
                  <a:pt x="698" y="104"/>
                  <a:pt x="691" y="96"/>
                </a:cubicBezTo>
                <a:close/>
                <a:moveTo>
                  <a:pt x="402" y="13"/>
                </a:moveTo>
                <a:cubicBezTo>
                  <a:pt x="397" y="8"/>
                  <a:pt x="389" y="6"/>
                  <a:pt x="380" y="6"/>
                </a:cubicBezTo>
                <a:cubicBezTo>
                  <a:pt x="347" y="6"/>
                  <a:pt x="347" y="6"/>
                  <a:pt x="347" y="6"/>
                </a:cubicBezTo>
                <a:cubicBezTo>
                  <a:pt x="343" y="126"/>
                  <a:pt x="343" y="126"/>
                  <a:pt x="343" y="126"/>
                </a:cubicBezTo>
                <a:cubicBezTo>
                  <a:pt x="365" y="126"/>
                  <a:pt x="365" y="126"/>
                  <a:pt x="365" y="126"/>
                </a:cubicBezTo>
                <a:cubicBezTo>
                  <a:pt x="365" y="126"/>
                  <a:pt x="367" y="70"/>
                  <a:pt x="367" y="68"/>
                </a:cubicBezTo>
                <a:cubicBezTo>
                  <a:pt x="369" y="68"/>
                  <a:pt x="393" y="68"/>
                  <a:pt x="395" y="68"/>
                </a:cubicBezTo>
                <a:cubicBezTo>
                  <a:pt x="395" y="70"/>
                  <a:pt x="401" y="126"/>
                  <a:pt x="401" y="126"/>
                </a:cubicBezTo>
                <a:cubicBezTo>
                  <a:pt x="423" y="126"/>
                  <a:pt x="423" y="126"/>
                  <a:pt x="423" y="126"/>
                </a:cubicBezTo>
                <a:cubicBezTo>
                  <a:pt x="413" y="38"/>
                  <a:pt x="413" y="38"/>
                  <a:pt x="413" y="38"/>
                </a:cubicBezTo>
                <a:cubicBezTo>
                  <a:pt x="413" y="27"/>
                  <a:pt x="409" y="18"/>
                  <a:pt x="402" y="13"/>
                </a:cubicBezTo>
                <a:close/>
                <a:moveTo>
                  <a:pt x="368" y="48"/>
                </a:moveTo>
                <a:cubicBezTo>
                  <a:pt x="368" y="46"/>
                  <a:pt x="368" y="28"/>
                  <a:pt x="368" y="26"/>
                </a:cubicBezTo>
                <a:cubicBezTo>
                  <a:pt x="370" y="26"/>
                  <a:pt x="376" y="26"/>
                  <a:pt x="376" y="26"/>
                </a:cubicBezTo>
                <a:cubicBezTo>
                  <a:pt x="382" y="26"/>
                  <a:pt x="386" y="28"/>
                  <a:pt x="388" y="31"/>
                </a:cubicBezTo>
                <a:cubicBezTo>
                  <a:pt x="390" y="34"/>
                  <a:pt x="392" y="40"/>
                  <a:pt x="392" y="48"/>
                </a:cubicBezTo>
                <a:lnTo>
                  <a:pt x="368" y="48"/>
                </a:lnTo>
                <a:close/>
                <a:moveTo>
                  <a:pt x="773" y="96"/>
                </a:moveTo>
                <a:cubicBezTo>
                  <a:pt x="766" y="88"/>
                  <a:pt x="763" y="78"/>
                  <a:pt x="763" y="66"/>
                </a:cubicBezTo>
                <a:cubicBezTo>
                  <a:pt x="763" y="54"/>
                  <a:pt x="766" y="44"/>
                  <a:pt x="773" y="37"/>
                </a:cubicBezTo>
                <a:cubicBezTo>
                  <a:pt x="780" y="29"/>
                  <a:pt x="790" y="25"/>
                  <a:pt x="804" y="25"/>
                </a:cubicBezTo>
                <a:cubicBezTo>
                  <a:pt x="806" y="25"/>
                  <a:pt x="806" y="25"/>
                  <a:pt x="806" y="25"/>
                </a:cubicBezTo>
                <a:cubicBezTo>
                  <a:pt x="806" y="3"/>
                  <a:pt x="806" y="3"/>
                  <a:pt x="806" y="3"/>
                </a:cubicBezTo>
                <a:cubicBezTo>
                  <a:pt x="804" y="3"/>
                  <a:pt x="804" y="3"/>
                  <a:pt x="804" y="3"/>
                </a:cubicBezTo>
                <a:cubicBezTo>
                  <a:pt x="783" y="3"/>
                  <a:pt x="766" y="9"/>
                  <a:pt x="755" y="21"/>
                </a:cubicBezTo>
                <a:cubicBezTo>
                  <a:pt x="744" y="32"/>
                  <a:pt x="739" y="47"/>
                  <a:pt x="739" y="66"/>
                </a:cubicBezTo>
                <a:cubicBezTo>
                  <a:pt x="739" y="85"/>
                  <a:pt x="745" y="100"/>
                  <a:pt x="756" y="111"/>
                </a:cubicBezTo>
                <a:cubicBezTo>
                  <a:pt x="768" y="123"/>
                  <a:pt x="784" y="129"/>
                  <a:pt x="805" y="129"/>
                </a:cubicBezTo>
                <a:cubicBezTo>
                  <a:pt x="806" y="129"/>
                  <a:pt x="806" y="129"/>
                  <a:pt x="806" y="129"/>
                </a:cubicBezTo>
                <a:cubicBezTo>
                  <a:pt x="806" y="108"/>
                  <a:pt x="806" y="108"/>
                  <a:pt x="806" y="108"/>
                </a:cubicBezTo>
                <a:cubicBezTo>
                  <a:pt x="805" y="108"/>
                  <a:pt x="805" y="108"/>
                  <a:pt x="805" y="108"/>
                </a:cubicBezTo>
                <a:cubicBezTo>
                  <a:pt x="791" y="108"/>
                  <a:pt x="780" y="104"/>
                  <a:pt x="773" y="96"/>
                </a:cubicBezTo>
                <a:close/>
                <a:moveTo>
                  <a:pt x="1001" y="0"/>
                </a:moveTo>
                <a:cubicBezTo>
                  <a:pt x="999" y="2"/>
                  <a:pt x="999" y="2"/>
                  <a:pt x="999" y="2"/>
                </a:cubicBezTo>
                <a:cubicBezTo>
                  <a:pt x="999" y="2"/>
                  <a:pt x="955" y="44"/>
                  <a:pt x="951" y="48"/>
                </a:cubicBezTo>
                <a:cubicBezTo>
                  <a:pt x="951" y="43"/>
                  <a:pt x="951" y="6"/>
                  <a:pt x="951" y="6"/>
                </a:cubicBezTo>
                <a:cubicBezTo>
                  <a:pt x="929" y="6"/>
                  <a:pt x="929" y="6"/>
                  <a:pt x="929" y="6"/>
                </a:cubicBezTo>
                <a:cubicBezTo>
                  <a:pt x="929" y="126"/>
                  <a:pt x="929" y="126"/>
                  <a:pt x="929" y="126"/>
                </a:cubicBezTo>
                <a:cubicBezTo>
                  <a:pt x="951" y="126"/>
                  <a:pt x="951" y="126"/>
                  <a:pt x="951" y="126"/>
                </a:cubicBezTo>
                <a:cubicBezTo>
                  <a:pt x="951" y="126"/>
                  <a:pt x="951" y="78"/>
                  <a:pt x="951" y="76"/>
                </a:cubicBezTo>
                <a:cubicBezTo>
                  <a:pt x="951" y="76"/>
                  <a:pt x="978" y="51"/>
                  <a:pt x="981" y="47"/>
                </a:cubicBezTo>
                <a:cubicBezTo>
                  <a:pt x="982" y="53"/>
                  <a:pt x="985" y="126"/>
                  <a:pt x="985" y="126"/>
                </a:cubicBezTo>
                <a:cubicBezTo>
                  <a:pt x="1007" y="126"/>
                  <a:pt x="1007" y="126"/>
                  <a:pt x="1007" y="126"/>
                </a:cubicBezTo>
                <a:lnTo>
                  <a:pt x="1001" y="0"/>
                </a:lnTo>
                <a:close/>
              </a:path>
            </a:pathLst>
          </a:custGeom>
          <a:solidFill>
            <a:srgbClr val="004B9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" name="Прямоугольник 106"/>
          <p:cNvSpPr/>
          <p:nvPr userDrawn="1"/>
        </p:nvSpPr>
        <p:spPr>
          <a:xfrm>
            <a:off x="4954587" y="3071200"/>
            <a:ext cx="7237413" cy="2182448"/>
          </a:xfrm>
          <a:prstGeom prst="rect">
            <a:avLst/>
          </a:prstGeom>
          <a:solidFill>
            <a:srgbClr val="004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1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721613" y="3071202"/>
            <a:ext cx="5470388" cy="21824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spcBef>
                <a:spcPts val="0"/>
              </a:spcBef>
              <a:buNone/>
              <a:defRPr sz="3000" b="1">
                <a:solidFill>
                  <a:schemeClr val="bg1"/>
                </a:solidFill>
              </a:defRPr>
            </a:lvl1pPr>
            <a:lvl2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Название раздела,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Arial</a:t>
            </a:r>
            <a:r>
              <a:rPr lang="ru-RU" dirty="0" smtClean="0"/>
              <a:t> </a:t>
            </a:r>
            <a:r>
              <a:rPr lang="en-US" dirty="0" smtClean="0"/>
              <a:t>30</a:t>
            </a:r>
            <a:r>
              <a:rPr lang="ru-RU" dirty="0" err="1" smtClean="0"/>
              <a:t>pt</a:t>
            </a:r>
            <a:endParaRPr lang="ru-RU" dirty="0"/>
          </a:p>
        </p:txBody>
      </p:sp>
      <p:sp>
        <p:nvSpPr>
          <p:cNvPr id="113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4958555" y="3086101"/>
            <a:ext cx="1876777" cy="2073275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None/>
              <a:defRPr sz="9000" b="1" baseline="0">
                <a:solidFill>
                  <a:schemeClr val="bg1"/>
                </a:solidFill>
              </a:defRPr>
            </a:lvl1pPr>
            <a:lvl2pPr marL="609356" indent="0">
              <a:buNone/>
              <a:defRPr sz="1600"/>
            </a:lvl2pPr>
            <a:lvl3pPr marL="1218712" indent="0">
              <a:buNone/>
              <a:defRPr sz="1300"/>
            </a:lvl3pPr>
            <a:lvl4pPr marL="1828068" indent="0">
              <a:buNone/>
              <a:defRPr sz="1200"/>
            </a:lvl4pPr>
            <a:lvl5pPr marL="2437425" indent="0">
              <a:buNone/>
              <a:defRPr sz="1200"/>
            </a:lvl5pPr>
            <a:lvl6pPr marL="3046781" indent="0">
              <a:buNone/>
              <a:defRPr sz="1200"/>
            </a:lvl6pPr>
            <a:lvl7pPr marL="3656137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 dirty="0" smtClean="0"/>
              <a:t>1</a:t>
            </a:r>
            <a:endParaRPr lang="ru-RU" dirty="0" smtClean="0"/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4954587" y="2182200"/>
            <a:ext cx="5588000" cy="76813"/>
          </a:xfrm>
          <a:prstGeom prst="rect">
            <a:avLst/>
          </a:prstGeom>
          <a:solidFill>
            <a:srgbClr val="004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483508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72000" y="1414777"/>
            <a:ext cx="5342400" cy="4762186"/>
          </a:xfrm>
        </p:spPr>
        <p:txBody>
          <a:bodyPr/>
          <a:lstStyle>
            <a:lvl1pPr marL="0" indent="0">
              <a:defRPr/>
            </a:lvl1pPr>
            <a:lvl2pPr marL="0" indent="0">
              <a:defRPr b="1"/>
            </a:lvl2pPr>
            <a:lvl3pPr marL="0" indent="0">
              <a:lnSpc>
                <a:spcPts val="2200"/>
              </a:lnSpc>
              <a:defRPr sz="2000"/>
            </a:lvl3pPr>
            <a:lvl4pPr marL="444500" indent="-444500">
              <a:defRPr sz="2000"/>
            </a:lvl4pPr>
            <a:lvl5pPr marL="444500" indent="-444500">
              <a:defRPr sz="2000"/>
            </a:lvl5pPr>
            <a:lvl6pPr>
              <a:defRPr/>
            </a:lvl6pPr>
            <a:lvl8pPr>
              <a:buAutoNum type="arabicPeriod"/>
              <a:defRPr/>
            </a:lvl8pPr>
            <a:lvl9pPr marL="444500" indent="0">
              <a:lnSpc>
                <a:spcPct val="85000"/>
              </a:lnSpc>
              <a:defRPr sz="1500" i="0"/>
            </a:lvl9pPr>
          </a:lstStyle>
          <a:p>
            <a:pPr lvl="0"/>
            <a:r>
              <a:rPr lang="ru-RU" dirty="0" smtClean="0"/>
              <a:t>Обычный текст</a:t>
            </a:r>
          </a:p>
          <a:p>
            <a:pPr lvl="1"/>
            <a:r>
              <a:rPr lang="ru-RU" dirty="0" smtClean="0"/>
              <a:t>Заголовок </a:t>
            </a:r>
            <a:br>
              <a:rPr lang="ru-RU" dirty="0" smtClean="0"/>
            </a:br>
            <a:r>
              <a:rPr lang="ru-RU" dirty="0" smtClean="0"/>
              <a:t>или крупное выделение</a:t>
            </a:r>
          </a:p>
          <a:p>
            <a:pPr lvl="2"/>
            <a:r>
              <a:rPr lang="ru-RU" dirty="0" smtClean="0"/>
              <a:t>Подзаголовок</a:t>
            </a:r>
          </a:p>
          <a:p>
            <a:pPr lvl="3"/>
            <a:r>
              <a:rPr lang="ru-RU" dirty="0" smtClean="0"/>
              <a:t>Список</a:t>
            </a:r>
          </a:p>
          <a:p>
            <a:pPr lvl="4"/>
            <a:r>
              <a:rPr lang="ru-RU" dirty="0" smtClean="0"/>
              <a:t>Нумерованный список</a:t>
            </a:r>
          </a:p>
          <a:p>
            <a:pPr lvl="5"/>
            <a:r>
              <a:rPr lang="ru-RU" dirty="0" smtClean="0"/>
              <a:t>Крупный текст</a:t>
            </a:r>
          </a:p>
          <a:p>
            <a:pPr lvl="6"/>
            <a:r>
              <a:rPr lang="ru-RU" dirty="0" smtClean="0"/>
              <a:t>7 уровень</a:t>
            </a:r>
          </a:p>
          <a:p>
            <a:pPr lvl="7"/>
            <a:r>
              <a:rPr lang="ru-RU" dirty="0" smtClean="0"/>
              <a:t>8 уровень</a:t>
            </a:r>
          </a:p>
          <a:p>
            <a:pPr lvl="8"/>
            <a:r>
              <a:rPr lang="ru-RU" dirty="0" smtClean="0"/>
              <a:t>Мелкое примечание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0" y="1414777"/>
            <a:ext cx="5892800" cy="4762186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5808-C9F9-4FBD-A95E-70F0FF21B01B}" type="datetime1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72000" y="1419828"/>
            <a:ext cx="5342400" cy="4757135"/>
          </a:xfrm>
        </p:spPr>
        <p:txBody>
          <a:bodyPr/>
          <a:lstStyle>
            <a:lvl1pPr marL="0" indent="0">
              <a:defRPr/>
            </a:lvl1pPr>
            <a:lvl2pPr marL="0" indent="0">
              <a:defRPr b="1"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lvl="0"/>
            <a:r>
              <a:rPr lang="ru-RU" dirty="0" smtClean="0"/>
              <a:t>Обычный текст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Список</a:t>
            </a:r>
          </a:p>
          <a:p>
            <a:pPr lvl="3"/>
            <a:r>
              <a:rPr lang="ru-RU" dirty="0" smtClean="0"/>
              <a:t>Нумерованный список</a:t>
            </a:r>
          </a:p>
          <a:p>
            <a:pPr lvl="4"/>
            <a:r>
              <a:rPr lang="ru-RU" dirty="0" smtClean="0"/>
              <a:t>Крупный текст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0" y="1414776"/>
            <a:ext cx="5892800" cy="4762187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5C22-A845-48C0-A538-5E1FCE69044B}" type="datetime1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89390113"/>
              </p:ext>
            </p:extLst>
          </p:nvPr>
        </p:nvGraphicFramePr>
        <p:xfrm>
          <a:off x="6096001" y="1414776"/>
          <a:ext cx="5892801" cy="467145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964267">
                  <a:extLst>
                    <a:ext uri="{9D8B030D-6E8A-4147-A177-3AD203B41FA5}">
                      <a16:colId xmlns:a16="http://schemas.microsoft.com/office/drawing/2014/main" xmlns="" val="2632624175"/>
                    </a:ext>
                  </a:extLst>
                </a:gridCol>
                <a:gridCol w="1964267">
                  <a:extLst>
                    <a:ext uri="{9D8B030D-6E8A-4147-A177-3AD203B41FA5}">
                      <a16:colId xmlns:a16="http://schemas.microsoft.com/office/drawing/2014/main" xmlns="" val="3586277747"/>
                    </a:ext>
                  </a:extLst>
                </a:gridCol>
                <a:gridCol w="1964267">
                  <a:extLst>
                    <a:ext uri="{9D8B030D-6E8A-4147-A177-3AD203B41FA5}">
                      <a16:colId xmlns:a16="http://schemas.microsoft.com/office/drawing/2014/main" xmlns="" val="715618865"/>
                    </a:ext>
                  </a:extLst>
                </a:gridCol>
              </a:tblGrid>
              <a:tr h="4246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3508982556"/>
                  </a:ext>
                </a:extLst>
              </a:tr>
              <a:tr h="42467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1881691873"/>
                  </a:ext>
                </a:extLst>
              </a:tr>
              <a:tr h="42467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3604329283"/>
                  </a:ext>
                </a:extLst>
              </a:tr>
              <a:tr h="42467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795251806"/>
                  </a:ext>
                </a:extLst>
              </a:tr>
              <a:tr h="42467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2527778921"/>
                  </a:ext>
                </a:extLst>
              </a:tr>
              <a:tr h="42467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1615304943"/>
                  </a:ext>
                </a:extLst>
              </a:tr>
              <a:tr h="4246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3123626328"/>
                  </a:ext>
                </a:extLst>
              </a:tr>
              <a:tr h="4246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796009808"/>
                  </a:ext>
                </a:extLst>
              </a:tr>
              <a:tr h="4246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2068903525"/>
                  </a:ext>
                </a:extLst>
              </a:tr>
              <a:tr h="4246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4096347170"/>
                  </a:ext>
                </a:extLst>
              </a:tr>
              <a:tr h="4246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1755083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811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72000" y="1414777"/>
            <a:ext cx="5342400" cy="4762186"/>
          </a:xfrm>
        </p:spPr>
        <p:txBody>
          <a:bodyPr/>
          <a:lstStyle>
            <a:lvl1pPr marL="0" indent="0">
              <a:defRPr/>
            </a:lvl1pPr>
            <a:lvl2pPr marL="0" indent="0">
              <a:defRPr b="1"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lvl="0"/>
            <a:r>
              <a:rPr lang="ru-RU" dirty="0" smtClean="0"/>
              <a:t>Обычный текст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Список</a:t>
            </a:r>
          </a:p>
          <a:p>
            <a:pPr lvl="3"/>
            <a:r>
              <a:rPr lang="ru-RU" dirty="0" smtClean="0"/>
              <a:t>Нумерованный список</a:t>
            </a:r>
          </a:p>
          <a:p>
            <a:pPr lvl="4"/>
            <a:r>
              <a:rPr lang="ru-RU" dirty="0" smtClean="0"/>
              <a:t>Крупный текст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1E2C-D6FF-4597-B61F-BB9EECD10266}" type="datetime1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6096000" y="1431440"/>
            <a:ext cx="5892800" cy="50503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084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1414777"/>
            <a:ext cx="11616800" cy="5067022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94827BCA-4C3C-4ED0-A73B-00C582D18ABD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38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Круп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1414777"/>
            <a:ext cx="11616800" cy="5067022"/>
          </a:xfrm>
        </p:spPr>
        <p:txBody>
          <a:bodyPr anchor="ctr"/>
          <a:lstStyle>
            <a:lvl1pPr algn="ctr">
              <a:defRPr sz="6000"/>
            </a:lvl1pPr>
            <a:lvl2pPr algn="ctr">
              <a:defRPr sz="3000"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2CB05D44-21D0-43FB-A711-8F0AFCC752F1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356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Крупный текст с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"/>
            <a:ext cx="10056166" cy="939799"/>
          </a:xfrm>
        </p:spPr>
        <p:txBody>
          <a:bodyPr anchor="b"/>
          <a:lstStyle>
            <a:lvl1pPr rtl="0" eaLnBrk="1" fontAlgn="t" latinLnBrk="0" hangingPunct="1">
              <a:defRPr sz="3600" b="1"/>
            </a:lvl1pPr>
          </a:lstStyle>
          <a:p>
            <a:pPr rtl="0" eaLnBrk="1" fontAlgn="t" latinLnBrk="0" hangingPunct="1"/>
            <a:r>
              <a:rPr lang="ru-RU" dirty="0" smtClean="0"/>
              <a:t>Образец заголовка</a:t>
            </a:r>
            <a:endParaRPr lang="ru-RU" sz="30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72000" y="1414777"/>
            <a:ext cx="6295500" cy="4762186"/>
          </a:xfrm>
        </p:spPr>
        <p:txBody>
          <a:bodyPr/>
          <a:lstStyle>
            <a:lvl1pPr marL="0" indent="0">
              <a:lnSpc>
                <a:spcPct val="100000"/>
              </a:lnSpc>
              <a:defRPr sz="6000"/>
            </a:lvl1pPr>
            <a:lvl2pPr marL="0" indent="0">
              <a:lnSpc>
                <a:spcPct val="100000"/>
              </a:lnSpc>
              <a:spcBef>
                <a:spcPts val="2000"/>
              </a:spcBef>
              <a:defRPr sz="4500" b="0"/>
            </a:lvl2pPr>
            <a:lvl3pPr marL="0" indent="0">
              <a:lnSpc>
                <a:spcPct val="100000"/>
              </a:lnSpc>
              <a:defRPr sz="3000" b="0"/>
            </a:lvl3pPr>
            <a:lvl4pPr marL="625475" indent="-447675">
              <a:lnSpc>
                <a:spcPct val="100000"/>
              </a:lnSpc>
              <a:spcBef>
                <a:spcPts val="1000"/>
              </a:spcBef>
              <a:defRPr sz="3000"/>
            </a:lvl4pPr>
            <a:lvl5pPr marL="984250" indent="-444500">
              <a:lnSpc>
                <a:spcPct val="100000"/>
              </a:lnSpc>
              <a:buSzPct val="80000"/>
              <a:buFont typeface="Webdings" panose="05030102010509060703" pitchFamily="18" charset="2"/>
              <a:buChar char=""/>
              <a:defRPr sz="2500"/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lvl6pPr>
            <a:lvl7pPr marL="625475" indent="-360363">
              <a:lnSpc>
                <a:spcPct val="100000"/>
              </a:lnSpc>
              <a:buClr>
                <a:srgbClr val="C4E6FE"/>
              </a:buClr>
              <a:buSzPct val="100000"/>
              <a:buFont typeface="Webdings" panose="05030102010509060703" pitchFamily="18" charset="2"/>
              <a:buChar char="4"/>
              <a:defRPr sz="2000"/>
            </a:lvl7pPr>
            <a:lvl8pPr marL="625475" indent="-266700">
              <a:lnSpc>
                <a:spcPct val="100000"/>
              </a:lnSpc>
              <a:defRPr sz="2000"/>
            </a:lvl8pPr>
            <a:lvl9pPr>
              <a:lnSpc>
                <a:spcPct val="100000"/>
              </a:lnSpc>
              <a:defRPr/>
            </a:lvl9pPr>
          </a:lstStyle>
          <a:p>
            <a:pPr lvl="0"/>
            <a:r>
              <a:rPr lang="ru-RU" dirty="0" smtClean="0"/>
              <a:t>Крупный текст</a:t>
            </a:r>
          </a:p>
          <a:p>
            <a:pPr lvl="1"/>
            <a:r>
              <a:rPr lang="ru-RU" dirty="0" smtClean="0"/>
              <a:t>Средний текст</a:t>
            </a:r>
          </a:p>
          <a:p>
            <a:pPr lvl="2"/>
            <a:r>
              <a:rPr lang="ru-RU" dirty="0" smtClean="0"/>
              <a:t>Текст помельче</a:t>
            </a:r>
          </a:p>
          <a:p>
            <a:pPr lvl="3"/>
            <a:r>
              <a:rPr lang="ru-RU" dirty="0" smtClean="0"/>
              <a:t>Список</a:t>
            </a:r>
          </a:p>
          <a:p>
            <a:pPr lvl="4"/>
            <a:r>
              <a:rPr lang="ru-RU" dirty="0" smtClean="0"/>
              <a:t>Вложенный список</a:t>
            </a:r>
            <a:endParaRPr lang="en-US" dirty="0" smtClean="0"/>
          </a:p>
          <a:p>
            <a:pPr lvl="5"/>
            <a:r>
              <a:rPr lang="ru-RU" dirty="0" smtClean="0"/>
              <a:t>Уровень 6</a:t>
            </a:r>
          </a:p>
          <a:p>
            <a:pPr lvl="6"/>
            <a:r>
              <a:rPr lang="ru-RU" dirty="0" smtClean="0"/>
              <a:t>Уровень 7</a:t>
            </a:r>
          </a:p>
          <a:p>
            <a:pPr lvl="7"/>
            <a:r>
              <a:rPr lang="ru-RU" dirty="0" smtClean="0"/>
              <a:t>Уровень 8</a:t>
            </a:r>
          </a:p>
          <a:p>
            <a:pPr lvl="8"/>
            <a:r>
              <a:rPr lang="ru-RU" dirty="0" smtClean="0"/>
              <a:t>Большая цифра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FF0-4F6C-440D-81E7-C6B8C524B607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6858000" y="1414776"/>
            <a:ext cx="5130800" cy="50670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506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-9526" y="0"/>
            <a:ext cx="12192001" cy="6858000"/>
          </a:xfrm>
          <a:prstGeom prst="rect">
            <a:avLst/>
          </a:prstGeom>
          <a:solidFill>
            <a:srgbClr val="004B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Freeform 362"/>
          <p:cNvSpPr>
            <a:spLocks noEditPoints="1"/>
          </p:cNvSpPr>
          <p:nvPr userDrawn="1"/>
        </p:nvSpPr>
        <p:spPr bwMode="auto">
          <a:xfrm>
            <a:off x="5132381" y="1729624"/>
            <a:ext cx="6060061" cy="774616"/>
          </a:xfrm>
          <a:custGeom>
            <a:avLst/>
            <a:gdLst>
              <a:gd name="T0" fmla="*/ 848 w 1007"/>
              <a:gd name="T1" fmla="*/ 6 h 129"/>
              <a:gd name="T2" fmla="*/ 848 w 1007"/>
              <a:gd name="T3" fmla="*/ 126 h 129"/>
              <a:gd name="T4" fmla="*/ 882 w 1007"/>
              <a:gd name="T5" fmla="*/ 126 h 129"/>
              <a:gd name="T6" fmla="*/ 897 w 1007"/>
              <a:gd name="T7" fmla="*/ 2 h 129"/>
              <a:gd name="T8" fmla="*/ 287 w 1007"/>
              <a:gd name="T9" fmla="*/ 126 h 129"/>
              <a:gd name="T10" fmla="*/ 328 w 1007"/>
              <a:gd name="T11" fmla="*/ 26 h 129"/>
              <a:gd name="T12" fmla="*/ 269 w 1007"/>
              <a:gd name="T13" fmla="*/ 26 h 129"/>
              <a:gd name="T14" fmla="*/ 208 w 1007"/>
              <a:gd name="T15" fmla="*/ 45 h 129"/>
              <a:gd name="T16" fmla="*/ 183 w 1007"/>
              <a:gd name="T17" fmla="*/ 6 h 129"/>
              <a:gd name="T18" fmla="*/ 214 w 1007"/>
              <a:gd name="T19" fmla="*/ 68 h 129"/>
              <a:gd name="T20" fmla="*/ 253 w 1007"/>
              <a:gd name="T21" fmla="*/ 126 h 129"/>
              <a:gd name="T22" fmla="*/ 231 w 1007"/>
              <a:gd name="T23" fmla="*/ 48 h 129"/>
              <a:gd name="T24" fmla="*/ 564 w 1007"/>
              <a:gd name="T25" fmla="*/ 65 h 129"/>
              <a:gd name="T26" fmla="*/ 631 w 1007"/>
              <a:gd name="T27" fmla="*/ 110 h 129"/>
              <a:gd name="T28" fmla="*/ 601 w 1007"/>
              <a:gd name="T29" fmla="*/ 3 h 129"/>
              <a:gd name="T30" fmla="*/ 589 w 1007"/>
              <a:gd name="T31" fmla="*/ 96 h 129"/>
              <a:gd name="T32" fmla="*/ 589 w 1007"/>
              <a:gd name="T33" fmla="*/ 35 h 129"/>
              <a:gd name="T34" fmla="*/ 618 w 1007"/>
              <a:gd name="T35" fmla="*/ 65 h 129"/>
              <a:gd name="T36" fmla="*/ 101 w 1007"/>
              <a:gd name="T37" fmla="*/ 21 h 129"/>
              <a:gd name="T38" fmla="*/ 129 w 1007"/>
              <a:gd name="T39" fmla="*/ 128 h 129"/>
              <a:gd name="T40" fmla="*/ 158 w 1007"/>
              <a:gd name="T41" fmla="*/ 21 h 129"/>
              <a:gd name="T42" fmla="*/ 129 w 1007"/>
              <a:gd name="T43" fmla="*/ 108 h 129"/>
              <a:gd name="T44" fmla="*/ 112 w 1007"/>
              <a:gd name="T45" fmla="*/ 66 h 129"/>
              <a:gd name="T46" fmla="*/ 142 w 1007"/>
              <a:gd name="T47" fmla="*/ 35 h 129"/>
              <a:gd name="T48" fmla="*/ 510 w 1007"/>
              <a:gd name="T49" fmla="*/ 6 h 129"/>
              <a:gd name="T50" fmla="*/ 510 w 1007"/>
              <a:gd name="T51" fmla="*/ 126 h 129"/>
              <a:gd name="T52" fmla="*/ 541 w 1007"/>
              <a:gd name="T53" fmla="*/ 86 h 129"/>
              <a:gd name="T54" fmla="*/ 510 w 1007"/>
              <a:gd name="T55" fmla="*/ 6 h 129"/>
              <a:gd name="T56" fmla="*/ 512 w 1007"/>
              <a:gd name="T57" fmla="*/ 72 h 129"/>
              <a:gd name="T58" fmla="*/ 510 w 1007"/>
              <a:gd name="T59" fmla="*/ 24 h 129"/>
              <a:gd name="T60" fmla="*/ 523 w 1007"/>
              <a:gd name="T61" fmla="*/ 71 h 129"/>
              <a:gd name="T62" fmla="*/ 22 w 1007"/>
              <a:gd name="T63" fmla="*/ 26 h 129"/>
              <a:gd name="T64" fmla="*/ 71 w 1007"/>
              <a:gd name="T65" fmla="*/ 126 h 129"/>
              <a:gd name="T66" fmla="*/ 0 w 1007"/>
              <a:gd name="T67" fmla="*/ 126 h 129"/>
              <a:gd name="T68" fmla="*/ 690 w 1007"/>
              <a:gd name="T69" fmla="*/ 37 h 129"/>
              <a:gd name="T70" fmla="*/ 723 w 1007"/>
              <a:gd name="T71" fmla="*/ 3 h 129"/>
              <a:gd name="T72" fmla="*/ 657 w 1007"/>
              <a:gd name="T73" fmla="*/ 66 h 129"/>
              <a:gd name="T74" fmla="*/ 724 w 1007"/>
              <a:gd name="T75" fmla="*/ 129 h 129"/>
              <a:gd name="T76" fmla="*/ 691 w 1007"/>
              <a:gd name="T77" fmla="*/ 96 h 129"/>
              <a:gd name="T78" fmla="*/ 347 w 1007"/>
              <a:gd name="T79" fmla="*/ 6 h 129"/>
              <a:gd name="T80" fmla="*/ 367 w 1007"/>
              <a:gd name="T81" fmla="*/ 68 h 129"/>
              <a:gd name="T82" fmla="*/ 423 w 1007"/>
              <a:gd name="T83" fmla="*/ 126 h 129"/>
              <a:gd name="T84" fmla="*/ 368 w 1007"/>
              <a:gd name="T85" fmla="*/ 48 h 129"/>
              <a:gd name="T86" fmla="*/ 388 w 1007"/>
              <a:gd name="T87" fmla="*/ 31 h 129"/>
              <a:gd name="T88" fmla="*/ 773 w 1007"/>
              <a:gd name="T89" fmla="*/ 96 h 129"/>
              <a:gd name="T90" fmla="*/ 804 w 1007"/>
              <a:gd name="T91" fmla="*/ 25 h 129"/>
              <a:gd name="T92" fmla="*/ 804 w 1007"/>
              <a:gd name="T93" fmla="*/ 3 h 129"/>
              <a:gd name="T94" fmla="*/ 756 w 1007"/>
              <a:gd name="T95" fmla="*/ 111 h 129"/>
              <a:gd name="T96" fmla="*/ 806 w 1007"/>
              <a:gd name="T97" fmla="*/ 108 h 129"/>
              <a:gd name="T98" fmla="*/ 1001 w 1007"/>
              <a:gd name="T99" fmla="*/ 0 h 129"/>
              <a:gd name="T100" fmla="*/ 951 w 1007"/>
              <a:gd name="T101" fmla="*/ 6 h 129"/>
              <a:gd name="T102" fmla="*/ 951 w 1007"/>
              <a:gd name="T103" fmla="*/ 126 h 129"/>
              <a:gd name="T104" fmla="*/ 985 w 1007"/>
              <a:gd name="T105" fmla="*/ 12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07" h="129">
                <a:moveTo>
                  <a:pt x="897" y="2"/>
                </a:moveTo>
                <a:cubicBezTo>
                  <a:pt x="897" y="2"/>
                  <a:pt x="852" y="44"/>
                  <a:pt x="848" y="48"/>
                </a:cubicBezTo>
                <a:cubicBezTo>
                  <a:pt x="848" y="43"/>
                  <a:pt x="848" y="6"/>
                  <a:pt x="848" y="6"/>
                </a:cubicBezTo>
                <a:cubicBezTo>
                  <a:pt x="826" y="6"/>
                  <a:pt x="826" y="6"/>
                  <a:pt x="826" y="6"/>
                </a:cubicBezTo>
                <a:cubicBezTo>
                  <a:pt x="826" y="126"/>
                  <a:pt x="826" y="126"/>
                  <a:pt x="826" y="126"/>
                </a:cubicBezTo>
                <a:cubicBezTo>
                  <a:pt x="848" y="126"/>
                  <a:pt x="848" y="126"/>
                  <a:pt x="848" y="126"/>
                </a:cubicBezTo>
                <a:cubicBezTo>
                  <a:pt x="848" y="126"/>
                  <a:pt x="848" y="78"/>
                  <a:pt x="848" y="76"/>
                </a:cubicBezTo>
                <a:cubicBezTo>
                  <a:pt x="849" y="76"/>
                  <a:pt x="875" y="51"/>
                  <a:pt x="879" y="47"/>
                </a:cubicBezTo>
                <a:cubicBezTo>
                  <a:pt x="879" y="53"/>
                  <a:pt x="882" y="126"/>
                  <a:pt x="882" y="126"/>
                </a:cubicBezTo>
                <a:cubicBezTo>
                  <a:pt x="904" y="126"/>
                  <a:pt x="904" y="126"/>
                  <a:pt x="904" y="126"/>
                </a:cubicBezTo>
                <a:cubicBezTo>
                  <a:pt x="899" y="0"/>
                  <a:pt x="899" y="0"/>
                  <a:pt x="899" y="0"/>
                </a:cubicBezTo>
                <a:lnTo>
                  <a:pt x="897" y="2"/>
                </a:lnTo>
                <a:close/>
                <a:moveTo>
                  <a:pt x="269" y="26"/>
                </a:moveTo>
                <a:cubicBezTo>
                  <a:pt x="269" y="26"/>
                  <a:pt x="285" y="26"/>
                  <a:pt x="287" y="26"/>
                </a:cubicBezTo>
                <a:cubicBezTo>
                  <a:pt x="287" y="28"/>
                  <a:pt x="287" y="126"/>
                  <a:pt x="287" y="126"/>
                </a:cubicBezTo>
                <a:cubicBezTo>
                  <a:pt x="309" y="126"/>
                  <a:pt x="309" y="126"/>
                  <a:pt x="309" y="126"/>
                </a:cubicBezTo>
                <a:cubicBezTo>
                  <a:pt x="309" y="126"/>
                  <a:pt x="309" y="28"/>
                  <a:pt x="309" y="26"/>
                </a:cubicBezTo>
                <a:cubicBezTo>
                  <a:pt x="311" y="26"/>
                  <a:pt x="328" y="26"/>
                  <a:pt x="328" y="26"/>
                </a:cubicBezTo>
                <a:cubicBezTo>
                  <a:pt x="328" y="6"/>
                  <a:pt x="328" y="6"/>
                  <a:pt x="328" y="6"/>
                </a:cubicBezTo>
                <a:cubicBezTo>
                  <a:pt x="269" y="6"/>
                  <a:pt x="269" y="6"/>
                  <a:pt x="269" y="6"/>
                </a:cubicBezTo>
                <a:lnTo>
                  <a:pt x="269" y="26"/>
                </a:lnTo>
                <a:close/>
                <a:moveTo>
                  <a:pt x="231" y="48"/>
                </a:moveTo>
                <a:cubicBezTo>
                  <a:pt x="229" y="48"/>
                  <a:pt x="219" y="48"/>
                  <a:pt x="219" y="48"/>
                </a:cubicBezTo>
                <a:cubicBezTo>
                  <a:pt x="214" y="48"/>
                  <a:pt x="210" y="47"/>
                  <a:pt x="208" y="45"/>
                </a:cubicBezTo>
                <a:cubicBezTo>
                  <a:pt x="206" y="43"/>
                  <a:pt x="205" y="41"/>
                  <a:pt x="205" y="38"/>
                </a:cubicBezTo>
                <a:cubicBezTo>
                  <a:pt x="205" y="6"/>
                  <a:pt x="205" y="6"/>
                  <a:pt x="205" y="6"/>
                </a:cubicBezTo>
                <a:cubicBezTo>
                  <a:pt x="183" y="6"/>
                  <a:pt x="183" y="6"/>
                  <a:pt x="183" y="6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8"/>
                  <a:pt x="186" y="55"/>
                  <a:pt x="192" y="60"/>
                </a:cubicBezTo>
                <a:cubicBezTo>
                  <a:pt x="198" y="65"/>
                  <a:pt x="206" y="68"/>
                  <a:pt x="214" y="68"/>
                </a:cubicBezTo>
                <a:cubicBezTo>
                  <a:pt x="214" y="68"/>
                  <a:pt x="229" y="68"/>
                  <a:pt x="231" y="68"/>
                </a:cubicBezTo>
                <a:cubicBezTo>
                  <a:pt x="231" y="70"/>
                  <a:pt x="231" y="126"/>
                  <a:pt x="231" y="126"/>
                </a:cubicBezTo>
                <a:cubicBezTo>
                  <a:pt x="253" y="126"/>
                  <a:pt x="253" y="126"/>
                  <a:pt x="253" y="126"/>
                </a:cubicBezTo>
                <a:cubicBezTo>
                  <a:pt x="253" y="6"/>
                  <a:pt x="253" y="6"/>
                  <a:pt x="253" y="6"/>
                </a:cubicBezTo>
                <a:cubicBezTo>
                  <a:pt x="231" y="6"/>
                  <a:pt x="231" y="6"/>
                  <a:pt x="231" y="6"/>
                </a:cubicBezTo>
                <a:cubicBezTo>
                  <a:pt x="231" y="6"/>
                  <a:pt x="231" y="46"/>
                  <a:pt x="231" y="48"/>
                </a:cubicBezTo>
                <a:close/>
                <a:moveTo>
                  <a:pt x="601" y="3"/>
                </a:moveTo>
                <a:cubicBezTo>
                  <a:pt x="590" y="3"/>
                  <a:pt x="580" y="9"/>
                  <a:pt x="574" y="21"/>
                </a:cubicBezTo>
                <a:cubicBezTo>
                  <a:pt x="567" y="32"/>
                  <a:pt x="564" y="47"/>
                  <a:pt x="564" y="65"/>
                </a:cubicBezTo>
                <a:cubicBezTo>
                  <a:pt x="564" y="84"/>
                  <a:pt x="567" y="100"/>
                  <a:pt x="573" y="111"/>
                </a:cubicBezTo>
                <a:cubicBezTo>
                  <a:pt x="580" y="122"/>
                  <a:pt x="589" y="128"/>
                  <a:pt x="601" y="128"/>
                </a:cubicBezTo>
                <a:cubicBezTo>
                  <a:pt x="614" y="128"/>
                  <a:pt x="624" y="122"/>
                  <a:pt x="631" y="110"/>
                </a:cubicBezTo>
                <a:cubicBezTo>
                  <a:pt x="637" y="99"/>
                  <a:pt x="640" y="84"/>
                  <a:pt x="640" y="65"/>
                </a:cubicBezTo>
                <a:cubicBezTo>
                  <a:pt x="640" y="47"/>
                  <a:pt x="637" y="32"/>
                  <a:pt x="630" y="21"/>
                </a:cubicBezTo>
                <a:cubicBezTo>
                  <a:pt x="623" y="9"/>
                  <a:pt x="614" y="3"/>
                  <a:pt x="601" y="3"/>
                </a:cubicBezTo>
                <a:close/>
                <a:moveTo>
                  <a:pt x="614" y="97"/>
                </a:moveTo>
                <a:cubicBezTo>
                  <a:pt x="611" y="104"/>
                  <a:pt x="607" y="108"/>
                  <a:pt x="601" y="108"/>
                </a:cubicBezTo>
                <a:cubicBezTo>
                  <a:pt x="596" y="108"/>
                  <a:pt x="592" y="104"/>
                  <a:pt x="589" y="96"/>
                </a:cubicBezTo>
                <a:cubicBezTo>
                  <a:pt x="589" y="96"/>
                  <a:pt x="589" y="96"/>
                  <a:pt x="589" y="96"/>
                </a:cubicBezTo>
                <a:cubicBezTo>
                  <a:pt x="586" y="88"/>
                  <a:pt x="585" y="78"/>
                  <a:pt x="585" y="66"/>
                </a:cubicBezTo>
                <a:cubicBezTo>
                  <a:pt x="585" y="53"/>
                  <a:pt x="586" y="42"/>
                  <a:pt x="589" y="35"/>
                </a:cubicBezTo>
                <a:cubicBezTo>
                  <a:pt x="592" y="27"/>
                  <a:pt x="596" y="23"/>
                  <a:pt x="601" y="23"/>
                </a:cubicBezTo>
                <a:cubicBezTo>
                  <a:pt x="607" y="23"/>
                  <a:pt x="611" y="27"/>
                  <a:pt x="614" y="35"/>
                </a:cubicBezTo>
                <a:cubicBezTo>
                  <a:pt x="617" y="42"/>
                  <a:pt x="618" y="52"/>
                  <a:pt x="618" y="65"/>
                </a:cubicBezTo>
                <a:cubicBezTo>
                  <a:pt x="618" y="78"/>
                  <a:pt x="617" y="89"/>
                  <a:pt x="614" y="97"/>
                </a:cubicBezTo>
                <a:close/>
                <a:moveTo>
                  <a:pt x="129" y="3"/>
                </a:moveTo>
                <a:cubicBezTo>
                  <a:pt x="117" y="3"/>
                  <a:pt x="108" y="9"/>
                  <a:pt x="101" y="21"/>
                </a:cubicBezTo>
                <a:cubicBezTo>
                  <a:pt x="95" y="32"/>
                  <a:pt x="92" y="47"/>
                  <a:pt x="92" y="65"/>
                </a:cubicBezTo>
                <a:cubicBezTo>
                  <a:pt x="92" y="84"/>
                  <a:pt x="95" y="100"/>
                  <a:pt x="101" y="111"/>
                </a:cubicBezTo>
                <a:cubicBezTo>
                  <a:pt x="107" y="122"/>
                  <a:pt x="117" y="128"/>
                  <a:pt x="129" y="128"/>
                </a:cubicBezTo>
                <a:cubicBezTo>
                  <a:pt x="141" y="128"/>
                  <a:pt x="151" y="122"/>
                  <a:pt x="158" y="110"/>
                </a:cubicBezTo>
                <a:cubicBezTo>
                  <a:pt x="165" y="99"/>
                  <a:pt x="168" y="84"/>
                  <a:pt x="168" y="65"/>
                </a:cubicBezTo>
                <a:cubicBezTo>
                  <a:pt x="168" y="47"/>
                  <a:pt x="165" y="32"/>
                  <a:pt x="158" y="21"/>
                </a:cubicBezTo>
                <a:cubicBezTo>
                  <a:pt x="151" y="9"/>
                  <a:pt x="141" y="3"/>
                  <a:pt x="129" y="3"/>
                </a:cubicBezTo>
                <a:close/>
                <a:moveTo>
                  <a:pt x="141" y="97"/>
                </a:moveTo>
                <a:cubicBezTo>
                  <a:pt x="138" y="104"/>
                  <a:pt x="134" y="108"/>
                  <a:pt x="129" y="108"/>
                </a:cubicBezTo>
                <a:cubicBezTo>
                  <a:pt x="124" y="108"/>
                  <a:pt x="120" y="104"/>
                  <a:pt x="117" y="96"/>
                </a:cubicBezTo>
                <a:cubicBezTo>
                  <a:pt x="117" y="96"/>
                  <a:pt x="117" y="96"/>
                  <a:pt x="117" y="96"/>
                </a:cubicBezTo>
                <a:cubicBezTo>
                  <a:pt x="114" y="88"/>
                  <a:pt x="112" y="78"/>
                  <a:pt x="112" y="66"/>
                </a:cubicBezTo>
                <a:cubicBezTo>
                  <a:pt x="112" y="53"/>
                  <a:pt x="114" y="42"/>
                  <a:pt x="117" y="35"/>
                </a:cubicBezTo>
                <a:cubicBezTo>
                  <a:pt x="120" y="27"/>
                  <a:pt x="124" y="23"/>
                  <a:pt x="129" y="23"/>
                </a:cubicBezTo>
                <a:cubicBezTo>
                  <a:pt x="135" y="23"/>
                  <a:pt x="139" y="27"/>
                  <a:pt x="142" y="35"/>
                </a:cubicBezTo>
                <a:cubicBezTo>
                  <a:pt x="145" y="42"/>
                  <a:pt x="146" y="52"/>
                  <a:pt x="146" y="65"/>
                </a:cubicBezTo>
                <a:cubicBezTo>
                  <a:pt x="146" y="78"/>
                  <a:pt x="144" y="89"/>
                  <a:pt x="141" y="97"/>
                </a:cubicBezTo>
                <a:close/>
                <a:moveTo>
                  <a:pt x="510" y="6"/>
                </a:moveTo>
                <a:cubicBezTo>
                  <a:pt x="487" y="6"/>
                  <a:pt x="487" y="6"/>
                  <a:pt x="487" y="6"/>
                </a:cubicBezTo>
                <a:cubicBezTo>
                  <a:pt x="487" y="126"/>
                  <a:pt x="487" y="126"/>
                  <a:pt x="487" y="126"/>
                </a:cubicBezTo>
                <a:cubicBezTo>
                  <a:pt x="510" y="126"/>
                  <a:pt x="510" y="126"/>
                  <a:pt x="510" y="126"/>
                </a:cubicBezTo>
                <a:cubicBezTo>
                  <a:pt x="510" y="126"/>
                  <a:pt x="510" y="95"/>
                  <a:pt x="510" y="91"/>
                </a:cubicBezTo>
                <a:cubicBezTo>
                  <a:pt x="514" y="95"/>
                  <a:pt x="518" y="97"/>
                  <a:pt x="523" y="97"/>
                </a:cubicBezTo>
                <a:cubicBezTo>
                  <a:pt x="531" y="97"/>
                  <a:pt x="537" y="93"/>
                  <a:pt x="541" y="86"/>
                </a:cubicBezTo>
                <a:cubicBezTo>
                  <a:pt x="547" y="78"/>
                  <a:pt x="549" y="67"/>
                  <a:pt x="549" y="52"/>
                </a:cubicBezTo>
                <a:cubicBezTo>
                  <a:pt x="549" y="42"/>
                  <a:pt x="547" y="33"/>
                  <a:pt x="543" y="25"/>
                </a:cubicBezTo>
                <a:cubicBezTo>
                  <a:pt x="536" y="12"/>
                  <a:pt x="525" y="6"/>
                  <a:pt x="510" y="6"/>
                </a:cubicBezTo>
                <a:close/>
                <a:moveTo>
                  <a:pt x="523" y="71"/>
                </a:moveTo>
                <a:cubicBezTo>
                  <a:pt x="522" y="74"/>
                  <a:pt x="520" y="76"/>
                  <a:pt x="518" y="76"/>
                </a:cubicBezTo>
                <a:cubicBezTo>
                  <a:pt x="515" y="76"/>
                  <a:pt x="514" y="74"/>
                  <a:pt x="512" y="72"/>
                </a:cubicBezTo>
                <a:cubicBezTo>
                  <a:pt x="510" y="69"/>
                  <a:pt x="510" y="65"/>
                  <a:pt x="510" y="59"/>
                </a:cubicBezTo>
                <a:cubicBezTo>
                  <a:pt x="510" y="59"/>
                  <a:pt x="510" y="27"/>
                  <a:pt x="510" y="24"/>
                </a:cubicBezTo>
                <a:cubicBezTo>
                  <a:pt x="510" y="24"/>
                  <a:pt x="510" y="24"/>
                  <a:pt x="510" y="24"/>
                </a:cubicBezTo>
                <a:cubicBezTo>
                  <a:pt x="515" y="24"/>
                  <a:pt x="519" y="27"/>
                  <a:pt x="522" y="32"/>
                </a:cubicBezTo>
                <a:cubicBezTo>
                  <a:pt x="525" y="37"/>
                  <a:pt x="526" y="46"/>
                  <a:pt x="526" y="57"/>
                </a:cubicBezTo>
                <a:cubicBezTo>
                  <a:pt x="526" y="63"/>
                  <a:pt x="525" y="68"/>
                  <a:pt x="523" y="71"/>
                </a:cubicBezTo>
                <a:close/>
                <a:moveTo>
                  <a:pt x="0" y="126"/>
                </a:moveTo>
                <a:cubicBezTo>
                  <a:pt x="22" y="126"/>
                  <a:pt x="22" y="126"/>
                  <a:pt x="22" y="126"/>
                </a:cubicBezTo>
                <a:cubicBezTo>
                  <a:pt x="22" y="126"/>
                  <a:pt x="22" y="28"/>
                  <a:pt x="22" y="26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8"/>
                  <a:pt x="49" y="126"/>
                  <a:pt x="49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6"/>
                  <a:pt x="71" y="6"/>
                  <a:pt x="71" y="6"/>
                </a:cubicBezTo>
                <a:cubicBezTo>
                  <a:pt x="0" y="6"/>
                  <a:pt x="0" y="6"/>
                  <a:pt x="0" y="6"/>
                </a:cubicBezTo>
                <a:lnTo>
                  <a:pt x="0" y="126"/>
                </a:lnTo>
                <a:close/>
                <a:moveTo>
                  <a:pt x="691" y="96"/>
                </a:moveTo>
                <a:cubicBezTo>
                  <a:pt x="684" y="88"/>
                  <a:pt x="680" y="78"/>
                  <a:pt x="680" y="66"/>
                </a:cubicBezTo>
                <a:cubicBezTo>
                  <a:pt x="680" y="54"/>
                  <a:pt x="684" y="44"/>
                  <a:pt x="690" y="37"/>
                </a:cubicBezTo>
                <a:cubicBezTo>
                  <a:pt x="697" y="29"/>
                  <a:pt x="708" y="25"/>
                  <a:pt x="722" y="25"/>
                </a:cubicBezTo>
                <a:cubicBezTo>
                  <a:pt x="723" y="25"/>
                  <a:pt x="723" y="25"/>
                  <a:pt x="723" y="25"/>
                </a:cubicBezTo>
                <a:cubicBezTo>
                  <a:pt x="723" y="3"/>
                  <a:pt x="723" y="3"/>
                  <a:pt x="723" y="3"/>
                </a:cubicBezTo>
                <a:cubicBezTo>
                  <a:pt x="722" y="3"/>
                  <a:pt x="722" y="3"/>
                  <a:pt x="722" y="3"/>
                </a:cubicBezTo>
                <a:cubicBezTo>
                  <a:pt x="700" y="3"/>
                  <a:pt x="684" y="9"/>
                  <a:pt x="672" y="21"/>
                </a:cubicBezTo>
                <a:cubicBezTo>
                  <a:pt x="662" y="32"/>
                  <a:pt x="657" y="47"/>
                  <a:pt x="657" y="66"/>
                </a:cubicBezTo>
                <a:cubicBezTo>
                  <a:pt x="657" y="85"/>
                  <a:pt x="662" y="100"/>
                  <a:pt x="674" y="111"/>
                </a:cubicBezTo>
                <a:cubicBezTo>
                  <a:pt x="685" y="123"/>
                  <a:pt x="702" y="129"/>
                  <a:pt x="722" y="129"/>
                </a:cubicBezTo>
                <a:cubicBezTo>
                  <a:pt x="724" y="129"/>
                  <a:pt x="724" y="129"/>
                  <a:pt x="724" y="129"/>
                </a:cubicBezTo>
                <a:cubicBezTo>
                  <a:pt x="724" y="108"/>
                  <a:pt x="724" y="108"/>
                  <a:pt x="724" y="108"/>
                </a:cubicBezTo>
                <a:cubicBezTo>
                  <a:pt x="722" y="108"/>
                  <a:pt x="722" y="108"/>
                  <a:pt x="722" y="108"/>
                </a:cubicBezTo>
                <a:cubicBezTo>
                  <a:pt x="709" y="108"/>
                  <a:pt x="698" y="104"/>
                  <a:pt x="691" y="96"/>
                </a:cubicBezTo>
                <a:close/>
                <a:moveTo>
                  <a:pt x="402" y="13"/>
                </a:moveTo>
                <a:cubicBezTo>
                  <a:pt x="397" y="8"/>
                  <a:pt x="389" y="6"/>
                  <a:pt x="380" y="6"/>
                </a:cubicBezTo>
                <a:cubicBezTo>
                  <a:pt x="347" y="6"/>
                  <a:pt x="347" y="6"/>
                  <a:pt x="347" y="6"/>
                </a:cubicBezTo>
                <a:cubicBezTo>
                  <a:pt x="343" y="126"/>
                  <a:pt x="343" y="126"/>
                  <a:pt x="343" y="126"/>
                </a:cubicBezTo>
                <a:cubicBezTo>
                  <a:pt x="365" y="126"/>
                  <a:pt x="365" y="126"/>
                  <a:pt x="365" y="126"/>
                </a:cubicBezTo>
                <a:cubicBezTo>
                  <a:pt x="365" y="126"/>
                  <a:pt x="367" y="70"/>
                  <a:pt x="367" y="68"/>
                </a:cubicBezTo>
                <a:cubicBezTo>
                  <a:pt x="369" y="68"/>
                  <a:pt x="393" y="68"/>
                  <a:pt x="395" y="68"/>
                </a:cubicBezTo>
                <a:cubicBezTo>
                  <a:pt x="395" y="70"/>
                  <a:pt x="401" y="126"/>
                  <a:pt x="401" y="126"/>
                </a:cubicBezTo>
                <a:cubicBezTo>
                  <a:pt x="423" y="126"/>
                  <a:pt x="423" y="126"/>
                  <a:pt x="423" y="126"/>
                </a:cubicBezTo>
                <a:cubicBezTo>
                  <a:pt x="413" y="38"/>
                  <a:pt x="413" y="38"/>
                  <a:pt x="413" y="38"/>
                </a:cubicBezTo>
                <a:cubicBezTo>
                  <a:pt x="413" y="27"/>
                  <a:pt x="409" y="18"/>
                  <a:pt x="402" y="13"/>
                </a:cubicBezTo>
                <a:close/>
                <a:moveTo>
                  <a:pt x="368" y="48"/>
                </a:moveTo>
                <a:cubicBezTo>
                  <a:pt x="368" y="46"/>
                  <a:pt x="368" y="28"/>
                  <a:pt x="368" y="26"/>
                </a:cubicBezTo>
                <a:cubicBezTo>
                  <a:pt x="370" y="26"/>
                  <a:pt x="376" y="26"/>
                  <a:pt x="376" y="26"/>
                </a:cubicBezTo>
                <a:cubicBezTo>
                  <a:pt x="382" y="26"/>
                  <a:pt x="386" y="28"/>
                  <a:pt x="388" y="31"/>
                </a:cubicBezTo>
                <a:cubicBezTo>
                  <a:pt x="390" y="34"/>
                  <a:pt x="392" y="40"/>
                  <a:pt x="392" y="48"/>
                </a:cubicBezTo>
                <a:lnTo>
                  <a:pt x="368" y="48"/>
                </a:lnTo>
                <a:close/>
                <a:moveTo>
                  <a:pt x="773" y="96"/>
                </a:moveTo>
                <a:cubicBezTo>
                  <a:pt x="766" y="88"/>
                  <a:pt x="763" y="78"/>
                  <a:pt x="763" y="66"/>
                </a:cubicBezTo>
                <a:cubicBezTo>
                  <a:pt x="763" y="54"/>
                  <a:pt x="766" y="44"/>
                  <a:pt x="773" y="37"/>
                </a:cubicBezTo>
                <a:cubicBezTo>
                  <a:pt x="780" y="29"/>
                  <a:pt x="790" y="25"/>
                  <a:pt x="804" y="25"/>
                </a:cubicBezTo>
                <a:cubicBezTo>
                  <a:pt x="806" y="25"/>
                  <a:pt x="806" y="25"/>
                  <a:pt x="806" y="25"/>
                </a:cubicBezTo>
                <a:cubicBezTo>
                  <a:pt x="806" y="3"/>
                  <a:pt x="806" y="3"/>
                  <a:pt x="806" y="3"/>
                </a:cubicBezTo>
                <a:cubicBezTo>
                  <a:pt x="804" y="3"/>
                  <a:pt x="804" y="3"/>
                  <a:pt x="804" y="3"/>
                </a:cubicBezTo>
                <a:cubicBezTo>
                  <a:pt x="783" y="3"/>
                  <a:pt x="766" y="9"/>
                  <a:pt x="755" y="21"/>
                </a:cubicBezTo>
                <a:cubicBezTo>
                  <a:pt x="744" y="32"/>
                  <a:pt x="739" y="47"/>
                  <a:pt x="739" y="66"/>
                </a:cubicBezTo>
                <a:cubicBezTo>
                  <a:pt x="739" y="85"/>
                  <a:pt x="745" y="100"/>
                  <a:pt x="756" y="111"/>
                </a:cubicBezTo>
                <a:cubicBezTo>
                  <a:pt x="768" y="123"/>
                  <a:pt x="784" y="129"/>
                  <a:pt x="805" y="129"/>
                </a:cubicBezTo>
                <a:cubicBezTo>
                  <a:pt x="806" y="129"/>
                  <a:pt x="806" y="129"/>
                  <a:pt x="806" y="129"/>
                </a:cubicBezTo>
                <a:cubicBezTo>
                  <a:pt x="806" y="108"/>
                  <a:pt x="806" y="108"/>
                  <a:pt x="806" y="108"/>
                </a:cubicBezTo>
                <a:cubicBezTo>
                  <a:pt x="805" y="108"/>
                  <a:pt x="805" y="108"/>
                  <a:pt x="805" y="108"/>
                </a:cubicBezTo>
                <a:cubicBezTo>
                  <a:pt x="791" y="108"/>
                  <a:pt x="780" y="104"/>
                  <a:pt x="773" y="96"/>
                </a:cubicBezTo>
                <a:close/>
                <a:moveTo>
                  <a:pt x="1001" y="0"/>
                </a:moveTo>
                <a:cubicBezTo>
                  <a:pt x="999" y="2"/>
                  <a:pt x="999" y="2"/>
                  <a:pt x="999" y="2"/>
                </a:cubicBezTo>
                <a:cubicBezTo>
                  <a:pt x="999" y="2"/>
                  <a:pt x="955" y="44"/>
                  <a:pt x="951" y="48"/>
                </a:cubicBezTo>
                <a:cubicBezTo>
                  <a:pt x="951" y="43"/>
                  <a:pt x="951" y="6"/>
                  <a:pt x="951" y="6"/>
                </a:cubicBezTo>
                <a:cubicBezTo>
                  <a:pt x="929" y="6"/>
                  <a:pt x="929" y="6"/>
                  <a:pt x="929" y="6"/>
                </a:cubicBezTo>
                <a:cubicBezTo>
                  <a:pt x="929" y="126"/>
                  <a:pt x="929" y="126"/>
                  <a:pt x="929" y="126"/>
                </a:cubicBezTo>
                <a:cubicBezTo>
                  <a:pt x="951" y="126"/>
                  <a:pt x="951" y="126"/>
                  <a:pt x="951" y="126"/>
                </a:cubicBezTo>
                <a:cubicBezTo>
                  <a:pt x="951" y="126"/>
                  <a:pt x="951" y="78"/>
                  <a:pt x="951" y="76"/>
                </a:cubicBezTo>
                <a:cubicBezTo>
                  <a:pt x="951" y="76"/>
                  <a:pt x="978" y="51"/>
                  <a:pt x="981" y="47"/>
                </a:cubicBezTo>
                <a:cubicBezTo>
                  <a:pt x="982" y="53"/>
                  <a:pt x="985" y="126"/>
                  <a:pt x="985" y="126"/>
                </a:cubicBezTo>
                <a:cubicBezTo>
                  <a:pt x="1007" y="126"/>
                  <a:pt x="1007" y="126"/>
                  <a:pt x="1007" y="126"/>
                </a:cubicBezTo>
                <a:lnTo>
                  <a:pt x="10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7696"/>
            <a:ext cx="3410858" cy="56450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32380" y="3047399"/>
            <a:ext cx="6306020" cy="1144801"/>
          </a:xfrm>
        </p:spPr>
        <p:txBody>
          <a:bodyPr anchor="t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32379" y="4183639"/>
            <a:ext cx="6306021" cy="1447200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132378" y="6356350"/>
            <a:ext cx="3634821" cy="365125"/>
          </a:xfrm>
        </p:spPr>
        <p:txBody>
          <a:bodyPr lIns="0" tIns="0" rIns="0" bIns="0" anchor="t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fld id="{F35F3C06-1B01-4825-A9B8-75EC7DFE36EE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767200" y="6356350"/>
            <a:ext cx="2671200" cy="365125"/>
          </a:xfrm>
        </p:spPr>
        <p:txBody>
          <a:bodyPr lIns="0" tIns="0" rIns="0" bIns="0" anchor="t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695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1139400"/>
            <a:ext cx="3434400" cy="53423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D4326ACC-2F29-40A7-9235-D67497AA367C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4191525" y="1139400"/>
            <a:ext cx="3430875" cy="53423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4"/>
          </p:nvPr>
        </p:nvSpPr>
        <p:spPr>
          <a:xfrm>
            <a:off x="7992000" y="1139400"/>
            <a:ext cx="3996800" cy="53423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51710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3810600"/>
            <a:ext cx="3434400" cy="26711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69910D96-2E4E-4D8D-9E52-1AA872EBE795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4191525" y="3810600"/>
            <a:ext cx="3430875" cy="26711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4"/>
          </p:nvPr>
        </p:nvSpPr>
        <p:spPr>
          <a:xfrm>
            <a:off x="7992000" y="3810600"/>
            <a:ext cx="3447100" cy="26711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72000" y="1139399"/>
            <a:ext cx="3434400" cy="22896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4194700" y="1139399"/>
            <a:ext cx="3434400" cy="22896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8004700" y="1139399"/>
            <a:ext cx="3434400" cy="22896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028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72000" y="1153088"/>
            <a:ext cx="4952927" cy="2275911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1"/>
            <a:r>
              <a:rPr lang="ru-RU" dirty="0" smtClean="0"/>
              <a:t>Название </a:t>
            </a:r>
            <a:r>
              <a:rPr lang="ru-RU" dirty="0" err="1" smtClean="0"/>
              <a:t>таймлайна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CBC7010D-E850-4C13-B7CB-BE3713704F61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1" name="Объект 2"/>
          <p:cNvSpPr>
            <a:spLocks noGrp="1"/>
          </p:cNvSpPr>
          <p:nvPr>
            <p:ph idx="13"/>
          </p:nvPr>
        </p:nvSpPr>
        <p:spPr>
          <a:xfrm>
            <a:off x="5714400" y="1153089"/>
            <a:ext cx="6274400" cy="2275911"/>
          </a:xfrm>
        </p:spPr>
        <p:txBody>
          <a:bodyPr/>
          <a:lstStyle>
            <a:lvl1pPr>
              <a:spcBef>
                <a:spcPts val="0"/>
              </a:spcBef>
              <a:defRPr sz="1500"/>
            </a:lvl1pPr>
            <a:lvl2pPr>
              <a:spcBef>
                <a:spcPts val="0"/>
              </a:spcBef>
              <a:defRPr sz="2000"/>
            </a:lvl2pPr>
            <a:lvl3pPr>
              <a:defRPr sz="1500"/>
            </a:lvl3pPr>
            <a:lvl4pPr marL="266700" indent="-266700">
              <a:defRPr sz="1500"/>
            </a:lvl4pPr>
            <a:lvl5pPr marL="266700" indent="-266700">
              <a:defRPr sz="15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19600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4962528" y="2739624"/>
            <a:ext cx="6937374" cy="14700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Название презентации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Arial 36 pt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62527" y="4451425"/>
            <a:ext cx="6937374" cy="144793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dirty="0" smtClean="0"/>
              <a:t>Lorem ipsum dolor sit amet</a:t>
            </a:r>
          </a:p>
          <a:p>
            <a:r>
              <a:rPr lang="ro-RO" dirty="0" smtClean="0"/>
              <a:t>Подзаголовок Arial 24 pt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4962525" y="2295010"/>
            <a:ext cx="609000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ru-RU"/>
          </a:p>
        </p:txBody>
      </p:sp>
      <p:sp>
        <p:nvSpPr>
          <p:cNvPr id="21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962528" y="6090360"/>
            <a:ext cx="3601371" cy="42078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1900" baseline="0">
                <a:solidFill>
                  <a:schemeClr val="bg1"/>
                </a:solidFill>
              </a:defRPr>
            </a:lvl1pPr>
            <a:lvl2pPr marL="609356" indent="0">
              <a:buNone/>
              <a:defRPr sz="1600"/>
            </a:lvl2pPr>
            <a:lvl3pPr marL="1218712" indent="0">
              <a:buNone/>
              <a:defRPr sz="1300"/>
            </a:lvl3pPr>
            <a:lvl4pPr marL="1828068" indent="0">
              <a:buNone/>
              <a:defRPr sz="1200"/>
            </a:lvl4pPr>
            <a:lvl5pPr marL="2437425" indent="0">
              <a:buNone/>
              <a:defRPr sz="1200"/>
            </a:lvl5pPr>
            <a:lvl6pPr marL="3046781" indent="0">
              <a:buNone/>
              <a:defRPr sz="1200"/>
            </a:lvl6pPr>
            <a:lvl7pPr marL="3656137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 dirty="0" smtClean="0"/>
              <a:t>20 </a:t>
            </a:r>
            <a:r>
              <a:rPr lang="ru-RU" dirty="0" smtClean="0"/>
              <a:t>апреля 2015 г.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8834401" y="6090360"/>
            <a:ext cx="3065500" cy="42078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900" baseline="0">
                <a:solidFill>
                  <a:schemeClr val="bg1"/>
                </a:solidFill>
              </a:defRPr>
            </a:lvl1pPr>
            <a:lvl2pPr marL="609356" indent="0">
              <a:buNone/>
              <a:defRPr sz="1600"/>
            </a:lvl2pPr>
            <a:lvl3pPr marL="1218712" indent="0">
              <a:buNone/>
              <a:defRPr sz="1300"/>
            </a:lvl3pPr>
            <a:lvl4pPr marL="1828068" indent="0">
              <a:buNone/>
              <a:defRPr sz="1200"/>
            </a:lvl4pPr>
            <a:lvl5pPr marL="2437425" indent="0">
              <a:buNone/>
              <a:defRPr sz="1200"/>
            </a:lvl5pPr>
            <a:lvl6pPr marL="3046781" indent="0">
              <a:buNone/>
              <a:defRPr sz="1200"/>
            </a:lvl6pPr>
            <a:lvl7pPr marL="3656137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ru-RU" dirty="0" smtClean="0"/>
              <a:t>Конфиденциально</a:t>
            </a:r>
          </a:p>
        </p:txBody>
      </p:sp>
      <p:sp>
        <p:nvSpPr>
          <p:cNvPr id="9" name="Freeform 362"/>
          <p:cNvSpPr>
            <a:spLocks noEditPoints="1"/>
          </p:cNvSpPr>
          <p:nvPr userDrawn="1"/>
        </p:nvSpPr>
        <p:spPr bwMode="auto">
          <a:xfrm>
            <a:off x="4962526" y="1298131"/>
            <a:ext cx="6060061" cy="774616"/>
          </a:xfrm>
          <a:custGeom>
            <a:avLst/>
            <a:gdLst>
              <a:gd name="T0" fmla="*/ 848 w 1007"/>
              <a:gd name="T1" fmla="*/ 6 h 129"/>
              <a:gd name="T2" fmla="*/ 848 w 1007"/>
              <a:gd name="T3" fmla="*/ 126 h 129"/>
              <a:gd name="T4" fmla="*/ 882 w 1007"/>
              <a:gd name="T5" fmla="*/ 126 h 129"/>
              <a:gd name="T6" fmla="*/ 897 w 1007"/>
              <a:gd name="T7" fmla="*/ 2 h 129"/>
              <a:gd name="T8" fmla="*/ 287 w 1007"/>
              <a:gd name="T9" fmla="*/ 126 h 129"/>
              <a:gd name="T10" fmla="*/ 328 w 1007"/>
              <a:gd name="T11" fmla="*/ 26 h 129"/>
              <a:gd name="T12" fmla="*/ 269 w 1007"/>
              <a:gd name="T13" fmla="*/ 26 h 129"/>
              <a:gd name="T14" fmla="*/ 208 w 1007"/>
              <a:gd name="T15" fmla="*/ 45 h 129"/>
              <a:gd name="T16" fmla="*/ 183 w 1007"/>
              <a:gd name="T17" fmla="*/ 6 h 129"/>
              <a:gd name="T18" fmla="*/ 214 w 1007"/>
              <a:gd name="T19" fmla="*/ 68 h 129"/>
              <a:gd name="T20" fmla="*/ 253 w 1007"/>
              <a:gd name="T21" fmla="*/ 126 h 129"/>
              <a:gd name="T22" fmla="*/ 231 w 1007"/>
              <a:gd name="T23" fmla="*/ 48 h 129"/>
              <a:gd name="T24" fmla="*/ 564 w 1007"/>
              <a:gd name="T25" fmla="*/ 65 h 129"/>
              <a:gd name="T26" fmla="*/ 631 w 1007"/>
              <a:gd name="T27" fmla="*/ 110 h 129"/>
              <a:gd name="T28" fmla="*/ 601 w 1007"/>
              <a:gd name="T29" fmla="*/ 3 h 129"/>
              <a:gd name="T30" fmla="*/ 589 w 1007"/>
              <a:gd name="T31" fmla="*/ 96 h 129"/>
              <a:gd name="T32" fmla="*/ 589 w 1007"/>
              <a:gd name="T33" fmla="*/ 35 h 129"/>
              <a:gd name="T34" fmla="*/ 618 w 1007"/>
              <a:gd name="T35" fmla="*/ 65 h 129"/>
              <a:gd name="T36" fmla="*/ 101 w 1007"/>
              <a:gd name="T37" fmla="*/ 21 h 129"/>
              <a:gd name="T38" fmla="*/ 129 w 1007"/>
              <a:gd name="T39" fmla="*/ 128 h 129"/>
              <a:gd name="T40" fmla="*/ 158 w 1007"/>
              <a:gd name="T41" fmla="*/ 21 h 129"/>
              <a:gd name="T42" fmla="*/ 129 w 1007"/>
              <a:gd name="T43" fmla="*/ 108 h 129"/>
              <a:gd name="T44" fmla="*/ 112 w 1007"/>
              <a:gd name="T45" fmla="*/ 66 h 129"/>
              <a:gd name="T46" fmla="*/ 142 w 1007"/>
              <a:gd name="T47" fmla="*/ 35 h 129"/>
              <a:gd name="T48" fmla="*/ 510 w 1007"/>
              <a:gd name="T49" fmla="*/ 6 h 129"/>
              <a:gd name="T50" fmla="*/ 510 w 1007"/>
              <a:gd name="T51" fmla="*/ 126 h 129"/>
              <a:gd name="T52" fmla="*/ 541 w 1007"/>
              <a:gd name="T53" fmla="*/ 86 h 129"/>
              <a:gd name="T54" fmla="*/ 510 w 1007"/>
              <a:gd name="T55" fmla="*/ 6 h 129"/>
              <a:gd name="T56" fmla="*/ 512 w 1007"/>
              <a:gd name="T57" fmla="*/ 72 h 129"/>
              <a:gd name="T58" fmla="*/ 510 w 1007"/>
              <a:gd name="T59" fmla="*/ 24 h 129"/>
              <a:gd name="T60" fmla="*/ 523 w 1007"/>
              <a:gd name="T61" fmla="*/ 71 h 129"/>
              <a:gd name="T62" fmla="*/ 22 w 1007"/>
              <a:gd name="T63" fmla="*/ 26 h 129"/>
              <a:gd name="T64" fmla="*/ 71 w 1007"/>
              <a:gd name="T65" fmla="*/ 126 h 129"/>
              <a:gd name="T66" fmla="*/ 0 w 1007"/>
              <a:gd name="T67" fmla="*/ 126 h 129"/>
              <a:gd name="T68" fmla="*/ 690 w 1007"/>
              <a:gd name="T69" fmla="*/ 37 h 129"/>
              <a:gd name="T70" fmla="*/ 723 w 1007"/>
              <a:gd name="T71" fmla="*/ 3 h 129"/>
              <a:gd name="T72" fmla="*/ 657 w 1007"/>
              <a:gd name="T73" fmla="*/ 66 h 129"/>
              <a:gd name="T74" fmla="*/ 724 w 1007"/>
              <a:gd name="T75" fmla="*/ 129 h 129"/>
              <a:gd name="T76" fmla="*/ 691 w 1007"/>
              <a:gd name="T77" fmla="*/ 96 h 129"/>
              <a:gd name="T78" fmla="*/ 347 w 1007"/>
              <a:gd name="T79" fmla="*/ 6 h 129"/>
              <a:gd name="T80" fmla="*/ 367 w 1007"/>
              <a:gd name="T81" fmla="*/ 68 h 129"/>
              <a:gd name="T82" fmla="*/ 423 w 1007"/>
              <a:gd name="T83" fmla="*/ 126 h 129"/>
              <a:gd name="T84" fmla="*/ 368 w 1007"/>
              <a:gd name="T85" fmla="*/ 48 h 129"/>
              <a:gd name="T86" fmla="*/ 388 w 1007"/>
              <a:gd name="T87" fmla="*/ 31 h 129"/>
              <a:gd name="T88" fmla="*/ 773 w 1007"/>
              <a:gd name="T89" fmla="*/ 96 h 129"/>
              <a:gd name="T90" fmla="*/ 804 w 1007"/>
              <a:gd name="T91" fmla="*/ 25 h 129"/>
              <a:gd name="T92" fmla="*/ 804 w 1007"/>
              <a:gd name="T93" fmla="*/ 3 h 129"/>
              <a:gd name="T94" fmla="*/ 756 w 1007"/>
              <a:gd name="T95" fmla="*/ 111 h 129"/>
              <a:gd name="T96" fmla="*/ 806 w 1007"/>
              <a:gd name="T97" fmla="*/ 108 h 129"/>
              <a:gd name="T98" fmla="*/ 1001 w 1007"/>
              <a:gd name="T99" fmla="*/ 0 h 129"/>
              <a:gd name="T100" fmla="*/ 951 w 1007"/>
              <a:gd name="T101" fmla="*/ 6 h 129"/>
              <a:gd name="T102" fmla="*/ 951 w 1007"/>
              <a:gd name="T103" fmla="*/ 126 h 129"/>
              <a:gd name="T104" fmla="*/ 985 w 1007"/>
              <a:gd name="T105" fmla="*/ 12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07" h="129">
                <a:moveTo>
                  <a:pt x="897" y="2"/>
                </a:moveTo>
                <a:cubicBezTo>
                  <a:pt x="897" y="2"/>
                  <a:pt x="852" y="44"/>
                  <a:pt x="848" y="48"/>
                </a:cubicBezTo>
                <a:cubicBezTo>
                  <a:pt x="848" y="43"/>
                  <a:pt x="848" y="6"/>
                  <a:pt x="848" y="6"/>
                </a:cubicBezTo>
                <a:cubicBezTo>
                  <a:pt x="826" y="6"/>
                  <a:pt x="826" y="6"/>
                  <a:pt x="826" y="6"/>
                </a:cubicBezTo>
                <a:cubicBezTo>
                  <a:pt x="826" y="126"/>
                  <a:pt x="826" y="126"/>
                  <a:pt x="826" y="126"/>
                </a:cubicBezTo>
                <a:cubicBezTo>
                  <a:pt x="848" y="126"/>
                  <a:pt x="848" y="126"/>
                  <a:pt x="848" y="126"/>
                </a:cubicBezTo>
                <a:cubicBezTo>
                  <a:pt x="848" y="126"/>
                  <a:pt x="848" y="78"/>
                  <a:pt x="848" y="76"/>
                </a:cubicBezTo>
                <a:cubicBezTo>
                  <a:pt x="849" y="76"/>
                  <a:pt x="875" y="51"/>
                  <a:pt x="879" y="47"/>
                </a:cubicBezTo>
                <a:cubicBezTo>
                  <a:pt x="879" y="53"/>
                  <a:pt x="882" y="126"/>
                  <a:pt x="882" y="126"/>
                </a:cubicBezTo>
                <a:cubicBezTo>
                  <a:pt x="904" y="126"/>
                  <a:pt x="904" y="126"/>
                  <a:pt x="904" y="126"/>
                </a:cubicBezTo>
                <a:cubicBezTo>
                  <a:pt x="899" y="0"/>
                  <a:pt x="899" y="0"/>
                  <a:pt x="899" y="0"/>
                </a:cubicBezTo>
                <a:lnTo>
                  <a:pt x="897" y="2"/>
                </a:lnTo>
                <a:close/>
                <a:moveTo>
                  <a:pt x="269" y="26"/>
                </a:moveTo>
                <a:cubicBezTo>
                  <a:pt x="269" y="26"/>
                  <a:pt x="285" y="26"/>
                  <a:pt x="287" y="26"/>
                </a:cubicBezTo>
                <a:cubicBezTo>
                  <a:pt x="287" y="28"/>
                  <a:pt x="287" y="126"/>
                  <a:pt x="287" y="126"/>
                </a:cubicBezTo>
                <a:cubicBezTo>
                  <a:pt x="309" y="126"/>
                  <a:pt x="309" y="126"/>
                  <a:pt x="309" y="126"/>
                </a:cubicBezTo>
                <a:cubicBezTo>
                  <a:pt x="309" y="126"/>
                  <a:pt x="309" y="28"/>
                  <a:pt x="309" y="26"/>
                </a:cubicBezTo>
                <a:cubicBezTo>
                  <a:pt x="311" y="26"/>
                  <a:pt x="328" y="26"/>
                  <a:pt x="328" y="26"/>
                </a:cubicBezTo>
                <a:cubicBezTo>
                  <a:pt x="328" y="6"/>
                  <a:pt x="328" y="6"/>
                  <a:pt x="328" y="6"/>
                </a:cubicBezTo>
                <a:cubicBezTo>
                  <a:pt x="269" y="6"/>
                  <a:pt x="269" y="6"/>
                  <a:pt x="269" y="6"/>
                </a:cubicBezTo>
                <a:lnTo>
                  <a:pt x="269" y="26"/>
                </a:lnTo>
                <a:close/>
                <a:moveTo>
                  <a:pt x="231" y="48"/>
                </a:moveTo>
                <a:cubicBezTo>
                  <a:pt x="229" y="48"/>
                  <a:pt x="219" y="48"/>
                  <a:pt x="219" y="48"/>
                </a:cubicBezTo>
                <a:cubicBezTo>
                  <a:pt x="214" y="48"/>
                  <a:pt x="210" y="47"/>
                  <a:pt x="208" y="45"/>
                </a:cubicBezTo>
                <a:cubicBezTo>
                  <a:pt x="206" y="43"/>
                  <a:pt x="205" y="41"/>
                  <a:pt x="205" y="38"/>
                </a:cubicBezTo>
                <a:cubicBezTo>
                  <a:pt x="205" y="6"/>
                  <a:pt x="205" y="6"/>
                  <a:pt x="205" y="6"/>
                </a:cubicBezTo>
                <a:cubicBezTo>
                  <a:pt x="183" y="6"/>
                  <a:pt x="183" y="6"/>
                  <a:pt x="183" y="6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8"/>
                  <a:pt x="186" y="55"/>
                  <a:pt x="192" y="60"/>
                </a:cubicBezTo>
                <a:cubicBezTo>
                  <a:pt x="198" y="65"/>
                  <a:pt x="206" y="68"/>
                  <a:pt x="214" y="68"/>
                </a:cubicBezTo>
                <a:cubicBezTo>
                  <a:pt x="214" y="68"/>
                  <a:pt x="229" y="68"/>
                  <a:pt x="231" y="68"/>
                </a:cubicBezTo>
                <a:cubicBezTo>
                  <a:pt x="231" y="70"/>
                  <a:pt x="231" y="126"/>
                  <a:pt x="231" y="126"/>
                </a:cubicBezTo>
                <a:cubicBezTo>
                  <a:pt x="253" y="126"/>
                  <a:pt x="253" y="126"/>
                  <a:pt x="253" y="126"/>
                </a:cubicBezTo>
                <a:cubicBezTo>
                  <a:pt x="253" y="6"/>
                  <a:pt x="253" y="6"/>
                  <a:pt x="253" y="6"/>
                </a:cubicBezTo>
                <a:cubicBezTo>
                  <a:pt x="231" y="6"/>
                  <a:pt x="231" y="6"/>
                  <a:pt x="231" y="6"/>
                </a:cubicBezTo>
                <a:cubicBezTo>
                  <a:pt x="231" y="6"/>
                  <a:pt x="231" y="46"/>
                  <a:pt x="231" y="48"/>
                </a:cubicBezTo>
                <a:close/>
                <a:moveTo>
                  <a:pt x="601" y="3"/>
                </a:moveTo>
                <a:cubicBezTo>
                  <a:pt x="590" y="3"/>
                  <a:pt x="580" y="9"/>
                  <a:pt x="574" y="21"/>
                </a:cubicBezTo>
                <a:cubicBezTo>
                  <a:pt x="567" y="32"/>
                  <a:pt x="564" y="47"/>
                  <a:pt x="564" y="65"/>
                </a:cubicBezTo>
                <a:cubicBezTo>
                  <a:pt x="564" y="84"/>
                  <a:pt x="567" y="100"/>
                  <a:pt x="573" y="111"/>
                </a:cubicBezTo>
                <a:cubicBezTo>
                  <a:pt x="580" y="122"/>
                  <a:pt x="589" y="128"/>
                  <a:pt x="601" y="128"/>
                </a:cubicBezTo>
                <a:cubicBezTo>
                  <a:pt x="614" y="128"/>
                  <a:pt x="624" y="122"/>
                  <a:pt x="631" y="110"/>
                </a:cubicBezTo>
                <a:cubicBezTo>
                  <a:pt x="637" y="99"/>
                  <a:pt x="640" y="84"/>
                  <a:pt x="640" y="65"/>
                </a:cubicBezTo>
                <a:cubicBezTo>
                  <a:pt x="640" y="47"/>
                  <a:pt x="637" y="32"/>
                  <a:pt x="630" y="21"/>
                </a:cubicBezTo>
                <a:cubicBezTo>
                  <a:pt x="623" y="9"/>
                  <a:pt x="614" y="3"/>
                  <a:pt x="601" y="3"/>
                </a:cubicBezTo>
                <a:close/>
                <a:moveTo>
                  <a:pt x="614" y="97"/>
                </a:moveTo>
                <a:cubicBezTo>
                  <a:pt x="611" y="104"/>
                  <a:pt x="607" y="108"/>
                  <a:pt x="601" y="108"/>
                </a:cubicBezTo>
                <a:cubicBezTo>
                  <a:pt x="596" y="108"/>
                  <a:pt x="592" y="104"/>
                  <a:pt x="589" y="96"/>
                </a:cubicBezTo>
                <a:cubicBezTo>
                  <a:pt x="589" y="96"/>
                  <a:pt x="589" y="96"/>
                  <a:pt x="589" y="96"/>
                </a:cubicBezTo>
                <a:cubicBezTo>
                  <a:pt x="586" y="88"/>
                  <a:pt x="585" y="78"/>
                  <a:pt x="585" y="66"/>
                </a:cubicBezTo>
                <a:cubicBezTo>
                  <a:pt x="585" y="53"/>
                  <a:pt x="586" y="42"/>
                  <a:pt x="589" y="35"/>
                </a:cubicBezTo>
                <a:cubicBezTo>
                  <a:pt x="592" y="27"/>
                  <a:pt x="596" y="23"/>
                  <a:pt x="601" y="23"/>
                </a:cubicBezTo>
                <a:cubicBezTo>
                  <a:pt x="607" y="23"/>
                  <a:pt x="611" y="27"/>
                  <a:pt x="614" y="35"/>
                </a:cubicBezTo>
                <a:cubicBezTo>
                  <a:pt x="617" y="42"/>
                  <a:pt x="618" y="52"/>
                  <a:pt x="618" y="65"/>
                </a:cubicBezTo>
                <a:cubicBezTo>
                  <a:pt x="618" y="78"/>
                  <a:pt x="617" y="89"/>
                  <a:pt x="614" y="97"/>
                </a:cubicBezTo>
                <a:close/>
                <a:moveTo>
                  <a:pt x="129" y="3"/>
                </a:moveTo>
                <a:cubicBezTo>
                  <a:pt x="117" y="3"/>
                  <a:pt x="108" y="9"/>
                  <a:pt x="101" y="21"/>
                </a:cubicBezTo>
                <a:cubicBezTo>
                  <a:pt x="95" y="32"/>
                  <a:pt x="92" y="47"/>
                  <a:pt x="92" y="65"/>
                </a:cubicBezTo>
                <a:cubicBezTo>
                  <a:pt x="92" y="84"/>
                  <a:pt x="95" y="100"/>
                  <a:pt x="101" y="111"/>
                </a:cubicBezTo>
                <a:cubicBezTo>
                  <a:pt x="107" y="122"/>
                  <a:pt x="117" y="128"/>
                  <a:pt x="129" y="128"/>
                </a:cubicBezTo>
                <a:cubicBezTo>
                  <a:pt x="141" y="128"/>
                  <a:pt x="151" y="122"/>
                  <a:pt x="158" y="110"/>
                </a:cubicBezTo>
                <a:cubicBezTo>
                  <a:pt x="165" y="99"/>
                  <a:pt x="168" y="84"/>
                  <a:pt x="168" y="65"/>
                </a:cubicBezTo>
                <a:cubicBezTo>
                  <a:pt x="168" y="47"/>
                  <a:pt x="165" y="32"/>
                  <a:pt x="158" y="21"/>
                </a:cubicBezTo>
                <a:cubicBezTo>
                  <a:pt x="151" y="9"/>
                  <a:pt x="141" y="3"/>
                  <a:pt x="129" y="3"/>
                </a:cubicBezTo>
                <a:close/>
                <a:moveTo>
                  <a:pt x="141" y="97"/>
                </a:moveTo>
                <a:cubicBezTo>
                  <a:pt x="138" y="104"/>
                  <a:pt x="134" y="108"/>
                  <a:pt x="129" y="108"/>
                </a:cubicBezTo>
                <a:cubicBezTo>
                  <a:pt x="124" y="108"/>
                  <a:pt x="120" y="104"/>
                  <a:pt x="117" y="96"/>
                </a:cubicBezTo>
                <a:cubicBezTo>
                  <a:pt x="117" y="96"/>
                  <a:pt x="117" y="96"/>
                  <a:pt x="117" y="96"/>
                </a:cubicBezTo>
                <a:cubicBezTo>
                  <a:pt x="114" y="88"/>
                  <a:pt x="112" y="78"/>
                  <a:pt x="112" y="66"/>
                </a:cubicBezTo>
                <a:cubicBezTo>
                  <a:pt x="112" y="53"/>
                  <a:pt x="114" y="42"/>
                  <a:pt x="117" y="35"/>
                </a:cubicBezTo>
                <a:cubicBezTo>
                  <a:pt x="120" y="27"/>
                  <a:pt x="124" y="23"/>
                  <a:pt x="129" y="23"/>
                </a:cubicBezTo>
                <a:cubicBezTo>
                  <a:pt x="135" y="23"/>
                  <a:pt x="139" y="27"/>
                  <a:pt x="142" y="35"/>
                </a:cubicBezTo>
                <a:cubicBezTo>
                  <a:pt x="145" y="42"/>
                  <a:pt x="146" y="52"/>
                  <a:pt x="146" y="65"/>
                </a:cubicBezTo>
                <a:cubicBezTo>
                  <a:pt x="146" y="78"/>
                  <a:pt x="144" y="89"/>
                  <a:pt x="141" y="97"/>
                </a:cubicBezTo>
                <a:close/>
                <a:moveTo>
                  <a:pt x="510" y="6"/>
                </a:moveTo>
                <a:cubicBezTo>
                  <a:pt x="487" y="6"/>
                  <a:pt x="487" y="6"/>
                  <a:pt x="487" y="6"/>
                </a:cubicBezTo>
                <a:cubicBezTo>
                  <a:pt x="487" y="126"/>
                  <a:pt x="487" y="126"/>
                  <a:pt x="487" y="126"/>
                </a:cubicBezTo>
                <a:cubicBezTo>
                  <a:pt x="510" y="126"/>
                  <a:pt x="510" y="126"/>
                  <a:pt x="510" y="126"/>
                </a:cubicBezTo>
                <a:cubicBezTo>
                  <a:pt x="510" y="126"/>
                  <a:pt x="510" y="95"/>
                  <a:pt x="510" y="91"/>
                </a:cubicBezTo>
                <a:cubicBezTo>
                  <a:pt x="514" y="95"/>
                  <a:pt x="518" y="97"/>
                  <a:pt x="523" y="97"/>
                </a:cubicBezTo>
                <a:cubicBezTo>
                  <a:pt x="531" y="97"/>
                  <a:pt x="537" y="93"/>
                  <a:pt x="541" y="86"/>
                </a:cubicBezTo>
                <a:cubicBezTo>
                  <a:pt x="547" y="78"/>
                  <a:pt x="549" y="67"/>
                  <a:pt x="549" y="52"/>
                </a:cubicBezTo>
                <a:cubicBezTo>
                  <a:pt x="549" y="42"/>
                  <a:pt x="547" y="33"/>
                  <a:pt x="543" y="25"/>
                </a:cubicBezTo>
                <a:cubicBezTo>
                  <a:pt x="536" y="12"/>
                  <a:pt x="525" y="6"/>
                  <a:pt x="510" y="6"/>
                </a:cubicBezTo>
                <a:close/>
                <a:moveTo>
                  <a:pt x="523" y="71"/>
                </a:moveTo>
                <a:cubicBezTo>
                  <a:pt x="522" y="74"/>
                  <a:pt x="520" y="76"/>
                  <a:pt x="518" y="76"/>
                </a:cubicBezTo>
                <a:cubicBezTo>
                  <a:pt x="515" y="76"/>
                  <a:pt x="514" y="74"/>
                  <a:pt x="512" y="72"/>
                </a:cubicBezTo>
                <a:cubicBezTo>
                  <a:pt x="510" y="69"/>
                  <a:pt x="510" y="65"/>
                  <a:pt x="510" y="59"/>
                </a:cubicBezTo>
                <a:cubicBezTo>
                  <a:pt x="510" y="59"/>
                  <a:pt x="510" y="27"/>
                  <a:pt x="510" y="24"/>
                </a:cubicBezTo>
                <a:cubicBezTo>
                  <a:pt x="510" y="24"/>
                  <a:pt x="510" y="24"/>
                  <a:pt x="510" y="24"/>
                </a:cubicBezTo>
                <a:cubicBezTo>
                  <a:pt x="515" y="24"/>
                  <a:pt x="519" y="27"/>
                  <a:pt x="522" y="32"/>
                </a:cubicBezTo>
                <a:cubicBezTo>
                  <a:pt x="525" y="37"/>
                  <a:pt x="526" y="46"/>
                  <a:pt x="526" y="57"/>
                </a:cubicBezTo>
                <a:cubicBezTo>
                  <a:pt x="526" y="63"/>
                  <a:pt x="525" y="68"/>
                  <a:pt x="523" y="71"/>
                </a:cubicBezTo>
                <a:close/>
                <a:moveTo>
                  <a:pt x="0" y="126"/>
                </a:moveTo>
                <a:cubicBezTo>
                  <a:pt x="22" y="126"/>
                  <a:pt x="22" y="126"/>
                  <a:pt x="22" y="126"/>
                </a:cubicBezTo>
                <a:cubicBezTo>
                  <a:pt x="22" y="126"/>
                  <a:pt x="22" y="28"/>
                  <a:pt x="22" y="26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8"/>
                  <a:pt x="49" y="126"/>
                  <a:pt x="49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6"/>
                  <a:pt x="71" y="6"/>
                  <a:pt x="71" y="6"/>
                </a:cubicBezTo>
                <a:cubicBezTo>
                  <a:pt x="0" y="6"/>
                  <a:pt x="0" y="6"/>
                  <a:pt x="0" y="6"/>
                </a:cubicBezTo>
                <a:lnTo>
                  <a:pt x="0" y="126"/>
                </a:lnTo>
                <a:close/>
                <a:moveTo>
                  <a:pt x="691" y="96"/>
                </a:moveTo>
                <a:cubicBezTo>
                  <a:pt x="684" y="88"/>
                  <a:pt x="680" y="78"/>
                  <a:pt x="680" y="66"/>
                </a:cubicBezTo>
                <a:cubicBezTo>
                  <a:pt x="680" y="54"/>
                  <a:pt x="684" y="44"/>
                  <a:pt x="690" y="37"/>
                </a:cubicBezTo>
                <a:cubicBezTo>
                  <a:pt x="697" y="29"/>
                  <a:pt x="708" y="25"/>
                  <a:pt x="722" y="25"/>
                </a:cubicBezTo>
                <a:cubicBezTo>
                  <a:pt x="723" y="25"/>
                  <a:pt x="723" y="25"/>
                  <a:pt x="723" y="25"/>
                </a:cubicBezTo>
                <a:cubicBezTo>
                  <a:pt x="723" y="3"/>
                  <a:pt x="723" y="3"/>
                  <a:pt x="723" y="3"/>
                </a:cubicBezTo>
                <a:cubicBezTo>
                  <a:pt x="722" y="3"/>
                  <a:pt x="722" y="3"/>
                  <a:pt x="722" y="3"/>
                </a:cubicBezTo>
                <a:cubicBezTo>
                  <a:pt x="700" y="3"/>
                  <a:pt x="684" y="9"/>
                  <a:pt x="672" y="21"/>
                </a:cubicBezTo>
                <a:cubicBezTo>
                  <a:pt x="662" y="32"/>
                  <a:pt x="657" y="47"/>
                  <a:pt x="657" y="66"/>
                </a:cubicBezTo>
                <a:cubicBezTo>
                  <a:pt x="657" y="85"/>
                  <a:pt x="662" y="100"/>
                  <a:pt x="674" y="111"/>
                </a:cubicBezTo>
                <a:cubicBezTo>
                  <a:pt x="685" y="123"/>
                  <a:pt x="702" y="129"/>
                  <a:pt x="722" y="129"/>
                </a:cubicBezTo>
                <a:cubicBezTo>
                  <a:pt x="724" y="129"/>
                  <a:pt x="724" y="129"/>
                  <a:pt x="724" y="129"/>
                </a:cubicBezTo>
                <a:cubicBezTo>
                  <a:pt x="724" y="108"/>
                  <a:pt x="724" y="108"/>
                  <a:pt x="724" y="108"/>
                </a:cubicBezTo>
                <a:cubicBezTo>
                  <a:pt x="722" y="108"/>
                  <a:pt x="722" y="108"/>
                  <a:pt x="722" y="108"/>
                </a:cubicBezTo>
                <a:cubicBezTo>
                  <a:pt x="709" y="108"/>
                  <a:pt x="698" y="104"/>
                  <a:pt x="691" y="96"/>
                </a:cubicBezTo>
                <a:close/>
                <a:moveTo>
                  <a:pt x="402" y="13"/>
                </a:moveTo>
                <a:cubicBezTo>
                  <a:pt x="397" y="8"/>
                  <a:pt x="389" y="6"/>
                  <a:pt x="380" y="6"/>
                </a:cubicBezTo>
                <a:cubicBezTo>
                  <a:pt x="347" y="6"/>
                  <a:pt x="347" y="6"/>
                  <a:pt x="347" y="6"/>
                </a:cubicBezTo>
                <a:cubicBezTo>
                  <a:pt x="343" y="126"/>
                  <a:pt x="343" y="126"/>
                  <a:pt x="343" y="126"/>
                </a:cubicBezTo>
                <a:cubicBezTo>
                  <a:pt x="365" y="126"/>
                  <a:pt x="365" y="126"/>
                  <a:pt x="365" y="126"/>
                </a:cubicBezTo>
                <a:cubicBezTo>
                  <a:pt x="365" y="126"/>
                  <a:pt x="367" y="70"/>
                  <a:pt x="367" y="68"/>
                </a:cubicBezTo>
                <a:cubicBezTo>
                  <a:pt x="369" y="68"/>
                  <a:pt x="393" y="68"/>
                  <a:pt x="395" y="68"/>
                </a:cubicBezTo>
                <a:cubicBezTo>
                  <a:pt x="395" y="70"/>
                  <a:pt x="401" y="126"/>
                  <a:pt x="401" y="126"/>
                </a:cubicBezTo>
                <a:cubicBezTo>
                  <a:pt x="423" y="126"/>
                  <a:pt x="423" y="126"/>
                  <a:pt x="423" y="126"/>
                </a:cubicBezTo>
                <a:cubicBezTo>
                  <a:pt x="413" y="38"/>
                  <a:pt x="413" y="38"/>
                  <a:pt x="413" y="38"/>
                </a:cubicBezTo>
                <a:cubicBezTo>
                  <a:pt x="413" y="27"/>
                  <a:pt x="409" y="18"/>
                  <a:pt x="402" y="13"/>
                </a:cubicBezTo>
                <a:close/>
                <a:moveTo>
                  <a:pt x="368" y="48"/>
                </a:moveTo>
                <a:cubicBezTo>
                  <a:pt x="368" y="46"/>
                  <a:pt x="368" y="28"/>
                  <a:pt x="368" y="26"/>
                </a:cubicBezTo>
                <a:cubicBezTo>
                  <a:pt x="370" y="26"/>
                  <a:pt x="376" y="26"/>
                  <a:pt x="376" y="26"/>
                </a:cubicBezTo>
                <a:cubicBezTo>
                  <a:pt x="382" y="26"/>
                  <a:pt x="386" y="28"/>
                  <a:pt x="388" y="31"/>
                </a:cubicBezTo>
                <a:cubicBezTo>
                  <a:pt x="390" y="34"/>
                  <a:pt x="392" y="40"/>
                  <a:pt x="392" y="48"/>
                </a:cubicBezTo>
                <a:lnTo>
                  <a:pt x="368" y="48"/>
                </a:lnTo>
                <a:close/>
                <a:moveTo>
                  <a:pt x="773" y="96"/>
                </a:moveTo>
                <a:cubicBezTo>
                  <a:pt x="766" y="88"/>
                  <a:pt x="763" y="78"/>
                  <a:pt x="763" y="66"/>
                </a:cubicBezTo>
                <a:cubicBezTo>
                  <a:pt x="763" y="54"/>
                  <a:pt x="766" y="44"/>
                  <a:pt x="773" y="37"/>
                </a:cubicBezTo>
                <a:cubicBezTo>
                  <a:pt x="780" y="29"/>
                  <a:pt x="790" y="25"/>
                  <a:pt x="804" y="25"/>
                </a:cubicBezTo>
                <a:cubicBezTo>
                  <a:pt x="806" y="25"/>
                  <a:pt x="806" y="25"/>
                  <a:pt x="806" y="25"/>
                </a:cubicBezTo>
                <a:cubicBezTo>
                  <a:pt x="806" y="3"/>
                  <a:pt x="806" y="3"/>
                  <a:pt x="806" y="3"/>
                </a:cubicBezTo>
                <a:cubicBezTo>
                  <a:pt x="804" y="3"/>
                  <a:pt x="804" y="3"/>
                  <a:pt x="804" y="3"/>
                </a:cubicBezTo>
                <a:cubicBezTo>
                  <a:pt x="783" y="3"/>
                  <a:pt x="766" y="9"/>
                  <a:pt x="755" y="21"/>
                </a:cubicBezTo>
                <a:cubicBezTo>
                  <a:pt x="744" y="32"/>
                  <a:pt x="739" y="47"/>
                  <a:pt x="739" y="66"/>
                </a:cubicBezTo>
                <a:cubicBezTo>
                  <a:pt x="739" y="85"/>
                  <a:pt x="745" y="100"/>
                  <a:pt x="756" y="111"/>
                </a:cubicBezTo>
                <a:cubicBezTo>
                  <a:pt x="768" y="123"/>
                  <a:pt x="784" y="129"/>
                  <a:pt x="805" y="129"/>
                </a:cubicBezTo>
                <a:cubicBezTo>
                  <a:pt x="806" y="129"/>
                  <a:pt x="806" y="129"/>
                  <a:pt x="806" y="129"/>
                </a:cubicBezTo>
                <a:cubicBezTo>
                  <a:pt x="806" y="108"/>
                  <a:pt x="806" y="108"/>
                  <a:pt x="806" y="108"/>
                </a:cubicBezTo>
                <a:cubicBezTo>
                  <a:pt x="805" y="108"/>
                  <a:pt x="805" y="108"/>
                  <a:pt x="805" y="108"/>
                </a:cubicBezTo>
                <a:cubicBezTo>
                  <a:pt x="791" y="108"/>
                  <a:pt x="780" y="104"/>
                  <a:pt x="773" y="96"/>
                </a:cubicBezTo>
                <a:close/>
                <a:moveTo>
                  <a:pt x="1001" y="0"/>
                </a:moveTo>
                <a:cubicBezTo>
                  <a:pt x="999" y="2"/>
                  <a:pt x="999" y="2"/>
                  <a:pt x="999" y="2"/>
                </a:cubicBezTo>
                <a:cubicBezTo>
                  <a:pt x="999" y="2"/>
                  <a:pt x="955" y="44"/>
                  <a:pt x="951" y="48"/>
                </a:cubicBezTo>
                <a:cubicBezTo>
                  <a:pt x="951" y="43"/>
                  <a:pt x="951" y="6"/>
                  <a:pt x="951" y="6"/>
                </a:cubicBezTo>
                <a:cubicBezTo>
                  <a:pt x="929" y="6"/>
                  <a:pt x="929" y="6"/>
                  <a:pt x="929" y="6"/>
                </a:cubicBezTo>
                <a:cubicBezTo>
                  <a:pt x="929" y="126"/>
                  <a:pt x="929" y="126"/>
                  <a:pt x="929" y="126"/>
                </a:cubicBezTo>
                <a:cubicBezTo>
                  <a:pt x="951" y="126"/>
                  <a:pt x="951" y="126"/>
                  <a:pt x="951" y="126"/>
                </a:cubicBezTo>
                <a:cubicBezTo>
                  <a:pt x="951" y="126"/>
                  <a:pt x="951" y="78"/>
                  <a:pt x="951" y="76"/>
                </a:cubicBezTo>
                <a:cubicBezTo>
                  <a:pt x="951" y="76"/>
                  <a:pt x="978" y="51"/>
                  <a:pt x="981" y="47"/>
                </a:cubicBezTo>
                <a:cubicBezTo>
                  <a:pt x="982" y="53"/>
                  <a:pt x="985" y="126"/>
                  <a:pt x="985" y="126"/>
                </a:cubicBezTo>
                <a:cubicBezTo>
                  <a:pt x="1007" y="126"/>
                  <a:pt x="1007" y="126"/>
                  <a:pt x="1007" y="126"/>
                </a:cubicBezTo>
                <a:lnTo>
                  <a:pt x="10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97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72000" y="1506614"/>
            <a:ext cx="3434400" cy="1144801"/>
          </a:xfrm>
        </p:spPr>
        <p:txBody>
          <a:bodyPr/>
          <a:lstStyle>
            <a:lvl1pPr algn="ctr">
              <a:lnSpc>
                <a:spcPct val="90000"/>
              </a:lnSpc>
              <a:defRPr sz="3000" b="1"/>
            </a:lvl1pPr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Название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4313723B-175F-4800-AF2D-91522F9CB0FD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72000" y="3062514"/>
            <a:ext cx="3434400" cy="1511286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3" name="Объект 2"/>
          <p:cNvSpPr>
            <a:spLocks noGrp="1"/>
          </p:cNvSpPr>
          <p:nvPr>
            <p:ph idx="18" hasCustomPrompt="1"/>
          </p:nvPr>
        </p:nvSpPr>
        <p:spPr>
          <a:xfrm>
            <a:off x="372000" y="4970513"/>
            <a:ext cx="3434400" cy="1511287"/>
          </a:xfrm>
        </p:spPr>
        <p:txBody>
          <a:bodyPr/>
          <a:lstStyle>
            <a:lvl1pPr algn="ctr">
              <a:defRPr sz="3000" b="1">
                <a:solidFill>
                  <a:srgbClr val="FF0000"/>
                </a:solidFill>
              </a:defRPr>
            </a:lvl1pPr>
            <a:lvl2pPr algn="ctr">
              <a:defRPr sz="2000" b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Подпись к цифре</a:t>
            </a:r>
          </a:p>
        </p:txBody>
      </p:sp>
      <p:sp>
        <p:nvSpPr>
          <p:cNvPr id="26" name="Объект 2"/>
          <p:cNvSpPr>
            <a:spLocks noGrp="1"/>
          </p:cNvSpPr>
          <p:nvPr>
            <p:ph idx="19" hasCustomPrompt="1"/>
          </p:nvPr>
        </p:nvSpPr>
        <p:spPr>
          <a:xfrm>
            <a:off x="4188000" y="1506614"/>
            <a:ext cx="3812475" cy="1144801"/>
          </a:xfrm>
        </p:spPr>
        <p:txBody>
          <a:bodyPr/>
          <a:lstStyle>
            <a:lvl1pPr algn="ctr">
              <a:lnSpc>
                <a:spcPct val="90000"/>
              </a:lnSpc>
              <a:defRPr sz="3000" b="1"/>
            </a:lvl1pPr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Название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idx="20"/>
          </p:nvPr>
        </p:nvSpPr>
        <p:spPr>
          <a:xfrm>
            <a:off x="4188000" y="3062514"/>
            <a:ext cx="3812475" cy="1511286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8" name="Объект 2"/>
          <p:cNvSpPr>
            <a:spLocks noGrp="1"/>
          </p:cNvSpPr>
          <p:nvPr>
            <p:ph idx="21" hasCustomPrompt="1"/>
          </p:nvPr>
        </p:nvSpPr>
        <p:spPr>
          <a:xfrm>
            <a:off x="4188000" y="4970513"/>
            <a:ext cx="3812475" cy="1511287"/>
          </a:xfrm>
        </p:spPr>
        <p:txBody>
          <a:bodyPr/>
          <a:lstStyle>
            <a:lvl1pPr algn="ctr">
              <a:defRPr sz="3000" b="1">
                <a:solidFill>
                  <a:srgbClr val="FF0000"/>
                </a:solidFill>
              </a:defRPr>
            </a:lvl1pPr>
            <a:lvl2pPr algn="ctr">
              <a:defRPr sz="2000" b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Подпись к цифре</a:t>
            </a:r>
          </a:p>
        </p:txBody>
      </p:sp>
      <p:sp>
        <p:nvSpPr>
          <p:cNvPr id="29" name="Объект 2"/>
          <p:cNvSpPr>
            <a:spLocks noGrp="1"/>
          </p:cNvSpPr>
          <p:nvPr>
            <p:ph idx="22" hasCustomPrompt="1"/>
          </p:nvPr>
        </p:nvSpPr>
        <p:spPr>
          <a:xfrm>
            <a:off x="8385600" y="1506614"/>
            <a:ext cx="3434400" cy="1144801"/>
          </a:xfrm>
        </p:spPr>
        <p:txBody>
          <a:bodyPr/>
          <a:lstStyle>
            <a:lvl1pPr algn="ctr">
              <a:lnSpc>
                <a:spcPct val="90000"/>
              </a:lnSpc>
              <a:defRPr sz="3000" b="1"/>
            </a:lvl1pPr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Название</a:t>
            </a:r>
          </a:p>
        </p:txBody>
      </p:sp>
      <p:sp>
        <p:nvSpPr>
          <p:cNvPr id="30" name="Рисунок 2"/>
          <p:cNvSpPr>
            <a:spLocks noGrp="1"/>
          </p:cNvSpPr>
          <p:nvPr>
            <p:ph type="pic" idx="23"/>
          </p:nvPr>
        </p:nvSpPr>
        <p:spPr>
          <a:xfrm>
            <a:off x="8385600" y="3062514"/>
            <a:ext cx="3434400" cy="1511286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1" name="Объект 2"/>
          <p:cNvSpPr>
            <a:spLocks noGrp="1"/>
          </p:cNvSpPr>
          <p:nvPr>
            <p:ph idx="24" hasCustomPrompt="1"/>
          </p:nvPr>
        </p:nvSpPr>
        <p:spPr>
          <a:xfrm>
            <a:off x="8385600" y="4970513"/>
            <a:ext cx="3434400" cy="1511287"/>
          </a:xfrm>
        </p:spPr>
        <p:txBody>
          <a:bodyPr/>
          <a:lstStyle>
            <a:lvl1pPr algn="ctr">
              <a:defRPr sz="3000" b="1">
                <a:solidFill>
                  <a:srgbClr val="FF0000"/>
                </a:solidFill>
              </a:defRPr>
            </a:lvl1pPr>
            <a:lvl2pPr algn="ctr">
              <a:defRPr sz="2000" b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Подпись к цифре</a:t>
            </a:r>
          </a:p>
        </p:txBody>
      </p:sp>
    </p:spTree>
    <p:extLst>
      <p:ext uri="{BB962C8B-B14F-4D97-AF65-F5344CB8AC3E}">
        <p14:creationId xmlns:p14="http://schemas.microsoft.com/office/powerpoint/2010/main" val="194909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Группа 117"/>
          <p:cNvGrpSpPr/>
          <p:nvPr userDrawn="1"/>
        </p:nvGrpSpPr>
        <p:grpSpPr>
          <a:xfrm>
            <a:off x="698070" y="1026127"/>
            <a:ext cx="10799090" cy="5831873"/>
            <a:chOff x="3175" y="9057961"/>
            <a:chExt cx="12193588" cy="6584950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6396038" y="10032686"/>
              <a:ext cx="38100" cy="23813"/>
            </a:xfrm>
            <a:custGeom>
              <a:avLst/>
              <a:gdLst>
                <a:gd name="T0" fmla="*/ 0 w 10"/>
                <a:gd name="T1" fmla="*/ 4 h 6"/>
                <a:gd name="T2" fmla="*/ 2 w 10"/>
                <a:gd name="T3" fmla="*/ 6 h 6"/>
                <a:gd name="T4" fmla="*/ 3 w 10"/>
                <a:gd name="T5" fmla="*/ 6 h 6"/>
                <a:gd name="T6" fmla="*/ 4 w 10"/>
                <a:gd name="T7" fmla="*/ 6 h 6"/>
                <a:gd name="T8" fmla="*/ 4 w 10"/>
                <a:gd name="T9" fmla="*/ 6 h 6"/>
                <a:gd name="T10" fmla="*/ 6 w 10"/>
                <a:gd name="T11" fmla="*/ 6 h 6"/>
                <a:gd name="T12" fmla="*/ 9 w 10"/>
                <a:gd name="T13" fmla="*/ 5 h 6"/>
                <a:gd name="T14" fmla="*/ 10 w 10"/>
                <a:gd name="T15" fmla="*/ 4 h 6"/>
                <a:gd name="T16" fmla="*/ 10 w 10"/>
                <a:gd name="T17" fmla="*/ 3 h 6"/>
                <a:gd name="T18" fmla="*/ 10 w 10"/>
                <a:gd name="T19" fmla="*/ 2 h 6"/>
                <a:gd name="T20" fmla="*/ 8 w 10"/>
                <a:gd name="T21" fmla="*/ 0 h 6"/>
                <a:gd name="T22" fmla="*/ 5 w 10"/>
                <a:gd name="T23" fmla="*/ 0 h 6"/>
                <a:gd name="T24" fmla="*/ 4 w 10"/>
                <a:gd name="T25" fmla="*/ 0 h 6"/>
                <a:gd name="T26" fmla="*/ 1 w 10"/>
                <a:gd name="T27" fmla="*/ 1 h 6"/>
                <a:gd name="T28" fmla="*/ 1 w 10"/>
                <a:gd name="T29" fmla="*/ 2 h 6"/>
                <a:gd name="T30" fmla="*/ 0 w 10"/>
                <a:gd name="T31" fmla="*/ 3 h 6"/>
                <a:gd name="T32" fmla="*/ 0 w 10"/>
                <a:gd name="T3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6">
                  <a:moveTo>
                    <a:pt x="0" y="4"/>
                  </a:moveTo>
                  <a:cubicBezTo>
                    <a:pt x="1" y="5"/>
                    <a:pt x="1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7" y="6"/>
                    <a:pt x="8" y="5"/>
                    <a:pt x="9" y="5"/>
                  </a:cubicBezTo>
                  <a:cubicBezTo>
                    <a:pt x="9" y="5"/>
                    <a:pt x="9" y="4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5502275" y="9731061"/>
              <a:ext cx="38100" cy="30163"/>
            </a:xfrm>
            <a:custGeom>
              <a:avLst/>
              <a:gdLst>
                <a:gd name="T0" fmla="*/ 9 w 10"/>
                <a:gd name="T1" fmla="*/ 2 h 8"/>
                <a:gd name="T2" fmla="*/ 8 w 10"/>
                <a:gd name="T3" fmla="*/ 1 h 8"/>
                <a:gd name="T4" fmla="*/ 7 w 10"/>
                <a:gd name="T5" fmla="*/ 0 h 8"/>
                <a:gd name="T6" fmla="*/ 6 w 10"/>
                <a:gd name="T7" fmla="*/ 0 h 8"/>
                <a:gd name="T8" fmla="*/ 5 w 10"/>
                <a:gd name="T9" fmla="*/ 0 h 8"/>
                <a:gd name="T10" fmla="*/ 4 w 10"/>
                <a:gd name="T11" fmla="*/ 0 h 8"/>
                <a:gd name="T12" fmla="*/ 4 w 10"/>
                <a:gd name="T13" fmla="*/ 0 h 8"/>
                <a:gd name="T14" fmla="*/ 2 w 10"/>
                <a:gd name="T15" fmla="*/ 1 h 8"/>
                <a:gd name="T16" fmla="*/ 2 w 10"/>
                <a:gd name="T17" fmla="*/ 1 h 8"/>
                <a:gd name="T18" fmla="*/ 1 w 10"/>
                <a:gd name="T19" fmla="*/ 2 h 8"/>
                <a:gd name="T20" fmla="*/ 1 w 10"/>
                <a:gd name="T21" fmla="*/ 3 h 8"/>
                <a:gd name="T22" fmla="*/ 0 w 10"/>
                <a:gd name="T23" fmla="*/ 4 h 8"/>
                <a:gd name="T24" fmla="*/ 0 w 10"/>
                <a:gd name="T25" fmla="*/ 5 h 8"/>
                <a:gd name="T26" fmla="*/ 1 w 10"/>
                <a:gd name="T27" fmla="*/ 5 h 8"/>
                <a:gd name="T28" fmla="*/ 1 w 10"/>
                <a:gd name="T29" fmla="*/ 5 h 8"/>
                <a:gd name="T30" fmla="*/ 1 w 10"/>
                <a:gd name="T31" fmla="*/ 6 h 8"/>
                <a:gd name="T32" fmla="*/ 2 w 10"/>
                <a:gd name="T33" fmla="*/ 7 h 8"/>
                <a:gd name="T34" fmla="*/ 2 w 10"/>
                <a:gd name="T35" fmla="*/ 7 h 8"/>
                <a:gd name="T36" fmla="*/ 4 w 10"/>
                <a:gd name="T37" fmla="*/ 8 h 8"/>
                <a:gd name="T38" fmla="*/ 5 w 10"/>
                <a:gd name="T39" fmla="*/ 8 h 8"/>
                <a:gd name="T40" fmla="*/ 6 w 10"/>
                <a:gd name="T41" fmla="*/ 8 h 8"/>
                <a:gd name="T42" fmla="*/ 8 w 10"/>
                <a:gd name="T43" fmla="*/ 7 h 8"/>
                <a:gd name="T44" fmla="*/ 8 w 10"/>
                <a:gd name="T45" fmla="*/ 7 h 8"/>
                <a:gd name="T46" fmla="*/ 8 w 10"/>
                <a:gd name="T47" fmla="*/ 7 h 8"/>
                <a:gd name="T48" fmla="*/ 9 w 10"/>
                <a:gd name="T49" fmla="*/ 5 h 8"/>
                <a:gd name="T50" fmla="*/ 10 w 10"/>
                <a:gd name="T51" fmla="*/ 5 h 8"/>
                <a:gd name="T52" fmla="*/ 9 w 10"/>
                <a:gd name="T53" fmla="*/ 3 h 8"/>
                <a:gd name="T54" fmla="*/ 9 w 10"/>
                <a:gd name="T55" fmla="*/ 3 h 8"/>
                <a:gd name="T56" fmla="*/ 9 w 10"/>
                <a:gd name="T5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" h="8">
                  <a:moveTo>
                    <a:pt x="9" y="2"/>
                  </a:moveTo>
                  <a:cubicBezTo>
                    <a:pt x="9" y="2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6"/>
                    <a:pt x="9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0" y="4"/>
                    <a:pt x="10" y="4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6380163" y="10304149"/>
              <a:ext cx="58738" cy="41275"/>
            </a:xfrm>
            <a:custGeom>
              <a:avLst/>
              <a:gdLst>
                <a:gd name="T0" fmla="*/ 1 w 15"/>
                <a:gd name="T1" fmla="*/ 6 h 11"/>
                <a:gd name="T2" fmla="*/ 1 w 15"/>
                <a:gd name="T3" fmla="*/ 6 h 11"/>
                <a:gd name="T4" fmla="*/ 1 w 15"/>
                <a:gd name="T5" fmla="*/ 6 h 11"/>
                <a:gd name="T6" fmla="*/ 2 w 15"/>
                <a:gd name="T7" fmla="*/ 7 h 11"/>
                <a:gd name="T8" fmla="*/ 3 w 15"/>
                <a:gd name="T9" fmla="*/ 7 h 11"/>
                <a:gd name="T10" fmla="*/ 3 w 15"/>
                <a:gd name="T11" fmla="*/ 7 h 11"/>
                <a:gd name="T12" fmla="*/ 3 w 15"/>
                <a:gd name="T13" fmla="*/ 7 h 11"/>
                <a:gd name="T14" fmla="*/ 3 w 15"/>
                <a:gd name="T15" fmla="*/ 8 h 11"/>
                <a:gd name="T16" fmla="*/ 3 w 15"/>
                <a:gd name="T17" fmla="*/ 8 h 11"/>
                <a:gd name="T18" fmla="*/ 4 w 15"/>
                <a:gd name="T19" fmla="*/ 9 h 11"/>
                <a:gd name="T20" fmla="*/ 5 w 15"/>
                <a:gd name="T21" fmla="*/ 10 h 11"/>
                <a:gd name="T22" fmla="*/ 6 w 15"/>
                <a:gd name="T23" fmla="*/ 10 h 11"/>
                <a:gd name="T24" fmla="*/ 7 w 15"/>
                <a:gd name="T25" fmla="*/ 10 h 11"/>
                <a:gd name="T26" fmla="*/ 8 w 15"/>
                <a:gd name="T27" fmla="*/ 10 h 11"/>
                <a:gd name="T28" fmla="*/ 8 w 15"/>
                <a:gd name="T29" fmla="*/ 9 h 11"/>
                <a:gd name="T30" fmla="*/ 9 w 15"/>
                <a:gd name="T31" fmla="*/ 9 h 11"/>
                <a:gd name="T32" fmla="*/ 9 w 15"/>
                <a:gd name="T33" fmla="*/ 10 h 11"/>
                <a:gd name="T34" fmla="*/ 9 w 15"/>
                <a:gd name="T35" fmla="*/ 10 h 11"/>
                <a:gd name="T36" fmla="*/ 11 w 15"/>
                <a:gd name="T37" fmla="*/ 11 h 11"/>
                <a:gd name="T38" fmla="*/ 12 w 15"/>
                <a:gd name="T39" fmla="*/ 11 h 11"/>
                <a:gd name="T40" fmla="*/ 13 w 15"/>
                <a:gd name="T41" fmla="*/ 11 h 11"/>
                <a:gd name="T42" fmla="*/ 14 w 15"/>
                <a:gd name="T43" fmla="*/ 11 h 11"/>
                <a:gd name="T44" fmla="*/ 14 w 15"/>
                <a:gd name="T45" fmla="*/ 10 h 11"/>
                <a:gd name="T46" fmla="*/ 15 w 15"/>
                <a:gd name="T47" fmla="*/ 10 h 11"/>
                <a:gd name="T48" fmla="*/ 15 w 15"/>
                <a:gd name="T49" fmla="*/ 9 h 11"/>
                <a:gd name="T50" fmla="*/ 15 w 15"/>
                <a:gd name="T51" fmla="*/ 9 h 11"/>
                <a:gd name="T52" fmla="*/ 15 w 15"/>
                <a:gd name="T53" fmla="*/ 8 h 11"/>
                <a:gd name="T54" fmla="*/ 15 w 15"/>
                <a:gd name="T55" fmla="*/ 8 h 11"/>
                <a:gd name="T56" fmla="*/ 14 w 15"/>
                <a:gd name="T57" fmla="*/ 7 h 11"/>
                <a:gd name="T58" fmla="*/ 13 w 15"/>
                <a:gd name="T59" fmla="*/ 7 h 11"/>
                <a:gd name="T60" fmla="*/ 12 w 15"/>
                <a:gd name="T61" fmla="*/ 6 h 11"/>
                <a:gd name="T62" fmla="*/ 11 w 15"/>
                <a:gd name="T63" fmla="*/ 6 h 11"/>
                <a:gd name="T64" fmla="*/ 9 w 15"/>
                <a:gd name="T65" fmla="*/ 7 h 11"/>
                <a:gd name="T66" fmla="*/ 9 w 15"/>
                <a:gd name="T67" fmla="*/ 7 h 11"/>
                <a:gd name="T68" fmla="*/ 9 w 15"/>
                <a:gd name="T69" fmla="*/ 7 h 11"/>
                <a:gd name="T70" fmla="*/ 9 w 15"/>
                <a:gd name="T71" fmla="*/ 6 h 11"/>
                <a:gd name="T72" fmla="*/ 8 w 15"/>
                <a:gd name="T73" fmla="*/ 6 h 11"/>
                <a:gd name="T74" fmla="*/ 6 w 15"/>
                <a:gd name="T75" fmla="*/ 5 h 11"/>
                <a:gd name="T76" fmla="*/ 5 w 15"/>
                <a:gd name="T77" fmla="*/ 5 h 11"/>
                <a:gd name="T78" fmla="*/ 5 w 15"/>
                <a:gd name="T79" fmla="*/ 4 h 11"/>
                <a:gd name="T80" fmla="*/ 5 w 15"/>
                <a:gd name="T81" fmla="*/ 3 h 11"/>
                <a:gd name="T82" fmla="*/ 4 w 15"/>
                <a:gd name="T83" fmla="*/ 1 h 11"/>
                <a:gd name="T84" fmla="*/ 4 w 15"/>
                <a:gd name="T85" fmla="*/ 1 h 11"/>
                <a:gd name="T86" fmla="*/ 4 w 15"/>
                <a:gd name="T87" fmla="*/ 0 h 11"/>
                <a:gd name="T88" fmla="*/ 4 w 15"/>
                <a:gd name="T89" fmla="*/ 0 h 11"/>
                <a:gd name="T90" fmla="*/ 2 w 15"/>
                <a:gd name="T91" fmla="*/ 0 h 11"/>
                <a:gd name="T92" fmla="*/ 2 w 15"/>
                <a:gd name="T93" fmla="*/ 0 h 11"/>
                <a:gd name="T94" fmla="*/ 1 w 15"/>
                <a:gd name="T95" fmla="*/ 0 h 11"/>
                <a:gd name="T96" fmla="*/ 1 w 15"/>
                <a:gd name="T97" fmla="*/ 0 h 11"/>
                <a:gd name="T98" fmla="*/ 1 w 15"/>
                <a:gd name="T99" fmla="*/ 1 h 11"/>
                <a:gd name="T100" fmla="*/ 0 w 15"/>
                <a:gd name="T101" fmla="*/ 1 h 11"/>
                <a:gd name="T102" fmla="*/ 0 w 15"/>
                <a:gd name="T103" fmla="*/ 1 h 11"/>
                <a:gd name="T104" fmla="*/ 0 w 15"/>
                <a:gd name="T105" fmla="*/ 1 h 11"/>
                <a:gd name="T106" fmla="*/ 0 w 15"/>
                <a:gd name="T107" fmla="*/ 5 h 11"/>
                <a:gd name="T108" fmla="*/ 1 w 15"/>
                <a:gd name="T10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" h="11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10" y="11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6388100" y="10029511"/>
              <a:ext cx="258763" cy="274638"/>
            </a:xfrm>
            <a:custGeom>
              <a:avLst/>
              <a:gdLst>
                <a:gd name="T0" fmla="*/ 1 w 67"/>
                <a:gd name="T1" fmla="*/ 56 h 71"/>
                <a:gd name="T2" fmla="*/ 4 w 67"/>
                <a:gd name="T3" fmla="*/ 62 h 71"/>
                <a:gd name="T4" fmla="*/ 8 w 67"/>
                <a:gd name="T5" fmla="*/ 66 h 71"/>
                <a:gd name="T6" fmla="*/ 3 w 67"/>
                <a:gd name="T7" fmla="*/ 67 h 71"/>
                <a:gd name="T8" fmla="*/ 2 w 67"/>
                <a:gd name="T9" fmla="*/ 69 h 71"/>
                <a:gd name="T10" fmla="*/ 8 w 67"/>
                <a:gd name="T11" fmla="*/ 71 h 71"/>
                <a:gd name="T12" fmla="*/ 11 w 67"/>
                <a:gd name="T13" fmla="*/ 69 h 71"/>
                <a:gd name="T14" fmla="*/ 13 w 67"/>
                <a:gd name="T15" fmla="*/ 70 h 71"/>
                <a:gd name="T16" fmla="*/ 16 w 67"/>
                <a:gd name="T17" fmla="*/ 71 h 71"/>
                <a:gd name="T18" fmla="*/ 21 w 67"/>
                <a:gd name="T19" fmla="*/ 71 h 71"/>
                <a:gd name="T20" fmla="*/ 25 w 67"/>
                <a:gd name="T21" fmla="*/ 68 h 71"/>
                <a:gd name="T22" fmla="*/ 26 w 67"/>
                <a:gd name="T23" fmla="*/ 66 h 71"/>
                <a:gd name="T24" fmla="*/ 26 w 67"/>
                <a:gd name="T25" fmla="*/ 63 h 71"/>
                <a:gd name="T26" fmla="*/ 24 w 67"/>
                <a:gd name="T27" fmla="*/ 59 h 71"/>
                <a:gd name="T28" fmla="*/ 22 w 67"/>
                <a:gd name="T29" fmla="*/ 57 h 71"/>
                <a:gd name="T30" fmla="*/ 27 w 67"/>
                <a:gd name="T31" fmla="*/ 57 h 71"/>
                <a:gd name="T32" fmla="*/ 31 w 67"/>
                <a:gd name="T33" fmla="*/ 56 h 71"/>
                <a:gd name="T34" fmla="*/ 40 w 67"/>
                <a:gd name="T35" fmla="*/ 53 h 71"/>
                <a:gd name="T36" fmla="*/ 44 w 67"/>
                <a:gd name="T37" fmla="*/ 51 h 71"/>
                <a:gd name="T38" fmla="*/ 49 w 67"/>
                <a:gd name="T39" fmla="*/ 50 h 71"/>
                <a:gd name="T40" fmla="*/ 57 w 67"/>
                <a:gd name="T41" fmla="*/ 49 h 71"/>
                <a:gd name="T42" fmla="*/ 59 w 67"/>
                <a:gd name="T43" fmla="*/ 47 h 71"/>
                <a:gd name="T44" fmla="*/ 59 w 67"/>
                <a:gd name="T45" fmla="*/ 38 h 71"/>
                <a:gd name="T46" fmla="*/ 62 w 67"/>
                <a:gd name="T47" fmla="*/ 33 h 71"/>
                <a:gd name="T48" fmla="*/ 63 w 67"/>
                <a:gd name="T49" fmla="*/ 37 h 71"/>
                <a:gd name="T50" fmla="*/ 67 w 67"/>
                <a:gd name="T51" fmla="*/ 35 h 71"/>
                <a:gd name="T52" fmla="*/ 66 w 67"/>
                <a:gd name="T53" fmla="*/ 31 h 71"/>
                <a:gd name="T54" fmla="*/ 64 w 67"/>
                <a:gd name="T55" fmla="*/ 31 h 71"/>
                <a:gd name="T56" fmla="*/ 64 w 67"/>
                <a:gd name="T57" fmla="*/ 30 h 71"/>
                <a:gd name="T58" fmla="*/ 64 w 67"/>
                <a:gd name="T59" fmla="*/ 26 h 71"/>
                <a:gd name="T60" fmla="*/ 63 w 67"/>
                <a:gd name="T61" fmla="*/ 24 h 71"/>
                <a:gd name="T62" fmla="*/ 57 w 67"/>
                <a:gd name="T63" fmla="*/ 18 h 71"/>
                <a:gd name="T64" fmla="*/ 55 w 67"/>
                <a:gd name="T65" fmla="*/ 16 h 71"/>
                <a:gd name="T66" fmla="*/ 54 w 67"/>
                <a:gd name="T67" fmla="*/ 7 h 71"/>
                <a:gd name="T68" fmla="*/ 53 w 67"/>
                <a:gd name="T69" fmla="*/ 3 h 71"/>
                <a:gd name="T70" fmla="*/ 51 w 67"/>
                <a:gd name="T71" fmla="*/ 1 h 71"/>
                <a:gd name="T72" fmla="*/ 49 w 67"/>
                <a:gd name="T73" fmla="*/ 1 h 71"/>
                <a:gd name="T74" fmla="*/ 46 w 67"/>
                <a:gd name="T75" fmla="*/ 1 h 71"/>
                <a:gd name="T76" fmla="*/ 44 w 67"/>
                <a:gd name="T77" fmla="*/ 2 h 71"/>
                <a:gd name="T78" fmla="*/ 43 w 67"/>
                <a:gd name="T79" fmla="*/ 3 h 71"/>
                <a:gd name="T80" fmla="*/ 43 w 67"/>
                <a:gd name="T81" fmla="*/ 9 h 71"/>
                <a:gd name="T82" fmla="*/ 42 w 67"/>
                <a:gd name="T83" fmla="*/ 10 h 71"/>
                <a:gd name="T84" fmla="*/ 32 w 67"/>
                <a:gd name="T85" fmla="*/ 11 h 71"/>
                <a:gd name="T86" fmla="*/ 28 w 67"/>
                <a:gd name="T87" fmla="*/ 15 h 71"/>
                <a:gd name="T88" fmla="*/ 23 w 67"/>
                <a:gd name="T89" fmla="*/ 18 h 71"/>
                <a:gd name="T90" fmla="*/ 20 w 67"/>
                <a:gd name="T91" fmla="*/ 19 h 71"/>
                <a:gd name="T92" fmla="*/ 19 w 67"/>
                <a:gd name="T93" fmla="*/ 23 h 71"/>
                <a:gd name="T94" fmla="*/ 19 w 67"/>
                <a:gd name="T95" fmla="*/ 29 h 71"/>
                <a:gd name="T96" fmla="*/ 14 w 67"/>
                <a:gd name="T97" fmla="*/ 35 h 71"/>
                <a:gd name="T98" fmla="*/ 13 w 67"/>
                <a:gd name="T99" fmla="*/ 38 h 71"/>
                <a:gd name="T100" fmla="*/ 13 w 67"/>
                <a:gd name="T101" fmla="*/ 42 h 71"/>
                <a:gd name="T102" fmla="*/ 16 w 67"/>
                <a:gd name="T103" fmla="*/ 44 h 71"/>
                <a:gd name="T104" fmla="*/ 20 w 67"/>
                <a:gd name="T105" fmla="*/ 45 h 71"/>
                <a:gd name="T106" fmla="*/ 17 w 67"/>
                <a:gd name="T107" fmla="*/ 50 h 71"/>
                <a:gd name="T108" fmla="*/ 17 w 67"/>
                <a:gd name="T109" fmla="*/ 52 h 71"/>
                <a:gd name="T110" fmla="*/ 17 w 67"/>
                <a:gd name="T111" fmla="*/ 53 h 71"/>
                <a:gd name="T112" fmla="*/ 12 w 67"/>
                <a:gd name="T113" fmla="*/ 50 h 71"/>
                <a:gd name="T114" fmla="*/ 8 w 67"/>
                <a:gd name="T115" fmla="*/ 49 h 71"/>
                <a:gd name="T116" fmla="*/ 4 w 67"/>
                <a:gd name="T117" fmla="*/ 48 h 71"/>
                <a:gd name="T118" fmla="*/ 2 w 67"/>
                <a:gd name="T119" fmla="*/ 49 h 71"/>
                <a:gd name="T120" fmla="*/ 1 w 67"/>
                <a:gd name="T121" fmla="*/ 50 h 71"/>
                <a:gd name="T122" fmla="*/ 0 w 67"/>
                <a:gd name="T123" fmla="*/ 5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" h="71">
                  <a:moveTo>
                    <a:pt x="0" y="54"/>
                  </a:move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7"/>
                    <a:pt x="1" y="57"/>
                  </a:cubicBezTo>
                  <a:cubicBezTo>
                    <a:pt x="2" y="57"/>
                    <a:pt x="2" y="57"/>
                    <a:pt x="2" y="58"/>
                  </a:cubicBezTo>
                  <a:cubicBezTo>
                    <a:pt x="2" y="58"/>
                    <a:pt x="2" y="59"/>
                    <a:pt x="3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3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5"/>
                    <a:pt x="7" y="65"/>
                  </a:cubicBezTo>
                  <a:cubicBezTo>
                    <a:pt x="7" y="65"/>
                    <a:pt x="7" y="65"/>
                    <a:pt x="8" y="66"/>
                  </a:cubicBezTo>
                  <a:cubicBezTo>
                    <a:pt x="8" y="66"/>
                    <a:pt x="8" y="66"/>
                    <a:pt x="9" y="67"/>
                  </a:cubicBezTo>
                  <a:cubicBezTo>
                    <a:pt x="8" y="66"/>
                    <a:pt x="7" y="66"/>
                    <a:pt x="6" y="66"/>
                  </a:cubicBezTo>
                  <a:cubicBezTo>
                    <a:pt x="6" y="66"/>
                    <a:pt x="5" y="66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2" y="67"/>
                    <a:pt x="2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71"/>
                    <a:pt x="3" y="71"/>
                  </a:cubicBezTo>
                  <a:cubicBezTo>
                    <a:pt x="4" y="71"/>
                    <a:pt x="4" y="71"/>
                    <a:pt x="5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9" y="71"/>
                    <a:pt x="10" y="71"/>
                  </a:cubicBezTo>
                  <a:cubicBezTo>
                    <a:pt x="10" y="71"/>
                    <a:pt x="10" y="71"/>
                    <a:pt x="10" y="70"/>
                  </a:cubicBezTo>
                  <a:cubicBezTo>
                    <a:pt x="10" y="70"/>
                    <a:pt x="11" y="70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8"/>
                  </a:cubicBezTo>
                  <a:cubicBezTo>
                    <a:pt x="11" y="69"/>
                    <a:pt x="12" y="69"/>
                    <a:pt x="12" y="69"/>
                  </a:cubicBezTo>
                  <a:cubicBezTo>
                    <a:pt x="12" y="69"/>
                    <a:pt x="12" y="69"/>
                    <a:pt x="13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4" y="70"/>
                    <a:pt x="24" y="69"/>
                    <a:pt x="24" y="69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2"/>
                    <a:pt x="25" y="61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8"/>
                    <a:pt x="22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7" y="57"/>
                    <a:pt x="27" y="57"/>
                  </a:cubicBezTo>
                  <a:cubicBezTo>
                    <a:pt x="27" y="57"/>
                    <a:pt x="27" y="57"/>
                    <a:pt x="28" y="57"/>
                  </a:cubicBezTo>
                  <a:cubicBezTo>
                    <a:pt x="28" y="57"/>
                    <a:pt x="28" y="57"/>
                    <a:pt x="29" y="57"/>
                  </a:cubicBezTo>
                  <a:cubicBezTo>
                    <a:pt x="29" y="57"/>
                    <a:pt x="29" y="57"/>
                    <a:pt x="30" y="57"/>
                  </a:cubicBezTo>
                  <a:cubicBezTo>
                    <a:pt x="30" y="56"/>
                    <a:pt x="30" y="56"/>
                    <a:pt x="31" y="56"/>
                  </a:cubicBezTo>
                  <a:cubicBezTo>
                    <a:pt x="32" y="56"/>
                    <a:pt x="33" y="56"/>
                    <a:pt x="34" y="55"/>
                  </a:cubicBezTo>
                  <a:cubicBezTo>
                    <a:pt x="35" y="55"/>
                    <a:pt x="36" y="54"/>
                    <a:pt x="38" y="54"/>
                  </a:cubicBezTo>
                  <a:cubicBezTo>
                    <a:pt x="38" y="54"/>
                    <a:pt x="38" y="54"/>
                    <a:pt x="38" y="53"/>
                  </a:cubicBezTo>
                  <a:cubicBezTo>
                    <a:pt x="39" y="53"/>
                    <a:pt x="39" y="53"/>
                    <a:pt x="40" y="53"/>
                  </a:cubicBezTo>
                  <a:cubicBezTo>
                    <a:pt x="40" y="52"/>
                    <a:pt x="41" y="52"/>
                    <a:pt x="42" y="52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4" y="51"/>
                    <a:pt x="44" y="51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6" y="50"/>
                    <a:pt x="46" y="50"/>
                  </a:cubicBezTo>
                  <a:cubicBezTo>
                    <a:pt x="46" y="50"/>
                    <a:pt x="46" y="50"/>
                    <a:pt x="47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1" y="50"/>
                    <a:pt x="52" y="50"/>
                    <a:pt x="54" y="50"/>
                  </a:cubicBezTo>
                  <a:cubicBezTo>
                    <a:pt x="54" y="50"/>
                    <a:pt x="55" y="50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6"/>
                    <a:pt x="59" y="46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1"/>
                    <a:pt x="59" y="40"/>
                    <a:pt x="59" y="38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6"/>
                    <a:pt x="59" y="36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5"/>
                    <a:pt x="62" y="35"/>
                    <a:pt x="6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6"/>
                    <a:pt x="67" y="36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2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1"/>
                    <a:pt x="60" y="20"/>
                    <a:pt x="59" y="20"/>
                  </a:cubicBezTo>
                  <a:cubicBezTo>
                    <a:pt x="58" y="19"/>
                    <a:pt x="58" y="19"/>
                    <a:pt x="57" y="18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5" y="14"/>
                    <a:pt x="55" y="13"/>
                    <a:pt x="55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1"/>
                    <a:pt x="54" y="9"/>
                    <a:pt x="54" y="7"/>
                  </a:cubicBezTo>
                  <a:cubicBezTo>
                    <a:pt x="54" y="7"/>
                    <a:pt x="54" y="6"/>
                    <a:pt x="54" y="5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4"/>
                    <a:pt x="43" y="4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11"/>
                    <a:pt x="39" y="11"/>
                    <a:pt x="38" y="11"/>
                  </a:cubicBezTo>
                  <a:cubicBezTo>
                    <a:pt x="38" y="11"/>
                    <a:pt x="37" y="11"/>
                    <a:pt x="37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3" y="11"/>
                    <a:pt x="32" y="11"/>
                  </a:cubicBezTo>
                  <a:cubicBezTo>
                    <a:pt x="32" y="11"/>
                    <a:pt x="32" y="11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0" y="14"/>
                    <a:pt x="29" y="14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4" y="17"/>
                    <a:pt x="23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8"/>
                    <a:pt x="20" y="18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1"/>
                    <a:pt x="19" y="22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5"/>
                    <a:pt x="20" y="26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8"/>
                    <a:pt x="20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8" y="30"/>
                    <a:pt x="17" y="31"/>
                    <a:pt x="17" y="32"/>
                  </a:cubicBezTo>
                  <a:cubicBezTo>
                    <a:pt x="16" y="32"/>
                    <a:pt x="15" y="33"/>
                    <a:pt x="15" y="34"/>
                  </a:cubicBezTo>
                  <a:cubicBezTo>
                    <a:pt x="15" y="34"/>
                    <a:pt x="14" y="34"/>
                    <a:pt x="14" y="35"/>
                  </a:cubicBezTo>
                  <a:cubicBezTo>
                    <a:pt x="14" y="35"/>
                    <a:pt x="13" y="36"/>
                    <a:pt x="13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2"/>
                    <a:pt x="13" y="43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5" y="44"/>
                  </a:cubicBezTo>
                  <a:cubicBezTo>
                    <a:pt x="15" y="44"/>
                    <a:pt x="16" y="44"/>
                    <a:pt x="16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5"/>
                    <a:pt x="20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8"/>
                    <a:pt x="17" y="48"/>
                    <a:pt x="17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6" y="48"/>
                    <a:pt x="6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1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6484938" y="10043799"/>
              <a:ext cx="22225" cy="23813"/>
            </a:xfrm>
            <a:custGeom>
              <a:avLst/>
              <a:gdLst>
                <a:gd name="T0" fmla="*/ 1 w 6"/>
                <a:gd name="T1" fmla="*/ 5 h 6"/>
                <a:gd name="T2" fmla="*/ 2 w 6"/>
                <a:gd name="T3" fmla="*/ 6 h 6"/>
                <a:gd name="T4" fmla="*/ 3 w 6"/>
                <a:gd name="T5" fmla="*/ 6 h 6"/>
                <a:gd name="T6" fmla="*/ 4 w 6"/>
                <a:gd name="T7" fmla="*/ 6 h 6"/>
                <a:gd name="T8" fmla="*/ 5 w 6"/>
                <a:gd name="T9" fmla="*/ 5 h 6"/>
                <a:gd name="T10" fmla="*/ 6 w 6"/>
                <a:gd name="T11" fmla="*/ 4 h 6"/>
                <a:gd name="T12" fmla="*/ 6 w 6"/>
                <a:gd name="T13" fmla="*/ 4 h 6"/>
                <a:gd name="T14" fmla="*/ 6 w 6"/>
                <a:gd name="T15" fmla="*/ 3 h 6"/>
                <a:gd name="T16" fmla="*/ 6 w 6"/>
                <a:gd name="T17" fmla="*/ 1 h 6"/>
                <a:gd name="T18" fmla="*/ 5 w 6"/>
                <a:gd name="T19" fmla="*/ 1 h 6"/>
                <a:gd name="T20" fmla="*/ 4 w 6"/>
                <a:gd name="T21" fmla="*/ 0 h 6"/>
                <a:gd name="T22" fmla="*/ 3 w 6"/>
                <a:gd name="T23" fmla="*/ 0 h 6"/>
                <a:gd name="T24" fmla="*/ 2 w 6"/>
                <a:gd name="T25" fmla="*/ 0 h 6"/>
                <a:gd name="T26" fmla="*/ 1 w 6"/>
                <a:gd name="T27" fmla="*/ 1 h 6"/>
                <a:gd name="T28" fmla="*/ 1 w 6"/>
                <a:gd name="T29" fmla="*/ 2 h 6"/>
                <a:gd name="T30" fmla="*/ 1 w 6"/>
                <a:gd name="T31" fmla="*/ 2 h 6"/>
                <a:gd name="T32" fmla="*/ 1 w 6"/>
                <a:gd name="T33" fmla="*/ 4 h 6"/>
                <a:gd name="T34" fmla="*/ 1 w 6"/>
                <a:gd name="T3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6">
                  <a:moveTo>
                    <a:pt x="1" y="5"/>
                  </a:moveTo>
                  <a:cubicBezTo>
                    <a:pt x="1" y="5"/>
                    <a:pt x="2" y="5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6503988" y="10716899"/>
              <a:ext cx="65088" cy="74613"/>
            </a:xfrm>
            <a:custGeom>
              <a:avLst/>
              <a:gdLst>
                <a:gd name="T0" fmla="*/ 14 w 17"/>
                <a:gd name="T1" fmla="*/ 4 h 19"/>
                <a:gd name="T2" fmla="*/ 14 w 17"/>
                <a:gd name="T3" fmla="*/ 4 h 19"/>
                <a:gd name="T4" fmla="*/ 13 w 17"/>
                <a:gd name="T5" fmla="*/ 2 h 19"/>
                <a:gd name="T6" fmla="*/ 13 w 17"/>
                <a:gd name="T7" fmla="*/ 1 h 19"/>
                <a:gd name="T8" fmla="*/ 13 w 17"/>
                <a:gd name="T9" fmla="*/ 1 h 19"/>
                <a:gd name="T10" fmla="*/ 11 w 17"/>
                <a:gd name="T11" fmla="*/ 0 h 19"/>
                <a:gd name="T12" fmla="*/ 10 w 17"/>
                <a:gd name="T13" fmla="*/ 0 h 19"/>
                <a:gd name="T14" fmla="*/ 9 w 17"/>
                <a:gd name="T15" fmla="*/ 0 h 19"/>
                <a:gd name="T16" fmla="*/ 8 w 17"/>
                <a:gd name="T17" fmla="*/ 0 h 19"/>
                <a:gd name="T18" fmla="*/ 8 w 17"/>
                <a:gd name="T19" fmla="*/ 1 h 19"/>
                <a:gd name="T20" fmla="*/ 7 w 17"/>
                <a:gd name="T21" fmla="*/ 1 h 19"/>
                <a:gd name="T22" fmla="*/ 7 w 17"/>
                <a:gd name="T23" fmla="*/ 1 h 19"/>
                <a:gd name="T24" fmla="*/ 5 w 17"/>
                <a:gd name="T25" fmla="*/ 3 h 19"/>
                <a:gd name="T26" fmla="*/ 4 w 17"/>
                <a:gd name="T27" fmla="*/ 5 h 19"/>
                <a:gd name="T28" fmla="*/ 3 w 17"/>
                <a:gd name="T29" fmla="*/ 6 h 19"/>
                <a:gd name="T30" fmla="*/ 3 w 17"/>
                <a:gd name="T31" fmla="*/ 6 h 19"/>
                <a:gd name="T32" fmla="*/ 1 w 17"/>
                <a:gd name="T33" fmla="*/ 6 h 19"/>
                <a:gd name="T34" fmla="*/ 1 w 17"/>
                <a:gd name="T35" fmla="*/ 7 h 19"/>
                <a:gd name="T36" fmla="*/ 0 w 17"/>
                <a:gd name="T37" fmla="*/ 8 h 19"/>
                <a:gd name="T38" fmla="*/ 0 w 17"/>
                <a:gd name="T39" fmla="*/ 8 h 19"/>
                <a:gd name="T40" fmla="*/ 0 w 17"/>
                <a:gd name="T41" fmla="*/ 10 h 19"/>
                <a:gd name="T42" fmla="*/ 0 w 17"/>
                <a:gd name="T43" fmla="*/ 10 h 19"/>
                <a:gd name="T44" fmla="*/ 0 w 17"/>
                <a:gd name="T45" fmla="*/ 11 h 19"/>
                <a:gd name="T46" fmla="*/ 1 w 17"/>
                <a:gd name="T47" fmla="*/ 11 h 19"/>
                <a:gd name="T48" fmla="*/ 2 w 17"/>
                <a:gd name="T49" fmla="*/ 12 h 19"/>
                <a:gd name="T50" fmla="*/ 2 w 17"/>
                <a:gd name="T51" fmla="*/ 12 h 19"/>
                <a:gd name="T52" fmla="*/ 3 w 17"/>
                <a:gd name="T53" fmla="*/ 13 h 19"/>
                <a:gd name="T54" fmla="*/ 3 w 17"/>
                <a:gd name="T55" fmla="*/ 13 h 19"/>
                <a:gd name="T56" fmla="*/ 4 w 17"/>
                <a:gd name="T57" fmla="*/ 13 h 19"/>
                <a:gd name="T58" fmla="*/ 6 w 17"/>
                <a:gd name="T59" fmla="*/ 13 h 19"/>
                <a:gd name="T60" fmla="*/ 5 w 17"/>
                <a:gd name="T61" fmla="*/ 13 h 19"/>
                <a:gd name="T62" fmla="*/ 2 w 17"/>
                <a:gd name="T63" fmla="*/ 14 h 19"/>
                <a:gd name="T64" fmla="*/ 2 w 17"/>
                <a:gd name="T65" fmla="*/ 15 h 19"/>
                <a:gd name="T66" fmla="*/ 1 w 17"/>
                <a:gd name="T67" fmla="*/ 17 h 19"/>
                <a:gd name="T68" fmla="*/ 1 w 17"/>
                <a:gd name="T69" fmla="*/ 18 h 19"/>
                <a:gd name="T70" fmla="*/ 2 w 17"/>
                <a:gd name="T71" fmla="*/ 19 h 19"/>
                <a:gd name="T72" fmla="*/ 3 w 17"/>
                <a:gd name="T73" fmla="*/ 19 h 19"/>
                <a:gd name="T74" fmla="*/ 4 w 17"/>
                <a:gd name="T75" fmla="*/ 19 h 19"/>
                <a:gd name="T76" fmla="*/ 7 w 17"/>
                <a:gd name="T77" fmla="*/ 19 h 19"/>
                <a:gd name="T78" fmla="*/ 8 w 17"/>
                <a:gd name="T79" fmla="*/ 18 h 19"/>
                <a:gd name="T80" fmla="*/ 9 w 17"/>
                <a:gd name="T81" fmla="*/ 18 h 19"/>
                <a:gd name="T82" fmla="*/ 10 w 17"/>
                <a:gd name="T83" fmla="*/ 18 h 19"/>
                <a:gd name="T84" fmla="*/ 12 w 17"/>
                <a:gd name="T85" fmla="*/ 18 h 19"/>
                <a:gd name="T86" fmla="*/ 15 w 17"/>
                <a:gd name="T87" fmla="*/ 17 h 19"/>
                <a:gd name="T88" fmla="*/ 16 w 17"/>
                <a:gd name="T89" fmla="*/ 16 h 19"/>
                <a:gd name="T90" fmla="*/ 16 w 17"/>
                <a:gd name="T91" fmla="*/ 15 h 19"/>
                <a:gd name="T92" fmla="*/ 16 w 17"/>
                <a:gd name="T93" fmla="*/ 15 h 19"/>
                <a:gd name="T94" fmla="*/ 17 w 17"/>
                <a:gd name="T95" fmla="*/ 14 h 19"/>
                <a:gd name="T96" fmla="*/ 17 w 17"/>
                <a:gd name="T97" fmla="*/ 13 h 19"/>
                <a:gd name="T98" fmla="*/ 16 w 17"/>
                <a:gd name="T99" fmla="*/ 12 h 19"/>
                <a:gd name="T100" fmla="*/ 16 w 17"/>
                <a:gd name="T101" fmla="*/ 12 h 19"/>
                <a:gd name="T102" fmla="*/ 16 w 17"/>
                <a:gd name="T103" fmla="*/ 11 h 19"/>
                <a:gd name="T104" fmla="*/ 16 w 17"/>
                <a:gd name="T105" fmla="*/ 11 h 19"/>
                <a:gd name="T106" fmla="*/ 15 w 17"/>
                <a:gd name="T107" fmla="*/ 11 h 19"/>
                <a:gd name="T108" fmla="*/ 15 w 17"/>
                <a:gd name="T109" fmla="*/ 11 h 19"/>
                <a:gd name="T110" fmla="*/ 14 w 17"/>
                <a:gd name="T111" fmla="*/ 10 h 19"/>
                <a:gd name="T112" fmla="*/ 14 w 17"/>
                <a:gd name="T113" fmla="*/ 10 h 19"/>
                <a:gd name="T114" fmla="*/ 12 w 17"/>
                <a:gd name="T115" fmla="*/ 10 h 19"/>
                <a:gd name="T116" fmla="*/ 11 w 17"/>
                <a:gd name="T117" fmla="*/ 10 h 19"/>
                <a:gd name="T118" fmla="*/ 10 w 17"/>
                <a:gd name="T119" fmla="*/ 11 h 19"/>
                <a:gd name="T120" fmla="*/ 13 w 17"/>
                <a:gd name="T121" fmla="*/ 6 h 19"/>
                <a:gd name="T122" fmla="*/ 14 w 17"/>
                <a:gd name="T12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" h="19"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4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3" y="13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2" y="18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4" y="19"/>
                    <a:pt x="4" y="19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7" y="19"/>
                    <a:pt x="7" y="19"/>
                    <a:pt x="8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cubicBezTo>
                    <a:pt x="12" y="18"/>
                    <a:pt x="13" y="18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0" y="11"/>
                    <a:pt x="10" y="11"/>
                  </a:cubicBezTo>
                  <a:cubicBezTo>
                    <a:pt x="11" y="9"/>
                    <a:pt x="13" y="8"/>
                    <a:pt x="13" y="6"/>
                  </a:cubicBezTo>
                  <a:cubicBezTo>
                    <a:pt x="14" y="5"/>
                    <a:pt x="14" y="5"/>
                    <a:pt x="14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6438900" y="10805799"/>
              <a:ext cx="38100" cy="26988"/>
            </a:xfrm>
            <a:custGeom>
              <a:avLst/>
              <a:gdLst>
                <a:gd name="T0" fmla="*/ 0 w 10"/>
                <a:gd name="T1" fmla="*/ 5 h 7"/>
                <a:gd name="T2" fmla="*/ 1 w 10"/>
                <a:gd name="T3" fmla="*/ 6 h 7"/>
                <a:gd name="T4" fmla="*/ 1 w 10"/>
                <a:gd name="T5" fmla="*/ 6 h 7"/>
                <a:gd name="T6" fmla="*/ 2 w 10"/>
                <a:gd name="T7" fmla="*/ 7 h 7"/>
                <a:gd name="T8" fmla="*/ 2 w 10"/>
                <a:gd name="T9" fmla="*/ 7 h 7"/>
                <a:gd name="T10" fmla="*/ 4 w 10"/>
                <a:gd name="T11" fmla="*/ 7 h 7"/>
                <a:gd name="T12" fmla="*/ 5 w 10"/>
                <a:gd name="T13" fmla="*/ 7 h 7"/>
                <a:gd name="T14" fmla="*/ 6 w 10"/>
                <a:gd name="T15" fmla="*/ 7 h 7"/>
                <a:gd name="T16" fmla="*/ 6 w 10"/>
                <a:gd name="T17" fmla="*/ 7 h 7"/>
                <a:gd name="T18" fmla="*/ 7 w 10"/>
                <a:gd name="T19" fmla="*/ 7 h 7"/>
                <a:gd name="T20" fmla="*/ 8 w 10"/>
                <a:gd name="T21" fmla="*/ 6 h 7"/>
                <a:gd name="T22" fmla="*/ 10 w 10"/>
                <a:gd name="T23" fmla="*/ 5 h 7"/>
                <a:gd name="T24" fmla="*/ 10 w 10"/>
                <a:gd name="T25" fmla="*/ 4 h 7"/>
                <a:gd name="T26" fmla="*/ 10 w 10"/>
                <a:gd name="T27" fmla="*/ 3 h 7"/>
                <a:gd name="T28" fmla="*/ 8 w 10"/>
                <a:gd name="T29" fmla="*/ 2 h 7"/>
                <a:gd name="T30" fmla="*/ 7 w 10"/>
                <a:gd name="T31" fmla="*/ 1 h 7"/>
                <a:gd name="T32" fmla="*/ 7 w 10"/>
                <a:gd name="T33" fmla="*/ 1 h 7"/>
                <a:gd name="T34" fmla="*/ 6 w 10"/>
                <a:gd name="T35" fmla="*/ 1 h 7"/>
                <a:gd name="T36" fmla="*/ 5 w 10"/>
                <a:gd name="T37" fmla="*/ 0 h 7"/>
                <a:gd name="T38" fmla="*/ 4 w 10"/>
                <a:gd name="T39" fmla="*/ 1 h 7"/>
                <a:gd name="T40" fmla="*/ 3 w 10"/>
                <a:gd name="T41" fmla="*/ 1 h 7"/>
                <a:gd name="T42" fmla="*/ 2 w 10"/>
                <a:gd name="T43" fmla="*/ 1 h 7"/>
                <a:gd name="T44" fmla="*/ 2 w 10"/>
                <a:gd name="T45" fmla="*/ 1 h 7"/>
                <a:gd name="T46" fmla="*/ 1 w 10"/>
                <a:gd name="T47" fmla="*/ 2 h 7"/>
                <a:gd name="T48" fmla="*/ 1 w 10"/>
                <a:gd name="T49" fmla="*/ 3 h 7"/>
                <a:gd name="T50" fmla="*/ 0 w 10"/>
                <a:gd name="T51" fmla="*/ 3 h 7"/>
                <a:gd name="T52" fmla="*/ 0 w 10"/>
                <a:gd name="T53" fmla="*/ 4 h 7"/>
                <a:gd name="T54" fmla="*/ 0 w 10"/>
                <a:gd name="T5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9" y="3"/>
                    <a:pt x="9" y="3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5494338" y="9769161"/>
              <a:ext cx="120650" cy="80963"/>
            </a:xfrm>
            <a:custGeom>
              <a:avLst/>
              <a:gdLst>
                <a:gd name="T0" fmla="*/ 3 w 31"/>
                <a:gd name="T1" fmla="*/ 5 h 21"/>
                <a:gd name="T2" fmla="*/ 2 w 31"/>
                <a:gd name="T3" fmla="*/ 6 h 21"/>
                <a:gd name="T4" fmla="*/ 1 w 31"/>
                <a:gd name="T5" fmla="*/ 7 h 21"/>
                <a:gd name="T6" fmla="*/ 0 w 31"/>
                <a:gd name="T7" fmla="*/ 9 h 21"/>
                <a:gd name="T8" fmla="*/ 0 w 31"/>
                <a:gd name="T9" fmla="*/ 10 h 21"/>
                <a:gd name="T10" fmla="*/ 0 w 31"/>
                <a:gd name="T11" fmla="*/ 10 h 21"/>
                <a:gd name="T12" fmla="*/ 0 w 31"/>
                <a:gd name="T13" fmla="*/ 12 h 21"/>
                <a:gd name="T14" fmla="*/ 0 w 31"/>
                <a:gd name="T15" fmla="*/ 13 h 21"/>
                <a:gd name="T16" fmla="*/ 0 w 31"/>
                <a:gd name="T17" fmla="*/ 14 h 21"/>
                <a:gd name="T18" fmla="*/ 2 w 31"/>
                <a:gd name="T19" fmla="*/ 16 h 21"/>
                <a:gd name="T20" fmla="*/ 3 w 31"/>
                <a:gd name="T21" fmla="*/ 18 h 21"/>
                <a:gd name="T22" fmla="*/ 5 w 31"/>
                <a:gd name="T23" fmla="*/ 19 h 21"/>
                <a:gd name="T24" fmla="*/ 9 w 31"/>
                <a:gd name="T25" fmla="*/ 21 h 21"/>
                <a:gd name="T26" fmla="*/ 9 w 31"/>
                <a:gd name="T27" fmla="*/ 21 h 21"/>
                <a:gd name="T28" fmla="*/ 10 w 31"/>
                <a:gd name="T29" fmla="*/ 21 h 21"/>
                <a:gd name="T30" fmla="*/ 12 w 31"/>
                <a:gd name="T31" fmla="*/ 21 h 21"/>
                <a:gd name="T32" fmla="*/ 14 w 31"/>
                <a:gd name="T33" fmla="*/ 21 h 21"/>
                <a:gd name="T34" fmla="*/ 15 w 31"/>
                <a:gd name="T35" fmla="*/ 21 h 21"/>
                <a:gd name="T36" fmla="*/ 17 w 31"/>
                <a:gd name="T37" fmla="*/ 21 h 21"/>
                <a:gd name="T38" fmla="*/ 19 w 31"/>
                <a:gd name="T39" fmla="*/ 20 h 21"/>
                <a:gd name="T40" fmla="*/ 22 w 31"/>
                <a:gd name="T41" fmla="*/ 18 h 21"/>
                <a:gd name="T42" fmla="*/ 23 w 31"/>
                <a:gd name="T43" fmla="*/ 18 h 21"/>
                <a:gd name="T44" fmla="*/ 29 w 31"/>
                <a:gd name="T45" fmla="*/ 14 h 21"/>
                <a:gd name="T46" fmla="*/ 30 w 31"/>
                <a:gd name="T47" fmla="*/ 13 h 21"/>
                <a:gd name="T48" fmla="*/ 30 w 31"/>
                <a:gd name="T49" fmla="*/ 13 h 21"/>
                <a:gd name="T50" fmla="*/ 31 w 31"/>
                <a:gd name="T51" fmla="*/ 12 h 21"/>
                <a:gd name="T52" fmla="*/ 31 w 31"/>
                <a:gd name="T53" fmla="*/ 12 h 21"/>
                <a:gd name="T54" fmla="*/ 31 w 31"/>
                <a:gd name="T55" fmla="*/ 10 h 21"/>
                <a:gd name="T56" fmla="*/ 31 w 31"/>
                <a:gd name="T57" fmla="*/ 9 h 21"/>
                <a:gd name="T58" fmla="*/ 30 w 31"/>
                <a:gd name="T59" fmla="*/ 8 h 21"/>
                <a:gd name="T60" fmla="*/ 30 w 31"/>
                <a:gd name="T61" fmla="*/ 8 h 21"/>
                <a:gd name="T62" fmla="*/ 29 w 31"/>
                <a:gd name="T63" fmla="*/ 6 h 21"/>
                <a:gd name="T64" fmla="*/ 27 w 31"/>
                <a:gd name="T65" fmla="*/ 5 h 21"/>
                <a:gd name="T66" fmla="*/ 23 w 31"/>
                <a:gd name="T67" fmla="*/ 4 h 21"/>
                <a:gd name="T68" fmla="*/ 20 w 31"/>
                <a:gd name="T69" fmla="*/ 3 h 21"/>
                <a:gd name="T70" fmla="*/ 18 w 31"/>
                <a:gd name="T71" fmla="*/ 3 h 21"/>
                <a:gd name="T72" fmla="*/ 17 w 31"/>
                <a:gd name="T73" fmla="*/ 2 h 21"/>
                <a:gd name="T74" fmla="*/ 16 w 31"/>
                <a:gd name="T75" fmla="*/ 2 h 21"/>
                <a:gd name="T76" fmla="*/ 15 w 31"/>
                <a:gd name="T77" fmla="*/ 1 h 21"/>
                <a:gd name="T78" fmla="*/ 14 w 31"/>
                <a:gd name="T79" fmla="*/ 0 h 21"/>
                <a:gd name="T80" fmla="*/ 14 w 31"/>
                <a:gd name="T81" fmla="*/ 0 h 21"/>
                <a:gd name="T82" fmla="*/ 11 w 31"/>
                <a:gd name="T83" fmla="*/ 0 h 21"/>
                <a:gd name="T84" fmla="*/ 10 w 31"/>
                <a:gd name="T85" fmla="*/ 0 h 21"/>
                <a:gd name="T86" fmla="*/ 9 w 31"/>
                <a:gd name="T87" fmla="*/ 0 h 21"/>
                <a:gd name="T88" fmla="*/ 9 w 31"/>
                <a:gd name="T89" fmla="*/ 0 h 21"/>
                <a:gd name="T90" fmla="*/ 8 w 31"/>
                <a:gd name="T91" fmla="*/ 0 h 21"/>
                <a:gd name="T92" fmla="*/ 7 w 31"/>
                <a:gd name="T93" fmla="*/ 2 h 21"/>
                <a:gd name="T94" fmla="*/ 3 w 31"/>
                <a:gd name="T95" fmla="*/ 4 h 21"/>
                <a:gd name="T96" fmla="*/ 3 w 31"/>
                <a:gd name="T9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21">
                  <a:moveTo>
                    <a:pt x="3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2" y="21"/>
                    <a:pt x="12" y="21"/>
                  </a:cubicBezTo>
                  <a:cubicBezTo>
                    <a:pt x="12" y="21"/>
                    <a:pt x="14" y="21"/>
                    <a:pt x="14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19"/>
                    <a:pt x="21" y="19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7"/>
                    <a:pt x="28" y="15"/>
                    <a:pt x="29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7"/>
                    <a:pt x="29" y="7"/>
                    <a:pt x="29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4" y="4"/>
                    <a:pt x="23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3"/>
            <p:cNvSpPr>
              <a:spLocks/>
            </p:cNvSpPr>
            <p:nvPr userDrawn="1"/>
          </p:nvSpPr>
          <p:spPr bwMode="auto">
            <a:xfrm>
              <a:off x="6253163" y="10670861"/>
              <a:ext cx="41275" cy="31750"/>
            </a:xfrm>
            <a:custGeom>
              <a:avLst/>
              <a:gdLst>
                <a:gd name="T0" fmla="*/ 1 w 11"/>
                <a:gd name="T1" fmla="*/ 7 h 8"/>
                <a:gd name="T2" fmla="*/ 1 w 11"/>
                <a:gd name="T3" fmla="*/ 7 h 8"/>
                <a:gd name="T4" fmla="*/ 2 w 11"/>
                <a:gd name="T5" fmla="*/ 8 h 8"/>
                <a:gd name="T6" fmla="*/ 2 w 11"/>
                <a:gd name="T7" fmla="*/ 8 h 8"/>
                <a:gd name="T8" fmla="*/ 2 w 11"/>
                <a:gd name="T9" fmla="*/ 8 h 8"/>
                <a:gd name="T10" fmla="*/ 3 w 11"/>
                <a:gd name="T11" fmla="*/ 8 h 8"/>
                <a:gd name="T12" fmla="*/ 5 w 11"/>
                <a:gd name="T13" fmla="*/ 8 h 8"/>
                <a:gd name="T14" fmla="*/ 7 w 11"/>
                <a:gd name="T15" fmla="*/ 8 h 8"/>
                <a:gd name="T16" fmla="*/ 8 w 11"/>
                <a:gd name="T17" fmla="*/ 7 h 8"/>
                <a:gd name="T18" fmla="*/ 9 w 11"/>
                <a:gd name="T19" fmla="*/ 7 h 8"/>
                <a:gd name="T20" fmla="*/ 10 w 11"/>
                <a:gd name="T21" fmla="*/ 7 h 8"/>
                <a:gd name="T22" fmla="*/ 10 w 11"/>
                <a:gd name="T23" fmla="*/ 6 h 8"/>
                <a:gd name="T24" fmla="*/ 10 w 11"/>
                <a:gd name="T25" fmla="*/ 5 h 8"/>
                <a:gd name="T26" fmla="*/ 11 w 11"/>
                <a:gd name="T27" fmla="*/ 4 h 8"/>
                <a:gd name="T28" fmla="*/ 11 w 11"/>
                <a:gd name="T29" fmla="*/ 3 h 8"/>
                <a:gd name="T30" fmla="*/ 10 w 11"/>
                <a:gd name="T31" fmla="*/ 2 h 8"/>
                <a:gd name="T32" fmla="*/ 10 w 11"/>
                <a:gd name="T33" fmla="*/ 1 h 8"/>
                <a:gd name="T34" fmla="*/ 9 w 11"/>
                <a:gd name="T35" fmla="*/ 1 h 8"/>
                <a:gd name="T36" fmla="*/ 8 w 11"/>
                <a:gd name="T37" fmla="*/ 0 h 8"/>
                <a:gd name="T38" fmla="*/ 8 w 11"/>
                <a:gd name="T39" fmla="*/ 0 h 8"/>
                <a:gd name="T40" fmla="*/ 5 w 11"/>
                <a:gd name="T41" fmla="*/ 0 h 8"/>
                <a:gd name="T42" fmla="*/ 4 w 11"/>
                <a:gd name="T43" fmla="*/ 0 h 8"/>
                <a:gd name="T44" fmla="*/ 4 w 11"/>
                <a:gd name="T45" fmla="*/ 0 h 8"/>
                <a:gd name="T46" fmla="*/ 3 w 11"/>
                <a:gd name="T47" fmla="*/ 1 h 8"/>
                <a:gd name="T48" fmla="*/ 3 w 11"/>
                <a:gd name="T49" fmla="*/ 1 h 8"/>
                <a:gd name="T50" fmla="*/ 2 w 11"/>
                <a:gd name="T51" fmla="*/ 1 h 8"/>
                <a:gd name="T52" fmla="*/ 1 w 11"/>
                <a:gd name="T53" fmla="*/ 2 h 8"/>
                <a:gd name="T54" fmla="*/ 0 w 11"/>
                <a:gd name="T55" fmla="*/ 3 h 8"/>
                <a:gd name="T56" fmla="*/ 0 w 11"/>
                <a:gd name="T57" fmla="*/ 3 h 8"/>
                <a:gd name="T58" fmla="*/ 0 w 11"/>
                <a:gd name="T59" fmla="*/ 4 h 8"/>
                <a:gd name="T60" fmla="*/ 0 w 11"/>
                <a:gd name="T61" fmla="*/ 6 h 8"/>
                <a:gd name="T62" fmla="*/ 0 w 11"/>
                <a:gd name="T63" fmla="*/ 6 h 8"/>
                <a:gd name="T64" fmla="*/ 1 w 11"/>
                <a:gd name="T6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" h="8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4"/>
            <p:cNvSpPr>
              <a:spLocks/>
            </p:cNvSpPr>
            <p:nvPr userDrawn="1"/>
          </p:nvSpPr>
          <p:spPr bwMode="auto">
            <a:xfrm>
              <a:off x="6515100" y="10802624"/>
              <a:ext cx="47625" cy="30163"/>
            </a:xfrm>
            <a:custGeom>
              <a:avLst/>
              <a:gdLst>
                <a:gd name="T0" fmla="*/ 11 w 12"/>
                <a:gd name="T1" fmla="*/ 5 h 8"/>
                <a:gd name="T2" fmla="*/ 11 w 12"/>
                <a:gd name="T3" fmla="*/ 3 h 8"/>
                <a:gd name="T4" fmla="*/ 10 w 12"/>
                <a:gd name="T5" fmla="*/ 3 h 8"/>
                <a:gd name="T6" fmla="*/ 10 w 12"/>
                <a:gd name="T7" fmla="*/ 2 h 8"/>
                <a:gd name="T8" fmla="*/ 9 w 12"/>
                <a:gd name="T9" fmla="*/ 2 h 8"/>
                <a:gd name="T10" fmla="*/ 8 w 12"/>
                <a:gd name="T11" fmla="*/ 1 h 8"/>
                <a:gd name="T12" fmla="*/ 7 w 12"/>
                <a:gd name="T13" fmla="*/ 0 h 8"/>
                <a:gd name="T14" fmla="*/ 6 w 12"/>
                <a:gd name="T15" fmla="*/ 0 h 8"/>
                <a:gd name="T16" fmla="*/ 6 w 12"/>
                <a:gd name="T17" fmla="*/ 0 h 8"/>
                <a:gd name="T18" fmla="*/ 3 w 12"/>
                <a:gd name="T19" fmla="*/ 0 h 8"/>
                <a:gd name="T20" fmla="*/ 1 w 12"/>
                <a:gd name="T21" fmla="*/ 0 h 8"/>
                <a:gd name="T22" fmla="*/ 0 w 12"/>
                <a:gd name="T23" fmla="*/ 0 h 8"/>
                <a:gd name="T24" fmla="*/ 0 w 12"/>
                <a:gd name="T25" fmla="*/ 1 h 8"/>
                <a:gd name="T26" fmla="*/ 0 w 12"/>
                <a:gd name="T27" fmla="*/ 1 h 8"/>
                <a:gd name="T28" fmla="*/ 0 w 12"/>
                <a:gd name="T29" fmla="*/ 2 h 8"/>
                <a:gd name="T30" fmla="*/ 0 w 12"/>
                <a:gd name="T31" fmla="*/ 3 h 8"/>
                <a:gd name="T32" fmla="*/ 0 w 12"/>
                <a:gd name="T33" fmla="*/ 4 h 8"/>
                <a:gd name="T34" fmla="*/ 0 w 12"/>
                <a:gd name="T35" fmla="*/ 4 h 8"/>
                <a:gd name="T36" fmla="*/ 0 w 12"/>
                <a:gd name="T37" fmla="*/ 4 h 8"/>
                <a:gd name="T38" fmla="*/ 1 w 12"/>
                <a:gd name="T39" fmla="*/ 5 h 8"/>
                <a:gd name="T40" fmla="*/ 1 w 12"/>
                <a:gd name="T41" fmla="*/ 6 h 8"/>
                <a:gd name="T42" fmla="*/ 2 w 12"/>
                <a:gd name="T43" fmla="*/ 6 h 8"/>
                <a:gd name="T44" fmla="*/ 3 w 12"/>
                <a:gd name="T45" fmla="*/ 6 h 8"/>
                <a:gd name="T46" fmla="*/ 4 w 12"/>
                <a:gd name="T47" fmla="*/ 7 h 8"/>
                <a:gd name="T48" fmla="*/ 8 w 12"/>
                <a:gd name="T49" fmla="*/ 8 h 8"/>
                <a:gd name="T50" fmla="*/ 8 w 12"/>
                <a:gd name="T51" fmla="*/ 8 h 8"/>
                <a:gd name="T52" fmla="*/ 11 w 12"/>
                <a:gd name="T53" fmla="*/ 8 h 8"/>
                <a:gd name="T54" fmla="*/ 11 w 12"/>
                <a:gd name="T55" fmla="*/ 8 h 8"/>
                <a:gd name="T56" fmla="*/ 12 w 12"/>
                <a:gd name="T57" fmla="*/ 8 h 8"/>
                <a:gd name="T58" fmla="*/ 12 w 12"/>
                <a:gd name="T59" fmla="*/ 7 h 8"/>
                <a:gd name="T60" fmla="*/ 11 w 12"/>
                <a:gd name="T6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" h="8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1" y="5"/>
                    <a:pt x="11" y="5"/>
                    <a:pt x="11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6480175" y="10799449"/>
              <a:ext cx="23813" cy="30163"/>
            </a:xfrm>
            <a:custGeom>
              <a:avLst/>
              <a:gdLst>
                <a:gd name="T0" fmla="*/ 4 w 6"/>
                <a:gd name="T1" fmla="*/ 0 h 8"/>
                <a:gd name="T2" fmla="*/ 3 w 6"/>
                <a:gd name="T3" fmla="*/ 0 h 8"/>
                <a:gd name="T4" fmla="*/ 3 w 6"/>
                <a:gd name="T5" fmla="*/ 0 h 8"/>
                <a:gd name="T6" fmla="*/ 2 w 6"/>
                <a:gd name="T7" fmla="*/ 0 h 8"/>
                <a:gd name="T8" fmla="*/ 1 w 6"/>
                <a:gd name="T9" fmla="*/ 2 h 8"/>
                <a:gd name="T10" fmla="*/ 0 w 6"/>
                <a:gd name="T11" fmla="*/ 2 h 8"/>
                <a:gd name="T12" fmla="*/ 0 w 6"/>
                <a:gd name="T13" fmla="*/ 3 h 8"/>
                <a:gd name="T14" fmla="*/ 0 w 6"/>
                <a:gd name="T15" fmla="*/ 3 h 8"/>
                <a:gd name="T16" fmla="*/ 0 w 6"/>
                <a:gd name="T17" fmla="*/ 4 h 8"/>
                <a:gd name="T18" fmla="*/ 0 w 6"/>
                <a:gd name="T19" fmla="*/ 5 h 8"/>
                <a:gd name="T20" fmla="*/ 0 w 6"/>
                <a:gd name="T21" fmla="*/ 5 h 8"/>
                <a:gd name="T22" fmla="*/ 1 w 6"/>
                <a:gd name="T23" fmla="*/ 6 h 8"/>
                <a:gd name="T24" fmla="*/ 1 w 6"/>
                <a:gd name="T25" fmla="*/ 6 h 8"/>
                <a:gd name="T26" fmla="*/ 1 w 6"/>
                <a:gd name="T27" fmla="*/ 7 h 8"/>
                <a:gd name="T28" fmla="*/ 2 w 6"/>
                <a:gd name="T29" fmla="*/ 7 h 8"/>
                <a:gd name="T30" fmla="*/ 3 w 6"/>
                <a:gd name="T31" fmla="*/ 8 h 8"/>
                <a:gd name="T32" fmla="*/ 4 w 6"/>
                <a:gd name="T33" fmla="*/ 8 h 8"/>
                <a:gd name="T34" fmla="*/ 5 w 6"/>
                <a:gd name="T35" fmla="*/ 7 h 8"/>
                <a:gd name="T36" fmla="*/ 5 w 6"/>
                <a:gd name="T37" fmla="*/ 7 h 8"/>
                <a:gd name="T38" fmla="*/ 6 w 6"/>
                <a:gd name="T39" fmla="*/ 7 h 8"/>
                <a:gd name="T40" fmla="*/ 6 w 6"/>
                <a:gd name="T41" fmla="*/ 6 h 8"/>
                <a:gd name="T42" fmla="*/ 6 w 6"/>
                <a:gd name="T43" fmla="*/ 6 h 8"/>
                <a:gd name="T44" fmla="*/ 6 w 6"/>
                <a:gd name="T45" fmla="*/ 5 h 8"/>
                <a:gd name="T46" fmla="*/ 5 w 6"/>
                <a:gd name="T47" fmla="*/ 1 h 8"/>
                <a:gd name="T48" fmla="*/ 4 w 6"/>
                <a:gd name="T4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2"/>
                    <a:pt x="5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6"/>
            <p:cNvSpPr>
              <a:spLocks/>
            </p:cNvSpPr>
            <p:nvPr userDrawn="1"/>
          </p:nvSpPr>
          <p:spPr bwMode="auto">
            <a:xfrm>
              <a:off x="5668963" y="11220136"/>
              <a:ext cx="30163" cy="26988"/>
            </a:xfrm>
            <a:custGeom>
              <a:avLst/>
              <a:gdLst>
                <a:gd name="T0" fmla="*/ 2 w 8"/>
                <a:gd name="T1" fmla="*/ 7 h 7"/>
                <a:gd name="T2" fmla="*/ 6 w 8"/>
                <a:gd name="T3" fmla="*/ 7 h 7"/>
                <a:gd name="T4" fmla="*/ 6 w 8"/>
                <a:gd name="T5" fmla="*/ 6 h 7"/>
                <a:gd name="T6" fmla="*/ 7 w 8"/>
                <a:gd name="T7" fmla="*/ 5 h 7"/>
                <a:gd name="T8" fmla="*/ 8 w 8"/>
                <a:gd name="T9" fmla="*/ 5 h 7"/>
                <a:gd name="T10" fmla="*/ 8 w 8"/>
                <a:gd name="T11" fmla="*/ 4 h 7"/>
                <a:gd name="T12" fmla="*/ 8 w 8"/>
                <a:gd name="T13" fmla="*/ 3 h 7"/>
                <a:gd name="T14" fmla="*/ 8 w 8"/>
                <a:gd name="T15" fmla="*/ 3 h 7"/>
                <a:gd name="T16" fmla="*/ 8 w 8"/>
                <a:gd name="T17" fmla="*/ 2 h 7"/>
                <a:gd name="T18" fmla="*/ 7 w 8"/>
                <a:gd name="T19" fmla="*/ 1 h 7"/>
                <a:gd name="T20" fmla="*/ 6 w 8"/>
                <a:gd name="T21" fmla="*/ 0 h 7"/>
                <a:gd name="T22" fmla="*/ 6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1 w 8"/>
                <a:gd name="T31" fmla="*/ 2 h 7"/>
                <a:gd name="T32" fmla="*/ 0 w 8"/>
                <a:gd name="T33" fmla="*/ 2 h 7"/>
                <a:gd name="T34" fmla="*/ 0 w 8"/>
                <a:gd name="T35" fmla="*/ 5 h 7"/>
                <a:gd name="T36" fmla="*/ 0 w 8"/>
                <a:gd name="T37" fmla="*/ 6 h 7"/>
                <a:gd name="T38" fmla="*/ 1 w 8"/>
                <a:gd name="T39" fmla="*/ 7 h 7"/>
                <a:gd name="T40" fmla="*/ 2 w 8"/>
                <a:gd name="T4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4" y="7"/>
                    <a:pt x="6" y="7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1" y="7"/>
                  </a:cubicBezTo>
                  <a:lnTo>
                    <a:pt x="2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7"/>
            <p:cNvSpPr>
              <a:spLocks/>
            </p:cNvSpPr>
            <p:nvPr userDrawn="1"/>
          </p:nvSpPr>
          <p:spPr bwMode="auto">
            <a:xfrm>
              <a:off x="5653088" y="11251886"/>
              <a:ext cx="46038" cy="76200"/>
            </a:xfrm>
            <a:custGeom>
              <a:avLst/>
              <a:gdLst>
                <a:gd name="T0" fmla="*/ 3 w 12"/>
                <a:gd name="T1" fmla="*/ 3 h 20"/>
                <a:gd name="T2" fmla="*/ 2 w 12"/>
                <a:gd name="T3" fmla="*/ 3 h 20"/>
                <a:gd name="T4" fmla="*/ 1 w 12"/>
                <a:gd name="T5" fmla="*/ 5 h 20"/>
                <a:gd name="T6" fmla="*/ 0 w 12"/>
                <a:gd name="T7" fmla="*/ 6 h 20"/>
                <a:gd name="T8" fmla="*/ 0 w 12"/>
                <a:gd name="T9" fmla="*/ 7 h 20"/>
                <a:gd name="T10" fmla="*/ 0 w 12"/>
                <a:gd name="T11" fmla="*/ 8 h 20"/>
                <a:gd name="T12" fmla="*/ 0 w 12"/>
                <a:gd name="T13" fmla="*/ 13 h 20"/>
                <a:gd name="T14" fmla="*/ 0 w 12"/>
                <a:gd name="T15" fmla="*/ 14 h 20"/>
                <a:gd name="T16" fmla="*/ 0 w 12"/>
                <a:gd name="T17" fmla="*/ 15 h 20"/>
                <a:gd name="T18" fmla="*/ 0 w 12"/>
                <a:gd name="T19" fmla="*/ 16 h 20"/>
                <a:gd name="T20" fmla="*/ 1 w 12"/>
                <a:gd name="T21" fmla="*/ 17 h 20"/>
                <a:gd name="T22" fmla="*/ 1 w 12"/>
                <a:gd name="T23" fmla="*/ 17 h 20"/>
                <a:gd name="T24" fmla="*/ 2 w 12"/>
                <a:gd name="T25" fmla="*/ 18 h 20"/>
                <a:gd name="T26" fmla="*/ 2 w 12"/>
                <a:gd name="T27" fmla="*/ 19 h 20"/>
                <a:gd name="T28" fmla="*/ 3 w 12"/>
                <a:gd name="T29" fmla="*/ 19 h 20"/>
                <a:gd name="T30" fmla="*/ 4 w 12"/>
                <a:gd name="T31" fmla="*/ 19 h 20"/>
                <a:gd name="T32" fmla="*/ 5 w 12"/>
                <a:gd name="T33" fmla="*/ 20 h 20"/>
                <a:gd name="T34" fmla="*/ 6 w 12"/>
                <a:gd name="T35" fmla="*/ 20 h 20"/>
                <a:gd name="T36" fmla="*/ 8 w 12"/>
                <a:gd name="T37" fmla="*/ 19 h 20"/>
                <a:gd name="T38" fmla="*/ 9 w 12"/>
                <a:gd name="T39" fmla="*/ 19 h 20"/>
                <a:gd name="T40" fmla="*/ 10 w 12"/>
                <a:gd name="T41" fmla="*/ 18 h 20"/>
                <a:gd name="T42" fmla="*/ 11 w 12"/>
                <a:gd name="T43" fmla="*/ 16 h 20"/>
                <a:gd name="T44" fmla="*/ 12 w 12"/>
                <a:gd name="T45" fmla="*/ 11 h 20"/>
                <a:gd name="T46" fmla="*/ 12 w 12"/>
                <a:gd name="T47" fmla="*/ 10 h 20"/>
                <a:gd name="T48" fmla="*/ 12 w 12"/>
                <a:gd name="T49" fmla="*/ 8 h 20"/>
                <a:gd name="T50" fmla="*/ 12 w 12"/>
                <a:gd name="T51" fmla="*/ 5 h 20"/>
                <a:gd name="T52" fmla="*/ 12 w 12"/>
                <a:gd name="T53" fmla="*/ 4 h 20"/>
                <a:gd name="T54" fmla="*/ 12 w 12"/>
                <a:gd name="T55" fmla="*/ 3 h 20"/>
                <a:gd name="T56" fmla="*/ 12 w 12"/>
                <a:gd name="T57" fmla="*/ 2 h 20"/>
                <a:gd name="T58" fmla="*/ 11 w 12"/>
                <a:gd name="T59" fmla="*/ 2 h 20"/>
                <a:gd name="T60" fmla="*/ 10 w 12"/>
                <a:gd name="T61" fmla="*/ 1 h 20"/>
                <a:gd name="T62" fmla="*/ 10 w 12"/>
                <a:gd name="T63" fmla="*/ 0 h 20"/>
                <a:gd name="T64" fmla="*/ 9 w 12"/>
                <a:gd name="T65" fmla="*/ 0 h 20"/>
                <a:gd name="T66" fmla="*/ 9 w 12"/>
                <a:gd name="T67" fmla="*/ 0 h 20"/>
                <a:gd name="T68" fmla="*/ 8 w 12"/>
                <a:gd name="T69" fmla="*/ 0 h 20"/>
                <a:gd name="T70" fmla="*/ 7 w 12"/>
                <a:gd name="T71" fmla="*/ 0 h 20"/>
                <a:gd name="T72" fmla="*/ 7 w 12"/>
                <a:gd name="T73" fmla="*/ 0 h 20"/>
                <a:gd name="T74" fmla="*/ 6 w 12"/>
                <a:gd name="T75" fmla="*/ 1 h 20"/>
                <a:gd name="T76" fmla="*/ 4 w 12"/>
                <a:gd name="T77" fmla="*/ 1 h 20"/>
                <a:gd name="T78" fmla="*/ 4 w 12"/>
                <a:gd name="T79" fmla="*/ 2 h 20"/>
                <a:gd name="T80" fmla="*/ 3 w 12"/>
                <a:gd name="T8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" h="20">
                  <a:moveTo>
                    <a:pt x="3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16"/>
                    <a:pt x="1" y="16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7" y="20"/>
                    <a:pt x="8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1" y="18"/>
                    <a:pt x="11" y="17"/>
                    <a:pt x="11" y="16"/>
                  </a:cubicBezTo>
                  <a:cubicBezTo>
                    <a:pt x="11" y="14"/>
                    <a:pt x="12" y="13"/>
                    <a:pt x="12" y="11"/>
                  </a:cubicBezTo>
                  <a:cubicBezTo>
                    <a:pt x="12" y="11"/>
                    <a:pt x="12" y="10"/>
                    <a:pt x="12" y="10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8"/>
            <p:cNvSpPr>
              <a:spLocks/>
            </p:cNvSpPr>
            <p:nvPr userDrawn="1"/>
          </p:nvSpPr>
          <p:spPr bwMode="auto">
            <a:xfrm>
              <a:off x="5614988" y="9781861"/>
              <a:ext cx="111125" cy="80963"/>
            </a:xfrm>
            <a:custGeom>
              <a:avLst/>
              <a:gdLst>
                <a:gd name="T0" fmla="*/ 15 w 29"/>
                <a:gd name="T1" fmla="*/ 4 h 21"/>
                <a:gd name="T2" fmla="*/ 12 w 29"/>
                <a:gd name="T3" fmla="*/ 3 h 21"/>
                <a:gd name="T4" fmla="*/ 6 w 29"/>
                <a:gd name="T5" fmla="*/ 4 h 21"/>
                <a:gd name="T6" fmla="*/ 5 w 29"/>
                <a:gd name="T7" fmla="*/ 5 h 21"/>
                <a:gd name="T8" fmla="*/ 4 w 29"/>
                <a:gd name="T9" fmla="*/ 5 h 21"/>
                <a:gd name="T10" fmla="*/ 4 w 29"/>
                <a:gd name="T11" fmla="*/ 5 h 21"/>
                <a:gd name="T12" fmla="*/ 3 w 29"/>
                <a:gd name="T13" fmla="*/ 6 h 21"/>
                <a:gd name="T14" fmla="*/ 1 w 29"/>
                <a:gd name="T15" fmla="*/ 9 h 21"/>
                <a:gd name="T16" fmla="*/ 0 w 29"/>
                <a:gd name="T17" fmla="*/ 10 h 21"/>
                <a:gd name="T18" fmla="*/ 0 w 29"/>
                <a:gd name="T19" fmla="*/ 11 h 21"/>
                <a:gd name="T20" fmla="*/ 0 w 29"/>
                <a:gd name="T21" fmla="*/ 14 h 21"/>
                <a:gd name="T22" fmla="*/ 0 w 29"/>
                <a:gd name="T23" fmla="*/ 15 h 21"/>
                <a:gd name="T24" fmla="*/ 0 w 29"/>
                <a:gd name="T25" fmla="*/ 15 h 21"/>
                <a:gd name="T26" fmla="*/ 1 w 29"/>
                <a:gd name="T27" fmla="*/ 16 h 21"/>
                <a:gd name="T28" fmla="*/ 1 w 29"/>
                <a:gd name="T29" fmla="*/ 17 h 21"/>
                <a:gd name="T30" fmla="*/ 3 w 29"/>
                <a:gd name="T31" fmla="*/ 18 h 21"/>
                <a:gd name="T32" fmla="*/ 4 w 29"/>
                <a:gd name="T33" fmla="*/ 19 h 21"/>
                <a:gd name="T34" fmla="*/ 5 w 29"/>
                <a:gd name="T35" fmla="*/ 20 h 21"/>
                <a:gd name="T36" fmla="*/ 7 w 29"/>
                <a:gd name="T37" fmla="*/ 21 h 21"/>
                <a:gd name="T38" fmla="*/ 8 w 29"/>
                <a:gd name="T39" fmla="*/ 21 h 21"/>
                <a:gd name="T40" fmla="*/ 10 w 29"/>
                <a:gd name="T41" fmla="*/ 21 h 21"/>
                <a:gd name="T42" fmla="*/ 12 w 29"/>
                <a:gd name="T43" fmla="*/ 21 h 21"/>
                <a:gd name="T44" fmla="*/ 14 w 29"/>
                <a:gd name="T45" fmla="*/ 21 h 21"/>
                <a:gd name="T46" fmla="*/ 16 w 29"/>
                <a:gd name="T47" fmla="*/ 21 h 21"/>
                <a:gd name="T48" fmla="*/ 19 w 29"/>
                <a:gd name="T49" fmla="*/ 20 h 21"/>
                <a:gd name="T50" fmla="*/ 23 w 29"/>
                <a:gd name="T51" fmla="*/ 17 h 21"/>
                <a:gd name="T52" fmla="*/ 25 w 29"/>
                <a:gd name="T53" fmla="*/ 16 h 21"/>
                <a:gd name="T54" fmla="*/ 25 w 29"/>
                <a:gd name="T55" fmla="*/ 16 h 21"/>
                <a:gd name="T56" fmla="*/ 27 w 29"/>
                <a:gd name="T57" fmla="*/ 15 h 21"/>
                <a:gd name="T58" fmla="*/ 27 w 29"/>
                <a:gd name="T59" fmla="*/ 15 h 21"/>
                <a:gd name="T60" fmla="*/ 27 w 29"/>
                <a:gd name="T61" fmla="*/ 15 h 21"/>
                <a:gd name="T62" fmla="*/ 28 w 29"/>
                <a:gd name="T63" fmla="*/ 14 h 21"/>
                <a:gd name="T64" fmla="*/ 28 w 29"/>
                <a:gd name="T65" fmla="*/ 13 h 21"/>
                <a:gd name="T66" fmla="*/ 29 w 29"/>
                <a:gd name="T67" fmla="*/ 11 h 21"/>
                <a:gd name="T68" fmla="*/ 29 w 29"/>
                <a:gd name="T69" fmla="*/ 9 h 21"/>
                <a:gd name="T70" fmla="*/ 29 w 29"/>
                <a:gd name="T71" fmla="*/ 8 h 21"/>
                <a:gd name="T72" fmla="*/ 29 w 29"/>
                <a:gd name="T73" fmla="*/ 6 h 21"/>
                <a:gd name="T74" fmla="*/ 27 w 29"/>
                <a:gd name="T75" fmla="*/ 3 h 21"/>
                <a:gd name="T76" fmla="*/ 27 w 29"/>
                <a:gd name="T77" fmla="*/ 2 h 21"/>
                <a:gd name="T78" fmla="*/ 27 w 29"/>
                <a:gd name="T79" fmla="*/ 2 h 21"/>
                <a:gd name="T80" fmla="*/ 26 w 29"/>
                <a:gd name="T81" fmla="*/ 1 h 21"/>
                <a:gd name="T82" fmla="*/ 25 w 29"/>
                <a:gd name="T83" fmla="*/ 0 h 21"/>
                <a:gd name="T84" fmla="*/ 25 w 29"/>
                <a:gd name="T85" fmla="*/ 0 h 21"/>
                <a:gd name="T86" fmla="*/ 24 w 29"/>
                <a:gd name="T87" fmla="*/ 0 h 21"/>
                <a:gd name="T88" fmla="*/ 24 w 29"/>
                <a:gd name="T89" fmla="*/ 0 h 21"/>
                <a:gd name="T90" fmla="*/ 23 w 29"/>
                <a:gd name="T91" fmla="*/ 0 h 21"/>
                <a:gd name="T92" fmla="*/ 21 w 29"/>
                <a:gd name="T93" fmla="*/ 1 h 21"/>
                <a:gd name="T94" fmla="*/ 21 w 29"/>
                <a:gd name="T95" fmla="*/ 1 h 21"/>
                <a:gd name="T96" fmla="*/ 20 w 29"/>
                <a:gd name="T97" fmla="*/ 2 h 21"/>
                <a:gd name="T98" fmla="*/ 19 w 29"/>
                <a:gd name="T99" fmla="*/ 2 h 21"/>
                <a:gd name="T100" fmla="*/ 18 w 29"/>
                <a:gd name="T101" fmla="*/ 4 h 21"/>
                <a:gd name="T102" fmla="*/ 15 w 29"/>
                <a:gd name="T103" fmla="*/ 4 h 21"/>
                <a:gd name="T104" fmla="*/ 15 w 29"/>
                <a:gd name="T10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" h="21">
                  <a:moveTo>
                    <a:pt x="15" y="4"/>
                  </a:moveTo>
                  <a:cubicBezTo>
                    <a:pt x="14" y="3"/>
                    <a:pt x="13" y="3"/>
                    <a:pt x="12" y="3"/>
                  </a:cubicBezTo>
                  <a:cubicBezTo>
                    <a:pt x="10" y="3"/>
                    <a:pt x="8" y="4"/>
                    <a:pt x="6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7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0" y="21"/>
                    <a:pt x="11" y="21"/>
                    <a:pt x="12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29" y="12"/>
                    <a:pt x="29" y="11"/>
                  </a:cubicBezTo>
                  <a:cubicBezTo>
                    <a:pt x="29" y="11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29" y="7"/>
                    <a:pt x="29" y="6"/>
                    <a:pt x="29" y="6"/>
                  </a:cubicBezTo>
                  <a:cubicBezTo>
                    <a:pt x="28" y="5"/>
                    <a:pt x="28" y="4"/>
                    <a:pt x="27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20" y="1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8" y="4"/>
                    <a:pt x="18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5881688" y="11123299"/>
              <a:ext cx="38100" cy="26988"/>
            </a:xfrm>
            <a:custGeom>
              <a:avLst/>
              <a:gdLst>
                <a:gd name="T0" fmla="*/ 0 w 10"/>
                <a:gd name="T1" fmla="*/ 5 h 7"/>
                <a:gd name="T2" fmla="*/ 1 w 10"/>
                <a:gd name="T3" fmla="*/ 5 h 7"/>
                <a:gd name="T4" fmla="*/ 1 w 10"/>
                <a:gd name="T5" fmla="*/ 5 h 7"/>
                <a:gd name="T6" fmla="*/ 1 w 10"/>
                <a:gd name="T7" fmla="*/ 6 h 7"/>
                <a:gd name="T8" fmla="*/ 1 w 10"/>
                <a:gd name="T9" fmla="*/ 6 h 7"/>
                <a:gd name="T10" fmla="*/ 2 w 10"/>
                <a:gd name="T11" fmla="*/ 7 h 7"/>
                <a:gd name="T12" fmla="*/ 3 w 10"/>
                <a:gd name="T13" fmla="*/ 7 h 7"/>
                <a:gd name="T14" fmla="*/ 4 w 10"/>
                <a:gd name="T15" fmla="*/ 7 h 7"/>
                <a:gd name="T16" fmla="*/ 5 w 10"/>
                <a:gd name="T17" fmla="*/ 7 h 7"/>
                <a:gd name="T18" fmla="*/ 7 w 10"/>
                <a:gd name="T19" fmla="*/ 7 h 7"/>
                <a:gd name="T20" fmla="*/ 8 w 10"/>
                <a:gd name="T21" fmla="*/ 7 h 7"/>
                <a:gd name="T22" fmla="*/ 8 w 10"/>
                <a:gd name="T23" fmla="*/ 6 h 7"/>
                <a:gd name="T24" fmla="*/ 8 w 10"/>
                <a:gd name="T25" fmla="*/ 6 h 7"/>
                <a:gd name="T26" fmla="*/ 9 w 10"/>
                <a:gd name="T27" fmla="*/ 6 h 7"/>
                <a:gd name="T28" fmla="*/ 10 w 10"/>
                <a:gd name="T29" fmla="*/ 5 h 7"/>
                <a:gd name="T30" fmla="*/ 10 w 10"/>
                <a:gd name="T31" fmla="*/ 4 h 7"/>
                <a:gd name="T32" fmla="*/ 9 w 10"/>
                <a:gd name="T33" fmla="*/ 2 h 7"/>
                <a:gd name="T34" fmla="*/ 8 w 10"/>
                <a:gd name="T35" fmla="*/ 2 h 7"/>
                <a:gd name="T36" fmla="*/ 8 w 10"/>
                <a:gd name="T37" fmla="*/ 1 h 7"/>
                <a:gd name="T38" fmla="*/ 7 w 10"/>
                <a:gd name="T39" fmla="*/ 1 h 7"/>
                <a:gd name="T40" fmla="*/ 5 w 10"/>
                <a:gd name="T41" fmla="*/ 0 h 7"/>
                <a:gd name="T42" fmla="*/ 4 w 10"/>
                <a:gd name="T43" fmla="*/ 0 h 7"/>
                <a:gd name="T44" fmla="*/ 3 w 10"/>
                <a:gd name="T45" fmla="*/ 0 h 7"/>
                <a:gd name="T46" fmla="*/ 2 w 10"/>
                <a:gd name="T47" fmla="*/ 0 h 7"/>
                <a:gd name="T48" fmla="*/ 2 w 10"/>
                <a:gd name="T49" fmla="*/ 0 h 7"/>
                <a:gd name="T50" fmla="*/ 1 w 10"/>
                <a:gd name="T51" fmla="*/ 1 h 7"/>
                <a:gd name="T52" fmla="*/ 1 w 10"/>
                <a:gd name="T53" fmla="*/ 1 h 7"/>
                <a:gd name="T54" fmla="*/ 0 w 10"/>
                <a:gd name="T55" fmla="*/ 2 h 7"/>
                <a:gd name="T56" fmla="*/ 0 w 10"/>
                <a:gd name="T57" fmla="*/ 2 h 7"/>
                <a:gd name="T58" fmla="*/ 0 w 10"/>
                <a:gd name="T59" fmla="*/ 3 h 7"/>
                <a:gd name="T60" fmla="*/ 0 w 10"/>
                <a:gd name="T61" fmla="*/ 4 h 7"/>
                <a:gd name="T62" fmla="*/ 0 w 10"/>
                <a:gd name="T63" fmla="*/ 4 h 7"/>
                <a:gd name="T64" fmla="*/ 0 w 10"/>
                <a:gd name="T6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5691188" y="9664386"/>
              <a:ext cx="47625" cy="61913"/>
            </a:xfrm>
            <a:custGeom>
              <a:avLst/>
              <a:gdLst>
                <a:gd name="T0" fmla="*/ 1 w 12"/>
                <a:gd name="T1" fmla="*/ 10 h 16"/>
                <a:gd name="T2" fmla="*/ 1 w 12"/>
                <a:gd name="T3" fmla="*/ 10 h 16"/>
                <a:gd name="T4" fmla="*/ 3 w 12"/>
                <a:gd name="T5" fmla="*/ 13 h 16"/>
                <a:gd name="T6" fmla="*/ 4 w 12"/>
                <a:gd name="T7" fmla="*/ 14 h 16"/>
                <a:gd name="T8" fmla="*/ 4 w 12"/>
                <a:gd name="T9" fmla="*/ 14 h 16"/>
                <a:gd name="T10" fmla="*/ 5 w 12"/>
                <a:gd name="T11" fmla="*/ 14 h 16"/>
                <a:gd name="T12" fmla="*/ 5 w 12"/>
                <a:gd name="T13" fmla="*/ 15 h 16"/>
                <a:gd name="T14" fmla="*/ 6 w 12"/>
                <a:gd name="T15" fmla="*/ 15 h 16"/>
                <a:gd name="T16" fmla="*/ 7 w 12"/>
                <a:gd name="T17" fmla="*/ 15 h 16"/>
                <a:gd name="T18" fmla="*/ 11 w 12"/>
                <a:gd name="T19" fmla="*/ 16 h 16"/>
                <a:gd name="T20" fmla="*/ 12 w 12"/>
                <a:gd name="T21" fmla="*/ 15 h 16"/>
                <a:gd name="T22" fmla="*/ 12 w 12"/>
                <a:gd name="T23" fmla="*/ 14 h 16"/>
                <a:gd name="T24" fmla="*/ 7 w 12"/>
                <a:gd name="T25" fmla="*/ 5 h 16"/>
                <a:gd name="T26" fmla="*/ 5 w 12"/>
                <a:gd name="T27" fmla="*/ 0 h 16"/>
                <a:gd name="T28" fmla="*/ 4 w 12"/>
                <a:gd name="T29" fmla="*/ 0 h 16"/>
                <a:gd name="T30" fmla="*/ 4 w 12"/>
                <a:gd name="T31" fmla="*/ 0 h 16"/>
                <a:gd name="T32" fmla="*/ 3 w 12"/>
                <a:gd name="T33" fmla="*/ 0 h 16"/>
                <a:gd name="T34" fmla="*/ 1 w 12"/>
                <a:gd name="T35" fmla="*/ 2 h 16"/>
                <a:gd name="T36" fmla="*/ 1 w 12"/>
                <a:gd name="T37" fmla="*/ 3 h 16"/>
                <a:gd name="T38" fmla="*/ 0 w 12"/>
                <a:gd name="T39" fmla="*/ 4 h 16"/>
                <a:gd name="T40" fmla="*/ 0 w 12"/>
                <a:gd name="T41" fmla="*/ 5 h 16"/>
                <a:gd name="T42" fmla="*/ 0 w 12"/>
                <a:gd name="T43" fmla="*/ 5 h 16"/>
                <a:gd name="T44" fmla="*/ 1 w 12"/>
                <a:gd name="T45" fmla="*/ 9 h 16"/>
                <a:gd name="T46" fmla="*/ 1 w 12"/>
                <a:gd name="T4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6"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2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11" y="16"/>
                    <a:pt x="11" y="16"/>
                  </a:cubicBezTo>
                  <a:cubicBezTo>
                    <a:pt x="11" y="16"/>
                    <a:pt x="11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0" y="11"/>
                    <a:pt x="9" y="8"/>
                    <a:pt x="7" y="5"/>
                  </a:cubicBezTo>
                  <a:cubicBezTo>
                    <a:pt x="7" y="3"/>
                    <a:pt x="6" y="2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1" y="9"/>
                    <a:pt x="1" y="9"/>
                    <a:pt x="1" y="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5930900" y="10818499"/>
              <a:ext cx="31750" cy="42863"/>
            </a:xfrm>
            <a:custGeom>
              <a:avLst/>
              <a:gdLst>
                <a:gd name="T0" fmla="*/ 2 w 8"/>
                <a:gd name="T1" fmla="*/ 8 h 11"/>
                <a:gd name="T2" fmla="*/ 2 w 8"/>
                <a:gd name="T3" fmla="*/ 8 h 11"/>
                <a:gd name="T4" fmla="*/ 4 w 8"/>
                <a:gd name="T5" fmla="*/ 10 h 11"/>
                <a:gd name="T6" fmla="*/ 5 w 8"/>
                <a:gd name="T7" fmla="*/ 11 h 11"/>
                <a:gd name="T8" fmla="*/ 6 w 8"/>
                <a:gd name="T9" fmla="*/ 11 h 11"/>
                <a:gd name="T10" fmla="*/ 6 w 8"/>
                <a:gd name="T11" fmla="*/ 11 h 11"/>
                <a:gd name="T12" fmla="*/ 7 w 8"/>
                <a:gd name="T13" fmla="*/ 11 h 11"/>
                <a:gd name="T14" fmla="*/ 8 w 8"/>
                <a:gd name="T15" fmla="*/ 9 h 11"/>
                <a:gd name="T16" fmla="*/ 8 w 8"/>
                <a:gd name="T17" fmla="*/ 9 h 11"/>
                <a:gd name="T18" fmla="*/ 8 w 8"/>
                <a:gd name="T19" fmla="*/ 8 h 11"/>
                <a:gd name="T20" fmla="*/ 8 w 8"/>
                <a:gd name="T21" fmla="*/ 7 h 11"/>
                <a:gd name="T22" fmla="*/ 8 w 8"/>
                <a:gd name="T23" fmla="*/ 6 h 11"/>
                <a:gd name="T24" fmla="*/ 8 w 8"/>
                <a:gd name="T25" fmla="*/ 6 h 11"/>
                <a:gd name="T26" fmla="*/ 7 w 8"/>
                <a:gd name="T27" fmla="*/ 3 h 11"/>
                <a:gd name="T28" fmla="*/ 6 w 8"/>
                <a:gd name="T29" fmla="*/ 3 h 11"/>
                <a:gd name="T30" fmla="*/ 6 w 8"/>
                <a:gd name="T31" fmla="*/ 2 h 11"/>
                <a:gd name="T32" fmla="*/ 6 w 8"/>
                <a:gd name="T33" fmla="*/ 2 h 11"/>
                <a:gd name="T34" fmla="*/ 5 w 8"/>
                <a:gd name="T35" fmla="*/ 1 h 11"/>
                <a:gd name="T36" fmla="*/ 5 w 8"/>
                <a:gd name="T37" fmla="*/ 1 h 11"/>
                <a:gd name="T38" fmla="*/ 4 w 8"/>
                <a:gd name="T39" fmla="*/ 1 h 11"/>
                <a:gd name="T40" fmla="*/ 4 w 8"/>
                <a:gd name="T41" fmla="*/ 0 h 11"/>
                <a:gd name="T42" fmla="*/ 3 w 8"/>
                <a:gd name="T43" fmla="*/ 0 h 11"/>
                <a:gd name="T44" fmla="*/ 2 w 8"/>
                <a:gd name="T45" fmla="*/ 1 h 11"/>
                <a:gd name="T46" fmla="*/ 2 w 8"/>
                <a:gd name="T47" fmla="*/ 1 h 11"/>
                <a:gd name="T48" fmla="*/ 2 w 8"/>
                <a:gd name="T49" fmla="*/ 1 h 11"/>
                <a:gd name="T50" fmla="*/ 1 w 8"/>
                <a:gd name="T51" fmla="*/ 2 h 11"/>
                <a:gd name="T52" fmla="*/ 0 w 8"/>
                <a:gd name="T53" fmla="*/ 3 h 11"/>
                <a:gd name="T54" fmla="*/ 0 w 8"/>
                <a:gd name="T55" fmla="*/ 3 h 11"/>
                <a:gd name="T56" fmla="*/ 0 w 8"/>
                <a:gd name="T57" fmla="*/ 5 h 11"/>
                <a:gd name="T58" fmla="*/ 2 w 8"/>
                <a:gd name="T5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" h="11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6"/>
                    <a:pt x="1" y="7"/>
                    <a:pt x="2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5897563" y="10899461"/>
              <a:ext cx="57150" cy="50800"/>
            </a:xfrm>
            <a:custGeom>
              <a:avLst/>
              <a:gdLst>
                <a:gd name="T0" fmla="*/ 0 w 15"/>
                <a:gd name="T1" fmla="*/ 11 h 13"/>
                <a:gd name="T2" fmla="*/ 1 w 15"/>
                <a:gd name="T3" fmla="*/ 12 h 13"/>
                <a:gd name="T4" fmla="*/ 2 w 15"/>
                <a:gd name="T5" fmla="*/ 12 h 13"/>
                <a:gd name="T6" fmla="*/ 3 w 15"/>
                <a:gd name="T7" fmla="*/ 12 h 13"/>
                <a:gd name="T8" fmla="*/ 4 w 15"/>
                <a:gd name="T9" fmla="*/ 13 h 13"/>
                <a:gd name="T10" fmla="*/ 4 w 15"/>
                <a:gd name="T11" fmla="*/ 13 h 13"/>
                <a:gd name="T12" fmla="*/ 6 w 15"/>
                <a:gd name="T13" fmla="*/ 13 h 13"/>
                <a:gd name="T14" fmla="*/ 8 w 15"/>
                <a:gd name="T15" fmla="*/ 13 h 13"/>
                <a:gd name="T16" fmla="*/ 11 w 15"/>
                <a:gd name="T17" fmla="*/ 13 h 13"/>
                <a:gd name="T18" fmla="*/ 12 w 15"/>
                <a:gd name="T19" fmla="*/ 12 h 13"/>
                <a:gd name="T20" fmla="*/ 12 w 15"/>
                <a:gd name="T21" fmla="*/ 9 h 13"/>
                <a:gd name="T22" fmla="*/ 12 w 15"/>
                <a:gd name="T23" fmla="*/ 8 h 13"/>
                <a:gd name="T24" fmla="*/ 12 w 15"/>
                <a:gd name="T25" fmla="*/ 8 h 13"/>
                <a:gd name="T26" fmla="*/ 14 w 15"/>
                <a:gd name="T27" fmla="*/ 5 h 13"/>
                <a:gd name="T28" fmla="*/ 14 w 15"/>
                <a:gd name="T29" fmla="*/ 5 h 13"/>
                <a:gd name="T30" fmla="*/ 15 w 15"/>
                <a:gd name="T31" fmla="*/ 2 h 13"/>
                <a:gd name="T32" fmla="*/ 14 w 15"/>
                <a:gd name="T33" fmla="*/ 1 h 13"/>
                <a:gd name="T34" fmla="*/ 14 w 15"/>
                <a:gd name="T35" fmla="*/ 1 h 13"/>
                <a:gd name="T36" fmla="*/ 13 w 15"/>
                <a:gd name="T37" fmla="*/ 1 h 13"/>
                <a:gd name="T38" fmla="*/ 13 w 15"/>
                <a:gd name="T39" fmla="*/ 0 h 13"/>
                <a:gd name="T40" fmla="*/ 12 w 15"/>
                <a:gd name="T41" fmla="*/ 0 h 13"/>
                <a:gd name="T42" fmla="*/ 9 w 15"/>
                <a:gd name="T43" fmla="*/ 0 h 13"/>
                <a:gd name="T44" fmla="*/ 9 w 15"/>
                <a:gd name="T45" fmla="*/ 0 h 13"/>
                <a:gd name="T46" fmla="*/ 8 w 15"/>
                <a:gd name="T47" fmla="*/ 0 h 13"/>
                <a:gd name="T48" fmla="*/ 4 w 15"/>
                <a:gd name="T49" fmla="*/ 3 h 13"/>
                <a:gd name="T50" fmla="*/ 1 w 15"/>
                <a:gd name="T51" fmla="*/ 5 h 13"/>
                <a:gd name="T52" fmla="*/ 1 w 15"/>
                <a:gd name="T53" fmla="*/ 5 h 13"/>
                <a:gd name="T54" fmla="*/ 0 w 15"/>
                <a:gd name="T55" fmla="*/ 7 h 13"/>
                <a:gd name="T56" fmla="*/ 0 w 15"/>
                <a:gd name="T57" fmla="*/ 8 h 13"/>
                <a:gd name="T58" fmla="*/ 0 w 15"/>
                <a:gd name="T59" fmla="*/ 9 h 13"/>
                <a:gd name="T60" fmla="*/ 0 w 15"/>
                <a:gd name="T61" fmla="*/ 10 h 13"/>
                <a:gd name="T62" fmla="*/ 0 w 15"/>
                <a:gd name="T6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3">
                  <a:moveTo>
                    <a:pt x="0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9" y="13"/>
                    <a:pt x="10" y="13"/>
                    <a:pt x="11" y="13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3" y="6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4"/>
                    <a:pt x="15" y="3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4" y="3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6016625" y="11147111"/>
              <a:ext cx="31750" cy="30163"/>
            </a:xfrm>
            <a:custGeom>
              <a:avLst/>
              <a:gdLst>
                <a:gd name="T0" fmla="*/ 2 w 8"/>
                <a:gd name="T1" fmla="*/ 7 h 8"/>
                <a:gd name="T2" fmla="*/ 3 w 8"/>
                <a:gd name="T3" fmla="*/ 7 h 8"/>
                <a:gd name="T4" fmla="*/ 4 w 8"/>
                <a:gd name="T5" fmla="*/ 8 h 8"/>
                <a:gd name="T6" fmla="*/ 4 w 8"/>
                <a:gd name="T7" fmla="*/ 8 h 8"/>
                <a:gd name="T8" fmla="*/ 5 w 8"/>
                <a:gd name="T9" fmla="*/ 8 h 8"/>
                <a:gd name="T10" fmla="*/ 5 w 8"/>
                <a:gd name="T11" fmla="*/ 8 h 8"/>
                <a:gd name="T12" fmla="*/ 6 w 8"/>
                <a:gd name="T13" fmla="*/ 7 h 8"/>
                <a:gd name="T14" fmla="*/ 7 w 8"/>
                <a:gd name="T15" fmla="*/ 7 h 8"/>
                <a:gd name="T16" fmla="*/ 7 w 8"/>
                <a:gd name="T17" fmla="*/ 6 h 8"/>
                <a:gd name="T18" fmla="*/ 7 w 8"/>
                <a:gd name="T19" fmla="*/ 6 h 8"/>
                <a:gd name="T20" fmla="*/ 8 w 8"/>
                <a:gd name="T21" fmla="*/ 5 h 8"/>
                <a:gd name="T22" fmla="*/ 8 w 8"/>
                <a:gd name="T23" fmla="*/ 4 h 8"/>
                <a:gd name="T24" fmla="*/ 8 w 8"/>
                <a:gd name="T25" fmla="*/ 3 h 8"/>
                <a:gd name="T26" fmla="*/ 7 w 8"/>
                <a:gd name="T27" fmla="*/ 2 h 8"/>
                <a:gd name="T28" fmla="*/ 7 w 8"/>
                <a:gd name="T29" fmla="*/ 1 h 8"/>
                <a:gd name="T30" fmla="*/ 6 w 8"/>
                <a:gd name="T31" fmla="*/ 0 h 8"/>
                <a:gd name="T32" fmla="*/ 5 w 8"/>
                <a:gd name="T33" fmla="*/ 0 h 8"/>
                <a:gd name="T34" fmla="*/ 5 w 8"/>
                <a:gd name="T35" fmla="*/ 0 h 8"/>
                <a:gd name="T36" fmla="*/ 5 w 8"/>
                <a:gd name="T37" fmla="*/ 0 h 8"/>
                <a:gd name="T38" fmla="*/ 4 w 8"/>
                <a:gd name="T39" fmla="*/ 0 h 8"/>
                <a:gd name="T40" fmla="*/ 4 w 8"/>
                <a:gd name="T41" fmla="*/ 0 h 8"/>
                <a:gd name="T42" fmla="*/ 3 w 8"/>
                <a:gd name="T43" fmla="*/ 0 h 8"/>
                <a:gd name="T44" fmla="*/ 3 w 8"/>
                <a:gd name="T45" fmla="*/ 0 h 8"/>
                <a:gd name="T46" fmla="*/ 2 w 8"/>
                <a:gd name="T47" fmla="*/ 0 h 8"/>
                <a:gd name="T48" fmla="*/ 2 w 8"/>
                <a:gd name="T49" fmla="*/ 1 h 8"/>
                <a:gd name="T50" fmla="*/ 1 w 8"/>
                <a:gd name="T51" fmla="*/ 1 h 8"/>
                <a:gd name="T52" fmla="*/ 1 w 8"/>
                <a:gd name="T53" fmla="*/ 2 h 8"/>
                <a:gd name="T54" fmla="*/ 0 w 8"/>
                <a:gd name="T55" fmla="*/ 3 h 8"/>
                <a:gd name="T56" fmla="*/ 0 w 8"/>
                <a:gd name="T57" fmla="*/ 4 h 8"/>
                <a:gd name="T58" fmla="*/ 1 w 8"/>
                <a:gd name="T59" fmla="*/ 5 h 8"/>
                <a:gd name="T60" fmla="*/ 2 w 8"/>
                <a:gd name="T6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2" y="7"/>
                    <a:pt x="2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6021388" y="11088374"/>
              <a:ext cx="26988" cy="26988"/>
            </a:xfrm>
            <a:custGeom>
              <a:avLst/>
              <a:gdLst>
                <a:gd name="T0" fmla="*/ 1 w 7"/>
                <a:gd name="T1" fmla="*/ 6 h 7"/>
                <a:gd name="T2" fmla="*/ 1 w 7"/>
                <a:gd name="T3" fmla="*/ 6 h 7"/>
                <a:gd name="T4" fmla="*/ 1 w 7"/>
                <a:gd name="T5" fmla="*/ 6 h 7"/>
                <a:gd name="T6" fmla="*/ 2 w 7"/>
                <a:gd name="T7" fmla="*/ 7 h 7"/>
                <a:gd name="T8" fmla="*/ 4 w 7"/>
                <a:gd name="T9" fmla="*/ 7 h 7"/>
                <a:gd name="T10" fmla="*/ 5 w 7"/>
                <a:gd name="T11" fmla="*/ 7 h 7"/>
                <a:gd name="T12" fmla="*/ 6 w 7"/>
                <a:gd name="T13" fmla="*/ 6 h 7"/>
                <a:gd name="T14" fmla="*/ 7 w 7"/>
                <a:gd name="T15" fmla="*/ 6 h 7"/>
                <a:gd name="T16" fmla="*/ 7 w 7"/>
                <a:gd name="T17" fmla="*/ 5 h 7"/>
                <a:gd name="T18" fmla="*/ 7 w 7"/>
                <a:gd name="T19" fmla="*/ 4 h 7"/>
                <a:gd name="T20" fmla="*/ 7 w 7"/>
                <a:gd name="T21" fmla="*/ 3 h 7"/>
                <a:gd name="T22" fmla="*/ 7 w 7"/>
                <a:gd name="T23" fmla="*/ 3 h 7"/>
                <a:gd name="T24" fmla="*/ 6 w 7"/>
                <a:gd name="T25" fmla="*/ 2 h 7"/>
                <a:gd name="T26" fmla="*/ 6 w 7"/>
                <a:gd name="T27" fmla="*/ 1 h 7"/>
                <a:gd name="T28" fmla="*/ 6 w 7"/>
                <a:gd name="T29" fmla="*/ 1 h 7"/>
                <a:gd name="T30" fmla="*/ 5 w 7"/>
                <a:gd name="T31" fmla="*/ 0 h 7"/>
                <a:gd name="T32" fmla="*/ 4 w 7"/>
                <a:gd name="T33" fmla="*/ 0 h 7"/>
                <a:gd name="T34" fmla="*/ 2 w 7"/>
                <a:gd name="T35" fmla="*/ 0 h 7"/>
                <a:gd name="T36" fmla="*/ 1 w 7"/>
                <a:gd name="T37" fmla="*/ 1 h 7"/>
                <a:gd name="T38" fmla="*/ 1 w 7"/>
                <a:gd name="T39" fmla="*/ 1 h 7"/>
                <a:gd name="T40" fmla="*/ 1 w 7"/>
                <a:gd name="T41" fmla="*/ 2 h 7"/>
                <a:gd name="T42" fmla="*/ 0 w 7"/>
                <a:gd name="T43" fmla="*/ 2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5 h 7"/>
                <a:gd name="T50" fmla="*/ 1 w 7"/>
                <a:gd name="T5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" h="7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5"/>
            <p:cNvSpPr>
              <a:spLocks/>
            </p:cNvSpPr>
            <p:nvPr userDrawn="1"/>
          </p:nvSpPr>
          <p:spPr bwMode="auto">
            <a:xfrm>
              <a:off x="5954713" y="11158224"/>
              <a:ext cx="26988" cy="31750"/>
            </a:xfrm>
            <a:custGeom>
              <a:avLst/>
              <a:gdLst>
                <a:gd name="T0" fmla="*/ 1 w 7"/>
                <a:gd name="T1" fmla="*/ 2 h 8"/>
                <a:gd name="T2" fmla="*/ 0 w 7"/>
                <a:gd name="T3" fmla="*/ 4 h 8"/>
                <a:gd name="T4" fmla="*/ 0 w 7"/>
                <a:gd name="T5" fmla="*/ 5 h 8"/>
                <a:gd name="T6" fmla="*/ 0 w 7"/>
                <a:gd name="T7" fmla="*/ 6 h 8"/>
                <a:gd name="T8" fmla="*/ 1 w 7"/>
                <a:gd name="T9" fmla="*/ 6 h 8"/>
                <a:gd name="T10" fmla="*/ 2 w 7"/>
                <a:gd name="T11" fmla="*/ 7 h 8"/>
                <a:gd name="T12" fmla="*/ 2 w 7"/>
                <a:gd name="T13" fmla="*/ 7 h 8"/>
                <a:gd name="T14" fmla="*/ 3 w 7"/>
                <a:gd name="T15" fmla="*/ 8 h 8"/>
                <a:gd name="T16" fmla="*/ 4 w 7"/>
                <a:gd name="T17" fmla="*/ 8 h 8"/>
                <a:gd name="T18" fmla="*/ 5 w 7"/>
                <a:gd name="T19" fmla="*/ 7 h 8"/>
                <a:gd name="T20" fmla="*/ 6 w 7"/>
                <a:gd name="T21" fmla="*/ 7 h 8"/>
                <a:gd name="T22" fmla="*/ 6 w 7"/>
                <a:gd name="T23" fmla="*/ 7 h 8"/>
                <a:gd name="T24" fmla="*/ 7 w 7"/>
                <a:gd name="T25" fmla="*/ 5 h 8"/>
                <a:gd name="T26" fmla="*/ 7 w 7"/>
                <a:gd name="T27" fmla="*/ 4 h 8"/>
                <a:gd name="T28" fmla="*/ 7 w 7"/>
                <a:gd name="T29" fmla="*/ 2 h 8"/>
                <a:gd name="T30" fmla="*/ 7 w 7"/>
                <a:gd name="T31" fmla="*/ 1 h 8"/>
                <a:gd name="T32" fmla="*/ 6 w 7"/>
                <a:gd name="T33" fmla="*/ 0 h 8"/>
                <a:gd name="T34" fmla="*/ 5 w 7"/>
                <a:gd name="T35" fmla="*/ 0 h 8"/>
                <a:gd name="T36" fmla="*/ 4 w 7"/>
                <a:gd name="T37" fmla="*/ 0 h 8"/>
                <a:gd name="T38" fmla="*/ 3 w 7"/>
                <a:gd name="T39" fmla="*/ 0 h 8"/>
                <a:gd name="T40" fmla="*/ 2 w 7"/>
                <a:gd name="T41" fmla="*/ 1 h 8"/>
                <a:gd name="T42" fmla="*/ 1 w 7"/>
                <a:gd name="T4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8">
                  <a:moveTo>
                    <a:pt x="1" y="2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5962650" y="10813736"/>
              <a:ext cx="50800" cy="50800"/>
            </a:xfrm>
            <a:custGeom>
              <a:avLst/>
              <a:gdLst>
                <a:gd name="T0" fmla="*/ 1 w 13"/>
                <a:gd name="T1" fmla="*/ 4 h 13"/>
                <a:gd name="T2" fmla="*/ 3 w 13"/>
                <a:gd name="T3" fmla="*/ 6 h 13"/>
                <a:gd name="T4" fmla="*/ 6 w 13"/>
                <a:gd name="T5" fmla="*/ 10 h 13"/>
                <a:gd name="T6" fmla="*/ 6 w 13"/>
                <a:gd name="T7" fmla="*/ 10 h 13"/>
                <a:gd name="T8" fmla="*/ 7 w 13"/>
                <a:gd name="T9" fmla="*/ 11 h 13"/>
                <a:gd name="T10" fmla="*/ 9 w 13"/>
                <a:gd name="T11" fmla="*/ 12 h 13"/>
                <a:gd name="T12" fmla="*/ 9 w 13"/>
                <a:gd name="T13" fmla="*/ 12 h 13"/>
                <a:gd name="T14" fmla="*/ 10 w 13"/>
                <a:gd name="T15" fmla="*/ 13 h 13"/>
                <a:gd name="T16" fmla="*/ 12 w 13"/>
                <a:gd name="T17" fmla="*/ 13 h 13"/>
                <a:gd name="T18" fmla="*/ 12 w 13"/>
                <a:gd name="T19" fmla="*/ 13 h 13"/>
                <a:gd name="T20" fmla="*/ 13 w 13"/>
                <a:gd name="T21" fmla="*/ 13 h 13"/>
                <a:gd name="T22" fmla="*/ 13 w 13"/>
                <a:gd name="T23" fmla="*/ 12 h 13"/>
                <a:gd name="T24" fmla="*/ 13 w 13"/>
                <a:gd name="T25" fmla="*/ 7 h 13"/>
                <a:gd name="T26" fmla="*/ 13 w 13"/>
                <a:gd name="T27" fmla="*/ 6 h 13"/>
                <a:gd name="T28" fmla="*/ 13 w 13"/>
                <a:gd name="T29" fmla="*/ 5 h 13"/>
                <a:gd name="T30" fmla="*/ 13 w 13"/>
                <a:gd name="T31" fmla="*/ 5 h 13"/>
                <a:gd name="T32" fmla="*/ 12 w 13"/>
                <a:gd name="T33" fmla="*/ 4 h 13"/>
                <a:gd name="T34" fmla="*/ 11 w 13"/>
                <a:gd name="T35" fmla="*/ 4 h 13"/>
                <a:gd name="T36" fmla="*/ 11 w 13"/>
                <a:gd name="T37" fmla="*/ 4 h 13"/>
                <a:gd name="T38" fmla="*/ 11 w 13"/>
                <a:gd name="T39" fmla="*/ 3 h 13"/>
                <a:gd name="T40" fmla="*/ 10 w 13"/>
                <a:gd name="T41" fmla="*/ 3 h 13"/>
                <a:gd name="T42" fmla="*/ 10 w 13"/>
                <a:gd name="T43" fmla="*/ 3 h 13"/>
                <a:gd name="T44" fmla="*/ 9 w 13"/>
                <a:gd name="T45" fmla="*/ 3 h 13"/>
                <a:gd name="T46" fmla="*/ 8 w 13"/>
                <a:gd name="T47" fmla="*/ 3 h 13"/>
                <a:gd name="T48" fmla="*/ 8 w 13"/>
                <a:gd name="T49" fmla="*/ 2 h 13"/>
                <a:gd name="T50" fmla="*/ 7 w 13"/>
                <a:gd name="T51" fmla="*/ 1 h 13"/>
                <a:gd name="T52" fmla="*/ 7 w 13"/>
                <a:gd name="T53" fmla="*/ 1 h 13"/>
                <a:gd name="T54" fmla="*/ 6 w 13"/>
                <a:gd name="T55" fmla="*/ 0 h 13"/>
                <a:gd name="T56" fmla="*/ 5 w 13"/>
                <a:gd name="T57" fmla="*/ 0 h 13"/>
                <a:gd name="T58" fmla="*/ 4 w 13"/>
                <a:gd name="T59" fmla="*/ 0 h 13"/>
                <a:gd name="T60" fmla="*/ 3 w 13"/>
                <a:gd name="T61" fmla="*/ 0 h 13"/>
                <a:gd name="T62" fmla="*/ 3 w 13"/>
                <a:gd name="T63" fmla="*/ 0 h 13"/>
                <a:gd name="T64" fmla="*/ 1 w 13"/>
                <a:gd name="T65" fmla="*/ 1 h 13"/>
                <a:gd name="T66" fmla="*/ 0 w 13"/>
                <a:gd name="T67" fmla="*/ 1 h 13"/>
                <a:gd name="T68" fmla="*/ 0 w 13"/>
                <a:gd name="T69" fmla="*/ 2 h 13"/>
                <a:gd name="T70" fmla="*/ 1 w 13"/>
                <a:gd name="T7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13">
                  <a:moveTo>
                    <a:pt x="1" y="4"/>
                  </a:move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4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3" y="13"/>
                    <a:pt x="13" y="12"/>
                    <a:pt x="13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5924550" y="11128061"/>
              <a:ext cx="34925" cy="30163"/>
            </a:xfrm>
            <a:custGeom>
              <a:avLst/>
              <a:gdLst>
                <a:gd name="T0" fmla="*/ 9 w 9"/>
                <a:gd name="T1" fmla="*/ 7 h 8"/>
                <a:gd name="T2" fmla="*/ 9 w 9"/>
                <a:gd name="T3" fmla="*/ 6 h 8"/>
                <a:gd name="T4" fmla="*/ 8 w 9"/>
                <a:gd name="T5" fmla="*/ 3 h 8"/>
                <a:gd name="T6" fmla="*/ 8 w 9"/>
                <a:gd name="T7" fmla="*/ 3 h 8"/>
                <a:gd name="T8" fmla="*/ 7 w 9"/>
                <a:gd name="T9" fmla="*/ 2 h 8"/>
                <a:gd name="T10" fmla="*/ 7 w 9"/>
                <a:gd name="T11" fmla="*/ 2 h 8"/>
                <a:gd name="T12" fmla="*/ 6 w 9"/>
                <a:gd name="T13" fmla="*/ 1 h 8"/>
                <a:gd name="T14" fmla="*/ 6 w 9"/>
                <a:gd name="T15" fmla="*/ 1 h 8"/>
                <a:gd name="T16" fmla="*/ 5 w 9"/>
                <a:gd name="T17" fmla="*/ 1 h 8"/>
                <a:gd name="T18" fmla="*/ 4 w 9"/>
                <a:gd name="T19" fmla="*/ 0 h 8"/>
                <a:gd name="T20" fmla="*/ 3 w 9"/>
                <a:gd name="T21" fmla="*/ 0 h 8"/>
                <a:gd name="T22" fmla="*/ 2 w 9"/>
                <a:gd name="T23" fmla="*/ 1 h 8"/>
                <a:gd name="T24" fmla="*/ 1 w 9"/>
                <a:gd name="T25" fmla="*/ 1 h 8"/>
                <a:gd name="T26" fmla="*/ 0 w 9"/>
                <a:gd name="T27" fmla="*/ 1 h 8"/>
                <a:gd name="T28" fmla="*/ 0 w 9"/>
                <a:gd name="T29" fmla="*/ 2 h 8"/>
                <a:gd name="T30" fmla="*/ 0 w 9"/>
                <a:gd name="T31" fmla="*/ 3 h 8"/>
                <a:gd name="T32" fmla="*/ 0 w 9"/>
                <a:gd name="T33" fmla="*/ 4 h 8"/>
                <a:gd name="T34" fmla="*/ 0 w 9"/>
                <a:gd name="T35" fmla="*/ 5 h 8"/>
                <a:gd name="T36" fmla="*/ 0 w 9"/>
                <a:gd name="T37" fmla="*/ 5 h 8"/>
                <a:gd name="T38" fmla="*/ 0 w 9"/>
                <a:gd name="T39" fmla="*/ 6 h 8"/>
                <a:gd name="T40" fmla="*/ 1 w 9"/>
                <a:gd name="T41" fmla="*/ 7 h 8"/>
                <a:gd name="T42" fmla="*/ 2 w 9"/>
                <a:gd name="T43" fmla="*/ 7 h 8"/>
                <a:gd name="T44" fmla="*/ 2 w 9"/>
                <a:gd name="T45" fmla="*/ 7 h 8"/>
                <a:gd name="T46" fmla="*/ 5 w 9"/>
                <a:gd name="T47" fmla="*/ 8 h 8"/>
                <a:gd name="T48" fmla="*/ 6 w 9"/>
                <a:gd name="T49" fmla="*/ 8 h 8"/>
                <a:gd name="T50" fmla="*/ 8 w 9"/>
                <a:gd name="T51" fmla="*/ 8 h 8"/>
                <a:gd name="T52" fmla="*/ 9 w 9"/>
                <a:gd name="T53" fmla="*/ 8 h 8"/>
                <a:gd name="T54" fmla="*/ 9 w 9"/>
                <a:gd name="T5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" h="8">
                  <a:moveTo>
                    <a:pt x="9" y="7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8232775" y="10345424"/>
              <a:ext cx="358775" cy="317500"/>
            </a:xfrm>
            <a:custGeom>
              <a:avLst/>
              <a:gdLst>
                <a:gd name="T0" fmla="*/ 4 w 93"/>
                <a:gd name="T1" fmla="*/ 45 h 82"/>
                <a:gd name="T2" fmla="*/ 5 w 93"/>
                <a:gd name="T3" fmla="*/ 46 h 82"/>
                <a:gd name="T4" fmla="*/ 2 w 93"/>
                <a:gd name="T5" fmla="*/ 49 h 82"/>
                <a:gd name="T6" fmla="*/ 2 w 93"/>
                <a:gd name="T7" fmla="*/ 51 h 82"/>
                <a:gd name="T8" fmla="*/ 9 w 93"/>
                <a:gd name="T9" fmla="*/ 58 h 82"/>
                <a:gd name="T10" fmla="*/ 8 w 93"/>
                <a:gd name="T11" fmla="*/ 66 h 82"/>
                <a:gd name="T12" fmla="*/ 12 w 93"/>
                <a:gd name="T13" fmla="*/ 71 h 82"/>
                <a:gd name="T14" fmla="*/ 16 w 93"/>
                <a:gd name="T15" fmla="*/ 73 h 82"/>
                <a:gd name="T16" fmla="*/ 29 w 93"/>
                <a:gd name="T17" fmla="*/ 75 h 82"/>
                <a:gd name="T18" fmla="*/ 36 w 93"/>
                <a:gd name="T19" fmla="*/ 82 h 82"/>
                <a:gd name="T20" fmla="*/ 43 w 93"/>
                <a:gd name="T21" fmla="*/ 79 h 82"/>
                <a:gd name="T22" fmla="*/ 51 w 93"/>
                <a:gd name="T23" fmla="*/ 78 h 82"/>
                <a:gd name="T24" fmla="*/ 51 w 93"/>
                <a:gd name="T25" fmla="*/ 70 h 82"/>
                <a:gd name="T26" fmla="*/ 52 w 93"/>
                <a:gd name="T27" fmla="*/ 68 h 82"/>
                <a:gd name="T28" fmla="*/ 55 w 93"/>
                <a:gd name="T29" fmla="*/ 67 h 82"/>
                <a:gd name="T30" fmla="*/ 59 w 93"/>
                <a:gd name="T31" fmla="*/ 62 h 82"/>
                <a:gd name="T32" fmla="*/ 63 w 93"/>
                <a:gd name="T33" fmla="*/ 57 h 82"/>
                <a:gd name="T34" fmla="*/ 69 w 93"/>
                <a:gd name="T35" fmla="*/ 50 h 82"/>
                <a:gd name="T36" fmla="*/ 73 w 93"/>
                <a:gd name="T37" fmla="*/ 52 h 82"/>
                <a:gd name="T38" fmla="*/ 78 w 93"/>
                <a:gd name="T39" fmla="*/ 51 h 82"/>
                <a:gd name="T40" fmla="*/ 86 w 93"/>
                <a:gd name="T41" fmla="*/ 42 h 82"/>
                <a:gd name="T42" fmla="*/ 86 w 93"/>
                <a:gd name="T43" fmla="*/ 40 h 82"/>
                <a:gd name="T44" fmla="*/ 85 w 93"/>
                <a:gd name="T45" fmla="*/ 38 h 82"/>
                <a:gd name="T46" fmla="*/ 81 w 93"/>
                <a:gd name="T47" fmla="*/ 36 h 82"/>
                <a:gd name="T48" fmla="*/ 69 w 93"/>
                <a:gd name="T49" fmla="*/ 36 h 82"/>
                <a:gd name="T50" fmla="*/ 64 w 93"/>
                <a:gd name="T51" fmla="*/ 34 h 82"/>
                <a:gd name="T52" fmla="*/ 58 w 93"/>
                <a:gd name="T53" fmla="*/ 27 h 82"/>
                <a:gd name="T54" fmla="*/ 56 w 93"/>
                <a:gd name="T55" fmla="*/ 21 h 82"/>
                <a:gd name="T56" fmla="*/ 58 w 93"/>
                <a:gd name="T57" fmla="*/ 18 h 82"/>
                <a:gd name="T58" fmla="*/ 59 w 93"/>
                <a:gd name="T59" fmla="*/ 25 h 82"/>
                <a:gd name="T60" fmla="*/ 61 w 93"/>
                <a:gd name="T61" fmla="*/ 28 h 82"/>
                <a:gd name="T62" fmla="*/ 63 w 93"/>
                <a:gd name="T63" fmla="*/ 31 h 82"/>
                <a:gd name="T64" fmla="*/ 71 w 93"/>
                <a:gd name="T65" fmla="*/ 34 h 82"/>
                <a:gd name="T66" fmla="*/ 75 w 93"/>
                <a:gd name="T67" fmla="*/ 35 h 82"/>
                <a:gd name="T68" fmla="*/ 90 w 93"/>
                <a:gd name="T69" fmla="*/ 34 h 82"/>
                <a:gd name="T70" fmla="*/ 91 w 93"/>
                <a:gd name="T71" fmla="*/ 25 h 82"/>
                <a:gd name="T72" fmla="*/ 91 w 93"/>
                <a:gd name="T73" fmla="*/ 22 h 82"/>
                <a:gd name="T74" fmla="*/ 89 w 93"/>
                <a:gd name="T75" fmla="*/ 15 h 82"/>
                <a:gd name="T76" fmla="*/ 86 w 93"/>
                <a:gd name="T77" fmla="*/ 11 h 82"/>
                <a:gd name="T78" fmla="*/ 87 w 93"/>
                <a:gd name="T79" fmla="*/ 9 h 82"/>
                <a:gd name="T80" fmla="*/ 87 w 93"/>
                <a:gd name="T81" fmla="*/ 2 h 82"/>
                <a:gd name="T82" fmla="*/ 79 w 93"/>
                <a:gd name="T83" fmla="*/ 2 h 82"/>
                <a:gd name="T84" fmla="*/ 75 w 93"/>
                <a:gd name="T85" fmla="*/ 3 h 82"/>
                <a:gd name="T86" fmla="*/ 63 w 93"/>
                <a:gd name="T87" fmla="*/ 2 h 82"/>
                <a:gd name="T88" fmla="*/ 58 w 93"/>
                <a:gd name="T89" fmla="*/ 7 h 82"/>
                <a:gd name="T90" fmla="*/ 54 w 93"/>
                <a:gd name="T91" fmla="*/ 10 h 82"/>
                <a:gd name="T92" fmla="*/ 40 w 93"/>
                <a:gd name="T93" fmla="*/ 6 h 82"/>
                <a:gd name="T94" fmla="*/ 34 w 93"/>
                <a:gd name="T95" fmla="*/ 6 h 82"/>
                <a:gd name="T96" fmla="*/ 33 w 93"/>
                <a:gd name="T97" fmla="*/ 11 h 82"/>
                <a:gd name="T98" fmla="*/ 33 w 93"/>
                <a:gd name="T99" fmla="*/ 17 h 82"/>
                <a:gd name="T100" fmla="*/ 34 w 93"/>
                <a:gd name="T101" fmla="*/ 22 h 82"/>
                <a:gd name="T102" fmla="*/ 40 w 93"/>
                <a:gd name="T103" fmla="*/ 26 h 82"/>
                <a:gd name="T104" fmla="*/ 42 w 93"/>
                <a:gd name="T105" fmla="*/ 30 h 82"/>
                <a:gd name="T106" fmla="*/ 32 w 93"/>
                <a:gd name="T107" fmla="*/ 25 h 82"/>
                <a:gd name="T108" fmla="*/ 25 w 93"/>
                <a:gd name="T109" fmla="*/ 21 h 82"/>
                <a:gd name="T110" fmla="*/ 20 w 93"/>
                <a:gd name="T111" fmla="*/ 21 h 82"/>
                <a:gd name="T112" fmla="*/ 16 w 93"/>
                <a:gd name="T113" fmla="*/ 20 h 82"/>
                <a:gd name="T114" fmla="*/ 11 w 93"/>
                <a:gd name="T115" fmla="*/ 18 h 82"/>
                <a:gd name="T116" fmla="*/ 7 w 93"/>
                <a:gd name="T117" fmla="*/ 21 h 82"/>
                <a:gd name="T118" fmla="*/ 3 w 93"/>
                <a:gd name="T119" fmla="*/ 30 h 82"/>
                <a:gd name="T120" fmla="*/ 1 w 93"/>
                <a:gd name="T121" fmla="*/ 37 h 82"/>
                <a:gd name="T122" fmla="*/ 0 w 93"/>
                <a:gd name="T123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3" h="82">
                  <a:moveTo>
                    <a:pt x="0" y="42"/>
                  </a:moveTo>
                  <a:cubicBezTo>
                    <a:pt x="1" y="42"/>
                    <a:pt x="1" y="43"/>
                    <a:pt x="1" y="43"/>
                  </a:cubicBezTo>
                  <a:cubicBezTo>
                    <a:pt x="2" y="43"/>
                    <a:pt x="2" y="44"/>
                    <a:pt x="3" y="44"/>
                  </a:cubicBezTo>
                  <a:cubicBezTo>
                    <a:pt x="3" y="44"/>
                    <a:pt x="3" y="45"/>
                    <a:pt x="4" y="45"/>
                  </a:cubicBezTo>
                  <a:cubicBezTo>
                    <a:pt x="4" y="45"/>
                    <a:pt x="5" y="45"/>
                    <a:pt x="5" y="45"/>
                  </a:cubicBezTo>
                  <a:cubicBezTo>
                    <a:pt x="5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7"/>
                    <a:pt x="3" y="48"/>
                    <a:pt x="2" y="48"/>
                  </a:cubicBez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50"/>
                    <a:pt x="2" y="50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3"/>
                    <a:pt x="3" y="53"/>
                    <a:pt x="3" y="54"/>
                  </a:cubicBezTo>
                  <a:cubicBezTo>
                    <a:pt x="5" y="55"/>
                    <a:pt x="7" y="56"/>
                    <a:pt x="8" y="57"/>
                  </a:cubicBezTo>
                  <a:cubicBezTo>
                    <a:pt x="8" y="57"/>
                    <a:pt x="9" y="58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9" y="61"/>
                    <a:pt x="9" y="62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5" y="72"/>
                    <a:pt x="15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9" y="73"/>
                    <a:pt x="22" y="74"/>
                    <a:pt x="25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7" y="74"/>
                    <a:pt x="28" y="75"/>
                    <a:pt x="29" y="7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30" y="76"/>
                    <a:pt x="30" y="76"/>
                    <a:pt x="30" y="77"/>
                  </a:cubicBezTo>
                  <a:cubicBezTo>
                    <a:pt x="30" y="77"/>
                    <a:pt x="30" y="77"/>
                    <a:pt x="31" y="77"/>
                  </a:cubicBezTo>
                  <a:cubicBezTo>
                    <a:pt x="31" y="78"/>
                    <a:pt x="32" y="79"/>
                    <a:pt x="33" y="80"/>
                  </a:cubicBezTo>
                  <a:cubicBezTo>
                    <a:pt x="34" y="81"/>
                    <a:pt x="35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7" y="82"/>
                    <a:pt x="38" y="82"/>
                    <a:pt x="39" y="82"/>
                  </a:cubicBezTo>
                  <a:cubicBezTo>
                    <a:pt x="40" y="81"/>
                    <a:pt x="41" y="80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4" y="79"/>
                    <a:pt x="46" y="79"/>
                    <a:pt x="47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1" y="79"/>
                    <a:pt x="51" y="78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1"/>
                  </a:cubicBezTo>
                  <a:cubicBezTo>
                    <a:pt x="51" y="71"/>
                    <a:pt x="51" y="70"/>
                    <a:pt x="51" y="70"/>
                  </a:cubicBezTo>
                  <a:cubicBezTo>
                    <a:pt x="50" y="69"/>
                    <a:pt x="50" y="69"/>
                    <a:pt x="50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2" y="69"/>
                    <a:pt x="52" y="68"/>
                  </a:cubicBezTo>
                  <a:cubicBezTo>
                    <a:pt x="52" y="68"/>
                    <a:pt x="52" y="68"/>
                    <a:pt x="5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3" y="68"/>
                    <a:pt x="54" y="68"/>
                    <a:pt x="54" y="68"/>
                  </a:cubicBezTo>
                  <a:cubicBezTo>
                    <a:pt x="54" y="68"/>
                    <a:pt x="54" y="68"/>
                    <a:pt x="55" y="67"/>
                  </a:cubicBezTo>
                  <a:cubicBezTo>
                    <a:pt x="55" y="67"/>
                    <a:pt x="55" y="67"/>
                    <a:pt x="56" y="67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4"/>
                    <a:pt x="58" y="64"/>
                  </a:cubicBezTo>
                  <a:cubicBezTo>
                    <a:pt x="58" y="63"/>
                    <a:pt x="58" y="63"/>
                    <a:pt x="59" y="62"/>
                  </a:cubicBezTo>
                  <a:cubicBezTo>
                    <a:pt x="59" y="61"/>
                    <a:pt x="59" y="60"/>
                    <a:pt x="59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1" y="58"/>
                    <a:pt x="62" y="58"/>
                    <a:pt x="63" y="57"/>
                  </a:cubicBezTo>
                  <a:cubicBezTo>
                    <a:pt x="64" y="56"/>
                    <a:pt x="65" y="56"/>
                    <a:pt x="65" y="55"/>
                  </a:cubicBezTo>
                  <a:cubicBezTo>
                    <a:pt x="66" y="55"/>
                    <a:pt x="66" y="54"/>
                    <a:pt x="66" y="54"/>
                  </a:cubicBezTo>
                  <a:cubicBezTo>
                    <a:pt x="67" y="54"/>
                    <a:pt x="67" y="53"/>
                    <a:pt x="67" y="53"/>
                  </a:cubicBezTo>
                  <a:cubicBezTo>
                    <a:pt x="68" y="52"/>
                    <a:pt x="68" y="51"/>
                    <a:pt x="69" y="5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70" y="50"/>
                    <a:pt x="70" y="50"/>
                    <a:pt x="71" y="50"/>
                  </a:cubicBezTo>
                  <a:cubicBezTo>
                    <a:pt x="71" y="51"/>
                    <a:pt x="72" y="51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7" y="52"/>
                    <a:pt x="78" y="51"/>
                  </a:cubicBezTo>
                  <a:cubicBezTo>
                    <a:pt x="79" y="50"/>
                    <a:pt x="81" y="49"/>
                    <a:pt x="82" y="48"/>
                  </a:cubicBezTo>
                  <a:cubicBezTo>
                    <a:pt x="83" y="46"/>
                    <a:pt x="85" y="45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43"/>
                    <a:pt x="86" y="43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6" y="38"/>
                    <a:pt x="85" y="38"/>
                    <a:pt x="85" y="38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0" y="36"/>
                    <a:pt x="80" y="36"/>
                    <a:pt x="79" y="36"/>
                  </a:cubicBezTo>
                  <a:cubicBezTo>
                    <a:pt x="78" y="37"/>
                    <a:pt x="77" y="37"/>
                    <a:pt x="76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0"/>
                    <a:pt x="59" y="29"/>
                    <a:pt x="58" y="28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4"/>
                    <a:pt x="57" y="24"/>
                  </a:cubicBezTo>
                  <a:cubicBezTo>
                    <a:pt x="56" y="23"/>
                    <a:pt x="56" y="23"/>
                    <a:pt x="56" y="2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1"/>
                    <a:pt x="56" y="20"/>
                    <a:pt x="56" y="20"/>
                  </a:cubicBezTo>
                  <a:cubicBezTo>
                    <a:pt x="56" y="20"/>
                    <a:pt x="57" y="20"/>
                    <a:pt x="57" y="20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8" y="18"/>
                    <a:pt x="58" y="18"/>
                  </a:cubicBezTo>
                  <a:cubicBezTo>
                    <a:pt x="59" y="18"/>
                    <a:pt x="59" y="18"/>
                    <a:pt x="59" y="17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4"/>
                    <a:pt x="59" y="24"/>
                    <a:pt x="59" y="25"/>
                  </a:cubicBezTo>
                  <a:cubicBezTo>
                    <a:pt x="59" y="25"/>
                    <a:pt x="59" y="25"/>
                    <a:pt x="59" y="26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2" y="30"/>
                    <a:pt x="63" y="31"/>
                  </a:cubicBezTo>
                  <a:cubicBezTo>
                    <a:pt x="63" y="31"/>
                    <a:pt x="64" y="31"/>
                    <a:pt x="64" y="32"/>
                  </a:cubicBezTo>
                  <a:cubicBezTo>
                    <a:pt x="65" y="32"/>
                    <a:pt x="67" y="33"/>
                    <a:pt x="67" y="33"/>
                  </a:cubicBezTo>
                  <a:cubicBezTo>
                    <a:pt x="69" y="34"/>
                    <a:pt x="70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2" y="34"/>
                    <a:pt x="73" y="35"/>
                    <a:pt x="74" y="35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9" y="35"/>
                    <a:pt x="82" y="35"/>
                    <a:pt x="85" y="35"/>
                  </a:cubicBezTo>
                  <a:cubicBezTo>
                    <a:pt x="86" y="34"/>
                    <a:pt x="87" y="34"/>
                    <a:pt x="87" y="34"/>
                  </a:cubicBezTo>
                  <a:cubicBezTo>
                    <a:pt x="88" y="34"/>
                    <a:pt x="89" y="34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1" y="33"/>
                    <a:pt x="92" y="33"/>
                    <a:pt x="93" y="32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3" y="30"/>
                    <a:pt x="93" y="30"/>
                    <a:pt x="93" y="29"/>
                  </a:cubicBezTo>
                  <a:cubicBezTo>
                    <a:pt x="93" y="27"/>
                    <a:pt x="92" y="26"/>
                    <a:pt x="91" y="2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1" y="23"/>
                    <a:pt x="91" y="23"/>
                  </a:cubicBezTo>
                  <a:cubicBezTo>
                    <a:pt x="91" y="23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1" y="20"/>
                    <a:pt x="91" y="19"/>
                    <a:pt x="91" y="18"/>
                  </a:cubicBezTo>
                  <a:cubicBezTo>
                    <a:pt x="91" y="18"/>
                    <a:pt x="91" y="17"/>
                    <a:pt x="90" y="16"/>
                  </a:cubicBezTo>
                  <a:cubicBezTo>
                    <a:pt x="90" y="16"/>
                    <a:pt x="89" y="15"/>
                    <a:pt x="89" y="15"/>
                  </a:cubicBezTo>
                  <a:cubicBezTo>
                    <a:pt x="88" y="14"/>
                    <a:pt x="88" y="14"/>
                    <a:pt x="88" y="13"/>
                  </a:cubicBezTo>
                  <a:cubicBezTo>
                    <a:pt x="87" y="13"/>
                    <a:pt x="87" y="13"/>
                    <a:pt x="87" y="12"/>
                  </a:cubicBezTo>
                  <a:cubicBezTo>
                    <a:pt x="87" y="12"/>
                    <a:pt x="86" y="12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0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6" y="9"/>
                    <a:pt x="87" y="9"/>
                    <a:pt x="87" y="9"/>
                  </a:cubicBezTo>
                  <a:cubicBezTo>
                    <a:pt x="87" y="9"/>
                    <a:pt x="87" y="8"/>
                    <a:pt x="87" y="8"/>
                  </a:cubicBezTo>
                  <a:cubicBezTo>
                    <a:pt x="87" y="6"/>
                    <a:pt x="87" y="5"/>
                    <a:pt x="87" y="4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1"/>
                    <a:pt x="87" y="1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2" y="0"/>
                    <a:pt x="80" y="1"/>
                    <a:pt x="79" y="2"/>
                  </a:cubicBezTo>
                  <a:cubicBezTo>
                    <a:pt x="78" y="2"/>
                    <a:pt x="78" y="2"/>
                    <a:pt x="77" y="2"/>
                  </a:cubicBezTo>
                  <a:cubicBezTo>
                    <a:pt x="77" y="2"/>
                    <a:pt x="76" y="3"/>
                    <a:pt x="76" y="3"/>
                  </a:cubicBezTo>
                  <a:cubicBezTo>
                    <a:pt x="76" y="3"/>
                    <a:pt x="76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4" y="2"/>
                    <a:pt x="72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8" y="1"/>
                    <a:pt x="68" y="1"/>
                    <a:pt x="67" y="1"/>
                  </a:cubicBezTo>
                  <a:cubicBezTo>
                    <a:pt x="66" y="1"/>
                    <a:pt x="64" y="1"/>
                    <a:pt x="63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9" y="5"/>
                    <a:pt x="59" y="6"/>
                    <a:pt x="58" y="7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1"/>
                    <a:pt x="53" y="11"/>
                  </a:cubicBezTo>
                  <a:cubicBezTo>
                    <a:pt x="52" y="10"/>
                    <a:pt x="50" y="10"/>
                    <a:pt x="49" y="9"/>
                  </a:cubicBezTo>
                  <a:cubicBezTo>
                    <a:pt x="46" y="8"/>
                    <a:pt x="44" y="7"/>
                    <a:pt x="41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7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3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4"/>
                    <a:pt x="38" y="25"/>
                  </a:cubicBezTo>
                  <a:cubicBezTo>
                    <a:pt x="39" y="25"/>
                    <a:pt x="39" y="25"/>
                    <a:pt x="40" y="26"/>
                  </a:cubicBezTo>
                  <a:cubicBezTo>
                    <a:pt x="40" y="26"/>
                    <a:pt x="40" y="26"/>
                    <a:pt x="41" y="27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2" y="28"/>
                    <a:pt x="42" y="28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0" y="30"/>
                    <a:pt x="38" y="30"/>
                    <a:pt x="37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7"/>
                    <a:pt x="32" y="26"/>
                    <a:pt x="32" y="25"/>
                  </a:cubicBezTo>
                  <a:cubicBezTo>
                    <a:pt x="31" y="25"/>
                    <a:pt x="30" y="24"/>
                    <a:pt x="29" y="24"/>
                  </a:cubicBezTo>
                  <a:cubicBezTo>
                    <a:pt x="29" y="23"/>
                    <a:pt x="28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1" y="21"/>
                    <a:pt x="20" y="21"/>
                    <a:pt x="20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1"/>
                    <a:pt x="18" y="21"/>
                    <a:pt x="18" y="21"/>
                  </a:cubicBezTo>
                  <a:cubicBezTo>
                    <a:pt x="18" y="21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0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8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2"/>
                    <a:pt x="5" y="24"/>
                    <a:pt x="5" y="25"/>
                  </a:cubicBezTo>
                  <a:cubicBezTo>
                    <a:pt x="4" y="26"/>
                    <a:pt x="4" y="27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1"/>
                    <a:pt x="3" y="31"/>
                  </a:cubicBezTo>
                  <a:cubicBezTo>
                    <a:pt x="3" y="32"/>
                    <a:pt x="3" y="32"/>
                    <a:pt x="3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5"/>
                    <a:pt x="1" y="36"/>
                    <a:pt x="1" y="37"/>
                  </a:cubicBezTo>
                  <a:cubicBezTo>
                    <a:pt x="0" y="37"/>
                    <a:pt x="0" y="38"/>
                    <a:pt x="0" y="38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1"/>
                    <a:pt x="0" y="41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9"/>
            <p:cNvSpPr>
              <a:spLocks/>
            </p:cNvSpPr>
            <p:nvPr userDrawn="1"/>
          </p:nvSpPr>
          <p:spPr bwMode="auto">
            <a:xfrm>
              <a:off x="9999663" y="10051736"/>
              <a:ext cx="104775" cy="69850"/>
            </a:xfrm>
            <a:custGeom>
              <a:avLst/>
              <a:gdLst>
                <a:gd name="T0" fmla="*/ 2 w 27"/>
                <a:gd name="T1" fmla="*/ 17 h 18"/>
                <a:gd name="T2" fmla="*/ 11 w 27"/>
                <a:gd name="T3" fmla="*/ 18 h 18"/>
                <a:gd name="T4" fmla="*/ 11 w 27"/>
                <a:gd name="T5" fmla="*/ 18 h 18"/>
                <a:gd name="T6" fmla="*/ 14 w 27"/>
                <a:gd name="T7" fmla="*/ 18 h 18"/>
                <a:gd name="T8" fmla="*/ 26 w 27"/>
                <a:gd name="T9" fmla="*/ 15 h 18"/>
                <a:gd name="T10" fmla="*/ 27 w 27"/>
                <a:gd name="T11" fmla="*/ 14 h 18"/>
                <a:gd name="T12" fmla="*/ 20 w 27"/>
                <a:gd name="T13" fmla="*/ 0 h 18"/>
                <a:gd name="T14" fmla="*/ 19 w 27"/>
                <a:gd name="T15" fmla="*/ 0 h 18"/>
                <a:gd name="T16" fmla="*/ 13 w 27"/>
                <a:gd name="T17" fmla="*/ 3 h 18"/>
                <a:gd name="T18" fmla="*/ 9 w 27"/>
                <a:gd name="T19" fmla="*/ 9 h 18"/>
                <a:gd name="T20" fmla="*/ 7 w 27"/>
                <a:gd name="T21" fmla="*/ 9 h 18"/>
                <a:gd name="T22" fmla="*/ 1 w 27"/>
                <a:gd name="T23" fmla="*/ 13 h 18"/>
                <a:gd name="T24" fmla="*/ 2 w 27"/>
                <a:gd name="T25" fmla="*/ 17 h 18"/>
                <a:gd name="T26" fmla="*/ 2 w 27"/>
                <a:gd name="T2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8">
                  <a:moveTo>
                    <a:pt x="2" y="17"/>
                  </a:moveTo>
                  <a:cubicBezTo>
                    <a:pt x="5" y="18"/>
                    <a:pt x="8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3" y="18"/>
                    <a:pt x="14" y="18"/>
                  </a:cubicBezTo>
                  <a:cubicBezTo>
                    <a:pt x="18" y="18"/>
                    <a:pt x="22" y="17"/>
                    <a:pt x="26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7"/>
                    <a:pt x="23" y="3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7" y="0"/>
                    <a:pt x="14" y="2"/>
                    <a:pt x="13" y="3"/>
                  </a:cubicBezTo>
                  <a:cubicBezTo>
                    <a:pt x="11" y="5"/>
                    <a:pt x="10" y="7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4" y="10"/>
                    <a:pt x="1" y="11"/>
                    <a:pt x="1" y="13"/>
                  </a:cubicBezTo>
                  <a:cubicBezTo>
                    <a:pt x="0" y="14"/>
                    <a:pt x="1" y="15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9728200" y="10304149"/>
              <a:ext cx="28575" cy="30163"/>
            </a:xfrm>
            <a:custGeom>
              <a:avLst/>
              <a:gdLst>
                <a:gd name="T0" fmla="*/ 1 w 7"/>
                <a:gd name="T1" fmla="*/ 6 h 8"/>
                <a:gd name="T2" fmla="*/ 3 w 7"/>
                <a:gd name="T3" fmla="*/ 8 h 8"/>
                <a:gd name="T4" fmla="*/ 3 w 7"/>
                <a:gd name="T5" fmla="*/ 8 h 8"/>
                <a:gd name="T6" fmla="*/ 5 w 7"/>
                <a:gd name="T7" fmla="*/ 8 h 8"/>
                <a:gd name="T8" fmla="*/ 5 w 7"/>
                <a:gd name="T9" fmla="*/ 8 h 8"/>
                <a:gd name="T10" fmla="*/ 7 w 7"/>
                <a:gd name="T11" fmla="*/ 6 h 8"/>
                <a:gd name="T12" fmla="*/ 7 w 7"/>
                <a:gd name="T13" fmla="*/ 6 h 8"/>
                <a:gd name="T14" fmla="*/ 7 w 7"/>
                <a:gd name="T15" fmla="*/ 2 h 8"/>
                <a:gd name="T16" fmla="*/ 7 w 7"/>
                <a:gd name="T17" fmla="*/ 2 h 8"/>
                <a:gd name="T18" fmla="*/ 7 w 7"/>
                <a:gd name="T19" fmla="*/ 2 h 8"/>
                <a:gd name="T20" fmla="*/ 4 w 7"/>
                <a:gd name="T21" fmla="*/ 0 h 8"/>
                <a:gd name="T22" fmla="*/ 4 w 7"/>
                <a:gd name="T23" fmla="*/ 0 h 8"/>
                <a:gd name="T24" fmla="*/ 3 w 7"/>
                <a:gd name="T25" fmla="*/ 0 h 8"/>
                <a:gd name="T26" fmla="*/ 3 w 7"/>
                <a:gd name="T27" fmla="*/ 0 h 8"/>
                <a:gd name="T28" fmla="*/ 1 w 7"/>
                <a:gd name="T29" fmla="*/ 2 h 8"/>
                <a:gd name="T30" fmla="*/ 0 w 7"/>
                <a:gd name="T31" fmla="*/ 6 h 8"/>
                <a:gd name="T32" fmla="*/ 1 w 7"/>
                <a:gd name="T3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0064750" y="9292911"/>
              <a:ext cx="139700" cy="233363"/>
            </a:xfrm>
            <a:custGeom>
              <a:avLst/>
              <a:gdLst>
                <a:gd name="T0" fmla="*/ 12 w 36"/>
                <a:gd name="T1" fmla="*/ 42 h 60"/>
                <a:gd name="T2" fmla="*/ 16 w 36"/>
                <a:gd name="T3" fmla="*/ 50 h 60"/>
                <a:gd name="T4" fmla="*/ 19 w 36"/>
                <a:gd name="T5" fmla="*/ 57 h 60"/>
                <a:gd name="T6" fmla="*/ 23 w 36"/>
                <a:gd name="T7" fmla="*/ 60 h 60"/>
                <a:gd name="T8" fmla="*/ 24 w 36"/>
                <a:gd name="T9" fmla="*/ 60 h 60"/>
                <a:gd name="T10" fmla="*/ 30 w 36"/>
                <a:gd name="T11" fmla="*/ 46 h 60"/>
                <a:gd name="T12" fmla="*/ 30 w 36"/>
                <a:gd name="T13" fmla="*/ 46 h 60"/>
                <a:gd name="T14" fmla="*/ 33 w 36"/>
                <a:gd name="T15" fmla="*/ 33 h 60"/>
                <a:gd name="T16" fmla="*/ 34 w 36"/>
                <a:gd name="T17" fmla="*/ 29 h 60"/>
                <a:gd name="T18" fmla="*/ 33 w 36"/>
                <a:gd name="T19" fmla="*/ 0 h 60"/>
                <a:gd name="T20" fmla="*/ 32 w 36"/>
                <a:gd name="T21" fmla="*/ 0 h 60"/>
                <a:gd name="T22" fmla="*/ 31 w 36"/>
                <a:gd name="T23" fmla="*/ 0 h 60"/>
                <a:gd name="T24" fmla="*/ 19 w 36"/>
                <a:gd name="T25" fmla="*/ 7 h 60"/>
                <a:gd name="T26" fmla="*/ 18 w 36"/>
                <a:gd name="T27" fmla="*/ 8 h 60"/>
                <a:gd name="T28" fmla="*/ 15 w 36"/>
                <a:gd name="T29" fmla="*/ 7 h 60"/>
                <a:gd name="T30" fmla="*/ 6 w 36"/>
                <a:gd name="T31" fmla="*/ 11 h 60"/>
                <a:gd name="T32" fmla="*/ 6 w 36"/>
                <a:gd name="T33" fmla="*/ 21 h 60"/>
                <a:gd name="T34" fmla="*/ 12 w 36"/>
                <a:gd name="T3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60">
                  <a:moveTo>
                    <a:pt x="12" y="42"/>
                  </a:moveTo>
                  <a:cubicBezTo>
                    <a:pt x="14" y="44"/>
                    <a:pt x="15" y="47"/>
                    <a:pt x="16" y="50"/>
                  </a:cubicBezTo>
                  <a:cubicBezTo>
                    <a:pt x="16" y="53"/>
                    <a:pt x="17" y="56"/>
                    <a:pt x="19" y="57"/>
                  </a:cubicBezTo>
                  <a:cubicBezTo>
                    <a:pt x="20" y="59"/>
                    <a:pt x="22" y="60"/>
                    <a:pt x="23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8" y="59"/>
                    <a:pt x="29" y="51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2" y="42"/>
                    <a:pt x="33" y="38"/>
                    <a:pt x="33" y="33"/>
                  </a:cubicBezTo>
                  <a:cubicBezTo>
                    <a:pt x="34" y="32"/>
                    <a:pt x="34" y="30"/>
                    <a:pt x="34" y="29"/>
                  </a:cubicBezTo>
                  <a:cubicBezTo>
                    <a:pt x="36" y="22"/>
                    <a:pt x="36" y="13"/>
                    <a:pt x="33" y="0"/>
                  </a:cubicBezTo>
                  <a:cubicBezTo>
                    <a:pt x="33" y="0"/>
                    <a:pt x="33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26" y="0"/>
                    <a:pt x="22" y="2"/>
                    <a:pt x="19" y="7"/>
                  </a:cubicBezTo>
                  <a:cubicBezTo>
                    <a:pt x="19" y="7"/>
                    <a:pt x="18" y="7"/>
                    <a:pt x="18" y="8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1" y="7"/>
                    <a:pt x="8" y="9"/>
                    <a:pt x="6" y="11"/>
                  </a:cubicBezTo>
                  <a:cubicBezTo>
                    <a:pt x="5" y="14"/>
                    <a:pt x="5" y="18"/>
                    <a:pt x="6" y="21"/>
                  </a:cubicBezTo>
                  <a:cubicBezTo>
                    <a:pt x="2" y="27"/>
                    <a:pt x="0" y="31"/>
                    <a:pt x="12" y="4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11976100" y="11556686"/>
              <a:ext cx="119063" cy="39688"/>
            </a:xfrm>
            <a:custGeom>
              <a:avLst/>
              <a:gdLst>
                <a:gd name="T0" fmla="*/ 14 w 31"/>
                <a:gd name="T1" fmla="*/ 10 h 10"/>
                <a:gd name="T2" fmla="*/ 20 w 31"/>
                <a:gd name="T3" fmla="*/ 10 h 10"/>
                <a:gd name="T4" fmla="*/ 25 w 31"/>
                <a:gd name="T5" fmla="*/ 10 h 10"/>
                <a:gd name="T6" fmla="*/ 28 w 31"/>
                <a:gd name="T7" fmla="*/ 10 h 10"/>
                <a:gd name="T8" fmla="*/ 29 w 31"/>
                <a:gd name="T9" fmla="*/ 10 h 10"/>
                <a:gd name="T10" fmla="*/ 29 w 31"/>
                <a:gd name="T11" fmla="*/ 9 h 10"/>
                <a:gd name="T12" fmla="*/ 30 w 31"/>
                <a:gd name="T13" fmla="*/ 8 h 10"/>
                <a:gd name="T14" fmla="*/ 31 w 31"/>
                <a:gd name="T15" fmla="*/ 7 h 10"/>
                <a:gd name="T16" fmla="*/ 30 w 31"/>
                <a:gd name="T17" fmla="*/ 6 h 10"/>
                <a:gd name="T18" fmla="*/ 22 w 31"/>
                <a:gd name="T19" fmla="*/ 3 h 10"/>
                <a:gd name="T20" fmla="*/ 16 w 31"/>
                <a:gd name="T21" fmla="*/ 4 h 10"/>
                <a:gd name="T22" fmla="*/ 11 w 31"/>
                <a:gd name="T23" fmla="*/ 5 h 10"/>
                <a:gd name="T24" fmla="*/ 6 w 31"/>
                <a:gd name="T25" fmla="*/ 1 h 10"/>
                <a:gd name="T26" fmla="*/ 5 w 31"/>
                <a:gd name="T27" fmla="*/ 0 h 10"/>
                <a:gd name="T28" fmla="*/ 5 w 31"/>
                <a:gd name="T29" fmla="*/ 0 h 10"/>
                <a:gd name="T30" fmla="*/ 4 w 31"/>
                <a:gd name="T31" fmla="*/ 1 h 10"/>
                <a:gd name="T32" fmla="*/ 3 w 31"/>
                <a:gd name="T33" fmla="*/ 3 h 10"/>
                <a:gd name="T34" fmla="*/ 0 w 31"/>
                <a:gd name="T35" fmla="*/ 5 h 10"/>
                <a:gd name="T36" fmla="*/ 0 w 31"/>
                <a:gd name="T37" fmla="*/ 6 h 10"/>
                <a:gd name="T38" fmla="*/ 14 w 3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0">
                  <a:moveTo>
                    <a:pt x="14" y="10"/>
                  </a:moveTo>
                  <a:cubicBezTo>
                    <a:pt x="16" y="10"/>
                    <a:pt x="18" y="10"/>
                    <a:pt x="20" y="10"/>
                  </a:cubicBezTo>
                  <a:cubicBezTo>
                    <a:pt x="21" y="10"/>
                    <a:pt x="23" y="10"/>
                    <a:pt x="25" y="10"/>
                  </a:cubicBezTo>
                  <a:cubicBezTo>
                    <a:pt x="26" y="10"/>
                    <a:pt x="27" y="10"/>
                    <a:pt x="28" y="10"/>
                  </a:cubicBezTo>
                  <a:cubicBezTo>
                    <a:pt x="28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1" y="7"/>
                  </a:cubicBezTo>
                  <a:cubicBezTo>
                    <a:pt x="31" y="7"/>
                    <a:pt x="31" y="6"/>
                    <a:pt x="30" y="6"/>
                  </a:cubicBezTo>
                  <a:cubicBezTo>
                    <a:pt x="28" y="4"/>
                    <a:pt x="26" y="3"/>
                    <a:pt x="22" y="3"/>
                  </a:cubicBezTo>
                  <a:cubicBezTo>
                    <a:pt x="20" y="3"/>
                    <a:pt x="18" y="4"/>
                    <a:pt x="16" y="4"/>
                  </a:cubicBezTo>
                  <a:cubicBezTo>
                    <a:pt x="14" y="4"/>
                    <a:pt x="13" y="5"/>
                    <a:pt x="11" y="5"/>
                  </a:cubicBezTo>
                  <a:cubicBezTo>
                    <a:pt x="8" y="5"/>
                    <a:pt x="7" y="4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2" y="9"/>
                    <a:pt x="8" y="10"/>
                    <a:pt x="14" y="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9652000" y="10318436"/>
              <a:ext cx="30163" cy="26988"/>
            </a:xfrm>
            <a:custGeom>
              <a:avLst/>
              <a:gdLst>
                <a:gd name="T0" fmla="*/ 2 w 8"/>
                <a:gd name="T1" fmla="*/ 7 h 7"/>
                <a:gd name="T2" fmla="*/ 3 w 8"/>
                <a:gd name="T3" fmla="*/ 7 h 7"/>
                <a:gd name="T4" fmla="*/ 4 w 8"/>
                <a:gd name="T5" fmla="*/ 7 h 7"/>
                <a:gd name="T6" fmla="*/ 6 w 8"/>
                <a:gd name="T7" fmla="*/ 7 h 7"/>
                <a:gd name="T8" fmla="*/ 6 w 8"/>
                <a:gd name="T9" fmla="*/ 7 h 7"/>
                <a:gd name="T10" fmla="*/ 6 w 8"/>
                <a:gd name="T11" fmla="*/ 6 h 7"/>
                <a:gd name="T12" fmla="*/ 8 w 8"/>
                <a:gd name="T13" fmla="*/ 3 h 7"/>
                <a:gd name="T14" fmla="*/ 6 w 8"/>
                <a:gd name="T15" fmla="*/ 0 h 7"/>
                <a:gd name="T16" fmla="*/ 6 w 8"/>
                <a:gd name="T17" fmla="*/ 0 h 7"/>
                <a:gd name="T18" fmla="*/ 4 w 8"/>
                <a:gd name="T19" fmla="*/ 0 h 7"/>
                <a:gd name="T20" fmla="*/ 3 w 8"/>
                <a:gd name="T21" fmla="*/ 0 h 7"/>
                <a:gd name="T22" fmla="*/ 1 w 8"/>
                <a:gd name="T23" fmla="*/ 2 h 7"/>
                <a:gd name="T24" fmla="*/ 1 w 8"/>
                <a:gd name="T25" fmla="*/ 3 h 7"/>
                <a:gd name="T26" fmla="*/ 2 w 8"/>
                <a:gd name="T2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8" y="4"/>
                    <a:pt x="8" y="3"/>
                  </a:cubicBezTo>
                  <a:cubicBezTo>
                    <a:pt x="8" y="2"/>
                    <a:pt x="7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1" y="5"/>
                    <a:pt x="2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34"/>
            <p:cNvSpPr>
              <a:spLocks/>
            </p:cNvSpPr>
            <p:nvPr userDrawn="1"/>
          </p:nvSpPr>
          <p:spPr bwMode="auto">
            <a:xfrm>
              <a:off x="9628188" y="10361299"/>
              <a:ext cx="38100" cy="34925"/>
            </a:xfrm>
            <a:custGeom>
              <a:avLst/>
              <a:gdLst>
                <a:gd name="T0" fmla="*/ 1 w 10"/>
                <a:gd name="T1" fmla="*/ 6 h 9"/>
                <a:gd name="T2" fmla="*/ 2 w 10"/>
                <a:gd name="T3" fmla="*/ 6 h 9"/>
                <a:gd name="T4" fmla="*/ 4 w 10"/>
                <a:gd name="T5" fmla="*/ 8 h 9"/>
                <a:gd name="T6" fmla="*/ 6 w 10"/>
                <a:gd name="T7" fmla="*/ 9 h 9"/>
                <a:gd name="T8" fmla="*/ 7 w 10"/>
                <a:gd name="T9" fmla="*/ 9 h 9"/>
                <a:gd name="T10" fmla="*/ 8 w 10"/>
                <a:gd name="T11" fmla="*/ 8 h 9"/>
                <a:gd name="T12" fmla="*/ 9 w 10"/>
                <a:gd name="T13" fmla="*/ 8 h 9"/>
                <a:gd name="T14" fmla="*/ 9 w 10"/>
                <a:gd name="T15" fmla="*/ 8 h 9"/>
                <a:gd name="T16" fmla="*/ 10 w 10"/>
                <a:gd name="T17" fmla="*/ 7 h 9"/>
                <a:gd name="T18" fmla="*/ 10 w 10"/>
                <a:gd name="T19" fmla="*/ 7 h 9"/>
                <a:gd name="T20" fmla="*/ 10 w 10"/>
                <a:gd name="T21" fmla="*/ 6 h 9"/>
                <a:gd name="T22" fmla="*/ 10 w 10"/>
                <a:gd name="T23" fmla="*/ 5 h 9"/>
                <a:gd name="T24" fmla="*/ 10 w 10"/>
                <a:gd name="T25" fmla="*/ 4 h 9"/>
                <a:gd name="T26" fmla="*/ 10 w 10"/>
                <a:gd name="T27" fmla="*/ 3 h 9"/>
                <a:gd name="T28" fmla="*/ 10 w 10"/>
                <a:gd name="T29" fmla="*/ 2 h 9"/>
                <a:gd name="T30" fmla="*/ 9 w 10"/>
                <a:gd name="T31" fmla="*/ 2 h 9"/>
                <a:gd name="T32" fmla="*/ 8 w 10"/>
                <a:gd name="T33" fmla="*/ 1 h 9"/>
                <a:gd name="T34" fmla="*/ 4 w 10"/>
                <a:gd name="T35" fmla="*/ 0 h 9"/>
                <a:gd name="T36" fmla="*/ 2 w 10"/>
                <a:gd name="T37" fmla="*/ 0 h 9"/>
                <a:gd name="T38" fmla="*/ 2 w 10"/>
                <a:gd name="T39" fmla="*/ 0 h 9"/>
                <a:gd name="T40" fmla="*/ 1 w 10"/>
                <a:gd name="T41" fmla="*/ 1 h 9"/>
                <a:gd name="T42" fmla="*/ 1 w 10"/>
                <a:gd name="T43" fmla="*/ 1 h 9"/>
                <a:gd name="T44" fmla="*/ 0 w 10"/>
                <a:gd name="T45" fmla="*/ 2 h 9"/>
                <a:gd name="T46" fmla="*/ 0 w 10"/>
                <a:gd name="T47" fmla="*/ 3 h 9"/>
                <a:gd name="T48" fmla="*/ 0 w 10"/>
                <a:gd name="T49" fmla="*/ 4 h 9"/>
                <a:gd name="T50" fmla="*/ 1 w 10"/>
                <a:gd name="T51" fmla="*/ 5 h 9"/>
                <a:gd name="T52" fmla="*/ 1 w 10"/>
                <a:gd name="T5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" h="9">
                  <a:moveTo>
                    <a:pt x="1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4" y="8"/>
                    <a:pt x="5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9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1"/>
                    <a:pt x="8" y="1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35"/>
            <p:cNvSpPr>
              <a:spLocks/>
            </p:cNvSpPr>
            <p:nvPr userDrawn="1"/>
          </p:nvSpPr>
          <p:spPr bwMode="auto">
            <a:xfrm>
              <a:off x="9690100" y="10331136"/>
              <a:ext cx="26988" cy="34925"/>
            </a:xfrm>
            <a:custGeom>
              <a:avLst/>
              <a:gdLst>
                <a:gd name="T0" fmla="*/ 1 w 7"/>
                <a:gd name="T1" fmla="*/ 7 h 9"/>
                <a:gd name="T2" fmla="*/ 3 w 7"/>
                <a:gd name="T3" fmla="*/ 9 h 9"/>
                <a:gd name="T4" fmla="*/ 3 w 7"/>
                <a:gd name="T5" fmla="*/ 9 h 9"/>
                <a:gd name="T6" fmla="*/ 4 w 7"/>
                <a:gd name="T7" fmla="*/ 9 h 9"/>
                <a:gd name="T8" fmla="*/ 5 w 7"/>
                <a:gd name="T9" fmla="*/ 9 h 9"/>
                <a:gd name="T10" fmla="*/ 6 w 7"/>
                <a:gd name="T11" fmla="*/ 8 h 9"/>
                <a:gd name="T12" fmla="*/ 7 w 7"/>
                <a:gd name="T13" fmla="*/ 3 h 9"/>
                <a:gd name="T14" fmla="*/ 6 w 7"/>
                <a:gd name="T15" fmla="*/ 2 h 9"/>
                <a:gd name="T16" fmla="*/ 5 w 7"/>
                <a:gd name="T17" fmla="*/ 1 h 9"/>
                <a:gd name="T18" fmla="*/ 5 w 7"/>
                <a:gd name="T19" fmla="*/ 1 h 9"/>
                <a:gd name="T20" fmla="*/ 4 w 7"/>
                <a:gd name="T21" fmla="*/ 0 h 9"/>
                <a:gd name="T22" fmla="*/ 3 w 7"/>
                <a:gd name="T23" fmla="*/ 0 h 9"/>
                <a:gd name="T24" fmla="*/ 2 w 7"/>
                <a:gd name="T25" fmla="*/ 1 h 9"/>
                <a:gd name="T26" fmla="*/ 2 w 7"/>
                <a:gd name="T27" fmla="*/ 1 h 9"/>
                <a:gd name="T28" fmla="*/ 1 w 7"/>
                <a:gd name="T29" fmla="*/ 2 h 9"/>
                <a:gd name="T30" fmla="*/ 0 w 7"/>
                <a:gd name="T31" fmla="*/ 6 h 9"/>
                <a:gd name="T32" fmla="*/ 1 w 7"/>
                <a:gd name="T3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9">
                  <a:moveTo>
                    <a:pt x="1" y="7"/>
                  </a:moveTo>
                  <a:cubicBezTo>
                    <a:pt x="1" y="8"/>
                    <a:pt x="1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7"/>
                    <a:pt x="7" y="5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36"/>
            <p:cNvSpPr>
              <a:spLocks/>
            </p:cNvSpPr>
            <p:nvPr userDrawn="1"/>
          </p:nvSpPr>
          <p:spPr bwMode="auto">
            <a:xfrm>
              <a:off x="11887200" y="12772711"/>
              <a:ext cx="161925" cy="215900"/>
            </a:xfrm>
            <a:custGeom>
              <a:avLst/>
              <a:gdLst>
                <a:gd name="T0" fmla="*/ 18 w 42"/>
                <a:gd name="T1" fmla="*/ 43 h 56"/>
                <a:gd name="T2" fmla="*/ 17 w 42"/>
                <a:gd name="T3" fmla="*/ 46 h 56"/>
                <a:gd name="T4" fmla="*/ 19 w 42"/>
                <a:gd name="T5" fmla="*/ 51 h 56"/>
                <a:gd name="T6" fmla="*/ 22 w 42"/>
                <a:gd name="T7" fmla="*/ 54 h 56"/>
                <a:gd name="T8" fmla="*/ 25 w 42"/>
                <a:gd name="T9" fmla="*/ 56 h 56"/>
                <a:gd name="T10" fmla="*/ 31 w 42"/>
                <a:gd name="T11" fmla="*/ 55 h 56"/>
                <a:gd name="T12" fmla="*/ 33 w 42"/>
                <a:gd name="T13" fmla="*/ 53 h 56"/>
                <a:gd name="T14" fmla="*/ 35 w 42"/>
                <a:gd name="T15" fmla="*/ 48 h 56"/>
                <a:gd name="T16" fmla="*/ 38 w 42"/>
                <a:gd name="T17" fmla="*/ 36 h 56"/>
                <a:gd name="T18" fmla="*/ 41 w 42"/>
                <a:gd name="T19" fmla="*/ 32 h 56"/>
                <a:gd name="T20" fmla="*/ 38 w 42"/>
                <a:gd name="T21" fmla="*/ 26 h 56"/>
                <a:gd name="T22" fmla="*/ 34 w 42"/>
                <a:gd name="T23" fmla="*/ 17 h 56"/>
                <a:gd name="T24" fmla="*/ 37 w 42"/>
                <a:gd name="T25" fmla="*/ 18 h 56"/>
                <a:gd name="T26" fmla="*/ 38 w 42"/>
                <a:gd name="T27" fmla="*/ 17 h 56"/>
                <a:gd name="T28" fmla="*/ 36 w 42"/>
                <a:gd name="T29" fmla="*/ 7 h 56"/>
                <a:gd name="T30" fmla="*/ 34 w 42"/>
                <a:gd name="T31" fmla="*/ 4 h 56"/>
                <a:gd name="T32" fmla="*/ 31 w 42"/>
                <a:gd name="T33" fmla="*/ 2 h 56"/>
                <a:gd name="T34" fmla="*/ 23 w 42"/>
                <a:gd name="T35" fmla="*/ 0 h 56"/>
                <a:gd name="T36" fmla="*/ 22 w 42"/>
                <a:gd name="T37" fmla="*/ 0 h 56"/>
                <a:gd name="T38" fmla="*/ 21 w 42"/>
                <a:gd name="T39" fmla="*/ 8 h 56"/>
                <a:gd name="T40" fmla="*/ 19 w 42"/>
                <a:gd name="T41" fmla="*/ 9 h 56"/>
                <a:gd name="T42" fmla="*/ 15 w 42"/>
                <a:gd name="T43" fmla="*/ 12 h 56"/>
                <a:gd name="T44" fmla="*/ 14 w 42"/>
                <a:gd name="T45" fmla="*/ 14 h 56"/>
                <a:gd name="T46" fmla="*/ 13 w 42"/>
                <a:gd name="T47" fmla="*/ 17 h 56"/>
                <a:gd name="T48" fmla="*/ 12 w 42"/>
                <a:gd name="T49" fmla="*/ 16 h 56"/>
                <a:gd name="T50" fmla="*/ 8 w 42"/>
                <a:gd name="T51" fmla="*/ 16 h 56"/>
                <a:gd name="T52" fmla="*/ 4 w 42"/>
                <a:gd name="T53" fmla="*/ 17 h 56"/>
                <a:gd name="T54" fmla="*/ 0 w 42"/>
                <a:gd name="T55" fmla="*/ 21 h 56"/>
                <a:gd name="T56" fmla="*/ 0 w 42"/>
                <a:gd name="T57" fmla="*/ 26 h 56"/>
                <a:gd name="T58" fmla="*/ 3 w 42"/>
                <a:gd name="T59" fmla="*/ 29 h 56"/>
                <a:gd name="T60" fmla="*/ 7 w 42"/>
                <a:gd name="T61" fmla="*/ 29 h 56"/>
                <a:gd name="T62" fmla="*/ 14 w 42"/>
                <a:gd name="T63" fmla="*/ 26 h 56"/>
                <a:gd name="T64" fmla="*/ 20 w 42"/>
                <a:gd name="T65" fmla="*/ 33 h 56"/>
                <a:gd name="T66" fmla="*/ 21 w 42"/>
                <a:gd name="T67" fmla="*/ 3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" h="56">
                  <a:moveTo>
                    <a:pt x="21" y="36"/>
                  </a:moveTo>
                  <a:cubicBezTo>
                    <a:pt x="20" y="38"/>
                    <a:pt x="19" y="40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9" y="56"/>
                    <a:pt x="29" y="5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4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4" y="50"/>
                    <a:pt x="34" y="49"/>
                    <a:pt x="35" y="48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6" y="43"/>
                    <a:pt x="37" y="39"/>
                    <a:pt x="38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1"/>
                    <a:pt x="41" y="31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22"/>
                    <a:pt x="35" y="19"/>
                    <a:pt x="34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7"/>
                    <a:pt x="38" y="17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2"/>
                    <a:pt x="14" y="12"/>
                    <a:pt x="14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4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1" y="28"/>
                    <a:pt x="13" y="27"/>
                    <a:pt x="14" y="26"/>
                  </a:cubicBezTo>
                  <a:cubicBezTo>
                    <a:pt x="15" y="25"/>
                    <a:pt x="15" y="25"/>
                    <a:pt x="16" y="25"/>
                  </a:cubicBezTo>
                  <a:cubicBezTo>
                    <a:pt x="17" y="27"/>
                    <a:pt x="18" y="30"/>
                    <a:pt x="20" y="3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37"/>
            <p:cNvSpPr>
              <a:spLocks/>
            </p:cNvSpPr>
            <p:nvPr userDrawn="1"/>
          </p:nvSpPr>
          <p:spPr bwMode="auto">
            <a:xfrm>
              <a:off x="11998325" y="13039411"/>
              <a:ext cx="69850" cy="119063"/>
            </a:xfrm>
            <a:custGeom>
              <a:avLst/>
              <a:gdLst>
                <a:gd name="T0" fmla="*/ 0 w 18"/>
                <a:gd name="T1" fmla="*/ 12 h 31"/>
                <a:gd name="T2" fmla="*/ 1 w 18"/>
                <a:gd name="T3" fmla="*/ 14 h 31"/>
                <a:gd name="T4" fmla="*/ 2 w 18"/>
                <a:gd name="T5" fmla="*/ 16 h 31"/>
                <a:gd name="T6" fmla="*/ 3 w 18"/>
                <a:gd name="T7" fmla="*/ 18 h 31"/>
                <a:gd name="T8" fmla="*/ 3 w 18"/>
                <a:gd name="T9" fmla="*/ 19 h 31"/>
                <a:gd name="T10" fmla="*/ 4 w 18"/>
                <a:gd name="T11" fmla="*/ 20 h 31"/>
                <a:gd name="T12" fmla="*/ 6 w 18"/>
                <a:gd name="T13" fmla="*/ 21 h 31"/>
                <a:gd name="T14" fmla="*/ 7 w 18"/>
                <a:gd name="T15" fmla="*/ 21 h 31"/>
                <a:gd name="T16" fmla="*/ 6 w 18"/>
                <a:gd name="T17" fmla="*/ 24 h 31"/>
                <a:gd name="T18" fmla="*/ 6 w 18"/>
                <a:gd name="T19" fmla="*/ 27 h 31"/>
                <a:gd name="T20" fmla="*/ 6 w 18"/>
                <a:gd name="T21" fmla="*/ 27 h 31"/>
                <a:gd name="T22" fmla="*/ 8 w 18"/>
                <a:gd name="T23" fmla="*/ 29 h 31"/>
                <a:gd name="T24" fmla="*/ 8 w 18"/>
                <a:gd name="T25" fmla="*/ 30 h 31"/>
                <a:gd name="T26" fmla="*/ 10 w 18"/>
                <a:gd name="T27" fmla="*/ 31 h 31"/>
                <a:gd name="T28" fmla="*/ 11 w 18"/>
                <a:gd name="T29" fmla="*/ 31 h 31"/>
                <a:gd name="T30" fmla="*/ 13 w 18"/>
                <a:gd name="T31" fmla="*/ 31 h 31"/>
                <a:gd name="T32" fmla="*/ 13 w 18"/>
                <a:gd name="T33" fmla="*/ 31 h 31"/>
                <a:gd name="T34" fmla="*/ 14 w 18"/>
                <a:gd name="T35" fmla="*/ 31 h 31"/>
                <a:gd name="T36" fmla="*/ 16 w 18"/>
                <a:gd name="T37" fmla="*/ 29 h 31"/>
                <a:gd name="T38" fmla="*/ 17 w 18"/>
                <a:gd name="T39" fmla="*/ 29 h 31"/>
                <a:gd name="T40" fmla="*/ 17 w 18"/>
                <a:gd name="T41" fmla="*/ 27 h 31"/>
                <a:gd name="T42" fmla="*/ 18 w 18"/>
                <a:gd name="T43" fmla="*/ 26 h 31"/>
                <a:gd name="T44" fmla="*/ 18 w 18"/>
                <a:gd name="T45" fmla="*/ 25 h 31"/>
                <a:gd name="T46" fmla="*/ 18 w 18"/>
                <a:gd name="T47" fmla="*/ 24 h 31"/>
                <a:gd name="T48" fmla="*/ 17 w 18"/>
                <a:gd name="T49" fmla="*/ 23 h 31"/>
                <a:gd name="T50" fmla="*/ 17 w 18"/>
                <a:gd name="T51" fmla="*/ 22 h 31"/>
                <a:gd name="T52" fmla="*/ 16 w 18"/>
                <a:gd name="T53" fmla="*/ 21 h 31"/>
                <a:gd name="T54" fmla="*/ 15 w 18"/>
                <a:gd name="T55" fmla="*/ 20 h 31"/>
                <a:gd name="T56" fmla="*/ 15 w 18"/>
                <a:gd name="T57" fmla="*/ 20 h 31"/>
                <a:gd name="T58" fmla="*/ 14 w 18"/>
                <a:gd name="T59" fmla="*/ 20 h 31"/>
                <a:gd name="T60" fmla="*/ 14 w 18"/>
                <a:gd name="T61" fmla="*/ 19 h 31"/>
                <a:gd name="T62" fmla="*/ 13 w 18"/>
                <a:gd name="T63" fmla="*/ 19 h 31"/>
                <a:gd name="T64" fmla="*/ 13 w 18"/>
                <a:gd name="T65" fmla="*/ 19 h 31"/>
                <a:gd name="T66" fmla="*/ 15 w 18"/>
                <a:gd name="T67" fmla="*/ 17 h 31"/>
                <a:gd name="T68" fmla="*/ 16 w 18"/>
                <a:gd name="T69" fmla="*/ 14 h 31"/>
                <a:gd name="T70" fmla="*/ 16 w 18"/>
                <a:gd name="T71" fmla="*/ 12 h 31"/>
                <a:gd name="T72" fmla="*/ 16 w 18"/>
                <a:gd name="T73" fmla="*/ 11 h 31"/>
                <a:gd name="T74" fmla="*/ 16 w 18"/>
                <a:gd name="T75" fmla="*/ 9 h 31"/>
                <a:gd name="T76" fmla="*/ 16 w 18"/>
                <a:gd name="T77" fmla="*/ 7 h 31"/>
                <a:gd name="T78" fmla="*/ 15 w 18"/>
                <a:gd name="T79" fmla="*/ 6 h 31"/>
                <a:gd name="T80" fmla="*/ 14 w 18"/>
                <a:gd name="T81" fmla="*/ 4 h 31"/>
                <a:gd name="T82" fmla="*/ 13 w 18"/>
                <a:gd name="T83" fmla="*/ 4 h 31"/>
                <a:gd name="T84" fmla="*/ 11 w 18"/>
                <a:gd name="T85" fmla="*/ 2 h 31"/>
                <a:gd name="T86" fmla="*/ 5 w 18"/>
                <a:gd name="T87" fmla="*/ 0 h 31"/>
                <a:gd name="T88" fmla="*/ 5 w 18"/>
                <a:gd name="T89" fmla="*/ 0 h 31"/>
                <a:gd name="T90" fmla="*/ 4 w 18"/>
                <a:gd name="T91" fmla="*/ 0 h 31"/>
                <a:gd name="T92" fmla="*/ 1 w 18"/>
                <a:gd name="T93" fmla="*/ 3 h 31"/>
                <a:gd name="T94" fmla="*/ 1 w 18"/>
                <a:gd name="T95" fmla="*/ 5 h 31"/>
                <a:gd name="T96" fmla="*/ 0 w 18"/>
                <a:gd name="T97" fmla="*/ 6 h 31"/>
                <a:gd name="T98" fmla="*/ 0 w 18"/>
                <a:gd name="T99" fmla="*/ 10 h 31"/>
                <a:gd name="T100" fmla="*/ 0 w 18"/>
                <a:gd name="T101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" h="31">
                  <a:moveTo>
                    <a:pt x="0" y="12"/>
                  </a:move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7"/>
                    <a:pt x="2" y="17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6" y="23"/>
                    <a:pt x="6" y="24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7" y="29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38"/>
            <p:cNvSpPr>
              <a:spLocks/>
            </p:cNvSpPr>
            <p:nvPr userDrawn="1"/>
          </p:nvSpPr>
          <p:spPr bwMode="auto">
            <a:xfrm>
              <a:off x="12076113" y="13395011"/>
              <a:ext cx="53975" cy="58738"/>
            </a:xfrm>
            <a:custGeom>
              <a:avLst/>
              <a:gdLst>
                <a:gd name="T0" fmla="*/ 6 w 14"/>
                <a:gd name="T1" fmla="*/ 0 h 15"/>
                <a:gd name="T2" fmla="*/ 5 w 14"/>
                <a:gd name="T3" fmla="*/ 0 h 15"/>
                <a:gd name="T4" fmla="*/ 3 w 14"/>
                <a:gd name="T5" fmla="*/ 1 h 15"/>
                <a:gd name="T6" fmla="*/ 2 w 14"/>
                <a:gd name="T7" fmla="*/ 2 h 15"/>
                <a:gd name="T8" fmla="*/ 0 w 14"/>
                <a:gd name="T9" fmla="*/ 4 h 15"/>
                <a:gd name="T10" fmla="*/ 0 w 14"/>
                <a:gd name="T11" fmla="*/ 6 h 15"/>
                <a:gd name="T12" fmla="*/ 0 w 14"/>
                <a:gd name="T13" fmla="*/ 8 h 15"/>
                <a:gd name="T14" fmla="*/ 0 w 14"/>
                <a:gd name="T15" fmla="*/ 10 h 15"/>
                <a:gd name="T16" fmla="*/ 2 w 14"/>
                <a:gd name="T17" fmla="*/ 12 h 15"/>
                <a:gd name="T18" fmla="*/ 4 w 14"/>
                <a:gd name="T19" fmla="*/ 14 h 15"/>
                <a:gd name="T20" fmla="*/ 6 w 14"/>
                <a:gd name="T21" fmla="*/ 15 h 15"/>
                <a:gd name="T22" fmla="*/ 7 w 14"/>
                <a:gd name="T23" fmla="*/ 15 h 15"/>
                <a:gd name="T24" fmla="*/ 10 w 14"/>
                <a:gd name="T25" fmla="*/ 15 h 15"/>
                <a:gd name="T26" fmla="*/ 10 w 14"/>
                <a:gd name="T27" fmla="*/ 14 h 15"/>
                <a:gd name="T28" fmla="*/ 13 w 14"/>
                <a:gd name="T29" fmla="*/ 12 h 15"/>
                <a:gd name="T30" fmla="*/ 13 w 14"/>
                <a:gd name="T31" fmla="*/ 12 h 15"/>
                <a:gd name="T32" fmla="*/ 14 w 14"/>
                <a:gd name="T33" fmla="*/ 9 h 15"/>
                <a:gd name="T34" fmla="*/ 14 w 14"/>
                <a:gd name="T35" fmla="*/ 9 h 15"/>
                <a:gd name="T36" fmla="*/ 13 w 14"/>
                <a:gd name="T37" fmla="*/ 6 h 15"/>
                <a:gd name="T38" fmla="*/ 12 w 14"/>
                <a:gd name="T39" fmla="*/ 4 h 15"/>
                <a:gd name="T40" fmla="*/ 11 w 14"/>
                <a:gd name="T41" fmla="*/ 3 h 15"/>
                <a:gd name="T42" fmla="*/ 9 w 14"/>
                <a:gd name="T43" fmla="*/ 1 h 15"/>
                <a:gd name="T44" fmla="*/ 6 w 14"/>
                <a:gd name="T45" fmla="*/ 0 h 15"/>
                <a:gd name="T46" fmla="*/ 6 w 14"/>
                <a:gd name="T4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7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39"/>
            <p:cNvSpPr>
              <a:spLocks/>
            </p:cNvSpPr>
            <p:nvPr userDrawn="1"/>
          </p:nvSpPr>
          <p:spPr bwMode="auto">
            <a:xfrm>
              <a:off x="12014200" y="13693461"/>
              <a:ext cx="77788" cy="57150"/>
            </a:xfrm>
            <a:custGeom>
              <a:avLst/>
              <a:gdLst>
                <a:gd name="T0" fmla="*/ 2 w 20"/>
                <a:gd name="T1" fmla="*/ 11 h 15"/>
                <a:gd name="T2" fmla="*/ 3 w 20"/>
                <a:gd name="T3" fmla="*/ 11 h 15"/>
                <a:gd name="T4" fmla="*/ 4 w 20"/>
                <a:gd name="T5" fmla="*/ 12 h 15"/>
                <a:gd name="T6" fmla="*/ 6 w 20"/>
                <a:gd name="T7" fmla="*/ 12 h 15"/>
                <a:gd name="T8" fmla="*/ 7 w 20"/>
                <a:gd name="T9" fmla="*/ 12 h 15"/>
                <a:gd name="T10" fmla="*/ 8 w 20"/>
                <a:gd name="T11" fmla="*/ 11 h 15"/>
                <a:gd name="T12" fmla="*/ 10 w 20"/>
                <a:gd name="T13" fmla="*/ 13 h 15"/>
                <a:gd name="T14" fmla="*/ 10 w 20"/>
                <a:gd name="T15" fmla="*/ 14 h 15"/>
                <a:gd name="T16" fmla="*/ 10 w 20"/>
                <a:gd name="T17" fmla="*/ 14 h 15"/>
                <a:gd name="T18" fmla="*/ 12 w 20"/>
                <a:gd name="T19" fmla="*/ 15 h 15"/>
                <a:gd name="T20" fmla="*/ 13 w 20"/>
                <a:gd name="T21" fmla="*/ 15 h 15"/>
                <a:gd name="T22" fmla="*/ 14 w 20"/>
                <a:gd name="T23" fmla="*/ 15 h 15"/>
                <a:gd name="T24" fmla="*/ 14 w 20"/>
                <a:gd name="T25" fmla="*/ 15 h 15"/>
                <a:gd name="T26" fmla="*/ 16 w 20"/>
                <a:gd name="T27" fmla="*/ 15 h 15"/>
                <a:gd name="T28" fmla="*/ 17 w 20"/>
                <a:gd name="T29" fmla="*/ 14 h 15"/>
                <a:gd name="T30" fmla="*/ 18 w 20"/>
                <a:gd name="T31" fmla="*/ 13 h 15"/>
                <a:gd name="T32" fmla="*/ 20 w 20"/>
                <a:gd name="T33" fmla="*/ 10 h 15"/>
                <a:gd name="T34" fmla="*/ 20 w 20"/>
                <a:gd name="T35" fmla="*/ 8 h 15"/>
                <a:gd name="T36" fmla="*/ 18 w 20"/>
                <a:gd name="T37" fmla="*/ 4 h 15"/>
                <a:gd name="T38" fmla="*/ 17 w 20"/>
                <a:gd name="T39" fmla="*/ 3 h 15"/>
                <a:gd name="T40" fmla="*/ 16 w 20"/>
                <a:gd name="T41" fmla="*/ 2 h 15"/>
                <a:gd name="T42" fmla="*/ 13 w 20"/>
                <a:gd name="T43" fmla="*/ 2 h 15"/>
                <a:gd name="T44" fmla="*/ 12 w 20"/>
                <a:gd name="T45" fmla="*/ 2 h 15"/>
                <a:gd name="T46" fmla="*/ 11 w 20"/>
                <a:gd name="T47" fmla="*/ 3 h 15"/>
                <a:gd name="T48" fmla="*/ 9 w 20"/>
                <a:gd name="T49" fmla="*/ 1 h 15"/>
                <a:gd name="T50" fmla="*/ 7 w 20"/>
                <a:gd name="T51" fmla="*/ 0 h 15"/>
                <a:gd name="T52" fmla="*/ 5 w 20"/>
                <a:gd name="T53" fmla="*/ 0 h 15"/>
                <a:gd name="T54" fmla="*/ 4 w 20"/>
                <a:gd name="T55" fmla="*/ 0 h 15"/>
                <a:gd name="T56" fmla="*/ 2 w 20"/>
                <a:gd name="T57" fmla="*/ 1 h 15"/>
                <a:gd name="T58" fmla="*/ 2 w 20"/>
                <a:gd name="T59" fmla="*/ 1 h 15"/>
                <a:gd name="T60" fmla="*/ 1 w 20"/>
                <a:gd name="T61" fmla="*/ 2 h 15"/>
                <a:gd name="T62" fmla="*/ 0 w 20"/>
                <a:gd name="T63" fmla="*/ 3 h 15"/>
                <a:gd name="T64" fmla="*/ 0 w 20"/>
                <a:gd name="T65" fmla="*/ 6 h 15"/>
                <a:gd name="T66" fmla="*/ 0 w 20"/>
                <a:gd name="T67" fmla="*/ 6 h 15"/>
                <a:gd name="T68" fmla="*/ 0 w 20"/>
                <a:gd name="T69" fmla="*/ 8 h 15"/>
                <a:gd name="T70" fmla="*/ 2 w 20"/>
                <a:gd name="T71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15">
                  <a:moveTo>
                    <a:pt x="2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9" y="12"/>
                    <a:pt x="9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2"/>
                    <a:pt x="19" y="11"/>
                    <a:pt x="20" y="1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19" y="6"/>
                    <a:pt x="18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2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12052300" y="13341036"/>
              <a:ext cx="53975" cy="53975"/>
            </a:xfrm>
            <a:custGeom>
              <a:avLst/>
              <a:gdLst>
                <a:gd name="T0" fmla="*/ 9 w 14"/>
                <a:gd name="T1" fmla="*/ 0 h 14"/>
                <a:gd name="T2" fmla="*/ 8 w 14"/>
                <a:gd name="T3" fmla="*/ 0 h 14"/>
                <a:gd name="T4" fmla="*/ 6 w 14"/>
                <a:gd name="T5" fmla="*/ 0 h 14"/>
                <a:gd name="T6" fmla="*/ 5 w 14"/>
                <a:gd name="T7" fmla="*/ 0 h 14"/>
                <a:gd name="T8" fmla="*/ 4 w 14"/>
                <a:gd name="T9" fmla="*/ 1 h 14"/>
                <a:gd name="T10" fmla="*/ 3 w 14"/>
                <a:gd name="T11" fmla="*/ 2 h 14"/>
                <a:gd name="T12" fmla="*/ 2 w 14"/>
                <a:gd name="T13" fmla="*/ 2 h 14"/>
                <a:gd name="T14" fmla="*/ 1 w 14"/>
                <a:gd name="T15" fmla="*/ 3 h 14"/>
                <a:gd name="T16" fmla="*/ 1 w 14"/>
                <a:gd name="T17" fmla="*/ 5 h 14"/>
                <a:gd name="T18" fmla="*/ 0 w 14"/>
                <a:gd name="T19" fmla="*/ 6 h 14"/>
                <a:gd name="T20" fmla="*/ 0 w 14"/>
                <a:gd name="T21" fmla="*/ 7 h 14"/>
                <a:gd name="T22" fmla="*/ 0 w 14"/>
                <a:gd name="T23" fmla="*/ 8 h 14"/>
                <a:gd name="T24" fmla="*/ 1 w 14"/>
                <a:gd name="T25" fmla="*/ 9 h 14"/>
                <a:gd name="T26" fmla="*/ 1 w 14"/>
                <a:gd name="T27" fmla="*/ 11 h 14"/>
                <a:gd name="T28" fmla="*/ 2 w 14"/>
                <a:gd name="T29" fmla="*/ 12 h 14"/>
                <a:gd name="T30" fmla="*/ 4 w 14"/>
                <a:gd name="T31" fmla="*/ 13 h 14"/>
                <a:gd name="T32" fmla="*/ 5 w 14"/>
                <a:gd name="T33" fmla="*/ 14 h 14"/>
                <a:gd name="T34" fmla="*/ 6 w 14"/>
                <a:gd name="T35" fmla="*/ 14 h 14"/>
                <a:gd name="T36" fmla="*/ 8 w 14"/>
                <a:gd name="T37" fmla="*/ 14 h 14"/>
                <a:gd name="T38" fmla="*/ 9 w 14"/>
                <a:gd name="T39" fmla="*/ 14 h 14"/>
                <a:gd name="T40" fmla="*/ 10 w 14"/>
                <a:gd name="T41" fmla="*/ 13 h 14"/>
                <a:gd name="T42" fmla="*/ 11 w 14"/>
                <a:gd name="T43" fmla="*/ 12 h 14"/>
                <a:gd name="T44" fmla="*/ 12 w 14"/>
                <a:gd name="T45" fmla="*/ 12 h 14"/>
                <a:gd name="T46" fmla="*/ 13 w 14"/>
                <a:gd name="T47" fmla="*/ 11 h 14"/>
                <a:gd name="T48" fmla="*/ 13 w 14"/>
                <a:gd name="T49" fmla="*/ 9 h 14"/>
                <a:gd name="T50" fmla="*/ 14 w 14"/>
                <a:gd name="T51" fmla="*/ 8 h 14"/>
                <a:gd name="T52" fmla="*/ 14 w 14"/>
                <a:gd name="T53" fmla="*/ 7 h 14"/>
                <a:gd name="T54" fmla="*/ 14 w 14"/>
                <a:gd name="T55" fmla="*/ 6 h 14"/>
                <a:gd name="T56" fmla="*/ 13 w 14"/>
                <a:gd name="T57" fmla="*/ 5 h 14"/>
                <a:gd name="T58" fmla="*/ 13 w 14"/>
                <a:gd name="T59" fmla="*/ 3 h 14"/>
                <a:gd name="T60" fmla="*/ 12 w 14"/>
                <a:gd name="T61" fmla="*/ 2 h 14"/>
                <a:gd name="T62" fmla="*/ 10 w 14"/>
                <a:gd name="T63" fmla="*/ 1 h 14"/>
                <a:gd name="T64" fmla="*/ 9 w 14"/>
                <a:gd name="T6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4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1"/>
                    <a:pt x="10" y="1"/>
                    <a:pt x="10" y="1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12006263" y="13158474"/>
              <a:ext cx="77788" cy="88900"/>
            </a:xfrm>
            <a:custGeom>
              <a:avLst/>
              <a:gdLst>
                <a:gd name="T0" fmla="*/ 1 w 20"/>
                <a:gd name="T1" fmla="*/ 13 h 23"/>
                <a:gd name="T2" fmla="*/ 1 w 20"/>
                <a:gd name="T3" fmla="*/ 14 h 23"/>
                <a:gd name="T4" fmla="*/ 2 w 20"/>
                <a:gd name="T5" fmla="*/ 15 h 23"/>
                <a:gd name="T6" fmla="*/ 3 w 20"/>
                <a:gd name="T7" fmla="*/ 16 h 23"/>
                <a:gd name="T8" fmla="*/ 5 w 20"/>
                <a:gd name="T9" fmla="*/ 17 h 23"/>
                <a:gd name="T10" fmla="*/ 6 w 20"/>
                <a:gd name="T11" fmla="*/ 17 h 23"/>
                <a:gd name="T12" fmla="*/ 8 w 20"/>
                <a:gd name="T13" fmla="*/ 17 h 23"/>
                <a:gd name="T14" fmla="*/ 8 w 20"/>
                <a:gd name="T15" fmla="*/ 18 h 23"/>
                <a:gd name="T16" fmla="*/ 10 w 20"/>
                <a:gd name="T17" fmla="*/ 20 h 23"/>
                <a:gd name="T18" fmla="*/ 10 w 20"/>
                <a:gd name="T19" fmla="*/ 20 h 23"/>
                <a:gd name="T20" fmla="*/ 16 w 20"/>
                <a:gd name="T21" fmla="*/ 23 h 23"/>
                <a:gd name="T22" fmla="*/ 16 w 20"/>
                <a:gd name="T23" fmla="*/ 23 h 23"/>
                <a:gd name="T24" fmla="*/ 17 w 20"/>
                <a:gd name="T25" fmla="*/ 23 h 23"/>
                <a:gd name="T26" fmla="*/ 17 w 20"/>
                <a:gd name="T27" fmla="*/ 23 h 23"/>
                <a:gd name="T28" fmla="*/ 19 w 20"/>
                <a:gd name="T29" fmla="*/ 17 h 23"/>
                <a:gd name="T30" fmla="*/ 20 w 20"/>
                <a:gd name="T31" fmla="*/ 15 h 23"/>
                <a:gd name="T32" fmla="*/ 20 w 20"/>
                <a:gd name="T33" fmla="*/ 13 h 23"/>
                <a:gd name="T34" fmla="*/ 20 w 20"/>
                <a:gd name="T35" fmla="*/ 11 h 23"/>
                <a:gd name="T36" fmla="*/ 20 w 20"/>
                <a:gd name="T37" fmla="*/ 10 h 23"/>
                <a:gd name="T38" fmla="*/ 19 w 20"/>
                <a:gd name="T39" fmla="*/ 8 h 23"/>
                <a:gd name="T40" fmla="*/ 18 w 20"/>
                <a:gd name="T41" fmla="*/ 6 h 23"/>
                <a:gd name="T42" fmla="*/ 12 w 20"/>
                <a:gd name="T43" fmla="*/ 0 h 23"/>
                <a:gd name="T44" fmla="*/ 12 w 20"/>
                <a:gd name="T45" fmla="*/ 0 h 23"/>
                <a:gd name="T46" fmla="*/ 11 w 20"/>
                <a:gd name="T47" fmla="*/ 0 h 23"/>
                <a:gd name="T48" fmla="*/ 11 w 20"/>
                <a:gd name="T49" fmla="*/ 1 h 23"/>
                <a:gd name="T50" fmla="*/ 9 w 20"/>
                <a:gd name="T51" fmla="*/ 6 h 23"/>
                <a:gd name="T52" fmla="*/ 8 w 20"/>
                <a:gd name="T53" fmla="*/ 5 h 23"/>
                <a:gd name="T54" fmla="*/ 7 w 20"/>
                <a:gd name="T55" fmla="*/ 4 h 23"/>
                <a:gd name="T56" fmla="*/ 6 w 20"/>
                <a:gd name="T57" fmla="*/ 4 h 23"/>
                <a:gd name="T58" fmla="*/ 6 w 20"/>
                <a:gd name="T59" fmla="*/ 4 h 23"/>
                <a:gd name="T60" fmla="*/ 4 w 20"/>
                <a:gd name="T61" fmla="*/ 5 h 23"/>
                <a:gd name="T62" fmla="*/ 2 w 20"/>
                <a:gd name="T63" fmla="*/ 6 h 23"/>
                <a:gd name="T64" fmla="*/ 2 w 20"/>
                <a:gd name="T65" fmla="*/ 7 h 23"/>
                <a:gd name="T66" fmla="*/ 0 w 20"/>
                <a:gd name="T67" fmla="*/ 10 h 23"/>
                <a:gd name="T68" fmla="*/ 0 w 20"/>
                <a:gd name="T69" fmla="*/ 12 h 23"/>
                <a:gd name="T70" fmla="*/ 1 w 20"/>
                <a:gd name="T71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23"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8159750" y="10543861"/>
              <a:ext cx="76200" cy="92075"/>
            </a:xfrm>
            <a:custGeom>
              <a:avLst/>
              <a:gdLst>
                <a:gd name="T0" fmla="*/ 2 w 20"/>
                <a:gd name="T1" fmla="*/ 6 h 24"/>
                <a:gd name="T2" fmla="*/ 4 w 20"/>
                <a:gd name="T3" fmla="*/ 11 h 24"/>
                <a:gd name="T4" fmla="*/ 5 w 20"/>
                <a:gd name="T5" fmla="*/ 12 h 24"/>
                <a:gd name="T6" fmla="*/ 9 w 20"/>
                <a:gd name="T7" fmla="*/ 21 h 24"/>
                <a:gd name="T8" fmla="*/ 10 w 20"/>
                <a:gd name="T9" fmla="*/ 22 h 24"/>
                <a:gd name="T10" fmla="*/ 12 w 20"/>
                <a:gd name="T11" fmla="*/ 23 h 24"/>
                <a:gd name="T12" fmla="*/ 12 w 20"/>
                <a:gd name="T13" fmla="*/ 24 h 24"/>
                <a:gd name="T14" fmla="*/ 13 w 20"/>
                <a:gd name="T15" fmla="*/ 24 h 24"/>
                <a:gd name="T16" fmla="*/ 13 w 20"/>
                <a:gd name="T17" fmla="*/ 24 h 24"/>
                <a:gd name="T18" fmla="*/ 14 w 20"/>
                <a:gd name="T19" fmla="*/ 24 h 24"/>
                <a:gd name="T20" fmla="*/ 16 w 20"/>
                <a:gd name="T21" fmla="*/ 24 h 24"/>
                <a:gd name="T22" fmla="*/ 16 w 20"/>
                <a:gd name="T23" fmla="*/ 24 h 24"/>
                <a:gd name="T24" fmla="*/ 17 w 20"/>
                <a:gd name="T25" fmla="*/ 24 h 24"/>
                <a:gd name="T26" fmla="*/ 17 w 20"/>
                <a:gd name="T27" fmla="*/ 24 h 24"/>
                <a:gd name="T28" fmla="*/ 18 w 20"/>
                <a:gd name="T29" fmla="*/ 23 h 24"/>
                <a:gd name="T30" fmla="*/ 19 w 20"/>
                <a:gd name="T31" fmla="*/ 23 h 24"/>
                <a:gd name="T32" fmla="*/ 19 w 20"/>
                <a:gd name="T33" fmla="*/ 22 h 24"/>
                <a:gd name="T34" fmla="*/ 19 w 20"/>
                <a:gd name="T35" fmla="*/ 19 h 24"/>
                <a:gd name="T36" fmla="*/ 18 w 20"/>
                <a:gd name="T37" fmla="*/ 15 h 24"/>
                <a:gd name="T38" fmla="*/ 17 w 20"/>
                <a:gd name="T39" fmla="*/ 14 h 24"/>
                <a:gd name="T40" fmla="*/ 17 w 20"/>
                <a:gd name="T41" fmla="*/ 14 h 24"/>
                <a:gd name="T42" fmla="*/ 16 w 20"/>
                <a:gd name="T43" fmla="*/ 13 h 24"/>
                <a:gd name="T44" fmla="*/ 16 w 20"/>
                <a:gd name="T45" fmla="*/ 12 h 24"/>
                <a:gd name="T46" fmla="*/ 15 w 20"/>
                <a:gd name="T47" fmla="*/ 8 h 24"/>
                <a:gd name="T48" fmla="*/ 15 w 20"/>
                <a:gd name="T49" fmla="*/ 8 h 24"/>
                <a:gd name="T50" fmla="*/ 15 w 20"/>
                <a:gd name="T51" fmla="*/ 8 h 24"/>
                <a:gd name="T52" fmla="*/ 14 w 20"/>
                <a:gd name="T53" fmla="*/ 7 h 24"/>
                <a:gd name="T54" fmla="*/ 13 w 20"/>
                <a:gd name="T55" fmla="*/ 6 h 24"/>
                <a:gd name="T56" fmla="*/ 13 w 20"/>
                <a:gd name="T57" fmla="*/ 5 h 24"/>
                <a:gd name="T58" fmla="*/ 12 w 20"/>
                <a:gd name="T59" fmla="*/ 5 h 24"/>
                <a:gd name="T60" fmla="*/ 11 w 20"/>
                <a:gd name="T61" fmla="*/ 5 h 24"/>
                <a:gd name="T62" fmla="*/ 10 w 20"/>
                <a:gd name="T63" fmla="*/ 4 h 24"/>
                <a:gd name="T64" fmla="*/ 10 w 20"/>
                <a:gd name="T65" fmla="*/ 4 h 24"/>
                <a:gd name="T66" fmla="*/ 9 w 20"/>
                <a:gd name="T67" fmla="*/ 3 h 24"/>
                <a:gd name="T68" fmla="*/ 7 w 20"/>
                <a:gd name="T69" fmla="*/ 1 h 24"/>
                <a:gd name="T70" fmla="*/ 6 w 20"/>
                <a:gd name="T71" fmla="*/ 1 h 24"/>
                <a:gd name="T72" fmla="*/ 5 w 20"/>
                <a:gd name="T73" fmla="*/ 0 h 24"/>
                <a:gd name="T74" fmla="*/ 5 w 20"/>
                <a:gd name="T75" fmla="*/ 0 h 24"/>
                <a:gd name="T76" fmla="*/ 4 w 20"/>
                <a:gd name="T77" fmla="*/ 0 h 24"/>
                <a:gd name="T78" fmla="*/ 3 w 20"/>
                <a:gd name="T79" fmla="*/ 0 h 24"/>
                <a:gd name="T80" fmla="*/ 1 w 20"/>
                <a:gd name="T81" fmla="*/ 0 h 24"/>
                <a:gd name="T82" fmla="*/ 1 w 20"/>
                <a:gd name="T83" fmla="*/ 0 h 24"/>
                <a:gd name="T84" fmla="*/ 1 w 20"/>
                <a:gd name="T85" fmla="*/ 1 h 24"/>
                <a:gd name="T86" fmla="*/ 2 w 20"/>
                <a:gd name="T87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24">
                  <a:moveTo>
                    <a:pt x="2" y="6"/>
                  </a:moveTo>
                  <a:cubicBezTo>
                    <a:pt x="3" y="8"/>
                    <a:pt x="4" y="9"/>
                    <a:pt x="4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5"/>
                    <a:pt x="7" y="18"/>
                    <a:pt x="9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1"/>
                    <a:pt x="20" y="20"/>
                    <a:pt x="19" y="19"/>
                  </a:cubicBezTo>
                  <a:cubicBezTo>
                    <a:pt x="19" y="18"/>
                    <a:pt x="18" y="17"/>
                    <a:pt x="18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3"/>
                    <a:pt x="2" y="5"/>
                    <a:pt x="2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6980238" y="10681974"/>
              <a:ext cx="26988" cy="26988"/>
            </a:xfrm>
            <a:custGeom>
              <a:avLst/>
              <a:gdLst>
                <a:gd name="T0" fmla="*/ 1 w 7"/>
                <a:gd name="T1" fmla="*/ 0 h 7"/>
                <a:gd name="T2" fmla="*/ 1 w 7"/>
                <a:gd name="T3" fmla="*/ 1 h 7"/>
                <a:gd name="T4" fmla="*/ 1 w 7"/>
                <a:gd name="T5" fmla="*/ 1 h 7"/>
                <a:gd name="T6" fmla="*/ 0 w 7"/>
                <a:gd name="T7" fmla="*/ 2 h 7"/>
                <a:gd name="T8" fmla="*/ 0 w 7"/>
                <a:gd name="T9" fmla="*/ 3 h 7"/>
                <a:gd name="T10" fmla="*/ 1 w 7"/>
                <a:gd name="T11" fmla="*/ 4 h 7"/>
                <a:gd name="T12" fmla="*/ 2 w 7"/>
                <a:gd name="T13" fmla="*/ 5 h 7"/>
                <a:gd name="T14" fmla="*/ 3 w 7"/>
                <a:gd name="T15" fmla="*/ 6 h 7"/>
                <a:gd name="T16" fmla="*/ 4 w 7"/>
                <a:gd name="T17" fmla="*/ 7 h 7"/>
                <a:gd name="T18" fmla="*/ 4 w 7"/>
                <a:gd name="T19" fmla="*/ 7 h 7"/>
                <a:gd name="T20" fmla="*/ 5 w 7"/>
                <a:gd name="T21" fmla="*/ 6 h 7"/>
                <a:gd name="T22" fmla="*/ 7 w 7"/>
                <a:gd name="T23" fmla="*/ 5 h 7"/>
                <a:gd name="T24" fmla="*/ 7 w 7"/>
                <a:gd name="T25" fmla="*/ 4 h 7"/>
                <a:gd name="T26" fmla="*/ 7 w 7"/>
                <a:gd name="T27" fmla="*/ 3 h 7"/>
                <a:gd name="T28" fmla="*/ 7 w 7"/>
                <a:gd name="T29" fmla="*/ 2 h 7"/>
                <a:gd name="T30" fmla="*/ 6 w 7"/>
                <a:gd name="T31" fmla="*/ 1 h 7"/>
                <a:gd name="T32" fmla="*/ 4 w 7"/>
                <a:gd name="T33" fmla="*/ 0 h 7"/>
                <a:gd name="T34" fmla="*/ 4 w 7"/>
                <a:gd name="T35" fmla="*/ 0 h 7"/>
                <a:gd name="T36" fmla="*/ 3 w 7"/>
                <a:gd name="T37" fmla="*/ 0 h 7"/>
                <a:gd name="T38" fmla="*/ 2 w 7"/>
                <a:gd name="T39" fmla="*/ 0 h 7"/>
                <a:gd name="T40" fmla="*/ 1 w 7"/>
                <a:gd name="T4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7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6"/>
                    <a:pt x="6" y="6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7153275" y="11204261"/>
              <a:ext cx="96838" cy="69850"/>
            </a:xfrm>
            <a:custGeom>
              <a:avLst/>
              <a:gdLst>
                <a:gd name="T0" fmla="*/ 25 w 25"/>
                <a:gd name="T1" fmla="*/ 6 h 18"/>
                <a:gd name="T2" fmla="*/ 25 w 25"/>
                <a:gd name="T3" fmla="*/ 6 h 18"/>
                <a:gd name="T4" fmla="*/ 22 w 25"/>
                <a:gd name="T5" fmla="*/ 0 h 18"/>
                <a:gd name="T6" fmla="*/ 22 w 25"/>
                <a:gd name="T7" fmla="*/ 0 h 18"/>
                <a:gd name="T8" fmla="*/ 22 w 25"/>
                <a:gd name="T9" fmla="*/ 0 h 18"/>
                <a:gd name="T10" fmla="*/ 18 w 25"/>
                <a:gd name="T11" fmla="*/ 3 h 18"/>
                <a:gd name="T12" fmla="*/ 15 w 25"/>
                <a:gd name="T13" fmla="*/ 6 h 18"/>
                <a:gd name="T14" fmla="*/ 14 w 25"/>
                <a:gd name="T15" fmla="*/ 5 h 18"/>
                <a:gd name="T16" fmla="*/ 10 w 25"/>
                <a:gd name="T17" fmla="*/ 3 h 18"/>
                <a:gd name="T18" fmla="*/ 9 w 25"/>
                <a:gd name="T19" fmla="*/ 3 h 18"/>
                <a:gd name="T20" fmla="*/ 6 w 25"/>
                <a:gd name="T21" fmla="*/ 7 h 18"/>
                <a:gd name="T22" fmla="*/ 1 w 25"/>
                <a:gd name="T23" fmla="*/ 17 h 18"/>
                <a:gd name="T24" fmla="*/ 4 w 25"/>
                <a:gd name="T25" fmla="*/ 18 h 18"/>
                <a:gd name="T26" fmla="*/ 15 w 25"/>
                <a:gd name="T27" fmla="*/ 13 h 18"/>
                <a:gd name="T28" fmla="*/ 19 w 25"/>
                <a:gd name="T29" fmla="*/ 13 h 18"/>
                <a:gd name="T30" fmla="*/ 23 w 25"/>
                <a:gd name="T31" fmla="*/ 7 h 18"/>
                <a:gd name="T32" fmla="*/ 25 w 25"/>
                <a:gd name="T3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8">
                  <a:moveTo>
                    <a:pt x="25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5" y="4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1"/>
                    <a:pt x="18" y="3"/>
                  </a:cubicBezTo>
                  <a:cubicBezTo>
                    <a:pt x="17" y="4"/>
                    <a:pt x="16" y="6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3"/>
                    <a:pt x="10" y="3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9" y="4"/>
                    <a:pt x="8" y="6"/>
                    <a:pt x="6" y="7"/>
                  </a:cubicBezTo>
                  <a:cubicBezTo>
                    <a:pt x="3" y="10"/>
                    <a:pt x="0" y="14"/>
                    <a:pt x="1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8" y="18"/>
                    <a:pt x="13" y="15"/>
                    <a:pt x="15" y="13"/>
                  </a:cubicBezTo>
                  <a:cubicBezTo>
                    <a:pt x="18" y="13"/>
                    <a:pt x="19" y="13"/>
                    <a:pt x="19" y="13"/>
                  </a:cubicBezTo>
                  <a:cubicBezTo>
                    <a:pt x="20" y="11"/>
                    <a:pt x="22" y="9"/>
                    <a:pt x="23" y="7"/>
                  </a:cubicBezTo>
                  <a:cubicBezTo>
                    <a:pt x="24" y="7"/>
                    <a:pt x="25" y="6"/>
                    <a:pt x="25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6953250" y="10662924"/>
              <a:ext cx="33338" cy="23813"/>
            </a:xfrm>
            <a:custGeom>
              <a:avLst/>
              <a:gdLst>
                <a:gd name="T0" fmla="*/ 0 w 9"/>
                <a:gd name="T1" fmla="*/ 4 h 6"/>
                <a:gd name="T2" fmla="*/ 1 w 9"/>
                <a:gd name="T3" fmla="*/ 5 h 6"/>
                <a:gd name="T4" fmla="*/ 1 w 9"/>
                <a:gd name="T5" fmla="*/ 5 h 6"/>
                <a:gd name="T6" fmla="*/ 1 w 9"/>
                <a:gd name="T7" fmla="*/ 5 h 6"/>
                <a:gd name="T8" fmla="*/ 2 w 9"/>
                <a:gd name="T9" fmla="*/ 6 h 6"/>
                <a:gd name="T10" fmla="*/ 2 w 9"/>
                <a:gd name="T11" fmla="*/ 6 h 6"/>
                <a:gd name="T12" fmla="*/ 4 w 9"/>
                <a:gd name="T13" fmla="*/ 6 h 6"/>
                <a:gd name="T14" fmla="*/ 6 w 9"/>
                <a:gd name="T15" fmla="*/ 6 h 6"/>
                <a:gd name="T16" fmla="*/ 6 w 9"/>
                <a:gd name="T17" fmla="*/ 6 h 6"/>
                <a:gd name="T18" fmla="*/ 7 w 9"/>
                <a:gd name="T19" fmla="*/ 5 h 6"/>
                <a:gd name="T20" fmla="*/ 8 w 9"/>
                <a:gd name="T21" fmla="*/ 5 h 6"/>
                <a:gd name="T22" fmla="*/ 8 w 9"/>
                <a:gd name="T23" fmla="*/ 4 h 6"/>
                <a:gd name="T24" fmla="*/ 8 w 9"/>
                <a:gd name="T25" fmla="*/ 4 h 6"/>
                <a:gd name="T26" fmla="*/ 8 w 9"/>
                <a:gd name="T27" fmla="*/ 4 h 6"/>
                <a:gd name="T28" fmla="*/ 9 w 9"/>
                <a:gd name="T29" fmla="*/ 2 h 6"/>
                <a:gd name="T30" fmla="*/ 8 w 9"/>
                <a:gd name="T31" fmla="*/ 2 h 6"/>
                <a:gd name="T32" fmla="*/ 8 w 9"/>
                <a:gd name="T33" fmla="*/ 1 h 6"/>
                <a:gd name="T34" fmla="*/ 7 w 9"/>
                <a:gd name="T35" fmla="*/ 0 h 6"/>
                <a:gd name="T36" fmla="*/ 7 w 9"/>
                <a:gd name="T37" fmla="*/ 0 h 6"/>
                <a:gd name="T38" fmla="*/ 7 w 9"/>
                <a:gd name="T39" fmla="*/ 0 h 6"/>
                <a:gd name="T40" fmla="*/ 5 w 9"/>
                <a:gd name="T41" fmla="*/ 0 h 6"/>
                <a:gd name="T42" fmla="*/ 4 w 9"/>
                <a:gd name="T43" fmla="*/ 0 h 6"/>
                <a:gd name="T44" fmla="*/ 2 w 9"/>
                <a:gd name="T45" fmla="*/ 0 h 6"/>
                <a:gd name="T46" fmla="*/ 1 w 9"/>
                <a:gd name="T47" fmla="*/ 0 h 6"/>
                <a:gd name="T48" fmla="*/ 0 w 9"/>
                <a:gd name="T49" fmla="*/ 1 h 6"/>
                <a:gd name="T50" fmla="*/ 0 w 9"/>
                <a:gd name="T51" fmla="*/ 1 h 6"/>
                <a:gd name="T52" fmla="*/ 0 w 9"/>
                <a:gd name="T53" fmla="*/ 2 h 6"/>
                <a:gd name="T54" fmla="*/ 0 w 9"/>
                <a:gd name="T55" fmla="*/ 2 h 6"/>
                <a:gd name="T56" fmla="*/ 0 w 9"/>
                <a:gd name="T57" fmla="*/ 3 h 6"/>
                <a:gd name="T58" fmla="*/ 0 w 9"/>
                <a:gd name="T5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6673850" y="10345424"/>
              <a:ext cx="244475" cy="252413"/>
            </a:xfrm>
            <a:custGeom>
              <a:avLst/>
              <a:gdLst>
                <a:gd name="T0" fmla="*/ 6 w 63"/>
                <a:gd name="T1" fmla="*/ 41 h 65"/>
                <a:gd name="T2" fmla="*/ 5 w 63"/>
                <a:gd name="T3" fmla="*/ 47 h 65"/>
                <a:gd name="T4" fmla="*/ 4 w 63"/>
                <a:gd name="T5" fmla="*/ 51 h 65"/>
                <a:gd name="T6" fmla="*/ 3 w 63"/>
                <a:gd name="T7" fmla="*/ 53 h 65"/>
                <a:gd name="T8" fmla="*/ 1 w 63"/>
                <a:gd name="T9" fmla="*/ 55 h 65"/>
                <a:gd name="T10" fmla="*/ 0 w 63"/>
                <a:gd name="T11" fmla="*/ 57 h 65"/>
                <a:gd name="T12" fmla="*/ 0 w 63"/>
                <a:gd name="T13" fmla="*/ 60 h 65"/>
                <a:gd name="T14" fmla="*/ 1 w 63"/>
                <a:gd name="T15" fmla="*/ 62 h 65"/>
                <a:gd name="T16" fmla="*/ 3 w 63"/>
                <a:gd name="T17" fmla="*/ 63 h 65"/>
                <a:gd name="T18" fmla="*/ 6 w 63"/>
                <a:gd name="T19" fmla="*/ 64 h 65"/>
                <a:gd name="T20" fmla="*/ 10 w 63"/>
                <a:gd name="T21" fmla="*/ 64 h 65"/>
                <a:gd name="T22" fmla="*/ 12 w 63"/>
                <a:gd name="T23" fmla="*/ 64 h 65"/>
                <a:gd name="T24" fmla="*/ 15 w 63"/>
                <a:gd name="T25" fmla="*/ 64 h 65"/>
                <a:gd name="T26" fmla="*/ 18 w 63"/>
                <a:gd name="T27" fmla="*/ 62 h 65"/>
                <a:gd name="T28" fmla="*/ 25 w 63"/>
                <a:gd name="T29" fmla="*/ 56 h 65"/>
                <a:gd name="T30" fmla="*/ 33 w 63"/>
                <a:gd name="T31" fmla="*/ 55 h 65"/>
                <a:gd name="T32" fmla="*/ 39 w 63"/>
                <a:gd name="T33" fmla="*/ 53 h 65"/>
                <a:gd name="T34" fmla="*/ 43 w 63"/>
                <a:gd name="T35" fmla="*/ 51 h 65"/>
                <a:gd name="T36" fmla="*/ 44 w 63"/>
                <a:gd name="T37" fmla="*/ 52 h 65"/>
                <a:gd name="T38" fmla="*/ 48 w 63"/>
                <a:gd name="T39" fmla="*/ 52 h 65"/>
                <a:gd name="T40" fmla="*/ 52 w 63"/>
                <a:gd name="T41" fmla="*/ 51 h 65"/>
                <a:gd name="T42" fmla="*/ 56 w 63"/>
                <a:gd name="T43" fmla="*/ 49 h 65"/>
                <a:gd name="T44" fmla="*/ 58 w 63"/>
                <a:gd name="T45" fmla="*/ 47 h 65"/>
                <a:gd name="T46" fmla="*/ 62 w 63"/>
                <a:gd name="T47" fmla="*/ 38 h 65"/>
                <a:gd name="T48" fmla="*/ 63 w 63"/>
                <a:gd name="T49" fmla="*/ 33 h 65"/>
                <a:gd name="T50" fmla="*/ 62 w 63"/>
                <a:gd name="T51" fmla="*/ 29 h 65"/>
                <a:gd name="T52" fmla="*/ 61 w 63"/>
                <a:gd name="T53" fmla="*/ 27 h 65"/>
                <a:gd name="T54" fmla="*/ 58 w 63"/>
                <a:gd name="T55" fmla="*/ 26 h 65"/>
                <a:gd name="T56" fmla="*/ 56 w 63"/>
                <a:gd name="T57" fmla="*/ 26 h 65"/>
                <a:gd name="T58" fmla="*/ 50 w 63"/>
                <a:gd name="T59" fmla="*/ 26 h 65"/>
                <a:gd name="T60" fmla="*/ 50 w 63"/>
                <a:gd name="T61" fmla="*/ 25 h 65"/>
                <a:gd name="T62" fmla="*/ 51 w 63"/>
                <a:gd name="T63" fmla="*/ 22 h 65"/>
                <a:gd name="T64" fmla="*/ 51 w 63"/>
                <a:gd name="T65" fmla="*/ 19 h 65"/>
                <a:gd name="T66" fmla="*/ 49 w 63"/>
                <a:gd name="T67" fmla="*/ 16 h 65"/>
                <a:gd name="T68" fmla="*/ 45 w 63"/>
                <a:gd name="T69" fmla="*/ 13 h 65"/>
                <a:gd name="T70" fmla="*/ 42 w 63"/>
                <a:gd name="T71" fmla="*/ 13 h 65"/>
                <a:gd name="T72" fmla="*/ 40 w 63"/>
                <a:gd name="T73" fmla="*/ 14 h 65"/>
                <a:gd name="T74" fmla="*/ 36 w 63"/>
                <a:gd name="T75" fmla="*/ 17 h 65"/>
                <a:gd name="T76" fmla="*/ 35 w 63"/>
                <a:gd name="T77" fmla="*/ 17 h 65"/>
                <a:gd name="T78" fmla="*/ 37 w 63"/>
                <a:gd name="T79" fmla="*/ 6 h 65"/>
                <a:gd name="T80" fmla="*/ 37 w 63"/>
                <a:gd name="T81" fmla="*/ 4 h 65"/>
                <a:gd name="T82" fmla="*/ 36 w 63"/>
                <a:gd name="T83" fmla="*/ 3 h 65"/>
                <a:gd name="T84" fmla="*/ 36 w 63"/>
                <a:gd name="T85" fmla="*/ 2 h 65"/>
                <a:gd name="T86" fmla="*/ 34 w 63"/>
                <a:gd name="T87" fmla="*/ 1 h 65"/>
                <a:gd name="T88" fmla="*/ 31 w 63"/>
                <a:gd name="T89" fmla="*/ 0 h 65"/>
                <a:gd name="T90" fmla="*/ 30 w 63"/>
                <a:gd name="T91" fmla="*/ 1 h 65"/>
                <a:gd name="T92" fmla="*/ 27 w 63"/>
                <a:gd name="T93" fmla="*/ 3 h 65"/>
                <a:gd name="T94" fmla="*/ 26 w 63"/>
                <a:gd name="T95" fmla="*/ 6 h 65"/>
                <a:gd name="T96" fmla="*/ 24 w 63"/>
                <a:gd name="T97" fmla="*/ 6 h 65"/>
                <a:gd name="T98" fmla="*/ 23 w 63"/>
                <a:gd name="T99" fmla="*/ 5 h 65"/>
                <a:gd name="T100" fmla="*/ 21 w 63"/>
                <a:gd name="T101" fmla="*/ 4 h 65"/>
                <a:gd name="T102" fmla="*/ 19 w 63"/>
                <a:gd name="T103" fmla="*/ 6 h 65"/>
                <a:gd name="T104" fmla="*/ 17 w 63"/>
                <a:gd name="T105" fmla="*/ 9 h 65"/>
                <a:gd name="T106" fmla="*/ 17 w 63"/>
                <a:gd name="T107" fmla="*/ 18 h 65"/>
                <a:gd name="T108" fmla="*/ 16 w 63"/>
                <a:gd name="T109" fmla="*/ 21 h 65"/>
                <a:gd name="T110" fmla="*/ 16 w 63"/>
                <a:gd name="T111" fmla="*/ 27 h 65"/>
                <a:gd name="T112" fmla="*/ 12 w 63"/>
                <a:gd name="T113" fmla="*/ 34 h 65"/>
                <a:gd name="T114" fmla="*/ 8 w 63"/>
                <a:gd name="T11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" h="65">
                  <a:moveTo>
                    <a:pt x="8" y="39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3"/>
                    <a:pt x="3" y="53"/>
                  </a:cubicBezTo>
                  <a:cubicBezTo>
                    <a:pt x="3" y="53"/>
                    <a:pt x="2" y="54"/>
                    <a:pt x="2" y="54"/>
                  </a:cubicBezTo>
                  <a:cubicBezTo>
                    <a:pt x="2" y="54"/>
                    <a:pt x="2" y="54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5"/>
                    <a:pt x="11" y="65"/>
                    <a:pt x="11" y="65"/>
                  </a:cubicBezTo>
                  <a:cubicBezTo>
                    <a:pt x="11" y="65"/>
                    <a:pt x="11" y="65"/>
                    <a:pt x="11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4"/>
                    <a:pt x="14" y="64"/>
                    <a:pt x="15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7" y="62"/>
                    <a:pt x="17" y="62"/>
                  </a:cubicBezTo>
                  <a:cubicBezTo>
                    <a:pt x="17" y="62"/>
                    <a:pt x="17" y="62"/>
                    <a:pt x="18" y="62"/>
                  </a:cubicBezTo>
                  <a:cubicBezTo>
                    <a:pt x="19" y="61"/>
                    <a:pt x="21" y="59"/>
                    <a:pt x="22" y="58"/>
                  </a:cubicBezTo>
                  <a:cubicBezTo>
                    <a:pt x="23" y="58"/>
                    <a:pt x="23" y="58"/>
                    <a:pt x="23" y="57"/>
                  </a:cubicBezTo>
                  <a:cubicBezTo>
                    <a:pt x="24" y="57"/>
                    <a:pt x="25" y="57"/>
                    <a:pt x="25" y="56"/>
                  </a:cubicBezTo>
                  <a:cubicBezTo>
                    <a:pt x="26" y="56"/>
                    <a:pt x="27" y="56"/>
                    <a:pt x="27" y="56"/>
                  </a:cubicBezTo>
                  <a:cubicBezTo>
                    <a:pt x="28" y="56"/>
                    <a:pt x="29" y="56"/>
                    <a:pt x="30" y="56"/>
                  </a:cubicBezTo>
                  <a:cubicBezTo>
                    <a:pt x="31" y="56"/>
                    <a:pt x="32" y="55"/>
                    <a:pt x="33" y="55"/>
                  </a:cubicBezTo>
                  <a:cubicBezTo>
                    <a:pt x="34" y="55"/>
                    <a:pt x="35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4"/>
                    <a:pt x="39" y="53"/>
                  </a:cubicBezTo>
                  <a:cubicBezTo>
                    <a:pt x="40" y="53"/>
                    <a:pt x="41" y="53"/>
                    <a:pt x="41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3" y="52"/>
                    <a:pt x="43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4" y="26"/>
                    <a:pt x="53" y="26"/>
                    <a:pt x="52" y="26"/>
                  </a:cubicBezTo>
                  <a:cubicBezTo>
                    <a:pt x="51" y="26"/>
                    <a:pt x="51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1" y="24"/>
                    <a:pt x="51" y="24"/>
                    <a:pt x="51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2" y="21"/>
                    <a:pt x="52" y="21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20"/>
                    <a:pt x="51" y="19"/>
                    <a:pt x="51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0" y="17"/>
                    <a:pt x="50" y="16"/>
                    <a:pt x="49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40" y="14"/>
                    <a:pt x="40" y="14"/>
                  </a:cubicBezTo>
                  <a:cubicBezTo>
                    <a:pt x="39" y="15"/>
                    <a:pt x="38" y="16"/>
                    <a:pt x="38" y="16"/>
                  </a:cubicBezTo>
                  <a:cubicBezTo>
                    <a:pt x="38" y="16"/>
                    <a:pt x="37" y="16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3"/>
                    <a:pt x="36" y="11"/>
                    <a:pt x="37" y="9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6" y="5"/>
                    <a:pt x="26" y="6"/>
                  </a:cubicBezTo>
                  <a:cubicBezTo>
                    <a:pt x="26" y="6"/>
                    <a:pt x="26" y="7"/>
                    <a:pt x="25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8"/>
                    <a:pt x="17" y="8"/>
                    <a:pt x="17" y="9"/>
                  </a:cubicBezTo>
                  <a:cubicBezTo>
                    <a:pt x="17" y="9"/>
                    <a:pt x="17" y="10"/>
                    <a:pt x="17" y="11"/>
                  </a:cubicBezTo>
                  <a:cubicBezTo>
                    <a:pt x="16" y="11"/>
                    <a:pt x="16" y="12"/>
                    <a:pt x="16" y="12"/>
                  </a:cubicBezTo>
                  <a:cubicBezTo>
                    <a:pt x="16" y="14"/>
                    <a:pt x="17" y="16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7"/>
                    <a:pt x="16" y="27"/>
                  </a:cubicBezTo>
                  <a:cubicBezTo>
                    <a:pt x="16" y="29"/>
                    <a:pt x="16" y="30"/>
                    <a:pt x="16" y="32"/>
                  </a:cubicBezTo>
                  <a:cubicBezTo>
                    <a:pt x="15" y="32"/>
                    <a:pt x="13" y="33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9" y="37"/>
                    <a:pt x="9" y="37"/>
                    <a:pt x="9" y="37"/>
                  </a:cubicBezTo>
                  <a:lnTo>
                    <a:pt x="8" y="39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6461125" y="10226361"/>
              <a:ext cx="247650" cy="247650"/>
            </a:xfrm>
            <a:custGeom>
              <a:avLst/>
              <a:gdLst>
                <a:gd name="T0" fmla="*/ 43 w 64"/>
                <a:gd name="T1" fmla="*/ 12 h 64"/>
                <a:gd name="T2" fmla="*/ 41 w 64"/>
                <a:gd name="T3" fmla="*/ 15 h 64"/>
                <a:gd name="T4" fmla="*/ 40 w 64"/>
                <a:gd name="T5" fmla="*/ 20 h 64"/>
                <a:gd name="T6" fmla="*/ 39 w 64"/>
                <a:gd name="T7" fmla="*/ 20 h 64"/>
                <a:gd name="T8" fmla="*/ 39 w 64"/>
                <a:gd name="T9" fmla="*/ 17 h 64"/>
                <a:gd name="T10" fmla="*/ 43 w 64"/>
                <a:gd name="T11" fmla="*/ 7 h 64"/>
                <a:gd name="T12" fmla="*/ 43 w 64"/>
                <a:gd name="T13" fmla="*/ 4 h 64"/>
                <a:gd name="T14" fmla="*/ 39 w 64"/>
                <a:gd name="T15" fmla="*/ 1 h 64"/>
                <a:gd name="T16" fmla="*/ 33 w 64"/>
                <a:gd name="T17" fmla="*/ 1 h 64"/>
                <a:gd name="T18" fmla="*/ 23 w 64"/>
                <a:gd name="T19" fmla="*/ 4 h 64"/>
                <a:gd name="T20" fmla="*/ 19 w 64"/>
                <a:gd name="T21" fmla="*/ 4 h 64"/>
                <a:gd name="T22" fmla="*/ 17 w 64"/>
                <a:gd name="T23" fmla="*/ 5 h 64"/>
                <a:gd name="T24" fmla="*/ 15 w 64"/>
                <a:gd name="T25" fmla="*/ 9 h 64"/>
                <a:gd name="T26" fmla="*/ 12 w 64"/>
                <a:gd name="T27" fmla="*/ 15 h 64"/>
                <a:gd name="T28" fmla="*/ 8 w 64"/>
                <a:gd name="T29" fmla="*/ 16 h 64"/>
                <a:gd name="T30" fmla="*/ 4 w 64"/>
                <a:gd name="T31" fmla="*/ 20 h 64"/>
                <a:gd name="T32" fmla="*/ 1 w 64"/>
                <a:gd name="T33" fmla="*/ 21 h 64"/>
                <a:gd name="T34" fmla="*/ 1 w 64"/>
                <a:gd name="T35" fmla="*/ 26 h 64"/>
                <a:gd name="T36" fmla="*/ 6 w 64"/>
                <a:gd name="T37" fmla="*/ 29 h 64"/>
                <a:gd name="T38" fmla="*/ 9 w 64"/>
                <a:gd name="T39" fmla="*/ 31 h 64"/>
                <a:gd name="T40" fmla="*/ 10 w 64"/>
                <a:gd name="T41" fmla="*/ 41 h 64"/>
                <a:gd name="T42" fmla="*/ 13 w 64"/>
                <a:gd name="T43" fmla="*/ 48 h 64"/>
                <a:gd name="T44" fmla="*/ 16 w 64"/>
                <a:gd name="T45" fmla="*/ 50 h 64"/>
                <a:gd name="T46" fmla="*/ 20 w 64"/>
                <a:gd name="T47" fmla="*/ 51 h 64"/>
                <a:gd name="T48" fmla="*/ 22 w 64"/>
                <a:gd name="T49" fmla="*/ 54 h 64"/>
                <a:gd name="T50" fmla="*/ 26 w 64"/>
                <a:gd name="T51" fmla="*/ 54 h 64"/>
                <a:gd name="T52" fmla="*/ 31 w 64"/>
                <a:gd name="T53" fmla="*/ 55 h 64"/>
                <a:gd name="T54" fmla="*/ 33 w 64"/>
                <a:gd name="T55" fmla="*/ 58 h 64"/>
                <a:gd name="T56" fmla="*/ 36 w 64"/>
                <a:gd name="T57" fmla="*/ 62 h 64"/>
                <a:gd name="T58" fmla="*/ 39 w 64"/>
                <a:gd name="T59" fmla="*/ 64 h 64"/>
                <a:gd name="T60" fmla="*/ 45 w 64"/>
                <a:gd name="T61" fmla="*/ 64 h 64"/>
                <a:gd name="T62" fmla="*/ 52 w 64"/>
                <a:gd name="T63" fmla="*/ 62 h 64"/>
                <a:gd name="T64" fmla="*/ 57 w 64"/>
                <a:gd name="T65" fmla="*/ 60 h 64"/>
                <a:gd name="T66" fmla="*/ 62 w 64"/>
                <a:gd name="T67" fmla="*/ 50 h 64"/>
                <a:gd name="T68" fmla="*/ 62 w 64"/>
                <a:gd name="T69" fmla="*/ 46 h 64"/>
                <a:gd name="T70" fmla="*/ 58 w 64"/>
                <a:gd name="T71" fmla="*/ 43 h 64"/>
                <a:gd name="T72" fmla="*/ 56 w 64"/>
                <a:gd name="T73" fmla="*/ 41 h 64"/>
                <a:gd name="T74" fmla="*/ 55 w 64"/>
                <a:gd name="T75" fmla="*/ 39 h 64"/>
                <a:gd name="T76" fmla="*/ 55 w 64"/>
                <a:gd name="T77" fmla="*/ 38 h 64"/>
                <a:gd name="T78" fmla="*/ 58 w 64"/>
                <a:gd name="T79" fmla="*/ 38 h 64"/>
                <a:gd name="T80" fmla="*/ 60 w 64"/>
                <a:gd name="T81" fmla="*/ 37 h 64"/>
                <a:gd name="T82" fmla="*/ 62 w 64"/>
                <a:gd name="T83" fmla="*/ 35 h 64"/>
                <a:gd name="T84" fmla="*/ 63 w 64"/>
                <a:gd name="T85" fmla="*/ 31 h 64"/>
                <a:gd name="T86" fmla="*/ 63 w 64"/>
                <a:gd name="T87" fmla="*/ 28 h 64"/>
                <a:gd name="T88" fmla="*/ 63 w 64"/>
                <a:gd name="T89" fmla="*/ 20 h 64"/>
                <a:gd name="T90" fmla="*/ 62 w 64"/>
                <a:gd name="T91" fmla="*/ 15 h 64"/>
                <a:gd name="T92" fmla="*/ 60 w 64"/>
                <a:gd name="T93" fmla="*/ 13 h 64"/>
                <a:gd name="T94" fmla="*/ 54 w 64"/>
                <a:gd name="T95" fmla="*/ 8 h 64"/>
                <a:gd name="T96" fmla="*/ 51 w 64"/>
                <a:gd name="T97" fmla="*/ 7 h 64"/>
                <a:gd name="T98" fmla="*/ 44 w 64"/>
                <a:gd name="T99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" h="64">
                  <a:moveTo>
                    <a:pt x="44" y="11"/>
                  </a:moveTo>
                  <a:cubicBezTo>
                    <a:pt x="44" y="11"/>
                    <a:pt x="44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3"/>
                    <a:pt x="42" y="13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1" y="14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41" y="18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20"/>
                    <a:pt x="40" y="21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19"/>
                    <a:pt x="39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4"/>
                    <a:pt x="41" y="12"/>
                    <a:pt x="42" y="10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3" y="7"/>
                    <a:pt x="43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3"/>
                    <a:pt x="42" y="3"/>
                    <a:pt x="42" y="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1"/>
                    <a:pt x="32" y="1"/>
                    <a:pt x="31" y="1"/>
                  </a:cubicBezTo>
                  <a:cubicBezTo>
                    <a:pt x="30" y="1"/>
                    <a:pt x="30" y="1"/>
                    <a:pt x="29" y="2"/>
                  </a:cubicBezTo>
                  <a:cubicBezTo>
                    <a:pt x="28" y="2"/>
                    <a:pt x="26" y="3"/>
                    <a:pt x="25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4"/>
                    <a:pt x="22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5" y="8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4"/>
                    <a:pt x="14" y="14"/>
                  </a:cubicBezTo>
                  <a:cubicBezTo>
                    <a:pt x="14" y="15"/>
                    <a:pt x="13" y="15"/>
                    <a:pt x="13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0" y="15"/>
                  </a:cubicBezTo>
                  <a:cubicBezTo>
                    <a:pt x="10" y="15"/>
                    <a:pt x="10" y="15"/>
                    <a:pt x="9" y="16"/>
                  </a:cubicBezTo>
                  <a:cubicBezTo>
                    <a:pt x="9" y="16"/>
                    <a:pt x="9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19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20"/>
                    <a:pt x="2" y="20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0" y="22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29"/>
                    <a:pt x="5" y="29"/>
                    <a:pt x="6" y="29"/>
                  </a:cubicBezTo>
                  <a:cubicBezTo>
                    <a:pt x="6" y="30"/>
                    <a:pt x="7" y="30"/>
                    <a:pt x="7" y="30"/>
                  </a:cubicBezTo>
                  <a:cubicBezTo>
                    <a:pt x="7" y="30"/>
                    <a:pt x="8" y="31"/>
                    <a:pt x="8" y="31"/>
                  </a:cubicBezTo>
                  <a:cubicBezTo>
                    <a:pt x="8" y="31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4"/>
                    <a:pt x="9" y="35"/>
                  </a:cubicBezTo>
                  <a:cubicBezTo>
                    <a:pt x="9" y="36"/>
                    <a:pt x="9" y="38"/>
                    <a:pt x="9" y="39"/>
                  </a:cubicBezTo>
                  <a:cubicBezTo>
                    <a:pt x="9" y="40"/>
                    <a:pt x="9" y="40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3"/>
                    <a:pt x="10" y="43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2" y="46"/>
                    <a:pt x="12" y="46"/>
                    <a:pt x="13" y="47"/>
                  </a:cubicBezTo>
                  <a:cubicBezTo>
                    <a:pt x="13" y="47"/>
                    <a:pt x="13" y="47"/>
                    <a:pt x="13" y="48"/>
                  </a:cubicBezTo>
                  <a:cubicBezTo>
                    <a:pt x="13" y="48"/>
                    <a:pt x="13" y="48"/>
                    <a:pt x="14" y="49"/>
                  </a:cubicBezTo>
                  <a:cubicBezTo>
                    <a:pt x="14" y="49"/>
                    <a:pt x="14" y="49"/>
                    <a:pt x="15" y="49"/>
                  </a:cubicBezTo>
                  <a:cubicBezTo>
                    <a:pt x="15" y="50"/>
                    <a:pt x="15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1"/>
                    <a:pt x="19" y="51"/>
                    <a:pt x="20" y="51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2" y="53"/>
                    <a:pt x="22" y="53"/>
                  </a:cubicBezTo>
                  <a:cubicBezTo>
                    <a:pt x="22" y="53"/>
                    <a:pt x="22" y="53"/>
                    <a:pt x="22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5" y="54"/>
                  </a:cubicBezTo>
                  <a:cubicBezTo>
                    <a:pt x="25" y="54"/>
                    <a:pt x="25" y="54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29" y="55"/>
                    <a:pt x="29" y="55"/>
                    <a:pt x="30" y="55"/>
                  </a:cubicBezTo>
                  <a:cubicBezTo>
                    <a:pt x="30" y="55"/>
                    <a:pt x="30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6"/>
                    <a:pt x="32" y="56"/>
                    <a:pt x="32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7"/>
                    <a:pt x="33" y="57"/>
                    <a:pt x="33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4" y="60"/>
                    <a:pt x="34" y="60"/>
                  </a:cubicBezTo>
                  <a:cubicBezTo>
                    <a:pt x="34" y="60"/>
                    <a:pt x="34" y="60"/>
                    <a:pt x="34" y="61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3"/>
                    <a:pt x="36" y="63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4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9" y="62"/>
                    <a:pt x="49" y="62"/>
                    <a:pt x="50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1" y="62"/>
                    <a:pt x="52" y="62"/>
                    <a:pt x="52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2"/>
                    <a:pt x="56" y="61"/>
                  </a:cubicBezTo>
                  <a:cubicBezTo>
                    <a:pt x="56" y="61"/>
                    <a:pt x="56" y="61"/>
                    <a:pt x="57" y="60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0" y="53"/>
                    <a:pt x="61" y="53"/>
                    <a:pt x="61" y="52"/>
                  </a:cubicBezTo>
                  <a:cubicBezTo>
                    <a:pt x="62" y="52"/>
                    <a:pt x="62" y="51"/>
                    <a:pt x="62" y="50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4"/>
                    <a:pt x="60" y="44"/>
                    <a:pt x="59" y="44"/>
                  </a:cubicBezTo>
                  <a:cubicBezTo>
                    <a:pt x="59" y="43"/>
                    <a:pt x="59" y="43"/>
                    <a:pt x="58" y="43"/>
                  </a:cubicBezTo>
                  <a:cubicBezTo>
                    <a:pt x="58" y="43"/>
                    <a:pt x="58" y="43"/>
                    <a:pt x="57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6" y="38"/>
                    <a:pt x="56" y="38"/>
                  </a:cubicBezTo>
                  <a:cubicBezTo>
                    <a:pt x="56" y="38"/>
                    <a:pt x="57" y="38"/>
                    <a:pt x="58" y="38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29"/>
                    <a:pt x="63" y="29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7"/>
                    <a:pt x="63" y="26"/>
                    <a:pt x="63" y="25"/>
                  </a:cubicBezTo>
                  <a:cubicBezTo>
                    <a:pt x="63" y="24"/>
                    <a:pt x="63" y="24"/>
                    <a:pt x="64" y="23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8"/>
                    <a:pt x="50" y="8"/>
                  </a:cubicBezTo>
                  <a:cubicBezTo>
                    <a:pt x="49" y="8"/>
                    <a:pt x="48" y="9"/>
                    <a:pt x="47" y="9"/>
                  </a:cubicBezTo>
                  <a:cubicBezTo>
                    <a:pt x="46" y="10"/>
                    <a:pt x="45" y="10"/>
                    <a:pt x="44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7246938" y="11112186"/>
              <a:ext cx="92075" cy="73025"/>
            </a:xfrm>
            <a:custGeom>
              <a:avLst/>
              <a:gdLst>
                <a:gd name="T0" fmla="*/ 5 w 24"/>
                <a:gd name="T1" fmla="*/ 1 h 19"/>
                <a:gd name="T2" fmla="*/ 3 w 24"/>
                <a:gd name="T3" fmla="*/ 1 h 19"/>
                <a:gd name="T4" fmla="*/ 1 w 24"/>
                <a:gd name="T5" fmla="*/ 2 h 19"/>
                <a:gd name="T6" fmla="*/ 2 w 24"/>
                <a:gd name="T7" fmla="*/ 7 h 19"/>
                <a:gd name="T8" fmla="*/ 3 w 24"/>
                <a:gd name="T9" fmla="*/ 9 h 19"/>
                <a:gd name="T10" fmla="*/ 2 w 24"/>
                <a:gd name="T11" fmla="*/ 11 h 19"/>
                <a:gd name="T12" fmla="*/ 0 w 24"/>
                <a:gd name="T13" fmla="*/ 15 h 19"/>
                <a:gd name="T14" fmla="*/ 4 w 24"/>
                <a:gd name="T15" fmla="*/ 17 h 19"/>
                <a:gd name="T16" fmla="*/ 8 w 24"/>
                <a:gd name="T17" fmla="*/ 18 h 19"/>
                <a:gd name="T18" fmla="*/ 14 w 24"/>
                <a:gd name="T19" fmla="*/ 19 h 19"/>
                <a:gd name="T20" fmla="*/ 22 w 24"/>
                <a:gd name="T21" fmla="*/ 12 h 19"/>
                <a:gd name="T22" fmla="*/ 23 w 24"/>
                <a:gd name="T23" fmla="*/ 2 h 19"/>
                <a:gd name="T24" fmla="*/ 19 w 24"/>
                <a:gd name="T25" fmla="*/ 0 h 19"/>
                <a:gd name="T26" fmla="*/ 11 w 24"/>
                <a:gd name="T27" fmla="*/ 3 h 19"/>
                <a:gd name="T28" fmla="*/ 5 w 24"/>
                <a:gd name="T2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9">
                  <a:moveTo>
                    <a:pt x="5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0" y="4"/>
                    <a:pt x="1" y="5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3" y="10"/>
                    <a:pt x="2" y="10"/>
                    <a:pt x="2" y="11"/>
                  </a:cubicBezTo>
                  <a:cubicBezTo>
                    <a:pt x="1" y="12"/>
                    <a:pt x="0" y="13"/>
                    <a:pt x="0" y="15"/>
                  </a:cubicBezTo>
                  <a:cubicBezTo>
                    <a:pt x="1" y="16"/>
                    <a:pt x="2" y="17"/>
                    <a:pt x="4" y="17"/>
                  </a:cubicBezTo>
                  <a:cubicBezTo>
                    <a:pt x="5" y="17"/>
                    <a:pt x="7" y="17"/>
                    <a:pt x="8" y="18"/>
                  </a:cubicBezTo>
                  <a:cubicBezTo>
                    <a:pt x="10" y="19"/>
                    <a:pt x="12" y="19"/>
                    <a:pt x="14" y="19"/>
                  </a:cubicBezTo>
                  <a:cubicBezTo>
                    <a:pt x="19" y="19"/>
                    <a:pt x="22" y="17"/>
                    <a:pt x="22" y="12"/>
                  </a:cubicBezTo>
                  <a:cubicBezTo>
                    <a:pt x="24" y="8"/>
                    <a:pt x="24" y="4"/>
                    <a:pt x="23" y="2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6" y="0"/>
                    <a:pt x="13" y="1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5553075" y="9738999"/>
              <a:ext cx="80963" cy="46038"/>
            </a:xfrm>
            <a:custGeom>
              <a:avLst/>
              <a:gdLst>
                <a:gd name="T0" fmla="*/ 1 w 21"/>
                <a:gd name="T1" fmla="*/ 3 h 12"/>
                <a:gd name="T2" fmla="*/ 0 w 21"/>
                <a:gd name="T3" fmla="*/ 4 h 12"/>
                <a:gd name="T4" fmla="*/ 2 w 21"/>
                <a:gd name="T5" fmla="*/ 6 h 12"/>
                <a:gd name="T6" fmla="*/ 2 w 21"/>
                <a:gd name="T7" fmla="*/ 7 h 12"/>
                <a:gd name="T8" fmla="*/ 2 w 21"/>
                <a:gd name="T9" fmla="*/ 7 h 12"/>
                <a:gd name="T10" fmla="*/ 3 w 21"/>
                <a:gd name="T11" fmla="*/ 8 h 12"/>
                <a:gd name="T12" fmla="*/ 4 w 21"/>
                <a:gd name="T13" fmla="*/ 9 h 12"/>
                <a:gd name="T14" fmla="*/ 5 w 21"/>
                <a:gd name="T15" fmla="*/ 10 h 12"/>
                <a:gd name="T16" fmla="*/ 6 w 21"/>
                <a:gd name="T17" fmla="*/ 10 h 12"/>
                <a:gd name="T18" fmla="*/ 6 w 21"/>
                <a:gd name="T19" fmla="*/ 10 h 12"/>
                <a:gd name="T20" fmla="*/ 8 w 21"/>
                <a:gd name="T21" fmla="*/ 11 h 12"/>
                <a:gd name="T22" fmla="*/ 9 w 21"/>
                <a:gd name="T23" fmla="*/ 11 h 12"/>
                <a:gd name="T24" fmla="*/ 11 w 21"/>
                <a:gd name="T25" fmla="*/ 12 h 12"/>
                <a:gd name="T26" fmla="*/ 15 w 21"/>
                <a:gd name="T27" fmla="*/ 12 h 12"/>
                <a:gd name="T28" fmla="*/ 15 w 21"/>
                <a:gd name="T29" fmla="*/ 12 h 12"/>
                <a:gd name="T30" fmla="*/ 16 w 21"/>
                <a:gd name="T31" fmla="*/ 11 h 12"/>
                <a:gd name="T32" fmla="*/ 17 w 21"/>
                <a:gd name="T33" fmla="*/ 11 h 12"/>
                <a:gd name="T34" fmla="*/ 18 w 21"/>
                <a:gd name="T35" fmla="*/ 11 h 12"/>
                <a:gd name="T36" fmla="*/ 18 w 21"/>
                <a:gd name="T37" fmla="*/ 10 h 12"/>
                <a:gd name="T38" fmla="*/ 18 w 21"/>
                <a:gd name="T39" fmla="*/ 10 h 12"/>
                <a:gd name="T40" fmla="*/ 19 w 21"/>
                <a:gd name="T41" fmla="*/ 10 h 12"/>
                <a:gd name="T42" fmla="*/ 19 w 21"/>
                <a:gd name="T43" fmla="*/ 9 h 12"/>
                <a:gd name="T44" fmla="*/ 20 w 21"/>
                <a:gd name="T45" fmla="*/ 9 h 12"/>
                <a:gd name="T46" fmla="*/ 20 w 21"/>
                <a:gd name="T47" fmla="*/ 8 h 12"/>
                <a:gd name="T48" fmla="*/ 21 w 21"/>
                <a:gd name="T49" fmla="*/ 7 h 12"/>
                <a:gd name="T50" fmla="*/ 21 w 21"/>
                <a:gd name="T51" fmla="*/ 6 h 12"/>
                <a:gd name="T52" fmla="*/ 21 w 21"/>
                <a:gd name="T53" fmla="*/ 5 h 12"/>
                <a:gd name="T54" fmla="*/ 21 w 21"/>
                <a:gd name="T55" fmla="*/ 5 h 12"/>
                <a:gd name="T56" fmla="*/ 21 w 21"/>
                <a:gd name="T57" fmla="*/ 3 h 12"/>
                <a:gd name="T58" fmla="*/ 20 w 21"/>
                <a:gd name="T59" fmla="*/ 3 h 12"/>
                <a:gd name="T60" fmla="*/ 20 w 21"/>
                <a:gd name="T61" fmla="*/ 2 h 12"/>
                <a:gd name="T62" fmla="*/ 18 w 21"/>
                <a:gd name="T63" fmla="*/ 1 h 12"/>
                <a:gd name="T64" fmla="*/ 18 w 21"/>
                <a:gd name="T65" fmla="*/ 0 h 12"/>
                <a:gd name="T66" fmla="*/ 15 w 21"/>
                <a:gd name="T67" fmla="*/ 0 h 12"/>
                <a:gd name="T68" fmla="*/ 11 w 21"/>
                <a:gd name="T69" fmla="*/ 0 h 12"/>
                <a:gd name="T70" fmla="*/ 8 w 21"/>
                <a:gd name="T71" fmla="*/ 0 h 12"/>
                <a:gd name="T72" fmla="*/ 6 w 21"/>
                <a:gd name="T73" fmla="*/ 1 h 12"/>
                <a:gd name="T74" fmla="*/ 2 w 21"/>
                <a:gd name="T75" fmla="*/ 1 h 12"/>
                <a:gd name="T76" fmla="*/ 1 w 21"/>
                <a:gd name="T7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" h="12">
                  <a:moveTo>
                    <a:pt x="1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1"/>
                    <a:pt x="4" y="1"/>
                    <a:pt x="2" y="1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8494713" y="10647049"/>
              <a:ext cx="74613" cy="69850"/>
            </a:xfrm>
            <a:custGeom>
              <a:avLst/>
              <a:gdLst>
                <a:gd name="T0" fmla="*/ 17 w 19"/>
                <a:gd name="T1" fmla="*/ 15 h 18"/>
                <a:gd name="T2" fmla="*/ 18 w 19"/>
                <a:gd name="T3" fmla="*/ 15 h 18"/>
                <a:gd name="T4" fmla="*/ 19 w 19"/>
                <a:gd name="T5" fmla="*/ 14 h 18"/>
                <a:gd name="T6" fmla="*/ 19 w 19"/>
                <a:gd name="T7" fmla="*/ 13 h 18"/>
                <a:gd name="T8" fmla="*/ 19 w 19"/>
                <a:gd name="T9" fmla="*/ 10 h 18"/>
                <a:gd name="T10" fmla="*/ 18 w 19"/>
                <a:gd name="T11" fmla="*/ 8 h 18"/>
                <a:gd name="T12" fmla="*/ 18 w 19"/>
                <a:gd name="T13" fmla="*/ 7 h 18"/>
                <a:gd name="T14" fmla="*/ 17 w 19"/>
                <a:gd name="T15" fmla="*/ 5 h 18"/>
                <a:gd name="T16" fmla="*/ 16 w 19"/>
                <a:gd name="T17" fmla="*/ 3 h 18"/>
                <a:gd name="T18" fmla="*/ 15 w 19"/>
                <a:gd name="T19" fmla="*/ 2 h 18"/>
                <a:gd name="T20" fmla="*/ 13 w 19"/>
                <a:gd name="T21" fmla="*/ 0 h 18"/>
                <a:gd name="T22" fmla="*/ 11 w 19"/>
                <a:gd name="T23" fmla="*/ 0 h 18"/>
                <a:gd name="T24" fmla="*/ 11 w 19"/>
                <a:gd name="T25" fmla="*/ 0 h 18"/>
                <a:gd name="T26" fmla="*/ 8 w 19"/>
                <a:gd name="T27" fmla="*/ 0 h 18"/>
                <a:gd name="T28" fmla="*/ 6 w 19"/>
                <a:gd name="T29" fmla="*/ 0 h 18"/>
                <a:gd name="T30" fmla="*/ 5 w 19"/>
                <a:gd name="T31" fmla="*/ 1 h 18"/>
                <a:gd name="T32" fmla="*/ 4 w 19"/>
                <a:gd name="T33" fmla="*/ 1 h 18"/>
                <a:gd name="T34" fmla="*/ 3 w 19"/>
                <a:gd name="T35" fmla="*/ 3 h 18"/>
                <a:gd name="T36" fmla="*/ 2 w 19"/>
                <a:gd name="T37" fmla="*/ 4 h 18"/>
                <a:gd name="T38" fmla="*/ 1 w 19"/>
                <a:gd name="T39" fmla="*/ 5 h 18"/>
                <a:gd name="T40" fmla="*/ 1 w 19"/>
                <a:gd name="T41" fmla="*/ 6 h 18"/>
                <a:gd name="T42" fmla="*/ 0 w 19"/>
                <a:gd name="T43" fmla="*/ 7 h 18"/>
                <a:gd name="T44" fmla="*/ 0 w 19"/>
                <a:gd name="T45" fmla="*/ 10 h 18"/>
                <a:gd name="T46" fmla="*/ 1 w 19"/>
                <a:gd name="T47" fmla="*/ 11 h 18"/>
                <a:gd name="T48" fmla="*/ 1 w 19"/>
                <a:gd name="T49" fmla="*/ 13 h 18"/>
                <a:gd name="T50" fmla="*/ 1 w 19"/>
                <a:gd name="T51" fmla="*/ 13 h 18"/>
                <a:gd name="T52" fmla="*/ 2 w 19"/>
                <a:gd name="T53" fmla="*/ 14 h 18"/>
                <a:gd name="T54" fmla="*/ 2 w 19"/>
                <a:gd name="T55" fmla="*/ 15 h 18"/>
                <a:gd name="T56" fmla="*/ 3 w 19"/>
                <a:gd name="T57" fmla="*/ 16 h 18"/>
                <a:gd name="T58" fmla="*/ 4 w 19"/>
                <a:gd name="T59" fmla="*/ 16 h 18"/>
                <a:gd name="T60" fmla="*/ 5 w 19"/>
                <a:gd name="T61" fmla="*/ 17 h 18"/>
                <a:gd name="T62" fmla="*/ 6 w 19"/>
                <a:gd name="T63" fmla="*/ 18 h 18"/>
                <a:gd name="T64" fmla="*/ 8 w 19"/>
                <a:gd name="T65" fmla="*/ 18 h 18"/>
                <a:gd name="T66" fmla="*/ 10 w 19"/>
                <a:gd name="T67" fmla="*/ 18 h 18"/>
                <a:gd name="T68" fmla="*/ 11 w 19"/>
                <a:gd name="T69" fmla="*/ 18 h 18"/>
                <a:gd name="T70" fmla="*/ 12 w 19"/>
                <a:gd name="T71" fmla="*/ 18 h 18"/>
                <a:gd name="T72" fmla="*/ 12 w 19"/>
                <a:gd name="T73" fmla="*/ 18 h 18"/>
                <a:gd name="T74" fmla="*/ 13 w 19"/>
                <a:gd name="T75" fmla="*/ 18 h 18"/>
                <a:gd name="T76" fmla="*/ 14 w 19"/>
                <a:gd name="T77" fmla="*/ 18 h 18"/>
                <a:gd name="T78" fmla="*/ 15 w 19"/>
                <a:gd name="T79" fmla="*/ 17 h 18"/>
                <a:gd name="T80" fmla="*/ 15 w 19"/>
                <a:gd name="T81" fmla="*/ 17 h 18"/>
                <a:gd name="T82" fmla="*/ 16 w 19"/>
                <a:gd name="T83" fmla="*/ 16 h 18"/>
                <a:gd name="T84" fmla="*/ 17 w 19"/>
                <a:gd name="T8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" h="18">
                  <a:moveTo>
                    <a:pt x="17" y="15"/>
                  </a:moveTo>
                  <a:cubicBezTo>
                    <a:pt x="18" y="15"/>
                    <a:pt x="18" y="15"/>
                    <a:pt x="18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3"/>
                    <a:pt x="19" y="13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7" y="1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8556625" y="10654986"/>
              <a:ext cx="193675" cy="147638"/>
            </a:xfrm>
            <a:custGeom>
              <a:avLst/>
              <a:gdLst>
                <a:gd name="T0" fmla="*/ 1 w 50"/>
                <a:gd name="T1" fmla="*/ 36 h 38"/>
                <a:gd name="T2" fmla="*/ 3 w 50"/>
                <a:gd name="T3" fmla="*/ 37 h 38"/>
                <a:gd name="T4" fmla="*/ 4 w 50"/>
                <a:gd name="T5" fmla="*/ 38 h 38"/>
                <a:gd name="T6" fmla="*/ 6 w 50"/>
                <a:gd name="T7" fmla="*/ 38 h 38"/>
                <a:gd name="T8" fmla="*/ 9 w 50"/>
                <a:gd name="T9" fmla="*/ 37 h 38"/>
                <a:gd name="T10" fmla="*/ 17 w 50"/>
                <a:gd name="T11" fmla="*/ 32 h 38"/>
                <a:gd name="T12" fmla="*/ 21 w 50"/>
                <a:gd name="T13" fmla="*/ 34 h 38"/>
                <a:gd name="T14" fmla="*/ 23 w 50"/>
                <a:gd name="T15" fmla="*/ 34 h 38"/>
                <a:gd name="T16" fmla="*/ 24 w 50"/>
                <a:gd name="T17" fmla="*/ 34 h 38"/>
                <a:gd name="T18" fmla="*/ 32 w 50"/>
                <a:gd name="T19" fmla="*/ 29 h 38"/>
                <a:gd name="T20" fmla="*/ 37 w 50"/>
                <a:gd name="T21" fmla="*/ 25 h 38"/>
                <a:gd name="T22" fmla="*/ 41 w 50"/>
                <a:gd name="T23" fmla="*/ 24 h 38"/>
                <a:gd name="T24" fmla="*/ 45 w 50"/>
                <a:gd name="T25" fmla="*/ 24 h 38"/>
                <a:gd name="T26" fmla="*/ 46 w 50"/>
                <a:gd name="T27" fmla="*/ 23 h 38"/>
                <a:gd name="T28" fmla="*/ 48 w 50"/>
                <a:gd name="T29" fmla="*/ 21 h 38"/>
                <a:gd name="T30" fmla="*/ 50 w 50"/>
                <a:gd name="T31" fmla="*/ 19 h 38"/>
                <a:gd name="T32" fmla="*/ 49 w 50"/>
                <a:gd name="T33" fmla="*/ 16 h 38"/>
                <a:gd name="T34" fmla="*/ 48 w 50"/>
                <a:gd name="T35" fmla="*/ 14 h 38"/>
                <a:gd name="T36" fmla="*/ 45 w 50"/>
                <a:gd name="T37" fmla="*/ 12 h 38"/>
                <a:gd name="T38" fmla="*/ 43 w 50"/>
                <a:gd name="T39" fmla="*/ 11 h 38"/>
                <a:gd name="T40" fmla="*/ 42 w 50"/>
                <a:gd name="T41" fmla="*/ 9 h 38"/>
                <a:gd name="T42" fmla="*/ 40 w 50"/>
                <a:gd name="T43" fmla="*/ 7 h 38"/>
                <a:gd name="T44" fmla="*/ 36 w 50"/>
                <a:gd name="T45" fmla="*/ 5 h 38"/>
                <a:gd name="T46" fmla="*/ 30 w 50"/>
                <a:gd name="T47" fmla="*/ 3 h 38"/>
                <a:gd name="T48" fmla="*/ 29 w 50"/>
                <a:gd name="T49" fmla="*/ 2 h 38"/>
                <a:gd name="T50" fmla="*/ 26 w 50"/>
                <a:gd name="T51" fmla="*/ 0 h 38"/>
                <a:gd name="T52" fmla="*/ 24 w 50"/>
                <a:gd name="T53" fmla="*/ 0 h 38"/>
                <a:gd name="T54" fmla="*/ 19 w 50"/>
                <a:gd name="T55" fmla="*/ 1 h 38"/>
                <a:gd name="T56" fmla="*/ 14 w 50"/>
                <a:gd name="T57" fmla="*/ 1 h 38"/>
                <a:gd name="T58" fmla="*/ 12 w 50"/>
                <a:gd name="T59" fmla="*/ 1 h 38"/>
                <a:gd name="T60" fmla="*/ 9 w 50"/>
                <a:gd name="T61" fmla="*/ 1 h 38"/>
                <a:gd name="T62" fmla="*/ 6 w 50"/>
                <a:gd name="T63" fmla="*/ 5 h 38"/>
                <a:gd name="T64" fmla="*/ 3 w 50"/>
                <a:gd name="T65" fmla="*/ 12 h 38"/>
                <a:gd name="T66" fmla="*/ 3 w 50"/>
                <a:gd name="T67" fmla="*/ 18 h 38"/>
                <a:gd name="T68" fmla="*/ 3 w 50"/>
                <a:gd name="T69" fmla="*/ 21 h 38"/>
                <a:gd name="T70" fmla="*/ 4 w 50"/>
                <a:gd name="T71" fmla="*/ 26 h 38"/>
                <a:gd name="T72" fmla="*/ 2 w 50"/>
                <a:gd name="T73" fmla="*/ 29 h 38"/>
                <a:gd name="T74" fmla="*/ 0 w 50"/>
                <a:gd name="T75" fmla="*/ 32 h 38"/>
                <a:gd name="T76" fmla="*/ 0 w 50"/>
                <a:gd name="T77" fmla="*/ 35 h 38"/>
                <a:gd name="T78" fmla="*/ 0 w 50"/>
                <a:gd name="T79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0" h="38">
                  <a:moveTo>
                    <a:pt x="0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8"/>
                    <a:pt x="4" y="38"/>
                    <a:pt x="4" y="38"/>
                  </a:cubicBezTo>
                  <a:cubicBezTo>
                    <a:pt x="4" y="38"/>
                    <a:pt x="5" y="38"/>
                    <a:pt x="5" y="38"/>
                  </a:cubicBezTo>
                  <a:cubicBezTo>
                    <a:pt x="5" y="38"/>
                    <a:pt x="6" y="38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1" y="36"/>
                    <a:pt x="14" y="34"/>
                    <a:pt x="16" y="32"/>
                  </a:cubicBezTo>
                  <a:cubicBezTo>
                    <a:pt x="16" y="32"/>
                    <a:pt x="17" y="32"/>
                    <a:pt x="17" y="32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19" y="33"/>
                    <a:pt x="20" y="34"/>
                    <a:pt x="21" y="34"/>
                  </a:cubicBezTo>
                  <a:cubicBezTo>
                    <a:pt x="21" y="34"/>
                    <a:pt x="22" y="34"/>
                    <a:pt x="22" y="34"/>
                  </a:cubicBezTo>
                  <a:cubicBezTo>
                    <a:pt x="22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4" y="34"/>
                  </a:cubicBezTo>
                  <a:cubicBezTo>
                    <a:pt x="24" y="34"/>
                    <a:pt x="24" y="34"/>
                    <a:pt x="25" y="34"/>
                  </a:cubicBezTo>
                  <a:cubicBezTo>
                    <a:pt x="27" y="33"/>
                    <a:pt x="30" y="31"/>
                    <a:pt x="32" y="29"/>
                  </a:cubicBezTo>
                  <a:cubicBezTo>
                    <a:pt x="33" y="28"/>
                    <a:pt x="34" y="28"/>
                    <a:pt x="35" y="27"/>
                  </a:cubicBezTo>
                  <a:cubicBezTo>
                    <a:pt x="36" y="26"/>
                    <a:pt x="36" y="25"/>
                    <a:pt x="37" y="25"/>
                  </a:cubicBezTo>
                  <a:cubicBezTo>
                    <a:pt x="38" y="25"/>
                    <a:pt x="38" y="25"/>
                    <a:pt x="39" y="24"/>
                  </a:cubicBezTo>
                  <a:cubicBezTo>
                    <a:pt x="39" y="24"/>
                    <a:pt x="40" y="24"/>
                    <a:pt x="41" y="24"/>
                  </a:cubicBezTo>
                  <a:cubicBezTo>
                    <a:pt x="42" y="24"/>
                    <a:pt x="43" y="24"/>
                    <a:pt x="44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6" y="23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7" y="23"/>
                    <a:pt x="47" y="23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6"/>
                    <a:pt x="49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5"/>
                    <a:pt x="49" y="15"/>
                    <a:pt x="48" y="14"/>
                  </a:cubicBezTo>
                  <a:cubicBezTo>
                    <a:pt x="48" y="14"/>
                    <a:pt x="47" y="13"/>
                    <a:pt x="46" y="13"/>
                  </a:cubicBezTo>
                  <a:cubicBezTo>
                    <a:pt x="46" y="12"/>
                    <a:pt x="45" y="12"/>
                    <a:pt x="45" y="12"/>
                  </a:cubicBezTo>
                  <a:cubicBezTo>
                    <a:pt x="44" y="12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2" y="9"/>
                    <a:pt x="42" y="9"/>
                  </a:cubicBezTo>
                  <a:cubicBezTo>
                    <a:pt x="41" y="9"/>
                    <a:pt x="41" y="8"/>
                    <a:pt x="41" y="8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7" y="5"/>
                    <a:pt x="37" y="5"/>
                    <a:pt x="36" y="5"/>
                  </a:cubicBezTo>
                  <a:cubicBezTo>
                    <a:pt x="36" y="5"/>
                    <a:pt x="35" y="5"/>
                    <a:pt x="34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3"/>
                    <a:pt x="6" y="4"/>
                    <a:pt x="6" y="5"/>
                  </a:cubicBezTo>
                  <a:cubicBezTo>
                    <a:pt x="5" y="6"/>
                    <a:pt x="4" y="8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3" y="13"/>
                    <a:pt x="3" y="14"/>
                    <a:pt x="3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3" y="19"/>
                    <a:pt x="3" y="19"/>
                    <a:pt x="3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2" y="28"/>
                    <a:pt x="2" y="29"/>
                  </a:cubicBezTo>
                  <a:cubicBezTo>
                    <a:pt x="1" y="29"/>
                    <a:pt x="1" y="30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3"/>
                    <a:pt x="0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6457950" y="10864536"/>
              <a:ext cx="127000" cy="58738"/>
            </a:xfrm>
            <a:custGeom>
              <a:avLst/>
              <a:gdLst>
                <a:gd name="T0" fmla="*/ 22 w 33"/>
                <a:gd name="T1" fmla="*/ 14 h 15"/>
                <a:gd name="T2" fmla="*/ 33 w 33"/>
                <a:gd name="T3" fmla="*/ 13 h 15"/>
                <a:gd name="T4" fmla="*/ 27 w 33"/>
                <a:gd name="T5" fmla="*/ 10 h 15"/>
                <a:gd name="T6" fmla="*/ 27 w 33"/>
                <a:gd name="T7" fmla="*/ 10 h 15"/>
                <a:gd name="T8" fmla="*/ 27 w 33"/>
                <a:gd name="T9" fmla="*/ 8 h 15"/>
                <a:gd name="T10" fmla="*/ 27 w 33"/>
                <a:gd name="T11" fmla="*/ 6 h 15"/>
                <a:gd name="T12" fmla="*/ 24 w 33"/>
                <a:gd name="T13" fmla="*/ 1 h 15"/>
                <a:gd name="T14" fmla="*/ 22 w 33"/>
                <a:gd name="T15" fmla="*/ 0 h 15"/>
                <a:gd name="T16" fmla="*/ 21 w 33"/>
                <a:gd name="T17" fmla="*/ 1 h 15"/>
                <a:gd name="T18" fmla="*/ 20 w 33"/>
                <a:gd name="T19" fmla="*/ 3 h 15"/>
                <a:gd name="T20" fmla="*/ 20 w 33"/>
                <a:gd name="T21" fmla="*/ 4 h 15"/>
                <a:gd name="T22" fmla="*/ 19 w 33"/>
                <a:gd name="T23" fmla="*/ 3 h 15"/>
                <a:gd name="T24" fmla="*/ 17 w 33"/>
                <a:gd name="T25" fmla="*/ 2 h 15"/>
                <a:gd name="T26" fmla="*/ 15 w 33"/>
                <a:gd name="T27" fmla="*/ 1 h 15"/>
                <a:gd name="T28" fmla="*/ 13 w 33"/>
                <a:gd name="T29" fmla="*/ 0 h 15"/>
                <a:gd name="T30" fmla="*/ 10 w 33"/>
                <a:gd name="T31" fmla="*/ 1 h 15"/>
                <a:gd name="T32" fmla="*/ 10 w 33"/>
                <a:gd name="T33" fmla="*/ 1 h 15"/>
                <a:gd name="T34" fmla="*/ 9 w 33"/>
                <a:gd name="T35" fmla="*/ 1 h 15"/>
                <a:gd name="T36" fmla="*/ 7 w 33"/>
                <a:gd name="T37" fmla="*/ 0 h 15"/>
                <a:gd name="T38" fmla="*/ 6 w 33"/>
                <a:gd name="T39" fmla="*/ 0 h 15"/>
                <a:gd name="T40" fmla="*/ 4 w 33"/>
                <a:gd name="T41" fmla="*/ 0 h 15"/>
                <a:gd name="T42" fmla="*/ 3 w 33"/>
                <a:gd name="T43" fmla="*/ 0 h 15"/>
                <a:gd name="T44" fmla="*/ 2 w 33"/>
                <a:gd name="T45" fmla="*/ 1 h 15"/>
                <a:gd name="T46" fmla="*/ 0 w 33"/>
                <a:gd name="T47" fmla="*/ 2 h 15"/>
                <a:gd name="T48" fmla="*/ 0 w 33"/>
                <a:gd name="T49" fmla="*/ 2 h 15"/>
                <a:gd name="T50" fmla="*/ 0 w 33"/>
                <a:gd name="T51" fmla="*/ 3 h 15"/>
                <a:gd name="T52" fmla="*/ 0 w 33"/>
                <a:gd name="T53" fmla="*/ 5 h 15"/>
                <a:gd name="T54" fmla="*/ 1 w 33"/>
                <a:gd name="T55" fmla="*/ 6 h 15"/>
                <a:gd name="T56" fmla="*/ 2 w 33"/>
                <a:gd name="T57" fmla="*/ 7 h 15"/>
                <a:gd name="T58" fmla="*/ 9 w 33"/>
                <a:gd name="T59" fmla="*/ 6 h 15"/>
                <a:gd name="T60" fmla="*/ 10 w 33"/>
                <a:gd name="T61" fmla="*/ 5 h 15"/>
                <a:gd name="T62" fmla="*/ 10 w 33"/>
                <a:gd name="T63" fmla="*/ 6 h 15"/>
                <a:gd name="T64" fmla="*/ 12 w 33"/>
                <a:gd name="T65" fmla="*/ 7 h 15"/>
                <a:gd name="T66" fmla="*/ 13 w 33"/>
                <a:gd name="T67" fmla="*/ 7 h 15"/>
                <a:gd name="T68" fmla="*/ 15 w 33"/>
                <a:gd name="T69" fmla="*/ 8 h 15"/>
                <a:gd name="T70" fmla="*/ 18 w 33"/>
                <a:gd name="T71" fmla="*/ 8 h 15"/>
                <a:gd name="T72" fmla="*/ 19 w 33"/>
                <a:gd name="T73" fmla="*/ 8 h 15"/>
                <a:gd name="T74" fmla="*/ 20 w 33"/>
                <a:gd name="T75" fmla="*/ 7 h 15"/>
                <a:gd name="T76" fmla="*/ 21 w 33"/>
                <a:gd name="T77" fmla="*/ 7 h 15"/>
                <a:gd name="T78" fmla="*/ 21 w 33"/>
                <a:gd name="T79" fmla="*/ 8 h 15"/>
                <a:gd name="T80" fmla="*/ 23 w 33"/>
                <a:gd name="T81" fmla="*/ 10 h 15"/>
                <a:gd name="T82" fmla="*/ 23 w 33"/>
                <a:gd name="T83" fmla="*/ 10 h 15"/>
                <a:gd name="T84" fmla="*/ 21 w 33"/>
                <a:gd name="T8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" h="15">
                  <a:moveTo>
                    <a:pt x="21" y="12"/>
                  </a:moveTo>
                  <a:cubicBezTo>
                    <a:pt x="21" y="12"/>
                    <a:pt x="21" y="13"/>
                    <a:pt x="22" y="14"/>
                  </a:cubicBezTo>
                  <a:cubicBezTo>
                    <a:pt x="23" y="15"/>
                    <a:pt x="25" y="15"/>
                    <a:pt x="27" y="15"/>
                  </a:cubicBezTo>
                  <a:cubicBezTo>
                    <a:pt x="29" y="15"/>
                    <a:pt x="32" y="15"/>
                    <a:pt x="33" y="13"/>
                  </a:cubicBezTo>
                  <a:cubicBezTo>
                    <a:pt x="33" y="13"/>
                    <a:pt x="33" y="13"/>
                    <a:pt x="33" y="12"/>
                  </a:cubicBezTo>
                  <a:cubicBezTo>
                    <a:pt x="32" y="10"/>
                    <a:pt x="28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27" y="4"/>
                    <a:pt x="26" y="3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2"/>
                  </a:cubicBezTo>
                  <a:cubicBezTo>
                    <a:pt x="20" y="2"/>
                    <a:pt x="20" y="2"/>
                    <a:pt x="20" y="3"/>
                  </a:cubicBezTo>
                  <a:cubicBezTo>
                    <a:pt x="20" y="3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7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2" y="6"/>
                    <a:pt x="12" y="7"/>
                  </a:cubicBezTo>
                  <a:cubicBezTo>
                    <a:pt x="12" y="7"/>
                    <a:pt x="12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15" y="8"/>
                    <a:pt x="16" y="8"/>
                    <a:pt x="16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6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1" y="7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2" y="9"/>
                    <a:pt x="22" y="9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2" y="11"/>
                    <a:pt x="21" y="11"/>
                  </a:cubicBezTo>
                  <a:cubicBezTo>
                    <a:pt x="21" y="11"/>
                    <a:pt x="21" y="12"/>
                    <a:pt x="21" y="1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8534400" y="10083486"/>
              <a:ext cx="46038" cy="53975"/>
            </a:xfrm>
            <a:custGeom>
              <a:avLst/>
              <a:gdLst>
                <a:gd name="T0" fmla="*/ 1 w 12"/>
                <a:gd name="T1" fmla="*/ 13 h 14"/>
                <a:gd name="T2" fmla="*/ 1 w 12"/>
                <a:gd name="T3" fmla="*/ 13 h 14"/>
                <a:gd name="T4" fmla="*/ 2 w 12"/>
                <a:gd name="T5" fmla="*/ 14 h 14"/>
                <a:gd name="T6" fmla="*/ 3 w 12"/>
                <a:gd name="T7" fmla="*/ 14 h 14"/>
                <a:gd name="T8" fmla="*/ 5 w 12"/>
                <a:gd name="T9" fmla="*/ 14 h 14"/>
                <a:gd name="T10" fmla="*/ 6 w 12"/>
                <a:gd name="T11" fmla="*/ 14 h 14"/>
                <a:gd name="T12" fmla="*/ 6 w 12"/>
                <a:gd name="T13" fmla="*/ 14 h 14"/>
                <a:gd name="T14" fmla="*/ 7 w 12"/>
                <a:gd name="T15" fmla="*/ 14 h 14"/>
                <a:gd name="T16" fmla="*/ 8 w 12"/>
                <a:gd name="T17" fmla="*/ 13 h 14"/>
                <a:gd name="T18" fmla="*/ 11 w 12"/>
                <a:gd name="T19" fmla="*/ 10 h 14"/>
                <a:gd name="T20" fmla="*/ 12 w 12"/>
                <a:gd name="T21" fmla="*/ 9 h 14"/>
                <a:gd name="T22" fmla="*/ 12 w 12"/>
                <a:gd name="T23" fmla="*/ 9 h 14"/>
                <a:gd name="T24" fmla="*/ 12 w 12"/>
                <a:gd name="T25" fmla="*/ 8 h 14"/>
                <a:gd name="T26" fmla="*/ 12 w 12"/>
                <a:gd name="T27" fmla="*/ 5 h 14"/>
                <a:gd name="T28" fmla="*/ 12 w 12"/>
                <a:gd name="T29" fmla="*/ 4 h 14"/>
                <a:gd name="T30" fmla="*/ 11 w 12"/>
                <a:gd name="T31" fmla="*/ 3 h 14"/>
                <a:gd name="T32" fmla="*/ 11 w 12"/>
                <a:gd name="T33" fmla="*/ 2 h 14"/>
                <a:gd name="T34" fmla="*/ 9 w 12"/>
                <a:gd name="T35" fmla="*/ 1 h 14"/>
                <a:gd name="T36" fmla="*/ 9 w 12"/>
                <a:gd name="T37" fmla="*/ 1 h 14"/>
                <a:gd name="T38" fmla="*/ 9 w 12"/>
                <a:gd name="T39" fmla="*/ 0 h 14"/>
                <a:gd name="T40" fmla="*/ 8 w 12"/>
                <a:gd name="T41" fmla="*/ 0 h 14"/>
                <a:gd name="T42" fmla="*/ 7 w 12"/>
                <a:gd name="T43" fmla="*/ 0 h 14"/>
                <a:gd name="T44" fmla="*/ 6 w 12"/>
                <a:gd name="T45" fmla="*/ 0 h 14"/>
                <a:gd name="T46" fmla="*/ 6 w 12"/>
                <a:gd name="T47" fmla="*/ 0 h 14"/>
                <a:gd name="T48" fmla="*/ 5 w 12"/>
                <a:gd name="T49" fmla="*/ 0 h 14"/>
                <a:gd name="T50" fmla="*/ 5 w 12"/>
                <a:gd name="T51" fmla="*/ 0 h 14"/>
                <a:gd name="T52" fmla="*/ 4 w 12"/>
                <a:gd name="T53" fmla="*/ 0 h 14"/>
                <a:gd name="T54" fmla="*/ 3 w 12"/>
                <a:gd name="T55" fmla="*/ 2 h 14"/>
                <a:gd name="T56" fmla="*/ 2 w 12"/>
                <a:gd name="T57" fmla="*/ 2 h 14"/>
                <a:gd name="T58" fmla="*/ 2 w 12"/>
                <a:gd name="T59" fmla="*/ 3 h 14"/>
                <a:gd name="T60" fmla="*/ 1 w 12"/>
                <a:gd name="T61" fmla="*/ 5 h 14"/>
                <a:gd name="T62" fmla="*/ 1 w 12"/>
                <a:gd name="T63" fmla="*/ 7 h 14"/>
                <a:gd name="T64" fmla="*/ 0 w 12"/>
                <a:gd name="T65" fmla="*/ 9 h 14"/>
                <a:gd name="T66" fmla="*/ 0 w 12"/>
                <a:gd name="T67" fmla="*/ 12 h 14"/>
                <a:gd name="T68" fmla="*/ 1 w 12"/>
                <a:gd name="T6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8" y="14"/>
                    <a:pt x="8" y="13"/>
                  </a:cubicBezTo>
                  <a:cubicBezTo>
                    <a:pt x="9" y="13"/>
                    <a:pt x="10" y="11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1" y="13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8302625" y="10783574"/>
              <a:ext cx="76200" cy="46038"/>
            </a:xfrm>
            <a:custGeom>
              <a:avLst/>
              <a:gdLst>
                <a:gd name="T0" fmla="*/ 18 w 20"/>
                <a:gd name="T1" fmla="*/ 5 h 12"/>
                <a:gd name="T2" fmla="*/ 17 w 20"/>
                <a:gd name="T3" fmla="*/ 4 h 12"/>
                <a:gd name="T4" fmla="*/ 16 w 20"/>
                <a:gd name="T5" fmla="*/ 3 h 12"/>
                <a:gd name="T6" fmla="*/ 7 w 20"/>
                <a:gd name="T7" fmla="*/ 1 h 12"/>
                <a:gd name="T8" fmla="*/ 6 w 20"/>
                <a:gd name="T9" fmla="*/ 0 h 12"/>
                <a:gd name="T10" fmla="*/ 4 w 20"/>
                <a:gd name="T11" fmla="*/ 0 h 12"/>
                <a:gd name="T12" fmla="*/ 2 w 20"/>
                <a:gd name="T13" fmla="*/ 1 h 12"/>
                <a:gd name="T14" fmla="*/ 2 w 20"/>
                <a:gd name="T15" fmla="*/ 1 h 12"/>
                <a:gd name="T16" fmla="*/ 1 w 20"/>
                <a:gd name="T17" fmla="*/ 1 h 12"/>
                <a:gd name="T18" fmla="*/ 0 w 20"/>
                <a:gd name="T19" fmla="*/ 2 h 12"/>
                <a:gd name="T20" fmla="*/ 0 w 20"/>
                <a:gd name="T21" fmla="*/ 3 h 12"/>
                <a:gd name="T22" fmla="*/ 0 w 20"/>
                <a:gd name="T23" fmla="*/ 4 h 12"/>
                <a:gd name="T24" fmla="*/ 1 w 20"/>
                <a:gd name="T25" fmla="*/ 5 h 12"/>
                <a:gd name="T26" fmla="*/ 3 w 20"/>
                <a:gd name="T27" fmla="*/ 7 h 12"/>
                <a:gd name="T28" fmla="*/ 3 w 20"/>
                <a:gd name="T29" fmla="*/ 8 h 12"/>
                <a:gd name="T30" fmla="*/ 4 w 20"/>
                <a:gd name="T31" fmla="*/ 9 h 12"/>
                <a:gd name="T32" fmla="*/ 5 w 20"/>
                <a:gd name="T33" fmla="*/ 9 h 12"/>
                <a:gd name="T34" fmla="*/ 6 w 20"/>
                <a:gd name="T35" fmla="*/ 10 h 12"/>
                <a:gd name="T36" fmla="*/ 8 w 20"/>
                <a:gd name="T37" fmla="*/ 11 h 12"/>
                <a:gd name="T38" fmla="*/ 10 w 20"/>
                <a:gd name="T39" fmla="*/ 12 h 12"/>
                <a:gd name="T40" fmla="*/ 10 w 20"/>
                <a:gd name="T41" fmla="*/ 12 h 12"/>
                <a:gd name="T42" fmla="*/ 10 w 20"/>
                <a:gd name="T43" fmla="*/ 12 h 12"/>
                <a:gd name="T44" fmla="*/ 11 w 20"/>
                <a:gd name="T45" fmla="*/ 12 h 12"/>
                <a:gd name="T46" fmla="*/ 11 w 20"/>
                <a:gd name="T47" fmla="*/ 12 h 12"/>
                <a:gd name="T48" fmla="*/ 14 w 20"/>
                <a:gd name="T49" fmla="*/ 12 h 12"/>
                <a:gd name="T50" fmla="*/ 15 w 20"/>
                <a:gd name="T51" fmla="*/ 12 h 12"/>
                <a:gd name="T52" fmla="*/ 16 w 20"/>
                <a:gd name="T53" fmla="*/ 12 h 12"/>
                <a:gd name="T54" fmla="*/ 16 w 20"/>
                <a:gd name="T55" fmla="*/ 12 h 12"/>
                <a:gd name="T56" fmla="*/ 18 w 20"/>
                <a:gd name="T57" fmla="*/ 11 h 12"/>
                <a:gd name="T58" fmla="*/ 18 w 20"/>
                <a:gd name="T59" fmla="*/ 11 h 12"/>
                <a:gd name="T60" fmla="*/ 19 w 20"/>
                <a:gd name="T61" fmla="*/ 10 h 12"/>
                <a:gd name="T62" fmla="*/ 19 w 20"/>
                <a:gd name="T63" fmla="*/ 9 h 12"/>
                <a:gd name="T64" fmla="*/ 20 w 20"/>
                <a:gd name="T65" fmla="*/ 8 h 12"/>
                <a:gd name="T66" fmla="*/ 20 w 20"/>
                <a:gd name="T67" fmla="*/ 7 h 12"/>
                <a:gd name="T68" fmla="*/ 20 w 20"/>
                <a:gd name="T69" fmla="*/ 7 h 12"/>
                <a:gd name="T70" fmla="*/ 19 w 20"/>
                <a:gd name="T71" fmla="*/ 6 h 12"/>
                <a:gd name="T72" fmla="*/ 18 w 20"/>
                <a:gd name="T7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12">
                  <a:moveTo>
                    <a:pt x="18" y="5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2"/>
                    <a:pt x="10" y="1"/>
                    <a:pt x="7" y="1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8" y="11"/>
                  </a:cubicBezTo>
                  <a:cubicBezTo>
                    <a:pt x="8" y="11"/>
                    <a:pt x="9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8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8591550" y="10248586"/>
              <a:ext cx="225425" cy="136525"/>
            </a:xfrm>
            <a:custGeom>
              <a:avLst/>
              <a:gdLst>
                <a:gd name="T0" fmla="*/ 2 w 58"/>
                <a:gd name="T1" fmla="*/ 28 h 35"/>
                <a:gd name="T2" fmla="*/ 4 w 58"/>
                <a:gd name="T3" fmla="*/ 31 h 35"/>
                <a:gd name="T4" fmla="*/ 6 w 58"/>
                <a:gd name="T5" fmla="*/ 33 h 35"/>
                <a:gd name="T6" fmla="*/ 7 w 58"/>
                <a:gd name="T7" fmla="*/ 34 h 35"/>
                <a:gd name="T8" fmla="*/ 11 w 58"/>
                <a:gd name="T9" fmla="*/ 35 h 35"/>
                <a:gd name="T10" fmla="*/ 18 w 58"/>
                <a:gd name="T11" fmla="*/ 35 h 35"/>
                <a:gd name="T12" fmla="*/ 27 w 58"/>
                <a:gd name="T13" fmla="*/ 33 h 35"/>
                <a:gd name="T14" fmla="*/ 31 w 58"/>
                <a:gd name="T15" fmla="*/ 32 h 35"/>
                <a:gd name="T16" fmla="*/ 34 w 58"/>
                <a:gd name="T17" fmla="*/ 34 h 35"/>
                <a:gd name="T18" fmla="*/ 36 w 58"/>
                <a:gd name="T19" fmla="*/ 34 h 35"/>
                <a:gd name="T20" fmla="*/ 38 w 58"/>
                <a:gd name="T21" fmla="*/ 35 h 35"/>
                <a:gd name="T22" fmla="*/ 40 w 58"/>
                <a:gd name="T23" fmla="*/ 34 h 35"/>
                <a:gd name="T24" fmla="*/ 41 w 58"/>
                <a:gd name="T25" fmla="*/ 34 h 35"/>
                <a:gd name="T26" fmla="*/ 44 w 58"/>
                <a:gd name="T27" fmla="*/ 30 h 35"/>
                <a:gd name="T28" fmla="*/ 55 w 58"/>
                <a:gd name="T29" fmla="*/ 18 h 35"/>
                <a:gd name="T30" fmla="*/ 56 w 58"/>
                <a:gd name="T31" fmla="*/ 14 h 35"/>
                <a:gd name="T32" fmla="*/ 57 w 58"/>
                <a:gd name="T33" fmla="*/ 11 h 35"/>
                <a:gd name="T34" fmla="*/ 58 w 58"/>
                <a:gd name="T35" fmla="*/ 7 h 35"/>
                <a:gd name="T36" fmla="*/ 57 w 58"/>
                <a:gd name="T37" fmla="*/ 4 h 35"/>
                <a:gd name="T38" fmla="*/ 56 w 58"/>
                <a:gd name="T39" fmla="*/ 2 h 35"/>
                <a:gd name="T40" fmla="*/ 54 w 58"/>
                <a:gd name="T41" fmla="*/ 0 h 35"/>
                <a:gd name="T42" fmla="*/ 53 w 58"/>
                <a:gd name="T43" fmla="*/ 0 h 35"/>
                <a:gd name="T44" fmla="*/ 52 w 58"/>
                <a:gd name="T45" fmla="*/ 0 h 35"/>
                <a:gd name="T46" fmla="*/ 51 w 58"/>
                <a:gd name="T47" fmla="*/ 1 h 35"/>
                <a:gd name="T48" fmla="*/ 47 w 58"/>
                <a:gd name="T49" fmla="*/ 4 h 35"/>
                <a:gd name="T50" fmla="*/ 45 w 58"/>
                <a:gd name="T51" fmla="*/ 5 h 35"/>
                <a:gd name="T52" fmla="*/ 41 w 58"/>
                <a:gd name="T53" fmla="*/ 4 h 35"/>
                <a:gd name="T54" fmla="*/ 40 w 58"/>
                <a:gd name="T55" fmla="*/ 4 h 35"/>
                <a:gd name="T56" fmla="*/ 37 w 58"/>
                <a:gd name="T57" fmla="*/ 5 h 35"/>
                <a:gd name="T58" fmla="*/ 32 w 58"/>
                <a:gd name="T59" fmla="*/ 9 h 35"/>
                <a:gd name="T60" fmla="*/ 29 w 58"/>
                <a:gd name="T61" fmla="*/ 12 h 35"/>
                <a:gd name="T62" fmla="*/ 24 w 58"/>
                <a:gd name="T63" fmla="*/ 11 h 35"/>
                <a:gd name="T64" fmla="*/ 22 w 58"/>
                <a:gd name="T65" fmla="*/ 10 h 35"/>
                <a:gd name="T66" fmla="*/ 20 w 58"/>
                <a:gd name="T67" fmla="*/ 10 h 35"/>
                <a:gd name="T68" fmla="*/ 17 w 58"/>
                <a:gd name="T69" fmla="*/ 10 h 35"/>
                <a:gd name="T70" fmla="*/ 16 w 58"/>
                <a:gd name="T71" fmla="*/ 11 h 35"/>
                <a:gd name="T72" fmla="*/ 14 w 58"/>
                <a:gd name="T73" fmla="*/ 11 h 35"/>
                <a:gd name="T74" fmla="*/ 13 w 58"/>
                <a:gd name="T75" fmla="*/ 13 h 35"/>
                <a:gd name="T76" fmla="*/ 12 w 58"/>
                <a:gd name="T77" fmla="*/ 14 h 35"/>
                <a:gd name="T78" fmla="*/ 11 w 58"/>
                <a:gd name="T79" fmla="*/ 15 h 35"/>
                <a:gd name="T80" fmla="*/ 7 w 58"/>
                <a:gd name="T81" fmla="*/ 20 h 35"/>
                <a:gd name="T82" fmla="*/ 5 w 58"/>
                <a:gd name="T83" fmla="*/ 19 h 35"/>
                <a:gd name="T84" fmla="*/ 3 w 58"/>
                <a:gd name="T85" fmla="*/ 19 h 35"/>
                <a:gd name="T86" fmla="*/ 2 w 58"/>
                <a:gd name="T87" fmla="*/ 20 h 35"/>
                <a:gd name="T88" fmla="*/ 0 w 58"/>
                <a:gd name="T89" fmla="*/ 22 h 35"/>
                <a:gd name="T90" fmla="*/ 1 w 58"/>
                <a:gd name="T91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" h="35">
                  <a:moveTo>
                    <a:pt x="2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0" y="34"/>
                    <a:pt x="21" y="34"/>
                    <a:pt x="23" y="34"/>
                  </a:cubicBezTo>
                  <a:cubicBezTo>
                    <a:pt x="24" y="33"/>
                    <a:pt x="26" y="33"/>
                    <a:pt x="27" y="33"/>
                  </a:cubicBezTo>
                  <a:cubicBezTo>
                    <a:pt x="28" y="32"/>
                    <a:pt x="29" y="32"/>
                    <a:pt x="31" y="31"/>
                  </a:cubicBezTo>
                  <a:cubicBezTo>
                    <a:pt x="31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4"/>
                    <a:pt x="35" y="34"/>
                    <a:pt x="35" y="34"/>
                  </a:cubicBezTo>
                  <a:cubicBezTo>
                    <a:pt x="35" y="34"/>
                    <a:pt x="36" y="34"/>
                    <a:pt x="36" y="34"/>
                  </a:cubicBezTo>
                  <a:cubicBezTo>
                    <a:pt x="36" y="34"/>
                    <a:pt x="36" y="34"/>
                    <a:pt x="37" y="34"/>
                  </a:cubicBezTo>
                  <a:cubicBezTo>
                    <a:pt x="37" y="34"/>
                    <a:pt x="37" y="35"/>
                    <a:pt x="38" y="35"/>
                  </a:cubicBezTo>
                  <a:cubicBezTo>
                    <a:pt x="38" y="35"/>
                    <a:pt x="39" y="34"/>
                    <a:pt x="39" y="34"/>
                  </a:cubicBezTo>
                  <a:cubicBezTo>
                    <a:pt x="39" y="34"/>
                    <a:pt x="39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2" y="33"/>
                    <a:pt x="42" y="32"/>
                    <a:pt x="44" y="31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7" y="28"/>
                    <a:pt x="49" y="25"/>
                    <a:pt x="51" y="23"/>
                  </a:cubicBezTo>
                  <a:cubicBezTo>
                    <a:pt x="51" y="22"/>
                    <a:pt x="55" y="18"/>
                    <a:pt x="55" y="18"/>
                  </a:cubicBezTo>
                  <a:cubicBezTo>
                    <a:pt x="55" y="17"/>
                    <a:pt x="55" y="16"/>
                    <a:pt x="55" y="16"/>
                  </a:cubicBezTo>
                  <a:cubicBezTo>
                    <a:pt x="55" y="15"/>
                    <a:pt x="56" y="15"/>
                    <a:pt x="56" y="14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1"/>
                    <a:pt x="49" y="2"/>
                    <a:pt x="48" y="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6" y="4"/>
                    <a:pt x="46" y="4"/>
                  </a:cubicBezTo>
                  <a:cubicBezTo>
                    <a:pt x="46" y="5"/>
                    <a:pt x="46" y="5"/>
                    <a:pt x="45" y="5"/>
                  </a:cubicBezTo>
                  <a:cubicBezTo>
                    <a:pt x="45" y="4"/>
                    <a:pt x="44" y="4"/>
                    <a:pt x="43" y="4"/>
                  </a:cubicBezTo>
                  <a:cubicBezTo>
                    <a:pt x="42" y="4"/>
                    <a:pt x="42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6"/>
                    <a:pt x="35" y="6"/>
                    <a:pt x="35" y="7"/>
                  </a:cubicBezTo>
                  <a:cubicBezTo>
                    <a:pt x="34" y="8"/>
                    <a:pt x="33" y="8"/>
                    <a:pt x="32" y="9"/>
                  </a:cubicBezTo>
                  <a:cubicBezTo>
                    <a:pt x="32" y="10"/>
                    <a:pt x="31" y="11"/>
                    <a:pt x="30" y="11"/>
                  </a:cubicBezTo>
                  <a:cubicBezTo>
                    <a:pt x="30" y="12"/>
                    <a:pt x="30" y="12"/>
                    <a:pt x="29" y="12"/>
                  </a:cubicBezTo>
                  <a:cubicBezTo>
                    <a:pt x="29" y="12"/>
                    <a:pt x="29" y="12"/>
                    <a:pt x="28" y="12"/>
                  </a:cubicBezTo>
                  <a:cubicBezTo>
                    <a:pt x="27" y="12"/>
                    <a:pt x="25" y="12"/>
                    <a:pt x="24" y="11"/>
                  </a:cubicBezTo>
                  <a:cubicBezTo>
                    <a:pt x="23" y="11"/>
                    <a:pt x="23" y="11"/>
                    <a:pt x="22" y="11"/>
                  </a:cubicBezTo>
                  <a:cubicBezTo>
                    <a:pt x="22" y="11"/>
                    <a:pt x="22" y="11"/>
                    <a:pt x="22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7"/>
                    <a:pt x="9" y="19"/>
                    <a:pt x="8" y="21"/>
                  </a:cubicBezTo>
                  <a:cubicBezTo>
                    <a:pt x="8" y="21"/>
                    <a:pt x="8" y="21"/>
                    <a:pt x="7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1" y="25"/>
                    <a:pt x="1" y="25"/>
                    <a:pt x="1" y="25"/>
                  </a:cubicBezTo>
                  <a:lnTo>
                    <a:pt x="2" y="2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6438900" y="10331136"/>
              <a:ext cx="22225" cy="26988"/>
            </a:xfrm>
            <a:custGeom>
              <a:avLst/>
              <a:gdLst>
                <a:gd name="T0" fmla="*/ 1 w 6"/>
                <a:gd name="T1" fmla="*/ 6 h 7"/>
                <a:gd name="T2" fmla="*/ 1 w 6"/>
                <a:gd name="T3" fmla="*/ 6 h 7"/>
                <a:gd name="T4" fmla="*/ 1 w 6"/>
                <a:gd name="T5" fmla="*/ 6 h 7"/>
                <a:gd name="T6" fmla="*/ 3 w 6"/>
                <a:gd name="T7" fmla="*/ 7 h 7"/>
                <a:gd name="T8" fmla="*/ 4 w 6"/>
                <a:gd name="T9" fmla="*/ 7 h 7"/>
                <a:gd name="T10" fmla="*/ 4 w 6"/>
                <a:gd name="T11" fmla="*/ 7 h 7"/>
                <a:gd name="T12" fmla="*/ 5 w 6"/>
                <a:gd name="T13" fmla="*/ 6 h 7"/>
                <a:gd name="T14" fmla="*/ 6 w 6"/>
                <a:gd name="T15" fmla="*/ 6 h 7"/>
                <a:gd name="T16" fmla="*/ 6 w 6"/>
                <a:gd name="T17" fmla="*/ 5 h 7"/>
                <a:gd name="T18" fmla="*/ 6 w 6"/>
                <a:gd name="T19" fmla="*/ 4 h 7"/>
                <a:gd name="T20" fmla="*/ 6 w 6"/>
                <a:gd name="T21" fmla="*/ 1 h 7"/>
                <a:gd name="T22" fmla="*/ 6 w 6"/>
                <a:gd name="T23" fmla="*/ 1 h 7"/>
                <a:gd name="T24" fmla="*/ 5 w 6"/>
                <a:gd name="T25" fmla="*/ 1 h 7"/>
                <a:gd name="T26" fmla="*/ 3 w 6"/>
                <a:gd name="T27" fmla="*/ 0 h 7"/>
                <a:gd name="T28" fmla="*/ 2 w 6"/>
                <a:gd name="T29" fmla="*/ 0 h 7"/>
                <a:gd name="T30" fmla="*/ 2 w 6"/>
                <a:gd name="T31" fmla="*/ 0 h 7"/>
                <a:gd name="T32" fmla="*/ 2 w 6"/>
                <a:gd name="T33" fmla="*/ 0 h 7"/>
                <a:gd name="T34" fmla="*/ 1 w 6"/>
                <a:gd name="T35" fmla="*/ 1 h 7"/>
                <a:gd name="T36" fmla="*/ 0 w 6"/>
                <a:gd name="T37" fmla="*/ 2 h 7"/>
                <a:gd name="T38" fmla="*/ 0 w 6"/>
                <a:gd name="T39" fmla="*/ 3 h 7"/>
                <a:gd name="T40" fmla="*/ 0 w 6"/>
                <a:gd name="T41" fmla="*/ 3 h 7"/>
                <a:gd name="T42" fmla="*/ 0 w 6"/>
                <a:gd name="T43" fmla="*/ 4 h 7"/>
                <a:gd name="T44" fmla="*/ 0 w 6"/>
                <a:gd name="T45" fmla="*/ 5 h 7"/>
                <a:gd name="T46" fmla="*/ 1 w 6"/>
                <a:gd name="T4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7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3"/>
                    <a:pt x="6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1430338" y="12334561"/>
              <a:ext cx="1709738" cy="1655763"/>
            </a:xfrm>
            <a:custGeom>
              <a:avLst/>
              <a:gdLst>
                <a:gd name="T0" fmla="*/ 362 w 442"/>
                <a:gd name="T1" fmla="*/ 364 h 428"/>
                <a:gd name="T2" fmla="*/ 367 w 442"/>
                <a:gd name="T3" fmla="*/ 347 h 428"/>
                <a:gd name="T4" fmla="*/ 346 w 442"/>
                <a:gd name="T5" fmla="*/ 335 h 428"/>
                <a:gd name="T6" fmla="*/ 361 w 442"/>
                <a:gd name="T7" fmla="*/ 307 h 428"/>
                <a:gd name="T8" fmla="*/ 386 w 442"/>
                <a:gd name="T9" fmla="*/ 266 h 428"/>
                <a:gd name="T10" fmla="*/ 412 w 442"/>
                <a:gd name="T11" fmla="*/ 273 h 428"/>
                <a:gd name="T12" fmla="*/ 424 w 442"/>
                <a:gd name="T13" fmla="*/ 256 h 428"/>
                <a:gd name="T14" fmla="*/ 400 w 442"/>
                <a:gd name="T15" fmla="*/ 254 h 428"/>
                <a:gd name="T16" fmla="*/ 385 w 442"/>
                <a:gd name="T17" fmla="*/ 246 h 428"/>
                <a:gd name="T18" fmla="*/ 383 w 442"/>
                <a:gd name="T19" fmla="*/ 201 h 428"/>
                <a:gd name="T20" fmla="*/ 405 w 442"/>
                <a:gd name="T21" fmla="*/ 222 h 428"/>
                <a:gd name="T22" fmla="*/ 424 w 442"/>
                <a:gd name="T23" fmla="*/ 227 h 428"/>
                <a:gd name="T24" fmla="*/ 439 w 442"/>
                <a:gd name="T25" fmla="*/ 226 h 428"/>
                <a:gd name="T26" fmla="*/ 442 w 442"/>
                <a:gd name="T27" fmla="*/ 207 h 428"/>
                <a:gd name="T28" fmla="*/ 411 w 442"/>
                <a:gd name="T29" fmla="*/ 172 h 428"/>
                <a:gd name="T30" fmla="*/ 396 w 442"/>
                <a:gd name="T31" fmla="*/ 159 h 428"/>
                <a:gd name="T32" fmla="*/ 381 w 442"/>
                <a:gd name="T33" fmla="*/ 148 h 428"/>
                <a:gd name="T34" fmla="*/ 347 w 442"/>
                <a:gd name="T35" fmla="*/ 139 h 428"/>
                <a:gd name="T36" fmla="*/ 332 w 442"/>
                <a:gd name="T37" fmla="*/ 132 h 428"/>
                <a:gd name="T38" fmla="*/ 342 w 442"/>
                <a:gd name="T39" fmla="*/ 117 h 428"/>
                <a:gd name="T40" fmla="*/ 344 w 442"/>
                <a:gd name="T41" fmla="*/ 100 h 428"/>
                <a:gd name="T42" fmla="*/ 339 w 442"/>
                <a:gd name="T43" fmla="*/ 100 h 428"/>
                <a:gd name="T44" fmla="*/ 330 w 442"/>
                <a:gd name="T45" fmla="*/ 111 h 428"/>
                <a:gd name="T46" fmla="*/ 314 w 442"/>
                <a:gd name="T47" fmla="*/ 107 h 428"/>
                <a:gd name="T48" fmla="*/ 295 w 442"/>
                <a:gd name="T49" fmla="*/ 92 h 428"/>
                <a:gd name="T50" fmla="*/ 292 w 442"/>
                <a:gd name="T51" fmla="*/ 57 h 428"/>
                <a:gd name="T52" fmla="*/ 282 w 442"/>
                <a:gd name="T53" fmla="*/ 52 h 428"/>
                <a:gd name="T54" fmla="*/ 271 w 442"/>
                <a:gd name="T55" fmla="*/ 46 h 428"/>
                <a:gd name="T56" fmla="*/ 257 w 442"/>
                <a:gd name="T57" fmla="*/ 48 h 428"/>
                <a:gd name="T58" fmla="*/ 215 w 442"/>
                <a:gd name="T59" fmla="*/ 48 h 428"/>
                <a:gd name="T60" fmla="*/ 189 w 442"/>
                <a:gd name="T61" fmla="*/ 66 h 428"/>
                <a:gd name="T62" fmla="*/ 177 w 442"/>
                <a:gd name="T63" fmla="*/ 65 h 428"/>
                <a:gd name="T64" fmla="*/ 163 w 442"/>
                <a:gd name="T65" fmla="*/ 70 h 428"/>
                <a:gd name="T66" fmla="*/ 137 w 442"/>
                <a:gd name="T67" fmla="*/ 64 h 428"/>
                <a:gd name="T68" fmla="*/ 118 w 442"/>
                <a:gd name="T69" fmla="*/ 49 h 428"/>
                <a:gd name="T70" fmla="*/ 108 w 442"/>
                <a:gd name="T71" fmla="*/ 47 h 428"/>
                <a:gd name="T72" fmla="*/ 75 w 442"/>
                <a:gd name="T73" fmla="*/ 10 h 428"/>
                <a:gd name="T74" fmla="*/ 53 w 442"/>
                <a:gd name="T75" fmla="*/ 33 h 428"/>
                <a:gd name="T76" fmla="*/ 31 w 442"/>
                <a:gd name="T77" fmla="*/ 55 h 428"/>
                <a:gd name="T78" fmla="*/ 6 w 442"/>
                <a:gd name="T79" fmla="*/ 80 h 428"/>
                <a:gd name="T80" fmla="*/ 12 w 442"/>
                <a:gd name="T81" fmla="*/ 99 h 428"/>
                <a:gd name="T82" fmla="*/ 32 w 442"/>
                <a:gd name="T83" fmla="*/ 116 h 428"/>
                <a:gd name="T84" fmla="*/ 25 w 442"/>
                <a:gd name="T85" fmla="*/ 160 h 428"/>
                <a:gd name="T86" fmla="*/ 39 w 442"/>
                <a:gd name="T87" fmla="*/ 173 h 428"/>
                <a:gd name="T88" fmla="*/ 58 w 442"/>
                <a:gd name="T89" fmla="*/ 202 h 428"/>
                <a:gd name="T90" fmla="*/ 63 w 442"/>
                <a:gd name="T91" fmla="*/ 245 h 428"/>
                <a:gd name="T92" fmla="*/ 89 w 442"/>
                <a:gd name="T93" fmla="*/ 217 h 428"/>
                <a:gd name="T94" fmla="*/ 116 w 442"/>
                <a:gd name="T95" fmla="*/ 217 h 428"/>
                <a:gd name="T96" fmla="*/ 152 w 442"/>
                <a:gd name="T97" fmla="*/ 221 h 428"/>
                <a:gd name="T98" fmla="*/ 164 w 442"/>
                <a:gd name="T99" fmla="*/ 223 h 428"/>
                <a:gd name="T100" fmla="*/ 164 w 442"/>
                <a:gd name="T101" fmla="*/ 239 h 428"/>
                <a:gd name="T102" fmla="*/ 190 w 442"/>
                <a:gd name="T103" fmla="*/ 245 h 428"/>
                <a:gd name="T104" fmla="*/ 208 w 442"/>
                <a:gd name="T105" fmla="*/ 276 h 428"/>
                <a:gd name="T106" fmla="*/ 211 w 442"/>
                <a:gd name="T107" fmla="*/ 328 h 428"/>
                <a:gd name="T108" fmla="*/ 225 w 442"/>
                <a:gd name="T109" fmla="*/ 327 h 428"/>
                <a:gd name="T110" fmla="*/ 261 w 442"/>
                <a:gd name="T111" fmla="*/ 348 h 428"/>
                <a:gd name="T112" fmla="*/ 283 w 442"/>
                <a:gd name="T113" fmla="*/ 368 h 428"/>
                <a:gd name="T114" fmla="*/ 305 w 442"/>
                <a:gd name="T115" fmla="*/ 394 h 428"/>
                <a:gd name="T116" fmla="*/ 330 w 442"/>
                <a:gd name="T117" fmla="*/ 406 h 428"/>
                <a:gd name="T118" fmla="*/ 373 w 442"/>
                <a:gd name="T119" fmla="*/ 402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2" h="428">
                  <a:moveTo>
                    <a:pt x="370" y="398"/>
                  </a:moveTo>
                  <a:cubicBezTo>
                    <a:pt x="370" y="392"/>
                    <a:pt x="369" y="387"/>
                    <a:pt x="368" y="382"/>
                  </a:cubicBezTo>
                  <a:cubicBezTo>
                    <a:pt x="367" y="377"/>
                    <a:pt x="366" y="372"/>
                    <a:pt x="366" y="366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63" y="366"/>
                    <a:pt x="362" y="365"/>
                    <a:pt x="362" y="364"/>
                  </a:cubicBezTo>
                  <a:cubicBezTo>
                    <a:pt x="361" y="362"/>
                    <a:pt x="361" y="362"/>
                    <a:pt x="361" y="362"/>
                  </a:cubicBezTo>
                  <a:cubicBezTo>
                    <a:pt x="361" y="362"/>
                    <a:pt x="361" y="361"/>
                    <a:pt x="361" y="360"/>
                  </a:cubicBezTo>
                  <a:cubicBezTo>
                    <a:pt x="361" y="358"/>
                    <a:pt x="364" y="357"/>
                    <a:pt x="366" y="356"/>
                  </a:cubicBezTo>
                  <a:cubicBezTo>
                    <a:pt x="368" y="355"/>
                    <a:pt x="371" y="354"/>
                    <a:pt x="371" y="353"/>
                  </a:cubicBezTo>
                  <a:cubicBezTo>
                    <a:pt x="372" y="351"/>
                    <a:pt x="369" y="349"/>
                    <a:pt x="367" y="347"/>
                  </a:cubicBezTo>
                  <a:cubicBezTo>
                    <a:pt x="366" y="346"/>
                    <a:pt x="365" y="344"/>
                    <a:pt x="364" y="343"/>
                  </a:cubicBezTo>
                  <a:cubicBezTo>
                    <a:pt x="362" y="340"/>
                    <a:pt x="361" y="340"/>
                    <a:pt x="360" y="340"/>
                  </a:cubicBezTo>
                  <a:cubicBezTo>
                    <a:pt x="359" y="340"/>
                    <a:pt x="357" y="340"/>
                    <a:pt x="356" y="341"/>
                  </a:cubicBezTo>
                  <a:cubicBezTo>
                    <a:pt x="354" y="341"/>
                    <a:pt x="353" y="342"/>
                    <a:pt x="351" y="342"/>
                  </a:cubicBezTo>
                  <a:cubicBezTo>
                    <a:pt x="349" y="342"/>
                    <a:pt x="346" y="341"/>
                    <a:pt x="346" y="335"/>
                  </a:cubicBezTo>
                  <a:cubicBezTo>
                    <a:pt x="346" y="334"/>
                    <a:pt x="346" y="334"/>
                    <a:pt x="346" y="333"/>
                  </a:cubicBezTo>
                  <a:cubicBezTo>
                    <a:pt x="346" y="333"/>
                    <a:pt x="346" y="332"/>
                    <a:pt x="346" y="332"/>
                  </a:cubicBezTo>
                  <a:cubicBezTo>
                    <a:pt x="346" y="332"/>
                    <a:pt x="346" y="332"/>
                    <a:pt x="346" y="332"/>
                  </a:cubicBezTo>
                  <a:cubicBezTo>
                    <a:pt x="348" y="317"/>
                    <a:pt x="353" y="313"/>
                    <a:pt x="357" y="310"/>
                  </a:cubicBezTo>
                  <a:cubicBezTo>
                    <a:pt x="358" y="309"/>
                    <a:pt x="360" y="308"/>
                    <a:pt x="361" y="307"/>
                  </a:cubicBezTo>
                  <a:cubicBezTo>
                    <a:pt x="364" y="303"/>
                    <a:pt x="367" y="298"/>
                    <a:pt x="370" y="294"/>
                  </a:cubicBezTo>
                  <a:cubicBezTo>
                    <a:pt x="374" y="289"/>
                    <a:pt x="377" y="284"/>
                    <a:pt x="380" y="281"/>
                  </a:cubicBezTo>
                  <a:cubicBezTo>
                    <a:pt x="382" y="277"/>
                    <a:pt x="382" y="275"/>
                    <a:pt x="382" y="273"/>
                  </a:cubicBezTo>
                  <a:cubicBezTo>
                    <a:pt x="383" y="271"/>
                    <a:pt x="383" y="269"/>
                    <a:pt x="385" y="267"/>
                  </a:cubicBezTo>
                  <a:cubicBezTo>
                    <a:pt x="385" y="267"/>
                    <a:pt x="386" y="267"/>
                    <a:pt x="386" y="266"/>
                  </a:cubicBezTo>
                  <a:cubicBezTo>
                    <a:pt x="391" y="265"/>
                    <a:pt x="394" y="266"/>
                    <a:pt x="398" y="267"/>
                  </a:cubicBezTo>
                  <a:cubicBezTo>
                    <a:pt x="400" y="268"/>
                    <a:pt x="402" y="268"/>
                    <a:pt x="403" y="269"/>
                  </a:cubicBezTo>
                  <a:cubicBezTo>
                    <a:pt x="404" y="269"/>
                    <a:pt x="404" y="269"/>
                    <a:pt x="404" y="269"/>
                  </a:cubicBezTo>
                  <a:cubicBezTo>
                    <a:pt x="406" y="269"/>
                    <a:pt x="407" y="270"/>
                    <a:pt x="409" y="271"/>
                  </a:cubicBezTo>
                  <a:cubicBezTo>
                    <a:pt x="410" y="272"/>
                    <a:pt x="411" y="273"/>
                    <a:pt x="412" y="273"/>
                  </a:cubicBezTo>
                  <a:cubicBezTo>
                    <a:pt x="412" y="272"/>
                    <a:pt x="412" y="271"/>
                    <a:pt x="412" y="271"/>
                  </a:cubicBezTo>
                  <a:cubicBezTo>
                    <a:pt x="412" y="269"/>
                    <a:pt x="413" y="266"/>
                    <a:pt x="414" y="264"/>
                  </a:cubicBezTo>
                  <a:cubicBezTo>
                    <a:pt x="416" y="262"/>
                    <a:pt x="418" y="261"/>
                    <a:pt x="421" y="261"/>
                  </a:cubicBezTo>
                  <a:cubicBezTo>
                    <a:pt x="422" y="260"/>
                    <a:pt x="424" y="260"/>
                    <a:pt x="425" y="259"/>
                  </a:cubicBezTo>
                  <a:cubicBezTo>
                    <a:pt x="425" y="259"/>
                    <a:pt x="425" y="258"/>
                    <a:pt x="424" y="256"/>
                  </a:cubicBezTo>
                  <a:cubicBezTo>
                    <a:pt x="421" y="255"/>
                    <a:pt x="420" y="255"/>
                    <a:pt x="418" y="257"/>
                  </a:cubicBezTo>
                  <a:cubicBezTo>
                    <a:pt x="416" y="258"/>
                    <a:pt x="414" y="259"/>
                    <a:pt x="411" y="259"/>
                  </a:cubicBezTo>
                  <a:cubicBezTo>
                    <a:pt x="407" y="259"/>
                    <a:pt x="405" y="257"/>
                    <a:pt x="403" y="256"/>
                  </a:cubicBezTo>
                  <a:cubicBezTo>
                    <a:pt x="402" y="255"/>
                    <a:pt x="401" y="254"/>
                    <a:pt x="401" y="254"/>
                  </a:cubicBezTo>
                  <a:cubicBezTo>
                    <a:pt x="400" y="254"/>
                    <a:pt x="400" y="254"/>
                    <a:pt x="400" y="254"/>
                  </a:cubicBezTo>
                  <a:cubicBezTo>
                    <a:pt x="400" y="254"/>
                    <a:pt x="399" y="254"/>
                    <a:pt x="399" y="255"/>
                  </a:cubicBezTo>
                  <a:cubicBezTo>
                    <a:pt x="397" y="255"/>
                    <a:pt x="395" y="256"/>
                    <a:pt x="392" y="255"/>
                  </a:cubicBezTo>
                  <a:cubicBezTo>
                    <a:pt x="388" y="253"/>
                    <a:pt x="388" y="250"/>
                    <a:pt x="387" y="247"/>
                  </a:cubicBezTo>
                  <a:cubicBezTo>
                    <a:pt x="387" y="246"/>
                    <a:pt x="387" y="245"/>
                    <a:pt x="386" y="245"/>
                  </a:cubicBezTo>
                  <a:cubicBezTo>
                    <a:pt x="386" y="245"/>
                    <a:pt x="385" y="245"/>
                    <a:pt x="385" y="246"/>
                  </a:cubicBezTo>
                  <a:cubicBezTo>
                    <a:pt x="383" y="246"/>
                    <a:pt x="382" y="248"/>
                    <a:pt x="379" y="248"/>
                  </a:cubicBezTo>
                  <a:cubicBezTo>
                    <a:pt x="378" y="248"/>
                    <a:pt x="376" y="247"/>
                    <a:pt x="375" y="246"/>
                  </a:cubicBezTo>
                  <a:cubicBezTo>
                    <a:pt x="375" y="246"/>
                    <a:pt x="374" y="246"/>
                    <a:pt x="374" y="246"/>
                  </a:cubicBezTo>
                  <a:cubicBezTo>
                    <a:pt x="368" y="240"/>
                    <a:pt x="366" y="232"/>
                    <a:pt x="369" y="222"/>
                  </a:cubicBezTo>
                  <a:cubicBezTo>
                    <a:pt x="373" y="212"/>
                    <a:pt x="377" y="203"/>
                    <a:pt x="383" y="201"/>
                  </a:cubicBezTo>
                  <a:cubicBezTo>
                    <a:pt x="384" y="200"/>
                    <a:pt x="386" y="200"/>
                    <a:pt x="387" y="200"/>
                  </a:cubicBezTo>
                  <a:cubicBezTo>
                    <a:pt x="393" y="200"/>
                    <a:pt x="399" y="204"/>
                    <a:pt x="403" y="211"/>
                  </a:cubicBezTo>
                  <a:cubicBezTo>
                    <a:pt x="405" y="216"/>
                    <a:pt x="401" y="220"/>
                    <a:pt x="399" y="222"/>
                  </a:cubicBezTo>
                  <a:cubicBezTo>
                    <a:pt x="400" y="222"/>
                    <a:pt x="401" y="222"/>
                    <a:pt x="403" y="222"/>
                  </a:cubicBezTo>
                  <a:cubicBezTo>
                    <a:pt x="405" y="222"/>
                    <a:pt x="405" y="222"/>
                    <a:pt x="405" y="222"/>
                  </a:cubicBezTo>
                  <a:cubicBezTo>
                    <a:pt x="416" y="222"/>
                    <a:pt x="419" y="225"/>
                    <a:pt x="420" y="229"/>
                  </a:cubicBezTo>
                  <a:cubicBezTo>
                    <a:pt x="421" y="230"/>
                    <a:pt x="421" y="230"/>
                    <a:pt x="421" y="230"/>
                  </a:cubicBezTo>
                  <a:cubicBezTo>
                    <a:pt x="421" y="230"/>
                    <a:pt x="422" y="229"/>
                    <a:pt x="422" y="229"/>
                  </a:cubicBezTo>
                  <a:cubicBezTo>
                    <a:pt x="422" y="228"/>
                    <a:pt x="423" y="228"/>
                    <a:pt x="423" y="227"/>
                  </a:cubicBezTo>
                  <a:cubicBezTo>
                    <a:pt x="423" y="227"/>
                    <a:pt x="423" y="227"/>
                    <a:pt x="424" y="227"/>
                  </a:cubicBezTo>
                  <a:cubicBezTo>
                    <a:pt x="425" y="225"/>
                    <a:pt x="427" y="225"/>
                    <a:pt x="428" y="225"/>
                  </a:cubicBezTo>
                  <a:cubicBezTo>
                    <a:pt x="430" y="225"/>
                    <a:pt x="432" y="226"/>
                    <a:pt x="434" y="227"/>
                  </a:cubicBezTo>
                  <a:cubicBezTo>
                    <a:pt x="435" y="227"/>
                    <a:pt x="436" y="228"/>
                    <a:pt x="436" y="228"/>
                  </a:cubicBezTo>
                  <a:cubicBezTo>
                    <a:pt x="437" y="228"/>
                    <a:pt x="438" y="227"/>
                    <a:pt x="438" y="226"/>
                  </a:cubicBezTo>
                  <a:cubicBezTo>
                    <a:pt x="439" y="226"/>
                    <a:pt x="439" y="226"/>
                    <a:pt x="439" y="226"/>
                  </a:cubicBezTo>
                  <a:cubicBezTo>
                    <a:pt x="439" y="225"/>
                    <a:pt x="438" y="225"/>
                    <a:pt x="437" y="224"/>
                  </a:cubicBezTo>
                  <a:cubicBezTo>
                    <a:pt x="435" y="223"/>
                    <a:pt x="431" y="220"/>
                    <a:pt x="433" y="216"/>
                  </a:cubicBezTo>
                  <a:cubicBezTo>
                    <a:pt x="434" y="210"/>
                    <a:pt x="438" y="210"/>
                    <a:pt x="440" y="210"/>
                  </a:cubicBezTo>
                  <a:cubicBezTo>
                    <a:pt x="441" y="210"/>
                    <a:pt x="442" y="210"/>
                    <a:pt x="442" y="209"/>
                  </a:cubicBezTo>
                  <a:cubicBezTo>
                    <a:pt x="442" y="209"/>
                    <a:pt x="442" y="208"/>
                    <a:pt x="442" y="207"/>
                  </a:cubicBezTo>
                  <a:cubicBezTo>
                    <a:pt x="442" y="206"/>
                    <a:pt x="441" y="205"/>
                    <a:pt x="441" y="204"/>
                  </a:cubicBezTo>
                  <a:cubicBezTo>
                    <a:pt x="438" y="201"/>
                    <a:pt x="435" y="198"/>
                    <a:pt x="432" y="195"/>
                  </a:cubicBezTo>
                  <a:cubicBezTo>
                    <a:pt x="429" y="193"/>
                    <a:pt x="427" y="190"/>
                    <a:pt x="425" y="189"/>
                  </a:cubicBezTo>
                  <a:cubicBezTo>
                    <a:pt x="425" y="188"/>
                    <a:pt x="424" y="188"/>
                    <a:pt x="423" y="187"/>
                  </a:cubicBezTo>
                  <a:cubicBezTo>
                    <a:pt x="418" y="186"/>
                    <a:pt x="414" y="183"/>
                    <a:pt x="411" y="172"/>
                  </a:cubicBezTo>
                  <a:cubicBezTo>
                    <a:pt x="408" y="173"/>
                    <a:pt x="405" y="172"/>
                    <a:pt x="403" y="171"/>
                  </a:cubicBezTo>
                  <a:cubicBezTo>
                    <a:pt x="402" y="171"/>
                    <a:pt x="402" y="170"/>
                    <a:pt x="402" y="170"/>
                  </a:cubicBezTo>
                  <a:cubicBezTo>
                    <a:pt x="400" y="168"/>
                    <a:pt x="400" y="166"/>
                    <a:pt x="399" y="164"/>
                  </a:cubicBezTo>
                  <a:cubicBezTo>
                    <a:pt x="399" y="162"/>
                    <a:pt x="399" y="161"/>
                    <a:pt x="398" y="160"/>
                  </a:cubicBezTo>
                  <a:cubicBezTo>
                    <a:pt x="398" y="159"/>
                    <a:pt x="397" y="159"/>
                    <a:pt x="396" y="159"/>
                  </a:cubicBezTo>
                  <a:cubicBezTo>
                    <a:pt x="394" y="158"/>
                    <a:pt x="392" y="158"/>
                    <a:pt x="391" y="156"/>
                  </a:cubicBezTo>
                  <a:cubicBezTo>
                    <a:pt x="390" y="155"/>
                    <a:pt x="389" y="153"/>
                    <a:pt x="389" y="152"/>
                  </a:cubicBezTo>
                  <a:cubicBezTo>
                    <a:pt x="388" y="151"/>
                    <a:pt x="388" y="150"/>
                    <a:pt x="388" y="149"/>
                  </a:cubicBezTo>
                  <a:cubicBezTo>
                    <a:pt x="386" y="148"/>
                    <a:pt x="385" y="148"/>
                    <a:pt x="383" y="148"/>
                  </a:cubicBezTo>
                  <a:cubicBezTo>
                    <a:pt x="383" y="148"/>
                    <a:pt x="382" y="148"/>
                    <a:pt x="381" y="148"/>
                  </a:cubicBezTo>
                  <a:cubicBezTo>
                    <a:pt x="379" y="148"/>
                    <a:pt x="377" y="148"/>
                    <a:pt x="374" y="146"/>
                  </a:cubicBezTo>
                  <a:cubicBezTo>
                    <a:pt x="369" y="143"/>
                    <a:pt x="368" y="138"/>
                    <a:pt x="367" y="135"/>
                  </a:cubicBezTo>
                  <a:cubicBezTo>
                    <a:pt x="367" y="133"/>
                    <a:pt x="366" y="131"/>
                    <a:pt x="364" y="130"/>
                  </a:cubicBezTo>
                  <a:cubicBezTo>
                    <a:pt x="363" y="131"/>
                    <a:pt x="361" y="134"/>
                    <a:pt x="356" y="134"/>
                  </a:cubicBezTo>
                  <a:cubicBezTo>
                    <a:pt x="354" y="138"/>
                    <a:pt x="351" y="139"/>
                    <a:pt x="347" y="139"/>
                  </a:cubicBezTo>
                  <a:cubicBezTo>
                    <a:pt x="345" y="139"/>
                    <a:pt x="343" y="139"/>
                    <a:pt x="341" y="138"/>
                  </a:cubicBezTo>
                  <a:cubicBezTo>
                    <a:pt x="340" y="138"/>
                    <a:pt x="340" y="138"/>
                    <a:pt x="340" y="138"/>
                  </a:cubicBezTo>
                  <a:cubicBezTo>
                    <a:pt x="339" y="138"/>
                    <a:pt x="338" y="137"/>
                    <a:pt x="338" y="136"/>
                  </a:cubicBezTo>
                  <a:cubicBezTo>
                    <a:pt x="338" y="135"/>
                    <a:pt x="338" y="135"/>
                    <a:pt x="338" y="135"/>
                  </a:cubicBezTo>
                  <a:cubicBezTo>
                    <a:pt x="338" y="135"/>
                    <a:pt x="337" y="134"/>
                    <a:pt x="332" y="132"/>
                  </a:cubicBezTo>
                  <a:cubicBezTo>
                    <a:pt x="331" y="132"/>
                    <a:pt x="331" y="131"/>
                    <a:pt x="330" y="131"/>
                  </a:cubicBezTo>
                  <a:cubicBezTo>
                    <a:pt x="328" y="129"/>
                    <a:pt x="328" y="127"/>
                    <a:pt x="328" y="126"/>
                  </a:cubicBezTo>
                  <a:cubicBezTo>
                    <a:pt x="329" y="123"/>
                    <a:pt x="331" y="122"/>
                    <a:pt x="334" y="120"/>
                  </a:cubicBezTo>
                  <a:cubicBezTo>
                    <a:pt x="336" y="119"/>
                    <a:pt x="337" y="119"/>
                    <a:pt x="339" y="119"/>
                  </a:cubicBezTo>
                  <a:cubicBezTo>
                    <a:pt x="342" y="119"/>
                    <a:pt x="342" y="119"/>
                    <a:pt x="342" y="117"/>
                  </a:cubicBezTo>
                  <a:cubicBezTo>
                    <a:pt x="342" y="116"/>
                    <a:pt x="342" y="116"/>
                    <a:pt x="342" y="116"/>
                  </a:cubicBezTo>
                  <a:cubicBezTo>
                    <a:pt x="342" y="116"/>
                    <a:pt x="342" y="116"/>
                    <a:pt x="341" y="116"/>
                  </a:cubicBezTo>
                  <a:cubicBezTo>
                    <a:pt x="339" y="115"/>
                    <a:pt x="334" y="115"/>
                    <a:pt x="335" y="108"/>
                  </a:cubicBezTo>
                  <a:cubicBezTo>
                    <a:pt x="335" y="108"/>
                    <a:pt x="335" y="107"/>
                    <a:pt x="335" y="107"/>
                  </a:cubicBezTo>
                  <a:cubicBezTo>
                    <a:pt x="337" y="104"/>
                    <a:pt x="340" y="102"/>
                    <a:pt x="344" y="100"/>
                  </a:cubicBezTo>
                  <a:cubicBezTo>
                    <a:pt x="345" y="100"/>
                    <a:pt x="348" y="99"/>
                    <a:pt x="348" y="98"/>
                  </a:cubicBezTo>
                  <a:cubicBezTo>
                    <a:pt x="348" y="98"/>
                    <a:pt x="348" y="98"/>
                    <a:pt x="347" y="97"/>
                  </a:cubicBezTo>
                  <a:cubicBezTo>
                    <a:pt x="347" y="96"/>
                    <a:pt x="346" y="95"/>
                    <a:pt x="345" y="95"/>
                  </a:cubicBezTo>
                  <a:cubicBezTo>
                    <a:pt x="343" y="95"/>
                    <a:pt x="342" y="97"/>
                    <a:pt x="340" y="99"/>
                  </a:cubicBezTo>
                  <a:cubicBezTo>
                    <a:pt x="340" y="99"/>
                    <a:pt x="339" y="100"/>
                    <a:pt x="339" y="100"/>
                  </a:cubicBezTo>
                  <a:cubicBezTo>
                    <a:pt x="339" y="100"/>
                    <a:pt x="339" y="100"/>
                    <a:pt x="338" y="100"/>
                  </a:cubicBezTo>
                  <a:cubicBezTo>
                    <a:pt x="336" y="102"/>
                    <a:pt x="334" y="102"/>
                    <a:pt x="332" y="102"/>
                  </a:cubicBezTo>
                  <a:cubicBezTo>
                    <a:pt x="331" y="102"/>
                    <a:pt x="331" y="102"/>
                    <a:pt x="330" y="102"/>
                  </a:cubicBezTo>
                  <a:cubicBezTo>
                    <a:pt x="330" y="103"/>
                    <a:pt x="330" y="103"/>
                    <a:pt x="330" y="103"/>
                  </a:cubicBezTo>
                  <a:cubicBezTo>
                    <a:pt x="331" y="106"/>
                    <a:pt x="332" y="109"/>
                    <a:pt x="330" y="111"/>
                  </a:cubicBezTo>
                  <a:cubicBezTo>
                    <a:pt x="328" y="114"/>
                    <a:pt x="326" y="117"/>
                    <a:pt x="323" y="117"/>
                  </a:cubicBezTo>
                  <a:cubicBezTo>
                    <a:pt x="322" y="117"/>
                    <a:pt x="320" y="116"/>
                    <a:pt x="319" y="115"/>
                  </a:cubicBezTo>
                  <a:cubicBezTo>
                    <a:pt x="316" y="113"/>
                    <a:pt x="317" y="110"/>
                    <a:pt x="317" y="108"/>
                  </a:cubicBezTo>
                  <a:cubicBezTo>
                    <a:pt x="317" y="107"/>
                    <a:pt x="317" y="107"/>
                    <a:pt x="317" y="106"/>
                  </a:cubicBezTo>
                  <a:cubicBezTo>
                    <a:pt x="317" y="106"/>
                    <a:pt x="315" y="107"/>
                    <a:pt x="314" y="107"/>
                  </a:cubicBezTo>
                  <a:cubicBezTo>
                    <a:pt x="312" y="108"/>
                    <a:pt x="308" y="109"/>
                    <a:pt x="305" y="108"/>
                  </a:cubicBezTo>
                  <a:cubicBezTo>
                    <a:pt x="302" y="106"/>
                    <a:pt x="302" y="103"/>
                    <a:pt x="301" y="101"/>
                  </a:cubicBezTo>
                  <a:cubicBezTo>
                    <a:pt x="301" y="98"/>
                    <a:pt x="301" y="97"/>
                    <a:pt x="298" y="96"/>
                  </a:cubicBezTo>
                  <a:cubicBezTo>
                    <a:pt x="297" y="95"/>
                    <a:pt x="297" y="95"/>
                    <a:pt x="297" y="95"/>
                  </a:cubicBezTo>
                  <a:cubicBezTo>
                    <a:pt x="296" y="95"/>
                    <a:pt x="295" y="93"/>
                    <a:pt x="295" y="92"/>
                  </a:cubicBezTo>
                  <a:cubicBezTo>
                    <a:pt x="295" y="91"/>
                    <a:pt x="295" y="91"/>
                    <a:pt x="295" y="91"/>
                  </a:cubicBezTo>
                  <a:cubicBezTo>
                    <a:pt x="295" y="90"/>
                    <a:pt x="296" y="89"/>
                    <a:pt x="296" y="88"/>
                  </a:cubicBezTo>
                  <a:cubicBezTo>
                    <a:pt x="294" y="87"/>
                    <a:pt x="292" y="85"/>
                    <a:pt x="292" y="83"/>
                  </a:cubicBezTo>
                  <a:cubicBezTo>
                    <a:pt x="290" y="80"/>
                    <a:pt x="290" y="77"/>
                    <a:pt x="292" y="73"/>
                  </a:cubicBezTo>
                  <a:cubicBezTo>
                    <a:pt x="289" y="64"/>
                    <a:pt x="290" y="60"/>
                    <a:pt x="292" y="57"/>
                  </a:cubicBezTo>
                  <a:cubicBezTo>
                    <a:pt x="293" y="56"/>
                    <a:pt x="293" y="56"/>
                    <a:pt x="293" y="55"/>
                  </a:cubicBezTo>
                  <a:cubicBezTo>
                    <a:pt x="293" y="54"/>
                    <a:pt x="292" y="53"/>
                    <a:pt x="292" y="52"/>
                  </a:cubicBezTo>
                  <a:cubicBezTo>
                    <a:pt x="291" y="51"/>
                    <a:pt x="291" y="51"/>
                    <a:pt x="291" y="50"/>
                  </a:cubicBezTo>
                  <a:cubicBezTo>
                    <a:pt x="288" y="52"/>
                    <a:pt x="286" y="53"/>
                    <a:pt x="282" y="52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1" y="52"/>
                    <a:pt x="280" y="52"/>
                    <a:pt x="279" y="51"/>
                  </a:cubicBezTo>
                  <a:cubicBezTo>
                    <a:pt x="279" y="51"/>
                    <a:pt x="279" y="51"/>
                    <a:pt x="279" y="51"/>
                  </a:cubicBezTo>
                  <a:cubicBezTo>
                    <a:pt x="278" y="49"/>
                    <a:pt x="278" y="47"/>
                    <a:pt x="278" y="46"/>
                  </a:cubicBezTo>
                  <a:cubicBezTo>
                    <a:pt x="278" y="46"/>
                    <a:pt x="278" y="46"/>
                    <a:pt x="277" y="46"/>
                  </a:cubicBezTo>
                  <a:cubicBezTo>
                    <a:pt x="275" y="47"/>
                    <a:pt x="273" y="47"/>
                    <a:pt x="271" y="46"/>
                  </a:cubicBezTo>
                  <a:cubicBezTo>
                    <a:pt x="271" y="46"/>
                    <a:pt x="271" y="46"/>
                    <a:pt x="271" y="46"/>
                  </a:cubicBezTo>
                  <a:cubicBezTo>
                    <a:pt x="269" y="45"/>
                    <a:pt x="268" y="43"/>
                    <a:pt x="268" y="42"/>
                  </a:cubicBezTo>
                  <a:cubicBezTo>
                    <a:pt x="264" y="42"/>
                    <a:pt x="263" y="44"/>
                    <a:pt x="261" y="45"/>
                  </a:cubicBezTo>
                  <a:cubicBezTo>
                    <a:pt x="261" y="46"/>
                    <a:pt x="260" y="47"/>
                    <a:pt x="259" y="47"/>
                  </a:cubicBezTo>
                  <a:cubicBezTo>
                    <a:pt x="259" y="48"/>
                    <a:pt x="258" y="48"/>
                    <a:pt x="257" y="48"/>
                  </a:cubicBezTo>
                  <a:cubicBezTo>
                    <a:pt x="256" y="48"/>
                    <a:pt x="256" y="48"/>
                    <a:pt x="256" y="48"/>
                  </a:cubicBezTo>
                  <a:cubicBezTo>
                    <a:pt x="250" y="48"/>
                    <a:pt x="244" y="47"/>
                    <a:pt x="239" y="46"/>
                  </a:cubicBezTo>
                  <a:cubicBezTo>
                    <a:pt x="236" y="46"/>
                    <a:pt x="234" y="45"/>
                    <a:pt x="231" y="45"/>
                  </a:cubicBezTo>
                  <a:cubicBezTo>
                    <a:pt x="231" y="45"/>
                    <a:pt x="230" y="45"/>
                    <a:pt x="229" y="45"/>
                  </a:cubicBezTo>
                  <a:cubicBezTo>
                    <a:pt x="222" y="45"/>
                    <a:pt x="217" y="46"/>
                    <a:pt x="215" y="48"/>
                  </a:cubicBezTo>
                  <a:cubicBezTo>
                    <a:pt x="217" y="49"/>
                    <a:pt x="220" y="52"/>
                    <a:pt x="218" y="57"/>
                  </a:cubicBezTo>
                  <a:cubicBezTo>
                    <a:pt x="213" y="67"/>
                    <a:pt x="203" y="70"/>
                    <a:pt x="198" y="72"/>
                  </a:cubicBezTo>
                  <a:cubicBezTo>
                    <a:pt x="197" y="72"/>
                    <a:pt x="196" y="72"/>
                    <a:pt x="195" y="72"/>
                  </a:cubicBezTo>
                  <a:cubicBezTo>
                    <a:pt x="191" y="72"/>
                    <a:pt x="190" y="69"/>
                    <a:pt x="189" y="67"/>
                  </a:cubicBezTo>
                  <a:cubicBezTo>
                    <a:pt x="189" y="67"/>
                    <a:pt x="189" y="66"/>
                    <a:pt x="189" y="66"/>
                  </a:cubicBezTo>
                  <a:cubicBezTo>
                    <a:pt x="187" y="65"/>
                    <a:pt x="186" y="66"/>
                    <a:pt x="184" y="67"/>
                  </a:cubicBezTo>
                  <a:cubicBezTo>
                    <a:pt x="183" y="69"/>
                    <a:pt x="183" y="69"/>
                    <a:pt x="183" y="69"/>
                  </a:cubicBezTo>
                  <a:cubicBezTo>
                    <a:pt x="182" y="70"/>
                    <a:pt x="181" y="71"/>
                    <a:pt x="180" y="70"/>
                  </a:cubicBezTo>
                  <a:cubicBezTo>
                    <a:pt x="178" y="70"/>
                    <a:pt x="178" y="69"/>
                    <a:pt x="177" y="68"/>
                  </a:cubicBezTo>
                  <a:cubicBezTo>
                    <a:pt x="177" y="65"/>
                    <a:pt x="177" y="65"/>
                    <a:pt x="177" y="65"/>
                  </a:cubicBezTo>
                  <a:cubicBezTo>
                    <a:pt x="177" y="62"/>
                    <a:pt x="176" y="60"/>
                    <a:pt x="175" y="59"/>
                  </a:cubicBezTo>
                  <a:cubicBezTo>
                    <a:pt x="170" y="58"/>
                    <a:pt x="169" y="61"/>
                    <a:pt x="166" y="65"/>
                  </a:cubicBezTo>
                  <a:cubicBezTo>
                    <a:pt x="166" y="66"/>
                    <a:pt x="165" y="67"/>
                    <a:pt x="165" y="68"/>
                  </a:cubicBezTo>
                  <a:cubicBezTo>
                    <a:pt x="165" y="68"/>
                    <a:pt x="165" y="69"/>
                    <a:pt x="165" y="69"/>
                  </a:cubicBezTo>
                  <a:cubicBezTo>
                    <a:pt x="164" y="69"/>
                    <a:pt x="164" y="70"/>
                    <a:pt x="163" y="70"/>
                  </a:cubicBezTo>
                  <a:cubicBezTo>
                    <a:pt x="162" y="70"/>
                    <a:pt x="160" y="71"/>
                    <a:pt x="159" y="71"/>
                  </a:cubicBezTo>
                  <a:cubicBezTo>
                    <a:pt x="155" y="71"/>
                    <a:pt x="150" y="69"/>
                    <a:pt x="144" y="68"/>
                  </a:cubicBezTo>
                  <a:cubicBezTo>
                    <a:pt x="143" y="67"/>
                    <a:pt x="142" y="67"/>
                    <a:pt x="140" y="66"/>
                  </a:cubicBezTo>
                  <a:cubicBezTo>
                    <a:pt x="140" y="66"/>
                    <a:pt x="139" y="66"/>
                    <a:pt x="139" y="65"/>
                  </a:cubicBezTo>
                  <a:cubicBezTo>
                    <a:pt x="138" y="65"/>
                    <a:pt x="137" y="64"/>
                    <a:pt x="137" y="64"/>
                  </a:cubicBezTo>
                  <a:cubicBezTo>
                    <a:pt x="134" y="62"/>
                    <a:pt x="133" y="62"/>
                    <a:pt x="131" y="62"/>
                  </a:cubicBezTo>
                  <a:cubicBezTo>
                    <a:pt x="130" y="62"/>
                    <a:pt x="130" y="62"/>
                    <a:pt x="130" y="62"/>
                  </a:cubicBezTo>
                  <a:cubicBezTo>
                    <a:pt x="128" y="62"/>
                    <a:pt x="126" y="62"/>
                    <a:pt x="123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18" y="57"/>
                    <a:pt x="118" y="52"/>
                    <a:pt x="118" y="49"/>
                  </a:cubicBezTo>
                  <a:cubicBezTo>
                    <a:pt x="118" y="46"/>
                    <a:pt x="118" y="45"/>
                    <a:pt x="117" y="45"/>
                  </a:cubicBezTo>
                  <a:cubicBezTo>
                    <a:pt x="117" y="44"/>
                    <a:pt x="116" y="44"/>
                    <a:pt x="116" y="44"/>
                  </a:cubicBezTo>
                  <a:cubicBezTo>
                    <a:pt x="115" y="44"/>
                    <a:pt x="115" y="44"/>
                    <a:pt x="114" y="45"/>
                  </a:cubicBezTo>
                  <a:cubicBezTo>
                    <a:pt x="113" y="46"/>
                    <a:pt x="112" y="48"/>
                    <a:pt x="109" y="48"/>
                  </a:cubicBezTo>
                  <a:cubicBezTo>
                    <a:pt x="109" y="48"/>
                    <a:pt x="108" y="48"/>
                    <a:pt x="108" y="47"/>
                  </a:cubicBezTo>
                  <a:cubicBezTo>
                    <a:pt x="98" y="44"/>
                    <a:pt x="96" y="36"/>
                    <a:pt x="95" y="30"/>
                  </a:cubicBezTo>
                  <a:cubicBezTo>
                    <a:pt x="95" y="27"/>
                    <a:pt x="94" y="24"/>
                    <a:pt x="92" y="22"/>
                  </a:cubicBezTo>
                  <a:cubicBezTo>
                    <a:pt x="90" y="19"/>
                    <a:pt x="87" y="18"/>
                    <a:pt x="84" y="16"/>
                  </a:cubicBezTo>
                  <a:cubicBezTo>
                    <a:pt x="81" y="15"/>
                    <a:pt x="78" y="13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3" y="6"/>
                    <a:pt x="70" y="3"/>
                    <a:pt x="65" y="0"/>
                  </a:cubicBezTo>
                  <a:cubicBezTo>
                    <a:pt x="61" y="1"/>
                    <a:pt x="61" y="4"/>
                    <a:pt x="62" y="12"/>
                  </a:cubicBezTo>
                  <a:cubicBezTo>
                    <a:pt x="62" y="15"/>
                    <a:pt x="62" y="19"/>
                    <a:pt x="62" y="23"/>
                  </a:cubicBezTo>
                  <a:cubicBezTo>
                    <a:pt x="61" y="26"/>
                    <a:pt x="58" y="26"/>
                    <a:pt x="57" y="27"/>
                  </a:cubicBezTo>
                  <a:cubicBezTo>
                    <a:pt x="55" y="27"/>
                    <a:pt x="54" y="27"/>
                    <a:pt x="53" y="33"/>
                  </a:cubicBezTo>
                  <a:cubicBezTo>
                    <a:pt x="55" y="44"/>
                    <a:pt x="54" y="50"/>
                    <a:pt x="50" y="5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6" y="55"/>
                    <a:pt x="42" y="55"/>
                    <a:pt x="38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4" y="55"/>
                    <a:pt x="32" y="55"/>
                    <a:pt x="31" y="55"/>
                  </a:cubicBezTo>
                  <a:cubicBezTo>
                    <a:pt x="30" y="55"/>
                    <a:pt x="30" y="55"/>
                    <a:pt x="30" y="56"/>
                  </a:cubicBezTo>
                  <a:cubicBezTo>
                    <a:pt x="29" y="57"/>
                    <a:pt x="28" y="59"/>
                    <a:pt x="27" y="60"/>
                  </a:cubicBezTo>
                  <a:cubicBezTo>
                    <a:pt x="22" y="62"/>
                    <a:pt x="16" y="65"/>
                    <a:pt x="7" y="68"/>
                  </a:cubicBezTo>
                  <a:cubicBezTo>
                    <a:pt x="7" y="71"/>
                    <a:pt x="7" y="75"/>
                    <a:pt x="6" y="79"/>
                  </a:cubicBezTo>
                  <a:cubicBezTo>
                    <a:pt x="6" y="79"/>
                    <a:pt x="6" y="80"/>
                    <a:pt x="6" y="80"/>
                  </a:cubicBezTo>
                  <a:cubicBezTo>
                    <a:pt x="4" y="82"/>
                    <a:pt x="2" y="84"/>
                    <a:pt x="0" y="85"/>
                  </a:cubicBezTo>
                  <a:cubicBezTo>
                    <a:pt x="5" y="90"/>
                    <a:pt x="5" y="95"/>
                    <a:pt x="5" y="99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5" y="101"/>
                    <a:pt x="5" y="101"/>
                    <a:pt x="5" y="100"/>
                  </a:cubicBezTo>
                  <a:cubicBezTo>
                    <a:pt x="7" y="99"/>
                    <a:pt x="10" y="98"/>
                    <a:pt x="12" y="99"/>
                  </a:cubicBezTo>
                  <a:cubicBezTo>
                    <a:pt x="15" y="100"/>
                    <a:pt x="16" y="104"/>
                    <a:pt x="17" y="107"/>
                  </a:cubicBezTo>
                  <a:cubicBezTo>
                    <a:pt x="17" y="107"/>
                    <a:pt x="17" y="108"/>
                    <a:pt x="17" y="108"/>
                  </a:cubicBezTo>
                  <a:cubicBezTo>
                    <a:pt x="17" y="108"/>
                    <a:pt x="17" y="108"/>
                    <a:pt x="18" y="108"/>
                  </a:cubicBezTo>
                  <a:cubicBezTo>
                    <a:pt x="18" y="108"/>
                    <a:pt x="20" y="108"/>
                    <a:pt x="21" y="108"/>
                  </a:cubicBezTo>
                  <a:cubicBezTo>
                    <a:pt x="26" y="108"/>
                    <a:pt x="29" y="112"/>
                    <a:pt x="32" y="116"/>
                  </a:cubicBezTo>
                  <a:cubicBezTo>
                    <a:pt x="35" y="120"/>
                    <a:pt x="40" y="128"/>
                    <a:pt x="38" y="134"/>
                  </a:cubicBezTo>
                  <a:cubicBezTo>
                    <a:pt x="37" y="138"/>
                    <a:pt x="34" y="140"/>
                    <a:pt x="31" y="143"/>
                  </a:cubicBezTo>
                  <a:cubicBezTo>
                    <a:pt x="27" y="145"/>
                    <a:pt x="24" y="148"/>
                    <a:pt x="23" y="151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2" y="155"/>
                    <a:pt x="23" y="157"/>
                    <a:pt x="25" y="160"/>
                  </a:cubicBezTo>
                  <a:cubicBezTo>
                    <a:pt x="26" y="160"/>
                    <a:pt x="27" y="161"/>
                    <a:pt x="27" y="162"/>
                  </a:cubicBezTo>
                  <a:cubicBezTo>
                    <a:pt x="33" y="164"/>
                    <a:pt x="35" y="168"/>
                    <a:pt x="35" y="171"/>
                  </a:cubicBezTo>
                  <a:cubicBezTo>
                    <a:pt x="36" y="172"/>
                    <a:pt x="36" y="173"/>
                    <a:pt x="36" y="173"/>
                  </a:cubicBezTo>
                  <a:cubicBezTo>
                    <a:pt x="37" y="173"/>
                    <a:pt x="37" y="173"/>
                    <a:pt x="37" y="173"/>
                  </a:cubicBezTo>
                  <a:cubicBezTo>
                    <a:pt x="38" y="173"/>
                    <a:pt x="38" y="173"/>
                    <a:pt x="39" y="173"/>
                  </a:cubicBezTo>
                  <a:cubicBezTo>
                    <a:pt x="41" y="172"/>
                    <a:pt x="44" y="171"/>
                    <a:pt x="47" y="173"/>
                  </a:cubicBezTo>
                  <a:cubicBezTo>
                    <a:pt x="49" y="174"/>
                    <a:pt x="49" y="177"/>
                    <a:pt x="49" y="179"/>
                  </a:cubicBezTo>
                  <a:cubicBezTo>
                    <a:pt x="49" y="181"/>
                    <a:pt x="49" y="184"/>
                    <a:pt x="49" y="186"/>
                  </a:cubicBezTo>
                  <a:cubicBezTo>
                    <a:pt x="50" y="189"/>
                    <a:pt x="52" y="193"/>
                    <a:pt x="54" y="196"/>
                  </a:cubicBezTo>
                  <a:cubicBezTo>
                    <a:pt x="56" y="199"/>
                    <a:pt x="57" y="201"/>
                    <a:pt x="58" y="202"/>
                  </a:cubicBezTo>
                  <a:cubicBezTo>
                    <a:pt x="58" y="203"/>
                    <a:pt x="58" y="204"/>
                    <a:pt x="58" y="205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9" y="208"/>
                    <a:pt x="58" y="213"/>
                    <a:pt x="57" y="219"/>
                  </a:cubicBezTo>
                  <a:cubicBezTo>
                    <a:pt x="55" y="227"/>
                    <a:pt x="53" y="237"/>
                    <a:pt x="57" y="242"/>
                  </a:cubicBezTo>
                  <a:cubicBezTo>
                    <a:pt x="58" y="244"/>
                    <a:pt x="61" y="245"/>
                    <a:pt x="63" y="245"/>
                  </a:cubicBezTo>
                  <a:cubicBezTo>
                    <a:pt x="63" y="245"/>
                    <a:pt x="63" y="245"/>
                    <a:pt x="63" y="245"/>
                  </a:cubicBezTo>
                  <a:cubicBezTo>
                    <a:pt x="65" y="245"/>
                    <a:pt x="66" y="244"/>
                    <a:pt x="68" y="244"/>
                  </a:cubicBezTo>
                  <a:cubicBezTo>
                    <a:pt x="80" y="241"/>
                    <a:pt x="80" y="234"/>
                    <a:pt x="79" y="229"/>
                  </a:cubicBezTo>
                  <a:cubicBezTo>
                    <a:pt x="79" y="224"/>
                    <a:pt x="79" y="221"/>
                    <a:pt x="84" y="219"/>
                  </a:cubicBezTo>
                  <a:cubicBezTo>
                    <a:pt x="86" y="218"/>
                    <a:pt x="88" y="217"/>
                    <a:pt x="89" y="217"/>
                  </a:cubicBezTo>
                  <a:cubicBezTo>
                    <a:pt x="92" y="217"/>
                    <a:pt x="94" y="219"/>
                    <a:pt x="97" y="221"/>
                  </a:cubicBezTo>
                  <a:cubicBezTo>
                    <a:pt x="99" y="223"/>
                    <a:pt x="102" y="225"/>
                    <a:pt x="106" y="225"/>
                  </a:cubicBezTo>
                  <a:cubicBezTo>
                    <a:pt x="106" y="225"/>
                    <a:pt x="106" y="225"/>
                    <a:pt x="107" y="225"/>
                  </a:cubicBezTo>
                  <a:cubicBezTo>
                    <a:pt x="107" y="225"/>
                    <a:pt x="107" y="225"/>
                    <a:pt x="108" y="224"/>
                  </a:cubicBezTo>
                  <a:cubicBezTo>
                    <a:pt x="110" y="220"/>
                    <a:pt x="113" y="217"/>
                    <a:pt x="116" y="217"/>
                  </a:cubicBezTo>
                  <a:cubicBezTo>
                    <a:pt x="119" y="217"/>
                    <a:pt x="120" y="218"/>
                    <a:pt x="122" y="219"/>
                  </a:cubicBezTo>
                  <a:cubicBezTo>
                    <a:pt x="124" y="221"/>
                    <a:pt x="127" y="223"/>
                    <a:pt x="133" y="225"/>
                  </a:cubicBezTo>
                  <a:cubicBezTo>
                    <a:pt x="133" y="225"/>
                    <a:pt x="134" y="225"/>
                    <a:pt x="135" y="225"/>
                  </a:cubicBezTo>
                  <a:cubicBezTo>
                    <a:pt x="139" y="225"/>
                    <a:pt x="143" y="224"/>
                    <a:pt x="146" y="222"/>
                  </a:cubicBezTo>
                  <a:cubicBezTo>
                    <a:pt x="148" y="222"/>
                    <a:pt x="150" y="221"/>
                    <a:pt x="152" y="221"/>
                  </a:cubicBezTo>
                  <a:cubicBezTo>
                    <a:pt x="152" y="221"/>
                    <a:pt x="152" y="221"/>
                    <a:pt x="152" y="221"/>
                  </a:cubicBezTo>
                  <a:cubicBezTo>
                    <a:pt x="154" y="223"/>
                    <a:pt x="156" y="224"/>
                    <a:pt x="158" y="224"/>
                  </a:cubicBezTo>
                  <a:cubicBezTo>
                    <a:pt x="160" y="224"/>
                    <a:pt x="161" y="224"/>
                    <a:pt x="162" y="224"/>
                  </a:cubicBezTo>
                  <a:cubicBezTo>
                    <a:pt x="162" y="224"/>
                    <a:pt x="163" y="223"/>
                    <a:pt x="163" y="223"/>
                  </a:cubicBezTo>
                  <a:cubicBezTo>
                    <a:pt x="164" y="223"/>
                    <a:pt x="164" y="223"/>
                    <a:pt x="164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6" y="228"/>
                    <a:pt x="166" y="234"/>
                    <a:pt x="164" y="239"/>
                  </a:cubicBezTo>
                  <a:cubicBezTo>
                    <a:pt x="164" y="241"/>
                    <a:pt x="164" y="242"/>
                    <a:pt x="165" y="243"/>
                  </a:cubicBezTo>
                  <a:cubicBezTo>
                    <a:pt x="167" y="245"/>
                    <a:pt x="169" y="246"/>
                    <a:pt x="172" y="246"/>
                  </a:cubicBezTo>
                  <a:cubicBezTo>
                    <a:pt x="174" y="246"/>
                    <a:pt x="175" y="245"/>
                    <a:pt x="177" y="244"/>
                  </a:cubicBezTo>
                  <a:cubicBezTo>
                    <a:pt x="179" y="244"/>
                    <a:pt x="181" y="243"/>
                    <a:pt x="183" y="243"/>
                  </a:cubicBezTo>
                  <a:cubicBezTo>
                    <a:pt x="186" y="243"/>
                    <a:pt x="188" y="244"/>
                    <a:pt x="190" y="245"/>
                  </a:cubicBezTo>
                  <a:cubicBezTo>
                    <a:pt x="194" y="246"/>
                    <a:pt x="193" y="249"/>
                    <a:pt x="191" y="254"/>
                  </a:cubicBezTo>
                  <a:cubicBezTo>
                    <a:pt x="190" y="258"/>
                    <a:pt x="188" y="261"/>
                    <a:pt x="189" y="264"/>
                  </a:cubicBezTo>
                  <a:cubicBezTo>
                    <a:pt x="189" y="264"/>
                    <a:pt x="189" y="264"/>
                    <a:pt x="189" y="265"/>
                  </a:cubicBezTo>
                  <a:cubicBezTo>
                    <a:pt x="193" y="267"/>
                    <a:pt x="196" y="269"/>
                    <a:pt x="199" y="270"/>
                  </a:cubicBezTo>
                  <a:cubicBezTo>
                    <a:pt x="202" y="272"/>
                    <a:pt x="205" y="274"/>
                    <a:pt x="208" y="276"/>
                  </a:cubicBezTo>
                  <a:cubicBezTo>
                    <a:pt x="208" y="280"/>
                    <a:pt x="208" y="284"/>
                    <a:pt x="208" y="288"/>
                  </a:cubicBezTo>
                  <a:cubicBezTo>
                    <a:pt x="208" y="293"/>
                    <a:pt x="208" y="298"/>
                    <a:pt x="209" y="302"/>
                  </a:cubicBezTo>
                  <a:cubicBezTo>
                    <a:pt x="209" y="305"/>
                    <a:pt x="208" y="307"/>
                    <a:pt x="206" y="310"/>
                  </a:cubicBezTo>
                  <a:cubicBezTo>
                    <a:pt x="204" y="315"/>
                    <a:pt x="202" y="320"/>
                    <a:pt x="207" y="326"/>
                  </a:cubicBezTo>
                  <a:cubicBezTo>
                    <a:pt x="208" y="327"/>
                    <a:pt x="209" y="328"/>
                    <a:pt x="211" y="328"/>
                  </a:cubicBezTo>
                  <a:cubicBezTo>
                    <a:pt x="215" y="328"/>
                    <a:pt x="216" y="323"/>
                    <a:pt x="218" y="318"/>
                  </a:cubicBezTo>
                  <a:cubicBezTo>
                    <a:pt x="219" y="315"/>
                    <a:pt x="219" y="313"/>
                    <a:pt x="220" y="312"/>
                  </a:cubicBezTo>
                  <a:cubicBezTo>
                    <a:pt x="221" y="311"/>
                    <a:pt x="222" y="310"/>
                    <a:pt x="223" y="310"/>
                  </a:cubicBezTo>
                  <a:cubicBezTo>
                    <a:pt x="223" y="310"/>
                    <a:pt x="224" y="310"/>
                    <a:pt x="224" y="311"/>
                  </a:cubicBezTo>
                  <a:cubicBezTo>
                    <a:pt x="227" y="316"/>
                    <a:pt x="226" y="321"/>
                    <a:pt x="225" y="327"/>
                  </a:cubicBezTo>
                  <a:cubicBezTo>
                    <a:pt x="224" y="328"/>
                    <a:pt x="224" y="330"/>
                    <a:pt x="224" y="332"/>
                  </a:cubicBezTo>
                  <a:cubicBezTo>
                    <a:pt x="223" y="335"/>
                    <a:pt x="224" y="337"/>
                    <a:pt x="225" y="339"/>
                  </a:cubicBezTo>
                  <a:cubicBezTo>
                    <a:pt x="228" y="344"/>
                    <a:pt x="235" y="347"/>
                    <a:pt x="244" y="349"/>
                  </a:cubicBezTo>
                  <a:cubicBezTo>
                    <a:pt x="245" y="349"/>
                    <a:pt x="246" y="350"/>
                    <a:pt x="248" y="350"/>
                  </a:cubicBezTo>
                  <a:cubicBezTo>
                    <a:pt x="252" y="350"/>
                    <a:pt x="257" y="349"/>
                    <a:pt x="261" y="348"/>
                  </a:cubicBezTo>
                  <a:cubicBezTo>
                    <a:pt x="262" y="347"/>
                    <a:pt x="264" y="347"/>
                    <a:pt x="265" y="347"/>
                  </a:cubicBezTo>
                  <a:cubicBezTo>
                    <a:pt x="274" y="348"/>
                    <a:pt x="276" y="354"/>
                    <a:pt x="277" y="360"/>
                  </a:cubicBezTo>
                  <a:cubicBezTo>
                    <a:pt x="278" y="363"/>
                    <a:pt x="278" y="365"/>
                    <a:pt x="280" y="367"/>
                  </a:cubicBezTo>
                  <a:cubicBezTo>
                    <a:pt x="280" y="367"/>
                    <a:pt x="280" y="367"/>
                    <a:pt x="280" y="367"/>
                  </a:cubicBezTo>
                  <a:cubicBezTo>
                    <a:pt x="281" y="368"/>
                    <a:pt x="282" y="368"/>
                    <a:pt x="283" y="368"/>
                  </a:cubicBezTo>
                  <a:cubicBezTo>
                    <a:pt x="285" y="368"/>
                    <a:pt x="287" y="367"/>
                    <a:pt x="289" y="366"/>
                  </a:cubicBezTo>
                  <a:cubicBezTo>
                    <a:pt x="291" y="365"/>
                    <a:pt x="293" y="365"/>
                    <a:pt x="295" y="365"/>
                  </a:cubicBezTo>
                  <a:cubicBezTo>
                    <a:pt x="297" y="365"/>
                    <a:pt x="300" y="365"/>
                    <a:pt x="303" y="371"/>
                  </a:cubicBezTo>
                  <a:cubicBezTo>
                    <a:pt x="303" y="373"/>
                    <a:pt x="303" y="375"/>
                    <a:pt x="303" y="377"/>
                  </a:cubicBezTo>
                  <a:cubicBezTo>
                    <a:pt x="303" y="383"/>
                    <a:pt x="303" y="390"/>
                    <a:pt x="305" y="394"/>
                  </a:cubicBezTo>
                  <a:cubicBezTo>
                    <a:pt x="307" y="397"/>
                    <a:pt x="309" y="398"/>
                    <a:pt x="311" y="400"/>
                  </a:cubicBezTo>
                  <a:cubicBezTo>
                    <a:pt x="313" y="401"/>
                    <a:pt x="315" y="402"/>
                    <a:pt x="316" y="404"/>
                  </a:cubicBezTo>
                  <a:cubicBezTo>
                    <a:pt x="316" y="406"/>
                    <a:pt x="316" y="407"/>
                    <a:pt x="317" y="408"/>
                  </a:cubicBezTo>
                  <a:cubicBezTo>
                    <a:pt x="317" y="409"/>
                    <a:pt x="318" y="409"/>
                    <a:pt x="319" y="409"/>
                  </a:cubicBezTo>
                  <a:cubicBezTo>
                    <a:pt x="322" y="409"/>
                    <a:pt x="325" y="408"/>
                    <a:pt x="330" y="406"/>
                  </a:cubicBezTo>
                  <a:cubicBezTo>
                    <a:pt x="331" y="406"/>
                    <a:pt x="332" y="405"/>
                    <a:pt x="333" y="405"/>
                  </a:cubicBezTo>
                  <a:cubicBezTo>
                    <a:pt x="340" y="424"/>
                    <a:pt x="351" y="428"/>
                    <a:pt x="358" y="428"/>
                  </a:cubicBezTo>
                  <a:cubicBezTo>
                    <a:pt x="363" y="428"/>
                    <a:pt x="368" y="426"/>
                    <a:pt x="374" y="422"/>
                  </a:cubicBezTo>
                  <a:cubicBezTo>
                    <a:pt x="377" y="420"/>
                    <a:pt x="379" y="418"/>
                    <a:pt x="380" y="416"/>
                  </a:cubicBezTo>
                  <a:cubicBezTo>
                    <a:pt x="381" y="413"/>
                    <a:pt x="378" y="410"/>
                    <a:pt x="373" y="402"/>
                  </a:cubicBezTo>
                  <a:lnTo>
                    <a:pt x="370" y="398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10514013" y="13233086"/>
              <a:ext cx="1098550" cy="1443038"/>
            </a:xfrm>
            <a:custGeom>
              <a:avLst/>
              <a:gdLst>
                <a:gd name="T0" fmla="*/ 261 w 284"/>
                <a:gd name="T1" fmla="*/ 298 h 373"/>
                <a:gd name="T2" fmla="*/ 258 w 284"/>
                <a:gd name="T3" fmla="*/ 305 h 373"/>
                <a:gd name="T4" fmla="*/ 250 w 284"/>
                <a:gd name="T5" fmla="*/ 305 h 373"/>
                <a:gd name="T6" fmla="*/ 227 w 284"/>
                <a:gd name="T7" fmla="*/ 291 h 373"/>
                <a:gd name="T8" fmla="*/ 205 w 284"/>
                <a:gd name="T9" fmla="*/ 271 h 373"/>
                <a:gd name="T10" fmla="*/ 189 w 284"/>
                <a:gd name="T11" fmla="*/ 228 h 373"/>
                <a:gd name="T12" fmla="*/ 182 w 284"/>
                <a:gd name="T13" fmla="*/ 203 h 373"/>
                <a:gd name="T14" fmla="*/ 204 w 284"/>
                <a:gd name="T15" fmla="*/ 196 h 373"/>
                <a:gd name="T16" fmla="*/ 234 w 284"/>
                <a:gd name="T17" fmla="*/ 200 h 373"/>
                <a:gd name="T18" fmla="*/ 235 w 284"/>
                <a:gd name="T19" fmla="*/ 199 h 373"/>
                <a:gd name="T20" fmla="*/ 216 w 284"/>
                <a:gd name="T21" fmla="*/ 185 h 373"/>
                <a:gd name="T22" fmla="*/ 194 w 284"/>
                <a:gd name="T23" fmla="*/ 173 h 373"/>
                <a:gd name="T24" fmla="*/ 186 w 284"/>
                <a:gd name="T25" fmla="*/ 164 h 373"/>
                <a:gd name="T26" fmla="*/ 130 w 284"/>
                <a:gd name="T27" fmla="*/ 115 h 373"/>
                <a:gd name="T28" fmla="*/ 130 w 284"/>
                <a:gd name="T29" fmla="*/ 114 h 373"/>
                <a:gd name="T30" fmla="*/ 123 w 284"/>
                <a:gd name="T31" fmla="*/ 118 h 373"/>
                <a:gd name="T32" fmla="*/ 90 w 284"/>
                <a:gd name="T33" fmla="*/ 89 h 373"/>
                <a:gd name="T34" fmla="*/ 86 w 284"/>
                <a:gd name="T35" fmla="*/ 81 h 373"/>
                <a:gd name="T36" fmla="*/ 79 w 284"/>
                <a:gd name="T37" fmla="*/ 73 h 373"/>
                <a:gd name="T38" fmla="*/ 84 w 284"/>
                <a:gd name="T39" fmla="*/ 74 h 373"/>
                <a:gd name="T40" fmla="*/ 87 w 284"/>
                <a:gd name="T41" fmla="*/ 72 h 373"/>
                <a:gd name="T42" fmla="*/ 78 w 284"/>
                <a:gd name="T43" fmla="*/ 53 h 373"/>
                <a:gd name="T44" fmla="*/ 74 w 284"/>
                <a:gd name="T45" fmla="*/ 52 h 373"/>
                <a:gd name="T46" fmla="*/ 56 w 284"/>
                <a:gd name="T47" fmla="*/ 42 h 373"/>
                <a:gd name="T48" fmla="*/ 62 w 284"/>
                <a:gd name="T49" fmla="*/ 40 h 373"/>
                <a:gd name="T50" fmla="*/ 29 w 284"/>
                <a:gd name="T51" fmla="*/ 19 h 373"/>
                <a:gd name="T52" fmla="*/ 27 w 284"/>
                <a:gd name="T53" fmla="*/ 7 h 373"/>
                <a:gd name="T54" fmla="*/ 10 w 284"/>
                <a:gd name="T55" fmla="*/ 0 h 373"/>
                <a:gd name="T56" fmla="*/ 10 w 284"/>
                <a:gd name="T57" fmla="*/ 3 h 373"/>
                <a:gd name="T58" fmla="*/ 4 w 284"/>
                <a:gd name="T59" fmla="*/ 8 h 373"/>
                <a:gd name="T60" fmla="*/ 2 w 284"/>
                <a:gd name="T61" fmla="*/ 14 h 373"/>
                <a:gd name="T62" fmla="*/ 12 w 284"/>
                <a:gd name="T63" fmla="*/ 20 h 373"/>
                <a:gd name="T64" fmla="*/ 22 w 284"/>
                <a:gd name="T65" fmla="*/ 25 h 373"/>
                <a:gd name="T66" fmla="*/ 26 w 284"/>
                <a:gd name="T67" fmla="*/ 38 h 373"/>
                <a:gd name="T68" fmla="*/ 30 w 284"/>
                <a:gd name="T69" fmla="*/ 42 h 373"/>
                <a:gd name="T70" fmla="*/ 26 w 284"/>
                <a:gd name="T71" fmla="*/ 51 h 373"/>
                <a:gd name="T72" fmla="*/ 20 w 284"/>
                <a:gd name="T73" fmla="*/ 47 h 373"/>
                <a:gd name="T74" fmla="*/ 19 w 284"/>
                <a:gd name="T75" fmla="*/ 47 h 373"/>
                <a:gd name="T76" fmla="*/ 30 w 284"/>
                <a:gd name="T77" fmla="*/ 73 h 373"/>
                <a:gd name="T78" fmla="*/ 35 w 284"/>
                <a:gd name="T79" fmla="*/ 81 h 373"/>
                <a:gd name="T80" fmla="*/ 51 w 284"/>
                <a:gd name="T81" fmla="*/ 118 h 373"/>
                <a:gd name="T82" fmla="*/ 59 w 284"/>
                <a:gd name="T83" fmla="*/ 128 h 373"/>
                <a:gd name="T84" fmla="*/ 63 w 284"/>
                <a:gd name="T85" fmla="*/ 128 h 373"/>
                <a:gd name="T86" fmla="*/ 66 w 284"/>
                <a:gd name="T87" fmla="*/ 131 h 373"/>
                <a:gd name="T88" fmla="*/ 78 w 284"/>
                <a:gd name="T89" fmla="*/ 139 h 373"/>
                <a:gd name="T90" fmla="*/ 102 w 284"/>
                <a:gd name="T91" fmla="*/ 162 h 373"/>
                <a:gd name="T92" fmla="*/ 147 w 284"/>
                <a:gd name="T93" fmla="*/ 232 h 373"/>
                <a:gd name="T94" fmla="*/ 174 w 284"/>
                <a:gd name="T95" fmla="*/ 265 h 373"/>
                <a:gd name="T96" fmla="*/ 193 w 284"/>
                <a:gd name="T97" fmla="*/ 290 h 373"/>
                <a:gd name="T98" fmla="*/ 195 w 284"/>
                <a:gd name="T99" fmla="*/ 298 h 373"/>
                <a:gd name="T100" fmla="*/ 222 w 284"/>
                <a:gd name="T101" fmla="*/ 349 h 373"/>
                <a:gd name="T102" fmla="*/ 223 w 284"/>
                <a:gd name="T103" fmla="*/ 351 h 373"/>
                <a:gd name="T104" fmla="*/ 253 w 284"/>
                <a:gd name="T105" fmla="*/ 373 h 373"/>
                <a:gd name="T106" fmla="*/ 254 w 284"/>
                <a:gd name="T107" fmla="*/ 372 h 373"/>
                <a:gd name="T108" fmla="*/ 246 w 284"/>
                <a:gd name="T109" fmla="*/ 346 h 373"/>
                <a:gd name="T110" fmla="*/ 251 w 284"/>
                <a:gd name="T111" fmla="*/ 328 h 373"/>
                <a:gd name="T112" fmla="*/ 265 w 284"/>
                <a:gd name="T113" fmla="*/ 323 h 373"/>
                <a:gd name="T114" fmla="*/ 282 w 284"/>
                <a:gd name="T115" fmla="*/ 336 h 373"/>
                <a:gd name="T116" fmla="*/ 283 w 284"/>
                <a:gd name="T117" fmla="*/ 33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4" h="373">
                  <a:moveTo>
                    <a:pt x="261" y="298"/>
                  </a:moveTo>
                  <a:cubicBezTo>
                    <a:pt x="261" y="298"/>
                    <a:pt x="261" y="298"/>
                    <a:pt x="261" y="298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58" y="299"/>
                    <a:pt x="258" y="302"/>
                    <a:pt x="258" y="305"/>
                  </a:cubicBezTo>
                  <a:cubicBezTo>
                    <a:pt x="259" y="307"/>
                    <a:pt x="259" y="310"/>
                    <a:pt x="258" y="311"/>
                  </a:cubicBezTo>
                  <a:cubicBezTo>
                    <a:pt x="256" y="310"/>
                    <a:pt x="253" y="308"/>
                    <a:pt x="250" y="305"/>
                  </a:cubicBezTo>
                  <a:cubicBezTo>
                    <a:pt x="248" y="302"/>
                    <a:pt x="245" y="299"/>
                    <a:pt x="242" y="297"/>
                  </a:cubicBezTo>
                  <a:cubicBezTo>
                    <a:pt x="237" y="294"/>
                    <a:pt x="232" y="292"/>
                    <a:pt x="227" y="291"/>
                  </a:cubicBezTo>
                  <a:cubicBezTo>
                    <a:pt x="221" y="289"/>
                    <a:pt x="216" y="288"/>
                    <a:pt x="212" y="285"/>
                  </a:cubicBezTo>
                  <a:cubicBezTo>
                    <a:pt x="209" y="282"/>
                    <a:pt x="207" y="277"/>
                    <a:pt x="205" y="271"/>
                  </a:cubicBezTo>
                  <a:cubicBezTo>
                    <a:pt x="202" y="264"/>
                    <a:pt x="199" y="256"/>
                    <a:pt x="193" y="251"/>
                  </a:cubicBezTo>
                  <a:cubicBezTo>
                    <a:pt x="190" y="242"/>
                    <a:pt x="189" y="236"/>
                    <a:pt x="189" y="228"/>
                  </a:cubicBezTo>
                  <a:cubicBezTo>
                    <a:pt x="189" y="227"/>
                    <a:pt x="189" y="227"/>
                    <a:pt x="189" y="227"/>
                  </a:cubicBezTo>
                  <a:cubicBezTo>
                    <a:pt x="180" y="215"/>
                    <a:pt x="181" y="208"/>
                    <a:pt x="182" y="203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88" y="198"/>
                    <a:pt x="195" y="196"/>
                    <a:pt x="204" y="196"/>
                  </a:cubicBezTo>
                  <a:cubicBezTo>
                    <a:pt x="212" y="196"/>
                    <a:pt x="220" y="197"/>
                    <a:pt x="228" y="199"/>
                  </a:cubicBezTo>
                  <a:cubicBezTo>
                    <a:pt x="234" y="200"/>
                    <a:pt x="234" y="200"/>
                    <a:pt x="234" y="200"/>
                  </a:cubicBezTo>
                  <a:cubicBezTo>
                    <a:pt x="234" y="200"/>
                    <a:pt x="234" y="200"/>
                    <a:pt x="234" y="200"/>
                  </a:cubicBezTo>
                  <a:cubicBezTo>
                    <a:pt x="234" y="200"/>
                    <a:pt x="234" y="199"/>
                    <a:pt x="235" y="199"/>
                  </a:cubicBezTo>
                  <a:cubicBezTo>
                    <a:pt x="236" y="196"/>
                    <a:pt x="236" y="194"/>
                    <a:pt x="235" y="193"/>
                  </a:cubicBezTo>
                  <a:cubicBezTo>
                    <a:pt x="233" y="188"/>
                    <a:pt x="226" y="185"/>
                    <a:pt x="216" y="185"/>
                  </a:cubicBezTo>
                  <a:cubicBezTo>
                    <a:pt x="211" y="183"/>
                    <a:pt x="207" y="181"/>
                    <a:pt x="203" y="178"/>
                  </a:cubicBezTo>
                  <a:cubicBezTo>
                    <a:pt x="200" y="176"/>
                    <a:pt x="197" y="175"/>
                    <a:pt x="194" y="173"/>
                  </a:cubicBezTo>
                  <a:cubicBezTo>
                    <a:pt x="194" y="173"/>
                    <a:pt x="194" y="173"/>
                    <a:pt x="194" y="173"/>
                  </a:cubicBezTo>
                  <a:cubicBezTo>
                    <a:pt x="192" y="170"/>
                    <a:pt x="190" y="167"/>
                    <a:pt x="186" y="164"/>
                  </a:cubicBezTo>
                  <a:cubicBezTo>
                    <a:pt x="181" y="159"/>
                    <a:pt x="175" y="154"/>
                    <a:pt x="168" y="148"/>
                  </a:cubicBezTo>
                  <a:cubicBezTo>
                    <a:pt x="156" y="138"/>
                    <a:pt x="142" y="127"/>
                    <a:pt x="130" y="115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9" y="114"/>
                    <a:pt x="129" y="114"/>
                    <a:pt x="129" y="115"/>
                  </a:cubicBezTo>
                  <a:cubicBezTo>
                    <a:pt x="128" y="116"/>
                    <a:pt x="125" y="118"/>
                    <a:pt x="123" y="118"/>
                  </a:cubicBezTo>
                  <a:cubicBezTo>
                    <a:pt x="123" y="105"/>
                    <a:pt x="106" y="100"/>
                    <a:pt x="91" y="95"/>
                  </a:cubicBezTo>
                  <a:cubicBezTo>
                    <a:pt x="89" y="93"/>
                    <a:pt x="90" y="91"/>
                    <a:pt x="90" y="89"/>
                  </a:cubicBezTo>
                  <a:cubicBezTo>
                    <a:pt x="91" y="88"/>
                    <a:pt x="91" y="86"/>
                    <a:pt x="90" y="84"/>
                  </a:cubicBezTo>
                  <a:cubicBezTo>
                    <a:pt x="89" y="83"/>
                    <a:pt x="87" y="82"/>
                    <a:pt x="86" y="81"/>
                  </a:cubicBezTo>
                  <a:cubicBezTo>
                    <a:pt x="82" y="80"/>
                    <a:pt x="79" y="78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80" y="73"/>
                    <a:pt x="81" y="73"/>
                    <a:pt x="82" y="73"/>
                  </a:cubicBezTo>
                  <a:cubicBezTo>
                    <a:pt x="82" y="74"/>
                    <a:pt x="83" y="74"/>
                    <a:pt x="84" y="74"/>
                  </a:cubicBezTo>
                  <a:cubicBezTo>
                    <a:pt x="85" y="74"/>
                    <a:pt x="86" y="74"/>
                    <a:pt x="87" y="73"/>
                  </a:cubicBezTo>
                  <a:cubicBezTo>
                    <a:pt x="87" y="73"/>
                    <a:pt x="87" y="73"/>
                    <a:pt x="87" y="72"/>
                  </a:cubicBezTo>
                  <a:cubicBezTo>
                    <a:pt x="87" y="71"/>
                    <a:pt x="86" y="69"/>
                    <a:pt x="86" y="67"/>
                  </a:cubicBezTo>
                  <a:cubicBezTo>
                    <a:pt x="84" y="63"/>
                    <a:pt x="83" y="58"/>
                    <a:pt x="78" y="53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7" y="53"/>
                    <a:pt x="76" y="53"/>
                    <a:pt x="74" y="52"/>
                  </a:cubicBezTo>
                  <a:cubicBezTo>
                    <a:pt x="66" y="51"/>
                    <a:pt x="54" y="49"/>
                    <a:pt x="53" y="43"/>
                  </a:cubicBezTo>
                  <a:cubicBezTo>
                    <a:pt x="54" y="42"/>
                    <a:pt x="55" y="42"/>
                    <a:pt x="56" y="42"/>
                  </a:cubicBezTo>
                  <a:cubicBezTo>
                    <a:pt x="58" y="42"/>
                    <a:pt x="60" y="42"/>
                    <a:pt x="62" y="41"/>
                  </a:cubicBezTo>
                  <a:cubicBezTo>
                    <a:pt x="62" y="41"/>
                    <a:pt x="62" y="40"/>
                    <a:pt x="62" y="40"/>
                  </a:cubicBezTo>
                  <a:cubicBezTo>
                    <a:pt x="61" y="37"/>
                    <a:pt x="55" y="34"/>
                    <a:pt x="49" y="31"/>
                  </a:cubicBezTo>
                  <a:cubicBezTo>
                    <a:pt x="42" y="28"/>
                    <a:pt x="34" y="23"/>
                    <a:pt x="29" y="19"/>
                  </a:cubicBezTo>
                  <a:cubicBezTo>
                    <a:pt x="28" y="15"/>
                    <a:pt x="28" y="11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3" y="2"/>
                    <a:pt x="18" y="0"/>
                    <a:pt x="13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1"/>
                    <a:pt x="10" y="1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5"/>
                    <a:pt x="11" y="6"/>
                    <a:pt x="8" y="8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2" y="8"/>
                    <a:pt x="1" y="8"/>
                    <a:pt x="0" y="9"/>
                  </a:cubicBezTo>
                  <a:cubicBezTo>
                    <a:pt x="0" y="10"/>
                    <a:pt x="0" y="12"/>
                    <a:pt x="2" y="14"/>
                  </a:cubicBezTo>
                  <a:cubicBezTo>
                    <a:pt x="3" y="15"/>
                    <a:pt x="5" y="16"/>
                    <a:pt x="6" y="17"/>
                  </a:cubicBezTo>
                  <a:cubicBezTo>
                    <a:pt x="8" y="18"/>
                    <a:pt x="10" y="19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1"/>
                    <a:pt x="20" y="23"/>
                    <a:pt x="22" y="25"/>
                  </a:cubicBezTo>
                  <a:cubicBezTo>
                    <a:pt x="24" y="29"/>
                    <a:pt x="26" y="33"/>
                    <a:pt x="26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7" y="38"/>
                    <a:pt x="27" y="39"/>
                    <a:pt x="28" y="40"/>
                  </a:cubicBezTo>
                  <a:cubicBezTo>
                    <a:pt x="29" y="41"/>
                    <a:pt x="29" y="42"/>
                    <a:pt x="30" y="42"/>
                  </a:cubicBezTo>
                  <a:cubicBezTo>
                    <a:pt x="30" y="45"/>
                    <a:pt x="29" y="47"/>
                    <a:pt x="27" y="50"/>
                  </a:cubicBezTo>
                  <a:cubicBezTo>
                    <a:pt x="27" y="50"/>
                    <a:pt x="27" y="51"/>
                    <a:pt x="26" y="51"/>
                  </a:cubicBezTo>
                  <a:cubicBezTo>
                    <a:pt x="25" y="51"/>
                    <a:pt x="25" y="50"/>
                    <a:pt x="24" y="49"/>
                  </a:cubicBezTo>
                  <a:cubicBezTo>
                    <a:pt x="23" y="49"/>
                    <a:pt x="22" y="48"/>
                    <a:pt x="20" y="47"/>
                  </a:cubicBezTo>
                  <a:cubicBezTo>
                    <a:pt x="20" y="47"/>
                    <a:pt x="20" y="47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6" y="49"/>
                    <a:pt x="15" y="52"/>
                    <a:pt x="15" y="55"/>
                  </a:cubicBezTo>
                  <a:cubicBezTo>
                    <a:pt x="15" y="61"/>
                    <a:pt x="23" y="67"/>
                    <a:pt x="30" y="73"/>
                  </a:cubicBezTo>
                  <a:cubicBezTo>
                    <a:pt x="32" y="74"/>
                    <a:pt x="33" y="75"/>
                    <a:pt x="35" y="77"/>
                  </a:cubicBezTo>
                  <a:cubicBezTo>
                    <a:pt x="35" y="78"/>
                    <a:pt x="35" y="79"/>
                    <a:pt x="35" y="81"/>
                  </a:cubicBezTo>
                  <a:cubicBezTo>
                    <a:pt x="36" y="88"/>
                    <a:pt x="37" y="97"/>
                    <a:pt x="47" y="107"/>
                  </a:cubicBezTo>
                  <a:cubicBezTo>
                    <a:pt x="50" y="111"/>
                    <a:pt x="50" y="114"/>
                    <a:pt x="51" y="118"/>
                  </a:cubicBezTo>
                  <a:cubicBezTo>
                    <a:pt x="52" y="121"/>
                    <a:pt x="53" y="124"/>
                    <a:pt x="56" y="127"/>
                  </a:cubicBezTo>
                  <a:cubicBezTo>
                    <a:pt x="56" y="128"/>
                    <a:pt x="58" y="128"/>
                    <a:pt x="59" y="128"/>
                  </a:cubicBezTo>
                  <a:cubicBezTo>
                    <a:pt x="60" y="128"/>
                    <a:pt x="60" y="128"/>
                    <a:pt x="61" y="128"/>
                  </a:cubicBezTo>
                  <a:cubicBezTo>
                    <a:pt x="62" y="128"/>
                    <a:pt x="63" y="128"/>
                    <a:pt x="63" y="128"/>
                  </a:cubicBezTo>
                  <a:cubicBezTo>
                    <a:pt x="64" y="128"/>
                    <a:pt x="65" y="128"/>
                    <a:pt x="65" y="128"/>
                  </a:cubicBezTo>
                  <a:cubicBezTo>
                    <a:pt x="66" y="129"/>
                    <a:pt x="66" y="129"/>
                    <a:pt x="66" y="131"/>
                  </a:cubicBezTo>
                  <a:cubicBezTo>
                    <a:pt x="65" y="132"/>
                    <a:pt x="65" y="133"/>
                    <a:pt x="66" y="135"/>
                  </a:cubicBezTo>
                  <a:cubicBezTo>
                    <a:pt x="68" y="139"/>
                    <a:pt x="73" y="139"/>
                    <a:pt x="78" y="139"/>
                  </a:cubicBezTo>
                  <a:cubicBezTo>
                    <a:pt x="84" y="139"/>
                    <a:pt x="89" y="140"/>
                    <a:pt x="93" y="144"/>
                  </a:cubicBezTo>
                  <a:cubicBezTo>
                    <a:pt x="98" y="150"/>
                    <a:pt x="100" y="156"/>
                    <a:pt x="102" y="162"/>
                  </a:cubicBezTo>
                  <a:cubicBezTo>
                    <a:pt x="106" y="172"/>
                    <a:pt x="110" y="182"/>
                    <a:pt x="124" y="196"/>
                  </a:cubicBezTo>
                  <a:cubicBezTo>
                    <a:pt x="138" y="213"/>
                    <a:pt x="142" y="223"/>
                    <a:pt x="147" y="232"/>
                  </a:cubicBezTo>
                  <a:cubicBezTo>
                    <a:pt x="149" y="238"/>
                    <a:pt x="152" y="243"/>
                    <a:pt x="156" y="249"/>
                  </a:cubicBezTo>
                  <a:cubicBezTo>
                    <a:pt x="160" y="257"/>
                    <a:pt x="167" y="261"/>
                    <a:pt x="174" y="265"/>
                  </a:cubicBezTo>
                  <a:cubicBezTo>
                    <a:pt x="179" y="268"/>
                    <a:pt x="183" y="270"/>
                    <a:pt x="186" y="274"/>
                  </a:cubicBezTo>
                  <a:cubicBezTo>
                    <a:pt x="190" y="280"/>
                    <a:pt x="191" y="285"/>
                    <a:pt x="193" y="290"/>
                  </a:cubicBezTo>
                  <a:cubicBezTo>
                    <a:pt x="193" y="293"/>
                    <a:pt x="194" y="295"/>
                    <a:pt x="195" y="298"/>
                  </a:cubicBezTo>
                  <a:cubicBezTo>
                    <a:pt x="195" y="298"/>
                    <a:pt x="195" y="298"/>
                    <a:pt x="195" y="298"/>
                  </a:cubicBezTo>
                  <a:cubicBezTo>
                    <a:pt x="199" y="303"/>
                    <a:pt x="202" y="306"/>
                    <a:pt x="205" y="309"/>
                  </a:cubicBezTo>
                  <a:cubicBezTo>
                    <a:pt x="216" y="320"/>
                    <a:pt x="216" y="320"/>
                    <a:pt x="222" y="349"/>
                  </a:cubicBezTo>
                  <a:cubicBezTo>
                    <a:pt x="223" y="350"/>
                    <a:pt x="223" y="350"/>
                    <a:pt x="223" y="350"/>
                  </a:cubicBezTo>
                  <a:cubicBezTo>
                    <a:pt x="223" y="351"/>
                    <a:pt x="223" y="351"/>
                    <a:pt x="223" y="351"/>
                  </a:cubicBezTo>
                  <a:cubicBezTo>
                    <a:pt x="227" y="354"/>
                    <a:pt x="231" y="357"/>
                    <a:pt x="234" y="361"/>
                  </a:cubicBezTo>
                  <a:cubicBezTo>
                    <a:pt x="241" y="367"/>
                    <a:pt x="247" y="373"/>
                    <a:pt x="253" y="373"/>
                  </a:cubicBezTo>
                  <a:cubicBezTo>
                    <a:pt x="253" y="373"/>
                    <a:pt x="253" y="373"/>
                    <a:pt x="253" y="373"/>
                  </a:cubicBezTo>
                  <a:cubicBezTo>
                    <a:pt x="253" y="373"/>
                    <a:pt x="254" y="373"/>
                    <a:pt x="254" y="372"/>
                  </a:cubicBezTo>
                  <a:cubicBezTo>
                    <a:pt x="254" y="372"/>
                    <a:pt x="254" y="372"/>
                    <a:pt x="254" y="371"/>
                  </a:cubicBezTo>
                  <a:cubicBezTo>
                    <a:pt x="252" y="361"/>
                    <a:pt x="249" y="352"/>
                    <a:pt x="246" y="346"/>
                  </a:cubicBezTo>
                  <a:cubicBezTo>
                    <a:pt x="243" y="335"/>
                    <a:pt x="241" y="330"/>
                    <a:pt x="245" y="329"/>
                  </a:cubicBezTo>
                  <a:cubicBezTo>
                    <a:pt x="248" y="328"/>
                    <a:pt x="250" y="328"/>
                    <a:pt x="251" y="328"/>
                  </a:cubicBezTo>
                  <a:cubicBezTo>
                    <a:pt x="256" y="328"/>
                    <a:pt x="256" y="328"/>
                    <a:pt x="264" y="323"/>
                  </a:cubicBezTo>
                  <a:cubicBezTo>
                    <a:pt x="265" y="323"/>
                    <a:pt x="265" y="323"/>
                    <a:pt x="265" y="323"/>
                  </a:cubicBezTo>
                  <a:cubicBezTo>
                    <a:pt x="271" y="323"/>
                    <a:pt x="274" y="328"/>
                    <a:pt x="277" y="332"/>
                  </a:cubicBezTo>
                  <a:cubicBezTo>
                    <a:pt x="279" y="334"/>
                    <a:pt x="280" y="336"/>
                    <a:pt x="282" y="336"/>
                  </a:cubicBezTo>
                  <a:cubicBezTo>
                    <a:pt x="282" y="336"/>
                    <a:pt x="282" y="336"/>
                    <a:pt x="282" y="336"/>
                  </a:cubicBezTo>
                  <a:cubicBezTo>
                    <a:pt x="283" y="336"/>
                    <a:pt x="283" y="336"/>
                    <a:pt x="283" y="335"/>
                  </a:cubicBezTo>
                  <a:cubicBezTo>
                    <a:pt x="284" y="319"/>
                    <a:pt x="276" y="305"/>
                    <a:pt x="261" y="29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59"/>
            <p:cNvSpPr>
              <a:spLocks noEditPoints="1"/>
            </p:cNvSpPr>
            <p:nvPr userDrawn="1"/>
          </p:nvSpPr>
          <p:spPr bwMode="auto">
            <a:xfrm>
              <a:off x="266700" y="13101324"/>
              <a:ext cx="661988" cy="1160463"/>
            </a:xfrm>
            <a:custGeom>
              <a:avLst/>
              <a:gdLst>
                <a:gd name="T0" fmla="*/ 154 w 171"/>
                <a:gd name="T1" fmla="*/ 209 h 300"/>
                <a:gd name="T2" fmla="*/ 153 w 171"/>
                <a:gd name="T3" fmla="*/ 210 h 300"/>
                <a:gd name="T4" fmla="*/ 162 w 171"/>
                <a:gd name="T5" fmla="*/ 186 h 300"/>
                <a:gd name="T6" fmla="*/ 159 w 171"/>
                <a:gd name="T7" fmla="*/ 169 h 300"/>
                <a:gd name="T8" fmla="*/ 171 w 171"/>
                <a:gd name="T9" fmla="*/ 168 h 300"/>
                <a:gd name="T10" fmla="*/ 152 w 171"/>
                <a:gd name="T11" fmla="*/ 135 h 300"/>
                <a:gd name="T12" fmla="*/ 152 w 171"/>
                <a:gd name="T13" fmla="*/ 131 h 300"/>
                <a:gd name="T14" fmla="*/ 146 w 171"/>
                <a:gd name="T15" fmla="*/ 102 h 300"/>
                <a:gd name="T16" fmla="*/ 143 w 171"/>
                <a:gd name="T17" fmla="*/ 98 h 300"/>
                <a:gd name="T18" fmla="*/ 140 w 171"/>
                <a:gd name="T19" fmla="*/ 67 h 300"/>
                <a:gd name="T20" fmla="*/ 127 w 171"/>
                <a:gd name="T21" fmla="*/ 38 h 300"/>
                <a:gd name="T22" fmla="*/ 109 w 171"/>
                <a:gd name="T23" fmla="*/ 27 h 300"/>
                <a:gd name="T24" fmla="*/ 106 w 171"/>
                <a:gd name="T25" fmla="*/ 23 h 300"/>
                <a:gd name="T26" fmla="*/ 99 w 171"/>
                <a:gd name="T27" fmla="*/ 12 h 300"/>
                <a:gd name="T28" fmla="*/ 87 w 171"/>
                <a:gd name="T29" fmla="*/ 8 h 300"/>
                <a:gd name="T30" fmla="*/ 85 w 171"/>
                <a:gd name="T31" fmla="*/ 9 h 300"/>
                <a:gd name="T32" fmla="*/ 75 w 171"/>
                <a:gd name="T33" fmla="*/ 0 h 300"/>
                <a:gd name="T34" fmla="*/ 74 w 171"/>
                <a:gd name="T35" fmla="*/ 19 h 300"/>
                <a:gd name="T36" fmla="*/ 70 w 171"/>
                <a:gd name="T37" fmla="*/ 27 h 300"/>
                <a:gd name="T38" fmla="*/ 66 w 171"/>
                <a:gd name="T39" fmla="*/ 35 h 300"/>
                <a:gd name="T40" fmla="*/ 56 w 171"/>
                <a:gd name="T41" fmla="*/ 42 h 300"/>
                <a:gd name="T42" fmla="*/ 51 w 171"/>
                <a:gd name="T43" fmla="*/ 51 h 300"/>
                <a:gd name="T44" fmla="*/ 50 w 171"/>
                <a:gd name="T45" fmla="*/ 53 h 300"/>
                <a:gd name="T46" fmla="*/ 33 w 171"/>
                <a:gd name="T47" fmla="*/ 65 h 300"/>
                <a:gd name="T48" fmla="*/ 25 w 171"/>
                <a:gd name="T49" fmla="*/ 51 h 300"/>
                <a:gd name="T50" fmla="*/ 23 w 171"/>
                <a:gd name="T51" fmla="*/ 43 h 300"/>
                <a:gd name="T52" fmla="*/ 19 w 171"/>
                <a:gd name="T53" fmla="*/ 47 h 300"/>
                <a:gd name="T54" fmla="*/ 9 w 171"/>
                <a:gd name="T55" fmla="*/ 50 h 300"/>
                <a:gd name="T56" fmla="*/ 4 w 171"/>
                <a:gd name="T57" fmla="*/ 57 h 300"/>
                <a:gd name="T58" fmla="*/ 0 w 171"/>
                <a:gd name="T59" fmla="*/ 62 h 300"/>
                <a:gd name="T60" fmla="*/ 9 w 171"/>
                <a:gd name="T61" fmla="*/ 90 h 300"/>
                <a:gd name="T62" fmla="*/ 26 w 171"/>
                <a:gd name="T63" fmla="*/ 109 h 300"/>
                <a:gd name="T64" fmla="*/ 34 w 171"/>
                <a:gd name="T65" fmla="*/ 140 h 300"/>
                <a:gd name="T66" fmla="*/ 34 w 171"/>
                <a:gd name="T67" fmla="*/ 142 h 300"/>
                <a:gd name="T68" fmla="*/ 62 w 171"/>
                <a:gd name="T69" fmla="*/ 176 h 300"/>
                <a:gd name="T70" fmla="*/ 62 w 171"/>
                <a:gd name="T71" fmla="*/ 176 h 300"/>
                <a:gd name="T72" fmla="*/ 65 w 171"/>
                <a:gd name="T73" fmla="*/ 199 h 300"/>
                <a:gd name="T74" fmla="*/ 65 w 171"/>
                <a:gd name="T75" fmla="*/ 199 h 300"/>
                <a:gd name="T76" fmla="*/ 68 w 171"/>
                <a:gd name="T77" fmla="*/ 234 h 300"/>
                <a:gd name="T78" fmla="*/ 75 w 171"/>
                <a:gd name="T79" fmla="*/ 263 h 300"/>
                <a:gd name="T80" fmla="*/ 109 w 171"/>
                <a:gd name="T81" fmla="*/ 299 h 300"/>
                <a:gd name="T82" fmla="*/ 121 w 171"/>
                <a:gd name="T83" fmla="*/ 300 h 300"/>
                <a:gd name="T84" fmla="*/ 122 w 171"/>
                <a:gd name="T85" fmla="*/ 299 h 300"/>
                <a:gd name="T86" fmla="*/ 125 w 171"/>
                <a:gd name="T87" fmla="*/ 264 h 300"/>
                <a:gd name="T88" fmla="*/ 129 w 171"/>
                <a:gd name="T89" fmla="*/ 240 h 300"/>
                <a:gd name="T90" fmla="*/ 140 w 171"/>
                <a:gd name="T91" fmla="*/ 230 h 300"/>
                <a:gd name="T92" fmla="*/ 144 w 171"/>
                <a:gd name="T93" fmla="*/ 225 h 300"/>
                <a:gd name="T94" fmla="*/ 162 w 171"/>
                <a:gd name="T95" fmla="*/ 213 h 300"/>
                <a:gd name="T96" fmla="*/ 158 w 171"/>
                <a:gd name="T97" fmla="*/ 209 h 300"/>
                <a:gd name="T98" fmla="*/ 147 w 171"/>
                <a:gd name="T99" fmla="*/ 210 h 300"/>
                <a:gd name="T100" fmla="*/ 149 w 171"/>
                <a:gd name="T101" fmla="*/ 21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1" h="300">
                  <a:moveTo>
                    <a:pt x="158" y="209"/>
                  </a:moveTo>
                  <a:cubicBezTo>
                    <a:pt x="157" y="209"/>
                    <a:pt x="156" y="209"/>
                    <a:pt x="154" y="209"/>
                  </a:cubicBezTo>
                  <a:cubicBezTo>
                    <a:pt x="154" y="210"/>
                    <a:pt x="153" y="210"/>
                    <a:pt x="152" y="210"/>
                  </a:cubicBezTo>
                  <a:cubicBezTo>
                    <a:pt x="152" y="210"/>
                    <a:pt x="153" y="210"/>
                    <a:pt x="153" y="210"/>
                  </a:cubicBezTo>
                  <a:cubicBezTo>
                    <a:pt x="153" y="209"/>
                    <a:pt x="153" y="209"/>
                    <a:pt x="153" y="209"/>
                  </a:cubicBezTo>
                  <a:cubicBezTo>
                    <a:pt x="159" y="200"/>
                    <a:pt x="162" y="193"/>
                    <a:pt x="162" y="186"/>
                  </a:cubicBezTo>
                  <a:cubicBezTo>
                    <a:pt x="162" y="184"/>
                    <a:pt x="161" y="182"/>
                    <a:pt x="160" y="181"/>
                  </a:cubicBezTo>
                  <a:cubicBezTo>
                    <a:pt x="159" y="178"/>
                    <a:pt x="157" y="175"/>
                    <a:pt x="159" y="169"/>
                  </a:cubicBezTo>
                  <a:cubicBezTo>
                    <a:pt x="160" y="169"/>
                    <a:pt x="161" y="169"/>
                    <a:pt x="162" y="169"/>
                  </a:cubicBezTo>
                  <a:cubicBezTo>
                    <a:pt x="165" y="169"/>
                    <a:pt x="168" y="169"/>
                    <a:pt x="171" y="168"/>
                  </a:cubicBezTo>
                  <a:cubicBezTo>
                    <a:pt x="171" y="168"/>
                    <a:pt x="170" y="167"/>
                    <a:pt x="170" y="166"/>
                  </a:cubicBezTo>
                  <a:cubicBezTo>
                    <a:pt x="171" y="157"/>
                    <a:pt x="161" y="144"/>
                    <a:pt x="152" y="135"/>
                  </a:cubicBezTo>
                  <a:cubicBezTo>
                    <a:pt x="151" y="135"/>
                    <a:pt x="151" y="134"/>
                    <a:pt x="151" y="133"/>
                  </a:cubicBezTo>
                  <a:cubicBezTo>
                    <a:pt x="151" y="132"/>
                    <a:pt x="152" y="131"/>
                    <a:pt x="152" y="131"/>
                  </a:cubicBezTo>
                  <a:cubicBezTo>
                    <a:pt x="153" y="130"/>
                    <a:pt x="154" y="130"/>
                    <a:pt x="154" y="129"/>
                  </a:cubicBezTo>
                  <a:cubicBezTo>
                    <a:pt x="159" y="122"/>
                    <a:pt x="153" y="113"/>
                    <a:pt x="146" y="102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45" y="100"/>
                    <a:pt x="144" y="99"/>
                    <a:pt x="143" y="98"/>
                  </a:cubicBezTo>
                  <a:cubicBezTo>
                    <a:pt x="143" y="98"/>
                    <a:pt x="143" y="97"/>
                    <a:pt x="143" y="97"/>
                  </a:cubicBezTo>
                  <a:cubicBezTo>
                    <a:pt x="139" y="87"/>
                    <a:pt x="139" y="77"/>
                    <a:pt x="140" y="67"/>
                  </a:cubicBezTo>
                  <a:cubicBezTo>
                    <a:pt x="138" y="59"/>
                    <a:pt x="135" y="50"/>
                    <a:pt x="129" y="38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2" y="37"/>
                    <a:pt x="117" y="36"/>
                    <a:pt x="112" y="34"/>
                  </a:cubicBezTo>
                  <a:cubicBezTo>
                    <a:pt x="110" y="32"/>
                    <a:pt x="109" y="29"/>
                    <a:pt x="109" y="27"/>
                  </a:cubicBezTo>
                  <a:cubicBezTo>
                    <a:pt x="109" y="27"/>
                    <a:pt x="109" y="26"/>
                    <a:pt x="109" y="26"/>
                  </a:cubicBezTo>
                  <a:cubicBezTo>
                    <a:pt x="108" y="25"/>
                    <a:pt x="107" y="24"/>
                    <a:pt x="106" y="23"/>
                  </a:cubicBezTo>
                  <a:cubicBezTo>
                    <a:pt x="104" y="22"/>
                    <a:pt x="102" y="20"/>
                    <a:pt x="101" y="18"/>
                  </a:cubicBezTo>
                  <a:cubicBezTo>
                    <a:pt x="100" y="16"/>
                    <a:pt x="99" y="14"/>
                    <a:pt x="99" y="12"/>
                  </a:cubicBezTo>
                  <a:cubicBezTo>
                    <a:pt x="95" y="10"/>
                    <a:pt x="92" y="7"/>
                    <a:pt x="90" y="4"/>
                  </a:cubicBezTo>
                  <a:cubicBezTo>
                    <a:pt x="90" y="5"/>
                    <a:pt x="89" y="7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6" y="9"/>
                    <a:pt x="86" y="9"/>
                    <a:pt x="85" y="9"/>
                  </a:cubicBezTo>
                  <a:cubicBezTo>
                    <a:pt x="82" y="9"/>
                    <a:pt x="80" y="6"/>
                    <a:pt x="78" y="3"/>
                  </a:cubicBezTo>
                  <a:cubicBezTo>
                    <a:pt x="77" y="3"/>
                    <a:pt x="76" y="1"/>
                    <a:pt x="75" y="0"/>
                  </a:cubicBezTo>
                  <a:cubicBezTo>
                    <a:pt x="72" y="3"/>
                    <a:pt x="72" y="6"/>
                    <a:pt x="73" y="12"/>
                  </a:cubicBezTo>
                  <a:cubicBezTo>
                    <a:pt x="74" y="15"/>
                    <a:pt x="74" y="17"/>
                    <a:pt x="74" y="19"/>
                  </a:cubicBezTo>
                  <a:cubicBezTo>
                    <a:pt x="74" y="19"/>
                    <a:pt x="74" y="20"/>
                    <a:pt x="74" y="20"/>
                  </a:cubicBezTo>
                  <a:cubicBezTo>
                    <a:pt x="74" y="23"/>
                    <a:pt x="72" y="25"/>
                    <a:pt x="70" y="27"/>
                  </a:cubicBezTo>
                  <a:cubicBezTo>
                    <a:pt x="68" y="29"/>
                    <a:pt x="67" y="31"/>
                    <a:pt x="66" y="32"/>
                  </a:cubicBezTo>
                  <a:cubicBezTo>
                    <a:pt x="66" y="33"/>
                    <a:pt x="66" y="34"/>
                    <a:pt x="66" y="35"/>
                  </a:cubicBezTo>
                  <a:cubicBezTo>
                    <a:pt x="65" y="37"/>
                    <a:pt x="65" y="40"/>
                    <a:pt x="63" y="42"/>
                  </a:cubicBezTo>
                  <a:cubicBezTo>
                    <a:pt x="60" y="44"/>
                    <a:pt x="58" y="43"/>
                    <a:pt x="56" y="42"/>
                  </a:cubicBezTo>
                  <a:cubicBezTo>
                    <a:pt x="56" y="42"/>
                    <a:pt x="56" y="42"/>
                    <a:pt x="55" y="42"/>
                  </a:cubicBezTo>
                  <a:cubicBezTo>
                    <a:pt x="53" y="44"/>
                    <a:pt x="52" y="47"/>
                    <a:pt x="51" y="51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5" y="59"/>
                    <a:pt x="41" y="65"/>
                    <a:pt x="33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24" y="63"/>
                    <a:pt x="25" y="56"/>
                    <a:pt x="25" y="51"/>
                  </a:cubicBezTo>
                  <a:cubicBezTo>
                    <a:pt x="25" y="47"/>
                    <a:pt x="25" y="45"/>
                    <a:pt x="24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2" y="44"/>
                    <a:pt x="22" y="44"/>
                  </a:cubicBezTo>
                  <a:cubicBezTo>
                    <a:pt x="21" y="45"/>
                    <a:pt x="20" y="46"/>
                    <a:pt x="19" y="47"/>
                  </a:cubicBezTo>
                  <a:cubicBezTo>
                    <a:pt x="17" y="47"/>
                    <a:pt x="14" y="48"/>
                    <a:pt x="13" y="49"/>
                  </a:cubicBezTo>
                  <a:cubicBezTo>
                    <a:pt x="11" y="49"/>
                    <a:pt x="9" y="49"/>
                    <a:pt x="9" y="50"/>
                  </a:cubicBezTo>
                  <a:cubicBezTo>
                    <a:pt x="9" y="50"/>
                    <a:pt x="8" y="50"/>
                    <a:pt x="8" y="50"/>
                  </a:cubicBezTo>
                  <a:cubicBezTo>
                    <a:pt x="7" y="50"/>
                    <a:pt x="5" y="54"/>
                    <a:pt x="4" y="57"/>
                  </a:cubicBezTo>
                  <a:cubicBezTo>
                    <a:pt x="3" y="58"/>
                    <a:pt x="3" y="59"/>
                    <a:pt x="2" y="60"/>
                  </a:cubicBezTo>
                  <a:cubicBezTo>
                    <a:pt x="2" y="61"/>
                    <a:pt x="1" y="62"/>
                    <a:pt x="0" y="62"/>
                  </a:cubicBezTo>
                  <a:cubicBezTo>
                    <a:pt x="2" y="67"/>
                    <a:pt x="3" y="72"/>
                    <a:pt x="5" y="77"/>
                  </a:cubicBezTo>
                  <a:cubicBezTo>
                    <a:pt x="6" y="82"/>
                    <a:pt x="8" y="87"/>
                    <a:pt x="9" y="90"/>
                  </a:cubicBezTo>
                  <a:cubicBezTo>
                    <a:pt x="14" y="97"/>
                    <a:pt x="19" y="102"/>
                    <a:pt x="25" y="108"/>
                  </a:cubicBezTo>
                  <a:cubicBezTo>
                    <a:pt x="25" y="109"/>
                    <a:pt x="25" y="109"/>
                    <a:pt x="26" y="109"/>
                  </a:cubicBezTo>
                  <a:cubicBezTo>
                    <a:pt x="26" y="109"/>
                    <a:pt x="26" y="109"/>
                    <a:pt x="26" y="110"/>
                  </a:cubicBezTo>
                  <a:cubicBezTo>
                    <a:pt x="33" y="121"/>
                    <a:pt x="34" y="132"/>
                    <a:pt x="34" y="140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5" y="157"/>
                    <a:pt x="35" y="168"/>
                    <a:pt x="59" y="173"/>
                  </a:cubicBezTo>
                  <a:cubicBezTo>
                    <a:pt x="60" y="173"/>
                    <a:pt x="61" y="174"/>
                    <a:pt x="62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3" y="180"/>
                    <a:pt x="64" y="186"/>
                    <a:pt x="64" y="192"/>
                  </a:cubicBezTo>
                  <a:cubicBezTo>
                    <a:pt x="65" y="195"/>
                    <a:pt x="65" y="197"/>
                    <a:pt x="65" y="199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5" y="203"/>
                    <a:pt x="66" y="207"/>
                    <a:pt x="68" y="210"/>
                  </a:cubicBezTo>
                  <a:cubicBezTo>
                    <a:pt x="60" y="216"/>
                    <a:pt x="64" y="225"/>
                    <a:pt x="68" y="234"/>
                  </a:cubicBezTo>
                  <a:cubicBezTo>
                    <a:pt x="71" y="240"/>
                    <a:pt x="74" y="246"/>
                    <a:pt x="74" y="252"/>
                  </a:cubicBezTo>
                  <a:cubicBezTo>
                    <a:pt x="75" y="257"/>
                    <a:pt x="75" y="260"/>
                    <a:pt x="75" y="263"/>
                  </a:cubicBezTo>
                  <a:cubicBezTo>
                    <a:pt x="75" y="270"/>
                    <a:pt x="75" y="275"/>
                    <a:pt x="76" y="284"/>
                  </a:cubicBezTo>
                  <a:cubicBezTo>
                    <a:pt x="77" y="297"/>
                    <a:pt x="94" y="298"/>
                    <a:pt x="109" y="299"/>
                  </a:cubicBezTo>
                  <a:cubicBezTo>
                    <a:pt x="113" y="299"/>
                    <a:pt x="117" y="299"/>
                    <a:pt x="121" y="299"/>
                  </a:cubicBezTo>
                  <a:cubicBezTo>
                    <a:pt x="121" y="300"/>
                    <a:pt x="121" y="300"/>
                    <a:pt x="121" y="300"/>
                  </a:cubicBezTo>
                  <a:cubicBezTo>
                    <a:pt x="121" y="300"/>
                    <a:pt x="121" y="299"/>
                    <a:pt x="122" y="299"/>
                  </a:cubicBezTo>
                  <a:cubicBezTo>
                    <a:pt x="122" y="299"/>
                    <a:pt x="122" y="299"/>
                    <a:pt x="122" y="299"/>
                  </a:cubicBezTo>
                  <a:cubicBezTo>
                    <a:pt x="123" y="287"/>
                    <a:pt x="124" y="277"/>
                    <a:pt x="124" y="271"/>
                  </a:cubicBezTo>
                  <a:cubicBezTo>
                    <a:pt x="124" y="268"/>
                    <a:pt x="125" y="266"/>
                    <a:pt x="125" y="264"/>
                  </a:cubicBezTo>
                  <a:cubicBezTo>
                    <a:pt x="126" y="261"/>
                    <a:pt x="127" y="258"/>
                    <a:pt x="125" y="254"/>
                  </a:cubicBezTo>
                  <a:cubicBezTo>
                    <a:pt x="130" y="248"/>
                    <a:pt x="130" y="244"/>
                    <a:pt x="129" y="240"/>
                  </a:cubicBezTo>
                  <a:cubicBezTo>
                    <a:pt x="128" y="238"/>
                    <a:pt x="128" y="236"/>
                    <a:pt x="129" y="234"/>
                  </a:cubicBezTo>
                  <a:cubicBezTo>
                    <a:pt x="133" y="231"/>
                    <a:pt x="137" y="231"/>
                    <a:pt x="140" y="230"/>
                  </a:cubicBezTo>
                  <a:cubicBezTo>
                    <a:pt x="140" y="230"/>
                    <a:pt x="140" y="230"/>
                    <a:pt x="140" y="230"/>
                  </a:cubicBezTo>
                  <a:cubicBezTo>
                    <a:pt x="143" y="229"/>
                    <a:pt x="143" y="227"/>
                    <a:pt x="144" y="225"/>
                  </a:cubicBezTo>
                  <a:cubicBezTo>
                    <a:pt x="145" y="221"/>
                    <a:pt x="147" y="216"/>
                    <a:pt x="161" y="214"/>
                  </a:cubicBezTo>
                  <a:cubicBezTo>
                    <a:pt x="162" y="214"/>
                    <a:pt x="162" y="213"/>
                    <a:pt x="162" y="213"/>
                  </a:cubicBezTo>
                  <a:cubicBezTo>
                    <a:pt x="162" y="212"/>
                    <a:pt x="162" y="211"/>
                    <a:pt x="162" y="210"/>
                  </a:cubicBezTo>
                  <a:cubicBezTo>
                    <a:pt x="161" y="209"/>
                    <a:pt x="160" y="209"/>
                    <a:pt x="158" y="209"/>
                  </a:cubicBezTo>
                  <a:close/>
                  <a:moveTo>
                    <a:pt x="147" y="210"/>
                  </a:moveTo>
                  <a:cubicBezTo>
                    <a:pt x="147" y="210"/>
                    <a:pt x="147" y="210"/>
                    <a:pt x="147" y="210"/>
                  </a:cubicBezTo>
                  <a:cubicBezTo>
                    <a:pt x="147" y="210"/>
                    <a:pt x="148" y="210"/>
                    <a:pt x="148" y="210"/>
                  </a:cubicBezTo>
                  <a:cubicBezTo>
                    <a:pt x="149" y="210"/>
                    <a:pt x="149" y="210"/>
                    <a:pt x="149" y="210"/>
                  </a:cubicBezTo>
                  <a:cubicBezTo>
                    <a:pt x="149" y="210"/>
                    <a:pt x="148" y="210"/>
                    <a:pt x="147" y="2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174625" y="11905936"/>
              <a:ext cx="1492250" cy="1860550"/>
            </a:xfrm>
            <a:custGeom>
              <a:avLst/>
              <a:gdLst>
                <a:gd name="T0" fmla="*/ 368 w 386"/>
                <a:gd name="T1" fmla="*/ 289 h 481"/>
                <a:gd name="T2" fmla="*/ 350 w 386"/>
                <a:gd name="T3" fmla="*/ 278 h 481"/>
                <a:gd name="T4" fmla="*/ 358 w 386"/>
                <a:gd name="T5" fmla="*/ 243 h 481"/>
                <a:gd name="T6" fmla="*/ 339 w 386"/>
                <a:gd name="T7" fmla="*/ 225 h 481"/>
                <a:gd name="T8" fmla="*/ 333 w 386"/>
                <a:gd name="T9" fmla="*/ 217 h 481"/>
                <a:gd name="T10" fmla="*/ 317 w 386"/>
                <a:gd name="T11" fmla="*/ 197 h 481"/>
                <a:gd name="T12" fmla="*/ 326 w 386"/>
                <a:gd name="T13" fmla="*/ 177 h 481"/>
                <a:gd name="T14" fmla="*/ 349 w 386"/>
                <a:gd name="T15" fmla="*/ 165 h 481"/>
                <a:gd name="T16" fmla="*/ 372 w 386"/>
                <a:gd name="T17" fmla="*/ 145 h 481"/>
                <a:gd name="T18" fmla="*/ 386 w 386"/>
                <a:gd name="T19" fmla="*/ 106 h 481"/>
                <a:gd name="T20" fmla="*/ 362 w 386"/>
                <a:gd name="T21" fmla="*/ 88 h 481"/>
                <a:gd name="T22" fmla="*/ 348 w 386"/>
                <a:gd name="T23" fmla="*/ 83 h 481"/>
                <a:gd name="T24" fmla="*/ 342 w 386"/>
                <a:gd name="T25" fmla="*/ 68 h 481"/>
                <a:gd name="T26" fmla="*/ 314 w 386"/>
                <a:gd name="T27" fmla="*/ 61 h 481"/>
                <a:gd name="T28" fmla="*/ 261 w 386"/>
                <a:gd name="T29" fmla="*/ 70 h 481"/>
                <a:gd name="T30" fmla="*/ 248 w 386"/>
                <a:gd name="T31" fmla="*/ 30 h 481"/>
                <a:gd name="T32" fmla="*/ 228 w 386"/>
                <a:gd name="T33" fmla="*/ 4 h 481"/>
                <a:gd name="T34" fmla="*/ 207 w 386"/>
                <a:gd name="T35" fmla="*/ 0 h 481"/>
                <a:gd name="T36" fmla="*/ 188 w 386"/>
                <a:gd name="T37" fmla="*/ 5 h 481"/>
                <a:gd name="T38" fmla="*/ 185 w 386"/>
                <a:gd name="T39" fmla="*/ 47 h 481"/>
                <a:gd name="T40" fmla="*/ 171 w 386"/>
                <a:gd name="T41" fmla="*/ 70 h 481"/>
                <a:gd name="T42" fmla="*/ 199 w 386"/>
                <a:gd name="T43" fmla="*/ 105 h 481"/>
                <a:gd name="T44" fmla="*/ 202 w 386"/>
                <a:gd name="T45" fmla="*/ 142 h 481"/>
                <a:gd name="T46" fmla="*/ 207 w 386"/>
                <a:gd name="T47" fmla="*/ 162 h 481"/>
                <a:gd name="T48" fmla="*/ 192 w 386"/>
                <a:gd name="T49" fmla="*/ 191 h 481"/>
                <a:gd name="T50" fmla="*/ 184 w 386"/>
                <a:gd name="T51" fmla="*/ 203 h 481"/>
                <a:gd name="T52" fmla="*/ 172 w 386"/>
                <a:gd name="T53" fmla="*/ 200 h 481"/>
                <a:gd name="T54" fmla="*/ 152 w 386"/>
                <a:gd name="T55" fmla="*/ 218 h 481"/>
                <a:gd name="T56" fmla="*/ 135 w 386"/>
                <a:gd name="T57" fmla="*/ 204 h 481"/>
                <a:gd name="T58" fmla="*/ 111 w 386"/>
                <a:gd name="T59" fmla="*/ 199 h 481"/>
                <a:gd name="T60" fmla="*/ 115 w 386"/>
                <a:gd name="T61" fmla="*/ 225 h 481"/>
                <a:gd name="T62" fmla="*/ 102 w 386"/>
                <a:gd name="T63" fmla="*/ 227 h 481"/>
                <a:gd name="T64" fmla="*/ 89 w 386"/>
                <a:gd name="T65" fmla="*/ 223 h 481"/>
                <a:gd name="T66" fmla="*/ 74 w 386"/>
                <a:gd name="T67" fmla="*/ 207 h 481"/>
                <a:gd name="T68" fmla="*/ 67 w 386"/>
                <a:gd name="T69" fmla="*/ 241 h 481"/>
                <a:gd name="T70" fmla="*/ 54 w 386"/>
                <a:gd name="T71" fmla="*/ 229 h 481"/>
                <a:gd name="T72" fmla="*/ 43 w 386"/>
                <a:gd name="T73" fmla="*/ 233 h 481"/>
                <a:gd name="T74" fmla="*/ 28 w 386"/>
                <a:gd name="T75" fmla="*/ 239 h 481"/>
                <a:gd name="T76" fmla="*/ 13 w 386"/>
                <a:gd name="T77" fmla="*/ 217 h 481"/>
                <a:gd name="T78" fmla="*/ 0 w 386"/>
                <a:gd name="T79" fmla="*/ 259 h 481"/>
                <a:gd name="T80" fmla="*/ 4 w 386"/>
                <a:gd name="T81" fmla="*/ 348 h 481"/>
                <a:gd name="T82" fmla="*/ 35 w 386"/>
                <a:gd name="T83" fmla="*/ 352 h 481"/>
                <a:gd name="T84" fmla="*/ 51 w 386"/>
                <a:gd name="T85" fmla="*/ 347 h 481"/>
                <a:gd name="T86" fmla="*/ 69 w 386"/>
                <a:gd name="T87" fmla="*/ 358 h 481"/>
                <a:gd name="T88" fmla="*/ 85 w 386"/>
                <a:gd name="T89" fmla="*/ 339 h 481"/>
                <a:gd name="T90" fmla="*/ 99 w 386"/>
                <a:gd name="T91" fmla="*/ 303 h 481"/>
                <a:gd name="T92" fmla="*/ 118 w 386"/>
                <a:gd name="T93" fmla="*/ 307 h 481"/>
                <a:gd name="T94" fmla="*/ 129 w 386"/>
                <a:gd name="T95" fmla="*/ 319 h 481"/>
                <a:gd name="T96" fmla="*/ 139 w 386"/>
                <a:gd name="T97" fmla="*/ 337 h 481"/>
                <a:gd name="T98" fmla="*/ 170 w 386"/>
                <a:gd name="T99" fmla="*/ 376 h 481"/>
                <a:gd name="T100" fmla="*/ 183 w 386"/>
                <a:gd name="T101" fmla="*/ 442 h 481"/>
                <a:gd name="T102" fmla="*/ 233 w 386"/>
                <a:gd name="T103" fmla="*/ 465 h 481"/>
                <a:gd name="T104" fmla="*/ 236 w 386"/>
                <a:gd name="T105" fmla="*/ 468 h 481"/>
                <a:gd name="T106" fmla="*/ 283 w 386"/>
                <a:gd name="T107" fmla="*/ 480 h 481"/>
                <a:gd name="T108" fmla="*/ 290 w 386"/>
                <a:gd name="T109" fmla="*/ 449 h 481"/>
                <a:gd name="T110" fmla="*/ 304 w 386"/>
                <a:gd name="T111" fmla="*/ 453 h 481"/>
                <a:gd name="T112" fmla="*/ 292 w 386"/>
                <a:gd name="T113" fmla="*/ 387 h 481"/>
                <a:gd name="T114" fmla="*/ 307 w 386"/>
                <a:gd name="T115" fmla="*/ 351 h 481"/>
                <a:gd name="T116" fmla="*/ 337 w 386"/>
                <a:gd name="T117" fmla="*/ 323 h 481"/>
                <a:gd name="T118" fmla="*/ 364 w 386"/>
                <a:gd name="T119" fmla="*/ 32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6" h="481">
                  <a:moveTo>
                    <a:pt x="374" y="310"/>
                  </a:moveTo>
                  <a:cubicBezTo>
                    <a:pt x="372" y="306"/>
                    <a:pt x="370" y="302"/>
                    <a:pt x="368" y="299"/>
                  </a:cubicBezTo>
                  <a:cubicBezTo>
                    <a:pt x="368" y="299"/>
                    <a:pt x="368" y="298"/>
                    <a:pt x="368" y="298"/>
                  </a:cubicBezTo>
                  <a:cubicBezTo>
                    <a:pt x="368" y="295"/>
                    <a:pt x="368" y="292"/>
                    <a:pt x="368" y="290"/>
                  </a:cubicBezTo>
                  <a:cubicBezTo>
                    <a:pt x="368" y="290"/>
                    <a:pt x="368" y="289"/>
                    <a:pt x="368" y="289"/>
                  </a:cubicBezTo>
                  <a:cubicBezTo>
                    <a:pt x="368" y="289"/>
                    <a:pt x="367" y="289"/>
                    <a:pt x="366" y="289"/>
                  </a:cubicBezTo>
                  <a:cubicBezTo>
                    <a:pt x="365" y="290"/>
                    <a:pt x="362" y="291"/>
                    <a:pt x="359" y="290"/>
                  </a:cubicBezTo>
                  <a:cubicBezTo>
                    <a:pt x="359" y="289"/>
                    <a:pt x="359" y="289"/>
                    <a:pt x="358" y="289"/>
                  </a:cubicBezTo>
                  <a:cubicBezTo>
                    <a:pt x="356" y="288"/>
                    <a:pt x="355" y="285"/>
                    <a:pt x="355" y="283"/>
                  </a:cubicBezTo>
                  <a:cubicBezTo>
                    <a:pt x="354" y="281"/>
                    <a:pt x="353" y="279"/>
                    <a:pt x="350" y="278"/>
                  </a:cubicBezTo>
                  <a:cubicBezTo>
                    <a:pt x="349" y="278"/>
                    <a:pt x="348" y="277"/>
                    <a:pt x="348" y="277"/>
                  </a:cubicBezTo>
                  <a:cubicBezTo>
                    <a:pt x="347" y="276"/>
                    <a:pt x="347" y="275"/>
                    <a:pt x="346" y="275"/>
                  </a:cubicBezTo>
                  <a:cubicBezTo>
                    <a:pt x="344" y="272"/>
                    <a:pt x="340" y="268"/>
                    <a:pt x="343" y="261"/>
                  </a:cubicBezTo>
                  <a:cubicBezTo>
                    <a:pt x="344" y="255"/>
                    <a:pt x="348" y="252"/>
                    <a:pt x="352" y="249"/>
                  </a:cubicBezTo>
                  <a:cubicBezTo>
                    <a:pt x="354" y="247"/>
                    <a:pt x="357" y="245"/>
                    <a:pt x="358" y="243"/>
                  </a:cubicBezTo>
                  <a:cubicBezTo>
                    <a:pt x="359" y="240"/>
                    <a:pt x="355" y="234"/>
                    <a:pt x="352" y="230"/>
                  </a:cubicBezTo>
                  <a:cubicBezTo>
                    <a:pt x="350" y="226"/>
                    <a:pt x="347" y="225"/>
                    <a:pt x="346" y="225"/>
                  </a:cubicBezTo>
                  <a:cubicBezTo>
                    <a:pt x="345" y="225"/>
                    <a:pt x="345" y="225"/>
                    <a:pt x="344" y="225"/>
                  </a:cubicBezTo>
                  <a:cubicBezTo>
                    <a:pt x="343" y="225"/>
                    <a:pt x="341" y="226"/>
                    <a:pt x="339" y="225"/>
                  </a:cubicBezTo>
                  <a:cubicBezTo>
                    <a:pt x="339" y="225"/>
                    <a:pt x="339" y="225"/>
                    <a:pt x="339" y="225"/>
                  </a:cubicBezTo>
                  <a:cubicBezTo>
                    <a:pt x="338" y="224"/>
                    <a:pt x="337" y="224"/>
                    <a:pt x="337" y="223"/>
                  </a:cubicBezTo>
                  <a:cubicBezTo>
                    <a:pt x="337" y="223"/>
                    <a:pt x="337" y="223"/>
                    <a:pt x="337" y="223"/>
                  </a:cubicBezTo>
                  <a:cubicBezTo>
                    <a:pt x="337" y="222"/>
                    <a:pt x="336" y="221"/>
                    <a:pt x="336" y="219"/>
                  </a:cubicBezTo>
                  <a:cubicBezTo>
                    <a:pt x="336" y="218"/>
                    <a:pt x="335" y="217"/>
                    <a:pt x="335" y="216"/>
                  </a:cubicBezTo>
                  <a:cubicBezTo>
                    <a:pt x="334" y="216"/>
                    <a:pt x="334" y="216"/>
                    <a:pt x="333" y="217"/>
                  </a:cubicBezTo>
                  <a:cubicBezTo>
                    <a:pt x="332" y="217"/>
                    <a:pt x="330" y="218"/>
                    <a:pt x="329" y="218"/>
                  </a:cubicBezTo>
                  <a:cubicBezTo>
                    <a:pt x="327" y="218"/>
                    <a:pt x="326" y="218"/>
                    <a:pt x="325" y="217"/>
                  </a:cubicBezTo>
                  <a:cubicBezTo>
                    <a:pt x="323" y="214"/>
                    <a:pt x="323" y="211"/>
                    <a:pt x="324" y="209"/>
                  </a:cubicBezTo>
                  <a:cubicBezTo>
                    <a:pt x="324" y="206"/>
                    <a:pt x="325" y="203"/>
                    <a:pt x="319" y="198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6" y="196"/>
                    <a:pt x="316" y="195"/>
                    <a:pt x="316" y="194"/>
                  </a:cubicBezTo>
                  <a:cubicBezTo>
                    <a:pt x="316" y="193"/>
                    <a:pt x="317" y="192"/>
                    <a:pt x="318" y="192"/>
                  </a:cubicBezTo>
                  <a:cubicBezTo>
                    <a:pt x="320" y="191"/>
                    <a:pt x="320" y="191"/>
                    <a:pt x="320" y="191"/>
                  </a:cubicBezTo>
                  <a:cubicBezTo>
                    <a:pt x="323" y="190"/>
                    <a:pt x="324" y="190"/>
                    <a:pt x="326" y="188"/>
                  </a:cubicBezTo>
                  <a:cubicBezTo>
                    <a:pt x="326" y="184"/>
                    <a:pt x="326" y="181"/>
                    <a:pt x="326" y="177"/>
                  </a:cubicBezTo>
                  <a:cubicBezTo>
                    <a:pt x="327" y="176"/>
                    <a:pt x="327" y="176"/>
                    <a:pt x="327" y="176"/>
                  </a:cubicBezTo>
                  <a:cubicBezTo>
                    <a:pt x="327" y="175"/>
                    <a:pt x="327" y="174"/>
                    <a:pt x="329" y="174"/>
                  </a:cubicBezTo>
                  <a:cubicBezTo>
                    <a:pt x="329" y="173"/>
                    <a:pt x="329" y="173"/>
                    <a:pt x="329" y="173"/>
                  </a:cubicBezTo>
                  <a:cubicBezTo>
                    <a:pt x="338" y="170"/>
                    <a:pt x="344" y="168"/>
                    <a:pt x="349" y="166"/>
                  </a:cubicBezTo>
                  <a:cubicBezTo>
                    <a:pt x="349" y="166"/>
                    <a:pt x="349" y="165"/>
                    <a:pt x="349" y="165"/>
                  </a:cubicBezTo>
                  <a:cubicBezTo>
                    <a:pt x="350" y="163"/>
                    <a:pt x="351" y="161"/>
                    <a:pt x="355" y="160"/>
                  </a:cubicBezTo>
                  <a:cubicBezTo>
                    <a:pt x="356" y="160"/>
                    <a:pt x="358" y="160"/>
                    <a:pt x="361" y="160"/>
                  </a:cubicBezTo>
                  <a:cubicBezTo>
                    <a:pt x="363" y="160"/>
                    <a:pt x="363" y="160"/>
                    <a:pt x="363" y="160"/>
                  </a:cubicBezTo>
                  <a:cubicBezTo>
                    <a:pt x="366" y="160"/>
                    <a:pt x="369" y="160"/>
                    <a:pt x="372" y="159"/>
                  </a:cubicBezTo>
                  <a:cubicBezTo>
                    <a:pt x="373" y="158"/>
                    <a:pt x="374" y="155"/>
                    <a:pt x="372" y="145"/>
                  </a:cubicBezTo>
                  <a:cubicBezTo>
                    <a:pt x="372" y="144"/>
                    <a:pt x="372" y="144"/>
                    <a:pt x="372" y="144"/>
                  </a:cubicBezTo>
                  <a:cubicBezTo>
                    <a:pt x="373" y="135"/>
                    <a:pt x="376" y="133"/>
                    <a:pt x="380" y="132"/>
                  </a:cubicBezTo>
                  <a:cubicBezTo>
                    <a:pt x="381" y="132"/>
                    <a:pt x="381" y="132"/>
                    <a:pt x="381" y="132"/>
                  </a:cubicBezTo>
                  <a:cubicBezTo>
                    <a:pt x="381" y="129"/>
                    <a:pt x="381" y="126"/>
                    <a:pt x="381" y="123"/>
                  </a:cubicBezTo>
                  <a:cubicBezTo>
                    <a:pt x="380" y="117"/>
                    <a:pt x="379" y="109"/>
                    <a:pt x="386" y="106"/>
                  </a:cubicBezTo>
                  <a:cubicBezTo>
                    <a:pt x="384" y="102"/>
                    <a:pt x="381" y="97"/>
                    <a:pt x="379" y="97"/>
                  </a:cubicBezTo>
                  <a:cubicBezTo>
                    <a:pt x="377" y="97"/>
                    <a:pt x="376" y="98"/>
                    <a:pt x="374" y="99"/>
                  </a:cubicBezTo>
                  <a:cubicBezTo>
                    <a:pt x="372" y="100"/>
                    <a:pt x="370" y="101"/>
                    <a:pt x="368" y="101"/>
                  </a:cubicBezTo>
                  <a:cubicBezTo>
                    <a:pt x="367" y="101"/>
                    <a:pt x="365" y="101"/>
                    <a:pt x="364" y="100"/>
                  </a:cubicBezTo>
                  <a:cubicBezTo>
                    <a:pt x="361" y="96"/>
                    <a:pt x="361" y="92"/>
                    <a:pt x="362" y="88"/>
                  </a:cubicBezTo>
                  <a:cubicBezTo>
                    <a:pt x="362" y="87"/>
                    <a:pt x="362" y="86"/>
                    <a:pt x="362" y="85"/>
                  </a:cubicBezTo>
                  <a:cubicBezTo>
                    <a:pt x="362" y="85"/>
                    <a:pt x="362" y="85"/>
                    <a:pt x="361" y="85"/>
                  </a:cubicBezTo>
                  <a:cubicBezTo>
                    <a:pt x="361" y="85"/>
                    <a:pt x="360" y="85"/>
                    <a:pt x="358" y="85"/>
                  </a:cubicBezTo>
                  <a:cubicBezTo>
                    <a:pt x="356" y="85"/>
                    <a:pt x="355" y="86"/>
                    <a:pt x="353" y="86"/>
                  </a:cubicBezTo>
                  <a:cubicBezTo>
                    <a:pt x="351" y="86"/>
                    <a:pt x="349" y="85"/>
                    <a:pt x="348" y="83"/>
                  </a:cubicBezTo>
                  <a:cubicBezTo>
                    <a:pt x="346" y="81"/>
                    <a:pt x="345" y="78"/>
                    <a:pt x="345" y="73"/>
                  </a:cubicBezTo>
                  <a:cubicBezTo>
                    <a:pt x="345" y="72"/>
                    <a:pt x="345" y="72"/>
                    <a:pt x="346" y="72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6" y="71"/>
                    <a:pt x="345" y="70"/>
                    <a:pt x="345" y="69"/>
                  </a:cubicBezTo>
                  <a:cubicBezTo>
                    <a:pt x="344" y="68"/>
                    <a:pt x="342" y="68"/>
                    <a:pt x="342" y="68"/>
                  </a:cubicBezTo>
                  <a:cubicBezTo>
                    <a:pt x="339" y="68"/>
                    <a:pt x="335" y="68"/>
                    <a:pt x="333" y="65"/>
                  </a:cubicBezTo>
                  <a:cubicBezTo>
                    <a:pt x="331" y="61"/>
                    <a:pt x="333" y="59"/>
                    <a:pt x="334" y="58"/>
                  </a:cubicBezTo>
                  <a:cubicBezTo>
                    <a:pt x="335" y="56"/>
                    <a:pt x="336" y="55"/>
                    <a:pt x="335" y="51"/>
                  </a:cubicBezTo>
                  <a:cubicBezTo>
                    <a:pt x="328" y="52"/>
                    <a:pt x="325" y="55"/>
                    <a:pt x="322" y="57"/>
                  </a:cubicBezTo>
                  <a:cubicBezTo>
                    <a:pt x="320" y="59"/>
                    <a:pt x="318" y="61"/>
                    <a:pt x="314" y="61"/>
                  </a:cubicBezTo>
                  <a:cubicBezTo>
                    <a:pt x="314" y="61"/>
                    <a:pt x="314" y="61"/>
                    <a:pt x="314" y="61"/>
                  </a:cubicBezTo>
                  <a:cubicBezTo>
                    <a:pt x="306" y="60"/>
                    <a:pt x="301" y="50"/>
                    <a:pt x="298" y="45"/>
                  </a:cubicBezTo>
                  <a:cubicBezTo>
                    <a:pt x="297" y="46"/>
                    <a:pt x="296" y="47"/>
                    <a:pt x="295" y="47"/>
                  </a:cubicBezTo>
                  <a:cubicBezTo>
                    <a:pt x="291" y="49"/>
                    <a:pt x="287" y="52"/>
                    <a:pt x="282" y="53"/>
                  </a:cubicBezTo>
                  <a:cubicBezTo>
                    <a:pt x="281" y="59"/>
                    <a:pt x="275" y="68"/>
                    <a:pt x="261" y="70"/>
                  </a:cubicBezTo>
                  <a:cubicBezTo>
                    <a:pt x="261" y="71"/>
                    <a:pt x="260" y="71"/>
                    <a:pt x="260" y="70"/>
                  </a:cubicBezTo>
                  <a:cubicBezTo>
                    <a:pt x="254" y="70"/>
                    <a:pt x="250" y="67"/>
                    <a:pt x="247" y="62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4" y="53"/>
                    <a:pt x="246" y="45"/>
                    <a:pt x="247" y="37"/>
                  </a:cubicBezTo>
                  <a:cubicBezTo>
                    <a:pt x="248" y="35"/>
                    <a:pt x="248" y="33"/>
                    <a:pt x="248" y="30"/>
                  </a:cubicBezTo>
                  <a:cubicBezTo>
                    <a:pt x="248" y="27"/>
                    <a:pt x="247" y="25"/>
                    <a:pt x="243" y="23"/>
                  </a:cubicBezTo>
                  <a:cubicBezTo>
                    <a:pt x="236" y="20"/>
                    <a:pt x="234" y="17"/>
                    <a:pt x="234" y="12"/>
                  </a:cubicBezTo>
                  <a:cubicBezTo>
                    <a:pt x="234" y="12"/>
                    <a:pt x="234" y="12"/>
                    <a:pt x="234" y="12"/>
                  </a:cubicBezTo>
                  <a:cubicBezTo>
                    <a:pt x="234" y="12"/>
                    <a:pt x="234" y="11"/>
                    <a:pt x="234" y="11"/>
                  </a:cubicBezTo>
                  <a:cubicBezTo>
                    <a:pt x="235" y="9"/>
                    <a:pt x="231" y="6"/>
                    <a:pt x="228" y="4"/>
                  </a:cubicBezTo>
                  <a:cubicBezTo>
                    <a:pt x="227" y="4"/>
                    <a:pt x="226" y="3"/>
                    <a:pt x="225" y="2"/>
                  </a:cubicBezTo>
                  <a:cubicBezTo>
                    <a:pt x="224" y="3"/>
                    <a:pt x="222" y="4"/>
                    <a:pt x="219" y="5"/>
                  </a:cubicBezTo>
                  <a:cubicBezTo>
                    <a:pt x="218" y="5"/>
                    <a:pt x="217" y="5"/>
                    <a:pt x="217" y="5"/>
                  </a:cubicBezTo>
                  <a:cubicBezTo>
                    <a:pt x="213" y="5"/>
                    <a:pt x="211" y="3"/>
                    <a:pt x="208" y="0"/>
                  </a:cubicBezTo>
                  <a:cubicBezTo>
                    <a:pt x="208" y="0"/>
                    <a:pt x="208" y="0"/>
                    <a:pt x="207" y="0"/>
                  </a:cubicBezTo>
                  <a:cubicBezTo>
                    <a:pt x="207" y="0"/>
                    <a:pt x="206" y="0"/>
                    <a:pt x="206" y="0"/>
                  </a:cubicBezTo>
                  <a:cubicBezTo>
                    <a:pt x="205" y="1"/>
                    <a:pt x="204" y="2"/>
                    <a:pt x="202" y="3"/>
                  </a:cubicBezTo>
                  <a:cubicBezTo>
                    <a:pt x="201" y="4"/>
                    <a:pt x="199" y="3"/>
                    <a:pt x="198" y="1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195" y="3"/>
                    <a:pt x="191" y="4"/>
                    <a:pt x="188" y="5"/>
                  </a:cubicBezTo>
                  <a:cubicBezTo>
                    <a:pt x="183" y="7"/>
                    <a:pt x="179" y="8"/>
                    <a:pt x="177" y="10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77" y="14"/>
                    <a:pt x="179" y="16"/>
                    <a:pt x="181" y="19"/>
                  </a:cubicBezTo>
                  <a:cubicBezTo>
                    <a:pt x="182" y="21"/>
                    <a:pt x="185" y="24"/>
                    <a:pt x="186" y="29"/>
                  </a:cubicBezTo>
                  <a:cubicBezTo>
                    <a:pt x="189" y="37"/>
                    <a:pt x="189" y="43"/>
                    <a:pt x="185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3" y="50"/>
                    <a:pt x="179" y="51"/>
                    <a:pt x="176" y="53"/>
                  </a:cubicBezTo>
                  <a:cubicBezTo>
                    <a:pt x="172" y="54"/>
                    <a:pt x="168" y="56"/>
                    <a:pt x="167" y="59"/>
                  </a:cubicBezTo>
                  <a:cubicBezTo>
                    <a:pt x="166" y="63"/>
                    <a:pt x="168" y="66"/>
                    <a:pt x="171" y="70"/>
                  </a:cubicBezTo>
                  <a:cubicBezTo>
                    <a:pt x="172" y="71"/>
                    <a:pt x="173" y="73"/>
                    <a:pt x="174" y="75"/>
                  </a:cubicBezTo>
                  <a:cubicBezTo>
                    <a:pt x="174" y="77"/>
                    <a:pt x="174" y="79"/>
                    <a:pt x="174" y="81"/>
                  </a:cubicBezTo>
                  <a:cubicBezTo>
                    <a:pt x="173" y="85"/>
                    <a:pt x="173" y="90"/>
                    <a:pt x="176" y="94"/>
                  </a:cubicBezTo>
                  <a:cubicBezTo>
                    <a:pt x="179" y="97"/>
                    <a:pt x="184" y="98"/>
                    <a:pt x="189" y="99"/>
                  </a:cubicBezTo>
                  <a:cubicBezTo>
                    <a:pt x="194" y="101"/>
                    <a:pt x="198" y="102"/>
                    <a:pt x="199" y="105"/>
                  </a:cubicBezTo>
                  <a:cubicBezTo>
                    <a:pt x="200" y="107"/>
                    <a:pt x="198" y="110"/>
                    <a:pt x="195" y="113"/>
                  </a:cubicBezTo>
                  <a:cubicBezTo>
                    <a:pt x="192" y="117"/>
                    <a:pt x="189" y="121"/>
                    <a:pt x="190" y="126"/>
                  </a:cubicBezTo>
                  <a:cubicBezTo>
                    <a:pt x="191" y="131"/>
                    <a:pt x="196" y="134"/>
                    <a:pt x="200" y="137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1" y="140"/>
                    <a:pt x="202" y="141"/>
                    <a:pt x="202" y="142"/>
                  </a:cubicBezTo>
                  <a:cubicBezTo>
                    <a:pt x="202" y="146"/>
                    <a:pt x="202" y="150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6" y="159"/>
                    <a:pt x="207" y="160"/>
                    <a:pt x="207" y="161"/>
                  </a:cubicBezTo>
                  <a:cubicBezTo>
                    <a:pt x="207" y="161"/>
                    <a:pt x="207" y="161"/>
                    <a:pt x="207" y="162"/>
                  </a:cubicBezTo>
                  <a:cubicBezTo>
                    <a:pt x="211" y="166"/>
                    <a:pt x="209" y="175"/>
                    <a:pt x="207" y="183"/>
                  </a:cubicBezTo>
                  <a:cubicBezTo>
                    <a:pt x="207" y="183"/>
                    <a:pt x="207" y="183"/>
                    <a:pt x="207" y="183"/>
                  </a:cubicBezTo>
                  <a:cubicBezTo>
                    <a:pt x="204" y="185"/>
                    <a:pt x="201" y="188"/>
                    <a:pt x="198" y="190"/>
                  </a:cubicBezTo>
                  <a:cubicBezTo>
                    <a:pt x="197" y="191"/>
                    <a:pt x="196" y="191"/>
                    <a:pt x="194" y="191"/>
                  </a:cubicBezTo>
                  <a:cubicBezTo>
                    <a:pt x="194" y="191"/>
                    <a:pt x="193" y="191"/>
                    <a:pt x="192" y="191"/>
                  </a:cubicBezTo>
                  <a:cubicBezTo>
                    <a:pt x="191" y="191"/>
                    <a:pt x="191" y="191"/>
                    <a:pt x="190" y="191"/>
                  </a:cubicBezTo>
                  <a:cubicBezTo>
                    <a:pt x="189" y="191"/>
                    <a:pt x="188" y="191"/>
                    <a:pt x="187" y="192"/>
                  </a:cubicBezTo>
                  <a:cubicBezTo>
                    <a:pt x="187" y="192"/>
                    <a:pt x="187" y="192"/>
                    <a:pt x="187" y="192"/>
                  </a:cubicBezTo>
                  <a:cubicBezTo>
                    <a:pt x="187" y="193"/>
                    <a:pt x="187" y="194"/>
                    <a:pt x="187" y="195"/>
                  </a:cubicBezTo>
                  <a:cubicBezTo>
                    <a:pt x="187" y="198"/>
                    <a:pt x="187" y="201"/>
                    <a:pt x="184" y="203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3" y="203"/>
                    <a:pt x="182" y="202"/>
                    <a:pt x="182" y="201"/>
                  </a:cubicBezTo>
                  <a:cubicBezTo>
                    <a:pt x="181" y="199"/>
                    <a:pt x="180" y="197"/>
                    <a:pt x="177" y="197"/>
                  </a:cubicBezTo>
                  <a:cubicBezTo>
                    <a:pt x="177" y="197"/>
                    <a:pt x="176" y="197"/>
                    <a:pt x="175" y="198"/>
                  </a:cubicBezTo>
                  <a:cubicBezTo>
                    <a:pt x="174" y="199"/>
                    <a:pt x="173" y="200"/>
                    <a:pt x="172" y="200"/>
                  </a:cubicBezTo>
                  <a:cubicBezTo>
                    <a:pt x="168" y="203"/>
                    <a:pt x="167" y="204"/>
                    <a:pt x="164" y="217"/>
                  </a:cubicBezTo>
                  <a:cubicBezTo>
                    <a:pt x="163" y="217"/>
                    <a:pt x="162" y="217"/>
                    <a:pt x="162" y="217"/>
                  </a:cubicBezTo>
                  <a:cubicBezTo>
                    <a:pt x="160" y="216"/>
                    <a:pt x="159" y="215"/>
                    <a:pt x="157" y="215"/>
                  </a:cubicBezTo>
                  <a:cubicBezTo>
                    <a:pt x="157" y="215"/>
                    <a:pt x="156" y="215"/>
                    <a:pt x="155" y="216"/>
                  </a:cubicBezTo>
                  <a:cubicBezTo>
                    <a:pt x="154" y="217"/>
                    <a:pt x="153" y="218"/>
                    <a:pt x="152" y="218"/>
                  </a:cubicBezTo>
                  <a:cubicBezTo>
                    <a:pt x="150" y="220"/>
                    <a:pt x="149" y="221"/>
                    <a:pt x="148" y="221"/>
                  </a:cubicBezTo>
                  <a:cubicBezTo>
                    <a:pt x="148" y="221"/>
                    <a:pt x="148" y="221"/>
                    <a:pt x="148" y="221"/>
                  </a:cubicBezTo>
                  <a:cubicBezTo>
                    <a:pt x="148" y="221"/>
                    <a:pt x="147" y="221"/>
                    <a:pt x="147" y="220"/>
                  </a:cubicBezTo>
                  <a:cubicBezTo>
                    <a:pt x="145" y="214"/>
                    <a:pt x="141" y="206"/>
                    <a:pt x="137" y="205"/>
                  </a:cubicBezTo>
                  <a:cubicBezTo>
                    <a:pt x="136" y="204"/>
                    <a:pt x="135" y="204"/>
                    <a:pt x="135" y="204"/>
                  </a:cubicBezTo>
                  <a:cubicBezTo>
                    <a:pt x="134" y="204"/>
                    <a:pt x="132" y="205"/>
                    <a:pt x="131" y="205"/>
                  </a:cubicBezTo>
                  <a:cubicBezTo>
                    <a:pt x="129" y="206"/>
                    <a:pt x="128" y="207"/>
                    <a:pt x="126" y="207"/>
                  </a:cubicBezTo>
                  <a:cubicBezTo>
                    <a:pt x="126" y="207"/>
                    <a:pt x="125" y="207"/>
                    <a:pt x="124" y="207"/>
                  </a:cubicBezTo>
                  <a:cubicBezTo>
                    <a:pt x="120" y="201"/>
                    <a:pt x="117" y="199"/>
                    <a:pt x="112" y="199"/>
                  </a:cubicBezTo>
                  <a:cubicBezTo>
                    <a:pt x="112" y="199"/>
                    <a:pt x="111" y="199"/>
                    <a:pt x="111" y="199"/>
                  </a:cubicBezTo>
                  <a:cubicBezTo>
                    <a:pt x="111" y="199"/>
                    <a:pt x="111" y="199"/>
                    <a:pt x="110" y="199"/>
                  </a:cubicBezTo>
                  <a:cubicBezTo>
                    <a:pt x="105" y="202"/>
                    <a:pt x="101" y="206"/>
                    <a:pt x="99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103" y="218"/>
                    <a:pt x="108" y="221"/>
                    <a:pt x="111" y="222"/>
                  </a:cubicBezTo>
                  <a:cubicBezTo>
                    <a:pt x="113" y="223"/>
                    <a:pt x="114" y="224"/>
                    <a:pt x="115" y="225"/>
                  </a:cubicBezTo>
                  <a:cubicBezTo>
                    <a:pt x="115" y="227"/>
                    <a:pt x="115" y="230"/>
                    <a:pt x="114" y="233"/>
                  </a:cubicBezTo>
                  <a:cubicBezTo>
                    <a:pt x="113" y="234"/>
                    <a:pt x="112" y="234"/>
                    <a:pt x="112" y="234"/>
                  </a:cubicBezTo>
                  <a:cubicBezTo>
                    <a:pt x="111" y="234"/>
                    <a:pt x="111" y="233"/>
                    <a:pt x="110" y="232"/>
                  </a:cubicBezTo>
                  <a:cubicBezTo>
                    <a:pt x="109" y="232"/>
                    <a:pt x="108" y="230"/>
                    <a:pt x="107" y="229"/>
                  </a:cubicBezTo>
                  <a:cubicBezTo>
                    <a:pt x="106" y="228"/>
                    <a:pt x="104" y="228"/>
                    <a:pt x="102" y="227"/>
                  </a:cubicBezTo>
                  <a:cubicBezTo>
                    <a:pt x="101" y="226"/>
                    <a:pt x="100" y="226"/>
                    <a:pt x="99" y="225"/>
                  </a:cubicBezTo>
                  <a:cubicBezTo>
                    <a:pt x="97" y="224"/>
                    <a:pt x="96" y="222"/>
                    <a:pt x="95" y="221"/>
                  </a:cubicBezTo>
                  <a:cubicBezTo>
                    <a:pt x="94" y="220"/>
                    <a:pt x="94" y="220"/>
                    <a:pt x="93" y="220"/>
                  </a:cubicBezTo>
                  <a:cubicBezTo>
                    <a:pt x="92" y="220"/>
                    <a:pt x="92" y="221"/>
                    <a:pt x="91" y="222"/>
                  </a:cubicBezTo>
                  <a:cubicBezTo>
                    <a:pt x="91" y="223"/>
                    <a:pt x="90" y="223"/>
                    <a:pt x="89" y="223"/>
                  </a:cubicBezTo>
                  <a:cubicBezTo>
                    <a:pt x="89" y="223"/>
                    <a:pt x="89" y="223"/>
                    <a:pt x="89" y="223"/>
                  </a:cubicBezTo>
                  <a:cubicBezTo>
                    <a:pt x="87" y="219"/>
                    <a:pt x="84" y="217"/>
                    <a:pt x="82" y="215"/>
                  </a:cubicBezTo>
                  <a:cubicBezTo>
                    <a:pt x="80" y="214"/>
                    <a:pt x="78" y="212"/>
                    <a:pt x="76" y="208"/>
                  </a:cubicBezTo>
                  <a:cubicBezTo>
                    <a:pt x="76" y="208"/>
                    <a:pt x="76" y="208"/>
                    <a:pt x="76" y="208"/>
                  </a:cubicBezTo>
                  <a:cubicBezTo>
                    <a:pt x="75" y="208"/>
                    <a:pt x="75" y="207"/>
                    <a:pt x="74" y="207"/>
                  </a:cubicBezTo>
                  <a:cubicBezTo>
                    <a:pt x="72" y="207"/>
                    <a:pt x="72" y="209"/>
                    <a:pt x="72" y="211"/>
                  </a:cubicBezTo>
                  <a:cubicBezTo>
                    <a:pt x="72" y="213"/>
                    <a:pt x="72" y="215"/>
                    <a:pt x="70" y="217"/>
                  </a:cubicBezTo>
                  <a:cubicBezTo>
                    <a:pt x="68" y="218"/>
                    <a:pt x="67" y="220"/>
                    <a:pt x="67" y="222"/>
                  </a:cubicBezTo>
                  <a:cubicBezTo>
                    <a:pt x="68" y="223"/>
                    <a:pt x="69" y="225"/>
                    <a:pt x="70" y="225"/>
                  </a:cubicBezTo>
                  <a:cubicBezTo>
                    <a:pt x="69" y="231"/>
                    <a:pt x="68" y="236"/>
                    <a:pt x="67" y="241"/>
                  </a:cubicBezTo>
                  <a:cubicBezTo>
                    <a:pt x="67" y="241"/>
                    <a:pt x="67" y="240"/>
                    <a:pt x="66" y="238"/>
                  </a:cubicBezTo>
                  <a:cubicBezTo>
                    <a:pt x="66" y="236"/>
                    <a:pt x="66" y="232"/>
                    <a:pt x="63" y="232"/>
                  </a:cubicBezTo>
                  <a:cubicBezTo>
                    <a:pt x="60" y="232"/>
                    <a:pt x="59" y="233"/>
                    <a:pt x="58" y="234"/>
                  </a:cubicBezTo>
                  <a:cubicBezTo>
                    <a:pt x="58" y="234"/>
                    <a:pt x="58" y="234"/>
                    <a:pt x="57" y="233"/>
                  </a:cubicBezTo>
                  <a:cubicBezTo>
                    <a:pt x="57" y="231"/>
                    <a:pt x="56" y="229"/>
                    <a:pt x="54" y="229"/>
                  </a:cubicBezTo>
                  <a:cubicBezTo>
                    <a:pt x="54" y="229"/>
                    <a:pt x="54" y="229"/>
                    <a:pt x="54" y="229"/>
                  </a:cubicBezTo>
                  <a:cubicBezTo>
                    <a:pt x="52" y="229"/>
                    <a:pt x="51" y="230"/>
                    <a:pt x="48" y="232"/>
                  </a:cubicBezTo>
                  <a:cubicBezTo>
                    <a:pt x="48" y="232"/>
                    <a:pt x="47" y="233"/>
                    <a:pt x="47" y="233"/>
                  </a:cubicBezTo>
                  <a:cubicBezTo>
                    <a:pt x="46" y="233"/>
                    <a:pt x="46" y="233"/>
                    <a:pt x="46" y="233"/>
                  </a:cubicBezTo>
                  <a:cubicBezTo>
                    <a:pt x="45" y="233"/>
                    <a:pt x="44" y="233"/>
                    <a:pt x="43" y="233"/>
                  </a:cubicBezTo>
                  <a:cubicBezTo>
                    <a:pt x="42" y="233"/>
                    <a:pt x="41" y="232"/>
                    <a:pt x="41" y="232"/>
                  </a:cubicBezTo>
                  <a:cubicBezTo>
                    <a:pt x="40" y="232"/>
                    <a:pt x="40" y="232"/>
                    <a:pt x="39" y="232"/>
                  </a:cubicBezTo>
                  <a:cubicBezTo>
                    <a:pt x="38" y="233"/>
                    <a:pt x="37" y="235"/>
                    <a:pt x="36" y="236"/>
                  </a:cubicBezTo>
                  <a:cubicBezTo>
                    <a:pt x="34" y="238"/>
                    <a:pt x="33" y="241"/>
                    <a:pt x="29" y="242"/>
                  </a:cubicBezTo>
                  <a:cubicBezTo>
                    <a:pt x="29" y="241"/>
                    <a:pt x="28" y="240"/>
                    <a:pt x="28" y="239"/>
                  </a:cubicBezTo>
                  <a:cubicBezTo>
                    <a:pt x="27" y="237"/>
                    <a:pt x="26" y="235"/>
                    <a:pt x="24" y="234"/>
                  </a:cubicBezTo>
                  <a:cubicBezTo>
                    <a:pt x="22" y="233"/>
                    <a:pt x="21" y="233"/>
                    <a:pt x="19" y="232"/>
                  </a:cubicBezTo>
                  <a:cubicBezTo>
                    <a:pt x="17" y="232"/>
                    <a:pt x="14" y="231"/>
                    <a:pt x="13" y="229"/>
                  </a:cubicBezTo>
                  <a:cubicBezTo>
                    <a:pt x="15" y="222"/>
                    <a:pt x="16" y="219"/>
                    <a:pt x="15" y="217"/>
                  </a:cubicBezTo>
                  <a:cubicBezTo>
                    <a:pt x="14" y="217"/>
                    <a:pt x="14" y="217"/>
                    <a:pt x="13" y="217"/>
                  </a:cubicBezTo>
                  <a:cubicBezTo>
                    <a:pt x="13" y="217"/>
                    <a:pt x="13" y="217"/>
                    <a:pt x="13" y="217"/>
                  </a:cubicBezTo>
                  <a:cubicBezTo>
                    <a:pt x="11" y="216"/>
                    <a:pt x="9" y="216"/>
                    <a:pt x="7" y="216"/>
                  </a:cubicBezTo>
                  <a:cubicBezTo>
                    <a:pt x="5" y="216"/>
                    <a:pt x="4" y="216"/>
                    <a:pt x="2" y="217"/>
                  </a:cubicBezTo>
                  <a:cubicBezTo>
                    <a:pt x="0" y="220"/>
                    <a:pt x="1" y="226"/>
                    <a:pt x="2" y="234"/>
                  </a:cubicBezTo>
                  <a:cubicBezTo>
                    <a:pt x="1" y="242"/>
                    <a:pt x="1" y="251"/>
                    <a:pt x="0" y="259"/>
                  </a:cubicBezTo>
                  <a:cubicBezTo>
                    <a:pt x="2" y="282"/>
                    <a:pt x="4" y="302"/>
                    <a:pt x="6" y="320"/>
                  </a:cubicBezTo>
                  <a:cubicBezTo>
                    <a:pt x="4" y="330"/>
                    <a:pt x="2" y="340"/>
                    <a:pt x="3" y="348"/>
                  </a:cubicBezTo>
                  <a:cubicBezTo>
                    <a:pt x="3" y="348"/>
                    <a:pt x="3" y="348"/>
                    <a:pt x="3" y="348"/>
                  </a:cubicBezTo>
                  <a:cubicBezTo>
                    <a:pt x="3" y="348"/>
                    <a:pt x="4" y="348"/>
                    <a:pt x="4" y="348"/>
                  </a:cubicBezTo>
                  <a:cubicBezTo>
                    <a:pt x="4" y="348"/>
                    <a:pt x="4" y="348"/>
                    <a:pt x="4" y="348"/>
                  </a:cubicBezTo>
                  <a:cubicBezTo>
                    <a:pt x="5" y="348"/>
                    <a:pt x="5" y="348"/>
                    <a:pt x="6" y="348"/>
                  </a:cubicBezTo>
                  <a:cubicBezTo>
                    <a:pt x="12" y="348"/>
                    <a:pt x="17" y="354"/>
                    <a:pt x="22" y="366"/>
                  </a:cubicBezTo>
                  <a:cubicBezTo>
                    <a:pt x="22" y="365"/>
                    <a:pt x="22" y="364"/>
                    <a:pt x="22" y="364"/>
                  </a:cubicBezTo>
                  <a:cubicBezTo>
                    <a:pt x="24" y="359"/>
                    <a:pt x="26" y="355"/>
                    <a:pt x="30" y="353"/>
                  </a:cubicBezTo>
                  <a:cubicBezTo>
                    <a:pt x="31" y="353"/>
                    <a:pt x="33" y="352"/>
                    <a:pt x="35" y="352"/>
                  </a:cubicBezTo>
                  <a:cubicBezTo>
                    <a:pt x="37" y="351"/>
                    <a:pt x="39" y="351"/>
                    <a:pt x="40" y="350"/>
                  </a:cubicBezTo>
                  <a:cubicBezTo>
                    <a:pt x="41" y="350"/>
                    <a:pt x="41" y="350"/>
                    <a:pt x="42" y="349"/>
                  </a:cubicBezTo>
                  <a:cubicBezTo>
                    <a:pt x="43" y="348"/>
                    <a:pt x="44" y="346"/>
                    <a:pt x="47" y="346"/>
                  </a:cubicBezTo>
                  <a:cubicBezTo>
                    <a:pt x="48" y="346"/>
                    <a:pt x="49" y="346"/>
                    <a:pt x="51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6" y="351"/>
                    <a:pt x="55" y="356"/>
                    <a:pt x="55" y="361"/>
                  </a:cubicBezTo>
                  <a:cubicBezTo>
                    <a:pt x="55" y="367"/>
                    <a:pt x="55" y="368"/>
                    <a:pt x="57" y="368"/>
                  </a:cubicBezTo>
                  <a:cubicBezTo>
                    <a:pt x="62" y="368"/>
                    <a:pt x="65" y="364"/>
                    <a:pt x="68" y="360"/>
                  </a:cubicBezTo>
                  <a:cubicBezTo>
                    <a:pt x="69" y="359"/>
                    <a:pt x="69" y="359"/>
                    <a:pt x="69" y="359"/>
                  </a:cubicBezTo>
                  <a:cubicBezTo>
                    <a:pt x="69" y="358"/>
                    <a:pt x="69" y="358"/>
                    <a:pt x="69" y="358"/>
                  </a:cubicBezTo>
                  <a:cubicBezTo>
                    <a:pt x="71" y="354"/>
                    <a:pt x="72" y="349"/>
                    <a:pt x="76" y="346"/>
                  </a:cubicBezTo>
                  <a:cubicBezTo>
                    <a:pt x="78" y="345"/>
                    <a:pt x="81" y="345"/>
                    <a:pt x="83" y="346"/>
                  </a:cubicBezTo>
                  <a:cubicBezTo>
                    <a:pt x="83" y="346"/>
                    <a:pt x="83" y="346"/>
                    <a:pt x="83" y="346"/>
                  </a:cubicBezTo>
                  <a:cubicBezTo>
                    <a:pt x="83" y="345"/>
                    <a:pt x="84" y="345"/>
                    <a:pt x="84" y="343"/>
                  </a:cubicBezTo>
                  <a:cubicBezTo>
                    <a:pt x="84" y="342"/>
                    <a:pt x="84" y="340"/>
                    <a:pt x="85" y="339"/>
                  </a:cubicBezTo>
                  <a:cubicBezTo>
                    <a:pt x="86" y="336"/>
                    <a:pt x="88" y="334"/>
                    <a:pt x="89" y="332"/>
                  </a:cubicBezTo>
                  <a:cubicBezTo>
                    <a:pt x="91" y="331"/>
                    <a:pt x="92" y="329"/>
                    <a:pt x="92" y="328"/>
                  </a:cubicBezTo>
                  <a:cubicBezTo>
                    <a:pt x="92" y="326"/>
                    <a:pt x="92" y="324"/>
                    <a:pt x="92" y="322"/>
                  </a:cubicBezTo>
                  <a:cubicBezTo>
                    <a:pt x="91" y="316"/>
                    <a:pt x="89" y="309"/>
                    <a:pt x="96" y="304"/>
                  </a:cubicBezTo>
                  <a:cubicBezTo>
                    <a:pt x="97" y="303"/>
                    <a:pt x="98" y="303"/>
                    <a:pt x="99" y="303"/>
                  </a:cubicBezTo>
                  <a:cubicBezTo>
                    <a:pt x="102" y="303"/>
                    <a:pt x="105" y="306"/>
                    <a:pt x="107" y="309"/>
                  </a:cubicBezTo>
                  <a:cubicBezTo>
                    <a:pt x="107" y="309"/>
                    <a:pt x="108" y="310"/>
                    <a:pt x="108" y="310"/>
                  </a:cubicBezTo>
                  <a:cubicBezTo>
                    <a:pt x="108" y="307"/>
                    <a:pt x="110" y="306"/>
                    <a:pt x="114" y="305"/>
                  </a:cubicBezTo>
                  <a:cubicBezTo>
                    <a:pt x="114" y="305"/>
                    <a:pt x="114" y="305"/>
                    <a:pt x="114" y="305"/>
                  </a:cubicBezTo>
                  <a:cubicBezTo>
                    <a:pt x="116" y="305"/>
                    <a:pt x="117" y="306"/>
                    <a:pt x="118" y="307"/>
                  </a:cubicBezTo>
                  <a:cubicBezTo>
                    <a:pt x="118" y="308"/>
                    <a:pt x="118" y="308"/>
                    <a:pt x="118" y="308"/>
                  </a:cubicBezTo>
                  <a:cubicBezTo>
                    <a:pt x="119" y="311"/>
                    <a:pt x="122" y="314"/>
                    <a:pt x="127" y="315"/>
                  </a:cubicBezTo>
                  <a:cubicBezTo>
                    <a:pt x="127" y="316"/>
                    <a:pt x="127" y="316"/>
                    <a:pt x="127" y="316"/>
                  </a:cubicBezTo>
                  <a:cubicBezTo>
                    <a:pt x="128" y="316"/>
                    <a:pt x="129" y="317"/>
                    <a:pt x="129" y="318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29" y="321"/>
                    <a:pt x="129" y="323"/>
                    <a:pt x="130" y="324"/>
                  </a:cubicBezTo>
                  <a:cubicBezTo>
                    <a:pt x="131" y="325"/>
                    <a:pt x="132" y="326"/>
                    <a:pt x="133" y="327"/>
                  </a:cubicBezTo>
                  <a:cubicBezTo>
                    <a:pt x="135" y="328"/>
                    <a:pt x="137" y="329"/>
                    <a:pt x="138" y="332"/>
                  </a:cubicBezTo>
                  <a:cubicBezTo>
                    <a:pt x="139" y="333"/>
                    <a:pt x="139" y="335"/>
                    <a:pt x="139" y="336"/>
                  </a:cubicBezTo>
                  <a:cubicBezTo>
                    <a:pt x="139" y="336"/>
                    <a:pt x="139" y="337"/>
                    <a:pt x="139" y="337"/>
                  </a:cubicBezTo>
                  <a:cubicBezTo>
                    <a:pt x="143" y="339"/>
                    <a:pt x="148" y="340"/>
                    <a:pt x="152" y="341"/>
                  </a:cubicBezTo>
                  <a:cubicBezTo>
                    <a:pt x="156" y="342"/>
                    <a:pt x="156" y="342"/>
                    <a:pt x="156" y="342"/>
                  </a:cubicBezTo>
                  <a:cubicBezTo>
                    <a:pt x="157" y="342"/>
                    <a:pt x="158" y="342"/>
                    <a:pt x="158" y="343"/>
                  </a:cubicBezTo>
                  <a:cubicBezTo>
                    <a:pt x="158" y="344"/>
                    <a:pt x="158" y="344"/>
                    <a:pt x="158" y="344"/>
                  </a:cubicBezTo>
                  <a:cubicBezTo>
                    <a:pt x="164" y="356"/>
                    <a:pt x="168" y="367"/>
                    <a:pt x="170" y="376"/>
                  </a:cubicBezTo>
                  <a:cubicBezTo>
                    <a:pt x="170" y="376"/>
                    <a:pt x="170" y="376"/>
                    <a:pt x="170" y="376"/>
                  </a:cubicBezTo>
                  <a:cubicBezTo>
                    <a:pt x="169" y="386"/>
                    <a:pt x="169" y="395"/>
                    <a:pt x="172" y="404"/>
                  </a:cubicBezTo>
                  <a:cubicBezTo>
                    <a:pt x="173" y="405"/>
                    <a:pt x="174" y="406"/>
                    <a:pt x="175" y="407"/>
                  </a:cubicBezTo>
                  <a:cubicBezTo>
                    <a:pt x="175" y="408"/>
                    <a:pt x="175" y="408"/>
                    <a:pt x="175" y="408"/>
                  </a:cubicBezTo>
                  <a:cubicBezTo>
                    <a:pt x="183" y="419"/>
                    <a:pt x="191" y="431"/>
                    <a:pt x="183" y="442"/>
                  </a:cubicBezTo>
                  <a:cubicBezTo>
                    <a:pt x="183" y="442"/>
                    <a:pt x="183" y="442"/>
                    <a:pt x="183" y="442"/>
                  </a:cubicBezTo>
                  <a:cubicBezTo>
                    <a:pt x="190" y="449"/>
                    <a:pt x="202" y="463"/>
                    <a:pt x="200" y="476"/>
                  </a:cubicBezTo>
                  <a:cubicBezTo>
                    <a:pt x="200" y="476"/>
                    <a:pt x="200" y="476"/>
                    <a:pt x="200" y="476"/>
                  </a:cubicBezTo>
                  <a:cubicBezTo>
                    <a:pt x="210" y="474"/>
                    <a:pt x="220" y="470"/>
                    <a:pt x="227" y="467"/>
                  </a:cubicBezTo>
                  <a:cubicBezTo>
                    <a:pt x="229" y="467"/>
                    <a:pt x="231" y="466"/>
                    <a:pt x="233" y="465"/>
                  </a:cubicBezTo>
                  <a:cubicBezTo>
                    <a:pt x="234" y="466"/>
                    <a:pt x="235" y="467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41" y="470"/>
                    <a:pt x="245" y="471"/>
                    <a:pt x="249" y="471"/>
                  </a:cubicBezTo>
                  <a:cubicBezTo>
                    <a:pt x="251" y="471"/>
                    <a:pt x="254" y="471"/>
                    <a:pt x="257" y="470"/>
                  </a:cubicBezTo>
                  <a:cubicBezTo>
                    <a:pt x="260" y="472"/>
                    <a:pt x="263" y="474"/>
                    <a:pt x="265" y="475"/>
                  </a:cubicBezTo>
                  <a:cubicBezTo>
                    <a:pt x="272" y="479"/>
                    <a:pt x="274" y="481"/>
                    <a:pt x="277" y="481"/>
                  </a:cubicBezTo>
                  <a:cubicBezTo>
                    <a:pt x="279" y="481"/>
                    <a:pt x="280" y="480"/>
                    <a:pt x="283" y="480"/>
                  </a:cubicBezTo>
                  <a:cubicBezTo>
                    <a:pt x="285" y="479"/>
                    <a:pt x="285" y="479"/>
                    <a:pt x="285" y="479"/>
                  </a:cubicBezTo>
                  <a:cubicBezTo>
                    <a:pt x="288" y="480"/>
                    <a:pt x="291" y="480"/>
                    <a:pt x="293" y="480"/>
                  </a:cubicBezTo>
                  <a:cubicBezTo>
                    <a:pt x="299" y="480"/>
                    <a:pt x="303" y="478"/>
                    <a:pt x="305" y="474"/>
                  </a:cubicBezTo>
                  <a:cubicBezTo>
                    <a:pt x="305" y="474"/>
                    <a:pt x="305" y="473"/>
                    <a:pt x="304" y="473"/>
                  </a:cubicBezTo>
                  <a:cubicBezTo>
                    <a:pt x="294" y="464"/>
                    <a:pt x="289" y="456"/>
                    <a:pt x="290" y="449"/>
                  </a:cubicBezTo>
                  <a:cubicBezTo>
                    <a:pt x="290" y="447"/>
                    <a:pt x="291" y="446"/>
                    <a:pt x="292" y="446"/>
                  </a:cubicBezTo>
                  <a:cubicBezTo>
                    <a:pt x="295" y="446"/>
                    <a:pt x="301" y="451"/>
                    <a:pt x="303" y="453"/>
                  </a:cubicBezTo>
                  <a:cubicBezTo>
                    <a:pt x="303" y="453"/>
                    <a:pt x="303" y="453"/>
                    <a:pt x="303" y="453"/>
                  </a:cubicBezTo>
                  <a:cubicBezTo>
                    <a:pt x="303" y="453"/>
                    <a:pt x="304" y="454"/>
                    <a:pt x="304" y="454"/>
                  </a:cubicBezTo>
                  <a:cubicBezTo>
                    <a:pt x="304" y="454"/>
                    <a:pt x="304" y="454"/>
                    <a:pt x="304" y="453"/>
                  </a:cubicBezTo>
                  <a:cubicBezTo>
                    <a:pt x="305" y="453"/>
                    <a:pt x="305" y="453"/>
                    <a:pt x="305" y="453"/>
                  </a:cubicBezTo>
                  <a:cubicBezTo>
                    <a:pt x="306" y="438"/>
                    <a:pt x="309" y="424"/>
                    <a:pt x="314" y="412"/>
                  </a:cubicBezTo>
                  <a:cubicBezTo>
                    <a:pt x="315" y="406"/>
                    <a:pt x="305" y="398"/>
                    <a:pt x="298" y="393"/>
                  </a:cubicBezTo>
                  <a:cubicBezTo>
                    <a:pt x="296" y="391"/>
                    <a:pt x="292" y="388"/>
                    <a:pt x="292" y="388"/>
                  </a:cubicBezTo>
                  <a:cubicBezTo>
                    <a:pt x="292" y="388"/>
                    <a:pt x="292" y="387"/>
                    <a:pt x="292" y="387"/>
                  </a:cubicBezTo>
                  <a:cubicBezTo>
                    <a:pt x="293" y="384"/>
                    <a:pt x="296" y="383"/>
                    <a:pt x="299" y="381"/>
                  </a:cubicBezTo>
                  <a:cubicBezTo>
                    <a:pt x="302" y="380"/>
                    <a:pt x="304" y="379"/>
                    <a:pt x="305" y="377"/>
                  </a:cubicBezTo>
                  <a:cubicBezTo>
                    <a:pt x="306" y="373"/>
                    <a:pt x="304" y="369"/>
                    <a:pt x="302" y="366"/>
                  </a:cubicBezTo>
                  <a:cubicBezTo>
                    <a:pt x="299" y="361"/>
                    <a:pt x="297" y="357"/>
                    <a:pt x="300" y="354"/>
                  </a:cubicBezTo>
                  <a:cubicBezTo>
                    <a:pt x="301" y="352"/>
                    <a:pt x="306" y="352"/>
                    <a:pt x="307" y="351"/>
                  </a:cubicBezTo>
                  <a:cubicBezTo>
                    <a:pt x="307" y="351"/>
                    <a:pt x="307" y="351"/>
                    <a:pt x="307" y="351"/>
                  </a:cubicBezTo>
                  <a:cubicBezTo>
                    <a:pt x="308" y="351"/>
                    <a:pt x="308" y="351"/>
                    <a:pt x="308" y="351"/>
                  </a:cubicBezTo>
                  <a:cubicBezTo>
                    <a:pt x="315" y="351"/>
                    <a:pt x="325" y="349"/>
                    <a:pt x="328" y="347"/>
                  </a:cubicBezTo>
                  <a:cubicBezTo>
                    <a:pt x="334" y="341"/>
                    <a:pt x="337" y="335"/>
                    <a:pt x="336" y="327"/>
                  </a:cubicBezTo>
                  <a:cubicBezTo>
                    <a:pt x="336" y="325"/>
                    <a:pt x="336" y="324"/>
                    <a:pt x="337" y="323"/>
                  </a:cubicBezTo>
                  <a:cubicBezTo>
                    <a:pt x="339" y="321"/>
                    <a:pt x="342" y="320"/>
                    <a:pt x="348" y="320"/>
                  </a:cubicBezTo>
                  <a:cubicBezTo>
                    <a:pt x="351" y="320"/>
                    <a:pt x="355" y="321"/>
                    <a:pt x="358" y="321"/>
                  </a:cubicBezTo>
                  <a:cubicBezTo>
                    <a:pt x="360" y="321"/>
                    <a:pt x="362" y="321"/>
                    <a:pt x="364" y="321"/>
                  </a:cubicBezTo>
                  <a:cubicBezTo>
                    <a:pt x="364" y="321"/>
                    <a:pt x="364" y="321"/>
                    <a:pt x="364" y="321"/>
                  </a:cubicBezTo>
                  <a:cubicBezTo>
                    <a:pt x="364" y="321"/>
                    <a:pt x="364" y="321"/>
                    <a:pt x="364" y="321"/>
                  </a:cubicBezTo>
                  <a:cubicBezTo>
                    <a:pt x="368" y="318"/>
                    <a:pt x="371" y="316"/>
                    <a:pt x="377" y="316"/>
                  </a:cubicBezTo>
                  <a:cubicBezTo>
                    <a:pt x="376" y="314"/>
                    <a:pt x="375" y="312"/>
                    <a:pt x="374" y="3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2792413" y="11096311"/>
              <a:ext cx="2919413" cy="2689225"/>
            </a:xfrm>
            <a:custGeom>
              <a:avLst/>
              <a:gdLst>
                <a:gd name="T0" fmla="*/ 334 w 755"/>
                <a:gd name="T1" fmla="*/ 659 h 695"/>
                <a:gd name="T2" fmla="*/ 349 w 755"/>
                <a:gd name="T3" fmla="*/ 641 h 695"/>
                <a:gd name="T4" fmla="*/ 383 w 755"/>
                <a:gd name="T5" fmla="*/ 582 h 695"/>
                <a:gd name="T6" fmla="*/ 444 w 755"/>
                <a:gd name="T7" fmla="*/ 606 h 695"/>
                <a:gd name="T8" fmla="*/ 514 w 755"/>
                <a:gd name="T9" fmla="*/ 570 h 695"/>
                <a:gd name="T10" fmla="*/ 555 w 755"/>
                <a:gd name="T11" fmla="*/ 523 h 695"/>
                <a:gd name="T12" fmla="*/ 606 w 755"/>
                <a:gd name="T13" fmla="*/ 549 h 695"/>
                <a:gd name="T14" fmla="*/ 654 w 755"/>
                <a:gd name="T15" fmla="*/ 561 h 695"/>
                <a:gd name="T16" fmla="*/ 710 w 755"/>
                <a:gd name="T17" fmla="*/ 505 h 695"/>
                <a:gd name="T18" fmla="*/ 730 w 755"/>
                <a:gd name="T19" fmla="*/ 452 h 695"/>
                <a:gd name="T20" fmla="*/ 729 w 755"/>
                <a:gd name="T21" fmla="*/ 402 h 695"/>
                <a:gd name="T22" fmla="*/ 726 w 755"/>
                <a:gd name="T23" fmla="*/ 311 h 695"/>
                <a:gd name="T24" fmla="*/ 730 w 755"/>
                <a:gd name="T25" fmla="*/ 260 h 695"/>
                <a:gd name="T26" fmla="*/ 729 w 755"/>
                <a:gd name="T27" fmla="*/ 207 h 695"/>
                <a:gd name="T28" fmla="*/ 734 w 755"/>
                <a:gd name="T29" fmla="*/ 150 h 695"/>
                <a:gd name="T30" fmla="*/ 728 w 755"/>
                <a:gd name="T31" fmla="*/ 66 h 695"/>
                <a:gd name="T32" fmla="*/ 716 w 755"/>
                <a:gd name="T33" fmla="*/ 87 h 695"/>
                <a:gd name="T34" fmla="*/ 696 w 755"/>
                <a:gd name="T35" fmla="*/ 99 h 695"/>
                <a:gd name="T36" fmla="*/ 719 w 755"/>
                <a:gd name="T37" fmla="*/ 125 h 695"/>
                <a:gd name="T38" fmla="*/ 705 w 755"/>
                <a:gd name="T39" fmla="*/ 117 h 695"/>
                <a:gd name="T40" fmla="*/ 697 w 755"/>
                <a:gd name="T41" fmla="*/ 60 h 695"/>
                <a:gd name="T42" fmla="*/ 688 w 755"/>
                <a:gd name="T43" fmla="*/ 40 h 695"/>
                <a:gd name="T44" fmla="*/ 649 w 755"/>
                <a:gd name="T45" fmla="*/ 75 h 695"/>
                <a:gd name="T46" fmla="*/ 647 w 755"/>
                <a:gd name="T47" fmla="*/ 109 h 695"/>
                <a:gd name="T48" fmla="*/ 621 w 755"/>
                <a:gd name="T49" fmla="*/ 153 h 695"/>
                <a:gd name="T50" fmla="*/ 645 w 755"/>
                <a:gd name="T51" fmla="*/ 180 h 695"/>
                <a:gd name="T52" fmla="*/ 670 w 755"/>
                <a:gd name="T53" fmla="*/ 221 h 695"/>
                <a:gd name="T54" fmla="*/ 678 w 755"/>
                <a:gd name="T55" fmla="*/ 282 h 695"/>
                <a:gd name="T56" fmla="*/ 656 w 755"/>
                <a:gd name="T57" fmla="*/ 210 h 695"/>
                <a:gd name="T58" fmla="*/ 614 w 755"/>
                <a:gd name="T59" fmla="*/ 206 h 695"/>
                <a:gd name="T60" fmla="*/ 518 w 755"/>
                <a:gd name="T61" fmla="*/ 265 h 695"/>
                <a:gd name="T62" fmla="*/ 520 w 755"/>
                <a:gd name="T63" fmla="*/ 255 h 695"/>
                <a:gd name="T64" fmla="*/ 581 w 755"/>
                <a:gd name="T65" fmla="*/ 228 h 695"/>
                <a:gd name="T66" fmla="*/ 608 w 755"/>
                <a:gd name="T67" fmla="*/ 152 h 695"/>
                <a:gd name="T68" fmla="*/ 642 w 755"/>
                <a:gd name="T69" fmla="*/ 68 h 695"/>
                <a:gd name="T70" fmla="*/ 630 w 755"/>
                <a:gd name="T71" fmla="*/ 0 h 695"/>
                <a:gd name="T72" fmla="*/ 557 w 755"/>
                <a:gd name="T73" fmla="*/ 60 h 695"/>
                <a:gd name="T74" fmla="*/ 534 w 755"/>
                <a:gd name="T75" fmla="*/ 111 h 695"/>
                <a:gd name="T76" fmla="*/ 531 w 755"/>
                <a:gd name="T77" fmla="*/ 166 h 695"/>
                <a:gd name="T78" fmla="*/ 515 w 755"/>
                <a:gd name="T79" fmla="*/ 148 h 695"/>
                <a:gd name="T80" fmla="*/ 482 w 755"/>
                <a:gd name="T81" fmla="*/ 160 h 695"/>
                <a:gd name="T82" fmla="*/ 430 w 755"/>
                <a:gd name="T83" fmla="*/ 198 h 695"/>
                <a:gd name="T84" fmla="*/ 331 w 755"/>
                <a:gd name="T85" fmla="*/ 233 h 695"/>
                <a:gd name="T86" fmla="*/ 267 w 755"/>
                <a:gd name="T87" fmla="*/ 291 h 695"/>
                <a:gd name="T88" fmla="*/ 218 w 755"/>
                <a:gd name="T89" fmla="*/ 361 h 695"/>
                <a:gd name="T90" fmla="*/ 168 w 755"/>
                <a:gd name="T91" fmla="*/ 419 h 695"/>
                <a:gd name="T92" fmla="*/ 139 w 755"/>
                <a:gd name="T93" fmla="*/ 446 h 695"/>
                <a:gd name="T94" fmla="*/ 80 w 755"/>
                <a:gd name="T95" fmla="*/ 474 h 695"/>
                <a:gd name="T96" fmla="*/ 95 w 755"/>
                <a:gd name="T97" fmla="*/ 532 h 695"/>
                <a:gd name="T98" fmla="*/ 79 w 755"/>
                <a:gd name="T99" fmla="*/ 552 h 695"/>
                <a:gd name="T100" fmla="*/ 39 w 755"/>
                <a:gd name="T101" fmla="*/ 548 h 695"/>
                <a:gd name="T102" fmla="*/ 42 w 755"/>
                <a:gd name="T103" fmla="*/ 569 h 695"/>
                <a:gd name="T104" fmla="*/ 75 w 755"/>
                <a:gd name="T105" fmla="*/ 571 h 695"/>
                <a:gd name="T106" fmla="*/ 37 w 755"/>
                <a:gd name="T107" fmla="*/ 592 h 695"/>
                <a:gd name="T108" fmla="*/ 2 w 755"/>
                <a:gd name="T109" fmla="*/ 655 h 695"/>
                <a:gd name="T110" fmla="*/ 44 w 755"/>
                <a:gd name="T111" fmla="*/ 677 h 695"/>
                <a:gd name="T112" fmla="*/ 71 w 755"/>
                <a:gd name="T113" fmla="*/ 654 h 695"/>
                <a:gd name="T114" fmla="*/ 121 w 755"/>
                <a:gd name="T115" fmla="*/ 647 h 695"/>
                <a:gd name="T116" fmla="*/ 261 w 755"/>
                <a:gd name="T117" fmla="*/ 67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5" h="695">
                  <a:moveTo>
                    <a:pt x="318" y="694"/>
                  </a:moveTo>
                  <a:cubicBezTo>
                    <a:pt x="317" y="694"/>
                    <a:pt x="317" y="693"/>
                    <a:pt x="318" y="692"/>
                  </a:cubicBezTo>
                  <a:cubicBezTo>
                    <a:pt x="319" y="689"/>
                    <a:pt x="320" y="685"/>
                    <a:pt x="321" y="682"/>
                  </a:cubicBezTo>
                  <a:cubicBezTo>
                    <a:pt x="321" y="681"/>
                    <a:pt x="322" y="680"/>
                    <a:pt x="322" y="678"/>
                  </a:cubicBezTo>
                  <a:cubicBezTo>
                    <a:pt x="323" y="675"/>
                    <a:pt x="323" y="671"/>
                    <a:pt x="325" y="668"/>
                  </a:cubicBezTo>
                  <a:cubicBezTo>
                    <a:pt x="326" y="666"/>
                    <a:pt x="328" y="665"/>
                    <a:pt x="330" y="664"/>
                  </a:cubicBezTo>
                  <a:cubicBezTo>
                    <a:pt x="331" y="664"/>
                    <a:pt x="332" y="663"/>
                    <a:pt x="332" y="663"/>
                  </a:cubicBezTo>
                  <a:cubicBezTo>
                    <a:pt x="332" y="663"/>
                    <a:pt x="332" y="663"/>
                    <a:pt x="332" y="663"/>
                  </a:cubicBezTo>
                  <a:cubicBezTo>
                    <a:pt x="332" y="662"/>
                    <a:pt x="332" y="661"/>
                    <a:pt x="332" y="661"/>
                  </a:cubicBezTo>
                  <a:cubicBezTo>
                    <a:pt x="333" y="660"/>
                    <a:pt x="333" y="659"/>
                    <a:pt x="334" y="659"/>
                  </a:cubicBezTo>
                  <a:cubicBezTo>
                    <a:pt x="336" y="658"/>
                    <a:pt x="338" y="659"/>
                    <a:pt x="340" y="660"/>
                  </a:cubicBezTo>
                  <a:cubicBezTo>
                    <a:pt x="340" y="660"/>
                    <a:pt x="340" y="660"/>
                    <a:pt x="340" y="660"/>
                  </a:cubicBezTo>
                  <a:cubicBezTo>
                    <a:pt x="340" y="659"/>
                    <a:pt x="340" y="658"/>
                    <a:pt x="340" y="658"/>
                  </a:cubicBezTo>
                  <a:cubicBezTo>
                    <a:pt x="339" y="656"/>
                    <a:pt x="339" y="653"/>
                    <a:pt x="340" y="650"/>
                  </a:cubicBezTo>
                  <a:cubicBezTo>
                    <a:pt x="341" y="648"/>
                    <a:pt x="344" y="648"/>
                    <a:pt x="346" y="648"/>
                  </a:cubicBezTo>
                  <a:cubicBezTo>
                    <a:pt x="346" y="648"/>
                    <a:pt x="347" y="648"/>
                    <a:pt x="347" y="648"/>
                  </a:cubicBezTo>
                  <a:cubicBezTo>
                    <a:pt x="347" y="648"/>
                    <a:pt x="347" y="648"/>
                    <a:pt x="347" y="648"/>
                  </a:cubicBezTo>
                  <a:cubicBezTo>
                    <a:pt x="347" y="648"/>
                    <a:pt x="347" y="647"/>
                    <a:pt x="347" y="646"/>
                  </a:cubicBezTo>
                  <a:cubicBezTo>
                    <a:pt x="347" y="645"/>
                    <a:pt x="347" y="644"/>
                    <a:pt x="347" y="643"/>
                  </a:cubicBezTo>
                  <a:cubicBezTo>
                    <a:pt x="348" y="642"/>
                    <a:pt x="348" y="641"/>
                    <a:pt x="349" y="641"/>
                  </a:cubicBezTo>
                  <a:cubicBezTo>
                    <a:pt x="350" y="641"/>
                    <a:pt x="351" y="641"/>
                    <a:pt x="352" y="642"/>
                  </a:cubicBezTo>
                  <a:cubicBezTo>
                    <a:pt x="355" y="645"/>
                    <a:pt x="357" y="645"/>
                    <a:pt x="360" y="644"/>
                  </a:cubicBezTo>
                  <a:cubicBezTo>
                    <a:pt x="362" y="643"/>
                    <a:pt x="368" y="640"/>
                    <a:pt x="357" y="610"/>
                  </a:cubicBezTo>
                  <a:cubicBezTo>
                    <a:pt x="357" y="610"/>
                    <a:pt x="357" y="609"/>
                    <a:pt x="357" y="609"/>
                  </a:cubicBezTo>
                  <a:cubicBezTo>
                    <a:pt x="358" y="605"/>
                    <a:pt x="357" y="602"/>
                    <a:pt x="357" y="599"/>
                  </a:cubicBezTo>
                  <a:cubicBezTo>
                    <a:pt x="356" y="595"/>
                    <a:pt x="355" y="591"/>
                    <a:pt x="358" y="586"/>
                  </a:cubicBezTo>
                  <a:cubicBezTo>
                    <a:pt x="365" y="573"/>
                    <a:pt x="374" y="566"/>
                    <a:pt x="381" y="566"/>
                  </a:cubicBezTo>
                  <a:cubicBezTo>
                    <a:pt x="383" y="566"/>
                    <a:pt x="385" y="566"/>
                    <a:pt x="386" y="568"/>
                  </a:cubicBezTo>
                  <a:cubicBezTo>
                    <a:pt x="386" y="568"/>
                    <a:pt x="386" y="568"/>
                    <a:pt x="387" y="568"/>
                  </a:cubicBezTo>
                  <a:cubicBezTo>
                    <a:pt x="390" y="573"/>
                    <a:pt x="386" y="578"/>
                    <a:pt x="383" y="582"/>
                  </a:cubicBezTo>
                  <a:cubicBezTo>
                    <a:pt x="381" y="585"/>
                    <a:pt x="380" y="587"/>
                    <a:pt x="380" y="589"/>
                  </a:cubicBezTo>
                  <a:cubicBezTo>
                    <a:pt x="381" y="589"/>
                    <a:pt x="383" y="589"/>
                    <a:pt x="385" y="589"/>
                  </a:cubicBezTo>
                  <a:cubicBezTo>
                    <a:pt x="388" y="589"/>
                    <a:pt x="391" y="588"/>
                    <a:pt x="394" y="589"/>
                  </a:cubicBezTo>
                  <a:cubicBezTo>
                    <a:pt x="398" y="591"/>
                    <a:pt x="401" y="594"/>
                    <a:pt x="404" y="596"/>
                  </a:cubicBezTo>
                  <a:cubicBezTo>
                    <a:pt x="407" y="599"/>
                    <a:pt x="410" y="601"/>
                    <a:pt x="413" y="602"/>
                  </a:cubicBezTo>
                  <a:cubicBezTo>
                    <a:pt x="413" y="602"/>
                    <a:pt x="414" y="602"/>
                    <a:pt x="414" y="602"/>
                  </a:cubicBezTo>
                  <a:cubicBezTo>
                    <a:pt x="415" y="602"/>
                    <a:pt x="417" y="601"/>
                    <a:pt x="419" y="600"/>
                  </a:cubicBezTo>
                  <a:cubicBezTo>
                    <a:pt x="421" y="598"/>
                    <a:pt x="425" y="597"/>
                    <a:pt x="428" y="597"/>
                  </a:cubicBezTo>
                  <a:cubicBezTo>
                    <a:pt x="432" y="597"/>
                    <a:pt x="434" y="600"/>
                    <a:pt x="437" y="602"/>
                  </a:cubicBezTo>
                  <a:cubicBezTo>
                    <a:pt x="439" y="604"/>
                    <a:pt x="441" y="606"/>
                    <a:pt x="444" y="606"/>
                  </a:cubicBezTo>
                  <a:cubicBezTo>
                    <a:pt x="455" y="606"/>
                    <a:pt x="463" y="601"/>
                    <a:pt x="474" y="595"/>
                  </a:cubicBezTo>
                  <a:cubicBezTo>
                    <a:pt x="474" y="595"/>
                    <a:pt x="474" y="595"/>
                    <a:pt x="475" y="595"/>
                  </a:cubicBezTo>
                  <a:cubicBezTo>
                    <a:pt x="476" y="595"/>
                    <a:pt x="476" y="595"/>
                    <a:pt x="476" y="595"/>
                  </a:cubicBezTo>
                  <a:cubicBezTo>
                    <a:pt x="480" y="594"/>
                    <a:pt x="483" y="593"/>
                    <a:pt x="485" y="591"/>
                  </a:cubicBezTo>
                  <a:cubicBezTo>
                    <a:pt x="487" y="589"/>
                    <a:pt x="487" y="586"/>
                    <a:pt x="488" y="583"/>
                  </a:cubicBezTo>
                  <a:cubicBezTo>
                    <a:pt x="489" y="579"/>
                    <a:pt x="490" y="574"/>
                    <a:pt x="494" y="571"/>
                  </a:cubicBezTo>
                  <a:cubicBezTo>
                    <a:pt x="496" y="570"/>
                    <a:pt x="498" y="570"/>
                    <a:pt x="500" y="570"/>
                  </a:cubicBezTo>
                  <a:cubicBezTo>
                    <a:pt x="502" y="570"/>
                    <a:pt x="504" y="570"/>
                    <a:pt x="506" y="570"/>
                  </a:cubicBezTo>
                  <a:cubicBezTo>
                    <a:pt x="508" y="570"/>
                    <a:pt x="509" y="571"/>
                    <a:pt x="510" y="571"/>
                  </a:cubicBezTo>
                  <a:cubicBezTo>
                    <a:pt x="512" y="571"/>
                    <a:pt x="513" y="570"/>
                    <a:pt x="514" y="570"/>
                  </a:cubicBezTo>
                  <a:cubicBezTo>
                    <a:pt x="516" y="567"/>
                    <a:pt x="516" y="565"/>
                    <a:pt x="517" y="563"/>
                  </a:cubicBezTo>
                  <a:cubicBezTo>
                    <a:pt x="518" y="561"/>
                    <a:pt x="518" y="559"/>
                    <a:pt x="519" y="558"/>
                  </a:cubicBezTo>
                  <a:cubicBezTo>
                    <a:pt x="521" y="554"/>
                    <a:pt x="524" y="552"/>
                    <a:pt x="526" y="551"/>
                  </a:cubicBezTo>
                  <a:cubicBezTo>
                    <a:pt x="527" y="550"/>
                    <a:pt x="528" y="549"/>
                    <a:pt x="529" y="547"/>
                  </a:cubicBezTo>
                  <a:cubicBezTo>
                    <a:pt x="529" y="547"/>
                    <a:pt x="530" y="545"/>
                    <a:pt x="530" y="544"/>
                  </a:cubicBezTo>
                  <a:cubicBezTo>
                    <a:pt x="530" y="542"/>
                    <a:pt x="531" y="540"/>
                    <a:pt x="532" y="538"/>
                  </a:cubicBezTo>
                  <a:cubicBezTo>
                    <a:pt x="534" y="536"/>
                    <a:pt x="536" y="534"/>
                    <a:pt x="539" y="533"/>
                  </a:cubicBezTo>
                  <a:cubicBezTo>
                    <a:pt x="540" y="533"/>
                    <a:pt x="542" y="532"/>
                    <a:pt x="543" y="531"/>
                  </a:cubicBezTo>
                  <a:cubicBezTo>
                    <a:pt x="544" y="530"/>
                    <a:pt x="545" y="529"/>
                    <a:pt x="545" y="528"/>
                  </a:cubicBezTo>
                  <a:cubicBezTo>
                    <a:pt x="548" y="525"/>
                    <a:pt x="551" y="523"/>
                    <a:pt x="555" y="523"/>
                  </a:cubicBezTo>
                  <a:cubicBezTo>
                    <a:pt x="559" y="524"/>
                    <a:pt x="562" y="527"/>
                    <a:pt x="564" y="530"/>
                  </a:cubicBezTo>
                  <a:cubicBezTo>
                    <a:pt x="566" y="531"/>
                    <a:pt x="567" y="533"/>
                    <a:pt x="569" y="534"/>
                  </a:cubicBezTo>
                  <a:cubicBezTo>
                    <a:pt x="569" y="534"/>
                    <a:pt x="570" y="534"/>
                    <a:pt x="570" y="534"/>
                  </a:cubicBezTo>
                  <a:cubicBezTo>
                    <a:pt x="574" y="537"/>
                    <a:pt x="578" y="537"/>
                    <a:pt x="581" y="537"/>
                  </a:cubicBezTo>
                  <a:cubicBezTo>
                    <a:pt x="582" y="537"/>
                    <a:pt x="583" y="537"/>
                    <a:pt x="583" y="537"/>
                  </a:cubicBezTo>
                  <a:cubicBezTo>
                    <a:pt x="584" y="537"/>
                    <a:pt x="585" y="537"/>
                    <a:pt x="586" y="537"/>
                  </a:cubicBezTo>
                  <a:cubicBezTo>
                    <a:pt x="586" y="537"/>
                    <a:pt x="587" y="537"/>
                    <a:pt x="587" y="537"/>
                  </a:cubicBezTo>
                  <a:cubicBezTo>
                    <a:pt x="589" y="539"/>
                    <a:pt x="590" y="541"/>
                    <a:pt x="590" y="542"/>
                  </a:cubicBezTo>
                  <a:cubicBezTo>
                    <a:pt x="591" y="544"/>
                    <a:pt x="591" y="545"/>
                    <a:pt x="594" y="547"/>
                  </a:cubicBezTo>
                  <a:cubicBezTo>
                    <a:pt x="598" y="548"/>
                    <a:pt x="603" y="549"/>
                    <a:pt x="606" y="549"/>
                  </a:cubicBezTo>
                  <a:cubicBezTo>
                    <a:pt x="609" y="549"/>
                    <a:pt x="611" y="549"/>
                    <a:pt x="613" y="548"/>
                  </a:cubicBezTo>
                  <a:cubicBezTo>
                    <a:pt x="615" y="548"/>
                    <a:pt x="618" y="547"/>
                    <a:pt x="620" y="548"/>
                  </a:cubicBezTo>
                  <a:cubicBezTo>
                    <a:pt x="624" y="550"/>
                    <a:pt x="624" y="553"/>
                    <a:pt x="624" y="555"/>
                  </a:cubicBezTo>
                  <a:cubicBezTo>
                    <a:pt x="624" y="557"/>
                    <a:pt x="624" y="558"/>
                    <a:pt x="625" y="558"/>
                  </a:cubicBezTo>
                  <a:cubicBezTo>
                    <a:pt x="627" y="559"/>
                    <a:pt x="629" y="559"/>
                    <a:pt x="631" y="558"/>
                  </a:cubicBezTo>
                  <a:cubicBezTo>
                    <a:pt x="634" y="558"/>
                    <a:pt x="637" y="558"/>
                    <a:pt x="640" y="559"/>
                  </a:cubicBezTo>
                  <a:cubicBezTo>
                    <a:pt x="640" y="559"/>
                    <a:pt x="640" y="559"/>
                    <a:pt x="640" y="559"/>
                  </a:cubicBezTo>
                  <a:cubicBezTo>
                    <a:pt x="642" y="561"/>
                    <a:pt x="643" y="563"/>
                    <a:pt x="643" y="564"/>
                  </a:cubicBezTo>
                  <a:cubicBezTo>
                    <a:pt x="644" y="566"/>
                    <a:pt x="644" y="566"/>
                    <a:pt x="644" y="566"/>
                  </a:cubicBezTo>
                  <a:cubicBezTo>
                    <a:pt x="647" y="566"/>
                    <a:pt x="651" y="563"/>
                    <a:pt x="654" y="561"/>
                  </a:cubicBezTo>
                  <a:cubicBezTo>
                    <a:pt x="659" y="558"/>
                    <a:pt x="664" y="555"/>
                    <a:pt x="668" y="555"/>
                  </a:cubicBezTo>
                  <a:cubicBezTo>
                    <a:pt x="668" y="555"/>
                    <a:pt x="668" y="555"/>
                    <a:pt x="668" y="555"/>
                  </a:cubicBezTo>
                  <a:cubicBezTo>
                    <a:pt x="672" y="555"/>
                    <a:pt x="675" y="557"/>
                    <a:pt x="678" y="559"/>
                  </a:cubicBezTo>
                  <a:cubicBezTo>
                    <a:pt x="681" y="561"/>
                    <a:pt x="683" y="563"/>
                    <a:pt x="686" y="563"/>
                  </a:cubicBezTo>
                  <a:cubicBezTo>
                    <a:pt x="691" y="561"/>
                    <a:pt x="697" y="560"/>
                    <a:pt x="702" y="559"/>
                  </a:cubicBezTo>
                  <a:cubicBezTo>
                    <a:pt x="709" y="558"/>
                    <a:pt x="717" y="557"/>
                    <a:pt x="718" y="553"/>
                  </a:cubicBezTo>
                  <a:cubicBezTo>
                    <a:pt x="722" y="545"/>
                    <a:pt x="718" y="543"/>
                    <a:pt x="711" y="540"/>
                  </a:cubicBezTo>
                  <a:cubicBezTo>
                    <a:pt x="707" y="538"/>
                    <a:pt x="704" y="537"/>
                    <a:pt x="702" y="534"/>
                  </a:cubicBezTo>
                  <a:cubicBezTo>
                    <a:pt x="698" y="525"/>
                    <a:pt x="700" y="518"/>
                    <a:pt x="704" y="510"/>
                  </a:cubicBezTo>
                  <a:cubicBezTo>
                    <a:pt x="706" y="507"/>
                    <a:pt x="708" y="506"/>
                    <a:pt x="710" y="505"/>
                  </a:cubicBezTo>
                  <a:cubicBezTo>
                    <a:pt x="713" y="504"/>
                    <a:pt x="716" y="503"/>
                    <a:pt x="719" y="498"/>
                  </a:cubicBezTo>
                  <a:cubicBezTo>
                    <a:pt x="719" y="495"/>
                    <a:pt x="721" y="493"/>
                    <a:pt x="722" y="491"/>
                  </a:cubicBezTo>
                  <a:cubicBezTo>
                    <a:pt x="723" y="489"/>
                    <a:pt x="725" y="487"/>
                    <a:pt x="724" y="486"/>
                  </a:cubicBezTo>
                  <a:cubicBezTo>
                    <a:pt x="724" y="484"/>
                    <a:pt x="724" y="483"/>
                    <a:pt x="725" y="482"/>
                  </a:cubicBezTo>
                  <a:cubicBezTo>
                    <a:pt x="731" y="479"/>
                    <a:pt x="734" y="474"/>
                    <a:pt x="734" y="471"/>
                  </a:cubicBezTo>
                  <a:cubicBezTo>
                    <a:pt x="734" y="469"/>
                    <a:pt x="732" y="468"/>
                    <a:pt x="730" y="466"/>
                  </a:cubicBezTo>
                  <a:cubicBezTo>
                    <a:pt x="727" y="464"/>
                    <a:pt x="723" y="461"/>
                    <a:pt x="724" y="455"/>
                  </a:cubicBezTo>
                  <a:cubicBezTo>
                    <a:pt x="725" y="455"/>
                    <a:pt x="725" y="455"/>
                    <a:pt x="725" y="454"/>
                  </a:cubicBezTo>
                  <a:cubicBezTo>
                    <a:pt x="726" y="452"/>
                    <a:pt x="728" y="452"/>
                    <a:pt x="729" y="452"/>
                  </a:cubicBezTo>
                  <a:cubicBezTo>
                    <a:pt x="729" y="452"/>
                    <a:pt x="729" y="452"/>
                    <a:pt x="730" y="452"/>
                  </a:cubicBezTo>
                  <a:cubicBezTo>
                    <a:pt x="730" y="451"/>
                    <a:pt x="731" y="449"/>
                    <a:pt x="731" y="447"/>
                  </a:cubicBezTo>
                  <a:cubicBezTo>
                    <a:pt x="731" y="446"/>
                    <a:pt x="732" y="445"/>
                    <a:pt x="733" y="445"/>
                  </a:cubicBezTo>
                  <a:cubicBezTo>
                    <a:pt x="735" y="443"/>
                    <a:pt x="739" y="443"/>
                    <a:pt x="742" y="443"/>
                  </a:cubicBezTo>
                  <a:cubicBezTo>
                    <a:pt x="745" y="442"/>
                    <a:pt x="748" y="442"/>
                    <a:pt x="749" y="440"/>
                  </a:cubicBezTo>
                  <a:cubicBezTo>
                    <a:pt x="750" y="439"/>
                    <a:pt x="749" y="437"/>
                    <a:pt x="749" y="435"/>
                  </a:cubicBezTo>
                  <a:cubicBezTo>
                    <a:pt x="748" y="433"/>
                    <a:pt x="748" y="430"/>
                    <a:pt x="748" y="428"/>
                  </a:cubicBezTo>
                  <a:cubicBezTo>
                    <a:pt x="749" y="424"/>
                    <a:pt x="750" y="421"/>
                    <a:pt x="752" y="419"/>
                  </a:cubicBezTo>
                  <a:cubicBezTo>
                    <a:pt x="753" y="417"/>
                    <a:pt x="755" y="415"/>
                    <a:pt x="754" y="414"/>
                  </a:cubicBezTo>
                  <a:cubicBezTo>
                    <a:pt x="753" y="411"/>
                    <a:pt x="751" y="411"/>
                    <a:pt x="746" y="411"/>
                  </a:cubicBezTo>
                  <a:cubicBezTo>
                    <a:pt x="740" y="410"/>
                    <a:pt x="733" y="410"/>
                    <a:pt x="729" y="402"/>
                  </a:cubicBezTo>
                  <a:cubicBezTo>
                    <a:pt x="727" y="395"/>
                    <a:pt x="728" y="391"/>
                    <a:pt x="730" y="386"/>
                  </a:cubicBezTo>
                  <a:cubicBezTo>
                    <a:pt x="732" y="382"/>
                    <a:pt x="734" y="377"/>
                    <a:pt x="732" y="368"/>
                  </a:cubicBezTo>
                  <a:cubicBezTo>
                    <a:pt x="731" y="365"/>
                    <a:pt x="730" y="364"/>
                    <a:pt x="727" y="362"/>
                  </a:cubicBezTo>
                  <a:cubicBezTo>
                    <a:pt x="725" y="361"/>
                    <a:pt x="721" y="358"/>
                    <a:pt x="719" y="353"/>
                  </a:cubicBezTo>
                  <a:cubicBezTo>
                    <a:pt x="717" y="344"/>
                    <a:pt x="719" y="341"/>
                    <a:pt x="721" y="339"/>
                  </a:cubicBezTo>
                  <a:cubicBezTo>
                    <a:pt x="722" y="338"/>
                    <a:pt x="723" y="337"/>
                    <a:pt x="723" y="337"/>
                  </a:cubicBezTo>
                  <a:cubicBezTo>
                    <a:pt x="723" y="335"/>
                    <a:pt x="722" y="333"/>
                    <a:pt x="721" y="332"/>
                  </a:cubicBezTo>
                  <a:cubicBezTo>
                    <a:pt x="720" y="330"/>
                    <a:pt x="718" y="328"/>
                    <a:pt x="718" y="324"/>
                  </a:cubicBezTo>
                  <a:cubicBezTo>
                    <a:pt x="718" y="321"/>
                    <a:pt x="721" y="319"/>
                    <a:pt x="723" y="317"/>
                  </a:cubicBezTo>
                  <a:cubicBezTo>
                    <a:pt x="725" y="315"/>
                    <a:pt x="727" y="314"/>
                    <a:pt x="726" y="311"/>
                  </a:cubicBezTo>
                  <a:cubicBezTo>
                    <a:pt x="726" y="308"/>
                    <a:pt x="724" y="306"/>
                    <a:pt x="721" y="303"/>
                  </a:cubicBezTo>
                  <a:cubicBezTo>
                    <a:pt x="719" y="301"/>
                    <a:pt x="716" y="297"/>
                    <a:pt x="715" y="293"/>
                  </a:cubicBezTo>
                  <a:cubicBezTo>
                    <a:pt x="715" y="288"/>
                    <a:pt x="717" y="285"/>
                    <a:pt x="719" y="283"/>
                  </a:cubicBezTo>
                  <a:cubicBezTo>
                    <a:pt x="720" y="281"/>
                    <a:pt x="721" y="280"/>
                    <a:pt x="721" y="279"/>
                  </a:cubicBezTo>
                  <a:cubicBezTo>
                    <a:pt x="720" y="276"/>
                    <a:pt x="719" y="273"/>
                    <a:pt x="718" y="271"/>
                  </a:cubicBezTo>
                  <a:cubicBezTo>
                    <a:pt x="716" y="267"/>
                    <a:pt x="715" y="263"/>
                    <a:pt x="715" y="259"/>
                  </a:cubicBezTo>
                  <a:cubicBezTo>
                    <a:pt x="715" y="258"/>
                    <a:pt x="715" y="257"/>
                    <a:pt x="716" y="256"/>
                  </a:cubicBezTo>
                  <a:cubicBezTo>
                    <a:pt x="717" y="256"/>
                    <a:pt x="718" y="255"/>
                    <a:pt x="719" y="255"/>
                  </a:cubicBezTo>
                  <a:cubicBezTo>
                    <a:pt x="720" y="255"/>
                    <a:pt x="722" y="256"/>
                    <a:pt x="724" y="257"/>
                  </a:cubicBezTo>
                  <a:cubicBezTo>
                    <a:pt x="726" y="258"/>
                    <a:pt x="727" y="260"/>
                    <a:pt x="730" y="260"/>
                  </a:cubicBezTo>
                  <a:cubicBezTo>
                    <a:pt x="730" y="259"/>
                    <a:pt x="729" y="259"/>
                    <a:pt x="729" y="258"/>
                  </a:cubicBezTo>
                  <a:cubicBezTo>
                    <a:pt x="729" y="256"/>
                    <a:pt x="728" y="252"/>
                    <a:pt x="731" y="250"/>
                  </a:cubicBezTo>
                  <a:cubicBezTo>
                    <a:pt x="733" y="249"/>
                    <a:pt x="734" y="249"/>
                    <a:pt x="735" y="248"/>
                  </a:cubicBezTo>
                  <a:cubicBezTo>
                    <a:pt x="736" y="248"/>
                    <a:pt x="737" y="248"/>
                    <a:pt x="738" y="247"/>
                  </a:cubicBezTo>
                  <a:cubicBezTo>
                    <a:pt x="739" y="246"/>
                    <a:pt x="740" y="245"/>
                    <a:pt x="741" y="244"/>
                  </a:cubicBezTo>
                  <a:cubicBezTo>
                    <a:pt x="743" y="239"/>
                    <a:pt x="742" y="234"/>
                    <a:pt x="740" y="227"/>
                  </a:cubicBezTo>
                  <a:cubicBezTo>
                    <a:pt x="740" y="224"/>
                    <a:pt x="740" y="222"/>
                    <a:pt x="740" y="219"/>
                  </a:cubicBezTo>
                  <a:cubicBezTo>
                    <a:pt x="740" y="215"/>
                    <a:pt x="740" y="210"/>
                    <a:pt x="737" y="206"/>
                  </a:cubicBezTo>
                  <a:cubicBezTo>
                    <a:pt x="737" y="206"/>
                    <a:pt x="737" y="206"/>
                    <a:pt x="736" y="206"/>
                  </a:cubicBezTo>
                  <a:cubicBezTo>
                    <a:pt x="735" y="206"/>
                    <a:pt x="732" y="206"/>
                    <a:pt x="729" y="207"/>
                  </a:cubicBezTo>
                  <a:cubicBezTo>
                    <a:pt x="726" y="208"/>
                    <a:pt x="722" y="209"/>
                    <a:pt x="718" y="209"/>
                  </a:cubicBezTo>
                  <a:cubicBezTo>
                    <a:pt x="714" y="209"/>
                    <a:pt x="711" y="208"/>
                    <a:pt x="709" y="206"/>
                  </a:cubicBezTo>
                  <a:cubicBezTo>
                    <a:pt x="708" y="206"/>
                    <a:pt x="708" y="205"/>
                    <a:pt x="707" y="204"/>
                  </a:cubicBezTo>
                  <a:cubicBezTo>
                    <a:pt x="706" y="194"/>
                    <a:pt x="703" y="189"/>
                    <a:pt x="701" y="186"/>
                  </a:cubicBezTo>
                  <a:cubicBezTo>
                    <a:pt x="698" y="182"/>
                    <a:pt x="696" y="178"/>
                    <a:pt x="698" y="171"/>
                  </a:cubicBezTo>
                  <a:cubicBezTo>
                    <a:pt x="700" y="165"/>
                    <a:pt x="704" y="164"/>
                    <a:pt x="708" y="163"/>
                  </a:cubicBezTo>
                  <a:cubicBezTo>
                    <a:pt x="713" y="161"/>
                    <a:pt x="718" y="160"/>
                    <a:pt x="723" y="151"/>
                  </a:cubicBezTo>
                  <a:cubicBezTo>
                    <a:pt x="723" y="150"/>
                    <a:pt x="724" y="150"/>
                    <a:pt x="724" y="149"/>
                  </a:cubicBezTo>
                  <a:cubicBezTo>
                    <a:pt x="728" y="148"/>
                    <a:pt x="731" y="149"/>
                    <a:pt x="733" y="149"/>
                  </a:cubicBezTo>
                  <a:cubicBezTo>
                    <a:pt x="733" y="149"/>
                    <a:pt x="733" y="150"/>
                    <a:pt x="734" y="150"/>
                  </a:cubicBezTo>
                  <a:cubicBezTo>
                    <a:pt x="734" y="150"/>
                    <a:pt x="734" y="150"/>
                    <a:pt x="734" y="150"/>
                  </a:cubicBezTo>
                  <a:cubicBezTo>
                    <a:pt x="735" y="148"/>
                    <a:pt x="735" y="146"/>
                    <a:pt x="735" y="142"/>
                  </a:cubicBezTo>
                  <a:cubicBezTo>
                    <a:pt x="735" y="140"/>
                    <a:pt x="735" y="138"/>
                    <a:pt x="736" y="135"/>
                  </a:cubicBezTo>
                  <a:cubicBezTo>
                    <a:pt x="737" y="125"/>
                    <a:pt x="733" y="120"/>
                    <a:pt x="729" y="115"/>
                  </a:cubicBezTo>
                  <a:cubicBezTo>
                    <a:pt x="727" y="111"/>
                    <a:pt x="724" y="107"/>
                    <a:pt x="723" y="102"/>
                  </a:cubicBezTo>
                  <a:cubicBezTo>
                    <a:pt x="723" y="102"/>
                    <a:pt x="723" y="102"/>
                    <a:pt x="723" y="101"/>
                  </a:cubicBezTo>
                  <a:cubicBezTo>
                    <a:pt x="724" y="97"/>
                    <a:pt x="728" y="96"/>
                    <a:pt x="731" y="95"/>
                  </a:cubicBezTo>
                  <a:cubicBezTo>
                    <a:pt x="735" y="94"/>
                    <a:pt x="740" y="92"/>
                    <a:pt x="741" y="80"/>
                  </a:cubicBezTo>
                  <a:cubicBezTo>
                    <a:pt x="735" y="79"/>
                    <a:pt x="731" y="77"/>
                    <a:pt x="729" y="74"/>
                  </a:cubicBezTo>
                  <a:cubicBezTo>
                    <a:pt x="727" y="72"/>
                    <a:pt x="727" y="69"/>
                    <a:pt x="728" y="66"/>
                  </a:cubicBezTo>
                  <a:cubicBezTo>
                    <a:pt x="725" y="66"/>
                    <a:pt x="722" y="66"/>
                    <a:pt x="720" y="67"/>
                  </a:cubicBezTo>
                  <a:cubicBezTo>
                    <a:pt x="719" y="67"/>
                    <a:pt x="719" y="67"/>
                    <a:pt x="718" y="67"/>
                  </a:cubicBezTo>
                  <a:cubicBezTo>
                    <a:pt x="718" y="67"/>
                    <a:pt x="717" y="67"/>
                    <a:pt x="717" y="67"/>
                  </a:cubicBezTo>
                  <a:cubicBezTo>
                    <a:pt x="717" y="67"/>
                    <a:pt x="716" y="67"/>
                    <a:pt x="716" y="68"/>
                  </a:cubicBezTo>
                  <a:cubicBezTo>
                    <a:pt x="715" y="70"/>
                    <a:pt x="717" y="73"/>
                    <a:pt x="719" y="75"/>
                  </a:cubicBezTo>
                  <a:cubicBezTo>
                    <a:pt x="719" y="75"/>
                    <a:pt x="719" y="76"/>
                    <a:pt x="719" y="76"/>
                  </a:cubicBezTo>
                  <a:cubicBezTo>
                    <a:pt x="719" y="77"/>
                    <a:pt x="719" y="77"/>
                    <a:pt x="719" y="77"/>
                  </a:cubicBezTo>
                  <a:cubicBezTo>
                    <a:pt x="721" y="78"/>
                    <a:pt x="722" y="80"/>
                    <a:pt x="722" y="81"/>
                  </a:cubicBezTo>
                  <a:cubicBezTo>
                    <a:pt x="722" y="84"/>
                    <a:pt x="721" y="86"/>
                    <a:pt x="719" y="87"/>
                  </a:cubicBezTo>
                  <a:cubicBezTo>
                    <a:pt x="719" y="87"/>
                    <a:pt x="717" y="87"/>
                    <a:pt x="716" y="87"/>
                  </a:cubicBezTo>
                  <a:cubicBezTo>
                    <a:pt x="714" y="86"/>
                    <a:pt x="713" y="85"/>
                    <a:pt x="711" y="84"/>
                  </a:cubicBezTo>
                  <a:cubicBezTo>
                    <a:pt x="710" y="82"/>
                    <a:pt x="710" y="80"/>
                    <a:pt x="709" y="78"/>
                  </a:cubicBezTo>
                  <a:cubicBezTo>
                    <a:pt x="709" y="77"/>
                    <a:pt x="709" y="76"/>
                    <a:pt x="709" y="75"/>
                  </a:cubicBezTo>
                  <a:cubicBezTo>
                    <a:pt x="709" y="73"/>
                    <a:pt x="707" y="72"/>
                    <a:pt x="705" y="72"/>
                  </a:cubicBezTo>
                  <a:cubicBezTo>
                    <a:pt x="704" y="72"/>
                    <a:pt x="702" y="73"/>
                    <a:pt x="701" y="74"/>
                  </a:cubicBezTo>
                  <a:cubicBezTo>
                    <a:pt x="700" y="74"/>
                    <a:pt x="700" y="74"/>
                    <a:pt x="700" y="74"/>
                  </a:cubicBezTo>
                  <a:cubicBezTo>
                    <a:pt x="699" y="74"/>
                    <a:pt x="697" y="74"/>
                    <a:pt x="696" y="74"/>
                  </a:cubicBezTo>
                  <a:cubicBezTo>
                    <a:pt x="695" y="74"/>
                    <a:pt x="693" y="74"/>
                    <a:pt x="692" y="75"/>
                  </a:cubicBezTo>
                  <a:cubicBezTo>
                    <a:pt x="692" y="76"/>
                    <a:pt x="692" y="76"/>
                    <a:pt x="692" y="76"/>
                  </a:cubicBezTo>
                  <a:cubicBezTo>
                    <a:pt x="689" y="91"/>
                    <a:pt x="692" y="95"/>
                    <a:pt x="696" y="99"/>
                  </a:cubicBezTo>
                  <a:cubicBezTo>
                    <a:pt x="696" y="99"/>
                    <a:pt x="697" y="100"/>
                    <a:pt x="697" y="100"/>
                  </a:cubicBezTo>
                  <a:cubicBezTo>
                    <a:pt x="697" y="101"/>
                    <a:pt x="698" y="101"/>
                    <a:pt x="698" y="102"/>
                  </a:cubicBezTo>
                  <a:cubicBezTo>
                    <a:pt x="700" y="105"/>
                    <a:pt x="703" y="108"/>
                    <a:pt x="709" y="109"/>
                  </a:cubicBezTo>
                  <a:cubicBezTo>
                    <a:pt x="709" y="109"/>
                    <a:pt x="710" y="110"/>
                    <a:pt x="710" y="110"/>
                  </a:cubicBezTo>
                  <a:cubicBezTo>
                    <a:pt x="711" y="111"/>
                    <a:pt x="711" y="114"/>
                    <a:pt x="711" y="116"/>
                  </a:cubicBezTo>
                  <a:cubicBezTo>
                    <a:pt x="712" y="117"/>
                    <a:pt x="712" y="119"/>
                    <a:pt x="712" y="120"/>
                  </a:cubicBezTo>
                  <a:cubicBezTo>
                    <a:pt x="712" y="121"/>
                    <a:pt x="714" y="122"/>
                    <a:pt x="715" y="123"/>
                  </a:cubicBezTo>
                  <a:cubicBezTo>
                    <a:pt x="716" y="123"/>
                    <a:pt x="716" y="123"/>
                    <a:pt x="716" y="123"/>
                  </a:cubicBezTo>
                  <a:cubicBezTo>
                    <a:pt x="716" y="124"/>
                    <a:pt x="717" y="124"/>
                    <a:pt x="717" y="124"/>
                  </a:cubicBezTo>
                  <a:cubicBezTo>
                    <a:pt x="718" y="124"/>
                    <a:pt x="719" y="124"/>
                    <a:pt x="719" y="125"/>
                  </a:cubicBezTo>
                  <a:cubicBezTo>
                    <a:pt x="720" y="125"/>
                    <a:pt x="721" y="126"/>
                    <a:pt x="721" y="126"/>
                  </a:cubicBezTo>
                  <a:cubicBezTo>
                    <a:pt x="721" y="127"/>
                    <a:pt x="721" y="127"/>
                    <a:pt x="720" y="127"/>
                  </a:cubicBezTo>
                  <a:cubicBezTo>
                    <a:pt x="720" y="127"/>
                    <a:pt x="720" y="127"/>
                    <a:pt x="720" y="127"/>
                  </a:cubicBezTo>
                  <a:cubicBezTo>
                    <a:pt x="720" y="127"/>
                    <a:pt x="720" y="127"/>
                    <a:pt x="720" y="127"/>
                  </a:cubicBezTo>
                  <a:cubicBezTo>
                    <a:pt x="719" y="127"/>
                    <a:pt x="719" y="127"/>
                    <a:pt x="718" y="127"/>
                  </a:cubicBezTo>
                  <a:cubicBezTo>
                    <a:pt x="717" y="127"/>
                    <a:pt x="717" y="127"/>
                    <a:pt x="717" y="127"/>
                  </a:cubicBezTo>
                  <a:cubicBezTo>
                    <a:pt x="715" y="127"/>
                    <a:pt x="713" y="126"/>
                    <a:pt x="711" y="125"/>
                  </a:cubicBezTo>
                  <a:cubicBezTo>
                    <a:pt x="711" y="124"/>
                    <a:pt x="711" y="124"/>
                    <a:pt x="710" y="124"/>
                  </a:cubicBezTo>
                  <a:cubicBezTo>
                    <a:pt x="709" y="123"/>
                    <a:pt x="708" y="122"/>
                    <a:pt x="708" y="122"/>
                  </a:cubicBezTo>
                  <a:cubicBezTo>
                    <a:pt x="707" y="121"/>
                    <a:pt x="706" y="119"/>
                    <a:pt x="705" y="117"/>
                  </a:cubicBezTo>
                  <a:cubicBezTo>
                    <a:pt x="704" y="114"/>
                    <a:pt x="703" y="111"/>
                    <a:pt x="700" y="110"/>
                  </a:cubicBezTo>
                  <a:cubicBezTo>
                    <a:pt x="697" y="110"/>
                    <a:pt x="694" y="110"/>
                    <a:pt x="692" y="110"/>
                  </a:cubicBezTo>
                  <a:cubicBezTo>
                    <a:pt x="690" y="109"/>
                    <a:pt x="689" y="109"/>
                    <a:pt x="688" y="108"/>
                  </a:cubicBezTo>
                  <a:cubicBezTo>
                    <a:pt x="687" y="104"/>
                    <a:pt x="684" y="102"/>
                    <a:pt x="682" y="100"/>
                  </a:cubicBezTo>
                  <a:cubicBezTo>
                    <a:pt x="679" y="97"/>
                    <a:pt x="677" y="96"/>
                    <a:pt x="679" y="91"/>
                  </a:cubicBezTo>
                  <a:cubicBezTo>
                    <a:pt x="685" y="85"/>
                    <a:pt x="684" y="80"/>
                    <a:pt x="683" y="77"/>
                  </a:cubicBezTo>
                  <a:cubicBezTo>
                    <a:pt x="683" y="74"/>
                    <a:pt x="682" y="72"/>
                    <a:pt x="684" y="70"/>
                  </a:cubicBezTo>
                  <a:cubicBezTo>
                    <a:pt x="685" y="67"/>
                    <a:pt x="688" y="64"/>
                    <a:pt x="692" y="62"/>
                  </a:cubicBezTo>
                  <a:cubicBezTo>
                    <a:pt x="693" y="61"/>
                    <a:pt x="695" y="61"/>
                    <a:pt x="696" y="61"/>
                  </a:cubicBezTo>
                  <a:cubicBezTo>
                    <a:pt x="696" y="61"/>
                    <a:pt x="697" y="60"/>
                    <a:pt x="697" y="60"/>
                  </a:cubicBezTo>
                  <a:cubicBezTo>
                    <a:pt x="697" y="60"/>
                    <a:pt x="697" y="60"/>
                    <a:pt x="697" y="59"/>
                  </a:cubicBezTo>
                  <a:cubicBezTo>
                    <a:pt x="695" y="55"/>
                    <a:pt x="696" y="50"/>
                    <a:pt x="697" y="45"/>
                  </a:cubicBezTo>
                  <a:cubicBezTo>
                    <a:pt x="698" y="40"/>
                    <a:pt x="699" y="36"/>
                    <a:pt x="697" y="34"/>
                  </a:cubicBezTo>
                  <a:cubicBezTo>
                    <a:pt x="696" y="32"/>
                    <a:pt x="695" y="32"/>
                    <a:pt x="693" y="32"/>
                  </a:cubicBezTo>
                  <a:cubicBezTo>
                    <a:pt x="693" y="32"/>
                    <a:pt x="693" y="32"/>
                    <a:pt x="693" y="32"/>
                  </a:cubicBezTo>
                  <a:cubicBezTo>
                    <a:pt x="693" y="32"/>
                    <a:pt x="693" y="32"/>
                    <a:pt x="693" y="32"/>
                  </a:cubicBezTo>
                  <a:cubicBezTo>
                    <a:pt x="692" y="32"/>
                    <a:pt x="692" y="32"/>
                    <a:pt x="692" y="33"/>
                  </a:cubicBezTo>
                  <a:cubicBezTo>
                    <a:pt x="692" y="35"/>
                    <a:pt x="692" y="35"/>
                    <a:pt x="691" y="36"/>
                  </a:cubicBezTo>
                  <a:cubicBezTo>
                    <a:pt x="690" y="37"/>
                    <a:pt x="690" y="37"/>
                    <a:pt x="690" y="37"/>
                  </a:cubicBezTo>
                  <a:cubicBezTo>
                    <a:pt x="689" y="38"/>
                    <a:pt x="688" y="39"/>
                    <a:pt x="688" y="40"/>
                  </a:cubicBezTo>
                  <a:cubicBezTo>
                    <a:pt x="688" y="40"/>
                    <a:pt x="688" y="40"/>
                    <a:pt x="688" y="40"/>
                  </a:cubicBezTo>
                  <a:cubicBezTo>
                    <a:pt x="692" y="48"/>
                    <a:pt x="682" y="59"/>
                    <a:pt x="674" y="64"/>
                  </a:cubicBezTo>
                  <a:cubicBezTo>
                    <a:pt x="673" y="65"/>
                    <a:pt x="672" y="65"/>
                    <a:pt x="670" y="65"/>
                  </a:cubicBezTo>
                  <a:cubicBezTo>
                    <a:pt x="669" y="65"/>
                    <a:pt x="668" y="65"/>
                    <a:pt x="667" y="65"/>
                  </a:cubicBezTo>
                  <a:cubicBezTo>
                    <a:pt x="665" y="65"/>
                    <a:pt x="664" y="65"/>
                    <a:pt x="663" y="65"/>
                  </a:cubicBezTo>
                  <a:cubicBezTo>
                    <a:pt x="662" y="65"/>
                    <a:pt x="661" y="65"/>
                    <a:pt x="660" y="65"/>
                  </a:cubicBezTo>
                  <a:cubicBezTo>
                    <a:pt x="660" y="65"/>
                    <a:pt x="660" y="65"/>
                    <a:pt x="660" y="65"/>
                  </a:cubicBezTo>
                  <a:cubicBezTo>
                    <a:pt x="658" y="66"/>
                    <a:pt x="657" y="67"/>
                    <a:pt x="656" y="69"/>
                  </a:cubicBezTo>
                  <a:cubicBezTo>
                    <a:pt x="655" y="70"/>
                    <a:pt x="654" y="72"/>
                    <a:pt x="653" y="73"/>
                  </a:cubicBezTo>
                  <a:cubicBezTo>
                    <a:pt x="652" y="74"/>
                    <a:pt x="650" y="74"/>
                    <a:pt x="649" y="75"/>
                  </a:cubicBezTo>
                  <a:cubicBezTo>
                    <a:pt x="648" y="75"/>
                    <a:pt x="648" y="75"/>
                    <a:pt x="648" y="75"/>
                  </a:cubicBezTo>
                  <a:cubicBezTo>
                    <a:pt x="646" y="76"/>
                    <a:pt x="645" y="77"/>
                    <a:pt x="645" y="79"/>
                  </a:cubicBezTo>
                  <a:cubicBezTo>
                    <a:pt x="644" y="82"/>
                    <a:pt x="646" y="85"/>
                    <a:pt x="647" y="88"/>
                  </a:cubicBezTo>
                  <a:cubicBezTo>
                    <a:pt x="648" y="89"/>
                    <a:pt x="648" y="89"/>
                    <a:pt x="648" y="89"/>
                  </a:cubicBezTo>
                  <a:cubicBezTo>
                    <a:pt x="648" y="90"/>
                    <a:pt x="649" y="92"/>
                    <a:pt x="649" y="94"/>
                  </a:cubicBezTo>
                  <a:cubicBezTo>
                    <a:pt x="649" y="94"/>
                    <a:pt x="649" y="94"/>
                    <a:pt x="649" y="94"/>
                  </a:cubicBezTo>
                  <a:cubicBezTo>
                    <a:pt x="649" y="95"/>
                    <a:pt x="648" y="97"/>
                    <a:pt x="647" y="98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03"/>
                    <a:pt x="646" y="103"/>
                    <a:pt x="646" y="103"/>
                  </a:cubicBezTo>
                  <a:cubicBezTo>
                    <a:pt x="646" y="105"/>
                    <a:pt x="647" y="107"/>
                    <a:pt x="647" y="109"/>
                  </a:cubicBezTo>
                  <a:cubicBezTo>
                    <a:pt x="647" y="110"/>
                    <a:pt x="647" y="111"/>
                    <a:pt x="647" y="112"/>
                  </a:cubicBezTo>
                  <a:cubicBezTo>
                    <a:pt x="648" y="114"/>
                    <a:pt x="648" y="116"/>
                    <a:pt x="647" y="118"/>
                  </a:cubicBezTo>
                  <a:cubicBezTo>
                    <a:pt x="647" y="119"/>
                    <a:pt x="647" y="119"/>
                    <a:pt x="647" y="119"/>
                  </a:cubicBezTo>
                  <a:cubicBezTo>
                    <a:pt x="644" y="124"/>
                    <a:pt x="641" y="126"/>
                    <a:pt x="638" y="128"/>
                  </a:cubicBezTo>
                  <a:cubicBezTo>
                    <a:pt x="636" y="129"/>
                    <a:pt x="634" y="130"/>
                    <a:pt x="632" y="132"/>
                  </a:cubicBezTo>
                  <a:cubicBezTo>
                    <a:pt x="631" y="134"/>
                    <a:pt x="631" y="135"/>
                    <a:pt x="631" y="137"/>
                  </a:cubicBezTo>
                  <a:cubicBezTo>
                    <a:pt x="630" y="138"/>
                    <a:pt x="630" y="140"/>
                    <a:pt x="629" y="141"/>
                  </a:cubicBezTo>
                  <a:cubicBezTo>
                    <a:pt x="628" y="143"/>
                    <a:pt x="627" y="145"/>
                    <a:pt x="625" y="147"/>
                  </a:cubicBezTo>
                  <a:cubicBezTo>
                    <a:pt x="624" y="148"/>
                    <a:pt x="623" y="150"/>
                    <a:pt x="621" y="152"/>
                  </a:cubicBezTo>
                  <a:cubicBezTo>
                    <a:pt x="621" y="152"/>
                    <a:pt x="621" y="153"/>
                    <a:pt x="621" y="153"/>
                  </a:cubicBezTo>
                  <a:cubicBezTo>
                    <a:pt x="622" y="161"/>
                    <a:pt x="620" y="165"/>
                    <a:pt x="618" y="169"/>
                  </a:cubicBezTo>
                  <a:cubicBezTo>
                    <a:pt x="617" y="171"/>
                    <a:pt x="617" y="172"/>
                    <a:pt x="616" y="173"/>
                  </a:cubicBezTo>
                  <a:cubicBezTo>
                    <a:pt x="616" y="174"/>
                    <a:pt x="616" y="174"/>
                    <a:pt x="616" y="175"/>
                  </a:cubicBezTo>
                  <a:cubicBezTo>
                    <a:pt x="617" y="176"/>
                    <a:pt x="619" y="176"/>
                    <a:pt x="622" y="176"/>
                  </a:cubicBezTo>
                  <a:cubicBezTo>
                    <a:pt x="623" y="176"/>
                    <a:pt x="623" y="176"/>
                    <a:pt x="623" y="176"/>
                  </a:cubicBezTo>
                  <a:cubicBezTo>
                    <a:pt x="624" y="176"/>
                    <a:pt x="625" y="176"/>
                    <a:pt x="626" y="176"/>
                  </a:cubicBezTo>
                  <a:cubicBezTo>
                    <a:pt x="629" y="181"/>
                    <a:pt x="631" y="183"/>
                    <a:pt x="633" y="183"/>
                  </a:cubicBezTo>
                  <a:cubicBezTo>
                    <a:pt x="635" y="183"/>
                    <a:pt x="636" y="182"/>
                    <a:pt x="637" y="181"/>
                  </a:cubicBezTo>
                  <a:cubicBezTo>
                    <a:pt x="638" y="180"/>
                    <a:pt x="640" y="179"/>
                    <a:pt x="642" y="179"/>
                  </a:cubicBezTo>
                  <a:cubicBezTo>
                    <a:pt x="643" y="179"/>
                    <a:pt x="644" y="179"/>
                    <a:pt x="645" y="180"/>
                  </a:cubicBezTo>
                  <a:cubicBezTo>
                    <a:pt x="646" y="180"/>
                    <a:pt x="647" y="180"/>
                    <a:pt x="648" y="181"/>
                  </a:cubicBezTo>
                  <a:cubicBezTo>
                    <a:pt x="649" y="182"/>
                    <a:pt x="649" y="183"/>
                    <a:pt x="650" y="184"/>
                  </a:cubicBezTo>
                  <a:cubicBezTo>
                    <a:pt x="651" y="185"/>
                    <a:pt x="651" y="187"/>
                    <a:pt x="653" y="188"/>
                  </a:cubicBezTo>
                  <a:cubicBezTo>
                    <a:pt x="653" y="188"/>
                    <a:pt x="653" y="188"/>
                    <a:pt x="653" y="188"/>
                  </a:cubicBezTo>
                  <a:cubicBezTo>
                    <a:pt x="658" y="189"/>
                    <a:pt x="659" y="191"/>
                    <a:pt x="659" y="194"/>
                  </a:cubicBezTo>
                  <a:cubicBezTo>
                    <a:pt x="659" y="195"/>
                    <a:pt x="659" y="196"/>
                    <a:pt x="660" y="197"/>
                  </a:cubicBezTo>
                  <a:cubicBezTo>
                    <a:pt x="660" y="198"/>
                    <a:pt x="660" y="198"/>
                    <a:pt x="660" y="198"/>
                  </a:cubicBezTo>
                  <a:cubicBezTo>
                    <a:pt x="671" y="205"/>
                    <a:pt x="672" y="206"/>
                    <a:pt x="669" y="213"/>
                  </a:cubicBezTo>
                  <a:cubicBezTo>
                    <a:pt x="669" y="213"/>
                    <a:pt x="669" y="213"/>
                    <a:pt x="669" y="214"/>
                  </a:cubicBezTo>
                  <a:cubicBezTo>
                    <a:pt x="669" y="217"/>
                    <a:pt x="670" y="220"/>
                    <a:pt x="670" y="221"/>
                  </a:cubicBezTo>
                  <a:cubicBezTo>
                    <a:pt x="670" y="224"/>
                    <a:pt x="670" y="224"/>
                    <a:pt x="667" y="227"/>
                  </a:cubicBezTo>
                  <a:cubicBezTo>
                    <a:pt x="667" y="227"/>
                    <a:pt x="667" y="227"/>
                    <a:pt x="667" y="227"/>
                  </a:cubicBezTo>
                  <a:cubicBezTo>
                    <a:pt x="666" y="228"/>
                    <a:pt x="666" y="229"/>
                    <a:pt x="666" y="230"/>
                  </a:cubicBezTo>
                  <a:cubicBezTo>
                    <a:pt x="666" y="231"/>
                    <a:pt x="666" y="232"/>
                    <a:pt x="665" y="232"/>
                  </a:cubicBezTo>
                  <a:cubicBezTo>
                    <a:pt x="659" y="233"/>
                    <a:pt x="657" y="235"/>
                    <a:pt x="657" y="242"/>
                  </a:cubicBezTo>
                  <a:cubicBezTo>
                    <a:pt x="655" y="247"/>
                    <a:pt x="654" y="251"/>
                    <a:pt x="655" y="253"/>
                  </a:cubicBezTo>
                  <a:cubicBezTo>
                    <a:pt x="656" y="257"/>
                    <a:pt x="661" y="258"/>
                    <a:pt x="670" y="261"/>
                  </a:cubicBezTo>
                  <a:cubicBezTo>
                    <a:pt x="670" y="261"/>
                    <a:pt x="671" y="263"/>
                    <a:pt x="671" y="269"/>
                  </a:cubicBezTo>
                  <a:cubicBezTo>
                    <a:pt x="671" y="269"/>
                    <a:pt x="671" y="270"/>
                    <a:pt x="672" y="270"/>
                  </a:cubicBezTo>
                  <a:cubicBezTo>
                    <a:pt x="673" y="271"/>
                    <a:pt x="679" y="278"/>
                    <a:pt x="678" y="282"/>
                  </a:cubicBezTo>
                  <a:cubicBezTo>
                    <a:pt x="678" y="283"/>
                    <a:pt x="678" y="283"/>
                    <a:pt x="678" y="283"/>
                  </a:cubicBezTo>
                  <a:cubicBezTo>
                    <a:pt x="676" y="282"/>
                    <a:pt x="675" y="280"/>
                    <a:pt x="673" y="277"/>
                  </a:cubicBezTo>
                  <a:cubicBezTo>
                    <a:pt x="671" y="273"/>
                    <a:pt x="670" y="269"/>
                    <a:pt x="666" y="266"/>
                  </a:cubicBezTo>
                  <a:cubicBezTo>
                    <a:pt x="663" y="263"/>
                    <a:pt x="658" y="262"/>
                    <a:pt x="654" y="260"/>
                  </a:cubicBezTo>
                  <a:cubicBezTo>
                    <a:pt x="652" y="260"/>
                    <a:pt x="650" y="259"/>
                    <a:pt x="649" y="258"/>
                  </a:cubicBezTo>
                  <a:cubicBezTo>
                    <a:pt x="646" y="254"/>
                    <a:pt x="646" y="245"/>
                    <a:pt x="649" y="240"/>
                  </a:cubicBezTo>
                  <a:cubicBezTo>
                    <a:pt x="649" y="240"/>
                    <a:pt x="650" y="240"/>
                    <a:pt x="650" y="240"/>
                  </a:cubicBezTo>
                  <a:cubicBezTo>
                    <a:pt x="650" y="239"/>
                    <a:pt x="651" y="239"/>
                    <a:pt x="651" y="238"/>
                  </a:cubicBezTo>
                  <a:cubicBezTo>
                    <a:pt x="652" y="238"/>
                    <a:pt x="652" y="238"/>
                    <a:pt x="652" y="238"/>
                  </a:cubicBezTo>
                  <a:cubicBezTo>
                    <a:pt x="660" y="228"/>
                    <a:pt x="660" y="226"/>
                    <a:pt x="656" y="210"/>
                  </a:cubicBezTo>
                  <a:cubicBezTo>
                    <a:pt x="655" y="206"/>
                    <a:pt x="655" y="203"/>
                    <a:pt x="655" y="201"/>
                  </a:cubicBezTo>
                  <a:cubicBezTo>
                    <a:pt x="655" y="196"/>
                    <a:pt x="655" y="194"/>
                    <a:pt x="648" y="194"/>
                  </a:cubicBezTo>
                  <a:cubicBezTo>
                    <a:pt x="648" y="194"/>
                    <a:pt x="647" y="194"/>
                    <a:pt x="645" y="194"/>
                  </a:cubicBezTo>
                  <a:cubicBezTo>
                    <a:pt x="644" y="194"/>
                    <a:pt x="642" y="193"/>
                    <a:pt x="639" y="193"/>
                  </a:cubicBezTo>
                  <a:cubicBezTo>
                    <a:pt x="636" y="193"/>
                    <a:pt x="632" y="193"/>
                    <a:pt x="629" y="192"/>
                  </a:cubicBezTo>
                  <a:cubicBezTo>
                    <a:pt x="628" y="192"/>
                    <a:pt x="627" y="191"/>
                    <a:pt x="627" y="191"/>
                  </a:cubicBezTo>
                  <a:cubicBezTo>
                    <a:pt x="622" y="191"/>
                    <a:pt x="621" y="195"/>
                    <a:pt x="620" y="197"/>
                  </a:cubicBezTo>
                  <a:cubicBezTo>
                    <a:pt x="620" y="198"/>
                    <a:pt x="620" y="199"/>
                    <a:pt x="620" y="199"/>
                  </a:cubicBezTo>
                  <a:cubicBezTo>
                    <a:pt x="619" y="199"/>
                    <a:pt x="619" y="200"/>
                    <a:pt x="618" y="200"/>
                  </a:cubicBezTo>
                  <a:cubicBezTo>
                    <a:pt x="616" y="201"/>
                    <a:pt x="614" y="202"/>
                    <a:pt x="614" y="206"/>
                  </a:cubicBezTo>
                  <a:cubicBezTo>
                    <a:pt x="614" y="207"/>
                    <a:pt x="614" y="208"/>
                    <a:pt x="614" y="210"/>
                  </a:cubicBezTo>
                  <a:cubicBezTo>
                    <a:pt x="616" y="217"/>
                    <a:pt x="617" y="223"/>
                    <a:pt x="614" y="230"/>
                  </a:cubicBezTo>
                  <a:cubicBezTo>
                    <a:pt x="611" y="232"/>
                    <a:pt x="609" y="234"/>
                    <a:pt x="606" y="235"/>
                  </a:cubicBezTo>
                  <a:cubicBezTo>
                    <a:pt x="603" y="237"/>
                    <a:pt x="600" y="238"/>
                    <a:pt x="597" y="240"/>
                  </a:cubicBezTo>
                  <a:cubicBezTo>
                    <a:pt x="595" y="242"/>
                    <a:pt x="593" y="244"/>
                    <a:pt x="591" y="247"/>
                  </a:cubicBezTo>
                  <a:cubicBezTo>
                    <a:pt x="589" y="251"/>
                    <a:pt x="585" y="256"/>
                    <a:pt x="580" y="259"/>
                  </a:cubicBezTo>
                  <a:cubicBezTo>
                    <a:pt x="555" y="265"/>
                    <a:pt x="550" y="269"/>
                    <a:pt x="547" y="272"/>
                  </a:cubicBezTo>
                  <a:cubicBezTo>
                    <a:pt x="545" y="274"/>
                    <a:pt x="544" y="274"/>
                    <a:pt x="540" y="275"/>
                  </a:cubicBezTo>
                  <a:cubicBezTo>
                    <a:pt x="535" y="270"/>
                    <a:pt x="530" y="269"/>
                    <a:pt x="525" y="267"/>
                  </a:cubicBezTo>
                  <a:cubicBezTo>
                    <a:pt x="523" y="266"/>
                    <a:pt x="520" y="266"/>
                    <a:pt x="518" y="265"/>
                  </a:cubicBezTo>
                  <a:cubicBezTo>
                    <a:pt x="504" y="252"/>
                    <a:pt x="502" y="244"/>
                    <a:pt x="503" y="238"/>
                  </a:cubicBezTo>
                  <a:cubicBezTo>
                    <a:pt x="505" y="238"/>
                    <a:pt x="507" y="242"/>
                    <a:pt x="508" y="245"/>
                  </a:cubicBezTo>
                  <a:cubicBezTo>
                    <a:pt x="509" y="248"/>
                    <a:pt x="511" y="250"/>
                    <a:pt x="512" y="251"/>
                  </a:cubicBezTo>
                  <a:cubicBezTo>
                    <a:pt x="513" y="251"/>
                    <a:pt x="513" y="251"/>
                    <a:pt x="513" y="251"/>
                  </a:cubicBezTo>
                  <a:cubicBezTo>
                    <a:pt x="514" y="251"/>
                    <a:pt x="514" y="251"/>
                    <a:pt x="515" y="251"/>
                  </a:cubicBezTo>
                  <a:cubicBezTo>
                    <a:pt x="516" y="250"/>
                    <a:pt x="516" y="248"/>
                    <a:pt x="516" y="245"/>
                  </a:cubicBezTo>
                  <a:cubicBezTo>
                    <a:pt x="516" y="244"/>
                    <a:pt x="516" y="242"/>
                    <a:pt x="516" y="242"/>
                  </a:cubicBezTo>
                  <a:cubicBezTo>
                    <a:pt x="516" y="242"/>
                    <a:pt x="516" y="242"/>
                    <a:pt x="516" y="242"/>
                  </a:cubicBezTo>
                  <a:cubicBezTo>
                    <a:pt x="518" y="243"/>
                    <a:pt x="519" y="247"/>
                    <a:pt x="519" y="251"/>
                  </a:cubicBezTo>
                  <a:cubicBezTo>
                    <a:pt x="520" y="253"/>
                    <a:pt x="520" y="254"/>
                    <a:pt x="520" y="255"/>
                  </a:cubicBezTo>
                  <a:cubicBezTo>
                    <a:pt x="523" y="258"/>
                    <a:pt x="529" y="258"/>
                    <a:pt x="531" y="258"/>
                  </a:cubicBezTo>
                  <a:cubicBezTo>
                    <a:pt x="534" y="258"/>
                    <a:pt x="539" y="257"/>
                    <a:pt x="541" y="255"/>
                  </a:cubicBezTo>
                  <a:cubicBezTo>
                    <a:pt x="542" y="255"/>
                    <a:pt x="542" y="255"/>
                    <a:pt x="542" y="255"/>
                  </a:cubicBezTo>
                  <a:cubicBezTo>
                    <a:pt x="542" y="254"/>
                    <a:pt x="542" y="253"/>
                    <a:pt x="542" y="252"/>
                  </a:cubicBezTo>
                  <a:cubicBezTo>
                    <a:pt x="543" y="250"/>
                    <a:pt x="543" y="248"/>
                    <a:pt x="544" y="248"/>
                  </a:cubicBezTo>
                  <a:cubicBezTo>
                    <a:pt x="560" y="247"/>
                    <a:pt x="562" y="246"/>
                    <a:pt x="566" y="239"/>
                  </a:cubicBezTo>
                  <a:cubicBezTo>
                    <a:pt x="567" y="236"/>
                    <a:pt x="569" y="233"/>
                    <a:pt x="573" y="228"/>
                  </a:cubicBezTo>
                  <a:cubicBezTo>
                    <a:pt x="573" y="228"/>
                    <a:pt x="574" y="228"/>
                    <a:pt x="574" y="228"/>
                  </a:cubicBezTo>
                  <a:cubicBezTo>
                    <a:pt x="575" y="228"/>
                    <a:pt x="576" y="228"/>
                    <a:pt x="577" y="228"/>
                  </a:cubicBezTo>
                  <a:cubicBezTo>
                    <a:pt x="579" y="228"/>
                    <a:pt x="580" y="228"/>
                    <a:pt x="581" y="228"/>
                  </a:cubicBezTo>
                  <a:cubicBezTo>
                    <a:pt x="582" y="228"/>
                    <a:pt x="583" y="228"/>
                    <a:pt x="584" y="228"/>
                  </a:cubicBezTo>
                  <a:cubicBezTo>
                    <a:pt x="589" y="226"/>
                    <a:pt x="589" y="219"/>
                    <a:pt x="589" y="214"/>
                  </a:cubicBezTo>
                  <a:cubicBezTo>
                    <a:pt x="590" y="211"/>
                    <a:pt x="590" y="208"/>
                    <a:pt x="590" y="207"/>
                  </a:cubicBezTo>
                  <a:cubicBezTo>
                    <a:pt x="592" y="205"/>
                    <a:pt x="595" y="203"/>
                    <a:pt x="599" y="201"/>
                  </a:cubicBezTo>
                  <a:cubicBezTo>
                    <a:pt x="603" y="200"/>
                    <a:pt x="605" y="198"/>
                    <a:pt x="606" y="196"/>
                  </a:cubicBezTo>
                  <a:cubicBezTo>
                    <a:pt x="607" y="194"/>
                    <a:pt x="605" y="191"/>
                    <a:pt x="603" y="187"/>
                  </a:cubicBezTo>
                  <a:cubicBezTo>
                    <a:pt x="602" y="185"/>
                    <a:pt x="601" y="183"/>
                    <a:pt x="600" y="180"/>
                  </a:cubicBezTo>
                  <a:cubicBezTo>
                    <a:pt x="600" y="178"/>
                    <a:pt x="600" y="177"/>
                    <a:pt x="600" y="175"/>
                  </a:cubicBezTo>
                  <a:cubicBezTo>
                    <a:pt x="600" y="167"/>
                    <a:pt x="600" y="165"/>
                    <a:pt x="606" y="157"/>
                  </a:cubicBezTo>
                  <a:cubicBezTo>
                    <a:pt x="607" y="155"/>
                    <a:pt x="607" y="154"/>
                    <a:pt x="608" y="152"/>
                  </a:cubicBezTo>
                  <a:cubicBezTo>
                    <a:pt x="609" y="147"/>
                    <a:pt x="610" y="141"/>
                    <a:pt x="616" y="136"/>
                  </a:cubicBezTo>
                  <a:cubicBezTo>
                    <a:pt x="619" y="134"/>
                    <a:pt x="619" y="131"/>
                    <a:pt x="619" y="127"/>
                  </a:cubicBezTo>
                  <a:cubicBezTo>
                    <a:pt x="619" y="124"/>
                    <a:pt x="619" y="122"/>
                    <a:pt x="620" y="119"/>
                  </a:cubicBezTo>
                  <a:cubicBezTo>
                    <a:pt x="621" y="117"/>
                    <a:pt x="623" y="117"/>
                    <a:pt x="624" y="116"/>
                  </a:cubicBezTo>
                  <a:cubicBezTo>
                    <a:pt x="628" y="114"/>
                    <a:pt x="631" y="112"/>
                    <a:pt x="634" y="95"/>
                  </a:cubicBezTo>
                  <a:cubicBezTo>
                    <a:pt x="633" y="90"/>
                    <a:pt x="633" y="88"/>
                    <a:pt x="632" y="85"/>
                  </a:cubicBezTo>
                  <a:cubicBezTo>
                    <a:pt x="631" y="83"/>
                    <a:pt x="630" y="81"/>
                    <a:pt x="629" y="77"/>
                  </a:cubicBezTo>
                  <a:cubicBezTo>
                    <a:pt x="629" y="72"/>
                    <a:pt x="633" y="71"/>
                    <a:pt x="637" y="70"/>
                  </a:cubicBezTo>
                  <a:cubicBezTo>
                    <a:pt x="638" y="69"/>
                    <a:pt x="640" y="69"/>
                    <a:pt x="641" y="68"/>
                  </a:cubicBezTo>
                  <a:cubicBezTo>
                    <a:pt x="641" y="68"/>
                    <a:pt x="641" y="68"/>
                    <a:pt x="642" y="68"/>
                  </a:cubicBezTo>
                  <a:cubicBezTo>
                    <a:pt x="644" y="63"/>
                    <a:pt x="646" y="60"/>
                    <a:pt x="649" y="56"/>
                  </a:cubicBezTo>
                  <a:cubicBezTo>
                    <a:pt x="649" y="56"/>
                    <a:pt x="649" y="56"/>
                    <a:pt x="649" y="56"/>
                  </a:cubicBezTo>
                  <a:cubicBezTo>
                    <a:pt x="651" y="54"/>
                    <a:pt x="651" y="54"/>
                    <a:pt x="651" y="54"/>
                  </a:cubicBezTo>
                  <a:cubicBezTo>
                    <a:pt x="657" y="47"/>
                    <a:pt x="663" y="40"/>
                    <a:pt x="662" y="24"/>
                  </a:cubicBezTo>
                  <a:cubicBezTo>
                    <a:pt x="660" y="16"/>
                    <a:pt x="656" y="12"/>
                    <a:pt x="649" y="9"/>
                  </a:cubicBezTo>
                  <a:cubicBezTo>
                    <a:pt x="646" y="8"/>
                    <a:pt x="642" y="8"/>
                    <a:pt x="636" y="7"/>
                  </a:cubicBezTo>
                  <a:cubicBezTo>
                    <a:pt x="636" y="6"/>
                    <a:pt x="636" y="5"/>
                    <a:pt x="635" y="4"/>
                  </a:cubicBezTo>
                  <a:cubicBezTo>
                    <a:pt x="635" y="2"/>
                    <a:pt x="634" y="0"/>
                    <a:pt x="631" y="0"/>
                  </a:cubicBezTo>
                  <a:cubicBezTo>
                    <a:pt x="631" y="0"/>
                    <a:pt x="631" y="0"/>
                    <a:pt x="631" y="0"/>
                  </a:cubicBezTo>
                  <a:cubicBezTo>
                    <a:pt x="631" y="0"/>
                    <a:pt x="630" y="0"/>
                    <a:pt x="630" y="0"/>
                  </a:cubicBezTo>
                  <a:cubicBezTo>
                    <a:pt x="627" y="2"/>
                    <a:pt x="623" y="5"/>
                    <a:pt x="620" y="7"/>
                  </a:cubicBezTo>
                  <a:cubicBezTo>
                    <a:pt x="618" y="9"/>
                    <a:pt x="615" y="11"/>
                    <a:pt x="614" y="12"/>
                  </a:cubicBezTo>
                  <a:cubicBezTo>
                    <a:pt x="614" y="12"/>
                    <a:pt x="614" y="12"/>
                    <a:pt x="614" y="13"/>
                  </a:cubicBezTo>
                  <a:cubicBezTo>
                    <a:pt x="613" y="18"/>
                    <a:pt x="609" y="21"/>
                    <a:pt x="604" y="25"/>
                  </a:cubicBezTo>
                  <a:cubicBezTo>
                    <a:pt x="602" y="27"/>
                    <a:pt x="599" y="30"/>
                    <a:pt x="597" y="32"/>
                  </a:cubicBezTo>
                  <a:cubicBezTo>
                    <a:pt x="585" y="47"/>
                    <a:pt x="574" y="49"/>
                    <a:pt x="560" y="51"/>
                  </a:cubicBezTo>
                  <a:cubicBezTo>
                    <a:pt x="556" y="52"/>
                    <a:pt x="556" y="52"/>
                    <a:pt x="556" y="52"/>
                  </a:cubicBezTo>
                  <a:cubicBezTo>
                    <a:pt x="555" y="52"/>
                    <a:pt x="553" y="53"/>
                    <a:pt x="553" y="54"/>
                  </a:cubicBezTo>
                  <a:cubicBezTo>
                    <a:pt x="553" y="55"/>
                    <a:pt x="554" y="57"/>
                    <a:pt x="555" y="58"/>
                  </a:cubicBezTo>
                  <a:cubicBezTo>
                    <a:pt x="556" y="59"/>
                    <a:pt x="557" y="60"/>
                    <a:pt x="557" y="60"/>
                  </a:cubicBezTo>
                  <a:cubicBezTo>
                    <a:pt x="554" y="62"/>
                    <a:pt x="552" y="63"/>
                    <a:pt x="552" y="65"/>
                  </a:cubicBezTo>
                  <a:cubicBezTo>
                    <a:pt x="551" y="66"/>
                    <a:pt x="553" y="68"/>
                    <a:pt x="554" y="69"/>
                  </a:cubicBezTo>
                  <a:cubicBezTo>
                    <a:pt x="555" y="71"/>
                    <a:pt x="556" y="72"/>
                    <a:pt x="556" y="73"/>
                  </a:cubicBezTo>
                  <a:cubicBezTo>
                    <a:pt x="556" y="74"/>
                    <a:pt x="554" y="74"/>
                    <a:pt x="554" y="75"/>
                  </a:cubicBezTo>
                  <a:cubicBezTo>
                    <a:pt x="552" y="76"/>
                    <a:pt x="551" y="77"/>
                    <a:pt x="550" y="79"/>
                  </a:cubicBezTo>
                  <a:cubicBezTo>
                    <a:pt x="548" y="81"/>
                    <a:pt x="548" y="84"/>
                    <a:pt x="548" y="86"/>
                  </a:cubicBezTo>
                  <a:cubicBezTo>
                    <a:pt x="548" y="88"/>
                    <a:pt x="547" y="89"/>
                    <a:pt x="547" y="90"/>
                  </a:cubicBezTo>
                  <a:cubicBezTo>
                    <a:pt x="543" y="94"/>
                    <a:pt x="539" y="96"/>
                    <a:pt x="536" y="98"/>
                  </a:cubicBezTo>
                  <a:cubicBezTo>
                    <a:pt x="533" y="100"/>
                    <a:pt x="530" y="101"/>
                    <a:pt x="531" y="103"/>
                  </a:cubicBezTo>
                  <a:cubicBezTo>
                    <a:pt x="530" y="105"/>
                    <a:pt x="531" y="108"/>
                    <a:pt x="534" y="111"/>
                  </a:cubicBezTo>
                  <a:cubicBezTo>
                    <a:pt x="534" y="112"/>
                    <a:pt x="535" y="114"/>
                    <a:pt x="536" y="115"/>
                  </a:cubicBezTo>
                  <a:cubicBezTo>
                    <a:pt x="536" y="116"/>
                    <a:pt x="536" y="117"/>
                    <a:pt x="536" y="118"/>
                  </a:cubicBezTo>
                  <a:cubicBezTo>
                    <a:pt x="537" y="122"/>
                    <a:pt x="537" y="122"/>
                    <a:pt x="543" y="124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44" y="125"/>
                    <a:pt x="542" y="127"/>
                    <a:pt x="540" y="130"/>
                  </a:cubicBezTo>
                  <a:cubicBezTo>
                    <a:pt x="538" y="131"/>
                    <a:pt x="536" y="133"/>
                    <a:pt x="536" y="135"/>
                  </a:cubicBezTo>
                  <a:cubicBezTo>
                    <a:pt x="536" y="142"/>
                    <a:pt x="536" y="145"/>
                    <a:pt x="539" y="151"/>
                  </a:cubicBezTo>
                  <a:cubicBezTo>
                    <a:pt x="539" y="153"/>
                    <a:pt x="539" y="154"/>
                    <a:pt x="540" y="155"/>
                  </a:cubicBezTo>
                  <a:cubicBezTo>
                    <a:pt x="540" y="161"/>
                    <a:pt x="540" y="161"/>
                    <a:pt x="534" y="164"/>
                  </a:cubicBezTo>
                  <a:cubicBezTo>
                    <a:pt x="533" y="165"/>
                    <a:pt x="532" y="165"/>
                    <a:pt x="531" y="166"/>
                  </a:cubicBezTo>
                  <a:cubicBezTo>
                    <a:pt x="529" y="166"/>
                    <a:pt x="528" y="167"/>
                    <a:pt x="527" y="168"/>
                  </a:cubicBezTo>
                  <a:cubicBezTo>
                    <a:pt x="525" y="170"/>
                    <a:pt x="524" y="171"/>
                    <a:pt x="522" y="171"/>
                  </a:cubicBezTo>
                  <a:cubicBezTo>
                    <a:pt x="521" y="171"/>
                    <a:pt x="520" y="171"/>
                    <a:pt x="520" y="171"/>
                  </a:cubicBezTo>
                  <a:cubicBezTo>
                    <a:pt x="520" y="170"/>
                    <a:pt x="520" y="170"/>
                    <a:pt x="521" y="169"/>
                  </a:cubicBezTo>
                  <a:cubicBezTo>
                    <a:pt x="521" y="168"/>
                    <a:pt x="522" y="167"/>
                    <a:pt x="522" y="165"/>
                  </a:cubicBezTo>
                  <a:cubicBezTo>
                    <a:pt x="521" y="164"/>
                    <a:pt x="520" y="163"/>
                    <a:pt x="518" y="162"/>
                  </a:cubicBezTo>
                  <a:cubicBezTo>
                    <a:pt x="517" y="162"/>
                    <a:pt x="517" y="161"/>
                    <a:pt x="516" y="160"/>
                  </a:cubicBezTo>
                  <a:cubicBezTo>
                    <a:pt x="516" y="159"/>
                    <a:pt x="516" y="158"/>
                    <a:pt x="517" y="157"/>
                  </a:cubicBezTo>
                  <a:cubicBezTo>
                    <a:pt x="518" y="155"/>
                    <a:pt x="518" y="154"/>
                    <a:pt x="518" y="152"/>
                  </a:cubicBezTo>
                  <a:cubicBezTo>
                    <a:pt x="517" y="150"/>
                    <a:pt x="516" y="149"/>
                    <a:pt x="515" y="148"/>
                  </a:cubicBezTo>
                  <a:cubicBezTo>
                    <a:pt x="514" y="146"/>
                    <a:pt x="513" y="145"/>
                    <a:pt x="513" y="144"/>
                  </a:cubicBezTo>
                  <a:cubicBezTo>
                    <a:pt x="513" y="141"/>
                    <a:pt x="510" y="136"/>
                    <a:pt x="503" y="128"/>
                  </a:cubicBezTo>
                  <a:cubicBezTo>
                    <a:pt x="503" y="127"/>
                    <a:pt x="502" y="126"/>
                    <a:pt x="502" y="125"/>
                  </a:cubicBezTo>
                  <a:cubicBezTo>
                    <a:pt x="502" y="125"/>
                    <a:pt x="501" y="125"/>
                    <a:pt x="500" y="125"/>
                  </a:cubicBezTo>
                  <a:cubicBezTo>
                    <a:pt x="498" y="125"/>
                    <a:pt x="497" y="125"/>
                    <a:pt x="496" y="125"/>
                  </a:cubicBezTo>
                  <a:cubicBezTo>
                    <a:pt x="495" y="131"/>
                    <a:pt x="493" y="136"/>
                    <a:pt x="489" y="140"/>
                  </a:cubicBezTo>
                  <a:cubicBezTo>
                    <a:pt x="489" y="140"/>
                    <a:pt x="489" y="140"/>
                    <a:pt x="489" y="140"/>
                  </a:cubicBezTo>
                  <a:cubicBezTo>
                    <a:pt x="487" y="142"/>
                    <a:pt x="486" y="143"/>
                    <a:pt x="485" y="144"/>
                  </a:cubicBezTo>
                  <a:cubicBezTo>
                    <a:pt x="482" y="147"/>
                    <a:pt x="480" y="149"/>
                    <a:pt x="479" y="152"/>
                  </a:cubicBezTo>
                  <a:cubicBezTo>
                    <a:pt x="478" y="154"/>
                    <a:pt x="480" y="157"/>
                    <a:pt x="482" y="160"/>
                  </a:cubicBezTo>
                  <a:cubicBezTo>
                    <a:pt x="485" y="164"/>
                    <a:pt x="488" y="169"/>
                    <a:pt x="487" y="176"/>
                  </a:cubicBezTo>
                  <a:cubicBezTo>
                    <a:pt x="487" y="177"/>
                    <a:pt x="487" y="177"/>
                    <a:pt x="487" y="178"/>
                  </a:cubicBezTo>
                  <a:cubicBezTo>
                    <a:pt x="485" y="180"/>
                    <a:pt x="482" y="181"/>
                    <a:pt x="479" y="180"/>
                  </a:cubicBezTo>
                  <a:cubicBezTo>
                    <a:pt x="479" y="182"/>
                    <a:pt x="479" y="184"/>
                    <a:pt x="476" y="186"/>
                  </a:cubicBezTo>
                  <a:cubicBezTo>
                    <a:pt x="474" y="188"/>
                    <a:pt x="470" y="188"/>
                    <a:pt x="466" y="188"/>
                  </a:cubicBezTo>
                  <a:cubicBezTo>
                    <a:pt x="463" y="188"/>
                    <a:pt x="459" y="188"/>
                    <a:pt x="455" y="190"/>
                  </a:cubicBezTo>
                  <a:cubicBezTo>
                    <a:pt x="454" y="190"/>
                    <a:pt x="453" y="191"/>
                    <a:pt x="451" y="193"/>
                  </a:cubicBezTo>
                  <a:cubicBezTo>
                    <a:pt x="448" y="196"/>
                    <a:pt x="445" y="199"/>
                    <a:pt x="439" y="200"/>
                  </a:cubicBezTo>
                  <a:cubicBezTo>
                    <a:pt x="439" y="200"/>
                    <a:pt x="439" y="200"/>
                    <a:pt x="439" y="200"/>
                  </a:cubicBezTo>
                  <a:cubicBezTo>
                    <a:pt x="436" y="200"/>
                    <a:pt x="433" y="199"/>
                    <a:pt x="430" y="198"/>
                  </a:cubicBezTo>
                  <a:cubicBezTo>
                    <a:pt x="424" y="196"/>
                    <a:pt x="418" y="195"/>
                    <a:pt x="414" y="196"/>
                  </a:cubicBezTo>
                  <a:cubicBezTo>
                    <a:pt x="406" y="197"/>
                    <a:pt x="403" y="201"/>
                    <a:pt x="400" y="205"/>
                  </a:cubicBezTo>
                  <a:cubicBezTo>
                    <a:pt x="398" y="208"/>
                    <a:pt x="395" y="211"/>
                    <a:pt x="391" y="213"/>
                  </a:cubicBezTo>
                  <a:cubicBezTo>
                    <a:pt x="389" y="214"/>
                    <a:pt x="387" y="214"/>
                    <a:pt x="385" y="214"/>
                  </a:cubicBezTo>
                  <a:cubicBezTo>
                    <a:pt x="383" y="214"/>
                    <a:pt x="380" y="214"/>
                    <a:pt x="378" y="213"/>
                  </a:cubicBezTo>
                  <a:cubicBezTo>
                    <a:pt x="377" y="213"/>
                    <a:pt x="376" y="213"/>
                    <a:pt x="375" y="213"/>
                  </a:cubicBezTo>
                  <a:cubicBezTo>
                    <a:pt x="374" y="213"/>
                    <a:pt x="371" y="213"/>
                    <a:pt x="370" y="214"/>
                  </a:cubicBezTo>
                  <a:cubicBezTo>
                    <a:pt x="363" y="216"/>
                    <a:pt x="358" y="219"/>
                    <a:pt x="354" y="223"/>
                  </a:cubicBezTo>
                  <a:cubicBezTo>
                    <a:pt x="348" y="227"/>
                    <a:pt x="343" y="232"/>
                    <a:pt x="334" y="233"/>
                  </a:cubicBezTo>
                  <a:cubicBezTo>
                    <a:pt x="333" y="234"/>
                    <a:pt x="332" y="233"/>
                    <a:pt x="331" y="233"/>
                  </a:cubicBezTo>
                  <a:cubicBezTo>
                    <a:pt x="328" y="230"/>
                    <a:pt x="328" y="225"/>
                    <a:pt x="328" y="221"/>
                  </a:cubicBezTo>
                  <a:cubicBezTo>
                    <a:pt x="327" y="220"/>
                    <a:pt x="327" y="217"/>
                    <a:pt x="327" y="216"/>
                  </a:cubicBezTo>
                  <a:cubicBezTo>
                    <a:pt x="327" y="216"/>
                    <a:pt x="327" y="216"/>
                    <a:pt x="327" y="216"/>
                  </a:cubicBezTo>
                  <a:cubicBezTo>
                    <a:pt x="325" y="216"/>
                    <a:pt x="322" y="219"/>
                    <a:pt x="319" y="223"/>
                  </a:cubicBezTo>
                  <a:cubicBezTo>
                    <a:pt x="319" y="228"/>
                    <a:pt x="316" y="231"/>
                    <a:pt x="306" y="233"/>
                  </a:cubicBezTo>
                  <a:cubicBezTo>
                    <a:pt x="306" y="234"/>
                    <a:pt x="306" y="235"/>
                    <a:pt x="306" y="236"/>
                  </a:cubicBezTo>
                  <a:cubicBezTo>
                    <a:pt x="305" y="242"/>
                    <a:pt x="305" y="249"/>
                    <a:pt x="301" y="254"/>
                  </a:cubicBezTo>
                  <a:cubicBezTo>
                    <a:pt x="297" y="260"/>
                    <a:pt x="291" y="265"/>
                    <a:pt x="284" y="270"/>
                  </a:cubicBezTo>
                  <a:cubicBezTo>
                    <a:pt x="282" y="272"/>
                    <a:pt x="279" y="275"/>
                    <a:pt x="277" y="277"/>
                  </a:cubicBezTo>
                  <a:cubicBezTo>
                    <a:pt x="273" y="283"/>
                    <a:pt x="270" y="288"/>
                    <a:pt x="267" y="291"/>
                  </a:cubicBezTo>
                  <a:cubicBezTo>
                    <a:pt x="263" y="297"/>
                    <a:pt x="262" y="299"/>
                    <a:pt x="263" y="302"/>
                  </a:cubicBezTo>
                  <a:cubicBezTo>
                    <a:pt x="263" y="303"/>
                    <a:pt x="263" y="303"/>
                    <a:pt x="263" y="304"/>
                  </a:cubicBezTo>
                  <a:cubicBezTo>
                    <a:pt x="262" y="312"/>
                    <a:pt x="254" y="320"/>
                    <a:pt x="244" y="323"/>
                  </a:cubicBezTo>
                  <a:cubicBezTo>
                    <a:pt x="244" y="323"/>
                    <a:pt x="244" y="323"/>
                    <a:pt x="244" y="323"/>
                  </a:cubicBezTo>
                  <a:cubicBezTo>
                    <a:pt x="243" y="323"/>
                    <a:pt x="242" y="323"/>
                    <a:pt x="241" y="324"/>
                  </a:cubicBezTo>
                  <a:cubicBezTo>
                    <a:pt x="241" y="324"/>
                    <a:pt x="241" y="324"/>
                    <a:pt x="240" y="324"/>
                  </a:cubicBezTo>
                  <a:cubicBezTo>
                    <a:pt x="233" y="337"/>
                    <a:pt x="231" y="339"/>
                    <a:pt x="228" y="341"/>
                  </a:cubicBezTo>
                  <a:cubicBezTo>
                    <a:pt x="227" y="342"/>
                    <a:pt x="227" y="343"/>
                    <a:pt x="225" y="345"/>
                  </a:cubicBezTo>
                  <a:cubicBezTo>
                    <a:pt x="222" y="348"/>
                    <a:pt x="221" y="351"/>
                    <a:pt x="220" y="354"/>
                  </a:cubicBezTo>
                  <a:cubicBezTo>
                    <a:pt x="220" y="356"/>
                    <a:pt x="219" y="359"/>
                    <a:pt x="218" y="361"/>
                  </a:cubicBezTo>
                  <a:cubicBezTo>
                    <a:pt x="217" y="361"/>
                    <a:pt x="217" y="362"/>
                    <a:pt x="217" y="362"/>
                  </a:cubicBezTo>
                  <a:cubicBezTo>
                    <a:pt x="214" y="364"/>
                    <a:pt x="210" y="367"/>
                    <a:pt x="206" y="370"/>
                  </a:cubicBezTo>
                  <a:cubicBezTo>
                    <a:pt x="199" y="376"/>
                    <a:pt x="191" y="382"/>
                    <a:pt x="189" y="385"/>
                  </a:cubicBezTo>
                  <a:cubicBezTo>
                    <a:pt x="189" y="385"/>
                    <a:pt x="189" y="386"/>
                    <a:pt x="189" y="386"/>
                  </a:cubicBezTo>
                  <a:cubicBezTo>
                    <a:pt x="186" y="389"/>
                    <a:pt x="183" y="389"/>
                    <a:pt x="180" y="390"/>
                  </a:cubicBezTo>
                  <a:cubicBezTo>
                    <a:pt x="177" y="390"/>
                    <a:pt x="174" y="391"/>
                    <a:pt x="169" y="397"/>
                  </a:cubicBezTo>
                  <a:cubicBezTo>
                    <a:pt x="164" y="402"/>
                    <a:pt x="166" y="404"/>
                    <a:pt x="168" y="406"/>
                  </a:cubicBezTo>
                  <a:cubicBezTo>
                    <a:pt x="169" y="408"/>
                    <a:pt x="172" y="411"/>
                    <a:pt x="171" y="415"/>
                  </a:cubicBezTo>
                  <a:cubicBezTo>
                    <a:pt x="171" y="415"/>
                    <a:pt x="170" y="416"/>
                    <a:pt x="170" y="416"/>
                  </a:cubicBezTo>
                  <a:cubicBezTo>
                    <a:pt x="169" y="417"/>
                    <a:pt x="169" y="418"/>
                    <a:pt x="168" y="419"/>
                  </a:cubicBezTo>
                  <a:cubicBezTo>
                    <a:pt x="166" y="421"/>
                    <a:pt x="165" y="423"/>
                    <a:pt x="164" y="425"/>
                  </a:cubicBezTo>
                  <a:cubicBezTo>
                    <a:pt x="164" y="425"/>
                    <a:pt x="164" y="425"/>
                    <a:pt x="164" y="425"/>
                  </a:cubicBezTo>
                  <a:cubicBezTo>
                    <a:pt x="164" y="426"/>
                    <a:pt x="164" y="427"/>
                    <a:pt x="164" y="428"/>
                  </a:cubicBezTo>
                  <a:cubicBezTo>
                    <a:pt x="165" y="431"/>
                    <a:pt x="166" y="436"/>
                    <a:pt x="163" y="440"/>
                  </a:cubicBezTo>
                  <a:cubicBezTo>
                    <a:pt x="162" y="440"/>
                    <a:pt x="162" y="440"/>
                    <a:pt x="162" y="440"/>
                  </a:cubicBezTo>
                  <a:cubicBezTo>
                    <a:pt x="157" y="445"/>
                    <a:pt x="152" y="445"/>
                    <a:pt x="148" y="445"/>
                  </a:cubicBezTo>
                  <a:cubicBezTo>
                    <a:pt x="147" y="445"/>
                    <a:pt x="146" y="445"/>
                    <a:pt x="144" y="445"/>
                  </a:cubicBezTo>
                  <a:cubicBezTo>
                    <a:pt x="143" y="445"/>
                    <a:pt x="143" y="445"/>
                    <a:pt x="142" y="445"/>
                  </a:cubicBezTo>
                  <a:cubicBezTo>
                    <a:pt x="140" y="445"/>
                    <a:pt x="139" y="445"/>
                    <a:pt x="139" y="445"/>
                  </a:cubicBezTo>
                  <a:cubicBezTo>
                    <a:pt x="139" y="445"/>
                    <a:pt x="139" y="446"/>
                    <a:pt x="139" y="446"/>
                  </a:cubicBezTo>
                  <a:cubicBezTo>
                    <a:pt x="137" y="447"/>
                    <a:pt x="137" y="448"/>
                    <a:pt x="137" y="451"/>
                  </a:cubicBezTo>
                  <a:cubicBezTo>
                    <a:pt x="138" y="454"/>
                    <a:pt x="138" y="458"/>
                    <a:pt x="133" y="462"/>
                  </a:cubicBezTo>
                  <a:cubicBezTo>
                    <a:pt x="133" y="462"/>
                    <a:pt x="133" y="462"/>
                    <a:pt x="133" y="462"/>
                  </a:cubicBezTo>
                  <a:cubicBezTo>
                    <a:pt x="129" y="464"/>
                    <a:pt x="127" y="465"/>
                    <a:pt x="124" y="465"/>
                  </a:cubicBezTo>
                  <a:cubicBezTo>
                    <a:pt x="119" y="465"/>
                    <a:pt x="116" y="461"/>
                    <a:pt x="114" y="458"/>
                  </a:cubicBezTo>
                  <a:cubicBezTo>
                    <a:pt x="113" y="456"/>
                    <a:pt x="112" y="454"/>
                    <a:pt x="110" y="454"/>
                  </a:cubicBezTo>
                  <a:cubicBezTo>
                    <a:pt x="105" y="455"/>
                    <a:pt x="104" y="459"/>
                    <a:pt x="103" y="466"/>
                  </a:cubicBezTo>
                  <a:cubicBezTo>
                    <a:pt x="103" y="471"/>
                    <a:pt x="102" y="478"/>
                    <a:pt x="95" y="480"/>
                  </a:cubicBezTo>
                  <a:cubicBezTo>
                    <a:pt x="94" y="480"/>
                    <a:pt x="93" y="480"/>
                    <a:pt x="92" y="480"/>
                  </a:cubicBezTo>
                  <a:cubicBezTo>
                    <a:pt x="85" y="480"/>
                    <a:pt x="82" y="476"/>
                    <a:pt x="80" y="474"/>
                  </a:cubicBezTo>
                  <a:cubicBezTo>
                    <a:pt x="79" y="472"/>
                    <a:pt x="78" y="471"/>
                    <a:pt x="77" y="471"/>
                  </a:cubicBezTo>
                  <a:cubicBezTo>
                    <a:pt x="75" y="473"/>
                    <a:pt x="74" y="476"/>
                    <a:pt x="72" y="479"/>
                  </a:cubicBezTo>
                  <a:cubicBezTo>
                    <a:pt x="71" y="483"/>
                    <a:pt x="69" y="487"/>
                    <a:pt x="65" y="490"/>
                  </a:cubicBezTo>
                  <a:cubicBezTo>
                    <a:pt x="67" y="500"/>
                    <a:pt x="70" y="501"/>
                    <a:pt x="73" y="502"/>
                  </a:cubicBezTo>
                  <a:cubicBezTo>
                    <a:pt x="74" y="502"/>
                    <a:pt x="76" y="503"/>
                    <a:pt x="78" y="504"/>
                  </a:cubicBezTo>
                  <a:cubicBezTo>
                    <a:pt x="79" y="506"/>
                    <a:pt x="82" y="508"/>
                    <a:pt x="84" y="511"/>
                  </a:cubicBezTo>
                  <a:cubicBezTo>
                    <a:pt x="87" y="514"/>
                    <a:pt x="91" y="518"/>
                    <a:pt x="95" y="521"/>
                  </a:cubicBezTo>
                  <a:cubicBezTo>
                    <a:pt x="95" y="522"/>
                    <a:pt x="96" y="523"/>
                    <a:pt x="95" y="524"/>
                  </a:cubicBezTo>
                  <a:cubicBezTo>
                    <a:pt x="95" y="525"/>
                    <a:pt x="96" y="526"/>
                    <a:pt x="96" y="526"/>
                  </a:cubicBezTo>
                  <a:cubicBezTo>
                    <a:pt x="96" y="528"/>
                    <a:pt x="96" y="530"/>
                    <a:pt x="95" y="532"/>
                  </a:cubicBezTo>
                  <a:cubicBezTo>
                    <a:pt x="94" y="535"/>
                    <a:pt x="91" y="535"/>
                    <a:pt x="89" y="536"/>
                  </a:cubicBezTo>
                  <a:cubicBezTo>
                    <a:pt x="88" y="536"/>
                    <a:pt x="87" y="536"/>
                    <a:pt x="87" y="536"/>
                  </a:cubicBezTo>
                  <a:cubicBezTo>
                    <a:pt x="87" y="536"/>
                    <a:pt x="87" y="536"/>
                    <a:pt x="87" y="537"/>
                  </a:cubicBezTo>
                  <a:cubicBezTo>
                    <a:pt x="87" y="537"/>
                    <a:pt x="87" y="537"/>
                    <a:pt x="87" y="537"/>
                  </a:cubicBezTo>
                  <a:cubicBezTo>
                    <a:pt x="87" y="538"/>
                    <a:pt x="87" y="538"/>
                    <a:pt x="87" y="538"/>
                  </a:cubicBezTo>
                  <a:cubicBezTo>
                    <a:pt x="87" y="538"/>
                    <a:pt x="88" y="539"/>
                    <a:pt x="88" y="539"/>
                  </a:cubicBezTo>
                  <a:cubicBezTo>
                    <a:pt x="90" y="541"/>
                    <a:pt x="94" y="543"/>
                    <a:pt x="92" y="549"/>
                  </a:cubicBezTo>
                  <a:cubicBezTo>
                    <a:pt x="92" y="549"/>
                    <a:pt x="92" y="549"/>
                    <a:pt x="92" y="549"/>
                  </a:cubicBezTo>
                  <a:cubicBezTo>
                    <a:pt x="89" y="552"/>
                    <a:pt x="87" y="554"/>
                    <a:pt x="84" y="554"/>
                  </a:cubicBezTo>
                  <a:cubicBezTo>
                    <a:pt x="82" y="554"/>
                    <a:pt x="80" y="553"/>
                    <a:pt x="79" y="552"/>
                  </a:cubicBezTo>
                  <a:cubicBezTo>
                    <a:pt x="78" y="551"/>
                    <a:pt x="77" y="551"/>
                    <a:pt x="76" y="551"/>
                  </a:cubicBezTo>
                  <a:cubicBezTo>
                    <a:pt x="76" y="551"/>
                    <a:pt x="76" y="551"/>
                    <a:pt x="76" y="551"/>
                  </a:cubicBezTo>
                  <a:cubicBezTo>
                    <a:pt x="75" y="552"/>
                    <a:pt x="75" y="552"/>
                    <a:pt x="75" y="552"/>
                  </a:cubicBezTo>
                  <a:cubicBezTo>
                    <a:pt x="74" y="554"/>
                    <a:pt x="72" y="556"/>
                    <a:pt x="69" y="556"/>
                  </a:cubicBezTo>
                  <a:cubicBezTo>
                    <a:pt x="69" y="556"/>
                    <a:pt x="69" y="556"/>
                    <a:pt x="69" y="556"/>
                  </a:cubicBezTo>
                  <a:cubicBezTo>
                    <a:pt x="64" y="556"/>
                    <a:pt x="63" y="553"/>
                    <a:pt x="63" y="551"/>
                  </a:cubicBezTo>
                  <a:cubicBezTo>
                    <a:pt x="62" y="550"/>
                    <a:pt x="61" y="548"/>
                    <a:pt x="53" y="548"/>
                  </a:cubicBezTo>
                  <a:cubicBezTo>
                    <a:pt x="51" y="548"/>
                    <a:pt x="51" y="548"/>
                    <a:pt x="51" y="548"/>
                  </a:cubicBezTo>
                  <a:cubicBezTo>
                    <a:pt x="49" y="548"/>
                    <a:pt x="47" y="548"/>
                    <a:pt x="46" y="549"/>
                  </a:cubicBezTo>
                  <a:cubicBezTo>
                    <a:pt x="43" y="549"/>
                    <a:pt x="41" y="549"/>
                    <a:pt x="39" y="548"/>
                  </a:cubicBezTo>
                  <a:cubicBezTo>
                    <a:pt x="39" y="548"/>
                    <a:pt x="39" y="547"/>
                    <a:pt x="38" y="547"/>
                  </a:cubicBezTo>
                  <a:cubicBezTo>
                    <a:pt x="36" y="543"/>
                    <a:pt x="40" y="540"/>
                    <a:pt x="42" y="538"/>
                  </a:cubicBezTo>
                  <a:cubicBezTo>
                    <a:pt x="45" y="536"/>
                    <a:pt x="46" y="535"/>
                    <a:pt x="45" y="533"/>
                  </a:cubicBezTo>
                  <a:cubicBezTo>
                    <a:pt x="42" y="528"/>
                    <a:pt x="37" y="525"/>
                    <a:pt x="33" y="526"/>
                  </a:cubicBezTo>
                  <a:cubicBezTo>
                    <a:pt x="29" y="528"/>
                    <a:pt x="24" y="539"/>
                    <a:pt x="23" y="544"/>
                  </a:cubicBezTo>
                  <a:cubicBezTo>
                    <a:pt x="20" y="551"/>
                    <a:pt x="22" y="557"/>
                    <a:pt x="26" y="561"/>
                  </a:cubicBezTo>
                  <a:cubicBezTo>
                    <a:pt x="27" y="562"/>
                    <a:pt x="28" y="561"/>
                    <a:pt x="29" y="561"/>
                  </a:cubicBezTo>
                  <a:cubicBezTo>
                    <a:pt x="31" y="559"/>
                    <a:pt x="33" y="558"/>
                    <a:pt x="36" y="559"/>
                  </a:cubicBezTo>
                  <a:cubicBezTo>
                    <a:pt x="40" y="560"/>
                    <a:pt x="41" y="564"/>
                    <a:pt x="41" y="566"/>
                  </a:cubicBezTo>
                  <a:cubicBezTo>
                    <a:pt x="41" y="568"/>
                    <a:pt x="42" y="569"/>
                    <a:pt x="42" y="569"/>
                  </a:cubicBezTo>
                  <a:cubicBezTo>
                    <a:pt x="43" y="570"/>
                    <a:pt x="43" y="570"/>
                    <a:pt x="43" y="570"/>
                  </a:cubicBezTo>
                  <a:cubicBezTo>
                    <a:pt x="43" y="570"/>
                    <a:pt x="44" y="569"/>
                    <a:pt x="44" y="569"/>
                  </a:cubicBezTo>
                  <a:cubicBezTo>
                    <a:pt x="45" y="569"/>
                    <a:pt x="46" y="568"/>
                    <a:pt x="49" y="568"/>
                  </a:cubicBezTo>
                  <a:cubicBezTo>
                    <a:pt x="49" y="568"/>
                    <a:pt x="49" y="568"/>
                    <a:pt x="49" y="568"/>
                  </a:cubicBezTo>
                  <a:cubicBezTo>
                    <a:pt x="49" y="568"/>
                    <a:pt x="49" y="568"/>
                    <a:pt x="49" y="568"/>
                  </a:cubicBezTo>
                  <a:cubicBezTo>
                    <a:pt x="51" y="568"/>
                    <a:pt x="53" y="570"/>
                    <a:pt x="55" y="571"/>
                  </a:cubicBezTo>
                  <a:cubicBezTo>
                    <a:pt x="56" y="572"/>
                    <a:pt x="58" y="573"/>
                    <a:pt x="59" y="573"/>
                  </a:cubicBezTo>
                  <a:cubicBezTo>
                    <a:pt x="60" y="573"/>
                    <a:pt x="62" y="572"/>
                    <a:pt x="63" y="572"/>
                  </a:cubicBezTo>
                  <a:cubicBezTo>
                    <a:pt x="65" y="571"/>
                    <a:pt x="67" y="570"/>
                    <a:pt x="69" y="570"/>
                  </a:cubicBezTo>
                  <a:cubicBezTo>
                    <a:pt x="71" y="570"/>
                    <a:pt x="73" y="570"/>
                    <a:pt x="75" y="571"/>
                  </a:cubicBezTo>
                  <a:cubicBezTo>
                    <a:pt x="76" y="572"/>
                    <a:pt x="76" y="572"/>
                    <a:pt x="76" y="572"/>
                  </a:cubicBezTo>
                  <a:cubicBezTo>
                    <a:pt x="79" y="576"/>
                    <a:pt x="79" y="579"/>
                    <a:pt x="78" y="581"/>
                  </a:cubicBezTo>
                  <a:cubicBezTo>
                    <a:pt x="77" y="585"/>
                    <a:pt x="73" y="586"/>
                    <a:pt x="70" y="587"/>
                  </a:cubicBezTo>
                  <a:cubicBezTo>
                    <a:pt x="69" y="587"/>
                    <a:pt x="67" y="587"/>
                    <a:pt x="67" y="588"/>
                  </a:cubicBezTo>
                  <a:cubicBezTo>
                    <a:pt x="66" y="588"/>
                    <a:pt x="66" y="590"/>
                    <a:pt x="66" y="591"/>
                  </a:cubicBezTo>
                  <a:cubicBezTo>
                    <a:pt x="66" y="594"/>
                    <a:pt x="66" y="598"/>
                    <a:pt x="62" y="599"/>
                  </a:cubicBezTo>
                  <a:cubicBezTo>
                    <a:pt x="58" y="599"/>
                    <a:pt x="56" y="598"/>
                    <a:pt x="54" y="596"/>
                  </a:cubicBezTo>
                  <a:cubicBezTo>
                    <a:pt x="52" y="596"/>
                    <a:pt x="51" y="595"/>
                    <a:pt x="50" y="594"/>
                  </a:cubicBezTo>
                  <a:cubicBezTo>
                    <a:pt x="48" y="594"/>
                    <a:pt x="47" y="594"/>
                    <a:pt x="45" y="593"/>
                  </a:cubicBezTo>
                  <a:cubicBezTo>
                    <a:pt x="42" y="592"/>
                    <a:pt x="39" y="592"/>
                    <a:pt x="37" y="592"/>
                  </a:cubicBezTo>
                  <a:cubicBezTo>
                    <a:pt x="37" y="593"/>
                    <a:pt x="36" y="593"/>
                    <a:pt x="36" y="594"/>
                  </a:cubicBezTo>
                  <a:cubicBezTo>
                    <a:pt x="36" y="596"/>
                    <a:pt x="35" y="599"/>
                    <a:pt x="33" y="604"/>
                  </a:cubicBezTo>
                  <a:cubicBezTo>
                    <a:pt x="33" y="604"/>
                    <a:pt x="33" y="604"/>
                    <a:pt x="32" y="604"/>
                  </a:cubicBezTo>
                  <a:cubicBezTo>
                    <a:pt x="30" y="607"/>
                    <a:pt x="26" y="612"/>
                    <a:pt x="23" y="617"/>
                  </a:cubicBezTo>
                  <a:cubicBezTo>
                    <a:pt x="20" y="622"/>
                    <a:pt x="17" y="626"/>
                    <a:pt x="14" y="630"/>
                  </a:cubicBezTo>
                  <a:cubicBezTo>
                    <a:pt x="12" y="633"/>
                    <a:pt x="10" y="634"/>
                    <a:pt x="8" y="635"/>
                  </a:cubicBezTo>
                  <a:cubicBezTo>
                    <a:pt x="5" y="638"/>
                    <a:pt x="2" y="640"/>
                    <a:pt x="0" y="652"/>
                  </a:cubicBezTo>
                  <a:cubicBezTo>
                    <a:pt x="0" y="653"/>
                    <a:pt x="0" y="654"/>
                    <a:pt x="0" y="655"/>
                  </a:cubicBezTo>
                  <a:cubicBezTo>
                    <a:pt x="0" y="655"/>
                    <a:pt x="0" y="656"/>
                    <a:pt x="0" y="656"/>
                  </a:cubicBezTo>
                  <a:cubicBezTo>
                    <a:pt x="0" y="656"/>
                    <a:pt x="1" y="656"/>
                    <a:pt x="2" y="655"/>
                  </a:cubicBezTo>
                  <a:cubicBezTo>
                    <a:pt x="3" y="655"/>
                    <a:pt x="6" y="654"/>
                    <a:pt x="8" y="654"/>
                  </a:cubicBezTo>
                  <a:cubicBezTo>
                    <a:pt x="12" y="654"/>
                    <a:pt x="15" y="656"/>
                    <a:pt x="17" y="660"/>
                  </a:cubicBezTo>
                  <a:cubicBezTo>
                    <a:pt x="17" y="661"/>
                    <a:pt x="18" y="662"/>
                    <a:pt x="19" y="662"/>
                  </a:cubicBezTo>
                  <a:cubicBezTo>
                    <a:pt x="22" y="665"/>
                    <a:pt x="26" y="669"/>
                    <a:pt x="25" y="674"/>
                  </a:cubicBezTo>
                  <a:cubicBezTo>
                    <a:pt x="24" y="678"/>
                    <a:pt x="20" y="680"/>
                    <a:pt x="17" y="681"/>
                  </a:cubicBezTo>
                  <a:cubicBezTo>
                    <a:pt x="16" y="681"/>
                    <a:pt x="16" y="682"/>
                    <a:pt x="15" y="682"/>
                  </a:cubicBezTo>
                  <a:cubicBezTo>
                    <a:pt x="16" y="683"/>
                    <a:pt x="15" y="684"/>
                    <a:pt x="14" y="685"/>
                  </a:cubicBezTo>
                  <a:cubicBezTo>
                    <a:pt x="21" y="689"/>
                    <a:pt x="28" y="691"/>
                    <a:pt x="33" y="691"/>
                  </a:cubicBezTo>
                  <a:cubicBezTo>
                    <a:pt x="37" y="691"/>
                    <a:pt x="41" y="690"/>
                    <a:pt x="45" y="688"/>
                  </a:cubicBezTo>
                  <a:cubicBezTo>
                    <a:pt x="48" y="686"/>
                    <a:pt x="46" y="681"/>
                    <a:pt x="44" y="677"/>
                  </a:cubicBezTo>
                  <a:cubicBezTo>
                    <a:pt x="44" y="674"/>
                    <a:pt x="43" y="671"/>
                    <a:pt x="43" y="669"/>
                  </a:cubicBezTo>
                  <a:cubicBezTo>
                    <a:pt x="44" y="667"/>
                    <a:pt x="48" y="666"/>
                    <a:pt x="54" y="666"/>
                  </a:cubicBezTo>
                  <a:cubicBezTo>
                    <a:pt x="56" y="666"/>
                    <a:pt x="59" y="666"/>
                    <a:pt x="60" y="666"/>
                  </a:cubicBezTo>
                  <a:cubicBezTo>
                    <a:pt x="61" y="666"/>
                    <a:pt x="61" y="666"/>
                    <a:pt x="61" y="666"/>
                  </a:cubicBezTo>
                  <a:cubicBezTo>
                    <a:pt x="67" y="667"/>
                    <a:pt x="70" y="670"/>
                    <a:pt x="75" y="679"/>
                  </a:cubicBezTo>
                  <a:cubicBezTo>
                    <a:pt x="75" y="679"/>
                    <a:pt x="76" y="680"/>
                    <a:pt x="77" y="680"/>
                  </a:cubicBezTo>
                  <a:cubicBezTo>
                    <a:pt x="79" y="680"/>
                    <a:pt x="81" y="679"/>
                    <a:pt x="82" y="677"/>
                  </a:cubicBezTo>
                  <a:cubicBezTo>
                    <a:pt x="83" y="677"/>
                    <a:pt x="83" y="676"/>
                    <a:pt x="83" y="675"/>
                  </a:cubicBezTo>
                  <a:cubicBezTo>
                    <a:pt x="83" y="672"/>
                    <a:pt x="80" y="668"/>
                    <a:pt x="77" y="664"/>
                  </a:cubicBezTo>
                  <a:cubicBezTo>
                    <a:pt x="74" y="660"/>
                    <a:pt x="71" y="656"/>
                    <a:pt x="71" y="654"/>
                  </a:cubicBezTo>
                  <a:cubicBezTo>
                    <a:pt x="71" y="653"/>
                    <a:pt x="72" y="653"/>
                    <a:pt x="72" y="653"/>
                  </a:cubicBezTo>
                  <a:cubicBezTo>
                    <a:pt x="72" y="652"/>
                    <a:pt x="74" y="652"/>
                    <a:pt x="75" y="652"/>
                  </a:cubicBezTo>
                  <a:cubicBezTo>
                    <a:pt x="78" y="652"/>
                    <a:pt x="80" y="652"/>
                    <a:pt x="81" y="650"/>
                  </a:cubicBezTo>
                  <a:cubicBezTo>
                    <a:pt x="81" y="648"/>
                    <a:pt x="80" y="645"/>
                    <a:pt x="78" y="643"/>
                  </a:cubicBezTo>
                  <a:cubicBezTo>
                    <a:pt x="77" y="641"/>
                    <a:pt x="75" y="639"/>
                    <a:pt x="75" y="638"/>
                  </a:cubicBezTo>
                  <a:cubicBezTo>
                    <a:pt x="75" y="637"/>
                    <a:pt x="76" y="636"/>
                    <a:pt x="78" y="633"/>
                  </a:cubicBezTo>
                  <a:cubicBezTo>
                    <a:pt x="81" y="630"/>
                    <a:pt x="84" y="628"/>
                    <a:pt x="86" y="628"/>
                  </a:cubicBezTo>
                  <a:cubicBezTo>
                    <a:pt x="100" y="645"/>
                    <a:pt x="109" y="647"/>
                    <a:pt x="115" y="647"/>
                  </a:cubicBezTo>
                  <a:cubicBezTo>
                    <a:pt x="116" y="647"/>
                    <a:pt x="117" y="647"/>
                    <a:pt x="119" y="647"/>
                  </a:cubicBezTo>
                  <a:cubicBezTo>
                    <a:pt x="119" y="647"/>
                    <a:pt x="120" y="647"/>
                    <a:pt x="121" y="647"/>
                  </a:cubicBezTo>
                  <a:cubicBezTo>
                    <a:pt x="122" y="647"/>
                    <a:pt x="122" y="647"/>
                    <a:pt x="123" y="648"/>
                  </a:cubicBezTo>
                  <a:cubicBezTo>
                    <a:pt x="127" y="649"/>
                    <a:pt x="132" y="651"/>
                    <a:pt x="136" y="652"/>
                  </a:cubicBezTo>
                  <a:cubicBezTo>
                    <a:pt x="136" y="652"/>
                    <a:pt x="136" y="652"/>
                    <a:pt x="136" y="652"/>
                  </a:cubicBezTo>
                  <a:cubicBezTo>
                    <a:pt x="151" y="658"/>
                    <a:pt x="165" y="664"/>
                    <a:pt x="178" y="668"/>
                  </a:cubicBezTo>
                  <a:cubicBezTo>
                    <a:pt x="179" y="669"/>
                    <a:pt x="180" y="669"/>
                    <a:pt x="180" y="669"/>
                  </a:cubicBezTo>
                  <a:cubicBezTo>
                    <a:pt x="182" y="669"/>
                    <a:pt x="184" y="668"/>
                    <a:pt x="186" y="667"/>
                  </a:cubicBezTo>
                  <a:cubicBezTo>
                    <a:pt x="188" y="666"/>
                    <a:pt x="191" y="665"/>
                    <a:pt x="194" y="665"/>
                  </a:cubicBezTo>
                  <a:cubicBezTo>
                    <a:pt x="198" y="665"/>
                    <a:pt x="201" y="666"/>
                    <a:pt x="205" y="668"/>
                  </a:cubicBezTo>
                  <a:cubicBezTo>
                    <a:pt x="208" y="669"/>
                    <a:pt x="235" y="680"/>
                    <a:pt x="250" y="680"/>
                  </a:cubicBezTo>
                  <a:cubicBezTo>
                    <a:pt x="255" y="680"/>
                    <a:pt x="259" y="679"/>
                    <a:pt x="261" y="677"/>
                  </a:cubicBezTo>
                  <a:cubicBezTo>
                    <a:pt x="264" y="677"/>
                    <a:pt x="266" y="677"/>
                    <a:pt x="268" y="677"/>
                  </a:cubicBezTo>
                  <a:cubicBezTo>
                    <a:pt x="271" y="677"/>
                    <a:pt x="274" y="677"/>
                    <a:pt x="277" y="676"/>
                  </a:cubicBezTo>
                  <a:cubicBezTo>
                    <a:pt x="277" y="676"/>
                    <a:pt x="277" y="676"/>
                    <a:pt x="277" y="676"/>
                  </a:cubicBezTo>
                  <a:cubicBezTo>
                    <a:pt x="282" y="676"/>
                    <a:pt x="291" y="679"/>
                    <a:pt x="292" y="682"/>
                  </a:cubicBezTo>
                  <a:cubicBezTo>
                    <a:pt x="298" y="692"/>
                    <a:pt x="305" y="695"/>
                    <a:pt x="313" y="695"/>
                  </a:cubicBezTo>
                  <a:cubicBezTo>
                    <a:pt x="315" y="695"/>
                    <a:pt x="316" y="694"/>
                    <a:pt x="318" y="69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62"/>
            <p:cNvSpPr>
              <a:spLocks noEditPoints="1"/>
            </p:cNvSpPr>
            <p:nvPr userDrawn="1"/>
          </p:nvSpPr>
          <p:spPr bwMode="auto">
            <a:xfrm>
              <a:off x="3978275" y="10624824"/>
              <a:ext cx="4335463" cy="4678363"/>
            </a:xfrm>
            <a:custGeom>
              <a:avLst/>
              <a:gdLst>
                <a:gd name="T0" fmla="*/ 927 w 1121"/>
                <a:gd name="T1" fmla="*/ 1131 h 1209"/>
                <a:gd name="T2" fmla="*/ 1010 w 1121"/>
                <a:gd name="T3" fmla="*/ 1072 h 1209"/>
                <a:gd name="T4" fmla="*/ 1059 w 1121"/>
                <a:gd name="T5" fmla="*/ 1018 h 1209"/>
                <a:gd name="T6" fmla="*/ 1087 w 1121"/>
                <a:gd name="T7" fmla="*/ 924 h 1209"/>
                <a:gd name="T8" fmla="*/ 1090 w 1121"/>
                <a:gd name="T9" fmla="*/ 821 h 1209"/>
                <a:gd name="T10" fmla="*/ 1101 w 1121"/>
                <a:gd name="T11" fmla="*/ 749 h 1209"/>
                <a:gd name="T12" fmla="*/ 1012 w 1121"/>
                <a:gd name="T13" fmla="*/ 746 h 1209"/>
                <a:gd name="T14" fmla="*/ 941 w 1121"/>
                <a:gd name="T15" fmla="*/ 783 h 1209"/>
                <a:gd name="T16" fmla="*/ 896 w 1121"/>
                <a:gd name="T17" fmla="*/ 658 h 1209"/>
                <a:gd name="T18" fmla="*/ 865 w 1121"/>
                <a:gd name="T19" fmla="*/ 585 h 1209"/>
                <a:gd name="T20" fmla="*/ 818 w 1121"/>
                <a:gd name="T21" fmla="*/ 570 h 1209"/>
                <a:gd name="T22" fmla="*/ 812 w 1121"/>
                <a:gd name="T23" fmla="*/ 501 h 1209"/>
                <a:gd name="T24" fmla="*/ 792 w 1121"/>
                <a:gd name="T25" fmla="*/ 348 h 1209"/>
                <a:gd name="T26" fmla="*/ 841 w 1121"/>
                <a:gd name="T27" fmla="*/ 312 h 1209"/>
                <a:gd name="T28" fmla="*/ 841 w 1121"/>
                <a:gd name="T29" fmla="*/ 189 h 1209"/>
                <a:gd name="T30" fmla="*/ 813 w 1121"/>
                <a:gd name="T31" fmla="*/ 186 h 1209"/>
                <a:gd name="T32" fmla="*/ 781 w 1121"/>
                <a:gd name="T33" fmla="*/ 196 h 1209"/>
                <a:gd name="T34" fmla="*/ 823 w 1121"/>
                <a:gd name="T35" fmla="*/ 142 h 1209"/>
                <a:gd name="T36" fmla="*/ 847 w 1121"/>
                <a:gd name="T37" fmla="*/ 74 h 1209"/>
                <a:gd name="T38" fmla="*/ 843 w 1121"/>
                <a:gd name="T39" fmla="*/ 54 h 1209"/>
                <a:gd name="T40" fmla="*/ 806 w 1121"/>
                <a:gd name="T41" fmla="*/ 40 h 1209"/>
                <a:gd name="T42" fmla="*/ 772 w 1121"/>
                <a:gd name="T43" fmla="*/ 30 h 1209"/>
                <a:gd name="T44" fmla="*/ 757 w 1121"/>
                <a:gd name="T45" fmla="*/ 8 h 1209"/>
                <a:gd name="T46" fmla="*/ 717 w 1121"/>
                <a:gd name="T47" fmla="*/ 34 h 1209"/>
                <a:gd name="T48" fmla="*/ 695 w 1121"/>
                <a:gd name="T49" fmla="*/ 65 h 1209"/>
                <a:gd name="T50" fmla="*/ 637 w 1121"/>
                <a:gd name="T51" fmla="*/ 68 h 1209"/>
                <a:gd name="T52" fmla="*/ 606 w 1121"/>
                <a:gd name="T53" fmla="*/ 87 h 1209"/>
                <a:gd name="T54" fmla="*/ 555 w 1121"/>
                <a:gd name="T55" fmla="*/ 117 h 1209"/>
                <a:gd name="T56" fmla="*/ 539 w 1121"/>
                <a:gd name="T57" fmla="*/ 164 h 1209"/>
                <a:gd name="T58" fmla="*/ 457 w 1121"/>
                <a:gd name="T59" fmla="*/ 198 h 1209"/>
                <a:gd name="T60" fmla="*/ 464 w 1121"/>
                <a:gd name="T61" fmla="*/ 304 h 1209"/>
                <a:gd name="T62" fmla="*/ 463 w 1121"/>
                <a:gd name="T63" fmla="*/ 276 h 1209"/>
                <a:gd name="T64" fmla="*/ 466 w 1121"/>
                <a:gd name="T65" fmla="*/ 247 h 1209"/>
                <a:gd name="T66" fmla="*/ 440 w 1121"/>
                <a:gd name="T67" fmla="*/ 199 h 1209"/>
                <a:gd name="T68" fmla="*/ 406 w 1121"/>
                <a:gd name="T69" fmla="*/ 324 h 1209"/>
                <a:gd name="T70" fmla="*/ 425 w 1121"/>
                <a:gd name="T71" fmla="*/ 388 h 1209"/>
                <a:gd name="T72" fmla="*/ 417 w 1121"/>
                <a:gd name="T73" fmla="*/ 447 h 1209"/>
                <a:gd name="T74" fmla="*/ 447 w 1121"/>
                <a:gd name="T75" fmla="*/ 566 h 1209"/>
                <a:gd name="T76" fmla="*/ 400 w 1121"/>
                <a:gd name="T77" fmla="*/ 653 h 1209"/>
                <a:gd name="T78" fmla="*/ 316 w 1121"/>
                <a:gd name="T79" fmla="*/ 686 h 1209"/>
                <a:gd name="T80" fmla="*/ 243 w 1121"/>
                <a:gd name="T81" fmla="*/ 654 h 1209"/>
                <a:gd name="T82" fmla="*/ 182 w 1121"/>
                <a:gd name="T83" fmla="*/ 717 h 1209"/>
                <a:gd name="T84" fmla="*/ 68 w 1121"/>
                <a:gd name="T85" fmla="*/ 714 h 1209"/>
                <a:gd name="T86" fmla="*/ 37 w 1121"/>
                <a:gd name="T87" fmla="*/ 787 h 1209"/>
                <a:gd name="T88" fmla="*/ 13 w 1121"/>
                <a:gd name="T89" fmla="*/ 871 h 1209"/>
                <a:gd name="T90" fmla="*/ 55 w 1121"/>
                <a:gd name="T91" fmla="*/ 896 h 1209"/>
                <a:gd name="T92" fmla="*/ 71 w 1121"/>
                <a:gd name="T93" fmla="*/ 917 h 1209"/>
                <a:gd name="T94" fmla="*/ 129 w 1121"/>
                <a:gd name="T95" fmla="*/ 916 h 1209"/>
                <a:gd name="T96" fmla="*/ 180 w 1121"/>
                <a:gd name="T97" fmla="*/ 1083 h 1209"/>
                <a:gd name="T98" fmla="*/ 243 w 1121"/>
                <a:gd name="T99" fmla="*/ 1102 h 1209"/>
                <a:gd name="T100" fmla="*/ 310 w 1121"/>
                <a:gd name="T101" fmla="*/ 1180 h 1209"/>
                <a:gd name="T102" fmla="*/ 371 w 1121"/>
                <a:gd name="T103" fmla="*/ 1201 h 1209"/>
                <a:gd name="T104" fmla="*/ 469 w 1121"/>
                <a:gd name="T105" fmla="*/ 1165 h 1209"/>
                <a:gd name="T106" fmla="*/ 574 w 1121"/>
                <a:gd name="T107" fmla="*/ 1197 h 1209"/>
                <a:gd name="T108" fmla="*/ 661 w 1121"/>
                <a:gd name="T109" fmla="*/ 1121 h 1209"/>
                <a:gd name="T110" fmla="*/ 797 w 1121"/>
                <a:gd name="T111" fmla="*/ 1190 h 1209"/>
                <a:gd name="T112" fmla="*/ 910 w 1121"/>
                <a:gd name="T113" fmla="*/ 1190 h 1209"/>
                <a:gd name="T114" fmla="*/ 802 w 1121"/>
                <a:gd name="T115" fmla="*/ 1121 h 1209"/>
                <a:gd name="T116" fmla="*/ 880 w 1121"/>
                <a:gd name="T117" fmla="*/ 1050 h 1209"/>
                <a:gd name="T118" fmla="*/ 941 w 1121"/>
                <a:gd name="T119" fmla="*/ 958 h 1209"/>
                <a:gd name="T120" fmla="*/ 912 w 1121"/>
                <a:gd name="T121" fmla="*/ 1051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21" h="1209">
                  <a:moveTo>
                    <a:pt x="912" y="1183"/>
                  </a:moveTo>
                  <a:cubicBezTo>
                    <a:pt x="911" y="1177"/>
                    <a:pt x="911" y="1175"/>
                    <a:pt x="912" y="1172"/>
                  </a:cubicBezTo>
                  <a:cubicBezTo>
                    <a:pt x="914" y="1168"/>
                    <a:pt x="918" y="1167"/>
                    <a:pt x="923" y="1166"/>
                  </a:cubicBezTo>
                  <a:cubicBezTo>
                    <a:pt x="929" y="1164"/>
                    <a:pt x="933" y="1162"/>
                    <a:pt x="934" y="1160"/>
                  </a:cubicBezTo>
                  <a:cubicBezTo>
                    <a:pt x="933" y="1160"/>
                    <a:pt x="932" y="1160"/>
                    <a:pt x="931" y="1160"/>
                  </a:cubicBezTo>
                  <a:cubicBezTo>
                    <a:pt x="929" y="1160"/>
                    <a:pt x="927" y="1161"/>
                    <a:pt x="925" y="1161"/>
                  </a:cubicBezTo>
                  <a:cubicBezTo>
                    <a:pt x="922" y="1161"/>
                    <a:pt x="920" y="1160"/>
                    <a:pt x="919" y="1157"/>
                  </a:cubicBezTo>
                  <a:cubicBezTo>
                    <a:pt x="917" y="1154"/>
                    <a:pt x="919" y="1150"/>
                    <a:pt x="921" y="1147"/>
                  </a:cubicBezTo>
                  <a:cubicBezTo>
                    <a:pt x="922" y="1146"/>
                    <a:pt x="922" y="1145"/>
                    <a:pt x="923" y="1144"/>
                  </a:cubicBezTo>
                  <a:cubicBezTo>
                    <a:pt x="923" y="1143"/>
                    <a:pt x="922" y="1143"/>
                    <a:pt x="922" y="1143"/>
                  </a:cubicBezTo>
                  <a:cubicBezTo>
                    <a:pt x="922" y="1138"/>
                    <a:pt x="924" y="1136"/>
                    <a:pt x="926" y="1134"/>
                  </a:cubicBezTo>
                  <a:cubicBezTo>
                    <a:pt x="927" y="1133"/>
                    <a:pt x="927" y="1133"/>
                    <a:pt x="928" y="1131"/>
                  </a:cubicBezTo>
                  <a:cubicBezTo>
                    <a:pt x="928" y="1131"/>
                    <a:pt x="928" y="1131"/>
                    <a:pt x="928" y="1131"/>
                  </a:cubicBezTo>
                  <a:cubicBezTo>
                    <a:pt x="928" y="1131"/>
                    <a:pt x="927" y="1131"/>
                    <a:pt x="927" y="1131"/>
                  </a:cubicBezTo>
                  <a:cubicBezTo>
                    <a:pt x="923" y="1128"/>
                    <a:pt x="923" y="1124"/>
                    <a:pt x="925" y="1119"/>
                  </a:cubicBezTo>
                  <a:cubicBezTo>
                    <a:pt x="927" y="1113"/>
                    <a:pt x="933" y="1113"/>
                    <a:pt x="938" y="1113"/>
                  </a:cubicBezTo>
                  <a:cubicBezTo>
                    <a:pt x="941" y="1113"/>
                    <a:pt x="941" y="1113"/>
                    <a:pt x="941" y="1113"/>
                  </a:cubicBezTo>
                  <a:cubicBezTo>
                    <a:pt x="942" y="1113"/>
                    <a:pt x="945" y="1112"/>
                    <a:pt x="951" y="1111"/>
                  </a:cubicBezTo>
                  <a:cubicBezTo>
                    <a:pt x="953" y="1110"/>
                    <a:pt x="956" y="1107"/>
                    <a:pt x="958" y="1105"/>
                  </a:cubicBezTo>
                  <a:cubicBezTo>
                    <a:pt x="960" y="1102"/>
                    <a:pt x="963" y="1099"/>
                    <a:pt x="967" y="1098"/>
                  </a:cubicBezTo>
                  <a:cubicBezTo>
                    <a:pt x="972" y="1097"/>
                    <a:pt x="976" y="1098"/>
                    <a:pt x="979" y="1099"/>
                  </a:cubicBezTo>
                  <a:cubicBezTo>
                    <a:pt x="981" y="1099"/>
                    <a:pt x="982" y="1100"/>
                    <a:pt x="983" y="1100"/>
                  </a:cubicBezTo>
                  <a:cubicBezTo>
                    <a:pt x="984" y="1099"/>
                    <a:pt x="985" y="1097"/>
                    <a:pt x="986" y="1095"/>
                  </a:cubicBezTo>
                  <a:cubicBezTo>
                    <a:pt x="987" y="1093"/>
                    <a:pt x="988" y="1091"/>
                    <a:pt x="990" y="1089"/>
                  </a:cubicBezTo>
                  <a:cubicBezTo>
                    <a:pt x="993" y="1088"/>
                    <a:pt x="995" y="1087"/>
                    <a:pt x="996" y="1087"/>
                  </a:cubicBezTo>
                  <a:cubicBezTo>
                    <a:pt x="998" y="1086"/>
                    <a:pt x="999" y="1085"/>
                    <a:pt x="999" y="1085"/>
                  </a:cubicBezTo>
                  <a:cubicBezTo>
                    <a:pt x="1001" y="1083"/>
                    <a:pt x="1002" y="1082"/>
                    <a:pt x="1003" y="1080"/>
                  </a:cubicBezTo>
                  <a:cubicBezTo>
                    <a:pt x="1004" y="1078"/>
                    <a:pt x="1006" y="1075"/>
                    <a:pt x="1010" y="1072"/>
                  </a:cubicBezTo>
                  <a:cubicBezTo>
                    <a:pt x="1012" y="1070"/>
                    <a:pt x="1015" y="1070"/>
                    <a:pt x="1018" y="1070"/>
                  </a:cubicBezTo>
                  <a:cubicBezTo>
                    <a:pt x="1019" y="1070"/>
                    <a:pt x="1021" y="1070"/>
                    <a:pt x="1021" y="1070"/>
                  </a:cubicBezTo>
                  <a:cubicBezTo>
                    <a:pt x="1022" y="1069"/>
                    <a:pt x="1023" y="1068"/>
                    <a:pt x="1023" y="1067"/>
                  </a:cubicBezTo>
                  <a:cubicBezTo>
                    <a:pt x="1024" y="1065"/>
                    <a:pt x="1025" y="1062"/>
                    <a:pt x="1028" y="1060"/>
                  </a:cubicBezTo>
                  <a:cubicBezTo>
                    <a:pt x="1031" y="1058"/>
                    <a:pt x="1034" y="1059"/>
                    <a:pt x="1035" y="1059"/>
                  </a:cubicBezTo>
                  <a:cubicBezTo>
                    <a:pt x="1037" y="1059"/>
                    <a:pt x="1037" y="1059"/>
                    <a:pt x="1037" y="1059"/>
                  </a:cubicBezTo>
                  <a:cubicBezTo>
                    <a:pt x="1037" y="1059"/>
                    <a:pt x="1038" y="1060"/>
                    <a:pt x="1038" y="1060"/>
                  </a:cubicBezTo>
                  <a:cubicBezTo>
                    <a:pt x="1038" y="1060"/>
                    <a:pt x="1039" y="1060"/>
                    <a:pt x="1040" y="1060"/>
                  </a:cubicBezTo>
                  <a:cubicBezTo>
                    <a:pt x="1041" y="1059"/>
                    <a:pt x="1041" y="1059"/>
                    <a:pt x="1042" y="1058"/>
                  </a:cubicBezTo>
                  <a:cubicBezTo>
                    <a:pt x="1043" y="1057"/>
                    <a:pt x="1044" y="1055"/>
                    <a:pt x="1046" y="1054"/>
                  </a:cubicBezTo>
                  <a:cubicBezTo>
                    <a:pt x="1048" y="1053"/>
                    <a:pt x="1050" y="1053"/>
                    <a:pt x="1051" y="1053"/>
                  </a:cubicBezTo>
                  <a:cubicBezTo>
                    <a:pt x="1054" y="1053"/>
                    <a:pt x="1056" y="1052"/>
                    <a:pt x="1058" y="1051"/>
                  </a:cubicBezTo>
                  <a:cubicBezTo>
                    <a:pt x="1062" y="1044"/>
                    <a:pt x="1069" y="1030"/>
                    <a:pt x="1069" y="1027"/>
                  </a:cubicBezTo>
                  <a:cubicBezTo>
                    <a:pt x="1068" y="1024"/>
                    <a:pt x="1063" y="1021"/>
                    <a:pt x="1059" y="1018"/>
                  </a:cubicBezTo>
                  <a:cubicBezTo>
                    <a:pt x="1055" y="1016"/>
                    <a:pt x="1051" y="1014"/>
                    <a:pt x="1049" y="1011"/>
                  </a:cubicBezTo>
                  <a:cubicBezTo>
                    <a:pt x="1049" y="1010"/>
                    <a:pt x="1049" y="1010"/>
                    <a:pt x="1049" y="1010"/>
                  </a:cubicBezTo>
                  <a:cubicBezTo>
                    <a:pt x="1048" y="1009"/>
                    <a:pt x="1048" y="1008"/>
                    <a:pt x="1048" y="1007"/>
                  </a:cubicBezTo>
                  <a:cubicBezTo>
                    <a:pt x="1048" y="1007"/>
                    <a:pt x="1048" y="1007"/>
                    <a:pt x="1048" y="1007"/>
                  </a:cubicBezTo>
                  <a:cubicBezTo>
                    <a:pt x="1050" y="1000"/>
                    <a:pt x="1056" y="997"/>
                    <a:pt x="1062" y="993"/>
                  </a:cubicBezTo>
                  <a:cubicBezTo>
                    <a:pt x="1065" y="992"/>
                    <a:pt x="1068" y="990"/>
                    <a:pt x="1070" y="987"/>
                  </a:cubicBezTo>
                  <a:cubicBezTo>
                    <a:pt x="1075" y="983"/>
                    <a:pt x="1077" y="979"/>
                    <a:pt x="1079" y="974"/>
                  </a:cubicBezTo>
                  <a:cubicBezTo>
                    <a:pt x="1081" y="971"/>
                    <a:pt x="1082" y="967"/>
                    <a:pt x="1085" y="964"/>
                  </a:cubicBezTo>
                  <a:cubicBezTo>
                    <a:pt x="1089" y="961"/>
                    <a:pt x="1094" y="959"/>
                    <a:pt x="1099" y="957"/>
                  </a:cubicBezTo>
                  <a:cubicBezTo>
                    <a:pt x="1103" y="955"/>
                    <a:pt x="1107" y="954"/>
                    <a:pt x="1111" y="952"/>
                  </a:cubicBezTo>
                  <a:cubicBezTo>
                    <a:pt x="1112" y="945"/>
                    <a:pt x="1112" y="936"/>
                    <a:pt x="1110" y="933"/>
                  </a:cubicBezTo>
                  <a:cubicBezTo>
                    <a:pt x="1107" y="929"/>
                    <a:pt x="1101" y="927"/>
                    <a:pt x="1095" y="926"/>
                  </a:cubicBezTo>
                  <a:cubicBezTo>
                    <a:pt x="1093" y="926"/>
                    <a:pt x="1090" y="925"/>
                    <a:pt x="1088" y="925"/>
                  </a:cubicBezTo>
                  <a:cubicBezTo>
                    <a:pt x="1088" y="925"/>
                    <a:pt x="1088" y="924"/>
                    <a:pt x="1087" y="924"/>
                  </a:cubicBezTo>
                  <a:cubicBezTo>
                    <a:pt x="1084" y="922"/>
                    <a:pt x="1081" y="916"/>
                    <a:pt x="1077" y="906"/>
                  </a:cubicBezTo>
                  <a:cubicBezTo>
                    <a:pt x="1075" y="903"/>
                    <a:pt x="1074" y="899"/>
                    <a:pt x="1073" y="896"/>
                  </a:cubicBezTo>
                  <a:cubicBezTo>
                    <a:pt x="1072" y="896"/>
                    <a:pt x="1072" y="896"/>
                    <a:pt x="1072" y="896"/>
                  </a:cubicBezTo>
                  <a:cubicBezTo>
                    <a:pt x="1071" y="892"/>
                    <a:pt x="1069" y="888"/>
                    <a:pt x="1067" y="884"/>
                  </a:cubicBezTo>
                  <a:cubicBezTo>
                    <a:pt x="1063" y="876"/>
                    <a:pt x="1058" y="867"/>
                    <a:pt x="1063" y="856"/>
                  </a:cubicBezTo>
                  <a:cubicBezTo>
                    <a:pt x="1063" y="856"/>
                    <a:pt x="1063" y="856"/>
                    <a:pt x="1063" y="856"/>
                  </a:cubicBezTo>
                  <a:cubicBezTo>
                    <a:pt x="1064" y="855"/>
                    <a:pt x="1064" y="854"/>
                    <a:pt x="1066" y="854"/>
                  </a:cubicBezTo>
                  <a:cubicBezTo>
                    <a:pt x="1066" y="854"/>
                    <a:pt x="1066" y="854"/>
                    <a:pt x="1066" y="854"/>
                  </a:cubicBezTo>
                  <a:cubicBezTo>
                    <a:pt x="1075" y="853"/>
                    <a:pt x="1097" y="845"/>
                    <a:pt x="1102" y="842"/>
                  </a:cubicBezTo>
                  <a:cubicBezTo>
                    <a:pt x="1101" y="835"/>
                    <a:pt x="1100" y="834"/>
                    <a:pt x="1100" y="834"/>
                  </a:cubicBezTo>
                  <a:cubicBezTo>
                    <a:pt x="1099" y="834"/>
                    <a:pt x="1099" y="834"/>
                    <a:pt x="1099" y="834"/>
                  </a:cubicBezTo>
                  <a:cubicBezTo>
                    <a:pt x="1099" y="834"/>
                    <a:pt x="1098" y="834"/>
                    <a:pt x="1098" y="834"/>
                  </a:cubicBezTo>
                  <a:cubicBezTo>
                    <a:pt x="1097" y="834"/>
                    <a:pt x="1094" y="834"/>
                    <a:pt x="1092" y="831"/>
                  </a:cubicBezTo>
                  <a:cubicBezTo>
                    <a:pt x="1090" y="828"/>
                    <a:pt x="1090" y="823"/>
                    <a:pt x="1090" y="821"/>
                  </a:cubicBezTo>
                  <a:cubicBezTo>
                    <a:pt x="1090" y="820"/>
                    <a:pt x="1089" y="820"/>
                    <a:pt x="1089" y="819"/>
                  </a:cubicBezTo>
                  <a:cubicBezTo>
                    <a:pt x="1087" y="817"/>
                    <a:pt x="1086" y="815"/>
                    <a:pt x="1085" y="812"/>
                  </a:cubicBezTo>
                  <a:cubicBezTo>
                    <a:pt x="1084" y="808"/>
                    <a:pt x="1087" y="805"/>
                    <a:pt x="1089" y="804"/>
                  </a:cubicBezTo>
                  <a:cubicBezTo>
                    <a:pt x="1089" y="803"/>
                    <a:pt x="1091" y="802"/>
                    <a:pt x="1091" y="801"/>
                  </a:cubicBezTo>
                  <a:cubicBezTo>
                    <a:pt x="1088" y="792"/>
                    <a:pt x="1086" y="785"/>
                    <a:pt x="1092" y="780"/>
                  </a:cubicBezTo>
                  <a:cubicBezTo>
                    <a:pt x="1096" y="777"/>
                    <a:pt x="1099" y="776"/>
                    <a:pt x="1102" y="776"/>
                  </a:cubicBezTo>
                  <a:cubicBezTo>
                    <a:pt x="1106" y="776"/>
                    <a:pt x="1109" y="779"/>
                    <a:pt x="1112" y="781"/>
                  </a:cubicBezTo>
                  <a:cubicBezTo>
                    <a:pt x="1113" y="782"/>
                    <a:pt x="1114" y="783"/>
                    <a:pt x="1115" y="784"/>
                  </a:cubicBezTo>
                  <a:cubicBezTo>
                    <a:pt x="1115" y="783"/>
                    <a:pt x="1116" y="782"/>
                    <a:pt x="1117" y="781"/>
                  </a:cubicBezTo>
                  <a:cubicBezTo>
                    <a:pt x="1117" y="781"/>
                    <a:pt x="1118" y="780"/>
                    <a:pt x="1118" y="780"/>
                  </a:cubicBezTo>
                  <a:cubicBezTo>
                    <a:pt x="1121" y="774"/>
                    <a:pt x="1120" y="773"/>
                    <a:pt x="1117" y="771"/>
                  </a:cubicBezTo>
                  <a:cubicBezTo>
                    <a:pt x="1115" y="770"/>
                    <a:pt x="1112" y="768"/>
                    <a:pt x="1111" y="764"/>
                  </a:cubicBezTo>
                  <a:cubicBezTo>
                    <a:pt x="1110" y="754"/>
                    <a:pt x="1108" y="754"/>
                    <a:pt x="1107" y="754"/>
                  </a:cubicBezTo>
                  <a:cubicBezTo>
                    <a:pt x="1105" y="754"/>
                    <a:pt x="1102" y="753"/>
                    <a:pt x="1101" y="749"/>
                  </a:cubicBezTo>
                  <a:cubicBezTo>
                    <a:pt x="1100" y="749"/>
                    <a:pt x="1100" y="748"/>
                    <a:pt x="1100" y="747"/>
                  </a:cubicBezTo>
                  <a:cubicBezTo>
                    <a:pt x="1101" y="742"/>
                    <a:pt x="1101" y="738"/>
                    <a:pt x="1099" y="736"/>
                  </a:cubicBezTo>
                  <a:cubicBezTo>
                    <a:pt x="1098" y="734"/>
                    <a:pt x="1097" y="734"/>
                    <a:pt x="1094" y="733"/>
                  </a:cubicBezTo>
                  <a:cubicBezTo>
                    <a:pt x="1093" y="736"/>
                    <a:pt x="1092" y="741"/>
                    <a:pt x="1087" y="741"/>
                  </a:cubicBezTo>
                  <a:cubicBezTo>
                    <a:pt x="1086" y="741"/>
                    <a:pt x="1084" y="740"/>
                    <a:pt x="1083" y="739"/>
                  </a:cubicBezTo>
                  <a:cubicBezTo>
                    <a:pt x="1078" y="743"/>
                    <a:pt x="1072" y="744"/>
                    <a:pt x="1066" y="742"/>
                  </a:cubicBezTo>
                  <a:cubicBezTo>
                    <a:pt x="1066" y="742"/>
                    <a:pt x="1066" y="742"/>
                    <a:pt x="1066" y="742"/>
                  </a:cubicBezTo>
                  <a:cubicBezTo>
                    <a:pt x="1064" y="741"/>
                    <a:pt x="1064" y="740"/>
                    <a:pt x="1064" y="739"/>
                  </a:cubicBezTo>
                  <a:cubicBezTo>
                    <a:pt x="1064" y="738"/>
                    <a:pt x="1064" y="738"/>
                    <a:pt x="1064" y="738"/>
                  </a:cubicBezTo>
                  <a:cubicBezTo>
                    <a:pt x="1064" y="730"/>
                    <a:pt x="1062" y="724"/>
                    <a:pt x="1057" y="719"/>
                  </a:cubicBezTo>
                  <a:cubicBezTo>
                    <a:pt x="1051" y="712"/>
                    <a:pt x="1041" y="709"/>
                    <a:pt x="1030" y="709"/>
                  </a:cubicBezTo>
                  <a:cubicBezTo>
                    <a:pt x="1027" y="709"/>
                    <a:pt x="1024" y="709"/>
                    <a:pt x="1021" y="709"/>
                  </a:cubicBezTo>
                  <a:cubicBezTo>
                    <a:pt x="1011" y="729"/>
                    <a:pt x="1013" y="732"/>
                    <a:pt x="1014" y="735"/>
                  </a:cubicBezTo>
                  <a:cubicBezTo>
                    <a:pt x="1015" y="739"/>
                    <a:pt x="1015" y="741"/>
                    <a:pt x="1012" y="746"/>
                  </a:cubicBezTo>
                  <a:cubicBezTo>
                    <a:pt x="1011" y="748"/>
                    <a:pt x="1009" y="749"/>
                    <a:pt x="1005" y="751"/>
                  </a:cubicBezTo>
                  <a:cubicBezTo>
                    <a:pt x="1002" y="752"/>
                    <a:pt x="998" y="754"/>
                    <a:pt x="997" y="757"/>
                  </a:cubicBezTo>
                  <a:cubicBezTo>
                    <a:pt x="995" y="767"/>
                    <a:pt x="992" y="780"/>
                    <a:pt x="985" y="783"/>
                  </a:cubicBezTo>
                  <a:cubicBezTo>
                    <a:pt x="985" y="786"/>
                    <a:pt x="984" y="788"/>
                    <a:pt x="982" y="791"/>
                  </a:cubicBezTo>
                  <a:cubicBezTo>
                    <a:pt x="982" y="791"/>
                    <a:pt x="982" y="791"/>
                    <a:pt x="982" y="791"/>
                  </a:cubicBezTo>
                  <a:cubicBezTo>
                    <a:pt x="981" y="792"/>
                    <a:pt x="980" y="792"/>
                    <a:pt x="979" y="792"/>
                  </a:cubicBezTo>
                  <a:cubicBezTo>
                    <a:pt x="978" y="792"/>
                    <a:pt x="978" y="792"/>
                    <a:pt x="978" y="792"/>
                  </a:cubicBezTo>
                  <a:cubicBezTo>
                    <a:pt x="974" y="791"/>
                    <a:pt x="974" y="786"/>
                    <a:pt x="974" y="782"/>
                  </a:cubicBezTo>
                  <a:cubicBezTo>
                    <a:pt x="973" y="781"/>
                    <a:pt x="973" y="779"/>
                    <a:pt x="973" y="778"/>
                  </a:cubicBezTo>
                  <a:cubicBezTo>
                    <a:pt x="970" y="777"/>
                    <a:pt x="968" y="773"/>
                    <a:pt x="967" y="771"/>
                  </a:cubicBezTo>
                  <a:cubicBezTo>
                    <a:pt x="967" y="771"/>
                    <a:pt x="967" y="770"/>
                    <a:pt x="966" y="770"/>
                  </a:cubicBezTo>
                  <a:cubicBezTo>
                    <a:pt x="962" y="776"/>
                    <a:pt x="960" y="778"/>
                    <a:pt x="956" y="778"/>
                  </a:cubicBezTo>
                  <a:cubicBezTo>
                    <a:pt x="955" y="778"/>
                    <a:pt x="955" y="778"/>
                    <a:pt x="955" y="778"/>
                  </a:cubicBezTo>
                  <a:cubicBezTo>
                    <a:pt x="948" y="782"/>
                    <a:pt x="944" y="783"/>
                    <a:pt x="941" y="783"/>
                  </a:cubicBezTo>
                  <a:cubicBezTo>
                    <a:pt x="938" y="783"/>
                    <a:pt x="938" y="783"/>
                    <a:pt x="938" y="783"/>
                  </a:cubicBezTo>
                  <a:cubicBezTo>
                    <a:pt x="938" y="783"/>
                    <a:pt x="937" y="783"/>
                    <a:pt x="935" y="783"/>
                  </a:cubicBezTo>
                  <a:cubicBezTo>
                    <a:pt x="934" y="784"/>
                    <a:pt x="932" y="786"/>
                    <a:pt x="931" y="788"/>
                  </a:cubicBezTo>
                  <a:cubicBezTo>
                    <a:pt x="929" y="791"/>
                    <a:pt x="927" y="794"/>
                    <a:pt x="923" y="795"/>
                  </a:cubicBezTo>
                  <a:cubicBezTo>
                    <a:pt x="923" y="795"/>
                    <a:pt x="922" y="795"/>
                    <a:pt x="921" y="795"/>
                  </a:cubicBezTo>
                  <a:cubicBezTo>
                    <a:pt x="912" y="791"/>
                    <a:pt x="909" y="785"/>
                    <a:pt x="907" y="780"/>
                  </a:cubicBezTo>
                  <a:cubicBezTo>
                    <a:pt x="905" y="773"/>
                    <a:pt x="906" y="767"/>
                    <a:pt x="907" y="764"/>
                  </a:cubicBezTo>
                  <a:cubicBezTo>
                    <a:pt x="900" y="744"/>
                    <a:pt x="911" y="725"/>
                    <a:pt x="916" y="718"/>
                  </a:cubicBezTo>
                  <a:cubicBezTo>
                    <a:pt x="916" y="716"/>
                    <a:pt x="916" y="714"/>
                    <a:pt x="916" y="713"/>
                  </a:cubicBezTo>
                  <a:cubicBezTo>
                    <a:pt x="917" y="710"/>
                    <a:pt x="917" y="707"/>
                    <a:pt x="917" y="704"/>
                  </a:cubicBezTo>
                  <a:cubicBezTo>
                    <a:pt x="907" y="699"/>
                    <a:pt x="899" y="690"/>
                    <a:pt x="892" y="682"/>
                  </a:cubicBezTo>
                  <a:cubicBezTo>
                    <a:pt x="892" y="682"/>
                    <a:pt x="892" y="681"/>
                    <a:pt x="892" y="681"/>
                  </a:cubicBezTo>
                  <a:cubicBezTo>
                    <a:pt x="890" y="676"/>
                    <a:pt x="892" y="672"/>
                    <a:pt x="894" y="668"/>
                  </a:cubicBezTo>
                  <a:cubicBezTo>
                    <a:pt x="895" y="665"/>
                    <a:pt x="896" y="662"/>
                    <a:pt x="896" y="658"/>
                  </a:cubicBezTo>
                  <a:cubicBezTo>
                    <a:pt x="895" y="657"/>
                    <a:pt x="894" y="656"/>
                    <a:pt x="892" y="654"/>
                  </a:cubicBezTo>
                  <a:cubicBezTo>
                    <a:pt x="888" y="650"/>
                    <a:pt x="881" y="644"/>
                    <a:pt x="885" y="626"/>
                  </a:cubicBezTo>
                  <a:cubicBezTo>
                    <a:pt x="886" y="623"/>
                    <a:pt x="881" y="612"/>
                    <a:pt x="875" y="605"/>
                  </a:cubicBezTo>
                  <a:cubicBezTo>
                    <a:pt x="874" y="603"/>
                    <a:pt x="873" y="602"/>
                    <a:pt x="872" y="602"/>
                  </a:cubicBezTo>
                  <a:cubicBezTo>
                    <a:pt x="872" y="602"/>
                    <a:pt x="872" y="602"/>
                    <a:pt x="872" y="602"/>
                  </a:cubicBezTo>
                  <a:cubicBezTo>
                    <a:pt x="871" y="602"/>
                    <a:pt x="869" y="603"/>
                    <a:pt x="868" y="603"/>
                  </a:cubicBezTo>
                  <a:cubicBezTo>
                    <a:pt x="865" y="604"/>
                    <a:pt x="863" y="605"/>
                    <a:pt x="861" y="605"/>
                  </a:cubicBezTo>
                  <a:cubicBezTo>
                    <a:pt x="858" y="605"/>
                    <a:pt x="856" y="603"/>
                    <a:pt x="856" y="600"/>
                  </a:cubicBezTo>
                  <a:cubicBezTo>
                    <a:pt x="855" y="598"/>
                    <a:pt x="854" y="590"/>
                    <a:pt x="856" y="587"/>
                  </a:cubicBezTo>
                  <a:cubicBezTo>
                    <a:pt x="857" y="586"/>
                    <a:pt x="857" y="586"/>
                    <a:pt x="857" y="586"/>
                  </a:cubicBezTo>
                  <a:cubicBezTo>
                    <a:pt x="857" y="585"/>
                    <a:pt x="858" y="585"/>
                    <a:pt x="859" y="585"/>
                  </a:cubicBezTo>
                  <a:cubicBezTo>
                    <a:pt x="860" y="585"/>
                    <a:pt x="860" y="585"/>
                    <a:pt x="860" y="585"/>
                  </a:cubicBezTo>
                  <a:cubicBezTo>
                    <a:pt x="861" y="585"/>
                    <a:pt x="861" y="585"/>
                    <a:pt x="862" y="585"/>
                  </a:cubicBezTo>
                  <a:cubicBezTo>
                    <a:pt x="864" y="585"/>
                    <a:pt x="865" y="585"/>
                    <a:pt x="865" y="585"/>
                  </a:cubicBezTo>
                  <a:cubicBezTo>
                    <a:pt x="865" y="585"/>
                    <a:pt x="866" y="585"/>
                    <a:pt x="865" y="583"/>
                  </a:cubicBezTo>
                  <a:cubicBezTo>
                    <a:pt x="859" y="573"/>
                    <a:pt x="859" y="573"/>
                    <a:pt x="859" y="573"/>
                  </a:cubicBezTo>
                  <a:cubicBezTo>
                    <a:pt x="854" y="575"/>
                    <a:pt x="854" y="575"/>
                    <a:pt x="854" y="575"/>
                  </a:cubicBezTo>
                  <a:cubicBezTo>
                    <a:pt x="853" y="575"/>
                    <a:pt x="853" y="576"/>
                    <a:pt x="852" y="575"/>
                  </a:cubicBezTo>
                  <a:cubicBezTo>
                    <a:pt x="850" y="575"/>
                    <a:pt x="849" y="575"/>
                    <a:pt x="848" y="574"/>
                  </a:cubicBezTo>
                  <a:cubicBezTo>
                    <a:pt x="846" y="574"/>
                    <a:pt x="845" y="573"/>
                    <a:pt x="843" y="573"/>
                  </a:cubicBezTo>
                  <a:cubicBezTo>
                    <a:pt x="843" y="573"/>
                    <a:pt x="843" y="573"/>
                    <a:pt x="843" y="573"/>
                  </a:cubicBezTo>
                  <a:cubicBezTo>
                    <a:pt x="841" y="573"/>
                    <a:pt x="840" y="573"/>
                    <a:pt x="839" y="573"/>
                  </a:cubicBezTo>
                  <a:cubicBezTo>
                    <a:pt x="837" y="574"/>
                    <a:pt x="834" y="574"/>
                    <a:pt x="832" y="574"/>
                  </a:cubicBezTo>
                  <a:cubicBezTo>
                    <a:pt x="830" y="573"/>
                    <a:pt x="828" y="571"/>
                    <a:pt x="827" y="570"/>
                  </a:cubicBezTo>
                  <a:cubicBezTo>
                    <a:pt x="827" y="569"/>
                    <a:pt x="826" y="568"/>
                    <a:pt x="826" y="568"/>
                  </a:cubicBezTo>
                  <a:cubicBezTo>
                    <a:pt x="825" y="568"/>
                    <a:pt x="825" y="568"/>
                    <a:pt x="825" y="568"/>
                  </a:cubicBezTo>
                  <a:cubicBezTo>
                    <a:pt x="825" y="568"/>
                    <a:pt x="824" y="569"/>
                    <a:pt x="823" y="569"/>
                  </a:cubicBezTo>
                  <a:cubicBezTo>
                    <a:pt x="822" y="569"/>
                    <a:pt x="820" y="570"/>
                    <a:pt x="818" y="570"/>
                  </a:cubicBezTo>
                  <a:cubicBezTo>
                    <a:pt x="815" y="570"/>
                    <a:pt x="812" y="569"/>
                    <a:pt x="809" y="566"/>
                  </a:cubicBezTo>
                  <a:cubicBezTo>
                    <a:pt x="809" y="566"/>
                    <a:pt x="808" y="566"/>
                    <a:pt x="808" y="566"/>
                  </a:cubicBezTo>
                  <a:cubicBezTo>
                    <a:pt x="806" y="563"/>
                    <a:pt x="806" y="560"/>
                    <a:pt x="806" y="558"/>
                  </a:cubicBezTo>
                  <a:cubicBezTo>
                    <a:pt x="807" y="554"/>
                    <a:pt x="810" y="551"/>
                    <a:pt x="813" y="549"/>
                  </a:cubicBezTo>
                  <a:cubicBezTo>
                    <a:pt x="812" y="549"/>
                    <a:pt x="811" y="548"/>
                    <a:pt x="810" y="546"/>
                  </a:cubicBezTo>
                  <a:cubicBezTo>
                    <a:pt x="810" y="546"/>
                    <a:pt x="810" y="546"/>
                    <a:pt x="810" y="546"/>
                  </a:cubicBezTo>
                  <a:cubicBezTo>
                    <a:pt x="810" y="545"/>
                    <a:pt x="810" y="545"/>
                    <a:pt x="810" y="545"/>
                  </a:cubicBezTo>
                  <a:cubicBezTo>
                    <a:pt x="810" y="545"/>
                    <a:pt x="810" y="544"/>
                    <a:pt x="810" y="544"/>
                  </a:cubicBezTo>
                  <a:cubicBezTo>
                    <a:pt x="810" y="544"/>
                    <a:pt x="810" y="544"/>
                    <a:pt x="810" y="543"/>
                  </a:cubicBezTo>
                  <a:cubicBezTo>
                    <a:pt x="810" y="543"/>
                    <a:pt x="811" y="542"/>
                    <a:pt x="811" y="542"/>
                  </a:cubicBezTo>
                  <a:cubicBezTo>
                    <a:pt x="815" y="538"/>
                    <a:pt x="820" y="530"/>
                    <a:pt x="825" y="522"/>
                  </a:cubicBezTo>
                  <a:cubicBezTo>
                    <a:pt x="821" y="518"/>
                    <a:pt x="820" y="515"/>
                    <a:pt x="819" y="512"/>
                  </a:cubicBezTo>
                  <a:cubicBezTo>
                    <a:pt x="818" y="510"/>
                    <a:pt x="818" y="509"/>
                    <a:pt x="817" y="508"/>
                  </a:cubicBezTo>
                  <a:cubicBezTo>
                    <a:pt x="815" y="505"/>
                    <a:pt x="814" y="503"/>
                    <a:pt x="812" y="501"/>
                  </a:cubicBezTo>
                  <a:cubicBezTo>
                    <a:pt x="809" y="499"/>
                    <a:pt x="807" y="497"/>
                    <a:pt x="804" y="493"/>
                  </a:cubicBezTo>
                  <a:cubicBezTo>
                    <a:pt x="802" y="489"/>
                    <a:pt x="804" y="484"/>
                    <a:pt x="806" y="479"/>
                  </a:cubicBezTo>
                  <a:cubicBezTo>
                    <a:pt x="807" y="477"/>
                    <a:pt x="808" y="474"/>
                    <a:pt x="808" y="474"/>
                  </a:cubicBezTo>
                  <a:cubicBezTo>
                    <a:pt x="808" y="473"/>
                    <a:pt x="808" y="473"/>
                    <a:pt x="808" y="473"/>
                  </a:cubicBezTo>
                  <a:cubicBezTo>
                    <a:pt x="808" y="469"/>
                    <a:pt x="806" y="468"/>
                    <a:pt x="802" y="466"/>
                  </a:cubicBezTo>
                  <a:cubicBezTo>
                    <a:pt x="799" y="464"/>
                    <a:pt x="795" y="462"/>
                    <a:pt x="795" y="458"/>
                  </a:cubicBezTo>
                  <a:cubicBezTo>
                    <a:pt x="795" y="457"/>
                    <a:pt x="795" y="456"/>
                    <a:pt x="795" y="456"/>
                  </a:cubicBezTo>
                  <a:cubicBezTo>
                    <a:pt x="799" y="451"/>
                    <a:pt x="804" y="450"/>
                    <a:pt x="808" y="450"/>
                  </a:cubicBezTo>
                  <a:cubicBezTo>
                    <a:pt x="811" y="450"/>
                    <a:pt x="813" y="450"/>
                    <a:pt x="815" y="448"/>
                  </a:cubicBezTo>
                  <a:cubicBezTo>
                    <a:pt x="815" y="444"/>
                    <a:pt x="814" y="437"/>
                    <a:pt x="813" y="430"/>
                  </a:cubicBezTo>
                  <a:cubicBezTo>
                    <a:pt x="812" y="425"/>
                    <a:pt x="812" y="420"/>
                    <a:pt x="811" y="415"/>
                  </a:cubicBezTo>
                  <a:cubicBezTo>
                    <a:pt x="810" y="394"/>
                    <a:pt x="809" y="381"/>
                    <a:pt x="804" y="370"/>
                  </a:cubicBezTo>
                  <a:cubicBezTo>
                    <a:pt x="804" y="368"/>
                    <a:pt x="802" y="366"/>
                    <a:pt x="800" y="365"/>
                  </a:cubicBezTo>
                  <a:cubicBezTo>
                    <a:pt x="796" y="361"/>
                    <a:pt x="789" y="357"/>
                    <a:pt x="792" y="348"/>
                  </a:cubicBezTo>
                  <a:cubicBezTo>
                    <a:pt x="792" y="347"/>
                    <a:pt x="792" y="347"/>
                    <a:pt x="792" y="347"/>
                  </a:cubicBezTo>
                  <a:cubicBezTo>
                    <a:pt x="792" y="346"/>
                    <a:pt x="792" y="346"/>
                    <a:pt x="792" y="346"/>
                  </a:cubicBezTo>
                  <a:cubicBezTo>
                    <a:pt x="793" y="346"/>
                    <a:pt x="794" y="345"/>
                    <a:pt x="794" y="345"/>
                  </a:cubicBezTo>
                  <a:cubicBezTo>
                    <a:pt x="795" y="345"/>
                    <a:pt x="795" y="345"/>
                    <a:pt x="795" y="345"/>
                  </a:cubicBezTo>
                  <a:cubicBezTo>
                    <a:pt x="795" y="345"/>
                    <a:pt x="796" y="344"/>
                    <a:pt x="797" y="344"/>
                  </a:cubicBezTo>
                  <a:cubicBezTo>
                    <a:pt x="798" y="344"/>
                    <a:pt x="799" y="345"/>
                    <a:pt x="800" y="345"/>
                  </a:cubicBezTo>
                  <a:cubicBezTo>
                    <a:pt x="803" y="346"/>
                    <a:pt x="805" y="346"/>
                    <a:pt x="807" y="345"/>
                  </a:cubicBezTo>
                  <a:cubicBezTo>
                    <a:pt x="810" y="344"/>
                    <a:pt x="813" y="340"/>
                    <a:pt x="816" y="337"/>
                  </a:cubicBezTo>
                  <a:cubicBezTo>
                    <a:pt x="820" y="334"/>
                    <a:pt x="823" y="331"/>
                    <a:pt x="826" y="329"/>
                  </a:cubicBezTo>
                  <a:cubicBezTo>
                    <a:pt x="827" y="329"/>
                    <a:pt x="828" y="329"/>
                    <a:pt x="829" y="329"/>
                  </a:cubicBezTo>
                  <a:cubicBezTo>
                    <a:pt x="832" y="329"/>
                    <a:pt x="834" y="330"/>
                    <a:pt x="835" y="331"/>
                  </a:cubicBezTo>
                  <a:cubicBezTo>
                    <a:pt x="837" y="332"/>
                    <a:pt x="838" y="332"/>
                    <a:pt x="840" y="332"/>
                  </a:cubicBezTo>
                  <a:cubicBezTo>
                    <a:pt x="842" y="329"/>
                    <a:pt x="841" y="327"/>
                    <a:pt x="841" y="323"/>
                  </a:cubicBezTo>
                  <a:cubicBezTo>
                    <a:pt x="840" y="320"/>
                    <a:pt x="839" y="316"/>
                    <a:pt x="841" y="312"/>
                  </a:cubicBezTo>
                  <a:cubicBezTo>
                    <a:pt x="844" y="307"/>
                    <a:pt x="846" y="304"/>
                    <a:pt x="856" y="300"/>
                  </a:cubicBezTo>
                  <a:cubicBezTo>
                    <a:pt x="856" y="300"/>
                    <a:pt x="857" y="298"/>
                    <a:pt x="857" y="297"/>
                  </a:cubicBezTo>
                  <a:cubicBezTo>
                    <a:pt x="857" y="295"/>
                    <a:pt x="858" y="293"/>
                    <a:pt x="859" y="291"/>
                  </a:cubicBezTo>
                  <a:cubicBezTo>
                    <a:pt x="861" y="287"/>
                    <a:pt x="866" y="283"/>
                    <a:pt x="870" y="280"/>
                  </a:cubicBezTo>
                  <a:cubicBezTo>
                    <a:pt x="874" y="276"/>
                    <a:pt x="879" y="273"/>
                    <a:pt x="881" y="269"/>
                  </a:cubicBezTo>
                  <a:cubicBezTo>
                    <a:pt x="880" y="267"/>
                    <a:pt x="878" y="265"/>
                    <a:pt x="875" y="262"/>
                  </a:cubicBezTo>
                  <a:cubicBezTo>
                    <a:pt x="873" y="260"/>
                    <a:pt x="871" y="259"/>
                    <a:pt x="870" y="256"/>
                  </a:cubicBezTo>
                  <a:cubicBezTo>
                    <a:pt x="868" y="253"/>
                    <a:pt x="868" y="250"/>
                    <a:pt x="868" y="246"/>
                  </a:cubicBezTo>
                  <a:cubicBezTo>
                    <a:pt x="868" y="243"/>
                    <a:pt x="868" y="241"/>
                    <a:pt x="868" y="238"/>
                  </a:cubicBezTo>
                  <a:cubicBezTo>
                    <a:pt x="866" y="232"/>
                    <a:pt x="861" y="229"/>
                    <a:pt x="856" y="226"/>
                  </a:cubicBezTo>
                  <a:cubicBezTo>
                    <a:pt x="854" y="225"/>
                    <a:pt x="851" y="223"/>
                    <a:pt x="849" y="221"/>
                  </a:cubicBezTo>
                  <a:cubicBezTo>
                    <a:pt x="846" y="218"/>
                    <a:pt x="846" y="214"/>
                    <a:pt x="846" y="211"/>
                  </a:cubicBezTo>
                  <a:cubicBezTo>
                    <a:pt x="845" y="209"/>
                    <a:pt x="845" y="207"/>
                    <a:pt x="844" y="206"/>
                  </a:cubicBezTo>
                  <a:cubicBezTo>
                    <a:pt x="837" y="200"/>
                    <a:pt x="840" y="193"/>
                    <a:pt x="841" y="189"/>
                  </a:cubicBezTo>
                  <a:cubicBezTo>
                    <a:pt x="842" y="188"/>
                    <a:pt x="842" y="186"/>
                    <a:pt x="842" y="186"/>
                  </a:cubicBezTo>
                  <a:cubicBezTo>
                    <a:pt x="839" y="183"/>
                    <a:pt x="836" y="180"/>
                    <a:pt x="836" y="176"/>
                  </a:cubicBezTo>
                  <a:cubicBezTo>
                    <a:pt x="836" y="175"/>
                    <a:pt x="836" y="173"/>
                    <a:pt x="836" y="172"/>
                  </a:cubicBezTo>
                  <a:cubicBezTo>
                    <a:pt x="834" y="174"/>
                    <a:pt x="832" y="176"/>
                    <a:pt x="831" y="179"/>
                  </a:cubicBezTo>
                  <a:cubicBezTo>
                    <a:pt x="831" y="179"/>
                    <a:pt x="831" y="179"/>
                    <a:pt x="831" y="179"/>
                  </a:cubicBezTo>
                  <a:cubicBezTo>
                    <a:pt x="829" y="179"/>
                    <a:pt x="827" y="177"/>
                    <a:pt x="825" y="176"/>
                  </a:cubicBezTo>
                  <a:cubicBezTo>
                    <a:pt x="823" y="175"/>
                    <a:pt x="822" y="173"/>
                    <a:pt x="820" y="173"/>
                  </a:cubicBezTo>
                  <a:cubicBezTo>
                    <a:pt x="820" y="173"/>
                    <a:pt x="819" y="173"/>
                    <a:pt x="819" y="174"/>
                  </a:cubicBezTo>
                  <a:cubicBezTo>
                    <a:pt x="819" y="174"/>
                    <a:pt x="819" y="174"/>
                    <a:pt x="818" y="174"/>
                  </a:cubicBezTo>
                  <a:cubicBezTo>
                    <a:pt x="817" y="176"/>
                    <a:pt x="817" y="178"/>
                    <a:pt x="818" y="180"/>
                  </a:cubicBezTo>
                  <a:cubicBezTo>
                    <a:pt x="818" y="182"/>
                    <a:pt x="819" y="184"/>
                    <a:pt x="818" y="185"/>
                  </a:cubicBezTo>
                  <a:cubicBezTo>
                    <a:pt x="818" y="186"/>
                    <a:pt x="817" y="186"/>
                    <a:pt x="816" y="186"/>
                  </a:cubicBezTo>
                  <a:cubicBezTo>
                    <a:pt x="815" y="186"/>
                    <a:pt x="815" y="186"/>
                    <a:pt x="814" y="186"/>
                  </a:cubicBezTo>
                  <a:cubicBezTo>
                    <a:pt x="814" y="186"/>
                    <a:pt x="813" y="186"/>
                    <a:pt x="813" y="186"/>
                  </a:cubicBezTo>
                  <a:cubicBezTo>
                    <a:pt x="812" y="186"/>
                    <a:pt x="812" y="186"/>
                    <a:pt x="811" y="186"/>
                  </a:cubicBezTo>
                  <a:cubicBezTo>
                    <a:pt x="811" y="186"/>
                    <a:pt x="811" y="186"/>
                    <a:pt x="811" y="187"/>
                  </a:cubicBezTo>
                  <a:cubicBezTo>
                    <a:pt x="810" y="188"/>
                    <a:pt x="810" y="189"/>
                    <a:pt x="809" y="190"/>
                  </a:cubicBezTo>
                  <a:cubicBezTo>
                    <a:pt x="809" y="192"/>
                    <a:pt x="809" y="194"/>
                    <a:pt x="807" y="195"/>
                  </a:cubicBezTo>
                  <a:cubicBezTo>
                    <a:pt x="806" y="196"/>
                    <a:pt x="805" y="196"/>
                    <a:pt x="803" y="196"/>
                  </a:cubicBezTo>
                  <a:cubicBezTo>
                    <a:pt x="801" y="196"/>
                    <a:pt x="799" y="195"/>
                    <a:pt x="798" y="195"/>
                  </a:cubicBezTo>
                  <a:cubicBezTo>
                    <a:pt x="796" y="195"/>
                    <a:pt x="795" y="194"/>
                    <a:pt x="793" y="194"/>
                  </a:cubicBezTo>
                  <a:cubicBezTo>
                    <a:pt x="792" y="194"/>
                    <a:pt x="791" y="194"/>
                    <a:pt x="790" y="195"/>
                  </a:cubicBezTo>
                  <a:cubicBezTo>
                    <a:pt x="790" y="195"/>
                    <a:pt x="790" y="195"/>
                    <a:pt x="789" y="195"/>
                  </a:cubicBezTo>
                  <a:cubicBezTo>
                    <a:pt x="788" y="197"/>
                    <a:pt x="787" y="200"/>
                    <a:pt x="785" y="202"/>
                  </a:cubicBezTo>
                  <a:cubicBezTo>
                    <a:pt x="783" y="208"/>
                    <a:pt x="781" y="213"/>
                    <a:pt x="774" y="213"/>
                  </a:cubicBezTo>
                  <a:cubicBezTo>
                    <a:pt x="774" y="213"/>
                    <a:pt x="773" y="213"/>
                    <a:pt x="773" y="213"/>
                  </a:cubicBezTo>
                  <a:cubicBezTo>
                    <a:pt x="773" y="211"/>
                    <a:pt x="779" y="204"/>
                    <a:pt x="782" y="202"/>
                  </a:cubicBezTo>
                  <a:cubicBezTo>
                    <a:pt x="783" y="200"/>
                    <a:pt x="782" y="198"/>
                    <a:pt x="781" y="196"/>
                  </a:cubicBezTo>
                  <a:cubicBezTo>
                    <a:pt x="783" y="194"/>
                    <a:pt x="786" y="192"/>
                    <a:pt x="789" y="190"/>
                  </a:cubicBezTo>
                  <a:cubicBezTo>
                    <a:pt x="791" y="189"/>
                    <a:pt x="793" y="188"/>
                    <a:pt x="795" y="186"/>
                  </a:cubicBezTo>
                  <a:cubicBezTo>
                    <a:pt x="795" y="186"/>
                    <a:pt x="795" y="186"/>
                    <a:pt x="795" y="186"/>
                  </a:cubicBezTo>
                  <a:cubicBezTo>
                    <a:pt x="796" y="184"/>
                    <a:pt x="796" y="182"/>
                    <a:pt x="796" y="181"/>
                  </a:cubicBezTo>
                  <a:cubicBezTo>
                    <a:pt x="796" y="179"/>
                    <a:pt x="795" y="178"/>
                    <a:pt x="796" y="177"/>
                  </a:cubicBezTo>
                  <a:cubicBezTo>
                    <a:pt x="797" y="176"/>
                    <a:pt x="797" y="176"/>
                    <a:pt x="797" y="176"/>
                  </a:cubicBezTo>
                  <a:cubicBezTo>
                    <a:pt x="801" y="176"/>
                    <a:pt x="805" y="175"/>
                    <a:pt x="809" y="173"/>
                  </a:cubicBezTo>
                  <a:cubicBezTo>
                    <a:pt x="809" y="173"/>
                    <a:pt x="810" y="173"/>
                    <a:pt x="810" y="173"/>
                  </a:cubicBezTo>
                  <a:cubicBezTo>
                    <a:pt x="811" y="171"/>
                    <a:pt x="811" y="169"/>
                    <a:pt x="812" y="167"/>
                  </a:cubicBezTo>
                  <a:cubicBezTo>
                    <a:pt x="813" y="165"/>
                    <a:pt x="813" y="163"/>
                    <a:pt x="814" y="162"/>
                  </a:cubicBezTo>
                  <a:cubicBezTo>
                    <a:pt x="815" y="161"/>
                    <a:pt x="817" y="160"/>
                    <a:pt x="818" y="159"/>
                  </a:cubicBezTo>
                  <a:cubicBezTo>
                    <a:pt x="821" y="157"/>
                    <a:pt x="823" y="156"/>
                    <a:pt x="825" y="153"/>
                  </a:cubicBezTo>
                  <a:cubicBezTo>
                    <a:pt x="826" y="152"/>
                    <a:pt x="825" y="150"/>
                    <a:pt x="824" y="148"/>
                  </a:cubicBezTo>
                  <a:cubicBezTo>
                    <a:pt x="823" y="146"/>
                    <a:pt x="822" y="144"/>
                    <a:pt x="823" y="142"/>
                  </a:cubicBezTo>
                  <a:cubicBezTo>
                    <a:pt x="823" y="141"/>
                    <a:pt x="824" y="141"/>
                    <a:pt x="825" y="141"/>
                  </a:cubicBezTo>
                  <a:cubicBezTo>
                    <a:pt x="827" y="140"/>
                    <a:pt x="830" y="139"/>
                    <a:pt x="833" y="134"/>
                  </a:cubicBezTo>
                  <a:cubicBezTo>
                    <a:pt x="833" y="133"/>
                    <a:pt x="834" y="133"/>
                    <a:pt x="835" y="133"/>
                  </a:cubicBezTo>
                  <a:cubicBezTo>
                    <a:pt x="838" y="133"/>
                    <a:pt x="841" y="132"/>
                    <a:pt x="842" y="123"/>
                  </a:cubicBezTo>
                  <a:cubicBezTo>
                    <a:pt x="842" y="122"/>
                    <a:pt x="843" y="122"/>
                    <a:pt x="845" y="122"/>
                  </a:cubicBezTo>
                  <a:cubicBezTo>
                    <a:pt x="847" y="122"/>
                    <a:pt x="849" y="121"/>
                    <a:pt x="850" y="120"/>
                  </a:cubicBezTo>
                  <a:cubicBezTo>
                    <a:pt x="851" y="118"/>
                    <a:pt x="852" y="116"/>
                    <a:pt x="851" y="113"/>
                  </a:cubicBezTo>
                  <a:cubicBezTo>
                    <a:pt x="852" y="111"/>
                    <a:pt x="853" y="111"/>
                    <a:pt x="855" y="110"/>
                  </a:cubicBezTo>
                  <a:cubicBezTo>
                    <a:pt x="859" y="109"/>
                    <a:pt x="862" y="108"/>
                    <a:pt x="863" y="95"/>
                  </a:cubicBezTo>
                  <a:cubicBezTo>
                    <a:pt x="864" y="93"/>
                    <a:pt x="864" y="90"/>
                    <a:pt x="862" y="88"/>
                  </a:cubicBezTo>
                  <a:cubicBezTo>
                    <a:pt x="860" y="86"/>
                    <a:pt x="857" y="84"/>
                    <a:pt x="853" y="84"/>
                  </a:cubicBezTo>
                  <a:cubicBezTo>
                    <a:pt x="852" y="84"/>
                    <a:pt x="852" y="84"/>
                    <a:pt x="852" y="84"/>
                  </a:cubicBezTo>
                  <a:cubicBezTo>
                    <a:pt x="846" y="79"/>
                    <a:pt x="844" y="75"/>
                    <a:pt x="846" y="73"/>
                  </a:cubicBezTo>
                  <a:cubicBezTo>
                    <a:pt x="846" y="73"/>
                    <a:pt x="847" y="74"/>
                    <a:pt x="847" y="74"/>
                  </a:cubicBezTo>
                  <a:cubicBezTo>
                    <a:pt x="848" y="75"/>
                    <a:pt x="849" y="76"/>
                    <a:pt x="851" y="76"/>
                  </a:cubicBezTo>
                  <a:cubicBezTo>
                    <a:pt x="851" y="76"/>
                    <a:pt x="852" y="76"/>
                    <a:pt x="852" y="76"/>
                  </a:cubicBezTo>
                  <a:cubicBezTo>
                    <a:pt x="853" y="79"/>
                    <a:pt x="854" y="80"/>
                    <a:pt x="856" y="80"/>
                  </a:cubicBezTo>
                  <a:cubicBezTo>
                    <a:pt x="856" y="80"/>
                    <a:pt x="857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60" y="71"/>
                    <a:pt x="858" y="69"/>
                    <a:pt x="854" y="65"/>
                  </a:cubicBezTo>
                  <a:cubicBezTo>
                    <a:pt x="854" y="59"/>
                    <a:pt x="853" y="53"/>
                    <a:pt x="849" y="52"/>
                  </a:cubicBezTo>
                  <a:cubicBezTo>
                    <a:pt x="849" y="52"/>
                    <a:pt x="849" y="52"/>
                    <a:pt x="849" y="52"/>
                  </a:cubicBezTo>
                  <a:cubicBezTo>
                    <a:pt x="848" y="52"/>
                    <a:pt x="848" y="52"/>
                    <a:pt x="848" y="52"/>
                  </a:cubicBezTo>
                  <a:cubicBezTo>
                    <a:pt x="846" y="53"/>
                    <a:pt x="846" y="55"/>
                    <a:pt x="846" y="57"/>
                  </a:cubicBezTo>
                  <a:cubicBezTo>
                    <a:pt x="846" y="58"/>
                    <a:pt x="846" y="59"/>
                    <a:pt x="845" y="59"/>
                  </a:cubicBezTo>
                  <a:cubicBezTo>
                    <a:pt x="844" y="58"/>
                    <a:pt x="842" y="57"/>
                    <a:pt x="842" y="56"/>
                  </a:cubicBezTo>
                  <a:cubicBezTo>
                    <a:pt x="842" y="56"/>
                    <a:pt x="842" y="55"/>
                    <a:pt x="842" y="55"/>
                  </a:cubicBezTo>
                  <a:cubicBezTo>
                    <a:pt x="843" y="55"/>
                    <a:pt x="843" y="54"/>
                    <a:pt x="843" y="54"/>
                  </a:cubicBezTo>
                  <a:cubicBezTo>
                    <a:pt x="843" y="52"/>
                    <a:pt x="843" y="50"/>
                    <a:pt x="843" y="49"/>
                  </a:cubicBezTo>
                  <a:cubicBezTo>
                    <a:pt x="842" y="49"/>
                    <a:pt x="841" y="48"/>
                    <a:pt x="840" y="48"/>
                  </a:cubicBezTo>
                  <a:cubicBezTo>
                    <a:pt x="839" y="48"/>
                    <a:pt x="838" y="49"/>
                    <a:pt x="836" y="49"/>
                  </a:cubicBezTo>
                  <a:cubicBezTo>
                    <a:pt x="835" y="50"/>
                    <a:pt x="834" y="50"/>
                    <a:pt x="833" y="50"/>
                  </a:cubicBezTo>
                  <a:cubicBezTo>
                    <a:pt x="832" y="50"/>
                    <a:pt x="832" y="50"/>
                    <a:pt x="832" y="50"/>
                  </a:cubicBezTo>
                  <a:cubicBezTo>
                    <a:pt x="831" y="50"/>
                    <a:pt x="831" y="49"/>
                    <a:pt x="832" y="47"/>
                  </a:cubicBezTo>
                  <a:cubicBezTo>
                    <a:pt x="832" y="46"/>
                    <a:pt x="832" y="46"/>
                    <a:pt x="832" y="45"/>
                  </a:cubicBezTo>
                  <a:cubicBezTo>
                    <a:pt x="832" y="45"/>
                    <a:pt x="832" y="44"/>
                    <a:pt x="832" y="44"/>
                  </a:cubicBezTo>
                  <a:cubicBezTo>
                    <a:pt x="831" y="43"/>
                    <a:pt x="830" y="42"/>
                    <a:pt x="829" y="42"/>
                  </a:cubicBezTo>
                  <a:cubicBezTo>
                    <a:pt x="829" y="41"/>
                    <a:pt x="828" y="40"/>
                    <a:pt x="827" y="39"/>
                  </a:cubicBezTo>
                  <a:cubicBezTo>
                    <a:pt x="827" y="37"/>
                    <a:pt x="825" y="34"/>
                    <a:pt x="822" y="34"/>
                  </a:cubicBezTo>
                  <a:cubicBezTo>
                    <a:pt x="821" y="34"/>
                    <a:pt x="820" y="34"/>
                    <a:pt x="819" y="35"/>
                  </a:cubicBezTo>
                  <a:cubicBezTo>
                    <a:pt x="819" y="35"/>
                    <a:pt x="819" y="35"/>
                    <a:pt x="819" y="35"/>
                  </a:cubicBezTo>
                  <a:cubicBezTo>
                    <a:pt x="814" y="37"/>
                    <a:pt x="811" y="39"/>
                    <a:pt x="806" y="40"/>
                  </a:cubicBezTo>
                  <a:cubicBezTo>
                    <a:pt x="805" y="40"/>
                    <a:pt x="805" y="40"/>
                    <a:pt x="804" y="40"/>
                  </a:cubicBezTo>
                  <a:cubicBezTo>
                    <a:pt x="802" y="40"/>
                    <a:pt x="799" y="39"/>
                    <a:pt x="797" y="38"/>
                  </a:cubicBezTo>
                  <a:cubicBezTo>
                    <a:pt x="794" y="38"/>
                    <a:pt x="792" y="37"/>
                    <a:pt x="790" y="37"/>
                  </a:cubicBezTo>
                  <a:cubicBezTo>
                    <a:pt x="789" y="37"/>
                    <a:pt x="788" y="37"/>
                    <a:pt x="787" y="38"/>
                  </a:cubicBezTo>
                  <a:cubicBezTo>
                    <a:pt x="785" y="40"/>
                    <a:pt x="786" y="42"/>
                    <a:pt x="788" y="44"/>
                  </a:cubicBezTo>
                  <a:cubicBezTo>
                    <a:pt x="789" y="45"/>
                    <a:pt x="790" y="46"/>
                    <a:pt x="790" y="47"/>
                  </a:cubicBezTo>
                  <a:cubicBezTo>
                    <a:pt x="790" y="50"/>
                    <a:pt x="786" y="51"/>
                    <a:pt x="782" y="51"/>
                  </a:cubicBezTo>
                  <a:cubicBezTo>
                    <a:pt x="780" y="51"/>
                    <a:pt x="778" y="50"/>
                    <a:pt x="777" y="49"/>
                  </a:cubicBezTo>
                  <a:cubicBezTo>
                    <a:pt x="776" y="49"/>
                    <a:pt x="776" y="48"/>
                    <a:pt x="776" y="48"/>
                  </a:cubicBezTo>
                  <a:cubicBezTo>
                    <a:pt x="776" y="45"/>
                    <a:pt x="778" y="43"/>
                    <a:pt x="779" y="41"/>
                  </a:cubicBezTo>
                  <a:cubicBezTo>
                    <a:pt x="782" y="38"/>
                    <a:pt x="784" y="35"/>
                    <a:pt x="783" y="31"/>
                  </a:cubicBezTo>
                  <a:cubicBezTo>
                    <a:pt x="783" y="31"/>
                    <a:pt x="783" y="31"/>
                    <a:pt x="783" y="31"/>
                  </a:cubicBezTo>
                  <a:cubicBezTo>
                    <a:pt x="782" y="29"/>
                    <a:pt x="780" y="29"/>
                    <a:pt x="778" y="29"/>
                  </a:cubicBezTo>
                  <a:cubicBezTo>
                    <a:pt x="776" y="29"/>
                    <a:pt x="774" y="29"/>
                    <a:pt x="772" y="30"/>
                  </a:cubicBezTo>
                  <a:cubicBezTo>
                    <a:pt x="770" y="30"/>
                    <a:pt x="768" y="31"/>
                    <a:pt x="765" y="31"/>
                  </a:cubicBezTo>
                  <a:cubicBezTo>
                    <a:pt x="765" y="31"/>
                    <a:pt x="764" y="31"/>
                    <a:pt x="764" y="31"/>
                  </a:cubicBezTo>
                  <a:cubicBezTo>
                    <a:pt x="763" y="31"/>
                    <a:pt x="763" y="30"/>
                    <a:pt x="763" y="30"/>
                  </a:cubicBezTo>
                  <a:cubicBezTo>
                    <a:pt x="763" y="29"/>
                    <a:pt x="763" y="28"/>
                    <a:pt x="761" y="27"/>
                  </a:cubicBezTo>
                  <a:cubicBezTo>
                    <a:pt x="760" y="27"/>
                    <a:pt x="759" y="27"/>
                    <a:pt x="759" y="28"/>
                  </a:cubicBezTo>
                  <a:cubicBezTo>
                    <a:pt x="758" y="28"/>
                    <a:pt x="757" y="28"/>
                    <a:pt x="756" y="28"/>
                  </a:cubicBezTo>
                  <a:cubicBezTo>
                    <a:pt x="755" y="28"/>
                    <a:pt x="754" y="28"/>
                    <a:pt x="753" y="26"/>
                  </a:cubicBezTo>
                  <a:cubicBezTo>
                    <a:pt x="753" y="23"/>
                    <a:pt x="759" y="21"/>
                    <a:pt x="763" y="19"/>
                  </a:cubicBezTo>
                  <a:cubicBezTo>
                    <a:pt x="764" y="18"/>
                    <a:pt x="766" y="18"/>
                    <a:pt x="766" y="17"/>
                  </a:cubicBezTo>
                  <a:cubicBezTo>
                    <a:pt x="767" y="17"/>
                    <a:pt x="767" y="17"/>
                    <a:pt x="767" y="17"/>
                  </a:cubicBezTo>
                  <a:cubicBezTo>
                    <a:pt x="767" y="14"/>
                    <a:pt x="765" y="12"/>
                    <a:pt x="762" y="10"/>
                  </a:cubicBezTo>
                  <a:cubicBezTo>
                    <a:pt x="762" y="9"/>
                    <a:pt x="761" y="9"/>
                    <a:pt x="761" y="8"/>
                  </a:cubicBezTo>
                  <a:cubicBezTo>
                    <a:pt x="760" y="8"/>
                    <a:pt x="760" y="8"/>
                    <a:pt x="759" y="8"/>
                  </a:cubicBezTo>
                  <a:cubicBezTo>
                    <a:pt x="759" y="8"/>
                    <a:pt x="758" y="8"/>
                    <a:pt x="757" y="8"/>
                  </a:cubicBezTo>
                  <a:cubicBezTo>
                    <a:pt x="757" y="8"/>
                    <a:pt x="756" y="9"/>
                    <a:pt x="756" y="9"/>
                  </a:cubicBezTo>
                  <a:cubicBezTo>
                    <a:pt x="756" y="9"/>
                    <a:pt x="756" y="9"/>
                    <a:pt x="756" y="9"/>
                  </a:cubicBezTo>
                  <a:cubicBezTo>
                    <a:pt x="756" y="9"/>
                    <a:pt x="755" y="9"/>
                    <a:pt x="755" y="7"/>
                  </a:cubicBezTo>
                  <a:cubicBezTo>
                    <a:pt x="753" y="2"/>
                    <a:pt x="750" y="0"/>
                    <a:pt x="746" y="0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746" y="0"/>
                    <a:pt x="745" y="0"/>
                    <a:pt x="745" y="0"/>
                  </a:cubicBezTo>
                  <a:cubicBezTo>
                    <a:pt x="742" y="0"/>
                    <a:pt x="741" y="2"/>
                    <a:pt x="740" y="4"/>
                  </a:cubicBezTo>
                  <a:cubicBezTo>
                    <a:pt x="739" y="5"/>
                    <a:pt x="738" y="7"/>
                    <a:pt x="738" y="8"/>
                  </a:cubicBezTo>
                  <a:cubicBezTo>
                    <a:pt x="732" y="9"/>
                    <a:pt x="732" y="11"/>
                    <a:pt x="732" y="14"/>
                  </a:cubicBezTo>
                  <a:cubicBezTo>
                    <a:pt x="732" y="15"/>
                    <a:pt x="731" y="16"/>
                    <a:pt x="731" y="17"/>
                  </a:cubicBezTo>
                  <a:cubicBezTo>
                    <a:pt x="730" y="17"/>
                    <a:pt x="729" y="17"/>
                    <a:pt x="728" y="17"/>
                  </a:cubicBezTo>
                  <a:cubicBezTo>
                    <a:pt x="727" y="17"/>
                    <a:pt x="727" y="17"/>
                    <a:pt x="727" y="17"/>
                  </a:cubicBezTo>
                  <a:cubicBezTo>
                    <a:pt x="723" y="17"/>
                    <a:pt x="720" y="19"/>
                    <a:pt x="719" y="27"/>
                  </a:cubicBezTo>
                  <a:cubicBezTo>
                    <a:pt x="716" y="29"/>
                    <a:pt x="716" y="32"/>
                    <a:pt x="717" y="34"/>
                  </a:cubicBezTo>
                  <a:cubicBezTo>
                    <a:pt x="717" y="36"/>
                    <a:pt x="717" y="37"/>
                    <a:pt x="716" y="38"/>
                  </a:cubicBezTo>
                  <a:cubicBezTo>
                    <a:pt x="716" y="38"/>
                    <a:pt x="715" y="39"/>
                    <a:pt x="715" y="39"/>
                  </a:cubicBezTo>
                  <a:cubicBezTo>
                    <a:pt x="714" y="40"/>
                    <a:pt x="713" y="40"/>
                    <a:pt x="713" y="43"/>
                  </a:cubicBezTo>
                  <a:cubicBezTo>
                    <a:pt x="713" y="43"/>
                    <a:pt x="713" y="43"/>
                    <a:pt x="713" y="44"/>
                  </a:cubicBezTo>
                  <a:cubicBezTo>
                    <a:pt x="717" y="46"/>
                    <a:pt x="716" y="48"/>
                    <a:pt x="715" y="50"/>
                  </a:cubicBezTo>
                  <a:cubicBezTo>
                    <a:pt x="715" y="51"/>
                    <a:pt x="715" y="52"/>
                    <a:pt x="715" y="53"/>
                  </a:cubicBezTo>
                  <a:cubicBezTo>
                    <a:pt x="715" y="53"/>
                    <a:pt x="715" y="54"/>
                    <a:pt x="715" y="54"/>
                  </a:cubicBezTo>
                  <a:cubicBezTo>
                    <a:pt x="720" y="56"/>
                    <a:pt x="725" y="59"/>
                    <a:pt x="725" y="61"/>
                  </a:cubicBezTo>
                  <a:cubicBezTo>
                    <a:pt x="725" y="62"/>
                    <a:pt x="726" y="62"/>
                    <a:pt x="725" y="63"/>
                  </a:cubicBezTo>
                  <a:cubicBezTo>
                    <a:pt x="724" y="63"/>
                    <a:pt x="723" y="62"/>
                    <a:pt x="722" y="61"/>
                  </a:cubicBezTo>
                  <a:cubicBezTo>
                    <a:pt x="718" y="59"/>
                    <a:pt x="712" y="55"/>
                    <a:pt x="700" y="55"/>
                  </a:cubicBezTo>
                  <a:cubicBezTo>
                    <a:pt x="697" y="55"/>
                    <a:pt x="694" y="55"/>
                    <a:pt x="691" y="56"/>
                  </a:cubicBezTo>
                  <a:cubicBezTo>
                    <a:pt x="691" y="56"/>
                    <a:pt x="690" y="56"/>
                    <a:pt x="690" y="56"/>
                  </a:cubicBezTo>
                  <a:cubicBezTo>
                    <a:pt x="690" y="59"/>
                    <a:pt x="692" y="62"/>
                    <a:pt x="695" y="65"/>
                  </a:cubicBezTo>
                  <a:cubicBezTo>
                    <a:pt x="698" y="67"/>
                    <a:pt x="700" y="70"/>
                    <a:pt x="700" y="73"/>
                  </a:cubicBezTo>
                  <a:cubicBezTo>
                    <a:pt x="697" y="70"/>
                    <a:pt x="692" y="67"/>
                    <a:pt x="687" y="67"/>
                  </a:cubicBezTo>
                  <a:cubicBezTo>
                    <a:pt x="684" y="67"/>
                    <a:pt x="680" y="68"/>
                    <a:pt x="677" y="76"/>
                  </a:cubicBezTo>
                  <a:cubicBezTo>
                    <a:pt x="676" y="77"/>
                    <a:pt x="674" y="77"/>
                    <a:pt x="672" y="78"/>
                  </a:cubicBezTo>
                  <a:cubicBezTo>
                    <a:pt x="671" y="78"/>
                    <a:pt x="669" y="79"/>
                    <a:pt x="667" y="80"/>
                  </a:cubicBezTo>
                  <a:cubicBezTo>
                    <a:pt x="664" y="79"/>
                    <a:pt x="662" y="79"/>
                    <a:pt x="660" y="79"/>
                  </a:cubicBezTo>
                  <a:cubicBezTo>
                    <a:pt x="659" y="79"/>
                    <a:pt x="659" y="79"/>
                    <a:pt x="658" y="79"/>
                  </a:cubicBezTo>
                  <a:cubicBezTo>
                    <a:pt x="658" y="79"/>
                    <a:pt x="657" y="79"/>
                    <a:pt x="657" y="79"/>
                  </a:cubicBezTo>
                  <a:cubicBezTo>
                    <a:pt x="657" y="79"/>
                    <a:pt x="656" y="79"/>
                    <a:pt x="656" y="79"/>
                  </a:cubicBezTo>
                  <a:cubicBezTo>
                    <a:pt x="656" y="78"/>
                    <a:pt x="656" y="77"/>
                    <a:pt x="657" y="77"/>
                  </a:cubicBezTo>
                  <a:cubicBezTo>
                    <a:pt x="658" y="76"/>
                    <a:pt x="658" y="74"/>
                    <a:pt x="658" y="72"/>
                  </a:cubicBezTo>
                  <a:cubicBezTo>
                    <a:pt x="658" y="72"/>
                    <a:pt x="658" y="72"/>
                    <a:pt x="657" y="72"/>
                  </a:cubicBezTo>
                  <a:cubicBezTo>
                    <a:pt x="655" y="71"/>
                    <a:pt x="652" y="71"/>
                    <a:pt x="649" y="70"/>
                  </a:cubicBezTo>
                  <a:cubicBezTo>
                    <a:pt x="645" y="69"/>
                    <a:pt x="641" y="68"/>
                    <a:pt x="637" y="68"/>
                  </a:cubicBezTo>
                  <a:cubicBezTo>
                    <a:pt x="637" y="68"/>
                    <a:pt x="637" y="68"/>
                    <a:pt x="637" y="68"/>
                  </a:cubicBezTo>
                  <a:cubicBezTo>
                    <a:pt x="635" y="69"/>
                    <a:pt x="634" y="70"/>
                    <a:pt x="633" y="72"/>
                  </a:cubicBezTo>
                  <a:cubicBezTo>
                    <a:pt x="633" y="72"/>
                    <a:pt x="632" y="72"/>
                    <a:pt x="632" y="72"/>
                  </a:cubicBezTo>
                  <a:cubicBezTo>
                    <a:pt x="632" y="72"/>
                    <a:pt x="632" y="72"/>
                    <a:pt x="631" y="72"/>
                  </a:cubicBezTo>
                  <a:cubicBezTo>
                    <a:pt x="630" y="71"/>
                    <a:pt x="629" y="70"/>
                    <a:pt x="628" y="70"/>
                  </a:cubicBezTo>
                  <a:cubicBezTo>
                    <a:pt x="627" y="70"/>
                    <a:pt x="626" y="71"/>
                    <a:pt x="625" y="72"/>
                  </a:cubicBezTo>
                  <a:cubicBezTo>
                    <a:pt x="625" y="73"/>
                    <a:pt x="625" y="74"/>
                    <a:pt x="625" y="75"/>
                  </a:cubicBezTo>
                  <a:cubicBezTo>
                    <a:pt x="626" y="77"/>
                    <a:pt x="628" y="77"/>
                    <a:pt x="629" y="78"/>
                  </a:cubicBezTo>
                  <a:cubicBezTo>
                    <a:pt x="630" y="78"/>
                    <a:pt x="632" y="78"/>
                    <a:pt x="632" y="79"/>
                  </a:cubicBezTo>
                  <a:cubicBezTo>
                    <a:pt x="632" y="80"/>
                    <a:pt x="630" y="80"/>
                    <a:pt x="627" y="81"/>
                  </a:cubicBezTo>
                  <a:cubicBezTo>
                    <a:pt x="624" y="82"/>
                    <a:pt x="620" y="83"/>
                    <a:pt x="617" y="85"/>
                  </a:cubicBezTo>
                  <a:cubicBezTo>
                    <a:pt x="615" y="84"/>
                    <a:pt x="614" y="84"/>
                    <a:pt x="613" y="84"/>
                  </a:cubicBezTo>
                  <a:cubicBezTo>
                    <a:pt x="611" y="84"/>
                    <a:pt x="609" y="85"/>
                    <a:pt x="606" y="87"/>
                  </a:cubicBezTo>
                  <a:cubicBezTo>
                    <a:pt x="606" y="87"/>
                    <a:pt x="606" y="87"/>
                    <a:pt x="606" y="87"/>
                  </a:cubicBezTo>
                  <a:cubicBezTo>
                    <a:pt x="605" y="87"/>
                    <a:pt x="604" y="87"/>
                    <a:pt x="602" y="86"/>
                  </a:cubicBezTo>
                  <a:cubicBezTo>
                    <a:pt x="601" y="85"/>
                    <a:pt x="600" y="85"/>
                    <a:pt x="598" y="85"/>
                  </a:cubicBezTo>
                  <a:cubicBezTo>
                    <a:pt x="595" y="85"/>
                    <a:pt x="593" y="86"/>
                    <a:pt x="590" y="90"/>
                  </a:cubicBezTo>
                  <a:cubicBezTo>
                    <a:pt x="589" y="91"/>
                    <a:pt x="588" y="91"/>
                    <a:pt x="587" y="91"/>
                  </a:cubicBezTo>
                  <a:cubicBezTo>
                    <a:pt x="586" y="91"/>
                    <a:pt x="585" y="90"/>
                    <a:pt x="584" y="90"/>
                  </a:cubicBezTo>
                  <a:cubicBezTo>
                    <a:pt x="583" y="90"/>
                    <a:pt x="582" y="89"/>
                    <a:pt x="580" y="89"/>
                  </a:cubicBezTo>
                  <a:cubicBezTo>
                    <a:pt x="576" y="89"/>
                    <a:pt x="572" y="92"/>
                    <a:pt x="567" y="100"/>
                  </a:cubicBezTo>
                  <a:cubicBezTo>
                    <a:pt x="566" y="101"/>
                    <a:pt x="565" y="101"/>
                    <a:pt x="564" y="101"/>
                  </a:cubicBezTo>
                  <a:cubicBezTo>
                    <a:pt x="563" y="101"/>
                    <a:pt x="563" y="101"/>
                    <a:pt x="563" y="101"/>
                  </a:cubicBezTo>
                  <a:cubicBezTo>
                    <a:pt x="561" y="101"/>
                    <a:pt x="560" y="101"/>
                    <a:pt x="559" y="102"/>
                  </a:cubicBezTo>
                  <a:cubicBezTo>
                    <a:pt x="558" y="105"/>
                    <a:pt x="560" y="107"/>
                    <a:pt x="561" y="108"/>
                  </a:cubicBezTo>
                  <a:cubicBezTo>
                    <a:pt x="562" y="110"/>
                    <a:pt x="563" y="111"/>
                    <a:pt x="562" y="112"/>
                  </a:cubicBezTo>
                  <a:cubicBezTo>
                    <a:pt x="561" y="114"/>
                    <a:pt x="557" y="117"/>
                    <a:pt x="555" y="117"/>
                  </a:cubicBezTo>
                  <a:cubicBezTo>
                    <a:pt x="555" y="117"/>
                    <a:pt x="555" y="117"/>
                    <a:pt x="555" y="117"/>
                  </a:cubicBezTo>
                  <a:cubicBezTo>
                    <a:pt x="554" y="116"/>
                    <a:pt x="553" y="115"/>
                    <a:pt x="553" y="113"/>
                  </a:cubicBezTo>
                  <a:cubicBezTo>
                    <a:pt x="552" y="112"/>
                    <a:pt x="551" y="111"/>
                    <a:pt x="550" y="110"/>
                  </a:cubicBezTo>
                  <a:cubicBezTo>
                    <a:pt x="550" y="110"/>
                    <a:pt x="549" y="110"/>
                    <a:pt x="549" y="110"/>
                  </a:cubicBezTo>
                  <a:cubicBezTo>
                    <a:pt x="549" y="110"/>
                    <a:pt x="549" y="110"/>
                    <a:pt x="548" y="110"/>
                  </a:cubicBezTo>
                  <a:cubicBezTo>
                    <a:pt x="545" y="113"/>
                    <a:pt x="548" y="118"/>
                    <a:pt x="550" y="122"/>
                  </a:cubicBezTo>
                  <a:cubicBezTo>
                    <a:pt x="552" y="125"/>
                    <a:pt x="553" y="128"/>
                    <a:pt x="554" y="131"/>
                  </a:cubicBezTo>
                  <a:cubicBezTo>
                    <a:pt x="553" y="132"/>
                    <a:pt x="553" y="133"/>
                    <a:pt x="552" y="134"/>
                  </a:cubicBezTo>
                  <a:cubicBezTo>
                    <a:pt x="551" y="135"/>
                    <a:pt x="550" y="136"/>
                    <a:pt x="551" y="138"/>
                  </a:cubicBezTo>
                  <a:cubicBezTo>
                    <a:pt x="551" y="139"/>
                    <a:pt x="551" y="140"/>
                    <a:pt x="551" y="141"/>
                  </a:cubicBezTo>
                  <a:cubicBezTo>
                    <a:pt x="552" y="143"/>
                    <a:pt x="552" y="145"/>
                    <a:pt x="551" y="148"/>
                  </a:cubicBezTo>
                  <a:cubicBezTo>
                    <a:pt x="550" y="150"/>
                    <a:pt x="551" y="152"/>
                    <a:pt x="553" y="154"/>
                  </a:cubicBezTo>
                  <a:cubicBezTo>
                    <a:pt x="553" y="155"/>
                    <a:pt x="554" y="156"/>
                    <a:pt x="554" y="157"/>
                  </a:cubicBezTo>
                  <a:cubicBezTo>
                    <a:pt x="550" y="163"/>
                    <a:pt x="545" y="165"/>
                    <a:pt x="542" y="165"/>
                  </a:cubicBezTo>
                  <a:cubicBezTo>
                    <a:pt x="540" y="165"/>
                    <a:pt x="539" y="165"/>
                    <a:pt x="539" y="164"/>
                  </a:cubicBezTo>
                  <a:cubicBezTo>
                    <a:pt x="538" y="163"/>
                    <a:pt x="538" y="163"/>
                    <a:pt x="538" y="162"/>
                  </a:cubicBezTo>
                  <a:cubicBezTo>
                    <a:pt x="541" y="160"/>
                    <a:pt x="542" y="158"/>
                    <a:pt x="542" y="157"/>
                  </a:cubicBezTo>
                  <a:cubicBezTo>
                    <a:pt x="542" y="155"/>
                    <a:pt x="541" y="154"/>
                    <a:pt x="539" y="153"/>
                  </a:cubicBezTo>
                  <a:cubicBezTo>
                    <a:pt x="538" y="153"/>
                    <a:pt x="538" y="153"/>
                    <a:pt x="537" y="153"/>
                  </a:cubicBezTo>
                  <a:cubicBezTo>
                    <a:pt x="535" y="153"/>
                    <a:pt x="533" y="154"/>
                    <a:pt x="531" y="154"/>
                  </a:cubicBezTo>
                  <a:cubicBezTo>
                    <a:pt x="530" y="155"/>
                    <a:pt x="528" y="155"/>
                    <a:pt x="527" y="156"/>
                  </a:cubicBezTo>
                  <a:cubicBezTo>
                    <a:pt x="518" y="154"/>
                    <a:pt x="511" y="153"/>
                    <a:pt x="502" y="153"/>
                  </a:cubicBezTo>
                  <a:cubicBezTo>
                    <a:pt x="500" y="153"/>
                    <a:pt x="497" y="153"/>
                    <a:pt x="494" y="153"/>
                  </a:cubicBezTo>
                  <a:cubicBezTo>
                    <a:pt x="493" y="153"/>
                    <a:pt x="491" y="153"/>
                    <a:pt x="488" y="152"/>
                  </a:cubicBezTo>
                  <a:cubicBezTo>
                    <a:pt x="484" y="150"/>
                    <a:pt x="479" y="149"/>
                    <a:pt x="474" y="149"/>
                  </a:cubicBezTo>
                  <a:cubicBezTo>
                    <a:pt x="471" y="149"/>
                    <a:pt x="469" y="149"/>
                    <a:pt x="467" y="150"/>
                  </a:cubicBezTo>
                  <a:cubicBezTo>
                    <a:pt x="458" y="156"/>
                    <a:pt x="458" y="164"/>
                    <a:pt x="459" y="171"/>
                  </a:cubicBezTo>
                  <a:cubicBezTo>
                    <a:pt x="459" y="173"/>
                    <a:pt x="459" y="174"/>
                    <a:pt x="459" y="176"/>
                  </a:cubicBezTo>
                  <a:cubicBezTo>
                    <a:pt x="458" y="179"/>
                    <a:pt x="452" y="195"/>
                    <a:pt x="457" y="198"/>
                  </a:cubicBezTo>
                  <a:cubicBezTo>
                    <a:pt x="459" y="200"/>
                    <a:pt x="462" y="201"/>
                    <a:pt x="464" y="202"/>
                  </a:cubicBezTo>
                  <a:cubicBezTo>
                    <a:pt x="467" y="204"/>
                    <a:pt x="470" y="205"/>
                    <a:pt x="472" y="208"/>
                  </a:cubicBezTo>
                  <a:cubicBezTo>
                    <a:pt x="473" y="210"/>
                    <a:pt x="472" y="212"/>
                    <a:pt x="471" y="214"/>
                  </a:cubicBezTo>
                  <a:cubicBezTo>
                    <a:pt x="471" y="216"/>
                    <a:pt x="470" y="219"/>
                    <a:pt x="471" y="221"/>
                  </a:cubicBezTo>
                  <a:cubicBezTo>
                    <a:pt x="472" y="222"/>
                    <a:pt x="473" y="223"/>
                    <a:pt x="474" y="224"/>
                  </a:cubicBezTo>
                  <a:cubicBezTo>
                    <a:pt x="478" y="227"/>
                    <a:pt x="482" y="229"/>
                    <a:pt x="479" y="238"/>
                  </a:cubicBezTo>
                  <a:cubicBezTo>
                    <a:pt x="478" y="241"/>
                    <a:pt x="477" y="243"/>
                    <a:pt x="476" y="245"/>
                  </a:cubicBezTo>
                  <a:cubicBezTo>
                    <a:pt x="474" y="247"/>
                    <a:pt x="473" y="249"/>
                    <a:pt x="472" y="252"/>
                  </a:cubicBezTo>
                  <a:cubicBezTo>
                    <a:pt x="472" y="255"/>
                    <a:pt x="473" y="259"/>
                    <a:pt x="473" y="262"/>
                  </a:cubicBezTo>
                  <a:cubicBezTo>
                    <a:pt x="474" y="269"/>
                    <a:pt x="475" y="275"/>
                    <a:pt x="473" y="281"/>
                  </a:cubicBezTo>
                  <a:cubicBezTo>
                    <a:pt x="473" y="285"/>
                    <a:pt x="471" y="287"/>
                    <a:pt x="469" y="290"/>
                  </a:cubicBezTo>
                  <a:cubicBezTo>
                    <a:pt x="467" y="291"/>
                    <a:pt x="466" y="293"/>
                    <a:pt x="465" y="295"/>
                  </a:cubicBezTo>
                  <a:cubicBezTo>
                    <a:pt x="465" y="295"/>
                    <a:pt x="465" y="295"/>
                    <a:pt x="465" y="296"/>
                  </a:cubicBezTo>
                  <a:cubicBezTo>
                    <a:pt x="466" y="299"/>
                    <a:pt x="465" y="302"/>
                    <a:pt x="464" y="304"/>
                  </a:cubicBezTo>
                  <a:cubicBezTo>
                    <a:pt x="464" y="306"/>
                    <a:pt x="463" y="308"/>
                    <a:pt x="464" y="310"/>
                  </a:cubicBezTo>
                  <a:cubicBezTo>
                    <a:pt x="464" y="312"/>
                    <a:pt x="466" y="314"/>
                    <a:pt x="468" y="316"/>
                  </a:cubicBezTo>
                  <a:cubicBezTo>
                    <a:pt x="471" y="319"/>
                    <a:pt x="475" y="322"/>
                    <a:pt x="474" y="325"/>
                  </a:cubicBezTo>
                  <a:cubicBezTo>
                    <a:pt x="474" y="325"/>
                    <a:pt x="474" y="326"/>
                    <a:pt x="472" y="326"/>
                  </a:cubicBezTo>
                  <a:cubicBezTo>
                    <a:pt x="471" y="327"/>
                    <a:pt x="469" y="327"/>
                    <a:pt x="468" y="327"/>
                  </a:cubicBezTo>
                  <a:cubicBezTo>
                    <a:pt x="466" y="327"/>
                    <a:pt x="464" y="325"/>
                    <a:pt x="460" y="318"/>
                  </a:cubicBezTo>
                  <a:cubicBezTo>
                    <a:pt x="458" y="315"/>
                    <a:pt x="458" y="315"/>
                    <a:pt x="458" y="315"/>
                  </a:cubicBezTo>
                  <a:cubicBezTo>
                    <a:pt x="458" y="311"/>
                    <a:pt x="459" y="309"/>
                    <a:pt x="459" y="307"/>
                  </a:cubicBezTo>
                  <a:cubicBezTo>
                    <a:pt x="459" y="302"/>
                    <a:pt x="459" y="301"/>
                    <a:pt x="452" y="295"/>
                  </a:cubicBezTo>
                  <a:cubicBezTo>
                    <a:pt x="451" y="293"/>
                    <a:pt x="451" y="293"/>
                    <a:pt x="451" y="293"/>
                  </a:cubicBezTo>
                  <a:cubicBezTo>
                    <a:pt x="452" y="291"/>
                    <a:pt x="456" y="290"/>
                    <a:pt x="458" y="289"/>
                  </a:cubicBezTo>
                  <a:cubicBezTo>
                    <a:pt x="458" y="289"/>
                    <a:pt x="458" y="289"/>
                    <a:pt x="458" y="289"/>
                  </a:cubicBezTo>
                  <a:cubicBezTo>
                    <a:pt x="459" y="288"/>
                    <a:pt x="459" y="286"/>
                    <a:pt x="460" y="285"/>
                  </a:cubicBezTo>
                  <a:cubicBezTo>
                    <a:pt x="460" y="282"/>
                    <a:pt x="461" y="279"/>
                    <a:pt x="463" y="276"/>
                  </a:cubicBezTo>
                  <a:cubicBezTo>
                    <a:pt x="467" y="272"/>
                    <a:pt x="469" y="269"/>
                    <a:pt x="469" y="266"/>
                  </a:cubicBezTo>
                  <a:cubicBezTo>
                    <a:pt x="468" y="265"/>
                    <a:pt x="468" y="263"/>
                    <a:pt x="466" y="262"/>
                  </a:cubicBezTo>
                  <a:cubicBezTo>
                    <a:pt x="466" y="262"/>
                    <a:pt x="466" y="262"/>
                    <a:pt x="466" y="262"/>
                  </a:cubicBezTo>
                  <a:cubicBezTo>
                    <a:pt x="465" y="262"/>
                    <a:pt x="465" y="262"/>
                    <a:pt x="465" y="262"/>
                  </a:cubicBezTo>
                  <a:cubicBezTo>
                    <a:pt x="463" y="262"/>
                    <a:pt x="462" y="264"/>
                    <a:pt x="461" y="266"/>
                  </a:cubicBezTo>
                  <a:cubicBezTo>
                    <a:pt x="459" y="269"/>
                    <a:pt x="457" y="272"/>
                    <a:pt x="454" y="272"/>
                  </a:cubicBezTo>
                  <a:cubicBezTo>
                    <a:pt x="454" y="272"/>
                    <a:pt x="453" y="272"/>
                    <a:pt x="453" y="272"/>
                  </a:cubicBezTo>
                  <a:cubicBezTo>
                    <a:pt x="452" y="267"/>
                    <a:pt x="454" y="260"/>
                    <a:pt x="458" y="257"/>
                  </a:cubicBezTo>
                  <a:cubicBezTo>
                    <a:pt x="458" y="257"/>
                    <a:pt x="458" y="257"/>
                    <a:pt x="458" y="256"/>
                  </a:cubicBezTo>
                  <a:cubicBezTo>
                    <a:pt x="458" y="255"/>
                    <a:pt x="458" y="253"/>
                    <a:pt x="458" y="252"/>
                  </a:cubicBezTo>
                  <a:cubicBezTo>
                    <a:pt x="458" y="250"/>
                    <a:pt x="458" y="249"/>
                    <a:pt x="459" y="248"/>
                  </a:cubicBezTo>
                  <a:cubicBezTo>
                    <a:pt x="460" y="247"/>
                    <a:pt x="461" y="247"/>
                    <a:pt x="463" y="247"/>
                  </a:cubicBezTo>
                  <a:cubicBezTo>
                    <a:pt x="463" y="247"/>
                    <a:pt x="464" y="247"/>
                    <a:pt x="464" y="247"/>
                  </a:cubicBezTo>
                  <a:cubicBezTo>
                    <a:pt x="465" y="247"/>
                    <a:pt x="466" y="247"/>
                    <a:pt x="466" y="247"/>
                  </a:cubicBezTo>
                  <a:cubicBezTo>
                    <a:pt x="468" y="247"/>
                    <a:pt x="471" y="246"/>
                    <a:pt x="474" y="243"/>
                  </a:cubicBezTo>
                  <a:cubicBezTo>
                    <a:pt x="474" y="243"/>
                    <a:pt x="474" y="243"/>
                    <a:pt x="474" y="243"/>
                  </a:cubicBezTo>
                  <a:cubicBezTo>
                    <a:pt x="474" y="240"/>
                    <a:pt x="475" y="240"/>
                    <a:pt x="476" y="239"/>
                  </a:cubicBezTo>
                  <a:cubicBezTo>
                    <a:pt x="476" y="238"/>
                    <a:pt x="477" y="237"/>
                    <a:pt x="478" y="235"/>
                  </a:cubicBezTo>
                  <a:cubicBezTo>
                    <a:pt x="477" y="230"/>
                    <a:pt x="471" y="230"/>
                    <a:pt x="465" y="229"/>
                  </a:cubicBezTo>
                  <a:cubicBezTo>
                    <a:pt x="461" y="229"/>
                    <a:pt x="457" y="228"/>
                    <a:pt x="455" y="227"/>
                  </a:cubicBezTo>
                  <a:cubicBezTo>
                    <a:pt x="450" y="208"/>
                    <a:pt x="445" y="201"/>
                    <a:pt x="432" y="188"/>
                  </a:cubicBezTo>
                  <a:cubicBezTo>
                    <a:pt x="432" y="187"/>
                    <a:pt x="432" y="187"/>
                    <a:pt x="431" y="187"/>
                  </a:cubicBezTo>
                  <a:cubicBezTo>
                    <a:pt x="430" y="187"/>
                    <a:pt x="428" y="187"/>
                    <a:pt x="427" y="187"/>
                  </a:cubicBezTo>
                  <a:cubicBezTo>
                    <a:pt x="427" y="188"/>
                    <a:pt x="427" y="189"/>
                    <a:pt x="427" y="190"/>
                  </a:cubicBezTo>
                  <a:cubicBezTo>
                    <a:pt x="426" y="191"/>
                    <a:pt x="426" y="192"/>
                    <a:pt x="427" y="193"/>
                  </a:cubicBezTo>
                  <a:cubicBezTo>
                    <a:pt x="428" y="195"/>
                    <a:pt x="431" y="196"/>
                    <a:pt x="436" y="196"/>
                  </a:cubicBezTo>
                  <a:cubicBezTo>
                    <a:pt x="437" y="197"/>
                    <a:pt x="437" y="197"/>
                    <a:pt x="437" y="197"/>
                  </a:cubicBezTo>
                  <a:cubicBezTo>
                    <a:pt x="438" y="197"/>
                    <a:pt x="439" y="198"/>
                    <a:pt x="440" y="199"/>
                  </a:cubicBezTo>
                  <a:cubicBezTo>
                    <a:pt x="440" y="200"/>
                    <a:pt x="440" y="200"/>
                    <a:pt x="440" y="200"/>
                  </a:cubicBezTo>
                  <a:cubicBezTo>
                    <a:pt x="440" y="219"/>
                    <a:pt x="431" y="221"/>
                    <a:pt x="425" y="223"/>
                  </a:cubicBezTo>
                  <a:cubicBezTo>
                    <a:pt x="423" y="223"/>
                    <a:pt x="422" y="224"/>
                    <a:pt x="422" y="224"/>
                  </a:cubicBezTo>
                  <a:cubicBezTo>
                    <a:pt x="423" y="227"/>
                    <a:pt x="425" y="230"/>
                    <a:pt x="427" y="233"/>
                  </a:cubicBezTo>
                  <a:cubicBezTo>
                    <a:pt x="431" y="239"/>
                    <a:pt x="436" y="245"/>
                    <a:pt x="435" y="258"/>
                  </a:cubicBezTo>
                  <a:cubicBezTo>
                    <a:pt x="434" y="261"/>
                    <a:pt x="434" y="263"/>
                    <a:pt x="434" y="264"/>
                  </a:cubicBezTo>
                  <a:cubicBezTo>
                    <a:pt x="434" y="268"/>
                    <a:pt x="434" y="273"/>
                    <a:pt x="430" y="276"/>
                  </a:cubicBezTo>
                  <a:cubicBezTo>
                    <a:pt x="430" y="277"/>
                    <a:pt x="430" y="277"/>
                    <a:pt x="430" y="277"/>
                  </a:cubicBezTo>
                  <a:cubicBezTo>
                    <a:pt x="427" y="278"/>
                    <a:pt x="425" y="277"/>
                    <a:pt x="423" y="277"/>
                  </a:cubicBezTo>
                  <a:cubicBezTo>
                    <a:pt x="422" y="276"/>
                    <a:pt x="422" y="276"/>
                    <a:pt x="420" y="277"/>
                  </a:cubicBezTo>
                  <a:cubicBezTo>
                    <a:pt x="414" y="287"/>
                    <a:pt x="408" y="289"/>
                    <a:pt x="403" y="290"/>
                  </a:cubicBezTo>
                  <a:cubicBezTo>
                    <a:pt x="399" y="291"/>
                    <a:pt x="398" y="292"/>
                    <a:pt x="397" y="295"/>
                  </a:cubicBezTo>
                  <a:cubicBezTo>
                    <a:pt x="396" y="299"/>
                    <a:pt x="397" y="301"/>
                    <a:pt x="399" y="305"/>
                  </a:cubicBezTo>
                  <a:cubicBezTo>
                    <a:pt x="401" y="309"/>
                    <a:pt x="404" y="314"/>
                    <a:pt x="406" y="324"/>
                  </a:cubicBezTo>
                  <a:cubicBezTo>
                    <a:pt x="409" y="326"/>
                    <a:pt x="416" y="324"/>
                    <a:pt x="421" y="323"/>
                  </a:cubicBezTo>
                  <a:cubicBezTo>
                    <a:pt x="427" y="322"/>
                    <a:pt x="432" y="321"/>
                    <a:pt x="435" y="324"/>
                  </a:cubicBezTo>
                  <a:cubicBezTo>
                    <a:pt x="435" y="324"/>
                    <a:pt x="435" y="324"/>
                    <a:pt x="435" y="324"/>
                  </a:cubicBezTo>
                  <a:cubicBezTo>
                    <a:pt x="439" y="331"/>
                    <a:pt x="439" y="336"/>
                    <a:pt x="439" y="341"/>
                  </a:cubicBezTo>
                  <a:cubicBezTo>
                    <a:pt x="439" y="343"/>
                    <a:pt x="439" y="346"/>
                    <a:pt x="439" y="348"/>
                  </a:cubicBezTo>
                  <a:cubicBezTo>
                    <a:pt x="441" y="355"/>
                    <a:pt x="442" y="361"/>
                    <a:pt x="439" y="369"/>
                  </a:cubicBezTo>
                  <a:cubicBezTo>
                    <a:pt x="439" y="369"/>
                    <a:pt x="439" y="369"/>
                    <a:pt x="439" y="369"/>
                  </a:cubicBezTo>
                  <a:cubicBezTo>
                    <a:pt x="437" y="371"/>
                    <a:pt x="436" y="372"/>
                    <a:pt x="435" y="373"/>
                  </a:cubicBezTo>
                  <a:cubicBezTo>
                    <a:pt x="433" y="375"/>
                    <a:pt x="431" y="376"/>
                    <a:pt x="430" y="376"/>
                  </a:cubicBezTo>
                  <a:cubicBezTo>
                    <a:pt x="429" y="376"/>
                    <a:pt x="428" y="377"/>
                    <a:pt x="428" y="377"/>
                  </a:cubicBezTo>
                  <a:cubicBezTo>
                    <a:pt x="428" y="377"/>
                    <a:pt x="428" y="378"/>
                    <a:pt x="428" y="379"/>
                  </a:cubicBezTo>
                  <a:cubicBezTo>
                    <a:pt x="429" y="381"/>
                    <a:pt x="429" y="384"/>
                    <a:pt x="428" y="386"/>
                  </a:cubicBezTo>
                  <a:cubicBezTo>
                    <a:pt x="427" y="386"/>
                    <a:pt x="427" y="386"/>
                    <a:pt x="427" y="386"/>
                  </a:cubicBezTo>
                  <a:cubicBezTo>
                    <a:pt x="427" y="387"/>
                    <a:pt x="426" y="388"/>
                    <a:pt x="425" y="388"/>
                  </a:cubicBezTo>
                  <a:cubicBezTo>
                    <a:pt x="425" y="388"/>
                    <a:pt x="425" y="388"/>
                    <a:pt x="425" y="388"/>
                  </a:cubicBezTo>
                  <a:cubicBezTo>
                    <a:pt x="424" y="388"/>
                    <a:pt x="424" y="388"/>
                    <a:pt x="423" y="388"/>
                  </a:cubicBezTo>
                  <a:cubicBezTo>
                    <a:pt x="423" y="388"/>
                    <a:pt x="423" y="388"/>
                    <a:pt x="423" y="388"/>
                  </a:cubicBezTo>
                  <a:cubicBezTo>
                    <a:pt x="419" y="388"/>
                    <a:pt x="416" y="386"/>
                    <a:pt x="414" y="385"/>
                  </a:cubicBezTo>
                  <a:cubicBezTo>
                    <a:pt x="415" y="387"/>
                    <a:pt x="416" y="389"/>
                    <a:pt x="416" y="391"/>
                  </a:cubicBezTo>
                  <a:cubicBezTo>
                    <a:pt x="418" y="393"/>
                    <a:pt x="419" y="396"/>
                    <a:pt x="420" y="400"/>
                  </a:cubicBezTo>
                  <a:cubicBezTo>
                    <a:pt x="420" y="404"/>
                    <a:pt x="418" y="406"/>
                    <a:pt x="416" y="408"/>
                  </a:cubicBezTo>
                  <a:cubicBezTo>
                    <a:pt x="415" y="410"/>
                    <a:pt x="414" y="412"/>
                    <a:pt x="414" y="414"/>
                  </a:cubicBezTo>
                  <a:cubicBezTo>
                    <a:pt x="414" y="417"/>
                    <a:pt x="416" y="419"/>
                    <a:pt x="419" y="421"/>
                  </a:cubicBezTo>
                  <a:cubicBezTo>
                    <a:pt x="421" y="424"/>
                    <a:pt x="424" y="427"/>
                    <a:pt x="425" y="431"/>
                  </a:cubicBezTo>
                  <a:cubicBezTo>
                    <a:pt x="425" y="431"/>
                    <a:pt x="425" y="431"/>
                    <a:pt x="425" y="431"/>
                  </a:cubicBezTo>
                  <a:cubicBezTo>
                    <a:pt x="426" y="438"/>
                    <a:pt x="422" y="442"/>
                    <a:pt x="420" y="444"/>
                  </a:cubicBezTo>
                  <a:cubicBezTo>
                    <a:pt x="419" y="445"/>
                    <a:pt x="417" y="446"/>
                    <a:pt x="417" y="446"/>
                  </a:cubicBezTo>
                  <a:cubicBezTo>
                    <a:pt x="417" y="447"/>
                    <a:pt x="417" y="447"/>
                    <a:pt x="417" y="447"/>
                  </a:cubicBezTo>
                  <a:cubicBezTo>
                    <a:pt x="417" y="448"/>
                    <a:pt x="418" y="449"/>
                    <a:pt x="419" y="450"/>
                  </a:cubicBezTo>
                  <a:cubicBezTo>
                    <a:pt x="420" y="452"/>
                    <a:pt x="422" y="455"/>
                    <a:pt x="422" y="459"/>
                  </a:cubicBezTo>
                  <a:cubicBezTo>
                    <a:pt x="421" y="462"/>
                    <a:pt x="420" y="464"/>
                    <a:pt x="419" y="465"/>
                  </a:cubicBezTo>
                  <a:cubicBezTo>
                    <a:pt x="417" y="466"/>
                    <a:pt x="416" y="467"/>
                    <a:pt x="418" y="473"/>
                  </a:cubicBezTo>
                  <a:cubicBezTo>
                    <a:pt x="419" y="476"/>
                    <a:pt x="421" y="478"/>
                    <a:pt x="424" y="479"/>
                  </a:cubicBezTo>
                  <a:cubicBezTo>
                    <a:pt x="426" y="481"/>
                    <a:pt x="430" y="483"/>
                    <a:pt x="431" y="489"/>
                  </a:cubicBezTo>
                  <a:cubicBezTo>
                    <a:pt x="433" y="499"/>
                    <a:pt x="431" y="505"/>
                    <a:pt x="429" y="510"/>
                  </a:cubicBezTo>
                  <a:cubicBezTo>
                    <a:pt x="427" y="515"/>
                    <a:pt x="426" y="517"/>
                    <a:pt x="428" y="522"/>
                  </a:cubicBezTo>
                  <a:cubicBezTo>
                    <a:pt x="429" y="526"/>
                    <a:pt x="433" y="526"/>
                    <a:pt x="439" y="527"/>
                  </a:cubicBezTo>
                  <a:cubicBezTo>
                    <a:pt x="444" y="527"/>
                    <a:pt x="451" y="527"/>
                    <a:pt x="453" y="534"/>
                  </a:cubicBezTo>
                  <a:cubicBezTo>
                    <a:pt x="454" y="538"/>
                    <a:pt x="452" y="541"/>
                    <a:pt x="450" y="544"/>
                  </a:cubicBezTo>
                  <a:cubicBezTo>
                    <a:pt x="449" y="546"/>
                    <a:pt x="447" y="548"/>
                    <a:pt x="447" y="551"/>
                  </a:cubicBezTo>
                  <a:cubicBezTo>
                    <a:pt x="447" y="552"/>
                    <a:pt x="447" y="554"/>
                    <a:pt x="448" y="556"/>
                  </a:cubicBezTo>
                  <a:cubicBezTo>
                    <a:pt x="448" y="559"/>
                    <a:pt x="449" y="563"/>
                    <a:pt x="447" y="566"/>
                  </a:cubicBezTo>
                  <a:cubicBezTo>
                    <a:pt x="444" y="570"/>
                    <a:pt x="439" y="570"/>
                    <a:pt x="435" y="571"/>
                  </a:cubicBezTo>
                  <a:cubicBezTo>
                    <a:pt x="433" y="571"/>
                    <a:pt x="431" y="571"/>
                    <a:pt x="430" y="571"/>
                  </a:cubicBezTo>
                  <a:cubicBezTo>
                    <a:pt x="428" y="577"/>
                    <a:pt x="428" y="579"/>
                    <a:pt x="427" y="579"/>
                  </a:cubicBezTo>
                  <a:cubicBezTo>
                    <a:pt x="427" y="580"/>
                    <a:pt x="427" y="580"/>
                    <a:pt x="427" y="580"/>
                  </a:cubicBezTo>
                  <a:cubicBezTo>
                    <a:pt x="426" y="581"/>
                    <a:pt x="425" y="582"/>
                    <a:pt x="424" y="581"/>
                  </a:cubicBezTo>
                  <a:cubicBezTo>
                    <a:pt x="425" y="582"/>
                    <a:pt x="426" y="583"/>
                    <a:pt x="427" y="584"/>
                  </a:cubicBezTo>
                  <a:cubicBezTo>
                    <a:pt x="429" y="586"/>
                    <a:pt x="433" y="589"/>
                    <a:pt x="433" y="594"/>
                  </a:cubicBezTo>
                  <a:cubicBezTo>
                    <a:pt x="433" y="598"/>
                    <a:pt x="429" y="604"/>
                    <a:pt x="423" y="608"/>
                  </a:cubicBezTo>
                  <a:cubicBezTo>
                    <a:pt x="423" y="611"/>
                    <a:pt x="422" y="614"/>
                    <a:pt x="420" y="616"/>
                  </a:cubicBezTo>
                  <a:cubicBezTo>
                    <a:pt x="419" y="618"/>
                    <a:pt x="418" y="620"/>
                    <a:pt x="418" y="621"/>
                  </a:cubicBezTo>
                  <a:cubicBezTo>
                    <a:pt x="417" y="621"/>
                    <a:pt x="417" y="622"/>
                    <a:pt x="417" y="622"/>
                  </a:cubicBezTo>
                  <a:cubicBezTo>
                    <a:pt x="414" y="629"/>
                    <a:pt x="409" y="631"/>
                    <a:pt x="406" y="633"/>
                  </a:cubicBezTo>
                  <a:cubicBezTo>
                    <a:pt x="404" y="634"/>
                    <a:pt x="403" y="634"/>
                    <a:pt x="403" y="635"/>
                  </a:cubicBezTo>
                  <a:cubicBezTo>
                    <a:pt x="399" y="642"/>
                    <a:pt x="398" y="647"/>
                    <a:pt x="400" y="653"/>
                  </a:cubicBezTo>
                  <a:cubicBezTo>
                    <a:pt x="401" y="654"/>
                    <a:pt x="404" y="655"/>
                    <a:pt x="406" y="656"/>
                  </a:cubicBezTo>
                  <a:cubicBezTo>
                    <a:pt x="412" y="659"/>
                    <a:pt x="423" y="663"/>
                    <a:pt x="417" y="678"/>
                  </a:cubicBezTo>
                  <a:cubicBezTo>
                    <a:pt x="414" y="684"/>
                    <a:pt x="405" y="685"/>
                    <a:pt x="396" y="687"/>
                  </a:cubicBezTo>
                  <a:cubicBezTo>
                    <a:pt x="391" y="688"/>
                    <a:pt x="385" y="688"/>
                    <a:pt x="382" y="690"/>
                  </a:cubicBezTo>
                  <a:cubicBezTo>
                    <a:pt x="381" y="690"/>
                    <a:pt x="381" y="691"/>
                    <a:pt x="381" y="691"/>
                  </a:cubicBezTo>
                  <a:cubicBezTo>
                    <a:pt x="375" y="692"/>
                    <a:pt x="371" y="689"/>
                    <a:pt x="368" y="686"/>
                  </a:cubicBezTo>
                  <a:cubicBezTo>
                    <a:pt x="365" y="684"/>
                    <a:pt x="363" y="683"/>
                    <a:pt x="361" y="683"/>
                  </a:cubicBezTo>
                  <a:cubicBezTo>
                    <a:pt x="359" y="683"/>
                    <a:pt x="354" y="686"/>
                    <a:pt x="350" y="688"/>
                  </a:cubicBezTo>
                  <a:cubicBezTo>
                    <a:pt x="346" y="691"/>
                    <a:pt x="341" y="694"/>
                    <a:pt x="338" y="694"/>
                  </a:cubicBezTo>
                  <a:cubicBezTo>
                    <a:pt x="338" y="694"/>
                    <a:pt x="337" y="694"/>
                    <a:pt x="337" y="694"/>
                  </a:cubicBezTo>
                  <a:cubicBezTo>
                    <a:pt x="333" y="694"/>
                    <a:pt x="332" y="690"/>
                    <a:pt x="331" y="688"/>
                  </a:cubicBezTo>
                  <a:cubicBezTo>
                    <a:pt x="330" y="688"/>
                    <a:pt x="330" y="687"/>
                    <a:pt x="330" y="686"/>
                  </a:cubicBezTo>
                  <a:cubicBezTo>
                    <a:pt x="329" y="686"/>
                    <a:pt x="327" y="686"/>
                    <a:pt x="325" y="686"/>
                  </a:cubicBezTo>
                  <a:cubicBezTo>
                    <a:pt x="322" y="687"/>
                    <a:pt x="318" y="687"/>
                    <a:pt x="316" y="686"/>
                  </a:cubicBezTo>
                  <a:cubicBezTo>
                    <a:pt x="316" y="686"/>
                    <a:pt x="316" y="686"/>
                    <a:pt x="315" y="686"/>
                  </a:cubicBezTo>
                  <a:cubicBezTo>
                    <a:pt x="311" y="683"/>
                    <a:pt x="311" y="679"/>
                    <a:pt x="311" y="677"/>
                  </a:cubicBezTo>
                  <a:cubicBezTo>
                    <a:pt x="311" y="677"/>
                    <a:pt x="311" y="676"/>
                    <a:pt x="311" y="676"/>
                  </a:cubicBezTo>
                  <a:cubicBezTo>
                    <a:pt x="310" y="676"/>
                    <a:pt x="309" y="676"/>
                    <a:pt x="307" y="676"/>
                  </a:cubicBezTo>
                  <a:cubicBezTo>
                    <a:pt x="305" y="677"/>
                    <a:pt x="303" y="677"/>
                    <a:pt x="299" y="677"/>
                  </a:cubicBezTo>
                  <a:cubicBezTo>
                    <a:pt x="295" y="677"/>
                    <a:pt x="290" y="676"/>
                    <a:pt x="285" y="674"/>
                  </a:cubicBezTo>
                  <a:cubicBezTo>
                    <a:pt x="279" y="671"/>
                    <a:pt x="278" y="668"/>
                    <a:pt x="278" y="666"/>
                  </a:cubicBezTo>
                  <a:cubicBezTo>
                    <a:pt x="277" y="665"/>
                    <a:pt x="277" y="665"/>
                    <a:pt x="277" y="665"/>
                  </a:cubicBezTo>
                  <a:cubicBezTo>
                    <a:pt x="276" y="665"/>
                    <a:pt x="276" y="665"/>
                    <a:pt x="275" y="665"/>
                  </a:cubicBezTo>
                  <a:cubicBezTo>
                    <a:pt x="273" y="665"/>
                    <a:pt x="273" y="665"/>
                    <a:pt x="272" y="665"/>
                  </a:cubicBezTo>
                  <a:cubicBezTo>
                    <a:pt x="269" y="665"/>
                    <a:pt x="264" y="664"/>
                    <a:pt x="260" y="661"/>
                  </a:cubicBezTo>
                  <a:cubicBezTo>
                    <a:pt x="257" y="660"/>
                    <a:pt x="255" y="658"/>
                    <a:pt x="253" y="656"/>
                  </a:cubicBezTo>
                  <a:cubicBezTo>
                    <a:pt x="250" y="653"/>
                    <a:pt x="249" y="651"/>
                    <a:pt x="247" y="651"/>
                  </a:cubicBezTo>
                  <a:cubicBezTo>
                    <a:pt x="246" y="651"/>
                    <a:pt x="244" y="653"/>
                    <a:pt x="243" y="654"/>
                  </a:cubicBezTo>
                  <a:cubicBezTo>
                    <a:pt x="242" y="655"/>
                    <a:pt x="241" y="656"/>
                    <a:pt x="240" y="657"/>
                  </a:cubicBezTo>
                  <a:cubicBezTo>
                    <a:pt x="238" y="659"/>
                    <a:pt x="236" y="660"/>
                    <a:pt x="234" y="661"/>
                  </a:cubicBezTo>
                  <a:cubicBezTo>
                    <a:pt x="232" y="662"/>
                    <a:pt x="231" y="663"/>
                    <a:pt x="230" y="664"/>
                  </a:cubicBezTo>
                  <a:cubicBezTo>
                    <a:pt x="229" y="664"/>
                    <a:pt x="229" y="666"/>
                    <a:pt x="229" y="667"/>
                  </a:cubicBezTo>
                  <a:cubicBezTo>
                    <a:pt x="229" y="669"/>
                    <a:pt x="228" y="671"/>
                    <a:pt x="227" y="673"/>
                  </a:cubicBezTo>
                  <a:cubicBezTo>
                    <a:pt x="226" y="675"/>
                    <a:pt x="224" y="676"/>
                    <a:pt x="223" y="677"/>
                  </a:cubicBezTo>
                  <a:cubicBezTo>
                    <a:pt x="221" y="679"/>
                    <a:pt x="219" y="680"/>
                    <a:pt x="217" y="683"/>
                  </a:cubicBezTo>
                  <a:cubicBezTo>
                    <a:pt x="217" y="684"/>
                    <a:pt x="216" y="685"/>
                    <a:pt x="216" y="687"/>
                  </a:cubicBezTo>
                  <a:cubicBezTo>
                    <a:pt x="215" y="689"/>
                    <a:pt x="214" y="692"/>
                    <a:pt x="211" y="695"/>
                  </a:cubicBezTo>
                  <a:cubicBezTo>
                    <a:pt x="209" y="698"/>
                    <a:pt x="207" y="699"/>
                    <a:pt x="203" y="699"/>
                  </a:cubicBezTo>
                  <a:cubicBezTo>
                    <a:pt x="202" y="699"/>
                    <a:pt x="200" y="698"/>
                    <a:pt x="198" y="698"/>
                  </a:cubicBezTo>
                  <a:cubicBezTo>
                    <a:pt x="195" y="698"/>
                    <a:pt x="192" y="697"/>
                    <a:pt x="190" y="698"/>
                  </a:cubicBezTo>
                  <a:cubicBezTo>
                    <a:pt x="189" y="700"/>
                    <a:pt x="188" y="703"/>
                    <a:pt x="187" y="706"/>
                  </a:cubicBezTo>
                  <a:cubicBezTo>
                    <a:pt x="186" y="710"/>
                    <a:pt x="185" y="714"/>
                    <a:pt x="182" y="717"/>
                  </a:cubicBezTo>
                  <a:cubicBezTo>
                    <a:pt x="178" y="720"/>
                    <a:pt x="174" y="721"/>
                    <a:pt x="170" y="723"/>
                  </a:cubicBezTo>
                  <a:cubicBezTo>
                    <a:pt x="170" y="723"/>
                    <a:pt x="170" y="723"/>
                    <a:pt x="170" y="723"/>
                  </a:cubicBezTo>
                  <a:cubicBezTo>
                    <a:pt x="158" y="729"/>
                    <a:pt x="149" y="734"/>
                    <a:pt x="137" y="734"/>
                  </a:cubicBezTo>
                  <a:cubicBezTo>
                    <a:pt x="132" y="734"/>
                    <a:pt x="128" y="731"/>
                    <a:pt x="126" y="728"/>
                  </a:cubicBezTo>
                  <a:cubicBezTo>
                    <a:pt x="124" y="727"/>
                    <a:pt x="122" y="725"/>
                    <a:pt x="120" y="725"/>
                  </a:cubicBezTo>
                  <a:cubicBezTo>
                    <a:pt x="120" y="725"/>
                    <a:pt x="120" y="725"/>
                    <a:pt x="120" y="725"/>
                  </a:cubicBezTo>
                  <a:cubicBezTo>
                    <a:pt x="119" y="725"/>
                    <a:pt x="117" y="726"/>
                    <a:pt x="115" y="727"/>
                  </a:cubicBezTo>
                  <a:cubicBezTo>
                    <a:pt x="112" y="729"/>
                    <a:pt x="109" y="730"/>
                    <a:pt x="105" y="730"/>
                  </a:cubicBezTo>
                  <a:cubicBezTo>
                    <a:pt x="100" y="729"/>
                    <a:pt x="97" y="726"/>
                    <a:pt x="93" y="723"/>
                  </a:cubicBezTo>
                  <a:cubicBezTo>
                    <a:pt x="90" y="720"/>
                    <a:pt x="88" y="718"/>
                    <a:pt x="85" y="717"/>
                  </a:cubicBezTo>
                  <a:cubicBezTo>
                    <a:pt x="83" y="716"/>
                    <a:pt x="81" y="717"/>
                    <a:pt x="79" y="717"/>
                  </a:cubicBezTo>
                  <a:cubicBezTo>
                    <a:pt x="76" y="717"/>
                    <a:pt x="72" y="717"/>
                    <a:pt x="70" y="716"/>
                  </a:cubicBezTo>
                  <a:cubicBezTo>
                    <a:pt x="69" y="716"/>
                    <a:pt x="69" y="716"/>
                    <a:pt x="69" y="716"/>
                  </a:cubicBezTo>
                  <a:cubicBezTo>
                    <a:pt x="69" y="716"/>
                    <a:pt x="68" y="715"/>
                    <a:pt x="68" y="714"/>
                  </a:cubicBezTo>
                  <a:cubicBezTo>
                    <a:pt x="67" y="714"/>
                    <a:pt x="67" y="714"/>
                    <a:pt x="67" y="714"/>
                  </a:cubicBezTo>
                  <a:cubicBezTo>
                    <a:pt x="65" y="709"/>
                    <a:pt x="69" y="704"/>
                    <a:pt x="72" y="700"/>
                  </a:cubicBezTo>
                  <a:cubicBezTo>
                    <a:pt x="74" y="697"/>
                    <a:pt x="75" y="695"/>
                    <a:pt x="75" y="694"/>
                  </a:cubicBezTo>
                  <a:cubicBezTo>
                    <a:pt x="74" y="694"/>
                    <a:pt x="74" y="694"/>
                    <a:pt x="74" y="694"/>
                  </a:cubicBezTo>
                  <a:cubicBezTo>
                    <a:pt x="70" y="694"/>
                    <a:pt x="63" y="699"/>
                    <a:pt x="56" y="711"/>
                  </a:cubicBezTo>
                  <a:cubicBezTo>
                    <a:pt x="54" y="714"/>
                    <a:pt x="55" y="716"/>
                    <a:pt x="55" y="720"/>
                  </a:cubicBezTo>
                  <a:cubicBezTo>
                    <a:pt x="56" y="723"/>
                    <a:pt x="57" y="727"/>
                    <a:pt x="56" y="731"/>
                  </a:cubicBezTo>
                  <a:cubicBezTo>
                    <a:pt x="67" y="761"/>
                    <a:pt x="62" y="768"/>
                    <a:pt x="56" y="772"/>
                  </a:cubicBezTo>
                  <a:cubicBezTo>
                    <a:pt x="52" y="773"/>
                    <a:pt x="49" y="773"/>
                    <a:pt x="45" y="771"/>
                  </a:cubicBezTo>
                  <a:cubicBezTo>
                    <a:pt x="45" y="772"/>
                    <a:pt x="44" y="773"/>
                    <a:pt x="43" y="774"/>
                  </a:cubicBezTo>
                  <a:cubicBezTo>
                    <a:pt x="42" y="776"/>
                    <a:pt x="40" y="776"/>
                    <a:pt x="39" y="776"/>
                  </a:cubicBezTo>
                  <a:cubicBezTo>
                    <a:pt x="39" y="776"/>
                    <a:pt x="39" y="776"/>
                    <a:pt x="38" y="776"/>
                  </a:cubicBezTo>
                  <a:cubicBezTo>
                    <a:pt x="38" y="777"/>
                    <a:pt x="38" y="778"/>
                    <a:pt x="39" y="779"/>
                  </a:cubicBezTo>
                  <a:cubicBezTo>
                    <a:pt x="39" y="781"/>
                    <a:pt x="39" y="784"/>
                    <a:pt x="37" y="787"/>
                  </a:cubicBezTo>
                  <a:cubicBezTo>
                    <a:pt x="36" y="788"/>
                    <a:pt x="33" y="789"/>
                    <a:pt x="31" y="788"/>
                  </a:cubicBezTo>
                  <a:cubicBezTo>
                    <a:pt x="30" y="790"/>
                    <a:pt x="27" y="791"/>
                    <a:pt x="25" y="792"/>
                  </a:cubicBezTo>
                  <a:cubicBezTo>
                    <a:pt x="25" y="792"/>
                    <a:pt x="23" y="792"/>
                    <a:pt x="23" y="793"/>
                  </a:cubicBezTo>
                  <a:cubicBezTo>
                    <a:pt x="22" y="795"/>
                    <a:pt x="21" y="798"/>
                    <a:pt x="21" y="801"/>
                  </a:cubicBezTo>
                  <a:cubicBezTo>
                    <a:pt x="21" y="803"/>
                    <a:pt x="20" y="804"/>
                    <a:pt x="20" y="806"/>
                  </a:cubicBezTo>
                  <a:cubicBezTo>
                    <a:pt x="19" y="809"/>
                    <a:pt x="17" y="813"/>
                    <a:pt x="16" y="816"/>
                  </a:cubicBezTo>
                  <a:cubicBezTo>
                    <a:pt x="16" y="817"/>
                    <a:pt x="15" y="818"/>
                    <a:pt x="13" y="818"/>
                  </a:cubicBezTo>
                  <a:cubicBezTo>
                    <a:pt x="13" y="818"/>
                    <a:pt x="13" y="818"/>
                    <a:pt x="13" y="818"/>
                  </a:cubicBezTo>
                  <a:cubicBezTo>
                    <a:pt x="13" y="822"/>
                    <a:pt x="12" y="824"/>
                    <a:pt x="11" y="826"/>
                  </a:cubicBezTo>
                  <a:cubicBezTo>
                    <a:pt x="10" y="830"/>
                    <a:pt x="9" y="833"/>
                    <a:pt x="12" y="843"/>
                  </a:cubicBezTo>
                  <a:cubicBezTo>
                    <a:pt x="12" y="844"/>
                    <a:pt x="10" y="847"/>
                    <a:pt x="7" y="850"/>
                  </a:cubicBezTo>
                  <a:cubicBezTo>
                    <a:pt x="5" y="853"/>
                    <a:pt x="2" y="857"/>
                    <a:pt x="1" y="860"/>
                  </a:cubicBezTo>
                  <a:cubicBezTo>
                    <a:pt x="0" y="863"/>
                    <a:pt x="1" y="866"/>
                    <a:pt x="2" y="867"/>
                  </a:cubicBezTo>
                  <a:cubicBezTo>
                    <a:pt x="4" y="870"/>
                    <a:pt x="8" y="871"/>
                    <a:pt x="13" y="871"/>
                  </a:cubicBezTo>
                  <a:cubicBezTo>
                    <a:pt x="14" y="871"/>
                    <a:pt x="16" y="871"/>
                    <a:pt x="17" y="872"/>
                  </a:cubicBezTo>
                  <a:cubicBezTo>
                    <a:pt x="18" y="872"/>
                    <a:pt x="19" y="872"/>
                    <a:pt x="20" y="873"/>
                  </a:cubicBezTo>
                  <a:cubicBezTo>
                    <a:pt x="21" y="874"/>
                    <a:pt x="22" y="874"/>
                    <a:pt x="23" y="874"/>
                  </a:cubicBezTo>
                  <a:cubicBezTo>
                    <a:pt x="24" y="874"/>
                    <a:pt x="25" y="873"/>
                    <a:pt x="26" y="868"/>
                  </a:cubicBezTo>
                  <a:cubicBezTo>
                    <a:pt x="28" y="868"/>
                    <a:pt x="29" y="869"/>
                    <a:pt x="29" y="870"/>
                  </a:cubicBezTo>
                  <a:cubicBezTo>
                    <a:pt x="30" y="873"/>
                    <a:pt x="29" y="877"/>
                    <a:pt x="28" y="880"/>
                  </a:cubicBezTo>
                  <a:cubicBezTo>
                    <a:pt x="26" y="884"/>
                    <a:pt x="25" y="887"/>
                    <a:pt x="28" y="889"/>
                  </a:cubicBezTo>
                  <a:cubicBezTo>
                    <a:pt x="28" y="889"/>
                    <a:pt x="29" y="889"/>
                    <a:pt x="29" y="889"/>
                  </a:cubicBezTo>
                  <a:cubicBezTo>
                    <a:pt x="32" y="889"/>
                    <a:pt x="34" y="887"/>
                    <a:pt x="36" y="885"/>
                  </a:cubicBezTo>
                  <a:cubicBezTo>
                    <a:pt x="37" y="885"/>
                    <a:pt x="37" y="885"/>
                    <a:pt x="38" y="884"/>
                  </a:cubicBezTo>
                  <a:cubicBezTo>
                    <a:pt x="40" y="890"/>
                    <a:pt x="43" y="893"/>
                    <a:pt x="46" y="895"/>
                  </a:cubicBezTo>
                  <a:cubicBezTo>
                    <a:pt x="47" y="896"/>
                    <a:pt x="49" y="897"/>
                    <a:pt x="50" y="897"/>
                  </a:cubicBezTo>
                  <a:cubicBezTo>
                    <a:pt x="52" y="897"/>
                    <a:pt x="53" y="897"/>
                    <a:pt x="54" y="896"/>
                  </a:cubicBezTo>
                  <a:cubicBezTo>
                    <a:pt x="54" y="896"/>
                    <a:pt x="55" y="896"/>
                    <a:pt x="55" y="896"/>
                  </a:cubicBezTo>
                  <a:cubicBezTo>
                    <a:pt x="56" y="896"/>
                    <a:pt x="56" y="896"/>
                    <a:pt x="57" y="898"/>
                  </a:cubicBezTo>
                  <a:cubicBezTo>
                    <a:pt x="57" y="899"/>
                    <a:pt x="54" y="900"/>
                    <a:pt x="51" y="902"/>
                  </a:cubicBezTo>
                  <a:cubicBezTo>
                    <a:pt x="46" y="903"/>
                    <a:pt x="39" y="906"/>
                    <a:pt x="42" y="914"/>
                  </a:cubicBezTo>
                  <a:cubicBezTo>
                    <a:pt x="42" y="914"/>
                    <a:pt x="42" y="914"/>
                    <a:pt x="42" y="914"/>
                  </a:cubicBezTo>
                  <a:cubicBezTo>
                    <a:pt x="44" y="916"/>
                    <a:pt x="45" y="916"/>
                    <a:pt x="47" y="916"/>
                  </a:cubicBezTo>
                  <a:cubicBezTo>
                    <a:pt x="49" y="916"/>
                    <a:pt x="51" y="915"/>
                    <a:pt x="53" y="914"/>
                  </a:cubicBezTo>
                  <a:cubicBezTo>
                    <a:pt x="54" y="913"/>
                    <a:pt x="55" y="913"/>
                    <a:pt x="56" y="913"/>
                  </a:cubicBezTo>
                  <a:cubicBezTo>
                    <a:pt x="56" y="913"/>
                    <a:pt x="56" y="913"/>
                    <a:pt x="56" y="913"/>
                  </a:cubicBezTo>
                  <a:cubicBezTo>
                    <a:pt x="57" y="913"/>
                    <a:pt x="58" y="915"/>
                    <a:pt x="58" y="916"/>
                  </a:cubicBezTo>
                  <a:cubicBezTo>
                    <a:pt x="59" y="919"/>
                    <a:pt x="60" y="923"/>
                    <a:pt x="65" y="924"/>
                  </a:cubicBezTo>
                  <a:cubicBezTo>
                    <a:pt x="65" y="924"/>
                    <a:pt x="66" y="924"/>
                    <a:pt x="66" y="924"/>
                  </a:cubicBezTo>
                  <a:cubicBezTo>
                    <a:pt x="68" y="924"/>
                    <a:pt x="69" y="922"/>
                    <a:pt x="69" y="920"/>
                  </a:cubicBezTo>
                  <a:cubicBezTo>
                    <a:pt x="69" y="918"/>
                    <a:pt x="70" y="917"/>
                    <a:pt x="71" y="917"/>
                  </a:cubicBezTo>
                  <a:cubicBezTo>
                    <a:pt x="71" y="917"/>
                    <a:pt x="71" y="917"/>
                    <a:pt x="71" y="917"/>
                  </a:cubicBezTo>
                  <a:cubicBezTo>
                    <a:pt x="72" y="917"/>
                    <a:pt x="73" y="917"/>
                    <a:pt x="74" y="918"/>
                  </a:cubicBezTo>
                  <a:cubicBezTo>
                    <a:pt x="76" y="920"/>
                    <a:pt x="79" y="922"/>
                    <a:pt x="86" y="922"/>
                  </a:cubicBezTo>
                  <a:cubicBezTo>
                    <a:pt x="90" y="922"/>
                    <a:pt x="94" y="921"/>
                    <a:pt x="100" y="920"/>
                  </a:cubicBezTo>
                  <a:cubicBezTo>
                    <a:pt x="105" y="917"/>
                    <a:pt x="107" y="915"/>
                    <a:pt x="110" y="912"/>
                  </a:cubicBezTo>
                  <a:cubicBezTo>
                    <a:pt x="112" y="913"/>
                    <a:pt x="114" y="913"/>
                    <a:pt x="116" y="913"/>
                  </a:cubicBezTo>
                  <a:cubicBezTo>
                    <a:pt x="116" y="913"/>
                    <a:pt x="116" y="913"/>
                    <a:pt x="116" y="913"/>
                  </a:cubicBezTo>
                  <a:cubicBezTo>
                    <a:pt x="118" y="913"/>
                    <a:pt x="121" y="912"/>
                    <a:pt x="123" y="912"/>
                  </a:cubicBezTo>
                  <a:cubicBezTo>
                    <a:pt x="125" y="911"/>
                    <a:pt x="127" y="911"/>
                    <a:pt x="128" y="911"/>
                  </a:cubicBezTo>
                  <a:cubicBezTo>
                    <a:pt x="131" y="912"/>
                    <a:pt x="134" y="912"/>
                    <a:pt x="136" y="912"/>
                  </a:cubicBezTo>
                  <a:cubicBezTo>
                    <a:pt x="140" y="912"/>
                    <a:pt x="142" y="911"/>
                    <a:pt x="143" y="909"/>
                  </a:cubicBezTo>
                  <a:cubicBezTo>
                    <a:pt x="143" y="913"/>
                    <a:pt x="142" y="918"/>
                    <a:pt x="140" y="919"/>
                  </a:cubicBezTo>
                  <a:cubicBezTo>
                    <a:pt x="139" y="919"/>
                    <a:pt x="139" y="919"/>
                    <a:pt x="139" y="919"/>
                  </a:cubicBezTo>
                  <a:cubicBezTo>
                    <a:pt x="137" y="919"/>
                    <a:pt x="136" y="918"/>
                    <a:pt x="134" y="917"/>
                  </a:cubicBezTo>
                  <a:cubicBezTo>
                    <a:pt x="132" y="917"/>
                    <a:pt x="131" y="916"/>
                    <a:pt x="129" y="916"/>
                  </a:cubicBezTo>
                  <a:cubicBezTo>
                    <a:pt x="129" y="916"/>
                    <a:pt x="129" y="916"/>
                    <a:pt x="129" y="916"/>
                  </a:cubicBezTo>
                  <a:cubicBezTo>
                    <a:pt x="127" y="916"/>
                    <a:pt x="126" y="916"/>
                    <a:pt x="125" y="917"/>
                  </a:cubicBezTo>
                  <a:cubicBezTo>
                    <a:pt x="124" y="919"/>
                    <a:pt x="123" y="922"/>
                    <a:pt x="124" y="925"/>
                  </a:cubicBezTo>
                  <a:cubicBezTo>
                    <a:pt x="124" y="932"/>
                    <a:pt x="125" y="933"/>
                    <a:pt x="130" y="938"/>
                  </a:cubicBezTo>
                  <a:cubicBezTo>
                    <a:pt x="131" y="939"/>
                    <a:pt x="132" y="941"/>
                    <a:pt x="134" y="943"/>
                  </a:cubicBezTo>
                  <a:cubicBezTo>
                    <a:pt x="135" y="944"/>
                    <a:pt x="138" y="950"/>
                    <a:pt x="143" y="963"/>
                  </a:cubicBezTo>
                  <a:cubicBezTo>
                    <a:pt x="143" y="963"/>
                    <a:pt x="143" y="963"/>
                    <a:pt x="143" y="963"/>
                  </a:cubicBezTo>
                  <a:cubicBezTo>
                    <a:pt x="146" y="972"/>
                    <a:pt x="152" y="989"/>
                    <a:pt x="154" y="999"/>
                  </a:cubicBezTo>
                  <a:cubicBezTo>
                    <a:pt x="159" y="1022"/>
                    <a:pt x="160" y="1047"/>
                    <a:pt x="161" y="1071"/>
                  </a:cubicBezTo>
                  <a:cubicBezTo>
                    <a:pt x="162" y="1075"/>
                    <a:pt x="162" y="1079"/>
                    <a:pt x="162" y="1082"/>
                  </a:cubicBezTo>
                  <a:cubicBezTo>
                    <a:pt x="162" y="1086"/>
                    <a:pt x="161" y="1088"/>
                    <a:pt x="162" y="1089"/>
                  </a:cubicBezTo>
                  <a:cubicBezTo>
                    <a:pt x="163" y="1089"/>
                    <a:pt x="163" y="1089"/>
                    <a:pt x="164" y="1089"/>
                  </a:cubicBezTo>
                  <a:cubicBezTo>
                    <a:pt x="165" y="1089"/>
                    <a:pt x="167" y="1089"/>
                    <a:pt x="170" y="1087"/>
                  </a:cubicBezTo>
                  <a:cubicBezTo>
                    <a:pt x="180" y="1083"/>
                    <a:pt x="180" y="1083"/>
                    <a:pt x="180" y="1083"/>
                  </a:cubicBezTo>
                  <a:cubicBezTo>
                    <a:pt x="180" y="1083"/>
                    <a:pt x="181" y="1083"/>
                    <a:pt x="181" y="1083"/>
                  </a:cubicBezTo>
                  <a:cubicBezTo>
                    <a:pt x="182" y="1081"/>
                    <a:pt x="182" y="1079"/>
                    <a:pt x="182" y="1076"/>
                  </a:cubicBezTo>
                  <a:cubicBezTo>
                    <a:pt x="182" y="1073"/>
                    <a:pt x="182" y="1070"/>
                    <a:pt x="184" y="1069"/>
                  </a:cubicBezTo>
                  <a:cubicBezTo>
                    <a:pt x="185" y="1068"/>
                    <a:pt x="186" y="1067"/>
                    <a:pt x="188" y="1067"/>
                  </a:cubicBezTo>
                  <a:cubicBezTo>
                    <a:pt x="191" y="1067"/>
                    <a:pt x="194" y="1069"/>
                    <a:pt x="195" y="1072"/>
                  </a:cubicBezTo>
                  <a:cubicBezTo>
                    <a:pt x="196" y="1075"/>
                    <a:pt x="196" y="1078"/>
                    <a:pt x="197" y="1079"/>
                  </a:cubicBezTo>
                  <a:cubicBezTo>
                    <a:pt x="197" y="1082"/>
                    <a:pt x="197" y="1085"/>
                    <a:pt x="201" y="1086"/>
                  </a:cubicBezTo>
                  <a:cubicBezTo>
                    <a:pt x="203" y="1093"/>
                    <a:pt x="206" y="1102"/>
                    <a:pt x="211" y="1102"/>
                  </a:cubicBezTo>
                  <a:cubicBezTo>
                    <a:pt x="214" y="1102"/>
                    <a:pt x="216" y="1102"/>
                    <a:pt x="218" y="1102"/>
                  </a:cubicBezTo>
                  <a:cubicBezTo>
                    <a:pt x="223" y="1103"/>
                    <a:pt x="227" y="1103"/>
                    <a:pt x="233" y="1103"/>
                  </a:cubicBezTo>
                  <a:cubicBezTo>
                    <a:pt x="237" y="1103"/>
                    <a:pt x="237" y="1100"/>
                    <a:pt x="237" y="1098"/>
                  </a:cubicBezTo>
                  <a:cubicBezTo>
                    <a:pt x="237" y="1097"/>
                    <a:pt x="238" y="1096"/>
                    <a:pt x="238" y="1096"/>
                  </a:cubicBezTo>
                  <a:cubicBezTo>
                    <a:pt x="238" y="1096"/>
                    <a:pt x="239" y="1097"/>
                    <a:pt x="239" y="1098"/>
                  </a:cubicBezTo>
                  <a:cubicBezTo>
                    <a:pt x="240" y="1099"/>
                    <a:pt x="241" y="1101"/>
                    <a:pt x="243" y="1102"/>
                  </a:cubicBezTo>
                  <a:cubicBezTo>
                    <a:pt x="243" y="1102"/>
                    <a:pt x="243" y="1102"/>
                    <a:pt x="243" y="1102"/>
                  </a:cubicBezTo>
                  <a:cubicBezTo>
                    <a:pt x="243" y="1102"/>
                    <a:pt x="244" y="1102"/>
                    <a:pt x="244" y="1101"/>
                  </a:cubicBezTo>
                  <a:cubicBezTo>
                    <a:pt x="245" y="1099"/>
                    <a:pt x="247" y="1098"/>
                    <a:pt x="250" y="1098"/>
                  </a:cubicBezTo>
                  <a:cubicBezTo>
                    <a:pt x="258" y="1098"/>
                    <a:pt x="270" y="1107"/>
                    <a:pt x="273" y="1113"/>
                  </a:cubicBezTo>
                  <a:cubicBezTo>
                    <a:pt x="273" y="1113"/>
                    <a:pt x="273" y="1114"/>
                    <a:pt x="273" y="1114"/>
                  </a:cubicBezTo>
                  <a:cubicBezTo>
                    <a:pt x="273" y="1114"/>
                    <a:pt x="273" y="1114"/>
                    <a:pt x="273" y="1114"/>
                  </a:cubicBezTo>
                  <a:cubicBezTo>
                    <a:pt x="273" y="1114"/>
                    <a:pt x="273" y="1114"/>
                    <a:pt x="273" y="1114"/>
                  </a:cubicBezTo>
                  <a:cubicBezTo>
                    <a:pt x="274" y="1118"/>
                    <a:pt x="274" y="1122"/>
                    <a:pt x="273" y="1125"/>
                  </a:cubicBezTo>
                  <a:cubicBezTo>
                    <a:pt x="273" y="1129"/>
                    <a:pt x="272" y="1133"/>
                    <a:pt x="275" y="1137"/>
                  </a:cubicBezTo>
                  <a:cubicBezTo>
                    <a:pt x="277" y="1140"/>
                    <a:pt x="280" y="1141"/>
                    <a:pt x="283" y="1141"/>
                  </a:cubicBezTo>
                  <a:cubicBezTo>
                    <a:pt x="287" y="1142"/>
                    <a:pt x="291" y="1142"/>
                    <a:pt x="291" y="1148"/>
                  </a:cubicBezTo>
                  <a:cubicBezTo>
                    <a:pt x="291" y="1149"/>
                    <a:pt x="291" y="1149"/>
                    <a:pt x="291" y="1149"/>
                  </a:cubicBezTo>
                  <a:cubicBezTo>
                    <a:pt x="292" y="1161"/>
                    <a:pt x="293" y="1171"/>
                    <a:pt x="304" y="1178"/>
                  </a:cubicBezTo>
                  <a:cubicBezTo>
                    <a:pt x="306" y="1179"/>
                    <a:pt x="308" y="1180"/>
                    <a:pt x="310" y="1180"/>
                  </a:cubicBezTo>
                  <a:cubicBezTo>
                    <a:pt x="310" y="1180"/>
                    <a:pt x="310" y="1180"/>
                    <a:pt x="310" y="1180"/>
                  </a:cubicBezTo>
                  <a:cubicBezTo>
                    <a:pt x="313" y="1180"/>
                    <a:pt x="315" y="1179"/>
                    <a:pt x="317" y="1179"/>
                  </a:cubicBezTo>
                  <a:cubicBezTo>
                    <a:pt x="320" y="1178"/>
                    <a:pt x="322" y="1178"/>
                    <a:pt x="325" y="1178"/>
                  </a:cubicBezTo>
                  <a:cubicBezTo>
                    <a:pt x="326" y="1178"/>
                    <a:pt x="326" y="1178"/>
                    <a:pt x="326" y="1178"/>
                  </a:cubicBezTo>
                  <a:cubicBezTo>
                    <a:pt x="328" y="1178"/>
                    <a:pt x="330" y="1178"/>
                    <a:pt x="331" y="1178"/>
                  </a:cubicBezTo>
                  <a:cubicBezTo>
                    <a:pt x="332" y="1178"/>
                    <a:pt x="333" y="1178"/>
                    <a:pt x="334" y="1178"/>
                  </a:cubicBezTo>
                  <a:cubicBezTo>
                    <a:pt x="335" y="1178"/>
                    <a:pt x="335" y="1178"/>
                    <a:pt x="336" y="1178"/>
                  </a:cubicBezTo>
                  <a:cubicBezTo>
                    <a:pt x="337" y="1178"/>
                    <a:pt x="338" y="1178"/>
                    <a:pt x="338" y="1179"/>
                  </a:cubicBezTo>
                  <a:cubicBezTo>
                    <a:pt x="342" y="1190"/>
                    <a:pt x="346" y="1197"/>
                    <a:pt x="354" y="1197"/>
                  </a:cubicBezTo>
                  <a:cubicBezTo>
                    <a:pt x="354" y="1197"/>
                    <a:pt x="355" y="1197"/>
                    <a:pt x="355" y="1197"/>
                  </a:cubicBezTo>
                  <a:cubicBezTo>
                    <a:pt x="355" y="1198"/>
                    <a:pt x="355" y="1198"/>
                    <a:pt x="355" y="1199"/>
                  </a:cubicBezTo>
                  <a:cubicBezTo>
                    <a:pt x="355" y="1201"/>
                    <a:pt x="355" y="1203"/>
                    <a:pt x="358" y="1204"/>
                  </a:cubicBezTo>
                  <a:cubicBezTo>
                    <a:pt x="359" y="1204"/>
                    <a:pt x="360" y="1204"/>
                    <a:pt x="361" y="1204"/>
                  </a:cubicBezTo>
                  <a:cubicBezTo>
                    <a:pt x="364" y="1204"/>
                    <a:pt x="368" y="1202"/>
                    <a:pt x="371" y="1201"/>
                  </a:cubicBezTo>
                  <a:cubicBezTo>
                    <a:pt x="376" y="1199"/>
                    <a:pt x="380" y="1197"/>
                    <a:pt x="388" y="1196"/>
                  </a:cubicBezTo>
                  <a:cubicBezTo>
                    <a:pt x="390" y="1196"/>
                    <a:pt x="390" y="1196"/>
                    <a:pt x="390" y="1196"/>
                  </a:cubicBezTo>
                  <a:cubicBezTo>
                    <a:pt x="402" y="1195"/>
                    <a:pt x="412" y="1194"/>
                    <a:pt x="415" y="1192"/>
                  </a:cubicBezTo>
                  <a:cubicBezTo>
                    <a:pt x="423" y="1190"/>
                    <a:pt x="423" y="1183"/>
                    <a:pt x="423" y="1179"/>
                  </a:cubicBezTo>
                  <a:cubicBezTo>
                    <a:pt x="423" y="1177"/>
                    <a:pt x="423" y="1176"/>
                    <a:pt x="423" y="1175"/>
                  </a:cubicBezTo>
                  <a:cubicBezTo>
                    <a:pt x="423" y="1175"/>
                    <a:pt x="424" y="1175"/>
                    <a:pt x="424" y="1174"/>
                  </a:cubicBezTo>
                  <a:cubicBezTo>
                    <a:pt x="424" y="1174"/>
                    <a:pt x="424" y="1174"/>
                    <a:pt x="425" y="1174"/>
                  </a:cubicBezTo>
                  <a:cubicBezTo>
                    <a:pt x="426" y="1174"/>
                    <a:pt x="427" y="1175"/>
                    <a:pt x="428" y="1176"/>
                  </a:cubicBezTo>
                  <a:cubicBezTo>
                    <a:pt x="430" y="1177"/>
                    <a:pt x="432" y="1179"/>
                    <a:pt x="436" y="1179"/>
                  </a:cubicBezTo>
                  <a:cubicBezTo>
                    <a:pt x="437" y="1179"/>
                    <a:pt x="439" y="1178"/>
                    <a:pt x="441" y="1178"/>
                  </a:cubicBezTo>
                  <a:cubicBezTo>
                    <a:pt x="444" y="1176"/>
                    <a:pt x="447" y="1174"/>
                    <a:pt x="450" y="1172"/>
                  </a:cubicBezTo>
                  <a:cubicBezTo>
                    <a:pt x="456" y="1169"/>
                    <a:pt x="462" y="1165"/>
                    <a:pt x="467" y="1165"/>
                  </a:cubicBezTo>
                  <a:cubicBezTo>
                    <a:pt x="468" y="1165"/>
                    <a:pt x="468" y="1165"/>
                    <a:pt x="469" y="1165"/>
                  </a:cubicBezTo>
                  <a:cubicBezTo>
                    <a:pt x="469" y="1165"/>
                    <a:pt x="469" y="1165"/>
                    <a:pt x="469" y="1165"/>
                  </a:cubicBezTo>
                  <a:cubicBezTo>
                    <a:pt x="469" y="1165"/>
                    <a:pt x="469" y="1165"/>
                    <a:pt x="469" y="1165"/>
                  </a:cubicBezTo>
                  <a:cubicBezTo>
                    <a:pt x="481" y="1160"/>
                    <a:pt x="486" y="1158"/>
                    <a:pt x="497" y="1155"/>
                  </a:cubicBezTo>
                  <a:cubicBezTo>
                    <a:pt x="500" y="1155"/>
                    <a:pt x="502" y="1154"/>
                    <a:pt x="504" y="1154"/>
                  </a:cubicBezTo>
                  <a:cubicBezTo>
                    <a:pt x="506" y="1154"/>
                    <a:pt x="508" y="1155"/>
                    <a:pt x="510" y="1155"/>
                  </a:cubicBezTo>
                  <a:cubicBezTo>
                    <a:pt x="509" y="1157"/>
                    <a:pt x="509" y="1159"/>
                    <a:pt x="508" y="1160"/>
                  </a:cubicBezTo>
                  <a:cubicBezTo>
                    <a:pt x="507" y="1164"/>
                    <a:pt x="505" y="1168"/>
                    <a:pt x="508" y="1170"/>
                  </a:cubicBezTo>
                  <a:cubicBezTo>
                    <a:pt x="508" y="1170"/>
                    <a:pt x="508" y="1170"/>
                    <a:pt x="508" y="1170"/>
                  </a:cubicBezTo>
                  <a:cubicBezTo>
                    <a:pt x="508" y="1170"/>
                    <a:pt x="508" y="1170"/>
                    <a:pt x="509" y="1170"/>
                  </a:cubicBezTo>
                  <a:cubicBezTo>
                    <a:pt x="517" y="1166"/>
                    <a:pt x="527" y="1163"/>
                    <a:pt x="537" y="1163"/>
                  </a:cubicBezTo>
                  <a:cubicBezTo>
                    <a:pt x="550" y="1165"/>
                    <a:pt x="551" y="1170"/>
                    <a:pt x="551" y="1177"/>
                  </a:cubicBezTo>
                  <a:cubicBezTo>
                    <a:pt x="552" y="1180"/>
                    <a:pt x="552" y="1183"/>
                    <a:pt x="554" y="1187"/>
                  </a:cubicBezTo>
                  <a:cubicBezTo>
                    <a:pt x="558" y="1191"/>
                    <a:pt x="564" y="1195"/>
                    <a:pt x="569" y="1197"/>
                  </a:cubicBezTo>
                  <a:cubicBezTo>
                    <a:pt x="569" y="1198"/>
                    <a:pt x="569" y="1198"/>
                    <a:pt x="569" y="1198"/>
                  </a:cubicBezTo>
                  <a:cubicBezTo>
                    <a:pt x="571" y="1198"/>
                    <a:pt x="572" y="1197"/>
                    <a:pt x="574" y="1197"/>
                  </a:cubicBezTo>
                  <a:cubicBezTo>
                    <a:pt x="576" y="1196"/>
                    <a:pt x="578" y="1196"/>
                    <a:pt x="580" y="1196"/>
                  </a:cubicBezTo>
                  <a:cubicBezTo>
                    <a:pt x="582" y="1196"/>
                    <a:pt x="583" y="1196"/>
                    <a:pt x="584" y="1197"/>
                  </a:cubicBezTo>
                  <a:cubicBezTo>
                    <a:pt x="591" y="1203"/>
                    <a:pt x="596" y="1206"/>
                    <a:pt x="602" y="1206"/>
                  </a:cubicBezTo>
                  <a:cubicBezTo>
                    <a:pt x="605" y="1206"/>
                    <a:pt x="607" y="1205"/>
                    <a:pt x="611" y="1204"/>
                  </a:cubicBezTo>
                  <a:cubicBezTo>
                    <a:pt x="611" y="1204"/>
                    <a:pt x="612" y="1205"/>
                    <a:pt x="612" y="1205"/>
                  </a:cubicBezTo>
                  <a:cubicBezTo>
                    <a:pt x="614" y="1207"/>
                    <a:pt x="616" y="1209"/>
                    <a:pt x="621" y="1209"/>
                  </a:cubicBezTo>
                  <a:cubicBezTo>
                    <a:pt x="622" y="1209"/>
                    <a:pt x="624" y="1209"/>
                    <a:pt x="627" y="1208"/>
                  </a:cubicBezTo>
                  <a:cubicBezTo>
                    <a:pt x="632" y="1204"/>
                    <a:pt x="636" y="1200"/>
                    <a:pt x="641" y="1196"/>
                  </a:cubicBezTo>
                  <a:cubicBezTo>
                    <a:pt x="642" y="1195"/>
                    <a:pt x="642" y="1194"/>
                    <a:pt x="643" y="1194"/>
                  </a:cubicBezTo>
                  <a:cubicBezTo>
                    <a:pt x="647" y="1191"/>
                    <a:pt x="653" y="1187"/>
                    <a:pt x="653" y="1179"/>
                  </a:cubicBezTo>
                  <a:cubicBezTo>
                    <a:pt x="652" y="1176"/>
                    <a:pt x="651" y="1174"/>
                    <a:pt x="649" y="1170"/>
                  </a:cubicBezTo>
                  <a:cubicBezTo>
                    <a:pt x="646" y="1166"/>
                    <a:pt x="644" y="1161"/>
                    <a:pt x="643" y="1155"/>
                  </a:cubicBezTo>
                  <a:cubicBezTo>
                    <a:pt x="643" y="1145"/>
                    <a:pt x="647" y="1132"/>
                    <a:pt x="654" y="1126"/>
                  </a:cubicBezTo>
                  <a:cubicBezTo>
                    <a:pt x="657" y="1124"/>
                    <a:pt x="660" y="1122"/>
                    <a:pt x="661" y="1121"/>
                  </a:cubicBezTo>
                  <a:cubicBezTo>
                    <a:pt x="666" y="1118"/>
                    <a:pt x="666" y="1117"/>
                    <a:pt x="670" y="1104"/>
                  </a:cubicBezTo>
                  <a:cubicBezTo>
                    <a:pt x="676" y="1110"/>
                    <a:pt x="688" y="1113"/>
                    <a:pt x="692" y="1114"/>
                  </a:cubicBezTo>
                  <a:cubicBezTo>
                    <a:pt x="693" y="1115"/>
                    <a:pt x="694" y="1116"/>
                    <a:pt x="695" y="1117"/>
                  </a:cubicBezTo>
                  <a:cubicBezTo>
                    <a:pt x="700" y="1121"/>
                    <a:pt x="705" y="1124"/>
                    <a:pt x="709" y="1124"/>
                  </a:cubicBezTo>
                  <a:cubicBezTo>
                    <a:pt x="710" y="1124"/>
                    <a:pt x="712" y="1124"/>
                    <a:pt x="713" y="1123"/>
                  </a:cubicBezTo>
                  <a:cubicBezTo>
                    <a:pt x="716" y="1124"/>
                    <a:pt x="725" y="1127"/>
                    <a:pt x="733" y="1130"/>
                  </a:cubicBezTo>
                  <a:cubicBezTo>
                    <a:pt x="740" y="1133"/>
                    <a:pt x="748" y="1136"/>
                    <a:pt x="752" y="1138"/>
                  </a:cubicBezTo>
                  <a:cubicBezTo>
                    <a:pt x="760" y="1140"/>
                    <a:pt x="759" y="1142"/>
                    <a:pt x="759" y="1147"/>
                  </a:cubicBezTo>
                  <a:cubicBezTo>
                    <a:pt x="759" y="1149"/>
                    <a:pt x="759" y="1151"/>
                    <a:pt x="759" y="1153"/>
                  </a:cubicBezTo>
                  <a:cubicBezTo>
                    <a:pt x="759" y="1157"/>
                    <a:pt x="766" y="1166"/>
                    <a:pt x="774" y="1178"/>
                  </a:cubicBezTo>
                  <a:cubicBezTo>
                    <a:pt x="776" y="1181"/>
                    <a:pt x="779" y="1182"/>
                    <a:pt x="783" y="1183"/>
                  </a:cubicBezTo>
                  <a:cubicBezTo>
                    <a:pt x="787" y="1185"/>
                    <a:pt x="791" y="1186"/>
                    <a:pt x="793" y="1189"/>
                  </a:cubicBezTo>
                  <a:cubicBezTo>
                    <a:pt x="793" y="1190"/>
                    <a:pt x="794" y="1190"/>
                    <a:pt x="794" y="1190"/>
                  </a:cubicBezTo>
                  <a:cubicBezTo>
                    <a:pt x="795" y="1190"/>
                    <a:pt x="796" y="1190"/>
                    <a:pt x="797" y="1190"/>
                  </a:cubicBezTo>
                  <a:cubicBezTo>
                    <a:pt x="799" y="1190"/>
                    <a:pt x="800" y="1190"/>
                    <a:pt x="801" y="1190"/>
                  </a:cubicBezTo>
                  <a:cubicBezTo>
                    <a:pt x="806" y="1190"/>
                    <a:pt x="811" y="1189"/>
                    <a:pt x="814" y="1186"/>
                  </a:cubicBezTo>
                  <a:cubicBezTo>
                    <a:pt x="823" y="1183"/>
                    <a:pt x="835" y="1178"/>
                    <a:pt x="844" y="1174"/>
                  </a:cubicBezTo>
                  <a:cubicBezTo>
                    <a:pt x="844" y="1174"/>
                    <a:pt x="844" y="1174"/>
                    <a:pt x="844" y="1174"/>
                  </a:cubicBezTo>
                  <a:cubicBezTo>
                    <a:pt x="845" y="1174"/>
                    <a:pt x="847" y="1174"/>
                    <a:pt x="848" y="1174"/>
                  </a:cubicBezTo>
                  <a:cubicBezTo>
                    <a:pt x="852" y="1175"/>
                    <a:pt x="856" y="1175"/>
                    <a:pt x="860" y="1175"/>
                  </a:cubicBezTo>
                  <a:cubicBezTo>
                    <a:pt x="864" y="1175"/>
                    <a:pt x="867" y="1175"/>
                    <a:pt x="870" y="1174"/>
                  </a:cubicBezTo>
                  <a:cubicBezTo>
                    <a:pt x="870" y="1174"/>
                    <a:pt x="870" y="1174"/>
                    <a:pt x="870" y="1174"/>
                  </a:cubicBezTo>
                  <a:cubicBezTo>
                    <a:pt x="882" y="1174"/>
                    <a:pt x="886" y="1180"/>
                    <a:pt x="889" y="1185"/>
                  </a:cubicBezTo>
                  <a:cubicBezTo>
                    <a:pt x="891" y="1188"/>
                    <a:pt x="893" y="1191"/>
                    <a:pt x="896" y="1192"/>
                  </a:cubicBezTo>
                  <a:cubicBezTo>
                    <a:pt x="896" y="1192"/>
                    <a:pt x="896" y="1192"/>
                    <a:pt x="896" y="1192"/>
                  </a:cubicBezTo>
                  <a:cubicBezTo>
                    <a:pt x="896" y="1192"/>
                    <a:pt x="897" y="1192"/>
                    <a:pt x="897" y="1192"/>
                  </a:cubicBezTo>
                  <a:cubicBezTo>
                    <a:pt x="898" y="1192"/>
                    <a:pt x="900" y="1192"/>
                    <a:pt x="902" y="1191"/>
                  </a:cubicBezTo>
                  <a:cubicBezTo>
                    <a:pt x="904" y="1191"/>
                    <a:pt x="907" y="1190"/>
                    <a:pt x="910" y="1190"/>
                  </a:cubicBezTo>
                  <a:cubicBezTo>
                    <a:pt x="911" y="1190"/>
                    <a:pt x="912" y="1190"/>
                    <a:pt x="913" y="1190"/>
                  </a:cubicBezTo>
                  <a:cubicBezTo>
                    <a:pt x="913" y="1188"/>
                    <a:pt x="913" y="1185"/>
                    <a:pt x="912" y="1183"/>
                  </a:cubicBezTo>
                  <a:close/>
                  <a:moveTo>
                    <a:pt x="908" y="1067"/>
                  </a:moveTo>
                  <a:cubicBezTo>
                    <a:pt x="892" y="1072"/>
                    <a:pt x="884" y="1077"/>
                    <a:pt x="878" y="1087"/>
                  </a:cubicBezTo>
                  <a:cubicBezTo>
                    <a:pt x="876" y="1087"/>
                    <a:pt x="874" y="1087"/>
                    <a:pt x="872" y="1088"/>
                  </a:cubicBezTo>
                  <a:cubicBezTo>
                    <a:pt x="870" y="1088"/>
                    <a:pt x="868" y="1088"/>
                    <a:pt x="866" y="1089"/>
                  </a:cubicBezTo>
                  <a:cubicBezTo>
                    <a:pt x="862" y="1092"/>
                    <a:pt x="861" y="1097"/>
                    <a:pt x="861" y="1102"/>
                  </a:cubicBezTo>
                  <a:cubicBezTo>
                    <a:pt x="861" y="1107"/>
                    <a:pt x="860" y="1113"/>
                    <a:pt x="857" y="1117"/>
                  </a:cubicBezTo>
                  <a:cubicBezTo>
                    <a:pt x="854" y="1118"/>
                    <a:pt x="854" y="1118"/>
                    <a:pt x="854" y="1118"/>
                  </a:cubicBezTo>
                  <a:cubicBezTo>
                    <a:pt x="844" y="1122"/>
                    <a:pt x="835" y="1126"/>
                    <a:pt x="826" y="1129"/>
                  </a:cubicBezTo>
                  <a:cubicBezTo>
                    <a:pt x="824" y="1129"/>
                    <a:pt x="824" y="1129"/>
                    <a:pt x="824" y="1129"/>
                  </a:cubicBezTo>
                  <a:cubicBezTo>
                    <a:pt x="821" y="1129"/>
                    <a:pt x="821" y="1129"/>
                    <a:pt x="821" y="1129"/>
                  </a:cubicBezTo>
                  <a:cubicBezTo>
                    <a:pt x="813" y="1128"/>
                    <a:pt x="802" y="1128"/>
                    <a:pt x="802" y="1123"/>
                  </a:cubicBezTo>
                  <a:cubicBezTo>
                    <a:pt x="801" y="1122"/>
                    <a:pt x="801" y="1122"/>
                    <a:pt x="802" y="1121"/>
                  </a:cubicBezTo>
                  <a:cubicBezTo>
                    <a:pt x="803" y="1119"/>
                    <a:pt x="808" y="1119"/>
                    <a:pt x="813" y="1118"/>
                  </a:cubicBezTo>
                  <a:cubicBezTo>
                    <a:pt x="818" y="1118"/>
                    <a:pt x="822" y="1117"/>
                    <a:pt x="824" y="1115"/>
                  </a:cubicBezTo>
                  <a:cubicBezTo>
                    <a:pt x="825" y="1114"/>
                    <a:pt x="825" y="1113"/>
                    <a:pt x="825" y="1112"/>
                  </a:cubicBezTo>
                  <a:cubicBezTo>
                    <a:pt x="825" y="1112"/>
                    <a:pt x="825" y="1112"/>
                    <a:pt x="825" y="1111"/>
                  </a:cubicBezTo>
                  <a:cubicBezTo>
                    <a:pt x="821" y="1108"/>
                    <a:pt x="819" y="1105"/>
                    <a:pt x="819" y="1103"/>
                  </a:cubicBezTo>
                  <a:cubicBezTo>
                    <a:pt x="820" y="1103"/>
                    <a:pt x="822" y="1104"/>
                    <a:pt x="824" y="1106"/>
                  </a:cubicBezTo>
                  <a:cubicBezTo>
                    <a:pt x="827" y="1107"/>
                    <a:pt x="830" y="1109"/>
                    <a:pt x="833" y="1109"/>
                  </a:cubicBezTo>
                  <a:cubicBezTo>
                    <a:pt x="835" y="1109"/>
                    <a:pt x="836" y="1109"/>
                    <a:pt x="837" y="1108"/>
                  </a:cubicBezTo>
                  <a:cubicBezTo>
                    <a:pt x="840" y="1107"/>
                    <a:pt x="843" y="1103"/>
                    <a:pt x="846" y="1098"/>
                  </a:cubicBezTo>
                  <a:cubicBezTo>
                    <a:pt x="848" y="1095"/>
                    <a:pt x="850" y="1092"/>
                    <a:pt x="852" y="1089"/>
                  </a:cubicBezTo>
                  <a:cubicBezTo>
                    <a:pt x="854" y="1087"/>
                    <a:pt x="857" y="1085"/>
                    <a:pt x="860" y="1083"/>
                  </a:cubicBezTo>
                  <a:cubicBezTo>
                    <a:pt x="864" y="1080"/>
                    <a:pt x="868" y="1078"/>
                    <a:pt x="872" y="1074"/>
                  </a:cubicBezTo>
                  <a:cubicBezTo>
                    <a:pt x="875" y="1070"/>
                    <a:pt x="876" y="1065"/>
                    <a:pt x="877" y="1061"/>
                  </a:cubicBezTo>
                  <a:cubicBezTo>
                    <a:pt x="878" y="1057"/>
                    <a:pt x="878" y="1053"/>
                    <a:pt x="880" y="1050"/>
                  </a:cubicBezTo>
                  <a:cubicBezTo>
                    <a:pt x="888" y="1041"/>
                    <a:pt x="896" y="1031"/>
                    <a:pt x="904" y="1022"/>
                  </a:cubicBezTo>
                  <a:cubicBezTo>
                    <a:pt x="905" y="1018"/>
                    <a:pt x="907" y="1013"/>
                    <a:pt x="910" y="1009"/>
                  </a:cubicBezTo>
                  <a:cubicBezTo>
                    <a:pt x="913" y="1002"/>
                    <a:pt x="917" y="995"/>
                    <a:pt x="919" y="986"/>
                  </a:cubicBezTo>
                  <a:cubicBezTo>
                    <a:pt x="919" y="982"/>
                    <a:pt x="920" y="980"/>
                    <a:pt x="920" y="977"/>
                  </a:cubicBezTo>
                  <a:cubicBezTo>
                    <a:pt x="921" y="974"/>
                    <a:pt x="922" y="971"/>
                    <a:pt x="924" y="966"/>
                  </a:cubicBezTo>
                  <a:cubicBezTo>
                    <a:pt x="926" y="959"/>
                    <a:pt x="927" y="953"/>
                    <a:pt x="926" y="945"/>
                  </a:cubicBezTo>
                  <a:cubicBezTo>
                    <a:pt x="927" y="944"/>
                    <a:pt x="928" y="942"/>
                    <a:pt x="929" y="940"/>
                  </a:cubicBezTo>
                  <a:cubicBezTo>
                    <a:pt x="930" y="938"/>
                    <a:pt x="931" y="936"/>
                    <a:pt x="933" y="934"/>
                  </a:cubicBezTo>
                  <a:cubicBezTo>
                    <a:pt x="933" y="934"/>
                    <a:pt x="934" y="933"/>
                    <a:pt x="935" y="933"/>
                  </a:cubicBezTo>
                  <a:cubicBezTo>
                    <a:pt x="937" y="933"/>
                    <a:pt x="941" y="934"/>
                    <a:pt x="942" y="935"/>
                  </a:cubicBezTo>
                  <a:cubicBezTo>
                    <a:pt x="942" y="937"/>
                    <a:pt x="941" y="938"/>
                    <a:pt x="940" y="939"/>
                  </a:cubicBezTo>
                  <a:cubicBezTo>
                    <a:pt x="939" y="941"/>
                    <a:pt x="937" y="942"/>
                    <a:pt x="937" y="944"/>
                  </a:cubicBezTo>
                  <a:cubicBezTo>
                    <a:pt x="938" y="945"/>
                    <a:pt x="938" y="946"/>
                    <a:pt x="939" y="948"/>
                  </a:cubicBezTo>
                  <a:cubicBezTo>
                    <a:pt x="941" y="950"/>
                    <a:pt x="942" y="952"/>
                    <a:pt x="941" y="958"/>
                  </a:cubicBezTo>
                  <a:cubicBezTo>
                    <a:pt x="940" y="970"/>
                    <a:pt x="939" y="982"/>
                    <a:pt x="937" y="991"/>
                  </a:cubicBezTo>
                  <a:cubicBezTo>
                    <a:pt x="937" y="995"/>
                    <a:pt x="938" y="998"/>
                    <a:pt x="939" y="1001"/>
                  </a:cubicBezTo>
                  <a:cubicBezTo>
                    <a:pt x="940" y="1002"/>
                    <a:pt x="940" y="1003"/>
                    <a:pt x="940" y="1003"/>
                  </a:cubicBezTo>
                  <a:cubicBezTo>
                    <a:pt x="938" y="1007"/>
                    <a:pt x="937" y="1012"/>
                    <a:pt x="936" y="1016"/>
                  </a:cubicBezTo>
                  <a:cubicBezTo>
                    <a:pt x="935" y="1021"/>
                    <a:pt x="933" y="1026"/>
                    <a:pt x="931" y="1028"/>
                  </a:cubicBezTo>
                  <a:cubicBezTo>
                    <a:pt x="930" y="1028"/>
                    <a:pt x="930" y="1027"/>
                    <a:pt x="930" y="1024"/>
                  </a:cubicBezTo>
                  <a:cubicBezTo>
                    <a:pt x="930" y="1023"/>
                    <a:pt x="930" y="1021"/>
                    <a:pt x="930" y="1020"/>
                  </a:cubicBezTo>
                  <a:cubicBezTo>
                    <a:pt x="929" y="1019"/>
                    <a:pt x="929" y="1019"/>
                    <a:pt x="929" y="1019"/>
                  </a:cubicBezTo>
                  <a:cubicBezTo>
                    <a:pt x="929" y="1019"/>
                    <a:pt x="929" y="1019"/>
                    <a:pt x="928" y="1019"/>
                  </a:cubicBezTo>
                  <a:cubicBezTo>
                    <a:pt x="922" y="1020"/>
                    <a:pt x="918" y="1024"/>
                    <a:pt x="917" y="1028"/>
                  </a:cubicBezTo>
                  <a:cubicBezTo>
                    <a:pt x="917" y="1031"/>
                    <a:pt x="919" y="1033"/>
                    <a:pt x="922" y="1035"/>
                  </a:cubicBezTo>
                  <a:cubicBezTo>
                    <a:pt x="924" y="1037"/>
                    <a:pt x="926" y="1039"/>
                    <a:pt x="926" y="1040"/>
                  </a:cubicBezTo>
                  <a:cubicBezTo>
                    <a:pt x="926" y="1042"/>
                    <a:pt x="922" y="1044"/>
                    <a:pt x="919" y="1045"/>
                  </a:cubicBezTo>
                  <a:cubicBezTo>
                    <a:pt x="916" y="1047"/>
                    <a:pt x="913" y="1049"/>
                    <a:pt x="912" y="1051"/>
                  </a:cubicBezTo>
                  <a:cubicBezTo>
                    <a:pt x="911" y="1053"/>
                    <a:pt x="911" y="1056"/>
                    <a:pt x="910" y="1059"/>
                  </a:cubicBezTo>
                  <a:cubicBezTo>
                    <a:pt x="909" y="1062"/>
                    <a:pt x="909" y="1065"/>
                    <a:pt x="908" y="106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3175" y="12207561"/>
              <a:ext cx="322263" cy="509588"/>
            </a:xfrm>
            <a:custGeom>
              <a:avLst/>
              <a:gdLst>
                <a:gd name="T0" fmla="*/ 47 w 83"/>
                <a:gd name="T1" fmla="*/ 129 h 132"/>
                <a:gd name="T2" fmla="*/ 51 w 83"/>
                <a:gd name="T3" fmla="*/ 131 h 132"/>
                <a:gd name="T4" fmla="*/ 51 w 83"/>
                <a:gd name="T5" fmla="*/ 115 h 132"/>
                <a:gd name="T6" fmla="*/ 50 w 83"/>
                <a:gd name="T7" fmla="*/ 107 h 132"/>
                <a:gd name="T8" fmla="*/ 50 w 83"/>
                <a:gd name="T9" fmla="*/ 105 h 132"/>
                <a:gd name="T10" fmla="*/ 45 w 83"/>
                <a:gd name="T11" fmla="*/ 102 h 132"/>
                <a:gd name="T12" fmla="*/ 44 w 83"/>
                <a:gd name="T13" fmla="*/ 87 h 132"/>
                <a:gd name="T14" fmla="*/ 50 w 83"/>
                <a:gd name="T15" fmla="*/ 82 h 132"/>
                <a:gd name="T16" fmla="*/ 59 w 83"/>
                <a:gd name="T17" fmla="*/ 76 h 132"/>
                <a:gd name="T18" fmla="*/ 62 w 83"/>
                <a:gd name="T19" fmla="*/ 70 h 132"/>
                <a:gd name="T20" fmla="*/ 67 w 83"/>
                <a:gd name="T21" fmla="*/ 69 h 132"/>
                <a:gd name="T22" fmla="*/ 64 w 83"/>
                <a:gd name="T23" fmla="*/ 64 h 132"/>
                <a:gd name="T24" fmla="*/ 68 w 83"/>
                <a:gd name="T25" fmla="*/ 65 h 132"/>
                <a:gd name="T26" fmla="*/ 70 w 83"/>
                <a:gd name="T27" fmla="*/ 65 h 132"/>
                <a:gd name="T28" fmla="*/ 69 w 83"/>
                <a:gd name="T29" fmla="*/ 62 h 132"/>
                <a:gd name="T30" fmla="*/ 69 w 83"/>
                <a:gd name="T31" fmla="*/ 60 h 132"/>
                <a:gd name="T32" fmla="*/ 68 w 83"/>
                <a:gd name="T33" fmla="*/ 59 h 132"/>
                <a:gd name="T34" fmla="*/ 75 w 83"/>
                <a:gd name="T35" fmla="*/ 58 h 132"/>
                <a:gd name="T36" fmla="*/ 75 w 83"/>
                <a:gd name="T37" fmla="*/ 55 h 132"/>
                <a:gd name="T38" fmla="*/ 75 w 83"/>
                <a:gd name="T39" fmla="*/ 51 h 132"/>
                <a:gd name="T40" fmla="*/ 71 w 83"/>
                <a:gd name="T41" fmla="*/ 52 h 132"/>
                <a:gd name="T42" fmla="*/ 78 w 83"/>
                <a:gd name="T43" fmla="*/ 46 h 132"/>
                <a:gd name="T44" fmla="*/ 74 w 83"/>
                <a:gd name="T45" fmla="*/ 47 h 132"/>
                <a:gd name="T46" fmla="*/ 75 w 83"/>
                <a:gd name="T47" fmla="*/ 43 h 132"/>
                <a:gd name="T48" fmla="*/ 80 w 83"/>
                <a:gd name="T49" fmla="*/ 42 h 132"/>
                <a:gd name="T50" fmla="*/ 80 w 83"/>
                <a:gd name="T51" fmla="*/ 35 h 132"/>
                <a:gd name="T52" fmla="*/ 74 w 83"/>
                <a:gd name="T53" fmla="*/ 36 h 132"/>
                <a:gd name="T54" fmla="*/ 71 w 83"/>
                <a:gd name="T55" fmla="*/ 36 h 132"/>
                <a:gd name="T56" fmla="*/ 69 w 83"/>
                <a:gd name="T57" fmla="*/ 38 h 132"/>
                <a:gd name="T58" fmla="*/ 67 w 83"/>
                <a:gd name="T59" fmla="*/ 36 h 132"/>
                <a:gd name="T60" fmla="*/ 66 w 83"/>
                <a:gd name="T61" fmla="*/ 31 h 132"/>
                <a:gd name="T62" fmla="*/ 61 w 83"/>
                <a:gd name="T63" fmla="*/ 23 h 132"/>
                <a:gd name="T64" fmla="*/ 61 w 83"/>
                <a:gd name="T65" fmla="*/ 22 h 132"/>
                <a:gd name="T66" fmla="*/ 53 w 83"/>
                <a:gd name="T67" fmla="*/ 11 h 132"/>
                <a:gd name="T68" fmla="*/ 50 w 83"/>
                <a:gd name="T69" fmla="*/ 5 h 132"/>
                <a:gd name="T70" fmla="*/ 42 w 83"/>
                <a:gd name="T71" fmla="*/ 1 h 132"/>
                <a:gd name="T72" fmla="*/ 42 w 83"/>
                <a:gd name="T73" fmla="*/ 6 h 132"/>
                <a:gd name="T74" fmla="*/ 42 w 83"/>
                <a:gd name="T75" fmla="*/ 15 h 132"/>
                <a:gd name="T76" fmla="*/ 34 w 83"/>
                <a:gd name="T77" fmla="*/ 25 h 132"/>
                <a:gd name="T78" fmla="*/ 34 w 83"/>
                <a:gd name="T79" fmla="*/ 32 h 132"/>
                <a:gd name="T80" fmla="*/ 27 w 83"/>
                <a:gd name="T81" fmla="*/ 36 h 132"/>
                <a:gd name="T82" fmla="*/ 19 w 83"/>
                <a:gd name="T83" fmla="*/ 34 h 132"/>
                <a:gd name="T84" fmla="*/ 11 w 83"/>
                <a:gd name="T85" fmla="*/ 34 h 132"/>
                <a:gd name="T86" fmla="*/ 9 w 83"/>
                <a:gd name="T87" fmla="*/ 31 h 132"/>
                <a:gd name="T88" fmla="*/ 5 w 83"/>
                <a:gd name="T89" fmla="*/ 32 h 132"/>
                <a:gd name="T90" fmla="*/ 2 w 83"/>
                <a:gd name="T91" fmla="*/ 37 h 132"/>
                <a:gd name="T92" fmla="*/ 0 w 83"/>
                <a:gd name="T93" fmla="*/ 45 h 132"/>
                <a:gd name="T94" fmla="*/ 5 w 83"/>
                <a:gd name="T95" fmla="*/ 55 h 132"/>
                <a:gd name="T96" fmla="*/ 8 w 83"/>
                <a:gd name="T97" fmla="*/ 60 h 132"/>
                <a:gd name="T98" fmla="*/ 17 w 83"/>
                <a:gd name="T99" fmla="*/ 66 h 132"/>
                <a:gd name="T100" fmla="*/ 20 w 83"/>
                <a:gd name="T101" fmla="*/ 76 h 132"/>
                <a:gd name="T102" fmla="*/ 22 w 83"/>
                <a:gd name="T103" fmla="*/ 80 h 132"/>
                <a:gd name="T104" fmla="*/ 23 w 83"/>
                <a:gd name="T105" fmla="*/ 85 h 132"/>
                <a:gd name="T106" fmla="*/ 28 w 83"/>
                <a:gd name="T107" fmla="*/ 91 h 132"/>
                <a:gd name="T108" fmla="*/ 30 w 83"/>
                <a:gd name="T109" fmla="*/ 93 h 132"/>
                <a:gd name="T110" fmla="*/ 33 w 83"/>
                <a:gd name="T111" fmla="*/ 94 h 132"/>
                <a:gd name="T112" fmla="*/ 33 w 83"/>
                <a:gd name="T113" fmla="*/ 106 h 132"/>
                <a:gd name="T114" fmla="*/ 31 w 83"/>
                <a:gd name="T115" fmla="*/ 113 h 132"/>
                <a:gd name="T116" fmla="*/ 32 w 83"/>
                <a:gd name="T117" fmla="*/ 120 h 132"/>
                <a:gd name="T118" fmla="*/ 35 w 83"/>
                <a:gd name="T119" fmla="*/ 127 h 132"/>
                <a:gd name="T120" fmla="*/ 44 w 83"/>
                <a:gd name="T121" fmla="*/ 12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" h="132"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6" y="127"/>
                    <a:pt x="46" y="127"/>
                    <a:pt x="46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2" y="127"/>
                    <a:pt x="52" y="127"/>
                    <a:pt x="51" y="126"/>
                  </a:cubicBezTo>
                  <a:cubicBezTo>
                    <a:pt x="51" y="125"/>
                    <a:pt x="51" y="125"/>
                    <a:pt x="52" y="124"/>
                  </a:cubicBezTo>
                  <a:cubicBezTo>
                    <a:pt x="52" y="123"/>
                    <a:pt x="52" y="123"/>
                    <a:pt x="51" y="122"/>
                  </a:cubicBezTo>
                  <a:cubicBezTo>
                    <a:pt x="51" y="121"/>
                    <a:pt x="52" y="122"/>
                    <a:pt x="52" y="122"/>
                  </a:cubicBezTo>
                  <a:cubicBezTo>
                    <a:pt x="53" y="122"/>
                    <a:pt x="53" y="121"/>
                    <a:pt x="52" y="120"/>
                  </a:cubicBezTo>
                  <a:cubicBezTo>
                    <a:pt x="52" y="120"/>
                    <a:pt x="52" y="118"/>
                    <a:pt x="52" y="117"/>
                  </a:cubicBezTo>
                  <a:cubicBezTo>
                    <a:pt x="52" y="115"/>
                    <a:pt x="51" y="115"/>
                    <a:pt x="51" y="115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1" y="106"/>
                    <a:pt x="51" y="106"/>
                    <a:pt x="51" y="106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5"/>
                    <a:pt x="48" y="105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5" y="103"/>
                    <a:pt x="45" y="103"/>
                    <a:pt x="45" y="103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2" y="95"/>
                    <a:pt x="42" y="95"/>
                    <a:pt x="42" y="95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5"/>
                    <a:pt x="75" y="55"/>
                    <a:pt x="75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8"/>
                    <a:pt x="71" y="38"/>
                    <a:pt x="71" y="38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7" y="65"/>
                    <a:pt x="17" y="65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30" y="107"/>
                    <a:pt x="30" y="107"/>
                    <a:pt x="30" y="107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8" y="125"/>
                    <a:pt x="38" y="125"/>
                    <a:pt x="38" y="125"/>
                  </a:cubicBezTo>
                  <a:cubicBezTo>
                    <a:pt x="39" y="125"/>
                    <a:pt x="39" y="125"/>
                    <a:pt x="39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41" y="125"/>
                    <a:pt x="41" y="125"/>
                    <a:pt x="41" y="126"/>
                  </a:cubicBezTo>
                  <a:cubicBezTo>
                    <a:pt x="41" y="126"/>
                    <a:pt x="42" y="126"/>
                    <a:pt x="42" y="126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26"/>
                    <a:pt x="44" y="126"/>
                    <a:pt x="44" y="12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64"/>
            <p:cNvSpPr>
              <a:spLocks/>
            </p:cNvSpPr>
            <p:nvPr userDrawn="1"/>
          </p:nvSpPr>
          <p:spPr bwMode="auto">
            <a:xfrm>
              <a:off x="1492250" y="11556686"/>
              <a:ext cx="336550" cy="441325"/>
            </a:xfrm>
            <a:custGeom>
              <a:avLst/>
              <a:gdLst>
                <a:gd name="T0" fmla="*/ 6 w 87"/>
                <a:gd name="T1" fmla="*/ 24 h 114"/>
                <a:gd name="T2" fmla="*/ 6 w 87"/>
                <a:gd name="T3" fmla="*/ 25 h 114"/>
                <a:gd name="T4" fmla="*/ 6 w 87"/>
                <a:gd name="T5" fmla="*/ 30 h 114"/>
                <a:gd name="T6" fmla="*/ 6 w 87"/>
                <a:gd name="T7" fmla="*/ 35 h 114"/>
                <a:gd name="T8" fmla="*/ 11 w 87"/>
                <a:gd name="T9" fmla="*/ 37 h 114"/>
                <a:gd name="T10" fmla="*/ 19 w 87"/>
                <a:gd name="T11" fmla="*/ 42 h 114"/>
                <a:gd name="T12" fmla="*/ 23 w 87"/>
                <a:gd name="T13" fmla="*/ 54 h 114"/>
                <a:gd name="T14" fmla="*/ 22 w 87"/>
                <a:gd name="T15" fmla="*/ 55 h 114"/>
                <a:gd name="T16" fmla="*/ 9 w 87"/>
                <a:gd name="T17" fmla="*/ 77 h 114"/>
                <a:gd name="T18" fmla="*/ 22 w 87"/>
                <a:gd name="T19" fmla="*/ 95 h 114"/>
                <a:gd name="T20" fmla="*/ 22 w 87"/>
                <a:gd name="T21" fmla="*/ 96 h 114"/>
                <a:gd name="T22" fmla="*/ 17 w 87"/>
                <a:gd name="T23" fmla="*/ 108 h 114"/>
                <a:gd name="T24" fmla="*/ 16 w 87"/>
                <a:gd name="T25" fmla="*/ 111 h 114"/>
                <a:gd name="T26" fmla="*/ 21 w 87"/>
                <a:gd name="T27" fmla="*/ 114 h 114"/>
                <a:gd name="T28" fmla="*/ 22 w 87"/>
                <a:gd name="T29" fmla="*/ 110 h 114"/>
                <a:gd name="T30" fmla="*/ 28 w 87"/>
                <a:gd name="T31" fmla="*/ 103 h 114"/>
                <a:gd name="T32" fmla="*/ 28 w 87"/>
                <a:gd name="T33" fmla="*/ 103 h 114"/>
                <a:gd name="T34" fmla="*/ 38 w 87"/>
                <a:gd name="T35" fmla="*/ 108 h 114"/>
                <a:gd name="T36" fmla="*/ 55 w 87"/>
                <a:gd name="T37" fmla="*/ 114 h 114"/>
                <a:gd name="T38" fmla="*/ 59 w 87"/>
                <a:gd name="T39" fmla="*/ 112 h 114"/>
                <a:gd name="T40" fmla="*/ 66 w 87"/>
                <a:gd name="T41" fmla="*/ 109 h 114"/>
                <a:gd name="T42" fmla="*/ 74 w 87"/>
                <a:gd name="T43" fmla="*/ 113 h 114"/>
                <a:gd name="T44" fmla="*/ 75 w 87"/>
                <a:gd name="T45" fmla="*/ 106 h 114"/>
                <a:gd name="T46" fmla="*/ 75 w 87"/>
                <a:gd name="T47" fmla="*/ 97 h 114"/>
                <a:gd name="T48" fmla="*/ 75 w 87"/>
                <a:gd name="T49" fmla="*/ 97 h 114"/>
                <a:gd name="T50" fmla="*/ 69 w 87"/>
                <a:gd name="T51" fmla="*/ 99 h 114"/>
                <a:gd name="T52" fmla="*/ 64 w 87"/>
                <a:gd name="T53" fmla="*/ 97 h 114"/>
                <a:gd name="T54" fmla="*/ 64 w 87"/>
                <a:gd name="T55" fmla="*/ 96 h 114"/>
                <a:gd name="T56" fmla="*/ 61 w 87"/>
                <a:gd name="T57" fmla="*/ 77 h 114"/>
                <a:gd name="T58" fmla="*/ 65 w 87"/>
                <a:gd name="T59" fmla="*/ 72 h 114"/>
                <a:gd name="T60" fmla="*/ 67 w 87"/>
                <a:gd name="T61" fmla="*/ 69 h 114"/>
                <a:gd name="T62" fmla="*/ 67 w 87"/>
                <a:gd name="T63" fmla="*/ 65 h 114"/>
                <a:gd name="T64" fmla="*/ 70 w 87"/>
                <a:gd name="T65" fmla="*/ 56 h 114"/>
                <a:gd name="T66" fmla="*/ 80 w 87"/>
                <a:gd name="T67" fmla="*/ 50 h 114"/>
                <a:gd name="T68" fmla="*/ 85 w 87"/>
                <a:gd name="T69" fmla="*/ 47 h 114"/>
                <a:gd name="T70" fmla="*/ 86 w 87"/>
                <a:gd name="T71" fmla="*/ 44 h 114"/>
                <a:gd name="T72" fmla="*/ 86 w 87"/>
                <a:gd name="T73" fmla="*/ 39 h 114"/>
                <a:gd name="T74" fmla="*/ 87 w 87"/>
                <a:gd name="T75" fmla="*/ 33 h 114"/>
                <a:gd name="T76" fmla="*/ 86 w 87"/>
                <a:gd name="T77" fmla="*/ 33 h 114"/>
                <a:gd name="T78" fmla="*/ 84 w 87"/>
                <a:gd name="T79" fmla="*/ 34 h 114"/>
                <a:gd name="T80" fmla="*/ 80 w 87"/>
                <a:gd name="T81" fmla="*/ 35 h 114"/>
                <a:gd name="T82" fmla="*/ 76 w 87"/>
                <a:gd name="T83" fmla="*/ 34 h 114"/>
                <a:gd name="T84" fmla="*/ 74 w 87"/>
                <a:gd name="T85" fmla="*/ 32 h 114"/>
                <a:gd name="T86" fmla="*/ 70 w 87"/>
                <a:gd name="T87" fmla="*/ 29 h 114"/>
                <a:gd name="T88" fmla="*/ 56 w 87"/>
                <a:gd name="T89" fmla="*/ 23 h 114"/>
                <a:gd name="T90" fmla="*/ 55 w 87"/>
                <a:gd name="T91" fmla="*/ 22 h 114"/>
                <a:gd name="T92" fmla="*/ 54 w 87"/>
                <a:gd name="T93" fmla="*/ 22 h 114"/>
                <a:gd name="T94" fmla="*/ 52 w 87"/>
                <a:gd name="T95" fmla="*/ 22 h 114"/>
                <a:gd name="T96" fmla="*/ 40 w 87"/>
                <a:gd name="T97" fmla="*/ 18 h 114"/>
                <a:gd name="T98" fmla="*/ 39 w 87"/>
                <a:gd name="T99" fmla="*/ 5 h 114"/>
                <a:gd name="T100" fmla="*/ 41 w 87"/>
                <a:gd name="T101" fmla="*/ 1 h 114"/>
                <a:gd name="T102" fmla="*/ 40 w 87"/>
                <a:gd name="T103" fmla="*/ 0 h 114"/>
                <a:gd name="T104" fmla="*/ 39 w 87"/>
                <a:gd name="T105" fmla="*/ 1 h 114"/>
                <a:gd name="T106" fmla="*/ 27 w 87"/>
                <a:gd name="T107" fmla="*/ 6 h 114"/>
                <a:gd name="T108" fmla="*/ 27 w 87"/>
                <a:gd name="T109" fmla="*/ 6 h 114"/>
                <a:gd name="T110" fmla="*/ 20 w 87"/>
                <a:gd name="T111" fmla="*/ 3 h 114"/>
                <a:gd name="T112" fmla="*/ 8 w 87"/>
                <a:gd name="T113" fmla="*/ 15 h 114"/>
                <a:gd name="T114" fmla="*/ 0 w 87"/>
                <a:gd name="T115" fmla="*/ 20 h 114"/>
                <a:gd name="T116" fmla="*/ 6 w 87"/>
                <a:gd name="T117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7" h="114">
                  <a:moveTo>
                    <a:pt x="6" y="24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6" y="27"/>
                    <a:pt x="6" y="29"/>
                    <a:pt x="6" y="30"/>
                  </a:cubicBezTo>
                  <a:cubicBezTo>
                    <a:pt x="6" y="32"/>
                    <a:pt x="6" y="34"/>
                    <a:pt x="6" y="35"/>
                  </a:cubicBezTo>
                  <a:cubicBezTo>
                    <a:pt x="7" y="36"/>
                    <a:pt x="9" y="37"/>
                    <a:pt x="11" y="37"/>
                  </a:cubicBezTo>
                  <a:cubicBezTo>
                    <a:pt x="14" y="38"/>
                    <a:pt x="17" y="39"/>
                    <a:pt x="19" y="42"/>
                  </a:cubicBezTo>
                  <a:cubicBezTo>
                    <a:pt x="22" y="45"/>
                    <a:pt x="24" y="50"/>
                    <a:pt x="23" y="54"/>
                  </a:cubicBezTo>
                  <a:cubicBezTo>
                    <a:pt x="23" y="54"/>
                    <a:pt x="23" y="55"/>
                    <a:pt x="22" y="55"/>
                  </a:cubicBezTo>
                  <a:cubicBezTo>
                    <a:pt x="18" y="62"/>
                    <a:pt x="12" y="70"/>
                    <a:pt x="9" y="77"/>
                  </a:cubicBezTo>
                  <a:cubicBezTo>
                    <a:pt x="15" y="82"/>
                    <a:pt x="19" y="89"/>
                    <a:pt x="22" y="95"/>
                  </a:cubicBezTo>
                  <a:cubicBezTo>
                    <a:pt x="22" y="95"/>
                    <a:pt x="22" y="96"/>
                    <a:pt x="22" y="96"/>
                  </a:cubicBezTo>
                  <a:cubicBezTo>
                    <a:pt x="23" y="101"/>
                    <a:pt x="20" y="104"/>
                    <a:pt x="17" y="108"/>
                  </a:cubicBezTo>
                  <a:cubicBezTo>
                    <a:pt x="17" y="109"/>
                    <a:pt x="16" y="110"/>
                    <a:pt x="16" y="111"/>
                  </a:cubicBezTo>
                  <a:cubicBezTo>
                    <a:pt x="17" y="112"/>
                    <a:pt x="19" y="113"/>
                    <a:pt x="21" y="114"/>
                  </a:cubicBezTo>
                  <a:cubicBezTo>
                    <a:pt x="21" y="113"/>
                    <a:pt x="22" y="111"/>
                    <a:pt x="22" y="110"/>
                  </a:cubicBezTo>
                  <a:cubicBezTo>
                    <a:pt x="23" y="107"/>
                    <a:pt x="24" y="104"/>
                    <a:pt x="28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3" y="104"/>
                    <a:pt x="36" y="106"/>
                    <a:pt x="38" y="108"/>
                  </a:cubicBezTo>
                  <a:cubicBezTo>
                    <a:pt x="41" y="110"/>
                    <a:pt x="45" y="113"/>
                    <a:pt x="55" y="114"/>
                  </a:cubicBezTo>
                  <a:cubicBezTo>
                    <a:pt x="57" y="114"/>
                    <a:pt x="58" y="113"/>
                    <a:pt x="59" y="112"/>
                  </a:cubicBezTo>
                  <a:cubicBezTo>
                    <a:pt x="60" y="110"/>
                    <a:pt x="62" y="109"/>
                    <a:pt x="66" y="109"/>
                  </a:cubicBezTo>
                  <a:cubicBezTo>
                    <a:pt x="68" y="110"/>
                    <a:pt x="71" y="111"/>
                    <a:pt x="74" y="113"/>
                  </a:cubicBezTo>
                  <a:cubicBezTo>
                    <a:pt x="75" y="110"/>
                    <a:pt x="76" y="108"/>
                    <a:pt x="75" y="106"/>
                  </a:cubicBezTo>
                  <a:cubicBezTo>
                    <a:pt x="74" y="102"/>
                    <a:pt x="75" y="99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3" y="98"/>
                    <a:pt x="72" y="99"/>
                    <a:pt x="69" y="99"/>
                  </a:cubicBezTo>
                  <a:cubicBezTo>
                    <a:pt x="68" y="99"/>
                    <a:pt x="66" y="98"/>
                    <a:pt x="64" y="97"/>
                  </a:cubicBezTo>
                  <a:cubicBezTo>
                    <a:pt x="64" y="97"/>
                    <a:pt x="64" y="97"/>
                    <a:pt x="64" y="96"/>
                  </a:cubicBezTo>
                  <a:cubicBezTo>
                    <a:pt x="60" y="91"/>
                    <a:pt x="61" y="83"/>
                    <a:pt x="61" y="77"/>
                  </a:cubicBezTo>
                  <a:cubicBezTo>
                    <a:pt x="62" y="75"/>
                    <a:pt x="63" y="73"/>
                    <a:pt x="65" y="72"/>
                  </a:cubicBezTo>
                  <a:cubicBezTo>
                    <a:pt x="66" y="71"/>
                    <a:pt x="66" y="70"/>
                    <a:pt x="67" y="69"/>
                  </a:cubicBezTo>
                  <a:cubicBezTo>
                    <a:pt x="67" y="68"/>
                    <a:pt x="67" y="66"/>
                    <a:pt x="67" y="65"/>
                  </a:cubicBezTo>
                  <a:cubicBezTo>
                    <a:pt x="67" y="62"/>
                    <a:pt x="68" y="59"/>
                    <a:pt x="70" y="56"/>
                  </a:cubicBezTo>
                  <a:cubicBezTo>
                    <a:pt x="73" y="53"/>
                    <a:pt x="76" y="51"/>
                    <a:pt x="80" y="50"/>
                  </a:cubicBezTo>
                  <a:cubicBezTo>
                    <a:pt x="82" y="49"/>
                    <a:pt x="84" y="48"/>
                    <a:pt x="85" y="47"/>
                  </a:cubicBezTo>
                  <a:cubicBezTo>
                    <a:pt x="86" y="46"/>
                    <a:pt x="86" y="45"/>
                    <a:pt x="86" y="44"/>
                  </a:cubicBezTo>
                  <a:cubicBezTo>
                    <a:pt x="86" y="43"/>
                    <a:pt x="86" y="42"/>
                    <a:pt x="86" y="39"/>
                  </a:cubicBezTo>
                  <a:cubicBezTo>
                    <a:pt x="87" y="38"/>
                    <a:pt x="87" y="34"/>
                    <a:pt x="87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33"/>
                    <a:pt x="85" y="33"/>
                    <a:pt x="84" y="34"/>
                  </a:cubicBezTo>
                  <a:cubicBezTo>
                    <a:pt x="83" y="34"/>
                    <a:pt x="81" y="35"/>
                    <a:pt x="80" y="35"/>
                  </a:cubicBezTo>
                  <a:cubicBezTo>
                    <a:pt x="78" y="35"/>
                    <a:pt x="77" y="35"/>
                    <a:pt x="76" y="34"/>
                  </a:cubicBezTo>
                  <a:cubicBezTo>
                    <a:pt x="75" y="34"/>
                    <a:pt x="75" y="33"/>
                    <a:pt x="74" y="32"/>
                  </a:cubicBezTo>
                  <a:cubicBezTo>
                    <a:pt x="73" y="30"/>
                    <a:pt x="71" y="29"/>
                    <a:pt x="70" y="29"/>
                  </a:cubicBezTo>
                  <a:cubicBezTo>
                    <a:pt x="62" y="28"/>
                    <a:pt x="58" y="25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49" y="22"/>
                    <a:pt x="44" y="22"/>
                    <a:pt x="40" y="18"/>
                  </a:cubicBezTo>
                  <a:cubicBezTo>
                    <a:pt x="36" y="13"/>
                    <a:pt x="38" y="8"/>
                    <a:pt x="39" y="5"/>
                  </a:cubicBezTo>
                  <a:cubicBezTo>
                    <a:pt x="40" y="4"/>
                    <a:pt x="41" y="1"/>
                    <a:pt x="41" y="1"/>
                  </a:cubicBezTo>
                  <a:cubicBezTo>
                    <a:pt x="41" y="1"/>
                    <a:pt x="40" y="1"/>
                    <a:pt x="40" y="0"/>
                  </a:cubicBezTo>
                  <a:cubicBezTo>
                    <a:pt x="40" y="0"/>
                    <a:pt x="39" y="1"/>
                    <a:pt x="39" y="1"/>
                  </a:cubicBezTo>
                  <a:cubicBezTo>
                    <a:pt x="37" y="3"/>
                    <a:pt x="34" y="5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5" y="6"/>
                    <a:pt x="22" y="5"/>
                    <a:pt x="20" y="3"/>
                  </a:cubicBezTo>
                  <a:cubicBezTo>
                    <a:pt x="19" y="8"/>
                    <a:pt x="17" y="13"/>
                    <a:pt x="8" y="15"/>
                  </a:cubicBezTo>
                  <a:cubicBezTo>
                    <a:pt x="2" y="15"/>
                    <a:pt x="0" y="18"/>
                    <a:pt x="0" y="20"/>
                  </a:cubicBezTo>
                  <a:cubicBezTo>
                    <a:pt x="2" y="21"/>
                    <a:pt x="5" y="22"/>
                    <a:pt x="6" y="2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65"/>
            <p:cNvSpPr>
              <a:spLocks/>
            </p:cNvSpPr>
            <p:nvPr userDrawn="1"/>
          </p:nvSpPr>
          <p:spPr bwMode="auto">
            <a:xfrm>
              <a:off x="5568950" y="9658036"/>
              <a:ext cx="30163" cy="46038"/>
            </a:xfrm>
            <a:custGeom>
              <a:avLst/>
              <a:gdLst>
                <a:gd name="T0" fmla="*/ 1 w 8"/>
                <a:gd name="T1" fmla="*/ 7 h 12"/>
                <a:gd name="T2" fmla="*/ 2 w 8"/>
                <a:gd name="T3" fmla="*/ 8 h 12"/>
                <a:gd name="T4" fmla="*/ 2 w 8"/>
                <a:gd name="T5" fmla="*/ 9 h 12"/>
                <a:gd name="T6" fmla="*/ 3 w 8"/>
                <a:gd name="T7" fmla="*/ 10 h 12"/>
                <a:gd name="T8" fmla="*/ 4 w 8"/>
                <a:gd name="T9" fmla="*/ 10 h 12"/>
                <a:gd name="T10" fmla="*/ 5 w 8"/>
                <a:gd name="T11" fmla="*/ 11 h 12"/>
                <a:gd name="T12" fmla="*/ 6 w 8"/>
                <a:gd name="T13" fmla="*/ 12 h 12"/>
                <a:gd name="T14" fmla="*/ 6 w 8"/>
                <a:gd name="T15" fmla="*/ 12 h 12"/>
                <a:gd name="T16" fmla="*/ 7 w 8"/>
                <a:gd name="T17" fmla="*/ 11 h 12"/>
                <a:gd name="T18" fmla="*/ 8 w 8"/>
                <a:gd name="T19" fmla="*/ 8 h 12"/>
                <a:gd name="T20" fmla="*/ 8 w 8"/>
                <a:gd name="T21" fmla="*/ 3 h 12"/>
                <a:gd name="T22" fmla="*/ 7 w 8"/>
                <a:gd name="T23" fmla="*/ 3 h 12"/>
                <a:gd name="T24" fmla="*/ 5 w 8"/>
                <a:gd name="T25" fmla="*/ 1 h 12"/>
                <a:gd name="T26" fmla="*/ 3 w 8"/>
                <a:gd name="T27" fmla="*/ 0 h 12"/>
                <a:gd name="T28" fmla="*/ 2 w 8"/>
                <a:gd name="T29" fmla="*/ 0 h 12"/>
                <a:gd name="T30" fmla="*/ 2 w 8"/>
                <a:gd name="T31" fmla="*/ 0 h 12"/>
                <a:gd name="T32" fmla="*/ 1 w 8"/>
                <a:gd name="T33" fmla="*/ 1 h 12"/>
                <a:gd name="T34" fmla="*/ 0 w 8"/>
                <a:gd name="T35" fmla="*/ 1 h 12"/>
                <a:gd name="T36" fmla="*/ 0 w 8"/>
                <a:gd name="T37" fmla="*/ 2 h 12"/>
                <a:gd name="T38" fmla="*/ 0 w 8"/>
                <a:gd name="T39" fmla="*/ 3 h 12"/>
                <a:gd name="T40" fmla="*/ 0 w 8"/>
                <a:gd name="T41" fmla="*/ 5 h 12"/>
                <a:gd name="T42" fmla="*/ 0 w 8"/>
                <a:gd name="T43" fmla="*/ 5 h 12"/>
                <a:gd name="T44" fmla="*/ 0 w 8"/>
                <a:gd name="T45" fmla="*/ 6 h 12"/>
                <a:gd name="T46" fmla="*/ 1 w 8"/>
                <a:gd name="T4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2">
                  <a:moveTo>
                    <a:pt x="1" y="7"/>
                  </a:moveTo>
                  <a:cubicBezTo>
                    <a:pt x="1" y="8"/>
                    <a:pt x="1" y="8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1"/>
                    <a:pt x="5" y="11"/>
                  </a:cubicBezTo>
                  <a:cubicBezTo>
                    <a:pt x="5" y="11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66"/>
            <p:cNvSpPr>
              <a:spLocks/>
            </p:cNvSpPr>
            <p:nvPr userDrawn="1"/>
          </p:nvSpPr>
          <p:spPr bwMode="auto">
            <a:xfrm>
              <a:off x="1082675" y="11951974"/>
              <a:ext cx="7938" cy="0"/>
            </a:xfrm>
            <a:custGeom>
              <a:avLst/>
              <a:gdLst>
                <a:gd name="T0" fmla="*/ 0 w 5"/>
                <a:gd name="T1" fmla="*/ 5 w 5"/>
                <a:gd name="T2" fmla="*/ 2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67"/>
            <p:cNvSpPr>
              <a:spLocks noEditPoints="1"/>
            </p:cNvSpPr>
            <p:nvPr userDrawn="1"/>
          </p:nvSpPr>
          <p:spPr bwMode="auto">
            <a:xfrm>
              <a:off x="835025" y="11189974"/>
              <a:ext cx="1863725" cy="1133475"/>
            </a:xfrm>
            <a:custGeom>
              <a:avLst/>
              <a:gdLst>
                <a:gd name="T0" fmla="*/ 34 w 482"/>
                <a:gd name="T1" fmla="*/ 173 h 293"/>
                <a:gd name="T2" fmla="*/ 37 w 482"/>
                <a:gd name="T3" fmla="*/ 178 h 293"/>
                <a:gd name="T4" fmla="*/ 51 w 482"/>
                <a:gd name="T5" fmla="*/ 181 h 293"/>
                <a:gd name="T6" fmla="*/ 69 w 482"/>
                <a:gd name="T7" fmla="*/ 197 h 293"/>
                <a:gd name="T8" fmla="*/ 81 w 482"/>
                <a:gd name="T9" fmla="*/ 244 h 293"/>
                <a:gd name="T10" fmla="*/ 128 w 482"/>
                <a:gd name="T11" fmla="*/ 224 h 293"/>
                <a:gd name="T12" fmla="*/ 169 w 482"/>
                <a:gd name="T13" fmla="*/ 232 h 293"/>
                <a:gd name="T14" fmla="*/ 179 w 482"/>
                <a:gd name="T15" fmla="*/ 251 h 293"/>
                <a:gd name="T16" fmla="*/ 186 w 482"/>
                <a:gd name="T17" fmla="*/ 264 h 293"/>
                <a:gd name="T18" fmla="*/ 200 w 482"/>
                <a:gd name="T19" fmla="*/ 279 h 293"/>
                <a:gd name="T20" fmla="*/ 231 w 482"/>
                <a:gd name="T21" fmla="*/ 287 h 293"/>
                <a:gd name="T22" fmla="*/ 241 w 482"/>
                <a:gd name="T23" fmla="*/ 286 h 293"/>
                <a:gd name="T24" fmla="*/ 253 w 482"/>
                <a:gd name="T25" fmla="*/ 276 h 293"/>
                <a:gd name="T26" fmla="*/ 261 w 482"/>
                <a:gd name="T27" fmla="*/ 258 h 293"/>
                <a:gd name="T28" fmla="*/ 274 w 482"/>
                <a:gd name="T29" fmla="*/ 244 h 293"/>
                <a:gd name="T30" fmla="*/ 312 w 482"/>
                <a:gd name="T31" fmla="*/ 238 h 293"/>
                <a:gd name="T32" fmla="*/ 340 w 482"/>
                <a:gd name="T33" fmla="*/ 219 h 293"/>
                <a:gd name="T34" fmla="*/ 370 w 482"/>
                <a:gd name="T35" fmla="*/ 210 h 293"/>
                <a:gd name="T36" fmla="*/ 403 w 482"/>
                <a:gd name="T37" fmla="*/ 217 h 293"/>
                <a:gd name="T38" fmla="*/ 431 w 482"/>
                <a:gd name="T39" fmla="*/ 236 h 293"/>
                <a:gd name="T40" fmla="*/ 465 w 482"/>
                <a:gd name="T41" fmla="*/ 228 h 293"/>
                <a:gd name="T42" fmla="*/ 475 w 482"/>
                <a:gd name="T43" fmla="*/ 219 h 293"/>
                <a:gd name="T44" fmla="*/ 464 w 482"/>
                <a:gd name="T45" fmla="*/ 206 h 293"/>
                <a:gd name="T46" fmla="*/ 403 w 482"/>
                <a:gd name="T47" fmla="*/ 139 h 293"/>
                <a:gd name="T48" fmla="*/ 376 w 482"/>
                <a:gd name="T49" fmla="*/ 129 h 293"/>
                <a:gd name="T50" fmla="*/ 351 w 482"/>
                <a:gd name="T51" fmla="*/ 110 h 293"/>
                <a:gd name="T52" fmla="*/ 327 w 482"/>
                <a:gd name="T53" fmla="*/ 87 h 293"/>
                <a:gd name="T54" fmla="*/ 301 w 482"/>
                <a:gd name="T55" fmla="*/ 62 h 293"/>
                <a:gd name="T56" fmla="*/ 284 w 482"/>
                <a:gd name="T57" fmla="*/ 53 h 293"/>
                <a:gd name="T58" fmla="*/ 264 w 482"/>
                <a:gd name="T59" fmla="*/ 41 h 293"/>
                <a:gd name="T60" fmla="*/ 255 w 482"/>
                <a:gd name="T61" fmla="*/ 25 h 293"/>
                <a:gd name="T62" fmla="*/ 239 w 482"/>
                <a:gd name="T63" fmla="*/ 23 h 293"/>
                <a:gd name="T64" fmla="*/ 208 w 482"/>
                <a:gd name="T65" fmla="*/ 19 h 293"/>
                <a:gd name="T66" fmla="*/ 170 w 482"/>
                <a:gd name="T67" fmla="*/ 8 h 293"/>
                <a:gd name="T68" fmla="*/ 151 w 482"/>
                <a:gd name="T69" fmla="*/ 28 h 293"/>
                <a:gd name="T70" fmla="*/ 118 w 482"/>
                <a:gd name="T71" fmla="*/ 26 h 293"/>
                <a:gd name="T72" fmla="*/ 86 w 482"/>
                <a:gd name="T73" fmla="*/ 50 h 293"/>
                <a:gd name="T74" fmla="*/ 68 w 482"/>
                <a:gd name="T75" fmla="*/ 91 h 293"/>
                <a:gd name="T76" fmla="*/ 67 w 482"/>
                <a:gd name="T77" fmla="*/ 107 h 293"/>
                <a:gd name="T78" fmla="*/ 48 w 482"/>
                <a:gd name="T79" fmla="*/ 110 h 293"/>
                <a:gd name="T80" fmla="*/ 18 w 482"/>
                <a:gd name="T81" fmla="*/ 102 h 293"/>
                <a:gd name="T82" fmla="*/ 185 w 482"/>
                <a:gd name="T83" fmla="*/ 90 h 293"/>
                <a:gd name="T84" fmla="*/ 213 w 482"/>
                <a:gd name="T85" fmla="*/ 90 h 293"/>
                <a:gd name="T86" fmla="*/ 226 w 482"/>
                <a:gd name="T87" fmla="*/ 111 h 293"/>
                <a:gd name="T88" fmla="*/ 250 w 482"/>
                <a:gd name="T89" fmla="*/ 124 h 293"/>
                <a:gd name="T90" fmla="*/ 262 w 482"/>
                <a:gd name="T91" fmla="*/ 137 h 293"/>
                <a:gd name="T92" fmla="*/ 245 w 482"/>
                <a:gd name="T93" fmla="*/ 155 h 293"/>
                <a:gd name="T94" fmla="*/ 237 w 482"/>
                <a:gd name="T95" fmla="*/ 173 h 293"/>
                <a:gd name="T96" fmla="*/ 251 w 482"/>
                <a:gd name="T97" fmla="*/ 194 h 293"/>
                <a:gd name="T98" fmla="*/ 243 w 482"/>
                <a:gd name="T99" fmla="*/ 215 h 293"/>
                <a:gd name="T100" fmla="*/ 199 w 482"/>
                <a:gd name="T101" fmla="*/ 204 h 293"/>
                <a:gd name="T102" fmla="*/ 180 w 482"/>
                <a:gd name="T103" fmla="*/ 209 h 293"/>
                <a:gd name="T104" fmla="*/ 174 w 482"/>
                <a:gd name="T105" fmla="*/ 176 h 293"/>
                <a:gd name="T106" fmla="*/ 172 w 482"/>
                <a:gd name="T107" fmla="*/ 133 h 293"/>
                <a:gd name="T108" fmla="*/ 164 w 482"/>
                <a:gd name="T109" fmla="*/ 11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2" h="293">
                  <a:moveTo>
                    <a:pt x="2" y="127"/>
                  </a:moveTo>
                  <a:cubicBezTo>
                    <a:pt x="3" y="131"/>
                    <a:pt x="8" y="133"/>
                    <a:pt x="12" y="134"/>
                  </a:cubicBezTo>
                  <a:cubicBezTo>
                    <a:pt x="14" y="135"/>
                    <a:pt x="17" y="136"/>
                    <a:pt x="18" y="137"/>
                  </a:cubicBezTo>
                  <a:cubicBezTo>
                    <a:pt x="27" y="145"/>
                    <a:pt x="35" y="154"/>
                    <a:pt x="40" y="167"/>
                  </a:cubicBezTo>
                  <a:cubicBezTo>
                    <a:pt x="40" y="169"/>
                    <a:pt x="38" y="171"/>
                    <a:pt x="34" y="173"/>
                  </a:cubicBezTo>
                  <a:cubicBezTo>
                    <a:pt x="31" y="175"/>
                    <a:pt x="28" y="177"/>
                    <a:pt x="28" y="180"/>
                  </a:cubicBezTo>
                  <a:cubicBezTo>
                    <a:pt x="28" y="181"/>
                    <a:pt x="28" y="182"/>
                    <a:pt x="28" y="183"/>
                  </a:cubicBezTo>
                  <a:cubicBezTo>
                    <a:pt x="28" y="183"/>
                    <a:pt x="28" y="183"/>
                    <a:pt x="29" y="182"/>
                  </a:cubicBezTo>
                  <a:cubicBezTo>
                    <a:pt x="30" y="182"/>
                    <a:pt x="31" y="181"/>
                    <a:pt x="32" y="180"/>
                  </a:cubicBezTo>
                  <a:cubicBezTo>
                    <a:pt x="33" y="179"/>
                    <a:pt x="35" y="178"/>
                    <a:pt x="37" y="178"/>
                  </a:cubicBezTo>
                  <a:cubicBezTo>
                    <a:pt x="38" y="178"/>
                    <a:pt x="39" y="179"/>
                    <a:pt x="39" y="179"/>
                  </a:cubicBezTo>
                  <a:cubicBezTo>
                    <a:pt x="40" y="180"/>
                    <a:pt x="41" y="180"/>
                    <a:pt x="41" y="181"/>
                  </a:cubicBezTo>
                  <a:cubicBezTo>
                    <a:pt x="43" y="183"/>
                    <a:pt x="45" y="184"/>
                    <a:pt x="46" y="184"/>
                  </a:cubicBezTo>
                  <a:cubicBezTo>
                    <a:pt x="46" y="184"/>
                    <a:pt x="46" y="184"/>
                    <a:pt x="46" y="184"/>
                  </a:cubicBezTo>
                  <a:cubicBezTo>
                    <a:pt x="50" y="183"/>
                    <a:pt x="50" y="182"/>
                    <a:pt x="51" y="181"/>
                  </a:cubicBezTo>
                  <a:cubicBezTo>
                    <a:pt x="51" y="180"/>
                    <a:pt x="52" y="180"/>
                    <a:pt x="53" y="180"/>
                  </a:cubicBezTo>
                  <a:cubicBezTo>
                    <a:pt x="54" y="179"/>
                    <a:pt x="55" y="180"/>
                    <a:pt x="55" y="180"/>
                  </a:cubicBezTo>
                  <a:cubicBezTo>
                    <a:pt x="57" y="182"/>
                    <a:pt x="59" y="183"/>
                    <a:pt x="61" y="185"/>
                  </a:cubicBezTo>
                  <a:cubicBezTo>
                    <a:pt x="65" y="188"/>
                    <a:pt x="70" y="192"/>
                    <a:pt x="69" y="197"/>
                  </a:cubicBezTo>
                  <a:cubicBezTo>
                    <a:pt x="69" y="197"/>
                    <a:pt x="69" y="197"/>
                    <a:pt x="69" y="197"/>
                  </a:cubicBezTo>
                  <a:cubicBezTo>
                    <a:pt x="69" y="199"/>
                    <a:pt x="69" y="200"/>
                    <a:pt x="74" y="203"/>
                  </a:cubicBezTo>
                  <a:cubicBezTo>
                    <a:pt x="80" y="205"/>
                    <a:pt x="83" y="210"/>
                    <a:pt x="83" y="216"/>
                  </a:cubicBezTo>
                  <a:cubicBezTo>
                    <a:pt x="83" y="216"/>
                    <a:pt x="83" y="216"/>
                    <a:pt x="83" y="216"/>
                  </a:cubicBezTo>
                  <a:cubicBezTo>
                    <a:pt x="83" y="218"/>
                    <a:pt x="83" y="221"/>
                    <a:pt x="82" y="223"/>
                  </a:cubicBezTo>
                  <a:cubicBezTo>
                    <a:pt x="81" y="230"/>
                    <a:pt x="80" y="237"/>
                    <a:pt x="81" y="244"/>
                  </a:cubicBezTo>
                  <a:cubicBezTo>
                    <a:pt x="83" y="247"/>
                    <a:pt x="86" y="249"/>
                    <a:pt x="89" y="249"/>
                  </a:cubicBezTo>
                  <a:cubicBezTo>
                    <a:pt x="101" y="247"/>
                    <a:pt x="105" y="240"/>
                    <a:pt x="105" y="235"/>
                  </a:cubicBezTo>
                  <a:cubicBezTo>
                    <a:pt x="105" y="234"/>
                    <a:pt x="106" y="232"/>
                    <a:pt x="108" y="232"/>
                  </a:cubicBezTo>
                  <a:cubicBezTo>
                    <a:pt x="113" y="232"/>
                    <a:pt x="117" y="229"/>
                    <a:pt x="121" y="227"/>
                  </a:cubicBezTo>
                  <a:cubicBezTo>
                    <a:pt x="124" y="226"/>
                    <a:pt x="126" y="224"/>
                    <a:pt x="128" y="224"/>
                  </a:cubicBezTo>
                  <a:cubicBezTo>
                    <a:pt x="129" y="223"/>
                    <a:pt x="131" y="224"/>
                    <a:pt x="131" y="226"/>
                  </a:cubicBezTo>
                  <a:cubicBezTo>
                    <a:pt x="133" y="230"/>
                    <a:pt x="138" y="239"/>
                    <a:pt x="143" y="240"/>
                  </a:cubicBezTo>
                  <a:cubicBezTo>
                    <a:pt x="145" y="240"/>
                    <a:pt x="146" y="239"/>
                    <a:pt x="147" y="238"/>
                  </a:cubicBezTo>
                  <a:cubicBezTo>
                    <a:pt x="151" y="235"/>
                    <a:pt x="156" y="231"/>
                    <a:pt x="166" y="229"/>
                  </a:cubicBezTo>
                  <a:cubicBezTo>
                    <a:pt x="167" y="229"/>
                    <a:pt x="169" y="230"/>
                    <a:pt x="169" y="232"/>
                  </a:cubicBezTo>
                  <a:cubicBezTo>
                    <a:pt x="171" y="240"/>
                    <a:pt x="169" y="243"/>
                    <a:pt x="168" y="246"/>
                  </a:cubicBezTo>
                  <a:cubicBezTo>
                    <a:pt x="168" y="246"/>
                    <a:pt x="167" y="247"/>
                    <a:pt x="167" y="247"/>
                  </a:cubicBezTo>
                  <a:cubicBezTo>
                    <a:pt x="167" y="247"/>
                    <a:pt x="167" y="247"/>
                    <a:pt x="168" y="247"/>
                  </a:cubicBezTo>
                  <a:cubicBezTo>
                    <a:pt x="168" y="247"/>
                    <a:pt x="170" y="247"/>
                    <a:pt x="171" y="247"/>
                  </a:cubicBezTo>
                  <a:cubicBezTo>
                    <a:pt x="174" y="247"/>
                    <a:pt x="178" y="247"/>
                    <a:pt x="179" y="251"/>
                  </a:cubicBezTo>
                  <a:cubicBezTo>
                    <a:pt x="180" y="253"/>
                    <a:pt x="181" y="255"/>
                    <a:pt x="181" y="257"/>
                  </a:cubicBezTo>
                  <a:cubicBezTo>
                    <a:pt x="181" y="258"/>
                    <a:pt x="181" y="258"/>
                    <a:pt x="180" y="258"/>
                  </a:cubicBezTo>
                  <a:cubicBezTo>
                    <a:pt x="180" y="263"/>
                    <a:pt x="181" y="264"/>
                    <a:pt x="181" y="264"/>
                  </a:cubicBezTo>
                  <a:cubicBezTo>
                    <a:pt x="181" y="264"/>
                    <a:pt x="182" y="265"/>
                    <a:pt x="182" y="265"/>
                  </a:cubicBezTo>
                  <a:cubicBezTo>
                    <a:pt x="183" y="265"/>
                    <a:pt x="185" y="264"/>
                    <a:pt x="186" y="264"/>
                  </a:cubicBezTo>
                  <a:cubicBezTo>
                    <a:pt x="187" y="264"/>
                    <a:pt x="188" y="264"/>
                    <a:pt x="190" y="264"/>
                  </a:cubicBezTo>
                  <a:cubicBezTo>
                    <a:pt x="193" y="264"/>
                    <a:pt x="194" y="265"/>
                    <a:pt x="195" y="266"/>
                  </a:cubicBezTo>
                  <a:cubicBezTo>
                    <a:pt x="198" y="269"/>
                    <a:pt x="197" y="272"/>
                    <a:pt x="197" y="274"/>
                  </a:cubicBezTo>
                  <a:cubicBezTo>
                    <a:pt x="196" y="277"/>
                    <a:pt x="196" y="279"/>
                    <a:pt x="197" y="280"/>
                  </a:cubicBezTo>
                  <a:cubicBezTo>
                    <a:pt x="198" y="280"/>
                    <a:pt x="199" y="279"/>
                    <a:pt x="200" y="279"/>
                  </a:cubicBezTo>
                  <a:cubicBezTo>
                    <a:pt x="202" y="278"/>
                    <a:pt x="205" y="276"/>
                    <a:pt x="208" y="276"/>
                  </a:cubicBezTo>
                  <a:cubicBezTo>
                    <a:pt x="215" y="276"/>
                    <a:pt x="219" y="284"/>
                    <a:pt x="221" y="291"/>
                  </a:cubicBezTo>
                  <a:cubicBezTo>
                    <a:pt x="223" y="291"/>
                    <a:pt x="224" y="292"/>
                    <a:pt x="225" y="293"/>
                  </a:cubicBezTo>
                  <a:cubicBezTo>
                    <a:pt x="225" y="293"/>
                    <a:pt x="226" y="292"/>
                    <a:pt x="226" y="292"/>
                  </a:cubicBezTo>
                  <a:cubicBezTo>
                    <a:pt x="227" y="290"/>
                    <a:pt x="228" y="288"/>
                    <a:pt x="231" y="287"/>
                  </a:cubicBezTo>
                  <a:cubicBezTo>
                    <a:pt x="232" y="287"/>
                    <a:pt x="232" y="287"/>
                    <a:pt x="232" y="287"/>
                  </a:cubicBezTo>
                  <a:cubicBezTo>
                    <a:pt x="235" y="287"/>
                    <a:pt x="236" y="288"/>
                    <a:pt x="238" y="289"/>
                  </a:cubicBezTo>
                  <a:cubicBezTo>
                    <a:pt x="238" y="290"/>
                    <a:pt x="239" y="290"/>
                    <a:pt x="239" y="290"/>
                  </a:cubicBezTo>
                  <a:cubicBezTo>
                    <a:pt x="239" y="290"/>
                    <a:pt x="239" y="290"/>
                    <a:pt x="240" y="290"/>
                  </a:cubicBezTo>
                  <a:cubicBezTo>
                    <a:pt x="240" y="288"/>
                    <a:pt x="240" y="287"/>
                    <a:pt x="241" y="286"/>
                  </a:cubicBezTo>
                  <a:cubicBezTo>
                    <a:pt x="241" y="286"/>
                    <a:pt x="242" y="285"/>
                    <a:pt x="242" y="285"/>
                  </a:cubicBezTo>
                  <a:cubicBezTo>
                    <a:pt x="243" y="285"/>
                    <a:pt x="245" y="284"/>
                    <a:pt x="246" y="284"/>
                  </a:cubicBezTo>
                  <a:cubicBezTo>
                    <a:pt x="246" y="284"/>
                    <a:pt x="247" y="284"/>
                    <a:pt x="247" y="284"/>
                  </a:cubicBezTo>
                  <a:cubicBezTo>
                    <a:pt x="249" y="282"/>
                    <a:pt x="251" y="280"/>
                    <a:pt x="253" y="277"/>
                  </a:cubicBezTo>
                  <a:cubicBezTo>
                    <a:pt x="253" y="277"/>
                    <a:pt x="253" y="276"/>
                    <a:pt x="253" y="276"/>
                  </a:cubicBezTo>
                  <a:cubicBezTo>
                    <a:pt x="254" y="276"/>
                    <a:pt x="255" y="274"/>
                    <a:pt x="255" y="273"/>
                  </a:cubicBezTo>
                  <a:cubicBezTo>
                    <a:pt x="257" y="271"/>
                    <a:pt x="258" y="268"/>
                    <a:pt x="260" y="267"/>
                  </a:cubicBezTo>
                  <a:cubicBezTo>
                    <a:pt x="260" y="266"/>
                    <a:pt x="261" y="266"/>
                    <a:pt x="261" y="265"/>
                  </a:cubicBezTo>
                  <a:cubicBezTo>
                    <a:pt x="261" y="263"/>
                    <a:pt x="263" y="262"/>
                    <a:pt x="265" y="261"/>
                  </a:cubicBezTo>
                  <a:cubicBezTo>
                    <a:pt x="263" y="261"/>
                    <a:pt x="262" y="259"/>
                    <a:pt x="261" y="258"/>
                  </a:cubicBezTo>
                  <a:cubicBezTo>
                    <a:pt x="261" y="256"/>
                    <a:pt x="260" y="254"/>
                    <a:pt x="260" y="252"/>
                  </a:cubicBezTo>
                  <a:cubicBezTo>
                    <a:pt x="260" y="252"/>
                    <a:pt x="260" y="251"/>
                    <a:pt x="260" y="251"/>
                  </a:cubicBezTo>
                  <a:cubicBezTo>
                    <a:pt x="260" y="249"/>
                    <a:pt x="261" y="248"/>
                    <a:pt x="262" y="247"/>
                  </a:cubicBezTo>
                  <a:cubicBezTo>
                    <a:pt x="265" y="246"/>
                    <a:pt x="268" y="246"/>
                    <a:pt x="271" y="245"/>
                  </a:cubicBezTo>
                  <a:cubicBezTo>
                    <a:pt x="272" y="245"/>
                    <a:pt x="273" y="245"/>
                    <a:pt x="274" y="244"/>
                  </a:cubicBezTo>
                  <a:cubicBezTo>
                    <a:pt x="283" y="242"/>
                    <a:pt x="291" y="242"/>
                    <a:pt x="299" y="244"/>
                  </a:cubicBezTo>
                  <a:cubicBezTo>
                    <a:pt x="300" y="245"/>
                    <a:pt x="302" y="245"/>
                    <a:pt x="304" y="246"/>
                  </a:cubicBezTo>
                  <a:cubicBezTo>
                    <a:pt x="309" y="247"/>
                    <a:pt x="315" y="248"/>
                    <a:pt x="317" y="246"/>
                  </a:cubicBezTo>
                  <a:cubicBezTo>
                    <a:pt x="316" y="246"/>
                    <a:pt x="316" y="245"/>
                    <a:pt x="315" y="245"/>
                  </a:cubicBezTo>
                  <a:cubicBezTo>
                    <a:pt x="314" y="243"/>
                    <a:pt x="312" y="241"/>
                    <a:pt x="312" y="238"/>
                  </a:cubicBezTo>
                  <a:cubicBezTo>
                    <a:pt x="312" y="235"/>
                    <a:pt x="314" y="230"/>
                    <a:pt x="317" y="228"/>
                  </a:cubicBezTo>
                  <a:cubicBezTo>
                    <a:pt x="317" y="227"/>
                    <a:pt x="318" y="227"/>
                    <a:pt x="319" y="227"/>
                  </a:cubicBezTo>
                  <a:cubicBezTo>
                    <a:pt x="320" y="227"/>
                    <a:pt x="320" y="227"/>
                    <a:pt x="320" y="227"/>
                  </a:cubicBezTo>
                  <a:cubicBezTo>
                    <a:pt x="325" y="227"/>
                    <a:pt x="331" y="224"/>
                    <a:pt x="339" y="219"/>
                  </a:cubicBezTo>
                  <a:cubicBezTo>
                    <a:pt x="339" y="219"/>
                    <a:pt x="340" y="219"/>
                    <a:pt x="340" y="219"/>
                  </a:cubicBezTo>
                  <a:cubicBezTo>
                    <a:pt x="342" y="218"/>
                    <a:pt x="344" y="218"/>
                    <a:pt x="346" y="217"/>
                  </a:cubicBezTo>
                  <a:cubicBezTo>
                    <a:pt x="352" y="216"/>
                    <a:pt x="357" y="215"/>
                    <a:pt x="362" y="214"/>
                  </a:cubicBezTo>
                  <a:cubicBezTo>
                    <a:pt x="365" y="212"/>
                    <a:pt x="365" y="212"/>
                    <a:pt x="365" y="212"/>
                  </a:cubicBezTo>
                  <a:cubicBezTo>
                    <a:pt x="366" y="212"/>
                    <a:pt x="367" y="211"/>
                    <a:pt x="368" y="210"/>
                  </a:cubicBezTo>
                  <a:cubicBezTo>
                    <a:pt x="368" y="210"/>
                    <a:pt x="369" y="210"/>
                    <a:pt x="370" y="210"/>
                  </a:cubicBezTo>
                  <a:cubicBezTo>
                    <a:pt x="371" y="211"/>
                    <a:pt x="372" y="211"/>
                    <a:pt x="372" y="212"/>
                  </a:cubicBezTo>
                  <a:cubicBezTo>
                    <a:pt x="372" y="213"/>
                    <a:pt x="372" y="213"/>
                    <a:pt x="372" y="213"/>
                  </a:cubicBezTo>
                  <a:cubicBezTo>
                    <a:pt x="373" y="215"/>
                    <a:pt x="373" y="218"/>
                    <a:pt x="375" y="220"/>
                  </a:cubicBezTo>
                  <a:cubicBezTo>
                    <a:pt x="383" y="223"/>
                    <a:pt x="390" y="221"/>
                    <a:pt x="396" y="219"/>
                  </a:cubicBezTo>
                  <a:cubicBezTo>
                    <a:pt x="399" y="218"/>
                    <a:pt x="401" y="217"/>
                    <a:pt x="403" y="217"/>
                  </a:cubicBezTo>
                  <a:cubicBezTo>
                    <a:pt x="405" y="217"/>
                    <a:pt x="407" y="217"/>
                    <a:pt x="408" y="218"/>
                  </a:cubicBezTo>
                  <a:cubicBezTo>
                    <a:pt x="408" y="218"/>
                    <a:pt x="408" y="218"/>
                    <a:pt x="408" y="218"/>
                  </a:cubicBezTo>
                  <a:cubicBezTo>
                    <a:pt x="410" y="220"/>
                    <a:pt x="414" y="223"/>
                    <a:pt x="413" y="230"/>
                  </a:cubicBezTo>
                  <a:cubicBezTo>
                    <a:pt x="414" y="231"/>
                    <a:pt x="417" y="231"/>
                    <a:pt x="419" y="232"/>
                  </a:cubicBezTo>
                  <a:cubicBezTo>
                    <a:pt x="422" y="233"/>
                    <a:pt x="427" y="234"/>
                    <a:pt x="431" y="236"/>
                  </a:cubicBezTo>
                  <a:cubicBezTo>
                    <a:pt x="432" y="235"/>
                    <a:pt x="433" y="235"/>
                    <a:pt x="434" y="234"/>
                  </a:cubicBezTo>
                  <a:cubicBezTo>
                    <a:pt x="435" y="234"/>
                    <a:pt x="435" y="234"/>
                    <a:pt x="435" y="234"/>
                  </a:cubicBezTo>
                  <a:cubicBezTo>
                    <a:pt x="437" y="231"/>
                    <a:pt x="439" y="229"/>
                    <a:pt x="444" y="229"/>
                  </a:cubicBezTo>
                  <a:cubicBezTo>
                    <a:pt x="446" y="229"/>
                    <a:pt x="448" y="229"/>
                    <a:pt x="451" y="230"/>
                  </a:cubicBezTo>
                  <a:cubicBezTo>
                    <a:pt x="456" y="229"/>
                    <a:pt x="461" y="228"/>
                    <a:pt x="465" y="228"/>
                  </a:cubicBezTo>
                  <a:cubicBezTo>
                    <a:pt x="469" y="228"/>
                    <a:pt x="472" y="229"/>
                    <a:pt x="474" y="229"/>
                  </a:cubicBezTo>
                  <a:cubicBezTo>
                    <a:pt x="474" y="229"/>
                    <a:pt x="474" y="229"/>
                    <a:pt x="474" y="229"/>
                  </a:cubicBezTo>
                  <a:cubicBezTo>
                    <a:pt x="474" y="229"/>
                    <a:pt x="474" y="229"/>
                    <a:pt x="474" y="229"/>
                  </a:cubicBezTo>
                  <a:cubicBezTo>
                    <a:pt x="474" y="227"/>
                    <a:pt x="474" y="226"/>
                    <a:pt x="475" y="224"/>
                  </a:cubicBezTo>
                  <a:cubicBezTo>
                    <a:pt x="475" y="222"/>
                    <a:pt x="475" y="221"/>
                    <a:pt x="475" y="219"/>
                  </a:cubicBezTo>
                  <a:cubicBezTo>
                    <a:pt x="474" y="215"/>
                    <a:pt x="477" y="211"/>
                    <a:pt x="482" y="208"/>
                  </a:cubicBezTo>
                  <a:cubicBezTo>
                    <a:pt x="479" y="205"/>
                    <a:pt x="478" y="201"/>
                    <a:pt x="477" y="197"/>
                  </a:cubicBezTo>
                  <a:cubicBezTo>
                    <a:pt x="476" y="197"/>
                    <a:pt x="476" y="197"/>
                    <a:pt x="476" y="196"/>
                  </a:cubicBezTo>
                  <a:cubicBezTo>
                    <a:pt x="474" y="201"/>
                    <a:pt x="471" y="205"/>
                    <a:pt x="465" y="206"/>
                  </a:cubicBezTo>
                  <a:cubicBezTo>
                    <a:pt x="464" y="206"/>
                    <a:pt x="464" y="206"/>
                    <a:pt x="464" y="206"/>
                  </a:cubicBezTo>
                  <a:cubicBezTo>
                    <a:pt x="453" y="206"/>
                    <a:pt x="449" y="201"/>
                    <a:pt x="445" y="196"/>
                  </a:cubicBezTo>
                  <a:cubicBezTo>
                    <a:pt x="444" y="194"/>
                    <a:pt x="443" y="192"/>
                    <a:pt x="442" y="191"/>
                  </a:cubicBezTo>
                  <a:cubicBezTo>
                    <a:pt x="436" y="188"/>
                    <a:pt x="428" y="183"/>
                    <a:pt x="425" y="177"/>
                  </a:cubicBezTo>
                  <a:cubicBezTo>
                    <a:pt x="418" y="155"/>
                    <a:pt x="416" y="153"/>
                    <a:pt x="408" y="146"/>
                  </a:cubicBezTo>
                  <a:cubicBezTo>
                    <a:pt x="405" y="144"/>
                    <a:pt x="404" y="141"/>
                    <a:pt x="403" y="139"/>
                  </a:cubicBezTo>
                  <a:cubicBezTo>
                    <a:pt x="402" y="138"/>
                    <a:pt x="402" y="137"/>
                    <a:pt x="402" y="137"/>
                  </a:cubicBezTo>
                  <a:cubicBezTo>
                    <a:pt x="399" y="138"/>
                    <a:pt x="397" y="138"/>
                    <a:pt x="395" y="138"/>
                  </a:cubicBezTo>
                  <a:cubicBezTo>
                    <a:pt x="390" y="138"/>
                    <a:pt x="387" y="135"/>
                    <a:pt x="384" y="133"/>
                  </a:cubicBezTo>
                  <a:cubicBezTo>
                    <a:pt x="381" y="131"/>
                    <a:pt x="379" y="129"/>
                    <a:pt x="377" y="129"/>
                  </a:cubicBezTo>
                  <a:cubicBezTo>
                    <a:pt x="376" y="129"/>
                    <a:pt x="376" y="129"/>
                    <a:pt x="376" y="129"/>
                  </a:cubicBezTo>
                  <a:cubicBezTo>
                    <a:pt x="374" y="129"/>
                    <a:pt x="373" y="132"/>
                    <a:pt x="371" y="133"/>
                  </a:cubicBezTo>
                  <a:cubicBezTo>
                    <a:pt x="369" y="136"/>
                    <a:pt x="366" y="139"/>
                    <a:pt x="363" y="139"/>
                  </a:cubicBezTo>
                  <a:cubicBezTo>
                    <a:pt x="362" y="139"/>
                    <a:pt x="361" y="139"/>
                    <a:pt x="361" y="139"/>
                  </a:cubicBezTo>
                  <a:cubicBezTo>
                    <a:pt x="360" y="139"/>
                    <a:pt x="360" y="139"/>
                    <a:pt x="360" y="139"/>
                  </a:cubicBezTo>
                  <a:cubicBezTo>
                    <a:pt x="348" y="131"/>
                    <a:pt x="350" y="120"/>
                    <a:pt x="351" y="110"/>
                  </a:cubicBezTo>
                  <a:cubicBezTo>
                    <a:pt x="351" y="105"/>
                    <a:pt x="352" y="100"/>
                    <a:pt x="350" y="98"/>
                  </a:cubicBezTo>
                  <a:cubicBezTo>
                    <a:pt x="350" y="98"/>
                    <a:pt x="349" y="98"/>
                    <a:pt x="348" y="98"/>
                  </a:cubicBezTo>
                  <a:cubicBezTo>
                    <a:pt x="346" y="99"/>
                    <a:pt x="343" y="100"/>
                    <a:pt x="339" y="99"/>
                  </a:cubicBezTo>
                  <a:cubicBezTo>
                    <a:pt x="335" y="98"/>
                    <a:pt x="332" y="94"/>
                    <a:pt x="330" y="91"/>
                  </a:cubicBezTo>
                  <a:cubicBezTo>
                    <a:pt x="329" y="89"/>
                    <a:pt x="328" y="88"/>
                    <a:pt x="327" y="8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21" y="86"/>
                    <a:pt x="318" y="85"/>
                    <a:pt x="314" y="84"/>
                  </a:cubicBezTo>
                  <a:cubicBezTo>
                    <a:pt x="313" y="84"/>
                    <a:pt x="312" y="83"/>
                    <a:pt x="311" y="81"/>
                  </a:cubicBezTo>
                  <a:cubicBezTo>
                    <a:pt x="310" y="67"/>
                    <a:pt x="310" y="67"/>
                    <a:pt x="310" y="67"/>
                  </a:cubicBezTo>
                  <a:cubicBezTo>
                    <a:pt x="307" y="63"/>
                    <a:pt x="306" y="62"/>
                    <a:pt x="301" y="62"/>
                  </a:cubicBezTo>
                  <a:cubicBezTo>
                    <a:pt x="300" y="62"/>
                    <a:pt x="299" y="62"/>
                    <a:pt x="297" y="62"/>
                  </a:cubicBezTo>
                  <a:cubicBezTo>
                    <a:pt x="296" y="63"/>
                    <a:pt x="295" y="63"/>
                    <a:pt x="294" y="63"/>
                  </a:cubicBezTo>
                  <a:cubicBezTo>
                    <a:pt x="293" y="63"/>
                    <a:pt x="291" y="62"/>
                    <a:pt x="289" y="61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286" y="59"/>
                    <a:pt x="285" y="56"/>
                    <a:pt x="284" y="53"/>
                  </a:cubicBezTo>
                  <a:cubicBezTo>
                    <a:pt x="283" y="51"/>
                    <a:pt x="282" y="48"/>
                    <a:pt x="280" y="47"/>
                  </a:cubicBezTo>
                  <a:cubicBezTo>
                    <a:pt x="278" y="46"/>
                    <a:pt x="277" y="46"/>
                    <a:pt x="275" y="46"/>
                  </a:cubicBezTo>
                  <a:cubicBezTo>
                    <a:pt x="274" y="46"/>
                    <a:pt x="272" y="46"/>
                    <a:pt x="271" y="46"/>
                  </a:cubicBezTo>
                  <a:cubicBezTo>
                    <a:pt x="267" y="45"/>
                    <a:pt x="266" y="43"/>
                    <a:pt x="265" y="42"/>
                  </a:cubicBezTo>
                  <a:cubicBezTo>
                    <a:pt x="265" y="42"/>
                    <a:pt x="264" y="42"/>
                    <a:pt x="264" y="41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64" y="41"/>
                    <a:pt x="263" y="42"/>
                    <a:pt x="263" y="42"/>
                  </a:cubicBezTo>
                  <a:cubicBezTo>
                    <a:pt x="261" y="42"/>
                    <a:pt x="258" y="43"/>
                    <a:pt x="256" y="41"/>
                  </a:cubicBezTo>
                  <a:cubicBezTo>
                    <a:pt x="256" y="41"/>
                    <a:pt x="255" y="40"/>
                    <a:pt x="255" y="40"/>
                  </a:cubicBezTo>
                  <a:cubicBezTo>
                    <a:pt x="253" y="34"/>
                    <a:pt x="254" y="29"/>
                    <a:pt x="255" y="25"/>
                  </a:cubicBezTo>
                  <a:cubicBezTo>
                    <a:pt x="255" y="25"/>
                    <a:pt x="255" y="24"/>
                    <a:pt x="256" y="24"/>
                  </a:cubicBezTo>
                  <a:cubicBezTo>
                    <a:pt x="254" y="24"/>
                    <a:pt x="253" y="24"/>
                    <a:pt x="252" y="24"/>
                  </a:cubicBezTo>
                  <a:cubicBezTo>
                    <a:pt x="247" y="22"/>
                    <a:pt x="245" y="18"/>
                    <a:pt x="243" y="16"/>
                  </a:cubicBezTo>
                  <a:cubicBezTo>
                    <a:pt x="243" y="16"/>
                    <a:pt x="243" y="16"/>
                    <a:pt x="243" y="15"/>
                  </a:cubicBezTo>
                  <a:cubicBezTo>
                    <a:pt x="243" y="18"/>
                    <a:pt x="243" y="21"/>
                    <a:pt x="239" y="23"/>
                  </a:cubicBezTo>
                  <a:cubicBezTo>
                    <a:pt x="236" y="26"/>
                    <a:pt x="232" y="27"/>
                    <a:pt x="225" y="28"/>
                  </a:cubicBezTo>
                  <a:cubicBezTo>
                    <a:pt x="220" y="28"/>
                    <a:pt x="218" y="24"/>
                    <a:pt x="216" y="22"/>
                  </a:cubicBezTo>
                  <a:cubicBezTo>
                    <a:pt x="215" y="20"/>
                    <a:pt x="214" y="19"/>
                    <a:pt x="213" y="18"/>
                  </a:cubicBezTo>
                  <a:cubicBezTo>
                    <a:pt x="212" y="18"/>
                    <a:pt x="212" y="18"/>
                    <a:pt x="212" y="18"/>
                  </a:cubicBezTo>
                  <a:cubicBezTo>
                    <a:pt x="211" y="18"/>
                    <a:pt x="210" y="18"/>
                    <a:pt x="208" y="19"/>
                  </a:cubicBezTo>
                  <a:cubicBezTo>
                    <a:pt x="205" y="19"/>
                    <a:pt x="201" y="20"/>
                    <a:pt x="198" y="19"/>
                  </a:cubicBezTo>
                  <a:cubicBezTo>
                    <a:pt x="195" y="18"/>
                    <a:pt x="192" y="16"/>
                    <a:pt x="189" y="14"/>
                  </a:cubicBezTo>
                  <a:cubicBezTo>
                    <a:pt x="188" y="13"/>
                    <a:pt x="186" y="12"/>
                    <a:pt x="184" y="11"/>
                  </a:cubicBezTo>
                  <a:cubicBezTo>
                    <a:pt x="183" y="11"/>
                    <a:pt x="182" y="11"/>
                    <a:pt x="180" y="11"/>
                  </a:cubicBezTo>
                  <a:cubicBezTo>
                    <a:pt x="177" y="11"/>
                    <a:pt x="173" y="11"/>
                    <a:pt x="170" y="8"/>
                  </a:cubicBezTo>
                  <a:cubicBezTo>
                    <a:pt x="170" y="8"/>
                    <a:pt x="170" y="7"/>
                    <a:pt x="170" y="7"/>
                  </a:cubicBezTo>
                  <a:cubicBezTo>
                    <a:pt x="166" y="1"/>
                    <a:pt x="163" y="0"/>
                    <a:pt x="160" y="0"/>
                  </a:cubicBezTo>
                  <a:cubicBezTo>
                    <a:pt x="153" y="4"/>
                    <a:pt x="153" y="7"/>
                    <a:pt x="154" y="8"/>
                  </a:cubicBezTo>
                  <a:cubicBezTo>
                    <a:pt x="154" y="9"/>
                    <a:pt x="154" y="10"/>
                    <a:pt x="155" y="11"/>
                  </a:cubicBezTo>
                  <a:cubicBezTo>
                    <a:pt x="157" y="16"/>
                    <a:pt x="158" y="21"/>
                    <a:pt x="151" y="28"/>
                  </a:cubicBezTo>
                  <a:cubicBezTo>
                    <a:pt x="148" y="32"/>
                    <a:pt x="143" y="34"/>
                    <a:pt x="138" y="36"/>
                  </a:cubicBezTo>
                  <a:cubicBezTo>
                    <a:pt x="137" y="37"/>
                    <a:pt x="135" y="37"/>
                    <a:pt x="134" y="38"/>
                  </a:cubicBezTo>
                  <a:cubicBezTo>
                    <a:pt x="133" y="38"/>
                    <a:pt x="132" y="38"/>
                    <a:pt x="131" y="37"/>
                  </a:cubicBezTo>
                  <a:cubicBezTo>
                    <a:pt x="130" y="37"/>
                    <a:pt x="130" y="36"/>
                    <a:pt x="130" y="35"/>
                  </a:cubicBezTo>
                  <a:cubicBezTo>
                    <a:pt x="127" y="32"/>
                    <a:pt x="123" y="29"/>
                    <a:pt x="118" y="26"/>
                  </a:cubicBezTo>
                  <a:cubicBezTo>
                    <a:pt x="118" y="26"/>
                    <a:pt x="117" y="25"/>
                    <a:pt x="117" y="25"/>
                  </a:cubicBezTo>
                  <a:cubicBezTo>
                    <a:pt x="115" y="27"/>
                    <a:pt x="111" y="28"/>
                    <a:pt x="107" y="29"/>
                  </a:cubicBezTo>
                  <a:cubicBezTo>
                    <a:pt x="107" y="29"/>
                    <a:pt x="106" y="29"/>
                    <a:pt x="106" y="29"/>
                  </a:cubicBezTo>
                  <a:cubicBezTo>
                    <a:pt x="104" y="34"/>
                    <a:pt x="101" y="35"/>
                    <a:pt x="97" y="37"/>
                  </a:cubicBezTo>
                  <a:cubicBezTo>
                    <a:pt x="93" y="40"/>
                    <a:pt x="87" y="42"/>
                    <a:pt x="86" y="50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75" y="60"/>
                    <a:pt x="75" y="60"/>
                    <a:pt x="76" y="64"/>
                  </a:cubicBezTo>
                  <a:cubicBezTo>
                    <a:pt x="76" y="66"/>
                    <a:pt x="77" y="69"/>
                    <a:pt x="77" y="75"/>
                  </a:cubicBezTo>
                  <a:cubicBezTo>
                    <a:pt x="76" y="77"/>
                    <a:pt x="74" y="79"/>
                    <a:pt x="73" y="82"/>
                  </a:cubicBezTo>
                  <a:cubicBezTo>
                    <a:pt x="71" y="84"/>
                    <a:pt x="69" y="87"/>
                    <a:pt x="68" y="91"/>
                  </a:cubicBezTo>
                  <a:cubicBezTo>
                    <a:pt x="68" y="93"/>
                    <a:pt x="69" y="95"/>
                    <a:pt x="69" y="96"/>
                  </a:cubicBezTo>
                  <a:cubicBezTo>
                    <a:pt x="70" y="98"/>
                    <a:pt x="70" y="99"/>
                    <a:pt x="71" y="101"/>
                  </a:cubicBezTo>
                  <a:cubicBezTo>
                    <a:pt x="71" y="102"/>
                    <a:pt x="70" y="103"/>
                    <a:pt x="69" y="104"/>
                  </a:cubicBezTo>
                  <a:cubicBezTo>
                    <a:pt x="68" y="105"/>
                    <a:pt x="68" y="106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8"/>
                  </a:cubicBezTo>
                  <a:cubicBezTo>
                    <a:pt x="67" y="108"/>
                    <a:pt x="66" y="109"/>
                    <a:pt x="66" y="109"/>
                  </a:cubicBezTo>
                  <a:cubicBezTo>
                    <a:pt x="65" y="111"/>
                    <a:pt x="61" y="112"/>
                    <a:pt x="56" y="112"/>
                  </a:cubicBezTo>
                  <a:cubicBezTo>
                    <a:pt x="53" y="112"/>
                    <a:pt x="50" y="111"/>
                    <a:pt x="48" y="110"/>
                  </a:cubicBezTo>
                  <a:cubicBezTo>
                    <a:pt x="46" y="108"/>
                    <a:pt x="44" y="104"/>
                    <a:pt x="43" y="100"/>
                  </a:cubicBezTo>
                  <a:cubicBezTo>
                    <a:pt x="41" y="94"/>
                    <a:pt x="39" y="88"/>
                    <a:pt x="33" y="88"/>
                  </a:cubicBezTo>
                  <a:cubicBezTo>
                    <a:pt x="30" y="89"/>
                    <a:pt x="29" y="91"/>
                    <a:pt x="27" y="93"/>
                  </a:cubicBezTo>
                  <a:cubicBezTo>
                    <a:pt x="26" y="94"/>
                    <a:pt x="25" y="96"/>
                    <a:pt x="24" y="98"/>
                  </a:cubicBezTo>
                  <a:cubicBezTo>
                    <a:pt x="22" y="99"/>
                    <a:pt x="20" y="100"/>
                    <a:pt x="18" y="102"/>
                  </a:cubicBezTo>
                  <a:cubicBezTo>
                    <a:pt x="13" y="104"/>
                    <a:pt x="9" y="107"/>
                    <a:pt x="5" y="112"/>
                  </a:cubicBezTo>
                  <a:cubicBezTo>
                    <a:pt x="1" y="119"/>
                    <a:pt x="0" y="123"/>
                    <a:pt x="2" y="127"/>
                  </a:cubicBezTo>
                  <a:close/>
                  <a:moveTo>
                    <a:pt x="177" y="104"/>
                  </a:moveTo>
                  <a:cubicBezTo>
                    <a:pt x="183" y="103"/>
                    <a:pt x="184" y="100"/>
                    <a:pt x="184" y="93"/>
                  </a:cubicBezTo>
                  <a:cubicBezTo>
                    <a:pt x="183" y="92"/>
                    <a:pt x="184" y="91"/>
                    <a:pt x="185" y="90"/>
                  </a:cubicBezTo>
                  <a:cubicBezTo>
                    <a:pt x="186" y="90"/>
                    <a:pt x="188" y="90"/>
                    <a:pt x="189" y="91"/>
                  </a:cubicBezTo>
                  <a:cubicBezTo>
                    <a:pt x="191" y="93"/>
                    <a:pt x="196" y="95"/>
                    <a:pt x="197" y="95"/>
                  </a:cubicBezTo>
                  <a:cubicBezTo>
                    <a:pt x="201" y="94"/>
                    <a:pt x="203" y="93"/>
                    <a:pt x="205" y="92"/>
                  </a:cubicBezTo>
                  <a:cubicBezTo>
                    <a:pt x="207" y="91"/>
                    <a:pt x="208" y="89"/>
                    <a:pt x="210" y="89"/>
                  </a:cubicBezTo>
                  <a:cubicBezTo>
                    <a:pt x="211" y="89"/>
                    <a:pt x="212" y="90"/>
                    <a:pt x="213" y="90"/>
                  </a:cubicBezTo>
                  <a:cubicBezTo>
                    <a:pt x="218" y="93"/>
                    <a:pt x="216" y="98"/>
                    <a:pt x="215" y="102"/>
                  </a:cubicBezTo>
                  <a:cubicBezTo>
                    <a:pt x="214" y="105"/>
                    <a:pt x="213" y="107"/>
                    <a:pt x="214" y="109"/>
                  </a:cubicBezTo>
                  <a:cubicBezTo>
                    <a:pt x="216" y="111"/>
                    <a:pt x="219" y="111"/>
                    <a:pt x="222" y="111"/>
                  </a:cubicBezTo>
                  <a:cubicBezTo>
                    <a:pt x="224" y="111"/>
                    <a:pt x="224" y="111"/>
                    <a:pt x="224" y="111"/>
                  </a:cubicBezTo>
                  <a:cubicBezTo>
                    <a:pt x="224" y="111"/>
                    <a:pt x="225" y="111"/>
                    <a:pt x="226" y="111"/>
                  </a:cubicBezTo>
                  <a:cubicBezTo>
                    <a:pt x="226" y="111"/>
                    <a:pt x="226" y="111"/>
                    <a:pt x="226" y="111"/>
                  </a:cubicBezTo>
                  <a:cubicBezTo>
                    <a:pt x="227" y="111"/>
                    <a:pt x="229" y="112"/>
                    <a:pt x="230" y="113"/>
                  </a:cubicBezTo>
                  <a:cubicBezTo>
                    <a:pt x="232" y="115"/>
                    <a:pt x="235" y="117"/>
                    <a:pt x="241" y="118"/>
                  </a:cubicBezTo>
                  <a:cubicBezTo>
                    <a:pt x="245" y="119"/>
                    <a:pt x="247" y="121"/>
                    <a:pt x="248" y="123"/>
                  </a:cubicBezTo>
                  <a:cubicBezTo>
                    <a:pt x="249" y="123"/>
                    <a:pt x="249" y="124"/>
                    <a:pt x="250" y="124"/>
                  </a:cubicBezTo>
                  <a:cubicBezTo>
                    <a:pt x="250" y="124"/>
                    <a:pt x="251" y="124"/>
                    <a:pt x="251" y="123"/>
                  </a:cubicBezTo>
                  <a:cubicBezTo>
                    <a:pt x="253" y="123"/>
                    <a:pt x="254" y="122"/>
                    <a:pt x="256" y="122"/>
                  </a:cubicBezTo>
                  <a:cubicBezTo>
                    <a:pt x="257" y="122"/>
                    <a:pt x="259" y="122"/>
                    <a:pt x="260" y="123"/>
                  </a:cubicBezTo>
                  <a:cubicBezTo>
                    <a:pt x="264" y="126"/>
                    <a:pt x="263" y="131"/>
                    <a:pt x="262" y="135"/>
                  </a:cubicBezTo>
                  <a:cubicBezTo>
                    <a:pt x="262" y="136"/>
                    <a:pt x="262" y="137"/>
                    <a:pt x="262" y="137"/>
                  </a:cubicBezTo>
                  <a:cubicBezTo>
                    <a:pt x="262" y="138"/>
                    <a:pt x="263" y="139"/>
                    <a:pt x="262" y="140"/>
                  </a:cubicBezTo>
                  <a:cubicBezTo>
                    <a:pt x="262" y="141"/>
                    <a:pt x="261" y="143"/>
                    <a:pt x="261" y="144"/>
                  </a:cubicBezTo>
                  <a:cubicBezTo>
                    <a:pt x="261" y="145"/>
                    <a:pt x="260" y="145"/>
                    <a:pt x="260" y="145"/>
                  </a:cubicBezTo>
                  <a:cubicBezTo>
                    <a:pt x="258" y="148"/>
                    <a:pt x="255" y="149"/>
                    <a:pt x="252" y="150"/>
                  </a:cubicBezTo>
                  <a:cubicBezTo>
                    <a:pt x="249" y="152"/>
                    <a:pt x="247" y="153"/>
                    <a:pt x="245" y="155"/>
                  </a:cubicBezTo>
                  <a:cubicBezTo>
                    <a:pt x="245" y="155"/>
                    <a:pt x="245" y="156"/>
                    <a:pt x="245" y="156"/>
                  </a:cubicBezTo>
                  <a:cubicBezTo>
                    <a:pt x="244" y="157"/>
                    <a:pt x="243" y="158"/>
                    <a:pt x="243" y="160"/>
                  </a:cubicBezTo>
                  <a:cubicBezTo>
                    <a:pt x="243" y="162"/>
                    <a:pt x="243" y="164"/>
                    <a:pt x="242" y="166"/>
                  </a:cubicBezTo>
                  <a:cubicBezTo>
                    <a:pt x="242" y="168"/>
                    <a:pt x="240" y="170"/>
                    <a:pt x="239" y="171"/>
                  </a:cubicBezTo>
                  <a:cubicBezTo>
                    <a:pt x="238" y="172"/>
                    <a:pt x="237" y="173"/>
                    <a:pt x="237" y="173"/>
                  </a:cubicBezTo>
                  <a:cubicBezTo>
                    <a:pt x="237" y="178"/>
                    <a:pt x="236" y="184"/>
                    <a:pt x="239" y="188"/>
                  </a:cubicBezTo>
                  <a:cubicBezTo>
                    <a:pt x="240" y="188"/>
                    <a:pt x="241" y="188"/>
                    <a:pt x="242" y="187"/>
                  </a:cubicBezTo>
                  <a:cubicBezTo>
                    <a:pt x="243" y="186"/>
                    <a:pt x="244" y="186"/>
                    <a:pt x="246" y="186"/>
                  </a:cubicBezTo>
                  <a:cubicBezTo>
                    <a:pt x="247" y="186"/>
                    <a:pt x="249" y="186"/>
                    <a:pt x="250" y="187"/>
                  </a:cubicBezTo>
                  <a:cubicBezTo>
                    <a:pt x="252" y="189"/>
                    <a:pt x="253" y="191"/>
                    <a:pt x="251" y="194"/>
                  </a:cubicBezTo>
                  <a:cubicBezTo>
                    <a:pt x="251" y="195"/>
                    <a:pt x="250" y="196"/>
                    <a:pt x="251" y="199"/>
                  </a:cubicBezTo>
                  <a:cubicBezTo>
                    <a:pt x="253" y="204"/>
                    <a:pt x="250" y="210"/>
                    <a:pt x="248" y="214"/>
                  </a:cubicBezTo>
                  <a:cubicBezTo>
                    <a:pt x="247" y="215"/>
                    <a:pt x="247" y="215"/>
                    <a:pt x="246" y="215"/>
                  </a:cubicBezTo>
                  <a:cubicBezTo>
                    <a:pt x="246" y="215"/>
                    <a:pt x="245" y="215"/>
                    <a:pt x="245" y="215"/>
                  </a:cubicBezTo>
                  <a:cubicBezTo>
                    <a:pt x="244" y="215"/>
                    <a:pt x="244" y="215"/>
                    <a:pt x="243" y="215"/>
                  </a:cubicBezTo>
                  <a:cubicBezTo>
                    <a:pt x="241" y="212"/>
                    <a:pt x="237" y="211"/>
                    <a:pt x="234" y="210"/>
                  </a:cubicBezTo>
                  <a:cubicBezTo>
                    <a:pt x="234" y="210"/>
                    <a:pt x="233" y="211"/>
                    <a:pt x="233" y="211"/>
                  </a:cubicBezTo>
                  <a:cubicBezTo>
                    <a:pt x="232" y="212"/>
                    <a:pt x="229" y="215"/>
                    <a:pt x="224" y="215"/>
                  </a:cubicBezTo>
                  <a:cubicBezTo>
                    <a:pt x="212" y="214"/>
                    <a:pt x="208" y="210"/>
                    <a:pt x="204" y="207"/>
                  </a:cubicBezTo>
                  <a:cubicBezTo>
                    <a:pt x="203" y="206"/>
                    <a:pt x="201" y="205"/>
                    <a:pt x="199" y="204"/>
                  </a:cubicBezTo>
                  <a:cubicBezTo>
                    <a:pt x="199" y="205"/>
                    <a:pt x="198" y="206"/>
                    <a:pt x="198" y="207"/>
                  </a:cubicBezTo>
                  <a:cubicBezTo>
                    <a:pt x="197" y="210"/>
                    <a:pt x="196" y="214"/>
                    <a:pt x="192" y="215"/>
                  </a:cubicBezTo>
                  <a:cubicBezTo>
                    <a:pt x="192" y="215"/>
                    <a:pt x="191" y="215"/>
                    <a:pt x="191" y="215"/>
                  </a:cubicBezTo>
                  <a:cubicBezTo>
                    <a:pt x="187" y="215"/>
                    <a:pt x="184" y="212"/>
                    <a:pt x="181" y="210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79" y="209"/>
                    <a:pt x="179" y="208"/>
                    <a:pt x="179" y="207"/>
                  </a:cubicBezTo>
                  <a:cubicBezTo>
                    <a:pt x="179" y="205"/>
                    <a:pt x="179" y="205"/>
                    <a:pt x="180" y="204"/>
                  </a:cubicBezTo>
                  <a:cubicBezTo>
                    <a:pt x="181" y="202"/>
                    <a:pt x="182" y="201"/>
                    <a:pt x="182" y="200"/>
                  </a:cubicBezTo>
                  <a:cubicBezTo>
                    <a:pt x="184" y="197"/>
                    <a:pt x="186" y="194"/>
                    <a:pt x="186" y="192"/>
                  </a:cubicBezTo>
                  <a:cubicBezTo>
                    <a:pt x="183" y="186"/>
                    <a:pt x="179" y="180"/>
                    <a:pt x="174" y="176"/>
                  </a:cubicBezTo>
                  <a:cubicBezTo>
                    <a:pt x="173" y="175"/>
                    <a:pt x="172" y="173"/>
                    <a:pt x="173" y="172"/>
                  </a:cubicBezTo>
                  <a:cubicBezTo>
                    <a:pt x="176" y="164"/>
                    <a:pt x="182" y="155"/>
                    <a:pt x="187" y="147"/>
                  </a:cubicBezTo>
                  <a:cubicBezTo>
                    <a:pt x="187" y="145"/>
                    <a:pt x="186" y="143"/>
                    <a:pt x="184" y="141"/>
                  </a:cubicBezTo>
                  <a:cubicBezTo>
                    <a:pt x="183" y="139"/>
                    <a:pt x="181" y="139"/>
                    <a:pt x="179" y="138"/>
                  </a:cubicBezTo>
                  <a:cubicBezTo>
                    <a:pt x="177" y="137"/>
                    <a:pt x="174" y="136"/>
                    <a:pt x="172" y="133"/>
                  </a:cubicBezTo>
                  <a:cubicBezTo>
                    <a:pt x="170" y="131"/>
                    <a:pt x="170" y="127"/>
                    <a:pt x="170" y="125"/>
                  </a:cubicBezTo>
                  <a:cubicBezTo>
                    <a:pt x="170" y="124"/>
                    <a:pt x="170" y="123"/>
                    <a:pt x="170" y="122"/>
                  </a:cubicBezTo>
                  <a:cubicBezTo>
                    <a:pt x="170" y="121"/>
                    <a:pt x="168" y="121"/>
                    <a:pt x="167" y="121"/>
                  </a:cubicBezTo>
                  <a:cubicBezTo>
                    <a:pt x="167" y="121"/>
                    <a:pt x="166" y="121"/>
                    <a:pt x="166" y="121"/>
                  </a:cubicBezTo>
                  <a:cubicBezTo>
                    <a:pt x="165" y="120"/>
                    <a:pt x="164" y="119"/>
                    <a:pt x="164" y="118"/>
                  </a:cubicBezTo>
                  <a:cubicBezTo>
                    <a:pt x="164" y="110"/>
                    <a:pt x="169" y="104"/>
                    <a:pt x="177" y="10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8"/>
            <p:cNvSpPr>
              <a:spLocks/>
            </p:cNvSpPr>
            <p:nvPr userDrawn="1"/>
          </p:nvSpPr>
          <p:spPr bwMode="auto">
            <a:xfrm>
              <a:off x="641350" y="10407336"/>
              <a:ext cx="201613" cy="282575"/>
            </a:xfrm>
            <a:custGeom>
              <a:avLst/>
              <a:gdLst>
                <a:gd name="T0" fmla="*/ 16 w 52"/>
                <a:gd name="T1" fmla="*/ 58 h 73"/>
                <a:gd name="T2" fmla="*/ 26 w 52"/>
                <a:gd name="T3" fmla="*/ 72 h 73"/>
                <a:gd name="T4" fmla="*/ 30 w 52"/>
                <a:gd name="T5" fmla="*/ 73 h 73"/>
                <a:gd name="T6" fmla="*/ 39 w 52"/>
                <a:gd name="T7" fmla="*/ 72 h 73"/>
                <a:gd name="T8" fmla="*/ 45 w 52"/>
                <a:gd name="T9" fmla="*/ 71 h 73"/>
                <a:gd name="T10" fmla="*/ 46 w 52"/>
                <a:gd name="T11" fmla="*/ 70 h 73"/>
                <a:gd name="T12" fmla="*/ 52 w 52"/>
                <a:gd name="T13" fmla="*/ 59 h 73"/>
                <a:gd name="T14" fmla="*/ 52 w 52"/>
                <a:gd name="T15" fmla="*/ 59 h 73"/>
                <a:gd name="T16" fmla="*/ 50 w 52"/>
                <a:gd name="T17" fmla="*/ 37 h 73"/>
                <a:gd name="T18" fmla="*/ 50 w 52"/>
                <a:gd name="T19" fmla="*/ 36 h 73"/>
                <a:gd name="T20" fmla="*/ 47 w 52"/>
                <a:gd name="T21" fmla="*/ 35 h 73"/>
                <a:gd name="T22" fmla="*/ 45 w 52"/>
                <a:gd name="T23" fmla="*/ 33 h 73"/>
                <a:gd name="T24" fmla="*/ 45 w 52"/>
                <a:gd name="T25" fmla="*/ 27 h 73"/>
                <a:gd name="T26" fmla="*/ 45 w 52"/>
                <a:gd name="T27" fmla="*/ 26 h 73"/>
                <a:gd name="T28" fmla="*/ 44 w 52"/>
                <a:gd name="T29" fmla="*/ 26 h 73"/>
                <a:gd name="T30" fmla="*/ 44 w 52"/>
                <a:gd name="T31" fmla="*/ 26 h 73"/>
                <a:gd name="T32" fmla="*/ 37 w 52"/>
                <a:gd name="T33" fmla="*/ 28 h 73"/>
                <a:gd name="T34" fmla="*/ 34 w 52"/>
                <a:gd name="T35" fmla="*/ 27 h 73"/>
                <a:gd name="T36" fmla="*/ 21 w 52"/>
                <a:gd name="T37" fmla="*/ 1 h 73"/>
                <a:gd name="T38" fmla="*/ 19 w 52"/>
                <a:gd name="T39" fmla="*/ 0 h 73"/>
                <a:gd name="T40" fmla="*/ 14 w 52"/>
                <a:gd name="T41" fmla="*/ 7 h 73"/>
                <a:gd name="T42" fmla="*/ 12 w 52"/>
                <a:gd name="T43" fmla="*/ 13 h 73"/>
                <a:gd name="T44" fmla="*/ 5 w 52"/>
                <a:gd name="T45" fmla="*/ 5 h 73"/>
                <a:gd name="T46" fmla="*/ 4 w 52"/>
                <a:gd name="T47" fmla="*/ 4 h 73"/>
                <a:gd name="T48" fmla="*/ 4 w 52"/>
                <a:gd name="T49" fmla="*/ 4 h 73"/>
                <a:gd name="T50" fmla="*/ 3 w 52"/>
                <a:gd name="T51" fmla="*/ 4 h 73"/>
                <a:gd name="T52" fmla="*/ 1 w 52"/>
                <a:gd name="T53" fmla="*/ 14 h 73"/>
                <a:gd name="T54" fmla="*/ 16 w 52"/>
                <a:gd name="T55" fmla="*/ 5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73">
                  <a:moveTo>
                    <a:pt x="16" y="58"/>
                  </a:moveTo>
                  <a:cubicBezTo>
                    <a:pt x="18" y="65"/>
                    <a:pt x="22" y="69"/>
                    <a:pt x="26" y="72"/>
                  </a:cubicBezTo>
                  <a:cubicBezTo>
                    <a:pt x="27" y="73"/>
                    <a:pt x="29" y="73"/>
                    <a:pt x="30" y="73"/>
                  </a:cubicBezTo>
                  <a:cubicBezTo>
                    <a:pt x="33" y="73"/>
                    <a:pt x="36" y="72"/>
                    <a:pt x="39" y="72"/>
                  </a:cubicBezTo>
                  <a:cubicBezTo>
                    <a:pt x="41" y="71"/>
                    <a:pt x="43" y="71"/>
                    <a:pt x="45" y="71"/>
                  </a:cubicBezTo>
                  <a:cubicBezTo>
                    <a:pt x="46" y="71"/>
                    <a:pt x="46" y="71"/>
                    <a:pt x="46" y="70"/>
                  </a:cubicBezTo>
                  <a:cubicBezTo>
                    <a:pt x="49" y="68"/>
                    <a:pt x="51" y="64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51"/>
                    <a:pt x="50" y="45"/>
                    <a:pt x="50" y="37"/>
                  </a:cubicBezTo>
                  <a:cubicBezTo>
                    <a:pt x="50" y="37"/>
                    <a:pt x="50" y="36"/>
                    <a:pt x="50" y="36"/>
                  </a:cubicBezTo>
                  <a:cubicBezTo>
                    <a:pt x="49" y="35"/>
                    <a:pt x="48" y="35"/>
                    <a:pt x="47" y="35"/>
                  </a:cubicBezTo>
                  <a:cubicBezTo>
                    <a:pt x="46" y="34"/>
                    <a:pt x="45" y="34"/>
                    <a:pt x="45" y="33"/>
                  </a:cubicBezTo>
                  <a:cubicBezTo>
                    <a:pt x="44" y="32"/>
                    <a:pt x="44" y="30"/>
                    <a:pt x="45" y="27"/>
                  </a:cubicBezTo>
                  <a:cubicBezTo>
                    <a:pt x="45" y="27"/>
                    <a:pt x="45" y="27"/>
                    <a:pt x="45" y="26"/>
                  </a:cubicBezTo>
                  <a:cubicBezTo>
                    <a:pt x="45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1" y="27"/>
                    <a:pt x="39" y="28"/>
                    <a:pt x="37" y="28"/>
                  </a:cubicBezTo>
                  <a:cubicBezTo>
                    <a:pt x="36" y="28"/>
                    <a:pt x="35" y="28"/>
                    <a:pt x="34" y="27"/>
                  </a:cubicBezTo>
                  <a:cubicBezTo>
                    <a:pt x="33" y="15"/>
                    <a:pt x="31" y="4"/>
                    <a:pt x="21" y="1"/>
                  </a:cubicBezTo>
                  <a:cubicBezTo>
                    <a:pt x="21" y="1"/>
                    <a:pt x="20" y="0"/>
                    <a:pt x="19" y="0"/>
                  </a:cubicBezTo>
                  <a:cubicBezTo>
                    <a:pt x="17" y="0"/>
                    <a:pt x="16" y="3"/>
                    <a:pt x="14" y="7"/>
                  </a:cubicBezTo>
                  <a:cubicBezTo>
                    <a:pt x="14" y="9"/>
                    <a:pt x="13" y="11"/>
                    <a:pt x="12" y="13"/>
                  </a:cubicBezTo>
                  <a:cubicBezTo>
                    <a:pt x="8" y="12"/>
                    <a:pt x="6" y="9"/>
                    <a:pt x="5" y="5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7"/>
                    <a:pt x="0" y="10"/>
                    <a:pt x="1" y="14"/>
                  </a:cubicBezTo>
                  <a:cubicBezTo>
                    <a:pt x="5" y="27"/>
                    <a:pt x="10" y="41"/>
                    <a:pt x="16" y="5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69"/>
            <p:cNvSpPr>
              <a:spLocks/>
            </p:cNvSpPr>
            <p:nvPr userDrawn="1"/>
          </p:nvSpPr>
          <p:spPr bwMode="auto">
            <a:xfrm>
              <a:off x="10023475" y="13480736"/>
              <a:ext cx="46038" cy="57150"/>
            </a:xfrm>
            <a:custGeom>
              <a:avLst/>
              <a:gdLst>
                <a:gd name="T0" fmla="*/ 8 w 12"/>
                <a:gd name="T1" fmla="*/ 0 h 15"/>
                <a:gd name="T2" fmla="*/ 6 w 12"/>
                <a:gd name="T3" fmla="*/ 1 h 15"/>
                <a:gd name="T4" fmla="*/ 2 w 12"/>
                <a:gd name="T5" fmla="*/ 10 h 15"/>
                <a:gd name="T6" fmla="*/ 1 w 12"/>
                <a:gd name="T7" fmla="*/ 11 h 15"/>
                <a:gd name="T8" fmla="*/ 0 w 12"/>
                <a:gd name="T9" fmla="*/ 12 h 15"/>
                <a:gd name="T10" fmla="*/ 1 w 12"/>
                <a:gd name="T11" fmla="*/ 14 h 15"/>
                <a:gd name="T12" fmla="*/ 1 w 12"/>
                <a:gd name="T13" fmla="*/ 15 h 15"/>
                <a:gd name="T14" fmla="*/ 2 w 12"/>
                <a:gd name="T15" fmla="*/ 15 h 15"/>
                <a:gd name="T16" fmla="*/ 3 w 12"/>
                <a:gd name="T17" fmla="*/ 15 h 15"/>
                <a:gd name="T18" fmla="*/ 7 w 12"/>
                <a:gd name="T19" fmla="*/ 10 h 15"/>
                <a:gd name="T20" fmla="*/ 8 w 12"/>
                <a:gd name="T21" fmla="*/ 9 h 15"/>
                <a:gd name="T22" fmla="*/ 11 w 12"/>
                <a:gd name="T23" fmla="*/ 9 h 15"/>
                <a:gd name="T24" fmla="*/ 12 w 12"/>
                <a:gd name="T25" fmla="*/ 8 h 15"/>
                <a:gd name="T26" fmla="*/ 12 w 12"/>
                <a:gd name="T27" fmla="*/ 2 h 15"/>
                <a:gd name="T28" fmla="*/ 12 w 12"/>
                <a:gd name="T29" fmla="*/ 1 h 15"/>
                <a:gd name="T30" fmla="*/ 8 w 12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0"/>
                    <a:pt x="7" y="0"/>
                    <a:pt x="6" y="1"/>
                  </a:cubicBezTo>
                  <a:cubicBezTo>
                    <a:pt x="4" y="1"/>
                    <a:pt x="2" y="3"/>
                    <a:pt x="2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4" y="13"/>
                    <a:pt x="6" y="12"/>
                    <a:pt x="7" y="10"/>
                  </a:cubicBezTo>
                  <a:cubicBezTo>
                    <a:pt x="7" y="10"/>
                    <a:pt x="7" y="9"/>
                    <a:pt x="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70"/>
            <p:cNvSpPr>
              <a:spLocks/>
            </p:cNvSpPr>
            <p:nvPr userDrawn="1"/>
          </p:nvSpPr>
          <p:spPr bwMode="auto">
            <a:xfrm>
              <a:off x="11901488" y="13995086"/>
              <a:ext cx="136525" cy="328613"/>
            </a:xfrm>
            <a:custGeom>
              <a:avLst/>
              <a:gdLst>
                <a:gd name="T0" fmla="*/ 35 w 35"/>
                <a:gd name="T1" fmla="*/ 5 h 85"/>
                <a:gd name="T2" fmla="*/ 33 w 35"/>
                <a:gd name="T3" fmla="*/ 3 h 85"/>
                <a:gd name="T4" fmla="*/ 33 w 35"/>
                <a:gd name="T5" fmla="*/ 2 h 85"/>
                <a:gd name="T6" fmla="*/ 31 w 35"/>
                <a:gd name="T7" fmla="*/ 1 h 85"/>
                <a:gd name="T8" fmla="*/ 29 w 35"/>
                <a:gd name="T9" fmla="*/ 0 h 85"/>
                <a:gd name="T10" fmla="*/ 26 w 35"/>
                <a:gd name="T11" fmla="*/ 0 h 85"/>
                <a:gd name="T12" fmla="*/ 24 w 35"/>
                <a:gd name="T13" fmla="*/ 0 h 85"/>
                <a:gd name="T14" fmla="*/ 23 w 35"/>
                <a:gd name="T15" fmla="*/ 1 h 85"/>
                <a:gd name="T16" fmla="*/ 21 w 35"/>
                <a:gd name="T17" fmla="*/ 2 h 85"/>
                <a:gd name="T18" fmla="*/ 20 w 35"/>
                <a:gd name="T19" fmla="*/ 4 h 85"/>
                <a:gd name="T20" fmla="*/ 18 w 35"/>
                <a:gd name="T21" fmla="*/ 7 h 85"/>
                <a:gd name="T22" fmla="*/ 16 w 35"/>
                <a:gd name="T23" fmla="*/ 17 h 85"/>
                <a:gd name="T24" fmla="*/ 13 w 35"/>
                <a:gd name="T25" fmla="*/ 18 h 85"/>
                <a:gd name="T26" fmla="*/ 11 w 35"/>
                <a:gd name="T27" fmla="*/ 19 h 85"/>
                <a:gd name="T28" fmla="*/ 5 w 35"/>
                <a:gd name="T29" fmla="*/ 22 h 85"/>
                <a:gd name="T30" fmla="*/ 1 w 35"/>
                <a:gd name="T31" fmla="*/ 26 h 85"/>
                <a:gd name="T32" fmla="*/ 0 w 35"/>
                <a:gd name="T33" fmla="*/ 27 h 85"/>
                <a:gd name="T34" fmla="*/ 1 w 35"/>
                <a:gd name="T35" fmla="*/ 28 h 85"/>
                <a:gd name="T36" fmla="*/ 6 w 35"/>
                <a:gd name="T37" fmla="*/ 34 h 85"/>
                <a:gd name="T38" fmla="*/ 7 w 35"/>
                <a:gd name="T39" fmla="*/ 35 h 85"/>
                <a:gd name="T40" fmla="*/ 4 w 35"/>
                <a:gd name="T41" fmla="*/ 39 h 85"/>
                <a:gd name="T42" fmla="*/ 3 w 35"/>
                <a:gd name="T43" fmla="*/ 42 h 85"/>
                <a:gd name="T44" fmla="*/ 2 w 35"/>
                <a:gd name="T45" fmla="*/ 44 h 85"/>
                <a:gd name="T46" fmla="*/ 2 w 35"/>
                <a:gd name="T47" fmla="*/ 48 h 85"/>
                <a:gd name="T48" fmla="*/ 3 w 35"/>
                <a:gd name="T49" fmla="*/ 52 h 85"/>
                <a:gd name="T50" fmla="*/ 4 w 35"/>
                <a:gd name="T51" fmla="*/ 56 h 85"/>
                <a:gd name="T52" fmla="*/ 5 w 35"/>
                <a:gd name="T53" fmla="*/ 75 h 85"/>
                <a:gd name="T54" fmla="*/ 7 w 35"/>
                <a:gd name="T55" fmla="*/ 79 h 85"/>
                <a:gd name="T56" fmla="*/ 10 w 35"/>
                <a:gd name="T57" fmla="*/ 84 h 85"/>
                <a:gd name="T58" fmla="*/ 11 w 35"/>
                <a:gd name="T59" fmla="*/ 85 h 85"/>
                <a:gd name="T60" fmla="*/ 11 w 35"/>
                <a:gd name="T61" fmla="*/ 85 h 85"/>
                <a:gd name="T62" fmla="*/ 12 w 35"/>
                <a:gd name="T63" fmla="*/ 85 h 85"/>
                <a:gd name="T64" fmla="*/ 17 w 35"/>
                <a:gd name="T65" fmla="*/ 80 h 85"/>
                <a:gd name="T66" fmla="*/ 19 w 35"/>
                <a:gd name="T67" fmla="*/ 77 h 85"/>
                <a:gd name="T68" fmla="*/ 20 w 35"/>
                <a:gd name="T69" fmla="*/ 75 h 85"/>
                <a:gd name="T70" fmla="*/ 21 w 35"/>
                <a:gd name="T71" fmla="*/ 73 h 85"/>
                <a:gd name="T72" fmla="*/ 22 w 35"/>
                <a:gd name="T73" fmla="*/ 68 h 85"/>
                <a:gd name="T74" fmla="*/ 21 w 35"/>
                <a:gd name="T75" fmla="*/ 61 h 85"/>
                <a:gd name="T76" fmla="*/ 21 w 35"/>
                <a:gd name="T77" fmla="*/ 56 h 85"/>
                <a:gd name="T78" fmla="*/ 20 w 35"/>
                <a:gd name="T79" fmla="*/ 48 h 85"/>
                <a:gd name="T80" fmla="*/ 25 w 35"/>
                <a:gd name="T81" fmla="*/ 40 h 85"/>
                <a:gd name="T82" fmla="*/ 26 w 35"/>
                <a:gd name="T83" fmla="*/ 34 h 85"/>
                <a:gd name="T84" fmla="*/ 28 w 35"/>
                <a:gd name="T85" fmla="*/ 25 h 85"/>
                <a:gd name="T86" fmla="*/ 34 w 35"/>
                <a:gd name="T87" fmla="*/ 17 h 85"/>
                <a:gd name="T88" fmla="*/ 35 w 35"/>
                <a:gd name="T89" fmla="*/ 14 h 85"/>
                <a:gd name="T90" fmla="*/ 35 w 35"/>
                <a:gd name="T91" fmla="*/ 13 h 85"/>
                <a:gd name="T92" fmla="*/ 35 w 35"/>
                <a:gd name="T93" fmla="*/ 10 h 85"/>
                <a:gd name="T94" fmla="*/ 35 w 35"/>
                <a:gd name="T95" fmla="*/ 7 h 85"/>
                <a:gd name="T96" fmla="*/ 35 w 35"/>
                <a:gd name="T97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" h="85">
                  <a:moveTo>
                    <a:pt x="35" y="5"/>
                  </a:move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4" y="18"/>
                    <a:pt x="13" y="18"/>
                  </a:cubicBezTo>
                  <a:cubicBezTo>
                    <a:pt x="12" y="18"/>
                    <a:pt x="12" y="19"/>
                    <a:pt x="11" y="19"/>
                  </a:cubicBezTo>
                  <a:cubicBezTo>
                    <a:pt x="9" y="20"/>
                    <a:pt x="7" y="21"/>
                    <a:pt x="5" y="22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7"/>
                    <a:pt x="0" y="27"/>
                  </a:cubicBezTo>
                  <a:cubicBezTo>
                    <a:pt x="0" y="27"/>
                    <a:pt x="1" y="27"/>
                    <a:pt x="1" y="28"/>
                  </a:cubicBezTo>
                  <a:cubicBezTo>
                    <a:pt x="3" y="30"/>
                    <a:pt x="5" y="32"/>
                    <a:pt x="6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6"/>
                    <a:pt x="5" y="37"/>
                    <a:pt x="4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3" y="51"/>
                    <a:pt x="3" y="52"/>
                  </a:cubicBezTo>
                  <a:cubicBezTo>
                    <a:pt x="3" y="53"/>
                    <a:pt x="4" y="55"/>
                    <a:pt x="4" y="56"/>
                  </a:cubicBezTo>
                  <a:cubicBezTo>
                    <a:pt x="4" y="62"/>
                    <a:pt x="4" y="68"/>
                    <a:pt x="5" y="75"/>
                  </a:cubicBezTo>
                  <a:cubicBezTo>
                    <a:pt x="6" y="77"/>
                    <a:pt x="6" y="78"/>
                    <a:pt x="7" y="79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5"/>
                    <a:pt x="12" y="85"/>
                    <a:pt x="12" y="85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8" y="79"/>
                    <a:pt x="18" y="78"/>
                    <a:pt x="19" y="77"/>
                  </a:cubicBezTo>
                  <a:cubicBezTo>
                    <a:pt x="20" y="76"/>
                    <a:pt x="20" y="75"/>
                    <a:pt x="20" y="75"/>
                  </a:cubicBezTo>
                  <a:cubicBezTo>
                    <a:pt x="20" y="74"/>
                    <a:pt x="21" y="74"/>
                    <a:pt x="21" y="73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66"/>
                    <a:pt x="22" y="63"/>
                    <a:pt x="21" y="61"/>
                  </a:cubicBezTo>
                  <a:cubicBezTo>
                    <a:pt x="21" y="59"/>
                    <a:pt x="21" y="58"/>
                    <a:pt x="21" y="56"/>
                  </a:cubicBezTo>
                  <a:cubicBezTo>
                    <a:pt x="20" y="53"/>
                    <a:pt x="20" y="51"/>
                    <a:pt x="20" y="48"/>
                  </a:cubicBezTo>
                  <a:cubicBezTo>
                    <a:pt x="22" y="46"/>
                    <a:pt x="23" y="42"/>
                    <a:pt x="25" y="40"/>
                  </a:cubicBezTo>
                  <a:cubicBezTo>
                    <a:pt x="25" y="38"/>
                    <a:pt x="26" y="36"/>
                    <a:pt x="26" y="34"/>
                  </a:cubicBezTo>
                  <a:cubicBezTo>
                    <a:pt x="27" y="31"/>
                    <a:pt x="27" y="28"/>
                    <a:pt x="28" y="25"/>
                  </a:cubicBezTo>
                  <a:cubicBezTo>
                    <a:pt x="30" y="23"/>
                    <a:pt x="32" y="20"/>
                    <a:pt x="34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1"/>
                    <a:pt x="35" y="10"/>
                  </a:cubicBezTo>
                  <a:cubicBezTo>
                    <a:pt x="35" y="7"/>
                    <a:pt x="35" y="7"/>
                    <a:pt x="35" y="7"/>
                  </a:cubicBezTo>
                  <a:lnTo>
                    <a:pt x="35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71"/>
            <p:cNvSpPr>
              <a:spLocks/>
            </p:cNvSpPr>
            <p:nvPr userDrawn="1"/>
          </p:nvSpPr>
          <p:spPr bwMode="auto">
            <a:xfrm>
              <a:off x="11960225" y="14334811"/>
              <a:ext cx="61913" cy="93663"/>
            </a:xfrm>
            <a:custGeom>
              <a:avLst/>
              <a:gdLst>
                <a:gd name="T0" fmla="*/ 15 w 16"/>
                <a:gd name="T1" fmla="*/ 9 h 24"/>
                <a:gd name="T2" fmla="*/ 11 w 16"/>
                <a:gd name="T3" fmla="*/ 0 h 24"/>
                <a:gd name="T4" fmla="*/ 10 w 16"/>
                <a:gd name="T5" fmla="*/ 0 h 24"/>
                <a:gd name="T6" fmla="*/ 10 w 16"/>
                <a:gd name="T7" fmla="*/ 0 h 24"/>
                <a:gd name="T8" fmla="*/ 9 w 16"/>
                <a:gd name="T9" fmla="*/ 0 h 24"/>
                <a:gd name="T10" fmla="*/ 5 w 16"/>
                <a:gd name="T11" fmla="*/ 11 h 24"/>
                <a:gd name="T12" fmla="*/ 0 w 16"/>
                <a:gd name="T13" fmla="*/ 21 h 24"/>
                <a:gd name="T14" fmla="*/ 0 w 16"/>
                <a:gd name="T15" fmla="*/ 22 h 24"/>
                <a:gd name="T16" fmla="*/ 1 w 16"/>
                <a:gd name="T17" fmla="*/ 23 h 24"/>
                <a:gd name="T18" fmla="*/ 7 w 16"/>
                <a:gd name="T19" fmla="*/ 24 h 24"/>
                <a:gd name="T20" fmla="*/ 7 w 16"/>
                <a:gd name="T21" fmla="*/ 24 h 24"/>
                <a:gd name="T22" fmla="*/ 7 w 16"/>
                <a:gd name="T23" fmla="*/ 24 h 24"/>
                <a:gd name="T24" fmla="*/ 10 w 16"/>
                <a:gd name="T25" fmla="*/ 23 h 24"/>
                <a:gd name="T26" fmla="*/ 11 w 16"/>
                <a:gd name="T27" fmla="*/ 23 h 24"/>
                <a:gd name="T28" fmla="*/ 12 w 16"/>
                <a:gd name="T29" fmla="*/ 22 h 24"/>
                <a:gd name="T30" fmla="*/ 14 w 16"/>
                <a:gd name="T31" fmla="*/ 20 h 24"/>
                <a:gd name="T32" fmla="*/ 16 w 16"/>
                <a:gd name="T33" fmla="*/ 17 h 24"/>
                <a:gd name="T34" fmla="*/ 16 w 16"/>
                <a:gd name="T35" fmla="*/ 15 h 24"/>
                <a:gd name="T36" fmla="*/ 16 w 16"/>
                <a:gd name="T37" fmla="*/ 12 h 24"/>
                <a:gd name="T38" fmla="*/ 15 w 16"/>
                <a:gd name="T3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24">
                  <a:moveTo>
                    <a:pt x="15" y="9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8" y="4"/>
                    <a:pt x="6" y="7"/>
                    <a:pt x="5" y="11"/>
                  </a:cubicBezTo>
                  <a:cubicBezTo>
                    <a:pt x="3" y="15"/>
                    <a:pt x="2" y="18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1" y="23"/>
                    <a:pt x="1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0"/>
                    <a:pt x="15" y="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72"/>
            <p:cNvSpPr>
              <a:spLocks/>
            </p:cNvSpPr>
            <p:nvPr userDrawn="1"/>
          </p:nvSpPr>
          <p:spPr bwMode="auto">
            <a:xfrm>
              <a:off x="11364913" y="11321736"/>
              <a:ext cx="57150" cy="153988"/>
            </a:xfrm>
            <a:custGeom>
              <a:avLst/>
              <a:gdLst>
                <a:gd name="T0" fmla="*/ 6 w 15"/>
                <a:gd name="T1" fmla="*/ 28 h 40"/>
                <a:gd name="T2" fmla="*/ 7 w 15"/>
                <a:gd name="T3" fmla="*/ 33 h 40"/>
                <a:gd name="T4" fmla="*/ 13 w 15"/>
                <a:gd name="T5" fmla="*/ 40 h 40"/>
                <a:gd name="T6" fmla="*/ 15 w 15"/>
                <a:gd name="T7" fmla="*/ 40 h 40"/>
                <a:gd name="T8" fmla="*/ 15 w 15"/>
                <a:gd name="T9" fmla="*/ 39 h 40"/>
                <a:gd name="T10" fmla="*/ 14 w 15"/>
                <a:gd name="T11" fmla="*/ 12 h 40"/>
                <a:gd name="T12" fmla="*/ 15 w 15"/>
                <a:gd name="T13" fmla="*/ 5 h 40"/>
                <a:gd name="T14" fmla="*/ 15 w 15"/>
                <a:gd name="T15" fmla="*/ 5 h 40"/>
                <a:gd name="T16" fmla="*/ 9 w 15"/>
                <a:gd name="T17" fmla="*/ 1 h 40"/>
                <a:gd name="T18" fmla="*/ 8 w 15"/>
                <a:gd name="T19" fmla="*/ 1 h 40"/>
                <a:gd name="T20" fmla="*/ 5 w 15"/>
                <a:gd name="T21" fmla="*/ 0 h 40"/>
                <a:gd name="T22" fmla="*/ 4 w 15"/>
                <a:gd name="T23" fmla="*/ 0 h 40"/>
                <a:gd name="T24" fmla="*/ 5 w 15"/>
                <a:gd name="T25" fmla="*/ 13 h 40"/>
                <a:gd name="T26" fmla="*/ 1 w 15"/>
                <a:gd name="T27" fmla="*/ 20 h 40"/>
                <a:gd name="T28" fmla="*/ 6 w 15"/>
                <a:gd name="T29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40">
                  <a:moveTo>
                    <a:pt x="6" y="28"/>
                  </a:moveTo>
                  <a:cubicBezTo>
                    <a:pt x="7" y="30"/>
                    <a:pt x="7" y="31"/>
                    <a:pt x="7" y="33"/>
                  </a:cubicBezTo>
                  <a:cubicBezTo>
                    <a:pt x="8" y="36"/>
                    <a:pt x="9" y="40"/>
                    <a:pt x="13" y="40"/>
                  </a:cubicBezTo>
                  <a:cubicBezTo>
                    <a:pt x="13" y="40"/>
                    <a:pt x="14" y="40"/>
                    <a:pt x="15" y="40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29"/>
                    <a:pt x="13" y="21"/>
                    <a:pt x="14" y="12"/>
                  </a:cubicBezTo>
                  <a:cubicBezTo>
                    <a:pt x="15" y="10"/>
                    <a:pt x="15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4"/>
                    <a:pt x="11" y="2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0" y="2"/>
                    <a:pt x="3" y="8"/>
                    <a:pt x="5" y="13"/>
                  </a:cubicBezTo>
                  <a:cubicBezTo>
                    <a:pt x="3" y="15"/>
                    <a:pt x="1" y="17"/>
                    <a:pt x="1" y="20"/>
                  </a:cubicBezTo>
                  <a:cubicBezTo>
                    <a:pt x="1" y="23"/>
                    <a:pt x="3" y="25"/>
                    <a:pt x="6" y="2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73"/>
            <p:cNvSpPr>
              <a:spLocks/>
            </p:cNvSpPr>
            <p:nvPr userDrawn="1"/>
          </p:nvSpPr>
          <p:spPr bwMode="auto">
            <a:xfrm>
              <a:off x="11847513" y="14323699"/>
              <a:ext cx="96838" cy="193675"/>
            </a:xfrm>
            <a:custGeom>
              <a:avLst/>
              <a:gdLst>
                <a:gd name="T0" fmla="*/ 24 w 25"/>
                <a:gd name="T1" fmla="*/ 0 h 50"/>
                <a:gd name="T2" fmla="*/ 16 w 25"/>
                <a:gd name="T3" fmla="*/ 0 h 50"/>
                <a:gd name="T4" fmla="*/ 7 w 25"/>
                <a:gd name="T5" fmla="*/ 1 h 50"/>
                <a:gd name="T6" fmla="*/ 3 w 25"/>
                <a:gd name="T7" fmla="*/ 3 h 50"/>
                <a:gd name="T8" fmla="*/ 0 w 25"/>
                <a:gd name="T9" fmla="*/ 5 h 50"/>
                <a:gd name="T10" fmla="*/ 0 w 25"/>
                <a:gd name="T11" fmla="*/ 6 h 50"/>
                <a:gd name="T12" fmla="*/ 0 w 25"/>
                <a:gd name="T13" fmla="*/ 9 h 50"/>
                <a:gd name="T14" fmla="*/ 0 w 25"/>
                <a:gd name="T15" fmla="*/ 11 h 50"/>
                <a:gd name="T16" fmla="*/ 2 w 25"/>
                <a:gd name="T17" fmla="*/ 16 h 50"/>
                <a:gd name="T18" fmla="*/ 2 w 25"/>
                <a:gd name="T19" fmla="*/ 17 h 50"/>
                <a:gd name="T20" fmla="*/ 3 w 25"/>
                <a:gd name="T21" fmla="*/ 21 h 50"/>
                <a:gd name="T22" fmla="*/ 3 w 25"/>
                <a:gd name="T23" fmla="*/ 24 h 50"/>
                <a:gd name="T24" fmla="*/ 0 w 25"/>
                <a:gd name="T25" fmla="*/ 41 h 50"/>
                <a:gd name="T26" fmla="*/ 0 w 25"/>
                <a:gd name="T27" fmla="*/ 43 h 50"/>
                <a:gd name="T28" fmla="*/ 1 w 25"/>
                <a:gd name="T29" fmla="*/ 45 h 50"/>
                <a:gd name="T30" fmla="*/ 2 w 25"/>
                <a:gd name="T31" fmla="*/ 47 h 50"/>
                <a:gd name="T32" fmla="*/ 2 w 25"/>
                <a:gd name="T33" fmla="*/ 47 h 50"/>
                <a:gd name="T34" fmla="*/ 4 w 25"/>
                <a:gd name="T35" fmla="*/ 49 h 50"/>
                <a:gd name="T36" fmla="*/ 7 w 25"/>
                <a:gd name="T37" fmla="*/ 50 h 50"/>
                <a:gd name="T38" fmla="*/ 7 w 25"/>
                <a:gd name="T39" fmla="*/ 50 h 50"/>
                <a:gd name="T40" fmla="*/ 11 w 25"/>
                <a:gd name="T41" fmla="*/ 50 h 50"/>
                <a:gd name="T42" fmla="*/ 12 w 25"/>
                <a:gd name="T43" fmla="*/ 49 h 50"/>
                <a:gd name="T44" fmla="*/ 13 w 25"/>
                <a:gd name="T45" fmla="*/ 46 h 50"/>
                <a:gd name="T46" fmla="*/ 16 w 25"/>
                <a:gd name="T47" fmla="*/ 35 h 50"/>
                <a:gd name="T48" fmla="*/ 17 w 25"/>
                <a:gd name="T49" fmla="*/ 32 h 50"/>
                <a:gd name="T50" fmla="*/ 19 w 25"/>
                <a:gd name="T51" fmla="*/ 21 h 50"/>
                <a:gd name="T52" fmla="*/ 19 w 25"/>
                <a:gd name="T53" fmla="*/ 19 h 50"/>
                <a:gd name="T54" fmla="*/ 22 w 25"/>
                <a:gd name="T55" fmla="*/ 12 h 50"/>
                <a:gd name="T56" fmla="*/ 24 w 25"/>
                <a:gd name="T57" fmla="*/ 7 h 50"/>
                <a:gd name="T58" fmla="*/ 24 w 25"/>
                <a:gd name="T59" fmla="*/ 1 h 50"/>
                <a:gd name="T60" fmla="*/ 24 w 25"/>
                <a:gd name="T61" fmla="*/ 0 h 50"/>
                <a:gd name="T62" fmla="*/ 24 w 25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" h="50">
                  <a:moveTo>
                    <a:pt x="2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0" y="0"/>
                    <a:pt x="7" y="1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9"/>
                    <a:pt x="3" y="20"/>
                    <a:pt x="3" y="21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9"/>
                    <a:pt x="0" y="35"/>
                    <a:pt x="0" y="4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11" y="50"/>
                    <a:pt x="11" y="50"/>
                  </a:cubicBezTo>
                  <a:cubicBezTo>
                    <a:pt x="12" y="50"/>
                    <a:pt x="12" y="49"/>
                    <a:pt x="12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5" y="42"/>
                    <a:pt x="16" y="39"/>
                    <a:pt x="16" y="35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8"/>
                    <a:pt x="18" y="25"/>
                    <a:pt x="19" y="21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16"/>
                    <a:pt x="21" y="14"/>
                    <a:pt x="22" y="12"/>
                  </a:cubicBezTo>
                  <a:cubicBezTo>
                    <a:pt x="23" y="10"/>
                    <a:pt x="23" y="8"/>
                    <a:pt x="24" y="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74"/>
            <p:cNvSpPr>
              <a:spLocks/>
            </p:cNvSpPr>
            <p:nvPr userDrawn="1"/>
          </p:nvSpPr>
          <p:spPr bwMode="auto">
            <a:xfrm>
              <a:off x="12079288" y="13488674"/>
              <a:ext cx="66675" cy="161925"/>
            </a:xfrm>
            <a:custGeom>
              <a:avLst/>
              <a:gdLst>
                <a:gd name="T0" fmla="*/ 16 w 17"/>
                <a:gd name="T1" fmla="*/ 19 h 42"/>
                <a:gd name="T2" fmla="*/ 15 w 17"/>
                <a:gd name="T3" fmla="*/ 14 h 42"/>
                <a:gd name="T4" fmla="*/ 15 w 17"/>
                <a:gd name="T5" fmla="*/ 13 h 42"/>
                <a:gd name="T6" fmla="*/ 11 w 17"/>
                <a:gd name="T7" fmla="*/ 12 h 42"/>
                <a:gd name="T8" fmla="*/ 11 w 17"/>
                <a:gd name="T9" fmla="*/ 12 h 42"/>
                <a:gd name="T10" fmla="*/ 11 w 17"/>
                <a:gd name="T11" fmla="*/ 11 h 42"/>
                <a:gd name="T12" fmla="*/ 12 w 17"/>
                <a:gd name="T13" fmla="*/ 10 h 42"/>
                <a:gd name="T14" fmla="*/ 12 w 17"/>
                <a:gd name="T15" fmla="*/ 9 h 42"/>
                <a:gd name="T16" fmla="*/ 12 w 17"/>
                <a:gd name="T17" fmla="*/ 7 h 42"/>
                <a:gd name="T18" fmla="*/ 11 w 17"/>
                <a:gd name="T19" fmla="*/ 3 h 42"/>
                <a:gd name="T20" fmla="*/ 11 w 17"/>
                <a:gd name="T21" fmla="*/ 3 h 42"/>
                <a:gd name="T22" fmla="*/ 10 w 17"/>
                <a:gd name="T23" fmla="*/ 2 h 42"/>
                <a:gd name="T24" fmla="*/ 9 w 17"/>
                <a:gd name="T25" fmla="*/ 1 h 42"/>
                <a:gd name="T26" fmla="*/ 7 w 17"/>
                <a:gd name="T27" fmla="*/ 0 h 42"/>
                <a:gd name="T28" fmla="*/ 6 w 17"/>
                <a:gd name="T29" fmla="*/ 0 h 42"/>
                <a:gd name="T30" fmla="*/ 6 w 17"/>
                <a:gd name="T31" fmla="*/ 0 h 42"/>
                <a:gd name="T32" fmla="*/ 4 w 17"/>
                <a:gd name="T33" fmla="*/ 1 h 42"/>
                <a:gd name="T34" fmla="*/ 3 w 17"/>
                <a:gd name="T35" fmla="*/ 2 h 42"/>
                <a:gd name="T36" fmla="*/ 2 w 17"/>
                <a:gd name="T37" fmla="*/ 2 h 42"/>
                <a:gd name="T38" fmla="*/ 2 w 17"/>
                <a:gd name="T39" fmla="*/ 3 h 42"/>
                <a:gd name="T40" fmla="*/ 1 w 17"/>
                <a:gd name="T41" fmla="*/ 5 h 42"/>
                <a:gd name="T42" fmla="*/ 1 w 17"/>
                <a:gd name="T43" fmla="*/ 10 h 42"/>
                <a:gd name="T44" fmla="*/ 2 w 17"/>
                <a:gd name="T45" fmla="*/ 12 h 42"/>
                <a:gd name="T46" fmla="*/ 3 w 17"/>
                <a:gd name="T47" fmla="*/ 13 h 42"/>
                <a:gd name="T48" fmla="*/ 4 w 17"/>
                <a:gd name="T49" fmla="*/ 14 h 42"/>
                <a:gd name="T50" fmla="*/ 3 w 17"/>
                <a:gd name="T51" fmla="*/ 14 h 42"/>
                <a:gd name="T52" fmla="*/ 3 w 17"/>
                <a:gd name="T53" fmla="*/ 14 h 42"/>
                <a:gd name="T54" fmla="*/ 1 w 17"/>
                <a:gd name="T55" fmla="*/ 17 h 42"/>
                <a:gd name="T56" fmla="*/ 1 w 17"/>
                <a:gd name="T57" fmla="*/ 20 h 42"/>
                <a:gd name="T58" fmla="*/ 1 w 17"/>
                <a:gd name="T59" fmla="*/ 23 h 42"/>
                <a:gd name="T60" fmla="*/ 2 w 17"/>
                <a:gd name="T61" fmla="*/ 24 h 42"/>
                <a:gd name="T62" fmla="*/ 1 w 17"/>
                <a:gd name="T63" fmla="*/ 35 h 42"/>
                <a:gd name="T64" fmla="*/ 1 w 17"/>
                <a:gd name="T65" fmla="*/ 41 h 42"/>
                <a:gd name="T66" fmla="*/ 1 w 17"/>
                <a:gd name="T67" fmla="*/ 42 h 42"/>
                <a:gd name="T68" fmla="*/ 2 w 17"/>
                <a:gd name="T69" fmla="*/ 42 h 42"/>
                <a:gd name="T70" fmla="*/ 2 w 17"/>
                <a:gd name="T71" fmla="*/ 42 h 42"/>
                <a:gd name="T72" fmla="*/ 8 w 17"/>
                <a:gd name="T73" fmla="*/ 41 h 42"/>
                <a:gd name="T74" fmla="*/ 9 w 17"/>
                <a:gd name="T75" fmla="*/ 41 h 42"/>
                <a:gd name="T76" fmla="*/ 10 w 17"/>
                <a:gd name="T77" fmla="*/ 41 h 42"/>
                <a:gd name="T78" fmla="*/ 11 w 17"/>
                <a:gd name="T79" fmla="*/ 40 h 42"/>
                <a:gd name="T80" fmla="*/ 13 w 17"/>
                <a:gd name="T81" fmla="*/ 39 h 42"/>
                <a:gd name="T82" fmla="*/ 14 w 17"/>
                <a:gd name="T83" fmla="*/ 38 h 42"/>
                <a:gd name="T84" fmla="*/ 15 w 17"/>
                <a:gd name="T85" fmla="*/ 36 h 42"/>
                <a:gd name="T86" fmla="*/ 15 w 17"/>
                <a:gd name="T87" fmla="*/ 35 h 42"/>
                <a:gd name="T88" fmla="*/ 16 w 17"/>
                <a:gd name="T89" fmla="*/ 31 h 42"/>
                <a:gd name="T90" fmla="*/ 16 w 17"/>
                <a:gd name="T91" fmla="*/ 29 h 42"/>
                <a:gd name="T92" fmla="*/ 17 w 17"/>
                <a:gd name="T93" fmla="*/ 26 h 42"/>
                <a:gd name="T94" fmla="*/ 16 w 17"/>
                <a:gd name="T95" fmla="*/ 23 h 42"/>
                <a:gd name="T96" fmla="*/ 16 w 17"/>
                <a:gd name="T97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" h="42">
                  <a:moveTo>
                    <a:pt x="16" y="19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2" y="11"/>
                    <a:pt x="12" y="11"/>
                    <a:pt x="12" y="10"/>
                  </a:cubicBezTo>
                  <a:cubicBezTo>
                    <a:pt x="12" y="10"/>
                    <a:pt x="12" y="9"/>
                    <a:pt x="12" y="9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2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8"/>
                    <a:pt x="1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1" y="42"/>
                    <a:pt x="1" y="42"/>
                  </a:cubicBezTo>
                  <a:cubicBezTo>
                    <a:pt x="1" y="42"/>
                    <a:pt x="1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0"/>
                    <a:pt x="16" y="30"/>
                    <a:pt x="16" y="29"/>
                  </a:cubicBezTo>
                  <a:cubicBezTo>
                    <a:pt x="16" y="28"/>
                    <a:pt x="16" y="27"/>
                    <a:pt x="17" y="26"/>
                  </a:cubicBezTo>
                  <a:cubicBezTo>
                    <a:pt x="16" y="25"/>
                    <a:pt x="16" y="24"/>
                    <a:pt x="16" y="23"/>
                  </a:cubicBezTo>
                  <a:cubicBezTo>
                    <a:pt x="16" y="21"/>
                    <a:pt x="16" y="20"/>
                    <a:pt x="16" y="1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75"/>
            <p:cNvSpPr>
              <a:spLocks/>
            </p:cNvSpPr>
            <p:nvPr userDrawn="1"/>
          </p:nvSpPr>
          <p:spPr bwMode="auto">
            <a:xfrm>
              <a:off x="12022138" y="13782361"/>
              <a:ext cx="73025" cy="188913"/>
            </a:xfrm>
            <a:custGeom>
              <a:avLst/>
              <a:gdLst>
                <a:gd name="T0" fmla="*/ 18 w 19"/>
                <a:gd name="T1" fmla="*/ 8 h 49"/>
                <a:gd name="T2" fmla="*/ 18 w 19"/>
                <a:gd name="T3" fmla="*/ 6 h 49"/>
                <a:gd name="T4" fmla="*/ 17 w 19"/>
                <a:gd name="T5" fmla="*/ 5 h 49"/>
                <a:gd name="T6" fmla="*/ 17 w 19"/>
                <a:gd name="T7" fmla="*/ 4 h 49"/>
                <a:gd name="T8" fmla="*/ 16 w 19"/>
                <a:gd name="T9" fmla="*/ 3 h 49"/>
                <a:gd name="T10" fmla="*/ 13 w 19"/>
                <a:gd name="T11" fmla="*/ 0 h 49"/>
                <a:gd name="T12" fmla="*/ 12 w 19"/>
                <a:gd name="T13" fmla="*/ 0 h 49"/>
                <a:gd name="T14" fmla="*/ 12 w 19"/>
                <a:gd name="T15" fmla="*/ 0 h 49"/>
                <a:gd name="T16" fmla="*/ 8 w 19"/>
                <a:gd name="T17" fmla="*/ 2 h 49"/>
                <a:gd name="T18" fmla="*/ 7 w 19"/>
                <a:gd name="T19" fmla="*/ 4 h 49"/>
                <a:gd name="T20" fmla="*/ 6 w 19"/>
                <a:gd name="T21" fmla="*/ 5 h 49"/>
                <a:gd name="T22" fmla="*/ 4 w 19"/>
                <a:gd name="T23" fmla="*/ 13 h 49"/>
                <a:gd name="T24" fmla="*/ 4 w 19"/>
                <a:gd name="T25" fmla="*/ 14 h 49"/>
                <a:gd name="T26" fmla="*/ 1 w 19"/>
                <a:gd name="T27" fmla="*/ 31 h 49"/>
                <a:gd name="T28" fmla="*/ 0 w 19"/>
                <a:gd name="T29" fmla="*/ 40 h 49"/>
                <a:gd name="T30" fmla="*/ 0 w 19"/>
                <a:gd name="T31" fmla="*/ 42 h 49"/>
                <a:gd name="T32" fmla="*/ 0 w 19"/>
                <a:gd name="T33" fmla="*/ 43 h 49"/>
                <a:gd name="T34" fmla="*/ 1 w 19"/>
                <a:gd name="T35" fmla="*/ 44 h 49"/>
                <a:gd name="T36" fmla="*/ 2 w 19"/>
                <a:gd name="T37" fmla="*/ 45 h 49"/>
                <a:gd name="T38" fmla="*/ 3 w 19"/>
                <a:gd name="T39" fmla="*/ 46 h 49"/>
                <a:gd name="T40" fmla="*/ 6 w 19"/>
                <a:gd name="T41" fmla="*/ 49 h 49"/>
                <a:gd name="T42" fmla="*/ 7 w 19"/>
                <a:gd name="T43" fmla="*/ 49 h 49"/>
                <a:gd name="T44" fmla="*/ 7 w 19"/>
                <a:gd name="T45" fmla="*/ 49 h 49"/>
                <a:gd name="T46" fmla="*/ 11 w 19"/>
                <a:gd name="T47" fmla="*/ 45 h 49"/>
                <a:gd name="T48" fmla="*/ 13 w 19"/>
                <a:gd name="T49" fmla="*/ 42 h 49"/>
                <a:gd name="T50" fmla="*/ 19 w 19"/>
                <a:gd name="T51" fmla="*/ 20 h 49"/>
                <a:gd name="T52" fmla="*/ 19 w 19"/>
                <a:gd name="T53" fmla="*/ 11 h 49"/>
                <a:gd name="T54" fmla="*/ 18 w 19"/>
                <a:gd name="T55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49">
                  <a:moveTo>
                    <a:pt x="18" y="8"/>
                  </a:move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7" y="5"/>
                    <a:pt x="17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8"/>
                    <a:pt x="5" y="11"/>
                    <a:pt x="4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9"/>
                    <a:pt x="2" y="25"/>
                    <a:pt x="1" y="31"/>
                  </a:cubicBezTo>
                  <a:cubicBezTo>
                    <a:pt x="0" y="34"/>
                    <a:pt x="0" y="37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3"/>
                    <a:pt x="0" y="43"/>
                  </a:cubicBezTo>
                  <a:cubicBezTo>
                    <a:pt x="0" y="43"/>
                    <a:pt x="1" y="44"/>
                    <a:pt x="1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2" y="44"/>
                    <a:pt x="12" y="43"/>
                    <a:pt x="13" y="42"/>
                  </a:cubicBezTo>
                  <a:cubicBezTo>
                    <a:pt x="16" y="36"/>
                    <a:pt x="18" y="28"/>
                    <a:pt x="19" y="20"/>
                  </a:cubicBezTo>
                  <a:cubicBezTo>
                    <a:pt x="19" y="17"/>
                    <a:pt x="19" y="14"/>
                    <a:pt x="19" y="11"/>
                  </a:cubicBezTo>
                  <a:lnTo>
                    <a:pt x="18" y="8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76"/>
            <p:cNvSpPr>
              <a:spLocks/>
            </p:cNvSpPr>
            <p:nvPr userDrawn="1"/>
          </p:nvSpPr>
          <p:spPr bwMode="auto">
            <a:xfrm>
              <a:off x="12126913" y="11494774"/>
              <a:ext cx="69850" cy="26988"/>
            </a:xfrm>
            <a:custGeom>
              <a:avLst/>
              <a:gdLst>
                <a:gd name="T0" fmla="*/ 17 w 18"/>
                <a:gd name="T1" fmla="*/ 0 h 7"/>
                <a:gd name="T2" fmla="*/ 16 w 18"/>
                <a:gd name="T3" fmla="*/ 0 h 7"/>
                <a:gd name="T4" fmla="*/ 11 w 18"/>
                <a:gd name="T5" fmla="*/ 0 h 7"/>
                <a:gd name="T6" fmla="*/ 6 w 18"/>
                <a:gd name="T7" fmla="*/ 0 h 7"/>
                <a:gd name="T8" fmla="*/ 0 w 18"/>
                <a:gd name="T9" fmla="*/ 5 h 7"/>
                <a:gd name="T10" fmla="*/ 0 w 18"/>
                <a:gd name="T11" fmla="*/ 6 h 7"/>
                <a:gd name="T12" fmla="*/ 0 w 18"/>
                <a:gd name="T13" fmla="*/ 6 h 7"/>
                <a:gd name="T14" fmla="*/ 4 w 18"/>
                <a:gd name="T15" fmla="*/ 7 h 7"/>
                <a:gd name="T16" fmla="*/ 17 w 18"/>
                <a:gd name="T17" fmla="*/ 2 h 7"/>
                <a:gd name="T18" fmla="*/ 18 w 18"/>
                <a:gd name="T19" fmla="*/ 1 h 7"/>
                <a:gd name="T20" fmla="*/ 17 w 18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7">
                  <a:moveTo>
                    <a:pt x="17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3" y="0"/>
                    <a:pt x="11" y="0"/>
                  </a:cubicBezTo>
                  <a:cubicBezTo>
                    <a:pt x="10" y="0"/>
                    <a:pt x="8" y="0"/>
                    <a:pt x="6" y="0"/>
                  </a:cubicBezTo>
                  <a:cubicBezTo>
                    <a:pt x="3" y="2"/>
                    <a:pt x="1" y="3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8" y="7"/>
                    <a:pt x="13" y="5"/>
                    <a:pt x="17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77"/>
            <p:cNvSpPr>
              <a:spLocks/>
            </p:cNvSpPr>
            <p:nvPr userDrawn="1"/>
          </p:nvSpPr>
          <p:spPr bwMode="auto">
            <a:xfrm>
              <a:off x="1724025" y="11831324"/>
              <a:ext cx="1965325" cy="1149350"/>
            </a:xfrm>
            <a:custGeom>
              <a:avLst/>
              <a:gdLst>
                <a:gd name="T0" fmla="*/ 491 w 508"/>
                <a:gd name="T1" fmla="*/ 163 h 297"/>
                <a:gd name="T2" fmla="*/ 483 w 508"/>
                <a:gd name="T3" fmla="*/ 127 h 297"/>
                <a:gd name="T4" fmla="*/ 445 w 508"/>
                <a:gd name="T5" fmla="*/ 120 h 297"/>
                <a:gd name="T6" fmla="*/ 428 w 508"/>
                <a:gd name="T7" fmla="*/ 113 h 297"/>
                <a:gd name="T8" fmla="*/ 410 w 508"/>
                <a:gd name="T9" fmla="*/ 105 h 297"/>
                <a:gd name="T10" fmla="*/ 395 w 508"/>
                <a:gd name="T11" fmla="*/ 97 h 297"/>
                <a:gd name="T12" fmla="*/ 379 w 508"/>
                <a:gd name="T13" fmla="*/ 78 h 297"/>
                <a:gd name="T14" fmla="*/ 364 w 508"/>
                <a:gd name="T15" fmla="*/ 80 h 297"/>
                <a:gd name="T16" fmla="*/ 357 w 508"/>
                <a:gd name="T17" fmla="*/ 96 h 297"/>
                <a:gd name="T18" fmla="*/ 346 w 508"/>
                <a:gd name="T19" fmla="*/ 95 h 297"/>
                <a:gd name="T20" fmla="*/ 325 w 508"/>
                <a:gd name="T21" fmla="*/ 89 h 297"/>
                <a:gd name="T22" fmla="*/ 302 w 508"/>
                <a:gd name="T23" fmla="*/ 84 h 297"/>
                <a:gd name="T24" fmla="*/ 284 w 508"/>
                <a:gd name="T25" fmla="*/ 93 h 297"/>
                <a:gd name="T26" fmla="*/ 280 w 508"/>
                <a:gd name="T27" fmla="*/ 53 h 297"/>
                <a:gd name="T28" fmla="*/ 300 w 508"/>
                <a:gd name="T29" fmla="*/ 40 h 297"/>
                <a:gd name="T30" fmla="*/ 306 w 508"/>
                <a:gd name="T31" fmla="*/ 10 h 297"/>
                <a:gd name="T32" fmla="*/ 262 w 508"/>
                <a:gd name="T33" fmla="*/ 14 h 297"/>
                <a:gd name="T34" fmla="*/ 262 w 508"/>
                <a:gd name="T35" fmla="*/ 32 h 297"/>
                <a:gd name="T36" fmla="*/ 251 w 508"/>
                <a:gd name="T37" fmla="*/ 58 h 297"/>
                <a:gd name="T38" fmla="*/ 222 w 508"/>
                <a:gd name="T39" fmla="*/ 70 h 297"/>
                <a:gd name="T40" fmla="*/ 208 w 508"/>
                <a:gd name="T41" fmla="*/ 73 h 297"/>
                <a:gd name="T42" fmla="*/ 188 w 508"/>
                <a:gd name="T43" fmla="*/ 72 h 297"/>
                <a:gd name="T44" fmla="*/ 153 w 508"/>
                <a:gd name="T45" fmla="*/ 61 h 297"/>
                <a:gd name="T46" fmla="*/ 134 w 508"/>
                <a:gd name="T47" fmla="*/ 53 h 297"/>
                <a:gd name="T48" fmla="*/ 88 w 508"/>
                <a:gd name="T49" fmla="*/ 73 h 297"/>
                <a:gd name="T50" fmla="*/ 68 w 508"/>
                <a:gd name="T51" fmla="*/ 84 h 297"/>
                <a:gd name="T52" fmla="*/ 37 w 508"/>
                <a:gd name="T53" fmla="*/ 89 h 297"/>
                <a:gd name="T54" fmla="*/ 36 w 508"/>
                <a:gd name="T55" fmla="*/ 101 h 297"/>
                <a:gd name="T56" fmla="*/ 31 w 508"/>
                <a:gd name="T57" fmla="*/ 110 h 297"/>
                <a:gd name="T58" fmla="*/ 16 w 508"/>
                <a:gd name="T59" fmla="*/ 124 h 297"/>
                <a:gd name="T60" fmla="*/ 10 w 508"/>
                <a:gd name="T61" fmla="*/ 131 h 297"/>
                <a:gd name="T62" fmla="*/ 4 w 508"/>
                <a:gd name="T63" fmla="*/ 136 h 297"/>
                <a:gd name="T64" fmla="*/ 34 w 508"/>
                <a:gd name="T65" fmla="*/ 171 h 297"/>
                <a:gd name="T66" fmla="*/ 49 w 508"/>
                <a:gd name="T67" fmla="*/ 186 h 297"/>
                <a:gd name="T68" fmla="*/ 66 w 508"/>
                <a:gd name="T69" fmla="*/ 191 h 297"/>
                <a:gd name="T70" fmla="*/ 100 w 508"/>
                <a:gd name="T71" fmla="*/ 183 h 297"/>
                <a:gd name="T72" fmla="*/ 120 w 508"/>
                <a:gd name="T73" fmla="*/ 196 h 297"/>
                <a:gd name="T74" fmla="*/ 132 w 508"/>
                <a:gd name="T75" fmla="*/ 178 h 297"/>
                <a:gd name="T76" fmla="*/ 180 w 508"/>
                <a:gd name="T77" fmla="*/ 172 h 297"/>
                <a:gd name="T78" fmla="*/ 199 w 508"/>
                <a:gd name="T79" fmla="*/ 171 h 297"/>
                <a:gd name="T80" fmla="*/ 215 w 508"/>
                <a:gd name="T81" fmla="*/ 171 h 297"/>
                <a:gd name="T82" fmla="*/ 221 w 508"/>
                <a:gd name="T83" fmla="*/ 179 h 297"/>
                <a:gd name="T84" fmla="*/ 221 w 508"/>
                <a:gd name="T85" fmla="*/ 211 h 297"/>
                <a:gd name="T86" fmla="*/ 232 w 508"/>
                <a:gd name="T87" fmla="*/ 232 h 297"/>
                <a:gd name="T88" fmla="*/ 247 w 508"/>
                <a:gd name="T89" fmla="*/ 241 h 297"/>
                <a:gd name="T90" fmla="*/ 256 w 508"/>
                <a:gd name="T91" fmla="*/ 226 h 297"/>
                <a:gd name="T92" fmla="*/ 276 w 508"/>
                <a:gd name="T93" fmla="*/ 223 h 297"/>
                <a:gd name="T94" fmla="*/ 266 w 508"/>
                <a:gd name="T95" fmla="*/ 240 h 297"/>
                <a:gd name="T96" fmla="*/ 268 w 508"/>
                <a:gd name="T97" fmla="*/ 263 h 297"/>
                <a:gd name="T98" fmla="*/ 287 w 508"/>
                <a:gd name="T99" fmla="*/ 253 h 297"/>
                <a:gd name="T100" fmla="*/ 307 w 508"/>
                <a:gd name="T101" fmla="*/ 272 h 297"/>
                <a:gd name="T102" fmla="*/ 322 w 508"/>
                <a:gd name="T103" fmla="*/ 283 h 297"/>
                <a:gd name="T104" fmla="*/ 337 w 508"/>
                <a:gd name="T105" fmla="*/ 296 h 297"/>
                <a:gd name="T106" fmla="*/ 361 w 508"/>
                <a:gd name="T107" fmla="*/ 280 h 297"/>
                <a:gd name="T108" fmla="*/ 395 w 508"/>
                <a:gd name="T109" fmla="*/ 265 h 297"/>
                <a:gd name="T110" fmla="*/ 418 w 508"/>
                <a:gd name="T111" fmla="*/ 249 h 297"/>
                <a:gd name="T112" fmla="*/ 439 w 508"/>
                <a:gd name="T113" fmla="*/ 22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8" h="297">
                  <a:moveTo>
                    <a:pt x="455" y="194"/>
                  </a:moveTo>
                  <a:cubicBezTo>
                    <a:pt x="457" y="193"/>
                    <a:pt x="459" y="193"/>
                    <a:pt x="460" y="192"/>
                  </a:cubicBezTo>
                  <a:cubicBezTo>
                    <a:pt x="462" y="188"/>
                    <a:pt x="469" y="183"/>
                    <a:pt x="479" y="176"/>
                  </a:cubicBezTo>
                  <a:cubicBezTo>
                    <a:pt x="483" y="173"/>
                    <a:pt x="486" y="170"/>
                    <a:pt x="489" y="168"/>
                  </a:cubicBezTo>
                  <a:cubicBezTo>
                    <a:pt x="489" y="166"/>
                    <a:pt x="490" y="164"/>
                    <a:pt x="491" y="163"/>
                  </a:cubicBezTo>
                  <a:cubicBezTo>
                    <a:pt x="492" y="159"/>
                    <a:pt x="493" y="156"/>
                    <a:pt x="496" y="151"/>
                  </a:cubicBezTo>
                  <a:cubicBezTo>
                    <a:pt x="498" y="148"/>
                    <a:pt x="500" y="147"/>
                    <a:pt x="501" y="146"/>
                  </a:cubicBezTo>
                  <a:cubicBezTo>
                    <a:pt x="502" y="145"/>
                    <a:pt x="504" y="144"/>
                    <a:pt x="508" y="137"/>
                  </a:cubicBezTo>
                  <a:cubicBezTo>
                    <a:pt x="507" y="138"/>
                    <a:pt x="505" y="138"/>
                    <a:pt x="504" y="138"/>
                  </a:cubicBezTo>
                  <a:cubicBezTo>
                    <a:pt x="496" y="136"/>
                    <a:pt x="490" y="132"/>
                    <a:pt x="483" y="127"/>
                  </a:cubicBezTo>
                  <a:cubicBezTo>
                    <a:pt x="478" y="124"/>
                    <a:pt x="473" y="120"/>
                    <a:pt x="467" y="119"/>
                  </a:cubicBezTo>
                  <a:cubicBezTo>
                    <a:pt x="467" y="118"/>
                    <a:pt x="467" y="118"/>
                    <a:pt x="466" y="118"/>
                  </a:cubicBezTo>
                  <a:cubicBezTo>
                    <a:pt x="465" y="118"/>
                    <a:pt x="463" y="119"/>
                    <a:pt x="461" y="120"/>
                  </a:cubicBezTo>
                  <a:cubicBezTo>
                    <a:pt x="458" y="121"/>
                    <a:pt x="456" y="122"/>
                    <a:pt x="452" y="122"/>
                  </a:cubicBezTo>
                  <a:cubicBezTo>
                    <a:pt x="449" y="122"/>
                    <a:pt x="447" y="121"/>
                    <a:pt x="445" y="120"/>
                  </a:cubicBezTo>
                  <a:cubicBezTo>
                    <a:pt x="444" y="119"/>
                    <a:pt x="444" y="119"/>
                    <a:pt x="443" y="118"/>
                  </a:cubicBezTo>
                  <a:cubicBezTo>
                    <a:pt x="442" y="118"/>
                    <a:pt x="442" y="118"/>
                    <a:pt x="442" y="119"/>
                  </a:cubicBezTo>
                  <a:cubicBezTo>
                    <a:pt x="441" y="119"/>
                    <a:pt x="439" y="119"/>
                    <a:pt x="437" y="119"/>
                  </a:cubicBezTo>
                  <a:cubicBezTo>
                    <a:pt x="436" y="118"/>
                    <a:pt x="434" y="117"/>
                    <a:pt x="431" y="115"/>
                  </a:cubicBezTo>
                  <a:cubicBezTo>
                    <a:pt x="430" y="114"/>
                    <a:pt x="428" y="113"/>
                    <a:pt x="428" y="113"/>
                  </a:cubicBezTo>
                  <a:cubicBezTo>
                    <a:pt x="427" y="113"/>
                    <a:pt x="427" y="113"/>
                    <a:pt x="427" y="113"/>
                  </a:cubicBezTo>
                  <a:cubicBezTo>
                    <a:pt x="426" y="113"/>
                    <a:pt x="426" y="113"/>
                    <a:pt x="425" y="113"/>
                  </a:cubicBezTo>
                  <a:cubicBezTo>
                    <a:pt x="424" y="114"/>
                    <a:pt x="424" y="114"/>
                    <a:pt x="423" y="114"/>
                  </a:cubicBezTo>
                  <a:cubicBezTo>
                    <a:pt x="420" y="116"/>
                    <a:pt x="418" y="115"/>
                    <a:pt x="416" y="113"/>
                  </a:cubicBezTo>
                  <a:cubicBezTo>
                    <a:pt x="413" y="111"/>
                    <a:pt x="411" y="108"/>
                    <a:pt x="410" y="105"/>
                  </a:cubicBezTo>
                  <a:cubicBezTo>
                    <a:pt x="409" y="102"/>
                    <a:pt x="408" y="100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5" y="98"/>
                    <a:pt x="404" y="98"/>
                    <a:pt x="404" y="98"/>
                  </a:cubicBezTo>
                  <a:cubicBezTo>
                    <a:pt x="401" y="99"/>
                    <a:pt x="398" y="99"/>
                    <a:pt x="395" y="97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2" y="94"/>
                    <a:pt x="394" y="90"/>
                    <a:pt x="395" y="89"/>
                  </a:cubicBezTo>
                  <a:cubicBezTo>
                    <a:pt x="395" y="89"/>
                    <a:pt x="395" y="89"/>
                    <a:pt x="395" y="89"/>
                  </a:cubicBezTo>
                  <a:cubicBezTo>
                    <a:pt x="394" y="86"/>
                    <a:pt x="390" y="81"/>
                    <a:pt x="388" y="79"/>
                  </a:cubicBezTo>
                  <a:cubicBezTo>
                    <a:pt x="383" y="80"/>
                    <a:pt x="380" y="80"/>
                    <a:pt x="379" y="78"/>
                  </a:cubicBezTo>
                  <a:cubicBezTo>
                    <a:pt x="379" y="78"/>
                    <a:pt x="379" y="78"/>
                    <a:pt x="379" y="78"/>
                  </a:cubicBezTo>
                  <a:cubicBezTo>
                    <a:pt x="378" y="79"/>
                    <a:pt x="377" y="79"/>
                    <a:pt x="376" y="79"/>
                  </a:cubicBezTo>
                  <a:cubicBezTo>
                    <a:pt x="375" y="79"/>
                    <a:pt x="375" y="79"/>
                    <a:pt x="375" y="79"/>
                  </a:cubicBezTo>
                  <a:cubicBezTo>
                    <a:pt x="372" y="78"/>
                    <a:pt x="371" y="76"/>
                    <a:pt x="370" y="75"/>
                  </a:cubicBezTo>
                  <a:cubicBezTo>
                    <a:pt x="370" y="75"/>
                    <a:pt x="370" y="75"/>
                    <a:pt x="370" y="75"/>
                  </a:cubicBezTo>
                  <a:cubicBezTo>
                    <a:pt x="368" y="75"/>
                    <a:pt x="365" y="78"/>
                    <a:pt x="364" y="80"/>
                  </a:cubicBezTo>
                  <a:cubicBezTo>
                    <a:pt x="364" y="81"/>
                    <a:pt x="365" y="83"/>
                    <a:pt x="365" y="84"/>
                  </a:cubicBezTo>
                  <a:cubicBezTo>
                    <a:pt x="366" y="86"/>
                    <a:pt x="367" y="89"/>
                    <a:pt x="367" y="91"/>
                  </a:cubicBezTo>
                  <a:cubicBezTo>
                    <a:pt x="367" y="94"/>
                    <a:pt x="366" y="96"/>
                    <a:pt x="362" y="98"/>
                  </a:cubicBezTo>
                  <a:cubicBezTo>
                    <a:pt x="362" y="98"/>
                    <a:pt x="361" y="98"/>
                    <a:pt x="361" y="98"/>
                  </a:cubicBezTo>
                  <a:cubicBezTo>
                    <a:pt x="359" y="98"/>
                    <a:pt x="358" y="97"/>
                    <a:pt x="357" y="96"/>
                  </a:cubicBezTo>
                  <a:cubicBezTo>
                    <a:pt x="357" y="96"/>
                    <a:pt x="357" y="96"/>
                    <a:pt x="357" y="96"/>
                  </a:cubicBezTo>
                  <a:cubicBezTo>
                    <a:pt x="356" y="95"/>
                    <a:pt x="355" y="95"/>
                    <a:pt x="355" y="94"/>
                  </a:cubicBezTo>
                  <a:cubicBezTo>
                    <a:pt x="354" y="92"/>
                    <a:pt x="353" y="91"/>
                    <a:pt x="352" y="91"/>
                  </a:cubicBezTo>
                  <a:cubicBezTo>
                    <a:pt x="352" y="91"/>
                    <a:pt x="352" y="91"/>
                    <a:pt x="351" y="91"/>
                  </a:cubicBezTo>
                  <a:cubicBezTo>
                    <a:pt x="349" y="92"/>
                    <a:pt x="348" y="93"/>
                    <a:pt x="346" y="95"/>
                  </a:cubicBezTo>
                  <a:cubicBezTo>
                    <a:pt x="344" y="97"/>
                    <a:pt x="342" y="100"/>
                    <a:pt x="338" y="100"/>
                  </a:cubicBezTo>
                  <a:cubicBezTo>
                    <a:pt x="337" y="100"/>
                    <a:pt x="337" y="100"/>
                    <a:pt x="337" y="100"/>
                  </a:cubicBezTo>
                  <a:cubicBezTo>
                    <a:pt x="329" y="99"/>
                    <a:pt x="330" y="94"/>
                    <a:pt x="331" y="91"/>
                  </a:cubicBezTo>
                  <a:cubicBezTo>
                    <a:pt x="331" y="91"/>
                    <a:pt x="331" y="91"/>
                    <a:pt x="331" y="90"/>
                  </a:cubicBezTo>
                  <a:cubicBezTo>
                    <a:pt x="329" y="90"/>
                    <a:pt x="327" y="89"/>
                    <a:pt x="325" y="89"/>
                  </a:cubicBezTo>
                  <a:cubicBezTo>
                    <a:pt x="322" y="89"/>
                    <a:pt x="319" y="89"/>
                    <a:pt x="317" y="87"/>
                  </a:cubicBezTo>
                  <a:cubicBezTo>
                    <a:pt x="314" y="86"/>
                    <a:pt x="310" y="85"/>
                    <a:pt x="306" y="85"/>
                  </a:cubicBezTo>
                  <a:cubicBezTo>
                    <a:pt x="306" y="85"/>
                    <a:pt x="306" y="85"/>
                    <a:pt x="305" y="85"/>
                  </a:cubicBezTo>
                  <a:cubicBezTo>
                    <a:pt x="305" y="85"/>
                    <a:pt x="305" y="85"/>
                    <a:pt x="305" y="85"/>
                  </a:cubicBezTo>
                  <a:cubicBezTo>
                    <a:pt x="304" y="85"/>
                    <a:pt x="302" y="85"/>
                    <a:pt x="302" y="84"/>
                  </a:cubicBezTo>
                  <a:cubicBezTo>
                    <a:pt x="300" y="84"/>
                    <a:pt x="299" y="84"/>
                    <a:pt x="299" y="84"/>
                  </a:cubicBezTo>
                  <a:cubicBezTo>
                    <a:pt x="299" y="84"/>
                    <a:pt x="298" y="86"/>
                    <a:pt x="298" y="87"/>
                  </a:cubicBezTo>
                  <a:cubicBezTo>
                    <a:pt x="297" y="90"/>
                    <a:pt x="296" y="95"/>
                    <a:pt x="290" y="95"/>
                  </a:cubicBezTo>
                  <a:cubicBezTo>
                    <a:pt x="289" y="95"/>
                    <a:pt x="287" y="95"/>
                    <a:pt x="285" y="94"/>
                  </a:cubicBezTo>
                  <a:cubicBezTo>
                    <a:pt x="284" y="94"/>
                    <a:pt x="284" y="94"/>
                    <a:pt x="284" y="93"/>
                  </a:cubicBezTo>
                  <a:cubicBezTo>
                    <a:pt x="275" y="85"/>
                    <a:pt x="279" y="79"/>
                    <a:pt x="282" y="75"/>
                  </a:cubicBezTo>
                  <a:cubicBezTo>
                    <a:pt x="283" y="75"/>
                    <a:pt x="283" y="74"/>
                    <a:pt x="283" y="73"/>
                  </a:cubicBezTo>
                  <a:cubicBezTo>
                    <a:pt x="283" y="72"/>
                    <a:pt x="282" y="71"/>
                    <a:pt x="280" y="70"/>
                  </a:cubicBezTo>
                  <a:cubicBezTo>
                    <a:pt x="277" y="68"/>
                    <a:pt x="274" y="65"/>
                    <a:pt x="274" y="60"/>
                  </a:cubicBezTo>
                  <a:cubicBezTo>
                    <a:pt x="274" y="56"/>
                    <a:pt x="277" y="54"/>
                    <a:pt x="280" y="53"/>
                  </a:cubicBezTo>
                  <a:cubicBezTo>
                    <a:pt x="281" y="53"/>
                    <a:pt x="282" y="52"/>
                    <a:pt x="283" y="52"/>
                  </a:cubicBezTo>
                  <a:cubicBezTo>
                    <a:pt x="283" y="51"/>
                    <a:pt x="283" y="51"/>
                    <a:pt x="283" y="50"/>
                  </a:cubicBezTo>
                  <a:cubicBezTo>
                    <a:pt x="283" y="49"/>
                    <a:pt x="283" y="47"/>
                    <a:pt x="285" y="45"/>
                  </a:cubicBezTo>
                  <a:cubicBezTo>
                    <a:pt x="287" y="42"/>
                    <a:pt x="291" y="42"/>
                    <a:pt x="295" y="41"/>
                  </a:cubicBezTo>
                  <a:cubicBezTo>
                    <a:pt x="297" y="41"/>
                    <a:pt x="299" y="41"/>
                    <a:pt x="300" y="40"/>
                  </a:cubicBezTo>
                  <a:cubicBezTo>
                    <a:pt x="301" y="39"/>
                    <a:pt x="301" y="37"/>
                    <a:pt x="301" y="35"/>
                  </a:cubicBezTo>
                  <a:cubicBezTo>
                    <a:pt x="301" y="32"/>
                    <a:pt x="301" y="29"/>
                    <a:pt x="303" y="27"/>
                  </a:cubicBezTo>
                  <a:cubicBezTo>
                    <a:pt x="304" y="25"/>
                    <a:pt x="306" y="22"/>
                    <a:pt x="307" y="20"/>
                  </a:cubicBezTo>
                  <a:cubicBezTo>
                    <a:pt x="307" y="20"/>
                    <a:pt x="307" y="19"/>
                    <a:pt x="307" y="19"/>
                  </a:cubicBezTo>
                  <a:cubicBezTo>
                    <a:pt x="305" y="17"/>
                    <a:pt x="305" y="15"/>
                    <a:pt x="306" y="10"/>
                  </a:cubicBezTo>
                  <a:cubicBezTo>
                    <a:pt x="307" y="6"/>
                    <a:pt x="306" y="4"/>
                    <a:pt x="305" y="2"/>
                  </a:cubicBezTo>
                  <a:cubicBezTo>
                    <a:pt x="303" y="0"/>
                    <a:pt x="299" y="0"/>
                    <a:pt x="297" y="1"/>
                  </a:cubicBezTo>
                  <a:cubicBezTo>
                    <a:pt x="296" y="4"/>
                    <a:pt x="294" y="8"/>
                    <a:pt x="287" y="11"/>
                  </a:cubicBezTo>
                  <a:cubicBezTo>
                    <a:pt x="281" y="14"/>
                    <a:pt x="275" y="16"/>
                    <a:pt x="270" y="16"/>
                  </a:cubicBezTo>
                  <a:cubicBezTo>
                    <a:pt x="266" y="16"/>
                    <a:pt x="264" y="15"/>
                    <a:pt x="262" y="14"/>
                  </a:cubicBezTo>
                  <a:cubicBezTo>
                    <a:pt x="261" y="14"/>
                    <a:pt x="260" y="14"/>
                    <a:pt x="260" y="14"/>
                  </a:cubicBezTo>
                  <a:cubicBezTo>
                    <a:pt x="260" y="14"/>
                    <a:pt x="259" y="14"/>
                    <a:pt x="259" y="14"/>
                  </a:cubicBezTo>
                  <a:cubicBezTo>
                    <a:pt x="258" y="18"/>
                    <a:pt x="260" y="19"/>
                    <a:pt x="261" y="21"/>
                  </a:cubicBezTo>
                  <a:cubicBezTo>
                    <a:pt x="263" y="22"/>
                    <a:pt x="265" y="24"/>
                    <a:pt x="265" y="27"/>
                  </a:cubicBezTo>
                  <a:cubicBezTo>
                    <a:pt x="265" y="30"/>
                    <a:pt x="263" y="31"/>
                    <a:pt x="262" y="32"/>
                  </a:cubicBezTo>
                  <a:cubicBezTo>
                    <a:pt x="262" y="32"/>
                    <a:pt x="262" y="32"/>
                    <a:pt x="262" y="32"/>
                  </a:cubicBezTo>
                  <a:cubicBezTo>
                    <a:pt x="263" y="34"/>
                    <a:pt x="265" y="38"/>
                    <a:pt x="262" y="42"/>
                  </a:cubicBezTo>
                  <a:cubicBezTo>
                    <a:pt x="262" y="43"/>
                    <a:pt x="261" y="43"/>
                    <a:pt x="261" y="43"/>
                  </a:cubicBezTo>
                  <a:cubicBezTo>
                    <a:pt x="254" y="47"/>
                    <a:pt x="250" y="50"/>
                    <a:pt x="251" y="53"/>
                  </a:cubicBezTo>
                  <a:cubicBezTo>
                    <a:pt x="251" y="55"/>
                    <a:pt x="251" y="56"/>
                    <a:pt x="251" y="58"/>
                  </a:cubicBezTo>
                  <a:cubicBezTo>
                    <a:pt x="250" y="60"/>
                    <a:pt x="250" y="61"/>
                    <a:pt x="250" y="63"/>
                  </a:cubicBezTo>
                  <a:cubicBezTo>
                    <a:pt x="250" y="67"/>
                    <a:pt x="249" y="70"/>
                    <a:pt x="246" y="70"/>
                  </a:cubicBezTo>
                  <a:cubicBezTo>
                    <a:pt x="245" y="70"/>
                    <a:pt x="244" y="69"/>
                    <a:pt x="243" y="69"/>
                  </a:cubicBezTo>
                  <a:cubicBezTo>
                    <a:pt x="241" y="69"/>
                    <a:pt x="239" y="68"/>
                    <a:pt x="235" y="68"/>
                  </a:cubicBezTo>
                  <a:cubicBezTo>
                    <a:pt x="231" y="68"/>
                    <a:pt x="227" y="69"/>
                    <a:pt x="222" y="70"/>
                  </a:cubicBezTo>
                  <a:cubicBezTo>
                    <a:pt x="222" y="70"/>
                    <a:pt x="221" y="71"/>
                    <a:pt x="220" y="70"/>
                  </a:cubicBezTo>
                  <a:cubicBezTo>
                    <a:pt x="217" y="69"/>
                    <a:pt x="215" y="69"/>
                    <a:pt x="214" y="69"/>
                  </a:cubicBezTo>
                  <a:cubicBezTo>
                    <a:pt x="212" y="69"/>
                    <a:pt x="211" y="69"/>
                    <a:pt x="210" y="71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8" y="73"/>
                    <a:pt x="208" y="73"/>
                    <a:pt x="208" y="73"/>
                  </a:cubicBezTo>
                  <a:cubicBezTo>
                    <a:pt x="206" y="74"/>
                    <a:pt x="205" y="75"/>
                    <a:pt x="204" y="75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3" y="77"/>
                    <a:pt x="201" y="77"/>
                    <a:pt x="200" y="76"/>
                  </a:cubicBezTo>
                  <a:cubicBezTo>
                    <a:pt x="200" y="76"/>
                    <a:pt x="200" y="76"/>
                    <a:pt x="200" y="76"/>
                  </a:cubicBezTo>
                  <a:cubicBezTo>
                    <a:pt x="195" y="74"/>
                    <a:pt x="191" y="73"/>
                    <a:pt x="188" y="72"/>
                  </a:cubicBezTo>
                  <a:cubicBezTo>
                    <a:pt x="182" y="70"/>
                    <a:pt x="178" y="69"/>
                    <a:pt x="177" y="66"/>
                  </a:cubicBezTo>
                  <a:cubicBezTo>
                    <a:pt x="177" y="65"/>
                    <a:pt x="176" y="64"/>
                    <a:pt x="176" y="64"/>
                  </a:cubicBezTo>
                  <a:cubicBezTo>
                    <a:pt x="177" y="60"/>
                    <a:pt x="176" y="59"/>
                    <a:pt x="174" y="57"/>
                  </a:cubicBezTo>
                  <a:cubicBezTo>
                    <a:pt x="174" y="57"/>
                    <a:pt x="171" y="57"/>
                    <a:pt x="168" y="58"/>
                  </a:cubicBezTo>
                  <a:cubicBezTo>
                    <a:pt x="164" y="60"/>
                    <a:pt x="159" y="61"/>
                    <a:pt x="153" y="61"/>
                  </a:cubicBezTo>
                  <a:cubicBezTo>
                    <a:pt x="149" y="61"/>
                    <a:pt x="146" y="61"/>
                    <a:pt x="142" y="60"/>
                  </a:cubicBezTo>
                  <a:cubicBezTo>
                    <a:pt x="141" y="59"/>
                    <a:pt x="140" y="59"/>
                    <a:pt x="140" y="58"/>
                  </a:cubicBezTo>
                  <a:cubicBezTo>
                    <a:pt x="139" y="56"/>
                    <a:pt x="138" y="54"/>
                    <a:pt x="137" y="52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5" y="53"/>
                    <a:pt x="134" y="53"/>
                    <a:pt x="134" y="53"/>
                  </a:cubicBezTo>
                  <a:cubicBezTo>
                    <a:pt x="129" y="55"/>
                    <a:pt x="123" y="56"/>
                    <a:pt x="118" y="57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03" y="64"/>
                    <a:pt x="96" y="67"/>
                    <a:pt x="90" y="67"/>
                  </a:cubicBezTo>
                  <a:cubicBezTo>
                    <a:pt x="89" y="69"/>
                    <a:pt x="88" y="71"/>
                    <a:pt x="88" y="72"/>
                  </a:cubicBezTo>
                  <a:cubicBezTo>
                    <a:pt x="88" y="72"/>
                    <a:pt x="88" y="72"/>
                    <a:pt x="88" y="73"/>
                  </a:cubicBezTo>
                  <a:cubicBezTo>
                    <a:pt x="88" y="73"/>
                    <a:pt x="89" y="74"/>
                    <a:pt x="90" y="75"/>
                  </a:cubicBezTo>
                  <a:cubicBezTo>
                    <a:pt x="91" y="76"/>
                    <a:pt x="95" y="80"/>
                    <a:pt x="92" y="84"/>
                  </a:cubicBezTo>
                  <a:cubicBezTo>
                    <a:pt x="90" y="86"/>
                    <a:pt x="87" y="87"/>
                    <a:pt x="84" y="87"/>
                  </a:cubicBezTo>
                  <a:cubicBezTo>
                    <a:pt x="80" y="87"/>
                    <a:pt x="76" y="86"/>
                    <a:pt x="73" y="85"/>
                  </a:cubicBezTo>
                  <a:cubicBezTo>
                    <a:pt x="71" y="85"/>
                    <a:pt x="69" y="84"/>
                    <a:pt x="68" y="84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1" y="82"/>
                    <a:pt x="53" y="82"/>
                    <a:pt x="45" y="84"/>
                  </a:cubicBezTo>
                  <a:cubicBezTo>
                    <a:pt x="44" y="84"/>
                    <a:pt x="43" y="85"/>
                    <a:pt x="42" y="85"/>
                  </a:cubicBezTo>
                  <a:cubicBezTo>
                    <a:pt x="40" y="85"/>
                    <a:pt x="38" y="86"/>
                    <a:pt x="36" y="86"/>
                  </a:cubicBezTo>
                  <a:cubicBezTo>
                    <a:pt x="36" y="87"/>
                    <a:pt x="37" y="88"/>
                    <a:pt x="37" y="89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0"/>
                    <a:pt x="38" y="90"/>
                    <a:pt x="38" y="91"/>
                  </a:cubicBezTo>
                  <a:cubicBezTo>
                    <a:pt x="39" y="91"/>
                    <a:pt x="42" y="93"/>
                    <a:pt x="41" y="96"/>
                  </a:cubicBezTo>
                  <a:cubicBezTo>
                    <a:pt x="41" y="99"/>
                    <a:pt x="38" y="100"/>
                    <a:pt x="37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6" y="102"/>
                    <a:pt x="36" y="103"/>
                    <a:pt x="36" y="103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6" y="105"/>
                    <a:pt x="35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2" y="107"/>
                    <a:pt x="32" y="108"/>
                    <a:pt x="31" y="110"/>
                  </a:cubicBezTo>
                  <a:cubicBezTo>
                    <a:pt x="30" y="111"/>
                    <a:pt x="29" y="113"/>
                    <a:pt x="28" y="114"/>
                  </a:cubicBezTo>
                  <a:cubicBezTo>
                    <a:pt x="25" y="118"/>
                    <a:pt x="23" y="121"/>
                    <a:pt x="21" y="123"/>
                  </a:cubicBezTo>
                  <a:cubicBezTo>
                    <a:pt x="21" y="123"/>
                    <a:pt x="20" y="123"/>
                    <a:pt x="20" y="123"/>
                  </a:cubicBezTo>
                  <a:cubicBezTo>
                    <a:pt x="19" y="124"/>
                    <a:pt x="18" y="124"/>
                    <a:pt x="17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5"/>
                    <a:pt x="15" y="125"/>
                    <a:pt x="15" y="126"/>
                  </a:cubicBezTo>
                  <a:cubicBezTo>
                    <a:pt x="15" y="127"/>
                    <a:pt x="14" y="128"/>
                    <a:pt x="13" y="129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12" y="130"/>
                    <a:pt x="11" y="131"/>
                    <a:pt x="10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8" y="130"/>
                    <a:pt x="6" y="129"/>
                    <a:pt x="5" y="128"/>
                  </a:cubicBezTo>
                  <a:cubicBezTo>
                    <a:pt x="4" y="128"/>
                    <a:pt x="3" y="127"/>
                    <a:pt x="2" y="127"/>
                  </a:cubicBezTo>
                  <a:cubicBezTo>
                    <a:pt x="2" y="127"/>
                    <a:pt x="1" y="128"/>
                    <a:pt x="1" y="129"/>
                  </a:cubicBezTo>
                  <a:cubicBezTo>
                    <a:pt x="1" y="130"/>
                    <a:pt x="0" y="130"/>
                    <a:pt x="0" y="131"/>
                  </a:cubicBezTo>
                  <a:cubicBezTo>
                    <a:pt x="1" y="133"/>
                    <a:pt x="3" y="135"/>
                    <a:pt x="4" y="136"/>
                  </a:cubicBezTo>
                  <a:cubicBezTo>
                    <a:pt x="5" y="138"/>
                    <a:pt x="8" y="139"/>
                    <a:pt x="11" y="141"/>
                  </a:cubicBezTo>
                  <a:cubicBezTo>
                    <a:pt x="14" y="143"/>
                    <a:pt x="18" y="144"/>
                    <a:pt x="20" y="147"/>
                  </a:cubicBezTo>
                  <a:cubicBezTo>
                    <a:pt x="24" y="151"/>
                    <a:pt x="25" y="155"/>
                    <a:pt x="25" y="160"/>
                  </a:cubicBezTo>
                  <a:cubicBezTo>
                    <a:pt x="26" y="165"/>
                    <a:pt x="27" y="169"/>
                    <a:pt x="33" y="172"/>
                  </a:cubicBezTo>
                  <a:cubicBezTo>
                    <a:pt x="33" y="171"/>
                    <a:pt x="33" y="171"/>
                    <a:pt x="34" y="171"/>
                  </a:cubicBezTo>
                  <a:cubicBezTo>
                    <a:pt x="35" y="170"/>
                    <a:pt x="37" y="168"/>
                    <a:pt x="40" y="168"/>
                  </a:cubicBezTo>
                  <a:cubicBezTo>
                    <a:pt x="41" y="168"/>
                    <a:pt x="43" y="168"/>
                    <a:pt x="45" y="169"/>
                  </a:cubicBezTo>
                  <a:cubicBezTo>
                    <a:pt x="45" y="170"/>
                    <a:pt x="45" y="170"/>
                    <a:pt x="45" y="170"/>
                  </a:cubicBezTo>
                  <a:cubicBezTo>
                    <a:pt x="48" y="173"/>
                    <a:pt x="48" y="176"/>
                    <a:pt x="48" y="179"/>
                  </a:cubicBezTo>
                  <a:cubicBezTo>
                    <a:pt x="48" y="182"/>
                    <a:pt x="48" y="184"/>
                    <a:pt x="49" y="186"/>
                  </a:cubicBezTo>
                  <a:cubicBezTo>
                    <a:pt x="51" y="186"/>
                    <a:pt x="53" y="186"/>
                    <a:pt x="54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8" y="186"/>
                    <a:pt x="60" y="187"/>
                    <a:pt x="64" y="189"/>
                  </a:cubicBezTo>
                  <a:cubicBezTo>
                    <a:pt x="64" y="189"/>
                    <a:pt x="65" y="189"/>
                    <a:pt x="65" y="189"/>
                  </a:cubicBezTo>
                  <a:cubicBezTo>
                    <a:pt x="65" y="190"/>
                    <a:pt x="66" y="190"/>
                    <a:pt x="66" y="191"/>
                  </a:cubicBezTo>
                  <a:cubicBezTo>
                    <a:pt x="68" y="191"/>
                    <a:pt x="69" y="191"/>
                    <a:pt x="70" y="192"/>
                  </a:cubicBezTo>
                  <a:cubicBezTo>
                    <a:pt x="75" y="193"/>
                    <a:pt x="80" y="195"/>
                    <a:pt x="83" y="195"/>
                  </a:cubicBezTo>
                  <a:cubicBezTo>
                    <a:pt x="83" y="195"/>
                    <a:pt x="84" y="195"/>
                    <a:pt x="84" y="195"/>
                  </a:cubicBezTo>
                  <a:cubicBezTo>
                    <a:pt x="84" y="194"/>
                    <a:pt x="85" y="193"/>
                    <a:pt x="85" y="193"/>
                  </a:cubicBezTo>
                  <a:cubicBezTo>
                    <a:pt x="87" y="188"/>
                    <a:pt x="90" y="181"/>
                    <a:pt x="100" y="183"/>
                  </a:cubicBezTo>
                  <a:cubicBezTo>
                    <a:pt x="101" y="183"/>
                    <a:pt x="101" y="183"/>
                    <a:pt x="102" y="183"/>
                  </a:cubicBezTo>
                  <a:cubicBezTo>
                    <a:pt x="105" y="186"/>
                    <a:pt x="106" y="189"/>
                    <a:pt x="107" y="191"/>
                  </a:cubicBezTo>
                  <a:cubicBezTo>
                    <a:pt x="109" y="189"/>
                    <a:pt x="113" y="189"/>
                    <a:pt x="116" y="191"/>
                  </a:cubicBezTo>
                  <a:cubicBezTo>
                    <a:pt x="118" y="191"/>
                    <a:pt x="119" y="193"/>
                    <a:pt x="119" y="195"/>
                  </a:cubicBezTo>
                  <a:cubicBezTo>
                    <a:pt x="119" y="195"/>
                    <a:pt x="119" y="196"/>
                    <a:pt x="120" y="196"/>
                  </a:cubicBezTo>
                  <a:cubicBezTo>
                    <a:pt x="120" y="196"/>
                    <a:pt x="120" y="196"/>
                    <a:pt x="120" y="196"/>
                  </a:cubicBezTo>
                  <a:cubicBezTo>
                    <a:pt x="127" y="194"/>
                    <a:pt x="133" y="191"/>
                    <a:pt x="137" y="185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4"/>
                    <a:pt x="136" y="183"/>
                    <a:pt x="135" y="183"/>
                  </a:cubicBezTo>
                  <a:cubicBezTo>
                    <a:pt x="134" y="182"/>
                    <a:pt x="132" y="180"/>
                    <a:pt x="132" y="178"/>
                  </a:cubicBezTo>
                  <a:cubicBezTo>
                    <a:pt x="132" y="177"/>
                    <a:pt x="132" y="177"/>
                    <a:pt x="133" y="177"/>
                  </a:cubicBezTo>
                  <a:cubicBezTo>
                    <a:pt x="135" y="171"/>
                    <a:pt x="142" y="169"/>
                    <a:pt x="153" y="169"/>
                  </a:cubicBezTo>
                  <a:cubicBezTo>
                    <a:pt x="154" y="169"/>
                    <a:pt x="155" y="169"/>
                    <a:pt x="156" y="169"/>
                  </a:cubicBezTo>
                  <a:cubicBezTo>
                    <a:pt x="159" y="169"/>
                    <a:pt x="161" y="170"/>
                    <a:pt x="164" y="170"/>
                  </a:cubicBezTo>
                  <a:cubicBezTo>
                    <a:pt x="169" y="171"/>
                    <a:pt x="174" y="172"/>
                    <a:pt x="180" y="172"/>
                  </a:cubicBezTo>
                  <a:cubicBezTo>
                    <a:pt x="180" y="172"/>
                    <a:pt x="180" y="172"/>
                    <a:pt x="180" y="172"/>
                  </a:cubicBezTo>
                  <a:cubicBezTo>
                    <a:pt x="181" y="172"/>
                    <a:pt x="181" y="171"/>
                    <a:pt x="181" y="171"/>
                  </a:cubicBezTo>
                  <a:cubicBezTo>
                    <a:pt x="183" y="169"/>
                    <a:pt x="186" y="166"/>
                    <a:pt x="195" y="166"/>
                  </a:cubicBezTo>
                  <a:cubicBezTo>
                    <a:pt x="195" y="166"/>
                    <a:pt x="196" y="166"/>
                    <a:pt x="196" y="166"/>
                  </a:cubicBezTo>
                  <a:cubicBezTo>
                    <a:pt x="199" y="167"/>
                    <a:pt x="199" y="169"/>
                    <a:pt x="199" y="171"/>
                  </a:cubicBezTo>
                  <a:cubicBezTo>
                    <a:pt x="199" y="171"/>
                    <a:pt x="199" y="171"/>
                    <a:pt x="200" y="170"/>
                  </a:cubicBezTo>
                  <a:cubicBezTo>
                    <a:pt x="201" y="170"/>
                    <a:pt x="203" y="170"/>
                    <a:pt x="205" y="170"/>
                  </a:cubicBezTo>
                  <a:cubicBezTo>
                    <a:pt x="207" y="171"/>
                    <a:pt x="209" y="173"/>
                    <a:pt x="208" y="176"/>
                  </a:cubicBezTo>
                  <a:cubicBezTo>
                    <a:pt x="208" y="176"/>
                    <a:pt x="208" y="176"/>
                    <a:pt x="208" y="176"/>
                  </a:cubicBezTo>
                  <a:cubicBezTo>
                    <a:pt x="211" y="176"/>
                    <a:pt x="213" y="174"/>
                    <a:pt x="215" y="171"/>
                  </a:cubicBezTo>
                  <a:cubicBezTo>
                    <a:pt x="216" y="170"/>
                    <a:pt x="218" y="170"/>
                    <a:pt x="219" y="170"/>
                  </a:cubicBezTo>
                  <a:cubicBezTo>
                    <a:pt x="220" y="171"/>
                    <a:pt x="221" y="173"/>
                    <a:pt x="220" y="174"/>
                  </a:cubicBezTo>
                  <a:cubicBezTo>
                    <a:pt x="220" y="175"/>
                    <a:pt x="220" y="175"/>
                    <a:pt x="220" y="175"/>
                  </a:cubicBezTo>
                  <a:cubicBezTo>
                    <a:pt x="220" y="175"/>
                    <a:pt x="220" y="175"/>
                    <a:pt x="220" y="176"/>
                  </a:cubicBezTo>
                  <a:cubicBezTo>
                    <a:pt x="220" y="177"/>
                    <a:pt x="220" y="177"/>
                    <a:pt x="221" y="179"/>
                  </a:cubicBezTo>
                  <a:cubicBezTo>
                    <a:pt x="222" y="180"/>
                    <a:pt x="223" y="182"/>
                    <a:pt x="223" y="184"/>
                  </a:cubicBezTo>
                  <a:cubicBezTo>
                    <a:pt x="223" y="187"/>
                    <a:pt x="222" y="189"/>
                    <a:pt x="221" y="190"/>
                  </a:cubicBezTo>
                  <a:cubicBezTo>
                    <a:pt x="220" y="192"/>
                    <a:pt x="219" y="194"/>
                    <a:pt x="222" y="201"/>
                  </a:cubicBezTo>
                  <a:cubicBezTo>
                    <a:pt x="222" y="202"/>
                    <a:pt x="222" y="203"/>
                    <a:pt x="222" y="204"/>
                  </a:cubicBezTo>
                  <a:cubicBezTo>
                    <a:pt x="220" y="208"/>
                    <a:pt x="221" y="210"/>
                    <a:pt x="221" y="211"/>
                  </a:cubicBezTo>
                  <a:cubicBezTo>
                    <a:pt x="221" y="211"/>
                    <a:pt x="222" y="212"/>
                    <a:pt x="224" y="213"/>
                  </a:cubicBezTo>
                  <a:cubicBezTo>
                    <a:pt x="226" y="213"/>
                    <a:pt x="227" y="215"/>
                    <a:pt x="226" y="217"/>
                  </a:cubicBezTo>
                  <a:cubicBezTo>
                    <a:pt x="226" y="218"/>
                    <a:pt x="226" y="219"/>
                    <a:pt x="225" y="221"/>
                  </a:cubicBezTo>
                  <a:cubicBezTo>
                    <a:pt x="230" y="223"/>
                    <a:pt x="231" y="228"/>
                    <a:pt x="231" y="230"/>
                  </a:cubicBezTo>
                  <a:cubicBezTo>
                    <a:pt x="231" y="231"/>
                    <a:pt x="232" y="232"/>
                    <a:pt x="232" y="232"/>
                  </a:cubicBezTo>
                  <a:cubicBezTo>
                    <a:pt x="232" y="232"/>
                    <a:pt x="232" y="232"/>
                    <a:pt x="232" y="232"/>
                  </a:cubicBezTo>
                  <a:cubicBezTo>
                    <a:pt x="234" y="232"/>
                    <a:pt x="235" y="232"/>
                    <a:pt x="236" y="231"/>
                  </a:cubicBezTo>
                  <a:cubicBezTo>
                    <a:pt x="239" y="230"/>
                    <a:pt x="242" y="230"/>
                    <a:pt x="245" y="231"/>
                  </a:cubicBezTo>
                  <a:cubicBezTo>
                    <a:pt x="248" y="233"/>
                    <a:pt x="247" y="236"/>
                    <a:pt x="247" y="238"/>
                  </a:cubicBezTo>
                  <a:cubicBezTo>
                    <a:pt x="247" y="239"/>
                    <a:pt x="247" y="240"/>
                    <a:pt x="247" y="241"/>
                  </a:cubicBezTo>
                  <a:cubicBezTo>
                    <a:pt x="247" y="241"/>
                    <a:pt x="247" y="241"/>
                    <a:pt x="247" y="241"/>
                  </a:cubicBezTo>
                  <a:cubicBezTo>
                    <a:pt x="247" y="241"/>
                    <a:pt x="248" y="240"/>
                    <a:pt x="249" y="238"/>
                  </a:cubicBezTo>
                  <a:cubicBezTo>
                    <a:pt x="249" y="237"/>
                    <a:pt x="249" y="235"/>
                    <a:pt x="249" y="235"/>
                  </a:cubicBezTo>
                  <a:cubicBezTo>
                    <a:pt x="248" y="233"/>
                    <a:pt x="248" y="230"/>
                    <a:pt x="249" y="229"/>
                  </a:cubicBezTo>
                  <a:cubicBezTo>
                    <a:pt x="251" y="226"/>
                    <a:pt x="254" y="226"/>
                    <a:pt x="256" y="226"/>
                  </a:cubicBezTo>
                  <a:cubicBezTo>
                    <a:pt x="257" y="226"/>
                    <a:pt x="258" y="226"/>
                    <a:pt x="259" y="226"/>
                  </a:cubicBezTo>
                  <a:cubicBezTo>
                    <a:pt x="259" y="225"/>
                    <a:pt x="260" y="225"/>
                    <a:pt x="260" y="225"/>
                  </a:cubicBezTo>
                  <a:cubicBezTo>
                    <a:pt x="260" y="225"/>
                    <a:pt x="260" y="225"/>
                    <a:pt x="260" y="225"/>
                  </a:cubicBezTo>
                  <a:cubicBezTo>
                    <a:pt x="262" y="223"/>
                    <a:pt x="265" y="219"/>
                    <a:pt x="269" y="219"/>
                  </a:cubicBezTo>
                  <a:cubicBezTo>
                    <a:pt x="271" y="219"/>
                    <a:pt x="274" y="220"/>
                    <a:pt x="276" y="223"/>
                  </a:cubicBezTo>
                  <a:cubicBezTo>
                    <a:pt x="276" y="223"/>
                    <a:pt x="279" y="226"/>
                    <a:pt x="278" y="229"/>
                  </a:cubicBezTo>
                  <a:cubicBezTo>
                    <a:pt x="278" y="233"/>
                    <a:pt x="274" y="234"/>
                    <a:pt x="270" y="236"/>
                  </a:cubicBezTo>
                  <a:cubicBezTo>
                    <a:pt x="268" y="237"/>
                    <a:pt x="266" y="238"/>
                    <a:pt x="265" y="239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6" y="240"/>
                    <a:pt x="266" y="240"/>
                  </a:cubicBezTo>
                  <a:cubicBezTo>
                    <a:pt x="268" y="240"/>
                    <a:pt x="273" y="241"/>
                    <a:pt x="272" y="249"/>
                  </a:cubicBezTo>
                  <a:cubicBezTo>
                    <a:pt x="271" y="255"/>
                    <a:pt x="266" y="255"/>
                    <a:pt x="263" y="255"/>
                  </a:cubicBezTo>
                  <a:cubicBezTo>
                    <a:pt x="262" y="255"/>
                    <a:pt x="261" y="255"/>
                    <a:pt x="260" y="256"/>
                  </a:cubicBezTo>
                  <a:cubicBezTo>
                    <a:pt x="259" y="256"/>
                    <a:pt x="259" y="256"/>
                    <a:pt x="259" y="257"/>
                  </a:cubicBezTo>
                  <a:cubicBezTo>
                    <a:pt x="263" y="258"/>
                    <a:pt x="266" y="260"/>
                    <a:pt x="268" y="263"/>
                  </a:cubicBezTo>
                  <a:cubicBezTo>
                    <a:pt x="269" y="263"/>
                    <a:pt x="270" y="263"/>
                    <a:pt x="271" y="263"/>
                  </a:cubicBezTo>
                  <a:cubicBezTo>
                    <a:pt x="273" y="263"/>
                    <a:pt x="274" y="263"/>
                    <a:pt x="276" y="260"/>
                  </a:cubicBezTo>
                  <a:cubicBezTo>
                    <a:pt x="276" y="259"/>
                    <a:pt x="277" y="258"/>
                    <a:pt x="278" y="258"/>
                  </a:cubicBezTo>
                  <a:cubicBezTo>
                    <a:pt x="282" y="258"/>
                    <a:pt x="283" y="257"/>
                    <a:pt x="284" y="256"/>
                  </a:cubicBezTo>
                  <a:cubicBezTo>
                    <a:pt x="284" y="255"/>
                    <a:pt x="286" y="253"/>
                    <a:pt x="287" y="253"/>
                  </a:cubicBezTo>
                  <a:cubicBezTo>
                    <a:pt x="288" y="253"/>
                    <a:pt x="288" y="253"/>
                    <a:pt x="288" y="254"/>
                  </a:cubicBezTo>
                  <a:cubicBezTo>
                    <a:pt x="295" y="256"/>
                    <a:pt x="296" y="260"/>
                    <a:pt x="297" y="264"/>
                  </a:cubicBezTo>
                  <a:cubicBezTo>
                    <a:pt x="298" y="266"/>
                    <a:pt x="299" y="269"/>
                    <a:pt x="302" y="271"/>
                  </a:cubicBezTo>
                  <a:cubicBezTo>
                    <a:pt x="302" y="271"/>
                    <a:pt x="302" y="271"/>
                    <a:pt x="302" y="271"/>
                  </a:cubicBezTo>
                  <a:cubicBezTo>
                    <a:pt x="304" y="273"/>
                    <a:pt x="305" y="272"/>
                    <a:pt x="307" y="272"/>
                  </a:cubicBezTo>
                  <a:cubicBezTo>
                    <a:pt x="308" y="272"/>
                    <a:pt x="308" y="272"/>
                    <a:pt x="309" y="272"/>
                  </a:cubicBezTo>
                  <a:cubicBezTo>
                    <a:pt x="311" y="272"/>
                    <a:pt x="314" y="272"/>
                    <a:pt x="316" y="275"/>
                  </a:cubicBezTo>
                  <a:cubicBezTo>
                    <a:pt x="317" y="277"/>
                    <a:pt x="318" y="279"/>
                    <a:pt x="318" y="280"/>
                  </a:cubicBezTo>
                  <a:cubicBezTo>
                    <a:pt x="319" y="281"/>
                    <a:pt x="319" y="282"/>
                    <a:pt x="319" y="282"/>
                  </a:cubicBezTo>
                  <a:cubicBezTo>
                    <a:pt x="320" y="282"/>
                    <a:pt x="321" y="283"/>
                    <a:pt x="322" y="283"/>
                  </a:cubicBezTo>
                  <a:cubicBezTo>
                    <a:pt x="323" y="284"/>
                    <a:pt x="326" y="284"/>
                    <a:pt x="327" y="287"/>
                  </a:cubicBezTo>
                  <a:cubicBezTo>
                    <a:pt x="328" y="288"/>
                    <a:pt x="329" y="290"/>
                    <a:pt x="329" y="292"/>
                  </a:cubicBezTo>
                  <a:cubicBezTo>
                    <a:pt x="329" y="294"/>
                    <a:pt x="330" y="295"/>
                    <a:pt x="330" y="296"/>
                  </a:cubicBezTo>
                  <a:cubicBezTo>
                    <a:pt x="332" y="297"/>
                    <a:pt x="334" y="297"/>
                    <a:pt x="336" y="296"/>
                  </a:cubicBezTo>
                  <a:cubicBezTo>
                    <a:pt x="336" y="296"/>
                    <a:pt x="336" y="296"/>
                    <a:pt x="337" y="296"/>
                  </a:cubicBezTo>
                  <a:cubicBezTo>
                    <a:pt x="339" y="294"/>
                    <a:pt x="341" y="290"/>
                    <a:pt x="343" y="286"/>
                  </a:cubicBezTo>
                  <a:cubicBezTo>
                    <a:pt x="345" y="282"/>
                    <a:pt x="347" y="278"/>
                    <a:pt x="350" y="276"/>
                  </a:cubicBezTo>
                  <a:cubicBezTo>
                    <a:pt x="351" y="276"/>
                    <a:pt x="351" y="275"/>
                    <a:pt x="352" y="275"/>
                  </a:cubicBezTo>
                  <a:cubicBezTo>
                    <a:pt x="352" y="275"/>
                    <a:pt x="353" y="275"/>
                    <a:pt x="353" y="275"/>
                  </a:cubicBezTo>
                  <a:cubicBezTo>
                    <a:pt x="358" y="275"/>
                    <a:pt x="360" y="278"/>
                    <a:pt x="361" y="280"/>
                  </a:cubicBezTo>
                  <a:cubicBezTo>
                    <a:pt x="363" y="283"/>
                    <a:pt x="364" y="284"/>
                    <a:pt x="370" y="284"/>
                  </a:cubicBezTo>
                  <a:cubicBezTo>
                    <a:pt x="372" y="283"/>
                    <a:pt x="373" y="281"/>
                    <a:pt x="374" y="275"/>
                  </a:cubicBezTo>
                  <a:cubicBezTo>
                    <a:pt x="375" y="269"/>
                    <a:pt x="376" y="260"/>
                    <a:pt x="386" y="258"/>
                  </a:cubicBezTo>
                  <a:cubicBezTo>
                    <a:pt x="386" y="258"/>
                    <a:pt x="386" y="258"/>
                    <a:pt x="386" y="258"/>
                  </a:cubicBezTo>
                  <a:cubicBezTo>
                    <a:pt x="391" y="258"/>
                    <a:pt x="393" y="262"/>
                    <a:pt x="395" y="265"/>
                  </a:cubicBezTo>
                  <a:cubicBezTo>
                    <a:pt x="397" y="267"/>
                    <a:pt x="398" y="269"/>
                    <a:pt x="400" y="269"/>
                  </a:cubicBezTo>
                  <a:cubicBezTo>
                    <a:pt x="402" y="269"/>
                    <a:pt x="403" y="268"/>
                    <a:pt x="406" y="267"/>
                  </a:cubicBezTo>
                  <a:cubicBezTo>
                    <a:pt x="408" y="265"/>
                    <a:pt x="407" y="264"/>
                    <a:pt x="407" y="262"/>
                  </a:cubicBezTo>
                  <a:cubicBezTo>
                    <a:pt x="407" y="259"/>
                    <a:pt x="406" y="255"/>
                    <a:pt x="411" y="251"/>
                  </a:cubicBezTo>
                  <a:cubicBezTo>
                    <a:pt x="413" y="249"/>
                    <a:pt x="416" y="249"/>
                    <a:pt x="418" y="249"/>
                  </a:cubicBezTo>
                  <a:cubicBezTo>
                    <a:pt x="419" y="249"/>
                    <a:pt x="420" y="249"/>
                    <a:pt x="421" y="249"/>
                  </a:cubicBezTo>
                  <a:cubicBezTo>
                    <a:pt x="425" y="249"/>
                    <a:pt x="429" y="250"/>
                    <a:pt x="434" y="246"/>
                  </a:cubicBezTo>
                  <a:cubicBezTo>
                    <a:pt x="435" y="244"/>
                    <a:pt x="435" y="242"/>
                    <a:pt x="434" y="239"/>
                  </a:cubicBezTo>
                  <a:cubicBezTo>
                    <a:pt x="434" y="237"/>
                    <a:pt x="433" y="234"/>
                    <a:pt x="434" y="232"/>
                  </a:cubicBezTo>
                  <a:cubicBezTo>
                    <a:pt x="435" y="230"/>
                    <a:pt x="437" y="227"/>
                    <a:pt x="439" y="225"/>
                  </a:cubicBezTo>
                  <a:cubicBezTo>
                    <a:pt x="440" y="225"/>
                    <a:pt x="440" y="224"/>
                    <a:pt x="441" y="223"/>
                  </a:cubicBezTo>
                  <a:cubicBezTo>
                    <a:pt x="441" y="222"/>
                    <a:pt x="440" y="222"/>
                    <a:pt x="439" y="220"/>
                  </a:cubicBezTo>
                  <a:cubicBezTo>
                    <a:pt x="436" y="216"/>
                    <a:pt x="433" y="211"/>
                    <a:pt x="440" y="203"/>
                  </a:cubicBezTo>
                  <a:cubicBezTo>
                    <a:pt x="447" y="195"/>
                    <a:pt x="452" y="194"/>
                    <a:pt x="455" y="19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78"/>
            <p:cNvSpPr>
              <a:spLocks/>
            </p:cNvSpPr>
            <p:nvPr userDrawn="1"/>
          </p:nvSpPr>
          <p:spPr bwMode="auto">
            <a:xfrm>
              <a:off x="10080625" y="13437874"/>
              <a:ext cx="77788" cy="84138"/>
            </a:xfrm>
            <a:custGeom>
              <a:avLst/>
              <a:gdLst>
                <a:gd name="T0" fmla="*/ 18 w 20"/>
                <a:gd name="T1" fmla="*/ 7 h 22"/>
                <a:gd name="T2" fmla="*/ 18 w 20"/>
                <a:gd name="T3" fmla="*/ 0 h 22"/>
                <a:gd name="T4" fmla="*/ 17 w 20"/>
                <a:gd name="T5" fmla="*/ 0 h 22"/>
                <a:gd name="T6" fmla="*/ 17 w 20"/>
                <a:gd name="T7" fmla="*/ 0 h 22"/>
                <a:gd name="T8" fmla="*/ 17 w 20"/>
                <a:gd name="T9" fmla="*/ 0 h 22"/>
                <a:gd name="T10" fmla="*/ 12 w 20"/>
                <a:gd name="T11" fmla="*/ 2 h 22"/>
                <a:gd name="T12" fmla="*/ 10 w 20"/>
                <a:gd name="T13" fmla="*/ 3 h 22"/>
                <a:gd name="T14" fmla="*/ 10 w 20"/>
                <a:gd name="T15" fmla="*/ 3 h 22"/>
                <a:gd name="T16" fmla="*/ 8 w 20"/>
                <a:gd name="T17" fmla="*/ 3 h 22"/>
                <a:gd name="T18" fmla="*/ 4 w 20"/>
                <a:gd name="T19" fmla="*/ 1 h 22"/>
                <a:gd name="T20" fmla="*/ 4 w 20"/>
                <a:gd name="T21" fmla="*/ 1 h 22"/>
                <a:gd name="T22" fmla="*/ 3 w 20"/>
                <a:gd name="T23" fmla="*/ 1 h 22"/>
                <a:gd name="T24" fmla="*/ 2 w 20"/>
                <a:gd name="T25" fmla="*/ 2 h 22"/>
                <a:gd name="T26" fmla="*/ 2 w 20"/>
                <a:gd name="T27" fmla="*/ 11 h 22"/>
                <a:gd name="T28" fmla="*/ 2 w 20"/>
                <a:gd name="T29" fmla="*/ 13 h 22"/>
                <a:gd name="T30" fmla="*/ 1 w 20"/>
                <a:gd name="T31" fmla="*/ 17 h 22"/>
                <a:gd name="T32" fmla="*/ 3 w 20"/>
                <a:gd name="T33" fmla="*/ 19 h 22"/>
                <a:gd name="T34" fmla="*/ 3 w 20"/>
                <a:gd name="T35" fmla="*/ 19 h 22"/>
                <a:gd name="T36" fmla="*/ 5 w 20"/>
                <a:gd name="T37" fmla="*/ 18 h 22"/>
                <a:gd name="T38" fmla="*/ 7 w 20"/>
                <a:gd name="T39" fmla="*/ 17 h 22"/>
                <a:gd name="T40" fmla="*/ 7 w 20"/>
                <a:gd name="T41" fmla="*/ 17 h 22"/>
                <a:gd name="T42" fmla="*/ 8 w 20"/>
                <a:gd name="T43" fmla="*/ 18 h 22"/>
                <a:gd name="T44" fmla="*/ 8 w 20"/>
                <a:gd name="T45" fmla="*/ 17 h 22"/>
                <a:gd name="T46" fmla="*/ 9 w 20"/>
                <a:gd name="T47" fmla="*/ 18 h 22"/>
                <a:gd name="T48" fmla="*/ 9 w 20"/>
                <a:gd name="T49" fmla="*/ 19 h 22"/>
                <a:gd name="T50" fmla="*/ 15 w 20"/>
                <a:gd name="T51" fmla="*/ 22 h 22"/>
                <a:gd name="T52" fmla="*/ 16 w 20"/>
                <a:gd name="T53" fmla="*/ 22 h 22"/>
                <a:gd name="T54" fmla="*/ 18 w 20"/>
                <a:gd name="T55" fmla="*/ 21 h 22"/>
                <a:gd name="T56" fmla="*/ 18 w 20"/>
                <a:gd name="T57" fmla="*/ 21 h 22"/>
                <a:gd name="T58" fmla="*/ 18 w 20"/>
                <a:gd name="T59" fmla="*/ 16 h 22"/>
                <a:gd name="T60" fmla="*/ 17 w 20"/>
                <a:gd name="T61" fmla="*/ 13 h 22"/>
                <a:gd name="T62" fmla="*/ 16 w 20"/>
                <a:gd name="T63" fmla="*/ 9 h 22"/>
                <a:gd name="T64" fmla="*/ 17 w 20"/>
                <a:gd name="T65" fmla="*/ 8 h 22"/>
                <a:gd name="T66" fmla="*/ 18 w 20"/>
                <a:gd name="T6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2">
                  <a:moveTo>
                    <a:pt x="18" y="7"/>
                  </a:moveTo>
                  <a:cubicBezTo>
                    <a:pt x="19" y="4"/>
                    <a:pt x="20" y="2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4" y="1"/>
                    <a:pt x="12" y="2"/>
                  </a:cubicBezTo>
                  <a:cubicBezTo>
                    <a:pt x="12" y="3"/>
                    <a:pt x="11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7" y="2"/>
                    <a:pt x="6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1" y="6"/>
                    <a:pt x="2" y="11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1" y="15"/>
                    <a:pt x="0" y="16"/>
                    <a:pt x="1" y="17"/>
                  </a:cubicBezTo>
                  <a:cubicBezTo>
                    <a:pt x="1" y="18"/>
                    <a:pt x="2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6" y="18"/>
                    <a:pt x="6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20"/>
                    <a:pt x="12" y="22"/>
                    <a:pt x="15" y="22"/>
                  </a:cubicBezTo>
                  <a:cubicBezTo>
                    <a:pt x="15" y="22"/>
                    <a:pt x="15" y="22"/>
                    <a:pt x="16" y="22"/>
                  </a:cubicBezTo>
                  <a:cubicBezTo>
                    <a:pt x="17" y="22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7"/>
                    <a:pt x="18" y="16"/>
                  </a:cubicBezTo>
                  <a:cubicBezTo>
                    <a:pt x="18" y="15"/>
                    <a:pt x="17" y="14"/>
                    <a:pt x="17" y="13"/>
                  </a:cubicBezTo>
                  <a:cubicBezTo>
                    <a:pt x="17" y="12"/>
                    <a:pt x="16" y="10"/>
                    <a:pt x="16" y="9"/>
                  </a:cubicBezTo>
                  <a:cubicBezTo>
                    <a:pt x="16" y="9"/>
                    <a:pt x="16" y="9"/>
                    <a:pt x="17" y="8"/>
                  </a:cubicBezTo>
                  <a:cubicBezTo>
                    <a:pt x="17" y="8"/>
                    <a:pt x="17" y="7"/>
                    <a:pt x="18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79"/>
            <p:cNvSpPr>
              <a:spLocks/>
            </p:cNvSpPr>
            <p:nvPr userDrawn="1"/>
          </p:nvSpPr>
          <p:spPr bwMode="auto">
            <a:xfrm>
              <a:off x="10139363" y="13537886"/>
              <a:ext cx="11113" cy="23813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3 h 6"/>
                <a:gd name="T4" fmla="*/ 2 w 3"/>
                <a:gd name="T5" fmla="*/ 6 h 6"/>
                <a:gd name="T6" fmla="*/ 3 w 3"/>
                <a:gd name="T7" fmla="*/ 3 h 6"/>
                <a:gd name="T8" fmla="*/ 2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3" y="6"/>
                    <a:pt x="3" y="5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80"/>
            <p:cNvSpPr>
              <a:spLocks/>
            </p:cNvSpPr>
            <p:nvPr userDrawn="1"/>
          </p:nvSpPr>
          <p:spPr bwMode="auto">
            <a:xfrm>
              <a:off x="10158413" y="13534711"/>
              <a:ext cx="22225" cy="15875"/>
            </a:xfrm>
            <a:custGeom>
              <a:avLst/>
              <a:gdLst>
                <a:gd name="T0" fmla="*/ 3 w 6"/>
                <a:gd name="T1" fmla="*/ 4 h 4"/>
                <a:gd name="T2" fmla="*/ 6 w 6"/>
                <a:gd name="T3" fmla="*/ 2 h 4"/>
                <a:gd name="T4" fmla="*/ 3 w 6"/>
                <a:gd name="T5" fmla="*/ 0 h 4"/>
                <a:gd name="T6" fmla="*/ 0 w 6"/>
                <a:gd name="T7" fmla="*/ 2 h 4"/>
                <a:gd name="T8" fmla="*/ 3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4"/>
                    <a:pt x="3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Oval 81"/>
            <p:cNvSpPr>
              <a:spLocks noChangeArrowheads="1"/>
            </p:cNvSpPr>
            <p:nvPr userDrawn="1"/>
          </p:nvSpPr>
          <p:spPr bwMode="auto">
            <a:xfrm>
              <a:off x="10150475" y="13410886"/>
              <a:ext cx="15875" cy="15875"/>
            </a:xfrm>
            <a:prstGeom prst="ellipse">
              <a:avLst/>
            </a:pr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82"/>
            <p:cNvSpPr>
              <a:spLocks/>
            </p:cNvSpPr>
            <p:nvPr userDrawn="1"/>
          </p:nvSpPr>
          <p:spPr bwMode="auto">
            <a:xfrm>
              <a:off x="7061200" y="9057961"/>
              <a:ext cx="4949825" cy="6584950"/>
            </a:xfrm>
            <a:custGeom>
              <a:avLst/>
              <a:gdLst>
                <a:gd name="T0" fmla="*/ 1238 w 1280"/>
                <a:gd name="T1" fmla="*/ 861 h 1702"/>
                <a:gd name="T2" fmla="*/ 1173 w 1280"/>
                <a:gd name="T3" fmla="*/ 669 h 1702"/>
                <a:gd name="T4" fmla="*/ 1088 w 1280"/>
                <a:gd name="T5" fmla="*/ 602 h 1702"/>
                <a:gd name="T6" fmla="*/ 1113 w 1280"/>
                <a:gd name="T7" fmla="*/ 532 h 1702"/>
                <a:gd name="T8" fmla="*/ 1130 w 1280"/>
                <a:gd name="T9" fmla="*/ 386 h 1702"/>
                <a:gd name="T10" fmla="*/ 1109 w 1280"/>
                <a:gd name="T11" fmla="*/ 284 h 1702"/>
                <a:gd name="T12" fmla="*/ 1108 w 1280"/>
                <a:gd name="T13" fmla="*/ 239 h 1702"/>
                <a:gd name="T14" fmla="*/ 1054 w 1280"/>
                <a:gd name="T15" fmla="*/ 244 h 1702"/>
                <a:gd name="T16" fmla="*/ 1024 w 1280"/>
                <a:gd name="T17" fmla="*/ 168 h 1702"/>
                <a:gd name="T18" fmla="*/ 1025 w 1280"/>
                <a:gd name="T19" fmla="*/ 158 h 1702"/>
                <a:gd name="T20" fmla="*/ 1110 w 1280"/>
                <a:gd name="T21" fmla="*/ 98 h 1702"/>
                <a:gd name="T22" fmla="*/ 1085 w 1280"/>
                <a:gd name="T23" fmla="*/ 55 h 1702"/>
                <a:gd name="T24" fmla="*/ 1061 w 1280"/>
                <a:gd name="T25" fmla="*/ 18 h 1702"/>
                <a:gd name="T26" fmla="*/ 999 w 1280"/>
                <a:gd name="T27" fmla="*/ 53 h 1702"/>
                <a:gd name="T28" fmla="*/ 1014 w 1280"/>
                <a:gd name="T29" fmla="*/ 82 h 1702"/>
                <a:gd name="T30" fmla="*/ 958 w 1280"/>
                <a:gd name="T31" fmla="*/ 88 h 1702"/>
                <a:gd name="T32" fmla="*/ 813 w 1280"/>
                <a:gd name="T33" fmla="*/ 192 h 1702"/>
                <a:gd name="T34" fmla="*/ 817 w 1280"/>
                <a:gd name="T35" fmla="*/ 253 h 1702"/>
                <a:gd name="T36" fmla="*/ 771 w 1280"/>
                <a:gd name="T37" fmla="*/ 280 h 1702"/>
                <a:gd name="T38" fmla="*/ 722 w 1280"/>
                <a:gd name="T39" fmla="*/ 359 h 1702"/>
                <a:gd name="T40" fmla="*/ 717 w 1280"/>
                <a:gd name="T41" fmla="*/ 359 h 1702"/>
                <a:gd name="T42" fmla="*/ 661 w 1280"/>
                <a:gd name="T43" fmla="*/ 355 h 1702"/>
                <a:gd name="T44" fmla="*/ 532 w 1280"/>
                <a:gd name="T45" fmla="*/ 430 h 1702"/>
                <a:gd name="T46" fmla="*/ 486 w 1280"/>
                <a:gd name="T47" fmla="*/ 449 h 1702"/>
                <a:gd name="T48" fmla="*/ 415 w 1280"/>
                <a:gd name="T49" fmla="*/ 456 h 1702"/>
                <a:gd name="T50" fmla="*/ 426 w 1280"/>
                <a:gd name="T51" fmla="*/ 520 h 1702"/>
                <a:gd name="T52" fmla="*/ 341 w 1280"/>
                <a:gd name="T53" fmla="*/ 573 h 1702"/>
                <a:gd name="T54" fmla="*/ 280 w 1280"/>
                <a:gd name="T55" fmla="*/ 552 h 1702"/>
                <a:gd name="T56" fmla="*/ 191 w 1280"/>
                <a:gd name="T57" fmla="*/ 566 h 1702"/>
                <a:gd name="T58" fmla="*/ 66 w 1280"/>
                <a:gd name="T59" fmla="*/ 562 h 1702"/>
                <a:gd name="T60" fmla="*/ 66 w 1280"/>
                <a:gd name="T61" fmla="*/ 703 h 1702"/>
                <a:gd name="T62" fmla="*/ 14 w 1280"/>
                <a:gd name="T63" fmla="*/ 886 h 1702"/>
                <a:gd name="T64" fmla="*/ 74 w 1280"/>
                <a:gd name="T65" fmla="*/ 985 h 1702"/>
                <a:gd name="T66" fmla="*/ 116 w 1280"/>
                <a:gd name="T67" fmla="*/ 1183 h 1702"/>
                <a:gd name="T68" fmla="*/ 265 w 1280"/>
                <a:gd name="T69" fmla="*/ 1120 h 1702"/>
                <a:gd name="T70" fmla="*/ 296 w 1280"/>
                <a:gd name="T71" fmla="*/ 1213 h 1702"/>
                <a:gd name="T72" fmla="*/ 268 w 1280"/>
                <a:gd name="T73" fmla="*/ 1404 h 1702"/>
                <a:gd name="T74" fmla="*/ 181 w 1280"/>
                <a:gd name="T75" fmla="*/ 1510 h 1702"/>
                <a:gd name="T76" fmla="*/ 160 w 1280"/>
                <a:gd name="T77" fmla="*/ 1615 h 1702"/>
                <a:gd name="T78" fmla="*/ 374 w 1280"/>
                <a:gd name="T79" fmla="*/ 1556 h 1702"/>
                <a:gd name="T80" fmla="*/ 470 w 1280"/>
                <a:gd name="T81" fmla="*/ 1363 h 1702"/>
                <a:gd name="T82" fmla="*/ 606 w 1280"/>
                <a:gd name="T83" fmla="*/ 1406 h 1702"/>
                <a:gd name="T84" fmla="*/ 730 w 1280"/>
                <a:gd name="T85" fmla="*/ 1461 h 1702"/>
                <a:gd name="T86" fmla="*/ 830 w 1280"/>
                <a:gd name="T87" fmla="*/ 1458 h 1702"/>
                <a:gd name="T88" fmla="*/ 883 w 1280"/>
                <a:gd name="T89" fmla="*/ 1532 h 1702"/>
                <a:gd name="T90" fmla="*/ 863 w 1280"/>
                <a:gd name="T91" fmla="*/ 1685 h 1702"/>
                <a:gd name="T92" fmla="*/ 938 w 1280"/>
                <a:gd name="T93" fmla="*/ 1661 h 1702"/>
                <a:gd name="T94" fmla="*/ 993 w 1280"/>
                <a:gd name="T95" fmla="*/ 1368 h 1702"/>
                <a:gd name="T96" fmla="*/ 919 w 1280"/>
                <a:gd name="T97" fmla="*/ 1172 h 1702"/>
                <a:gd name="T98" fmla="*/ 826 w 1280"/>
                <a:gd name="T99" fmla="*/ 1151 h 1702"/>
                <a:gd name="T100" fmla="*/ 803 w 1280"/>
                <a:gd name="T101" fmla="*/ 1178 h 1702"/>
                <a:gd name="T102" fmla="*/ 782 w 1280"/>
                <a:gd name="T103" fmla="*/ 1168 h 1702"/>
                <a:gd name="T104" fmla="*/ 761 w 1280"/>
                <a:gd name="T105" fmla="*/ 1070 h 1702"/>
                <a:gd name="T106" fmla="*/ 787 w 1280"/>
                <a:gd name="T107" fmla="*/ 914 h 1702"/>
                <a:gd name="T108" fmla="*/ 866 w 1280"/>
                <a:gd name="T109" fmla="*/ 849 h 1702"/>
                <a:gd name="T110" fmla="*/ 909 w 1280"/>
                <a:gd name="T111" fmla="*/ 804 h 1702"/>
                <a:gd name="T112" fmla="*/ 962 w 1280"/>
                <a:gd name="T113" fmla="*/ 781 h 1702"/>
                <a:gd name="T114" fmla="*/ 937 w 1280"/>
                <a:gd name="T115" fmla="*/ 655 h 1702"/>
                <a:gd name="T116" fmla="*/ 993 w 1280"/>
                <a:gd name="T117" fmla="*/ 618 h 1702"/>
                <a:gd name="T118" fmla="*/ 1018 w 1280"/>
                <a:gd name="T119" fmla="*/ 547 h 1702"/>
                <a:gd name="T120" fmla="*/ 1041 w 1280"/>
                <a:gd name="T121" fmla="*/ 557 h 1702"/>
                <a:gd name="T122" fmla="*/ 1070 w 1280"/>
                <a:gd name="T123" fmla="*/ 764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0" h="1702">
                  <a:moveTo>
                    <a:pt x="1243" y="939"/>
                  </a:moveTo>
                  <a:cubicBezTo>
                    <a:pt x="1247" y="945"/>
                    <a:pt x="1250" y="951"/>
                    <a:pt x="1268" y="954"/>
                  </a:cubicBezTo>
                  <a:cubicBezTo>
                    <a:pt x="1268" y="954"/>
                    <a:pt x="1269" y="954"/>
                    <a:pt x="1270" y="955"/>
                  </a:cubicBezTo>
                  <a:cubicBezTo>
                    <a:pt x="1271" y="956"/>
                    <a:pt x="1273" y="957"/>
                    <a:pt x="1275" y="957"/>
                  </a:cubicBezTo>
                  <a:cubicBezTo>
                    <a:pt x="1275" y="957"/>
                    <a:pt x="1275" y="957"/>
                    <a:pt x="1275" y="957"/>
                  </a:cubicBezTo>
                  <a:cubicBezTo>
                    <a:pt x="1276" y="957"/>
                    <a:pt x="1276" y="957"/>
                    <a:pt x="1277" y="957"/>
                  </a:cubicBezTo>
                  <a:cubicBezTo>
                    <a:pt x="1280" y="955"/>
                    <a:pt x="1278" y="950"/>
                    <a:pt x="1276" y="946"/>
                  </a:cubicBezTo>
                  <a:cubicBezTo>
                    <a:pt x="1275" y="944"/>
                    <a:pt x="1274" y="942"/>
                    <a:pt x="1274" y="941"/>
                  </a:cubicBezTo>
                  <a:cubicBezTo>
                    <a:pt x="1274" y="939"/>
                    <a:pt x="1274" y="937"/>
                    <a:pt x="1275" y="936"/>
                  </a:cubicBezTo>
                  <a:cubicBezTo>
                    <a:pt x="1276" y="933"/>
                    <a:pt x="1276" y="931"/>
                    <a:pt x="1271" y="925"/>
                  </a:cubicBezTo>
                  <a:cubicBezTo>
                    <a:pt x="1272" y="923"/>
                    <a:pt x="1272" y="923"/>
                    <a:pt x="1272" y="923"/>
                  </a:cubicBezTo>
                  <a:cubicBezTo>
                    <a:pt x="1275" y="916"/>
                    <a:pt x="1275" y="916"/>
                    <a:pt x="1272" y="911"/>
                  </a:cubicBezTo>
                  <a:cubicBezTo>
                    <a:pt x="1271" y="910"/>
                    <a:pt x="1271" y="908"/>
                    <a:pt x="1269" y="906"/>
                  </a:cubicBezTo>
                  <a:cubicBezTo>
                    <a:pt x="1272" y="899"/>
                    <a:pt x="1271" y="898"/>
                    <a:pt x="1267" y="894"/>
                  </a:cubicBezTo>
                  <a:cubicBezTo>
                    <a:pt x="1267" y="894"/>
                    <a:pt x="1265" y="893"/>
                    <a:pt x="1264" y="891"/>
                  </a:cubicBezTo>
                  <a:cubicBezTo>
                    <a:pt x="1263" y="883"/>
                    <a:pt x="1258" y="879"/>
                    <a:pt x="1255" y="876"/>
                  </a:cubicBezTo>
                  <a:cubicBezTo>
                    <a:pt x="1253" y="874"/>
                    <a:pt x="1251" y="873"/>
                    <a:pt x="1251" y="872"/>
                  </a:cubicBezTo>
                  <a:cubicBezTo>
                    <a:pt x="1252" y="869"/>
                    <a:pt x="1252" y="866"/>
                    <a:pt x="1252" y="865"/>
                  </a:cubicBezTo>
                  <a:cubicBezTo>
                    <a:pt x="1251" y="863"/>
                    <a:pt x="1250" y="863"/>
                    <a:pt x="1249" y="863"/>
                  </a:cubicBezTo>
                  <a:cubicBezTo>
                    <a:pt x="1249" y="863"/>
                    <a:pt x="1249" y="863"/>
                    <a:pt x="1249" y="863"/>
                  </a:cubicBezTo>
                  <a:cubicBezTo>
                    <a:pt x="1248" y="862"/>
                    <a:pt x="1247" y="862"/>
                    <a:pt x="1245" y="862"/>
                  </a:cubicBezTo>
                  <a:cubicBezTo>
                    <a:pt x="1243" y="862"/>
                    <a:pt x="1242" y="863"/>
                    <a:pt x="1240" y="863"/>
                  </a:cubicBezTo>
                  <a:cubicBezTo>
                    <a:pt x="1240" y="863"/>
                    <a:pt x="1239" y="863"/>
                    <a:pt x="1239" y="863"/>
                  </a:cubicBezTo>
                  <a:cubicBezTo>
                    <a:pt x="1238" y="862"/>
                    <a:pt x="1238" y="861"/>
                    <a:pt x="1238" y="861"/>
                  </a:cubicBezTo>
                  <a:cubicBezTo>
                    <a:pt x="1242" y="860"/>
                    <a:pt x="1245" y="859"/>
                    <a:pt x="1247" y="856"/>
                  </a:cubicBezTo>
                  <a:cubicBezTo>
                    <a:pt x="1248" y="853"/>
                    <a:pt x="1248" y="849"/>
                    <a:pt x="1249" y="846"/>
                  </a:cubicBezTo>
                  <a:cubicBezTo>
                    <a:pt x="1249" y="842"/>
                    <a:pt x="1250" y="837"/>
                    <a:pt x="1252" y="833"/>
                  </a:cubicBezTo>
                  <a:cubicBezTo>
                    <a:pt x="1256" y="833"/>
                    <a:pt x="1258" y="832"/>
                    <a:pt x="1260" y="829"/>
                  </a:cubicBezTo>
                  <a:cubicBezTo>
                    <a:pt x="1261" y="829"/>
                    <a:pt x="1261" y="828"/>
                    <a:pt x="1260" y="828"/>
                  </a:cubicBezTo>
                  <a:cubicBezTo>
                    <a:pt x="1259" y="826"/>
                    <a:pt x="1256" y="825"/>
                    <a:pt x="1254" y="825"/>
                  </a:cubicBezTo>
                  <a:cubicBezTo>
                    <a:pt x="1251" y="824"/>
                    <a:pt x="1249" y="824"/>
                    <a:pt x="1249" y="823"/>
                  </a:cubicBezTo>
                  <a:cubicBezTo>
                    <a:pt x="1247" y="815"/>
                    <a:pt x="1242" y="814"/>
                    <a:pt x="1238" y="813"/>
                  </a:cubicBezTo>
                  <a:cubicBezTo>
                    <a:pt x="1236" y="812"/>
                    <a:pt x="1234" y="812"/>
                    <a:pt x="1233" y="810"/>
                  </a:cubicBezTo>
                  <a:cubicBezTo>
                    <a:pt x="1229" y="806"/>
                    <a:pt x="1229" y="798"/>
                    <a:pt x="1229" y="792"/>
                  </a:cubicBezTo>
                  <a:cubicBezTo>
                    <a:pt x="1229" y="790"/>
                    <a:pt x="1229" y="788"/>
                    <a:pt x="1228" y="787"/>
                  </a:cubicBezTo>
                  <a:cubicBezTo>
                    <a:pt x="1223" y="773"/>
                    <a:pt x="1226" y="771"/>
                    <a:pt x="1231" y="768"/>
                  </a:cubicBezTo>
                  <a:cubicBezTo>
                    <a:pt x="1234" y="767"/>
                    <a:pt x="1237" y="766"/>
                    <a:pt x="1239" y="762"/>
                  </a:cubicBezTo>
                  <a:cubicBezTo>
                    <a:pt x="1242" y="757"/>
                    <a:pt x="1240" y="746"/>
                    <a:pt x="1236" y="744"/>
                  </a:cubicBezTo>
                  <a:cubicBezTo>
                    <a:pt x="1233" y="741"/>
                    <a:pt x="1229" y="740"/>
                    <a:pt x="1225" y="739"/>
                  </a:cubicBezTo>
                  <a:cubicBezTo>
                    <a:pt x="1218" y="737"/>
                    <a:pt x="1209" y="735"/>
                    <a:pt x="1201" y="723"/>
                  </a:cubicBezTo>
                  <a:cubicBezTo>
                    <a:pt x="1194" y="713"/>
                    <a:pt x="1191" y="704"/>
                    <a:pt x="1193" y="697"/>
                  </a:cubicBezTo>
                  <a:cubicBezTo>
                    <a:pt x="1203" y="697"/>
                    <a:pt x="1208" y="696"/>
                    <a:pt x="1210" y="687"/>
                  </a:cubicBezTo>
                  <a:cubicBezTo>
                    <a:pt x="1210" y="681"/>
                    <a:pt x="1202" y="677"/>
                    <a:pt x="1194" y="674"/>
                  </a:cubicBezTo>
                  <a:cubicBezTo>
                    <a:pt x="1191" y="671"/>
                    <a:pt x="1189" y="670"/>
                    <a:pt x="1187" y="670"/>
                  </a:cubicBezTo>
                  <a:cubicBezTo>
                    <a:pt x="1184" y="670"/>
                    <a:pt x="1183" y="672"/>
                    <a:pt x="1182" y="673"/>
                  </a:cubicBezTo>
                  <a:cubicBezTo>
                    <a:pt x="1180" y="674"/>
                    <a:pt x="1179" y="676"/>
                    <a:pt x="1178" y="676"/>
                  </a:cubicBezTo>
                  <a:cubicBezTo>
                    <a:pt x="1177" y="675"/>
                    <a:pt x="1177" y="674"/>
                    <a:pt x="1176" y="673"/>
                  </a:cubicBezTo>
                  <a:cubicBezTo>
                    <a:pt x="1176" y="672"/>
                    <a:pt x="1175" y="670"/>
                    <a:pt x="1173" y="669"/>
                  </a:cubicBezTo>
                  <a:cubicBezTo>
                    <a:pt x="1172" y="669"/>
                    <a:pt x="1170" y="669"/>
                    <a:pt x="1169" y="669"/>
                  </a:cubicBezTo>
                  <a:cubicBezTo>
                    <a:pt x="1164" y="668"/>
                    <a:pt x="1158" y="667"/>
                    <a:pt x="1157" y="661"/>
                  </a:cubicBezTo>
                  <a:cubicBezTo>
                    <a:pt x="1157" y="661"/>
                    <a:pt x="1157" y="661"/>
                    <a:pt x="1157" y="660"/>
                  </a:cubicBezTo>
                  <a:cubicBezTo>
                    <a:pt x="1157" y="660"/>
                    <a:pt x="1157" y="660"/>
                    <a:pt x="1157" y="660"/>
                  </a:cubicBezTo>
                  <a:cubicBezTo>
                    <a:pt x="1157" y="659"/>
                    <a:pt x="1157" y="657"/>
                    <a:pt x="1157" y="655"/>
                  </a:cubicBezTo>
                  <a:cubicBezTo>
                    <a:pt x="1157" y="648"/>
                    <a:pt x="1156" y="643"/>
                    <a:pt x="1151" y="642"/>
                  </a:cubicBezTo>
                  <a:cubicBezTo>
                    <a:pt x="1151" y="642"/>
                    <a:pt x="1150" y="642"/>
                    <a:pt x="1149" y="642"/>
                  </a:cubicBezTo>
                  <a:cubicBezTo>
                    <a:pt x="1145" y="642"/>
                    <a:pt x="1141" y="646"/>
                    <a:pt x="1137" y="649"/>
                  </a:cubicBezTo>
                  <a:cubicBezTo>
                    <a:pt x="1134" y="651"/>
                    <a:pt x="1133" y="652"/>
                    <a:pt x="1135" y="655"/>
                  </a:cubicBezTo>
                  <a:cubicBezTo>
                    <a:pt x="1136" y="657"/>
                    <a:pt x="1137" y="658"/>
                    <a:pt x="1137" y="659"/>
                  </a:cubicBezTo>
                  <a:cubicBezTo>
                    <a:pt x="1134" y="660"/>
                    <a:pt x="1132" y="661"/>
                    <a:pt x="1130" y="661"/>
                  </a:cubicBezTo>
                  <a:cubicBezTo>
                    <a:pt x="1127" y="661"/>
                    <a:pt x="1124" y="660"/>
                    <a:pt x="1122" y="657"/>
                  </a:cubicBezTo>
                  <a:cubicBezTo>
                    <a:pt x="1117" y="652"/>
                    <a:pt x="1113" y="642"/>
                    <a:pt x="1110" y="634"/>
                  </a:cubicBezTo>
                  <a:cubicBezTo>
                    <a:pt x="1109" y="631"/>
                    <a:pt x="1108" y="628"/>
                    <a:pt x="1107" y="625"/>
                  </a:cubicBezTo>
                  <a:cubicBezTo>
                    <a:pt x="1107" y="624"/>
                    <a:pt x="1107" y="624"/>
                    <a:pt x="1107" y="624"/>
                  </a:cubicBezTo>
                  <a:cubicBezTo>
                    <a:pt x="1107" y="621"/>
                    <a:pt x="1107" y="620"/>
                    <a:pt x="1104" y="618"/>
                  </a:cubicBezTo>
                  <a:cubicBezTo>
                    <a:pt x="1104" y="617"/>
                    <a:pt x="1103" y="616"/>
                    <a:pt x="1102" y="615"/>
                  </a:cubicBezTo>
                  <a:cubicBezTo>
                    <a:pt x="1101" y="615"/>
                    <a:pt x="1101" y="614"/>
                    <a:pt x="1102" y="613"/>
                  </a:cubicBezTo>
                  <a:cubicBezTo>
                    <a:pt x="1102" y="612"/>
                    <a:pt x="1103" y="611"/>
                    <a:pt x="1102" y="610"/>
                  </a:cubicBezTo>
                  <a:cubicBezTo>
                    <a:pt x="1101" y="609"/>
                    <a:pt x="1099" y="608"/>
                    <a:pt x="1096" y="607"/>
                  </a:cubicBezTo>
                  <a:cubicBezTo>
                    <a:pt x="1095" y="606"/>
                    <a:pt x="1095" y="606"/>
                    <a:pt x="1096" y="604"/>
                  </a:cubicBezTo>
                  <a:cubicBezTo>
                    <a:pt x="1096" y="604"/>
                    <a:pt x="1096" y="603"/>
                    <a:pt x="1095" y="602"/>
                  </a:cubicBezTo>
                  <a:cubicBezTo>
                    <a:pt x="1095" y="601"/>
                    <a:pt x="1093" y="601"/>
                    <a:pt x="1093" y="601"/>
                  </a:cubicBezTo>
                  <a:cubicBezTo>
                    <a:pt x="1091" y="601"/>
                    <a:pt x="1090" y="601"/>
                    <a:pt x="1088" y="602"/>
                  </a:cubicBezTo>
                  <a:cubicBezTo>
                    <a:pt x="1087" y="600"/>
                    <a:pt x="1086" y="598"/>
                    <a:pt x="1085" y="596"/>
                  </a:cubicBezTo>
                  <a:cubicBezTo>
                    <a:pt x="1082" y="590"/>
                    <a:pt x="1078" y="584"/>
                    <a:pt x="1078" y="580"/>
                  </a:cubicBezTo>
                  <a:cubicBezTo>
                    <a:pt x="1082" y="579"/>
                    <a:pt x="1084" y="577"/>
                    <a:pt x="1086" y="575"/>
                  </a:cubicBezTo>
                  <a:cubicBezTo>
                    <a:pt x="1087" y="572"/>
                    <a:pt x="1086" y="569"/>
                    <a:pt x="1086" y="566"/>
                  </a:cubicBezTo>
                  <a:cubicBezTo>
                    <a:pt x="1085" y="565"/>
                    <a:pt x="1085" y="564"/>
                    <a:pt x="1085" y="564"/>
                  </a:cubicBezTo>
                  <a:cubicBezTo>
                    <a:pt x="1087" y="564"/>
                    <a:pt x="1088" y="565"/>
                    <a:pt x="1089" y="565"/>
                  </a:cubicBezTo>
                  <a:cubicBezTo>
                    <a:pt x="1091" y="566"/>
                    <a:pt x="1093" y="567"/>
                    <a:pt x="1095" y="567"/>
                  </a:cubicBezTo>
                  <a:cubicBezTo>
                    <a:pt x="1097" y="567"/>
                    <a:pt x="1099" y="566"/>
                    <a:pt x="1100" y="563"/>
                  </a:cubicBezTo>
                  <a:cubicBezTo>
                    <a:pt x="1104" y="556"/>
                    <a:pt x="1099" y="553"/>
                    <a:pt x="1095" y="551"/>
                  </a:cubicBezTo>
                  <a:cubicBezTo>
                    <a:pt x="1095" y="551"/>
                    <a:pt x="1093" y="550"/>
                    <a:pt x="1093" y="550"/>
                  </a:cubicBezTo>
                  <a:cubicBezTo>
                    <a:pt x="1094" y="549"/>
                    <a:pt x="1094" y="548"/>
                    <a:pt x="1095" y="546"/>
                  </a:cubicBezTo>
                  <a:cubicBezTo>
                    <a:pt x="1096" y="543"/>
                    <a:pt x="1095" y="540"/>
                    <a:pt x="1094" y="535"/>
                  </a:cubicBezTo>
                  <a:cubicBezTo>
                    <a:pt x="1094" y="533"/>
                    <a:pt x="1093" y="530"/>
                    <a:pt x="1093" y="527"/>
                  </a:cubicBezTo>
                  <a:cubicBezTo>
                    <a:pt x="1093" y="527"/>
                    <a:pt x="1094" y="526"/>
                    <a:pt x="1094" y="526"/>
                  </a:cubicBezTo>
                  <a:cubicBezTo>
                    <a:pt x="1096" y="526"/>
                    <a:pt x="1097" y="529"/>
                    <a:pt x="1099" y="531"/>
                  </a:cubicBezTo>
                  <a:cubicBezTo>
                    <a:pt x="1099" y="532"/>
                    <a:pt x="1099" y="532"/>
                    <a:pt x="1099" y="532"/>
                  </a:cubicBezTo>
                  <a:cubicBezTo>
                    <a:pt x="1099" y="532"/>
                    <a:pt x="1100" y="532"/>
                    <a:pt x="1100" y="532"/>
                  </a:cubicBezTo>
                  <a:cubicBezTo>
                    <a:pt x="1100" y="532"/>
                    <a:pt x="1100" y="532"/>
                    <a:pt x="1100" y="532"/>
                  </a:cubicBezTo>
                  <a:cubicBezTo>
                    <a:pt x="1101" y="532"/>
                    <a:pt x="1101" y="532"/>
                    <a:pt x="1101" y="532"/>
                  </a:cubicBezTo>
                  <a:cubicBezTo>
                    <a:pt x="1102" y="532"/>
                    <a:pt x="1103" y="533"/>
                    <a:pt x="1104" y="535"/>
                  </a:cubicBezTo>
                  <a:cubicBezTo>
                    <a:pt x="1106" y="537"/>
                    <a:pt x="1108" y="541"/>
                    <a:pt x="1113" y="541"/>
                  </a:cubicBezTo>
                  <a:cubicBezTo>
                    <a:pt x="1113" y="541"/>
                    <a:pt x="1114" y="541"/>
                    <a:pt x="1115" y="540"/>
                  </a:cubicBezTo>
                  <a:cubicBezTo>
                    <a:pt x="1115" y="540"/>
                    <a:pt x="1115" y="540"/>
                    <a:pt x="1115" y="540"/>
                  </a:cubicBezTo>
                  <a:cubicBezTo>
                    <a:pt x="1117" y="538"/>
                    <a:pt x="1115" y="535"/>
                    <a:pt x="1113" y="532"/>
                  </a:cubicBezTo>
                  <a:cubicBezTo>
                    <a:pt x="1111" y="529"/>
                    <a:pt x="1108" y="524"/>
                    <a:pt x="1108" y="518"/>
                  </a:cubicBezTo>
                  <a:cubicBezTo>
                    <a:pt x="1107" y="516"/>
                    <a:pt x="1108" y="514"/>
                    <a:pt x="1109" y="512"/>
                  </a:cubicBezTo>
                  <a:cubicBezTo>
                    <a:pt x="1110" y="511"/>
                    <a:pt x="1111" y="510"/>
                    <a:pt x="1111" y="508"/>
                  </a:cubicBezTo>
                  <a:cubicBezTo>
                    <a:pt x="1111" y="504"/>
                    <a:pt x="1110" y="502"/>
                    <a:pt x="1110" y="500"/>
                  </a:cubicBezTo>
                  <a:cubicBezTo>
                    <a:pt x="1109" y="494"/>
                    <a:pt x="1108" y="491"/>
                    <a:pt x="1119" y="477"/>
                  </a:cubicBezTo>
                  <a:cubicBezTo>
                    <a:pt x="1119" y="476"/>
                    <a:pt x="1120" y="474"/>
                    <a:pt x="1120" y="473"/>
                  </a:cubicBezTo>
                  <a:cubicBezTo>
                    <a:pt x="1120" y="471"/>
                    <a:pt x="1121" y="469"/>
                    <a:pt x="1122" y="468"/>
                  </a:cubicBezTo>
                  <a:cubicBezTo>
                    <a:pt x="1122" y="468"/>
                    <a:pt x="1122" y="468"/>
                    <a:pt x="1122" y="468"/>
                  </a:cubicBezTo>
                  <a:cubicBezTo>
                    <a:pt x="1130" y="465"/>
                    <a:pt x="1137" y="465"/>
                    <a:pt x="1144" y="464"/>
                  </a:cubicBezTo>
                  <a:cubicBezTo>
                    <a:pt x="1148" y="464"/>
                    <a:pt x="1152" y="463"/>
                    <a:pt x="1156" y="463"/>
                  </a:cubicBezTo>
                  <a:cubicBezTo>
                    <a:pt x="1156" y="462"/>
                    <a:pt x="1157" y="462"/>
                    <a:pt x="1157" y="461"/>
                  </a:cubicBezTo>
                  <a:cubicBezTo>
                    <a:pt x="1157" y="460"/>
                    <a:pt x="1157" y="460"/>
                    <a:pt x="1157" y="460"/>
                  </a:cubicBezTo>
                  <a:cubicBezTo>
                    <a:pt x="1157" y="458"/>
                    <a:pt x="1155" y="456"/>
                    <a:pt x="1153" y="455"/>
                  </a:cubicBezTo>
                  <a:cubicBezTo>
                    <a:pt x="1151" y="453"/>
                    <a:pt x="1148" y="451"/>
                    <a:pt x="1147" y="449"/>
                  </a:cubicBezTo>
                  <a:cubicBezTo>
                    <a:pt x="1144" y="442"/>
                    <a:pt x="1143" y="435"/>
                    <a:pt x="1143" y="427"/>
                  </a:cubicBezTo>
                  <a:cubicBezTo>
                    <a:pt x="1142" y="424"/>
                    <a:pt x="1142" y="424"/>
                    <a:pt x="1142" y="424"/>
                  </a:cubicBezTo>
                  <a:cubicBezTo>
                    <a:pt x="1141" y="421"/>
                    <a:pt x="1139" y="417"/>
                    <a:pt x="1139" y="415"/>
                  </a:cubicBezTo>
                  <a:cubicBezTo>
                    <a:pt x="1142" y="411"/>
                    <a:pt x="1143" y="408"/>
                    <a:pt x="1142" y="405"/>
                  </a:cubicBezTo>
                  <a:cubicBezTo>
                    <a:pt x="1141" y="403"/>
                    <a:pt x="1137" y="402"/>
                    <a:pt x="1132" y="401"/>
                  </a:cubicBezTo>
                  <a:cubicBezTo>
                    <a:pt x="1132" y="399"/>
                    <a:pt x="1133" y="397"/>
                    <a:pt x="1133" y="395"/>
                  </a:cubicBezTo>
                  <a:cubicBezTo>
                    <a:pt x="1134" y="393"/>
                    <a:pt x="1135" y="390"/>
                    <a:pt x="1135" y="388"/>
                  </a:cubicBezTo>
                  <a:cubicBezTo>
                    <a:pt x="1135" y="388"/>
                    <a:pt x="1135" y="387"/>
                    <a:pt x="1135" y="387"/>
                  </a:cubicBezTo>
                  <a:cubicBezTo>
                    <a:pt x="1134" y="386"/>
                    <a:pt x="1132" y="386"/>
                    <a:pt x="1131" y="386"/>
                  </a:cubicBezTo>
                  <a:cubicBezTo>
                    <a:pt x="1131" y="386"/>
                    <a:pt x="1130" y="386"/>
                    <a:pt x="1130" y="386"/>
                  </a:cubicBezTo>
                  <a:cubicBezTo>
                    <a:pt x="1129" y="386"/>
                    <a:pt x="1129" y="386"/>
                    <a:pt x="1129" y="386"/>
                  </a:cubicBezTo>
                  <a:cubicBezTo>
                    <a:pt x="1128" y="386"/>
                    <a:pt x="1128" y="386"/>
                    <a:pt x="1128" y="386"/>
                  </a:cubicBezTo>
                  <a:cubicBezTo>
                    <a:pt x="1128" y="386"/>
                    <a:pt x="1128" y="386"/>
                    <a:pt x="1128" y="385"/>
                  </a:cubicBezTo>
                  <a:cubicBezTo>
                    <a:pt x="1133" y="378"/>
                    <a:pt x="1133" y="377"/>
                    <a:pt x="1126" y="370"/>
                  </a:cubicBezTo>
                  <a:cubicBezTo>
                    <a:pt x="1126" y="370"/>
                    <a:pt x="1125" y="369"/>
                    <a:pt x="1124" y="368"/>
                  </a:cubicBezTo>
                  <a:cubicBezTo>
                    <a:pt x="1124" y="367"/>
                    <a:pt x="1124" y="366"/>
                    <a:pt x="1125" y="365"/>
                  </a:cubicBezTo>
                  <a:cubicBezTo>
                    <a:pt x="1126" y="362"/>
                    <a:pt x="1128" y="358"/>
                    <a:pt x="1125" y="348"/>
                  </a:cubicBezTo>
                  <a:cubicBezTo>
                    <a:pt x="1125" y="348"/>
                    <a:pt x="1125" y="348"/>
                    <a:pt x="1125" y="347"/>
                  </a:cubicBezTo>
                  <a:cubicBezTo>
                    <a:pt x="1125" y="347"/>
                    <a:pt x="1125" y="347"/>
                    <a:pt x="1125" y="347"/>
                  </a:cubicBezTo>
                  <a:cubicBezTo>
                    <a:pt x="1125" y="346"/>
                    <a:pt x="1126" y="345"/>
                    <a:pt x="1126" y="344"/>
                  </a:cubicBezTo>
                  <a:cubicBezTo>
                    <a:pt x="1128" y="340"/>
                    <a:pt x="1130" y="336"/>
                    <a:pt x="1124" y="328"/>
                  </a:cubicBezTo>
                  <a:cubicBezTo>
                    <a:pt x="1127" y="324"/>
                    <a:pt x="1127" y="323"/>
                    <a:pt x="1125" y="320"/>
                  </a:cubicBezTo>
                  <a:cubicBezTo>
                    <a:pt x="1124" y="319"/>
                    <a:pt x="1123" y="317"/>
                    <a:pt x="1123" y="314"/>
                  </a:cubicBezTo>
                  <a:cubicBezTo>
                    <a:pt x="1122" y="313"/>
                    <a:pt x="1123" y="311"/>
                    <a:pt x="1124" y="310"/>
                  </a:cubicBezTo>
                  <a:cubicBezTo>
                    <a:pt x="1124" y="308"/>
                    <a:pt x="1125" y="306"/>
                    <a:pt x="1125" y="305"/>
                  </a:cubicBezTo>
                  <a:cubicBezTo>
                    <a:pt x="1124" y="302"/>
                    <a:pt x="1123" y="301"/>
                    <a:pt x="1122" y="299"/>
                  </a:cubicBezTo>
                  <a:cubicBezTo>
                    <a:pt x="1121" y="298"/>
                    <a:pt x="1120" y="297"/>
                    <a:pt x="1119" y="295"/>
                  </a:cubicBezTo>
                  <a:cubicBezTo>
                    <a:pt x="1119" y="295"/>
                    <a:pt x="1120" y="294"/>
                    <a:pt x="1120" y="293"/>
                  </a:cubicBezTo>
                  <a:cubicBezTo>
                    <a:pt x="1122" y="291"/>
                    <a:pt x="1123" y="288"/>
                    <a:pt x="1121" y="285"/>
                  </a:cubicBezTo>
                  <a:cubicBezTo>
                    <a:pt x="1120" y="284"/>
                    <a:pt x="1119" y="283"/>
                    <a:pt x="1117" y="283"/>
                  </a:cubicBezTo>
                  <a:cubicBezTo>
                    <a:pt x="1116" y="283"/>
                    <a:pt x="1115" y="283"/>
                    <a:pt x="1114" y="284"/>
                  </a:cubicBezTo>
                  <a:cubicBezTo>
                    <a:pt x="1113" y="284"/>
                    <a:pt x="1112" y="284"/>
                    <a:pt x="1111" y="284"/>
                  </a:cubicBezTo>
                  <a:cubicBezTo>
                    <a:pt x="1110" y="284"/>
                    <a:pt x="1110" y="284"/>
                    <a:pt x="1109" y="284"/>
                  </a:cubicBezTo>
                  <a:cubicBezTo>
                    <a:pt x="1109" y="284"/>
                    <a:pt x="1109" y="284"/>
                    <a:pt x="1109" y="284"/>
                  </a:cubicBezTo>
                  <a:cubicBezTo>
                    <a:pt x="1109" y="284"/>
                    <a:pt x="1109" y="284"/>
                    <a:pt x="1109" y="284"/>
                  </a:cubicBezTo>
                  <a:cubicBezTo>
                    <a:pt x="1109" y="284"/>
                    <a:pt x="1109" y="283"/>
                    <a:pt x="1110" y="282"/>
                  </a:cubicBezTo>
                  <a:cubicBezTo>
                    <a:pt x="1111" y="280"/>
                    <a:pt x="1112" y="279"/>
                    <a:pt x="1114" y="279"/>
                  </a:cubicBezTo>
                  <a:cubicBezTo>
                    <a:pt x="1114" y="279"/>
                    <a:pt x="1115" y="279"/>
                    <a:pt x="1116" y="281"/>
                  </a:cubicBezTo>
                  <a:cubicBezTo>
                    <a:pt x="1116" y="281"/>
                    <a:pt x="1116" y="281"/>
                    <a:pt x="1117" y="281"/>
                  </a:cubicBezTo>
                  <a:cubicBezTo>
                    <a:pt x="1117" y="282"/>
                    <a:pt x="1118" y="282"/>
                    <a:pt x="1119" y="282"/>
                  </a:cubicBezTo>
                  <a:cubicBezTo>
                    <a:pt x="1119" y="282"/>
                    <a:pt x="1119" y="282"/>
                    <a:pt x="1119" y="282"/>
                  </a:cubicBezTo>
                  <a:cubicBezTo>
                    <a:pt x="1124" y="282"/>
                    <a:pt x="1128" y="276"/>
                    <a:pt x="1133" y="269"/>
                  </a:cubicBezTo>
                  <a:cubicBezTo>
                    <a:pt x="1136" y="265"/>
                    <a:pt x="1139" y="262"/>
                    <a:pt x="1141" y="260"/>
                  </a:cubicBezTo>
                  <a:cubicBezTo>
                    <a:pt x="1142" y="260"/>
                    <a:pt x="1143" y="259"/>
                    <a:pt x="1144" y="259"/>
                  </a:cubicBezTo>
                  <a:cubicBezTo>
                    <a:pt x="1147" y="258"/>
                    <a:pt x="1150" y="256"/>
                    <a:pt x="1149" y="253"/>
                  </a:cubicBezTo>
                  <a:cubicBezTo>
                    <a:pt x="1148" y="251"/>
                    <a:pt x="1146" y="251"/>
                    <a:pt x="1145" y="251"/>
                  </a:cubicBezTo>
                  <a:cubicBezTo>
                    <a:pt x="1143" y="251"/>
                    <a:pt x="1142" y="251"/>
                    <a:pt x="1141" y="251"/>
                  </a:cubicBezTo>
                  <a:cubicBezTo>
                    <a:pt x="1141" y="250"/>
                    <a:pt x="1141" y="250"/>
                    <a:pt x="1141" y="249"/>
                  </a:cubicBezTo>
                  <a:cubicBezTo>
                    <a:pt x="1141" y="245"/>
                    <a:pt x="1141" y="241"/>
                    <a:pt x="1136" y="237"/>
                  </a:cubicBezTo>
                  <a:cubicBezTo>
                    <a:pt x="1135" y="237"/>
                    <a:pt x="1135" y="237"/>
                    <a:pt x="1134" y="237"/>
                  </a:cubicBezTo>
                  <a:cubicBezTo>
                    <a:pt x="1130" y="237"/>
                    <a:pt x="1127" y="239"/>
                    <a:pt x="1124" y="241"/>
                  </a:cubicBezTo>
                  <a:cubicBezTo>
                    <a:pt x="1122" y="242"/>
                    <a:pt x="1120" y="243"/>
                    <a:pt x="1119" y="243"/>
                  </a:cubicBezTo>
                  <a:cubicBezTo>
                    <a:pt x="1119" y="243"/>
                    <a:pt x="1118" y="243"/>
                    <a:pt x="1118" y="243"/>
                  </a:cubicBezTo>
                  <a:cubicBezTo>
                    <a:pt x="1118" y="243"/>
                    <a:pt x="1118" y="243"/>
                    <a:pt x="1118" y="243"/>
                  </a:cubicBezTo>
                  <a:cubicBezTo>
                    <a:pt x="1118" y="243"/>
                    <a:pt x="1118" y="242"/>
                    <a:pt x="1118" y="241"/>
                  </a:cubicBezTo>
                  <a:cubicBezTo>
                    <a:pt x="1118" y="239"/>
                    <a:pt x="1119" y="236"/>
                    <a:pt x="1116" y="235"/>
                  </a:cubicBezTo>
                  <a:cubicBezTo>
                    <a:pt x="1115" y="235"/>
                    <a:pt x="1114" y="235"/>
                    <a:pt x="1114" y="235"/>
                  </a:cubicBezTo>
                  <a:cubicBezTo>
                    <a:pt x="1112" y="235"/>
                    <a:pt x="1110" y="237"/>
                    <a:pt x="1108" y="239"/>
                  </a:cubicBezTo>
                  <a:cubicBezTo>
                    <a:pt x="1107" y="241"/>
                    <a:pt x="1106" y="242"/>
                    <a:pt x="1105" y="242"/>
                  </a:cubicBezTo>
                  <a:cubicBezTo>
                    <a:pt x="1105" y="242"/>
                    <a:pt x="1105" y="242"/>
                    <a:pt x="1104" y="242"/>
                  </a:cubicBezTo>
                  <a:cubicBezTo>
                    <a:pt x="1104" y="242"/>
                    <a:pt x="1103" y="241"/>
                    <a:pt x="1102" y="241"/>
                  </a:cubicBezTo>
                  <a:cubicBezTo>
                    <a:pt x="1102" y="239"/>
                    <a:pt x="1100" y="238"/>
                    <a:pt x="1099" y="238"/>
                  </a:cubicBezTo>
                  <a:cubicBezTo>
                    <a:pt x="1099" y="238"/>
                    <a:pt x="1098" y="238"/>
                    <a:pt x="1098" y="238"/>
                  </a:cubicBezTo>
                  <a:cubicBezTo>
                    <a:pt x="1096" y="239"/>
                    <a:pt x="1094" y="242"/>
                    <a:pt x="1093" y="244"/>
                  </a:cubicBezTo>
                  <a:cubicBezTo>
                    <a:pt x="1092" y="246"/>
                    <a:pt x="1092" y="248"/>
                    <a:pt x="1090" y="248"/>
                  </a:cubicBezTo>
                  <a:cubicBezTo>
                    <a:pt x="1090" y="248"/>
                    <a:pt x="1090" y="248"/>
                    <a:pt x="1090" y="248"/>
                  </a:cubicBezTo>
                  <a:cubicBezTo>
                    <a:pt x="1089" y="247"/>
                    <a:pt x="1089" y="247"/>
                    <a:pt x="1089" y="244"/>
                  </a:cubicBezTo>
                  <a:cubicBezTo>
                    <a:pt x="1089" y="241"/>
                    <a:pt x="1089" y="237"/>
                    <a:pt x="1084" y="236"/>
                  </a:cubicBezTo>
                  <a:cubicBezTo>
                    <a:pt x="1083" y="236"/>
                    <a:pt x="1083" y="236"/>
                    <a:pt x="1082" y="236"/>
                  </a:cubicBezTo>
                  <a:cubicBezTo>
                    <a:pt x="1080" y="236"/>
                    <a:pt x="1078" y="236"/>
                    <a:pt x="1076" y="237"/>
                  </a:cubicBezTo>
                  <a:cubicBezTo>
                    <a:pt x="1075" y="237"/>
                    <a:pt x="1073" y="237"/>
                    <a:pt x="1071" y="237"/>
                  </a:cubicBezTo>
                  <a:cubicBezTo>
                    <a:pt x="1071" y="237"/>
                    <a:pt x="1071" y="237"/>
                    <a:pt x="1071" y="237"/>
                  </a:cubicBezTo>
                  <a:cubicBezTo>
                    <a:pt x="1071" y="235"/>
                    <a:pt x="1070" y="232"/>
                    <a:pt x="1068" y="232"/>
                  </a:cubicBezTo>
                  <a:cubicBezTo>
                    <a:pt x="1068" y="232"/>
                    <a:pt x="1067" y="233"/>
                    <a:pt x="1067" y="233"/>
                  </a:cubicBezTo>
                  <a:cubicBezTo>
                    <a:pt x="1066" y="233"/>
                    <a:pt x="1066" y="233"/>
                    <a:pt x="1066" y="233"/>
                  </a:cubicBezTo>
                  <a:cubicBezTo>
                    <a:pt x="1063" y="233"/>
                    <a:pt x="1060" y="234"/>
                    <a:pt x="1056" y="234"/>
                  </a:cubicBezTo>
                  <a:cubicBezTo>
                    <a:pt x="1056" y="234"/>
                    <a:pt x="1056" y="234"/>
                    <a:pt x="1056" y="234"/>
                  </a:cubicBezTo>
                  <a:cubicBezTo>
                    <a:pt x="1055" y="236"/>
                    <a:pt x="1054" y="237"/>
                    <a:pt x="1054" y="238"/>
                  </a:cubicBezTo>
                  <a:cubicBezTo>
                    <a:pt x="1055" y="240"/>
                    <a:pt x="1057" y="242"/>
                    <a:pt x="1059" y="243"/>
                  </a:cubicBezTo>
                  <a:cubicBezTo>
                    <a:pt x="1059" y="244"/>
                    <a:pt x="1058" y="244"/>
                    <a:pt x="1057" y="244"/>
                  </a:cubicBezTo>
                  <a:cubicBezTo>
                    <a:pt x="1056" y="244"/>
                    <a:pt x="1056" y="244"/>
                    <a:pt x="1055" y="244"/>
                  </a:cubicBezTo>
                  <a:cubicBezTo>
                    <a:pt x="1055" y="244"/>
                    <a:pt x="1054" y="244"/>
                    <a:pt x="1054" y="244"/>
                  </a:cubicBezTo>
                  <a:cubicBezTo>
                    <a:pt x="1053" y="244"/>
                    <a:pt x="1052" y="244"/>
                    <a:pt x="1051" y="244"/>
                  </a:cubicBezTo>
                  <a:cubicBezTo>
                    <a:pt x="1048" y="246"/>
                    <a:pt x="1047" y="247"/>
                    <a:pt x="1046" y="247"/>
                  </a:cubicBezTo>
                  <a:cubicBezTo>
                    <a:pt x="1045" y="246"/>
                    <a:pt x="1044" y="246"/>
                    <a:pt x="1044" y="245"/>
                  </a:cubicBezTo>
                  <a:cubicBezTo>
                    <a:pt x="1042" y="244"/>
                    <a:pt x="1040" y="243"/>
                    <a:pt x="1039" y="243"/>
                  </a:cubicBezTo>
                  <a:cubicBezTo>
                    <a:pt x="1038" y="243"/>
                    <a:pt x="1037" y="243"/>
                    <a:pt x="1037" y="244"/>
                  </a:cubicBezTo>
                  <a:cubicBezTo>
                    <a:pt x="1036" y="245"/>
                    <a:pt x="1035" y="247"/>
                    <a:pt x="1032" y="256"/>
                  </a:cubicBezTo>
                  <a:cubicBezTo>
                    <a:pt x="1031" y="259"/>
                    <a:pt x="1031" y="259"/>
                    <a:pt x="1031" y="259"/>
                  </a:cubicBezTo>
                  <a:cubicBezTo>
                    <a:pt x="1029" y="259"/>
                    <a:pt x="1027" y="260"/>
                    <a:pt x="1026" y="260"/>
                  </a:cubicBezTo>
                  <a:cubicBezTo>
                    <a:pt x="1025" y="260"/>
                    <a:pt x="1023" y="261"/>
                    <a:pt x="1022" y="261"/>
                  </a:cubicBezTo>
                  <a:cubicBezTo>
                    <a:pt x="1023" y="259"/>
                    <a:pt x="1025" y="256"/>
                    <a:pt x="1027" y="254"/>
                  </a:cubicBezTo>
                  <a:cubicBezTo>
                    <a:pt x="1030" y="252"/>
                    <a:pt x="1033" y="250"/>
                    <a:pt x="1032" y="247"/>
                  </a:cubicBezTo>
                  <a:cubicBezTo>
                    <a:pt x="1032" y="246"/>
                    <a:pt x="1031" y="245"/>
                    <a:pt x="1030" y="245"/>
                  </a:cubicBezTo>
                  <a:cubicBezTo>
                    <a:pt x="1029" y="245"/>
                    <a:pt x="1027" y="247"/>
                    <a:pt x="1024" y="248"/>
                  </a:cubicBezTo>
                  <a:cubicBezTo>
                    <a:pt x="1022" y="249"/>
                    <a:pt x="1019" y="250"/>
                    <a:pt x="1018" y="250"/>
                  </a:cubicBezTo>
                  <a:cubicBezTo>
                    <a:pt x="1017" y="250"/>
                    <a:pt x="1016" y="250"/>
                    <a:pt x="1016" y="249"/>
                  </a:cubicBezTo>
                  <a:cubicBezTo>
                    <a:pt x="1019" y="246"/>
                    <a:pt x="1028" y="242"/>
                    <a:pt x="1039" y="241"/>
                  </a:cubicBezTo>
                  <a:cubicBezTo>
                    <a:pt x="1039" y="241"/>
                    <a:pt x="1039" y="241"/>
                    <a:pt x="1039" y="240"/>
                  </a:cubicBezTo>
                  <a:cubicBezTo>
                    <a:pt x="1047" y="235"/>
                    <a:pt x="1052" y="219"/>
                    <a:pt x="1051" y="211"/>
                  </a:cubicBezTo>
                  <a:cubicBezTo>
                    <a:pt x="1047" y="204"/>
                    <a:pt x="1044" y="196"/>
                    <a:pt x="1042" y="190"/>
                  </a:cubicBezTo>
                  <a:cubicBezTo>
                    <a:pt x="1042" y="188"/>
                    <a:pt x="1042" y="188"/>
                    <a:pt x="1042" y="188"/>
                  </a:cubicBezTo>
                  <a:cubicBezTo>
                    <a:pt x="1042" y="188"/>
                    <a:pt x="1042" y="188"/>
                    <a:pt x="1042" y="188"/>
                  </a:cubicBezTo>
                  <a:cubicBezTo>
                    <a:pt x="1038" y="184"/>
                    <a:pt x="1036" y="180"/>
                    <a:pt x="1035" y="177"/>
                  </a:cubicBezTo>
                  <a:cubicBezTo>
                    <a:pt x="1032" y="174"/>
                    <a:pt x="1031" y="170"/>
                    <a:pt x="1026" y="168"/>
                  </a:cubicBezTo>
                  <a:cubicBezTo>
                    <a:pt x="1025" y="168"/>
                    <a:pt x="1025" y="168"/>
                    <a:pt x="1024" y="168"/>
                  </a:cubicBezTo>
                  <a:cubicBezTo>
                    <a:pt x="1021" y="168"/>
                    <a:pt x="1019" y="170"/>
                    <a:pt x="1018" y="173"/>
                  </a:cubicBezTo>
                  <a:cubicBezTo>
                    <a:pt x="1017" y="174"/>
                    <a:pt x="1016" y="175"/>
                    <a:pt x="1015" y="176"/>
                  </a:cubicBezTo>
                  <a:cubicBezTo>
                    <a:pt x="1009" y="175"/>
                    <a:pt x="1009" y="172"/>
                    <a:pt x="1008" y="167"/>
                  </a:cubicBezTo>
                  <a:cubicBezTo>
                    <a:pt x="1008" y="167"/>
                    <a:pt x="1007" y="166"/>
                    <a:pt x="1007" y="165"/>
                  </a:cubicBezTo>
                  <a:cubicBezTo>
                    <a:pt x="1007" y="165"/>
                    <a:pt x="1007" y="164"/>
                    <a:pt x="1006" y="164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4" y="165"/>
                    <a:pt x="1001" y="165"/>
                    <a:pt x="1000" y="165"/>
                  </a:cubicBezTo>
                  <a:cubicBezTo>
                    <a:pt x="997" y="165"/>
                    <a:pt x="996" y="164"/>
                    <a:pt x="996" y="164"/>
                  </a:cubicBezTo>
                  <a:cubicBezTo>
                    <a:pt x="996" y="164"/>
                    <a:pt x="996" y="163"/>
                    <a:pt x="996" y="162"/>
                  </a:cubicBezTo>
                  <a:cubicBezTo>
                    <a:pt x="997" y="160"/>
                    <a:pt x="998" y="160"/>
                    <a:pt x="998" y="160"/>
                  </a:cubicBezTo>
                  <a:cubicBezTo>
                    <a:pt x="999" y="160"/>
                    <a:pt x="1000" y="160"/>
                    <a:pt x="1001" y="160"/>
                  </a:cubicBezTo>
                  <a:cubicBezTo>
                    <a:pt x="1002" y="161"/>
                    <a:pt x="1003" y="161"/>
                    <a:pt x="1004" y="161"/>
                  </a:cubicBezTo>
                  <a:cubicBezTo>
                    <a:pt x="1004" y="161"/>
                    <a:pt x="1004" y="161"/>
                    <a:pt x="1004" y="161"/>
                  </a:cubicBezTo>
                  <a:cubicBezTo>
                    <a:pt x="1005" y="161"/>
                    <a:pt x="1005" y="161"/>
                    <a:pt x="1005" y="161"/>
                  </a:cubicBezTo>
                  <a:cubicBezTo>
                    <a:pt x="1006" y="160"/>
                    <a:pt x="1005" y="158"/>
                    <a:pt x="1005" y="157"/>
                  </a:cubicBezTo>
                  <a:cubicBezTo>
                    <a:pt x="1004" y="156"/>
                    <a:pt x="1004" y="154"/>
                    <a:pt x="1003" y="153"/>
                  </a:cubicBezTo>
                  <a:cubicBezTo>
                    <a:pt x="1002" y="151"/>
                    <a:pt x="1000" y="149"/>
                    <a:pt x="1000" y="148"/>
                  </a:cubicBezTo>
                  <a:cubicBezTo>
                    <a:pt x="1001" y="148"/>
                    <a:pt x="1001" y="148"/>
                    <a:pt x="1002" y="148"/>
                  </a:cubicBezTo>
                  <a:cubicBezTo>
                    <a:pt x="1005" y="148"/>
                    <a:pt x="1008" y="152"/>
                    <a:pt x="1011" y="156"/>
                  </a:cubicBezTo>
                  <a:cubicBezTo>
                    <a:pt x="1013" y="159"/>
                    <a:pt x="1015" y="161"/>
                    <a:pt x="1017" y="161"/>
                  </a:cubicBezTo>
                  <a:cubicBezTo>
                    <a:pt x="1017" y="161"/>
                    <a:pt x="1017" y="161"/>
                    <a:pt x="1017" y="161"/>
                  </a:cubicBezTo>
                  <a:cubicBezTo>
                    <a:pt x="1020" y="161"/>
                    <a:pt x="1022" y="160"/>
                    <a:pt x="1023" y="159"/>
                  </a:cubicBezTo>
                  <a:cubicBezTo>
                    <a:pt x="1024" y="158"/>
                    <a:pt x="1025" y="158"/>
                    <a:pt x="1025" y="158"/>
                  </a:cubicBezTo>
                  <a:cubicBezTo>
                    <a:pt x="1025" y="158"/>
                    <a:pt x="1025" y="158"/>
                    <a:pt x="1025" y="158"/>
                  </a:cubicBezTo>
                  <a:cubicBezTo>
                    <a:pt x="1025" y="158"/>
                    <a:pt x="1025" y="158"/>
                    <a:pt x="1025" y="158"/>
                  </a:cubicBezTo>
                  <a:cubicBezTo>
                    <a:pt x="1026" y="158"/>
                    <a:pt x="1027" y="159"/>
                    <a:pt x="1028" y="159"/>
                  </a:cubicBezTo>
                  <a:cubicBezTo>
                    <a:pt x="1030" y="160"/>
                    <a:pt x="1031" y="161"/>
                    <a:pt x="1033" y="161"/>
                  </a:cubicBezTo>
                  <a:cubicBezTo>
                    <a:pt x="1033" y="161"/>
                    <a:pt x="1033" y="161"/>
                    <a:pt x="1033" y="161"/>
                  </a:cubicBezTo>
                  <a:cubicBezTo>
                    <a:pt x="1043" y="159"/>
                    <a:pt x="1043" y="150"/>
                    <a:pt x="1042" y="143"/>
                  </a:cubicBezTo>
                  <a:cubicBezTo>
                    <a:pt x="1042" y="140"/>
                    <a:pt x="1042" y="138"/>
                    <a:pt x="1042" y="137"/>
                  </a:cubicBezTo>
                  <a:cubicBezTo>
                    <a:pt x="1043" y="135"/>
                    <a:pt x="1045" y="134"/>
                    <a:pt x="1046" y="133"/>
                  </a:cubicBezTo>
                  <a:cubicBezTo>
                    <a:pt x="1049" y="131"/>
                    <a:pt x="1051" y="130"/>
                    <a:pt x="1052" y="119"/>
                  </a:cubicBezTo>
                  <a:cubicBezTo>
                    <a:pt x="1052" y="118"/>
                    <a:pt x="1053" y="118"/>
                    <a:pt x="1053" y="118"/>
                  </a:cubicBezTo>
                  <a:cubicBezTo>
                    <a:pt x="1054" y="118"/>
                    <a:pt x="1054" y="118"/>
                    <a:pt x="1055" y="119"/>
                  </a:cubicBezTo>
                  <a:cubicBezTo>
                    <a:pt x="1055" y="119"/>
                    <a:pt x="1056" y="120"/>
                    <a:pt x="1057" y="120"/>
                  </a:cubicBezTo>
                  <a:cubicBezTo>
                    <a:pt x="1058" y="120"/>
                    <a:pt x="1060" y="120"/>
                    <a:pt x="1061" y="119"/>
                  </a:cubicBezTo>
                  <a:cubicBezTo>
                    <a:pt x="1062" y="119"/>
                    <a:pt x="1063" y="119"/>
                    <a:pt x="1063" y="119"/>
                  </a:cubicBezTo>
                  <a:cubicBezTo>
                    <a:pt x="1065" y="119"/>
                    <a:pt x="1066" y="121"/>
                    <a:pt x="1067" y="123"/>
                  </a:cubicBezTo>
                  <a:cubicBezTo>
                    <a:pt x="1068" y="126"/>
                    <a:pt x="1070" y="129"/>
                    <a:pt x="1073" y="129"/>
                  </a:cubicBezTo>
                  <a:cubicBezTo>
                    <a:pt x="1074" y="129"/>
                    <a:pt x="1074" y="129"/>
                    <a:pt x="1074" y="128"/>
                  </a:cubicBezTo>
                  <a:cubicBezTo>
                    <a:pt x="1075" y="128"/>
                    <a:pt x="1076" y="126"/>
                    <a:pt x="1077" y="125"/>
                  </a:cubicBezTo>
                  <a:cubicBezTo>
                    <a:pt x="1078" y="123"/>
                    <a:pt x="1079" y="121"/>
                    <a:pt x="1082" y="121"/>
                  </a:cubicBezTo>
                  <a:cubicBezTo>
                    <a:pt x="1082" y="121"/>
                    <a:pt x="1083" y="122"/>
                    <a:pt x="1084" y="122"/>
                  </a:cubicBezTo>
                  <a:cubicBezTo>
                    <a:pt x="1084" y="122"/>
                    <a:pt x="1084" y="122"/>
                    <a:pt x="1084" y="122"/>
                  </a:cubicBezTo>
                  <a:cubicBezTo>
                    <a:pt x="1084" y="122"/>
                    <a:pt x="1084" y="122"/>
                    <a:pt x="1084" y="121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086" y="109"/>
                    <a:pt x="1098" y="103"/>
                    <a:pt x="1108" y="99"/>
                  </a:cubicBezTo>
                  <a:cubicBezTo>
                    <a:pt x="1110" y="98"/>
                    <a:pt x="1110" y="98"/>
                    <a:pt x="1110" y="98"/>
                  </a:cubicBezTo>
                  <a:cubicBezTo>
                    <a:pt x="1113" y="96"/>
                    <a:pt x="1110" y="93"/>
                    <a:pt x="1108" y="91"/>
                  </a:cubicBezTo>
                  <a:cubicBezTo>
                    <a:pt x="1107" y="89"/>
                    <a:pt x="1106" y="88"/>
                    <a:pt x="1106" y="87"/>
                  </a:cubicBezTo>
                  <a:cubicBezTo>
                    <a:pt x="1106" y="87"/>
                    <a:pt x="1106" y="87"/>
                    <a:pt x="1106" y="87"/>
                  </a:cubicBezTo>
                  <a:cubicBezTo>
                    <a:pt x="1107" y="87"/>
                    <a:pt x="1107" y="87"/>
                    <a:pt x="1108" y="88"/>
                  </a:cubicBezTo>
                  <a:cubicBezTo>
                    <a:pt x="1110" y="88"/>
                    <a:pt x="1111" y="89"/>
                    <a:pt x="1113" y="89"/>
                  </a:cubicBezTo>
                  <a:cubicBezTo>
                    <a:pt x="1114" y="89"/>
                    <a:pt x="1115" y="89"/>
                    <a:pt x="1116" y="88"/>
                  </a:cubicBezTo>
                  <a:cubicBezTo>
                    <a:pt x="1119" y="84"/>
                    <a:pt x="1116" y="82"/>
                    <a:pt x="1115" y="80"/>
                  </a:cubicBezTo>
                  <a:cubicBezTo>
                    <a:pt x="1113" y="79"/>
                    <a:pt x="1113" y="78"/>
                    <a:pt x="1113" y="77"/>
                  </a:cubicBezTo>
                  <a:cubicBezTo>
                    <a:pt x="1114" y="77"/>
                    <a:pt x="1115" y="77"/>
                    <a:pt x="1116" y="76"/>
                  </a:cubicBezTo>
                  <a:cubicBezTo>
                    <a:pt x="1118" y="76"/>
                    <a:pt x="1119" y="76"/>
                    <a:pt x="1120" y="75"/>
                  </a:cubicBezTo>
                  <a:cubicBezTo>
                    <a:pt x="1120" y="75"/>
                    <a:pt x="1120" y="74"/>
                    <a:pt x="1120" y="73"/>
                  </a:cubicBezTo>
                  <a:cubicBezTo>
                    <a:pt x="1120" y="71"/>
                    <a:pt x="1119" y="68"/>
                    <a:pt x="1113" y="67"/>
                  </a:cubicBezTo>
                  <a:cubicBezTo>
                    <a:pt x="1112" y="67"/>
                    <a:pt x="1112" y="67"/>
                    <a:pt x="1111" y="67"/>
                  </a:cubicBezTo>
                  <a:cubicBezTo>
                    <a:pt x="1109" y="67"/>
                    <a:pt x="1107" y="69"/>
                    <a:pt x="1104" y="71"/>
                  </a:cubicBezTo>
                  <a:cubicBezTo>
                    <a:pt x="1103" y="72"/>
                    <a:pt x="1102" y="73"/>
                    <a:pt x="1101" y="74"/>
                  </a:cubicBezTo>
                  <a:cubicBezTo>
                    <a:pt x="1098" y="73"/>
                    <a:pt x="1097" y="72"/>
                    <a:pt x="1096" y="72"/>
                  </a:cubicBezTo>
                  <a:cubicBezTo>
                    <a:pt x="1096" y="72"/>
                    <a:pt x="1096" y="72"/>
                    <a:pt x="1096" y="71"/>
                  </a:cubicBezTo>
                  <a:cubicBezTo>
                    <a:pt x="1096" y="71"/>
                    <a:pt x="1098" y="71"/>
                    <a:pt x="1099" y="70"/>
                  </a:cubicBezTo>
                  <a:cubicBezTo>
                    <a:pt x="1101" y="70"/>
                    <a:pt x="1103" y="69"/>
                    <a:pt x="1104" y="68"/>
                  </a:cubicBezTo>
                  <a:cubicBezTo>
                    <a:pt x="1104" y="67"/>
                    <a:pt x="1104" y="67"/>
                    <a:pt x="1104" y="67"/>
                  </a:cubicBezTo>
                  <a:cubicBezTo>
                    <a:pt x="1104" y="63"/>
                    <a:pt x="1100" y="63"/>
                    <a:pt x="1097" y="63"/>
                  </a:cubicBezTo>
                  <a:cubicBezTo>
                    <a:pt x="1095" y="63"/>
                    <a:pt x="1093" y="63"/>
                    <a:pt x="1092" y="62"/>
                  </a:cubicBezTo>
                  <a:cubicBezTo>
                    <a:pt x="1091" y="62"/>
                    <a:pt x="1090" y="61"/>
                    <a:pt x="1090" y="60"/>
                  </a:cubicBezTo>
                  <a:cubicBezTo>
                    <a:pt x="1089" y="58"/>
                    <a:pt x="1088" y="56"/>
                    <a:pt x="1085" y="55"/>
                  </a:cubicBezTo>
                  <a:cubicBezTo>
                    <a:pt x="1085" y="55"/>
                    <a:pt x="1084" y="55"/>
                    <a:pt x="1084" y="55"/>
                  </a:cubicBezTo>
                  <a:cubicBezTo>
                    <a:pt x="1083" y="55"/>
                    <a:pt x="1082" y="56"/>
                    <a:pt x="1082" y="57"/>
                  </a:cubicBezTo>
                  <a:cubicBezTo>
                    <a:pt x="1081" y="58"/>
                    <a:pt x="1081" y="59"/>
                    <a:pt x="1080" y="59"/>
                  </a:cubicBezTo>
                  <a:cubicBezTo>
                    <a:pt x="1080" y="59"/>
                    <a:pt x="1080" y="59"/>
                    <a:pt x="1080" y="58"/>
                  </a:cubicBezTo>
                  <a:cubicBezTo>
                    <a:pt x="1079" y="57"/>
                    <a:pt x="1079" y="55"/>
                    <a:pt x="1077" y="55"/>
                  </a:cubicBezTo>
                  <a:cubicBezTo>
                    <a:pt x="1077" y="55"/>
                    <a:pt x="1076" y="55"/>
                    <a:pt x="1076" y="55"/>
                  </a:cubicBezTo>
                  <a:cubicBezTo>
                    <a:pt x="1074" y="55"/>
                    <a:pt x="1072" y="55"/>
                    <a:pt x="1071" y="56"/>
                  </a:cubicBezTo>
                  <a:cubicBezTo>
                    <a:pt x="1069" y="57"/>
                    <a:pt x="1068" y="57"/>
                    <a:pt x="1066" y="57"/>
                  </a:cubicBezTo>
                  <a:cubicBezTo>
                    <a:pt x="1065" y="57"/>
                    <a:pt x="1063" y="57"/>
                    <a:pt x="1062" y="57"/>
                  </a:cubicBezTo>
                  <a:cubicBezTo>
                    <a:pt x="1062" y="56"/>
                    <a:pt x="1062" y="56"/>
                    <a:pt x="1062" y="55"/>
                  </a:cubicBezTo>
                  <a:cubicBezTo>
                    <a:pt x="1062" y="54"/>
                    <a:pt x="1065" y="52"/>
                    <a:pt x="1069" y="51"/>
                  </a:cubicBezTo>
                  <a:cubicBezTo>
                    <a:pt x="1070" y="50"/>
                    <a:pt x="1071" y="50"/>
                    <a:pt x="1072" y="49"/>
                  </a:cubicBezTo>
                  <a:cubicBezTo>
                    <a:pt x="1074" y="48"/>
                    <a:pt x="1073" y="46"/>
                    <a:pt x="1072" y="44"/>
                  </a:cubicBezTo>
                  <a:cubicBezTo>
                    <a:pt x="1072" y="43"/>
                    <a:pt x="1072" y="43"/>
                    <a:pt x="1072" y="42"/>
                  </a:cubicBezTo>
                  <a:cubicBezTo>
                    <a:pt x="1072" y="42"/>
                    <a:pt x="1072" y="41"/>
                    <a:pt x="1073" y="40"/>
                  </a:cubicBezTo>
                  <a:cubicBezTo>
                    <a:pt x="1074" y="39"/>
                    <a:pt x="1076" y="37"/>
                    <a:pt x="1074" y="34"/>
                  </a:cubicBezTo>
                  <a:cubicBezTo>
                    <a:pt x="1073" y="34"/>
                    <a:pt x="1072" y="33"/>
                    <a:pt x="1071" y="33"/>
                  </a:cubicBezTo>
                  <a:cubicBezTo>
                    <a:pt x="1069" y="33"/>
                    <a:pt x="1068" y="34"/>
                    <a:pt x="1066" y="34"/>
                  </a:cubicBezTo>
                  <a:cubicBezTo>
                    <a:pt x="1065" y="34"/>
                    <a:pt x="1064" y="35"/>
                    <a:pt x="1063" y="35"/>
                  </a:cubicBezTo>
                  <a:cubicBezTo>
                    <a:pt x="1062" y="35"/>
                    <a:pt x="1062" y="35"/>
                    <a:pt x="1062" y="35"/>
                  </a:cubicBezTo>
                  <a:cubicBezTo>
                    <a:pt x="1062" y="33"/>
                    <a:pt x="1064" y="32"/>
                    <a:pt x="1066" y="30"/>
                  </a:cubicBezTo>
                  <a:cubicBezTo>
                    <a:pt x="1069" y="28"/>
                    <a:pt x="1071" y="27"/>
                    <a:pt x="1071" y="24"/>
                  </a:cubicBezTo>
                  <a:cubicBezTo>
                    <a:pt x="1071" y="23"/>
                    <a:pt x="1068" y="22"/>
                    <a:pt x="1066" y="21"/>
                  </a:cubicBezTo>
                  <a:cubicBezTo>
                    <a:pt x="1064" y="21"/>
                    <a:pt x="1062" y="20"/>
                    <a:pt x="1061" y="18"/>
                  </a:cubicBezTo>
                  <a:cubicBezTo>
                    <a:pt x="1061" y="16"/>
                    <a:pt x="1062" y="14"/>
                    <a:pt x="1062" y="12"/>
                  </a:cubicBezTo>
                  <a:cubicBezTo>
                    <a:pt x="1063" y="7"/>
                    <a:pt x="1065" y="2"/>
                    <a:pt x="1060" y="1"/>
                  </a:cubicBezTo>
                  <a:cubicBezTo>
                    <a:pt x="1059" y="0"/>
                    <a:pt x="1059" y="0"/>
                    <a:pt x="1059" y="0"/>
                  </a:cubicBezTo>
                  <a:cubicBezTo>
                    <a:pt x="1057" y="0"/>
                    <a:pt x="1056" y="2"/>
                    <a:pt x="1054" y="5"/>
                  </a:cubicBezTo>
                  <a:cubicBezTo>
                    <a:pt x="1052" y="8"/>
                    <a:pt x="1050" y="12"/>
                    <a:pt x="1047" y="14"/>
                  </a:cubicBezTo>
                  <a:cubicBezTo>
                    <a:pt x="1045" y="15"/>
                    <a:pt x="1044" y="15"/>
                    <a:pt x="1042" y="16"/>
                  </a:cubicBezTo>
                  <a:cubicBezTo>
                    <a:pt x="1041" y="16"/>
                    <a:pt x="1040" y="17"/>
                    <a:pt x="1038" y="17"/>
                  </a:cubicBezTo>
                  <a:cubicBezTo>
                    <a:pt x="1037" y="18"/>
                    <a:pt x="1035" y="19"/>
                    <a:pt x="1033" y="20"/>
                  </a:cubicBezTo>
                  <a:cubicBezTo>
                    <a:pt x="1028" y="23"/>
                    <a:pt x="1022" y="27"/>
                    <a:pt x="1014" y="27"/>
                  </a:cubicBezTo>
                  <a:cubicBezTo>
                    <a:pt x="1013" y="27"/>
                    <a:pt x="1013" y="27"/>
                    <a:pt x="1013" y="27"/>
                  </a:cubicBezTo>
                  <a:cubicBezTo>
                    <a:pt x="1009" y="28"/>
                    <a:pt x="1008" y="31"/>
                    <a:pt x="1007" y="34"/>
                  </a:cubicBezTo>
                  <a:cubicBezTo>
                    <a:pt x="1007" y="35"/>
                    <a:pt x="1007" y="36"/>
                    <a:pt x="1006" y="38"/>
                  </a:cubicBezTo>
                  <a:cubicBezTo>
                    <a:pt x="1006" y="38"/>
                    <a:pt x="1005" y="39"/>
                    <a:pt x="1005" y="40"/>
                  </a:cubicBezTo>
                  <a:cubicBezTo>
                    <a:pt x="1003" y="41"/>
                    <a:pt x="1002" y="43"/>
                    <a:pt x="1003" y="45"/>
                  </a:cubicBezTo>
                  <a:cubicBezTo>
                    <a:pt x="1003" y="45"/>
                    <a:pt x="1003" y="45"/>
                    <a:pt x="1004" y="45"/>
                  </a:cubicBezTo>
                  <a:cubicBezTo>
                    <a:pt x="1004" y="45"/>
                    <a:pt x="1004" y="45"/>
                    <a:pt x="1004" y="45"/>
                  </a:cubicBezTo>
                  <a:cubicBezTo>
                    <a:pt x="1005" y="45"/>
                    <a:pt x="1008" y="43"/>
                    <a:pt x="1010" y="43"/>
                  </a:cubicBezTo>
                  <a:cubicBezTo>
                    <a:pt x="1010" y="43"/>
                    <a:pt x="1009" y="44"/>
                    <a:pt x="1009" y="44"/>
                  </a:cubicBezTo>
                  <a:cubicBezTo>
                    <a:pt x="1008" y="45"/>
                    <a:pt x="1007" y="47"/>
                    <a:pt x="1007" y="48"/>
                  </a:cubicBezTo>
                  <a:cubicBezTo>
                    <a:pt x="1007" y="50"/>
                    <a:pt x="1007" y="53"/>
                    <a:pt x="1007" y="55"/>
                  </a:cubicBezTo>
                  <a:cubicBezTo>
                    <a:pt x="1006" y="55"/>
                    <a:pt x="1006" y="55"/>
                    <a:pt x="1006" y="55"/>
                  </a:cubicBezTo>
                  <a:cubicBezTo>
                    <a:pt x="1004" y="54"/>
                    <a:pt x="1001" y="54"/>
                    <a:pt x="999" y="53"/>
                  </a:cubicBezTo>
                  <a:cubicBezTo>
                    <a:pt x="999" y="53"/>
                    <a:pt x="999" y="53"/>
                    <a:pt x="999" y="53"/>
                  </a:cubicBezTo>
                  <a:cubicBezTo>
                    <a:pt x="999" y="53"/>
                    <a:pt x="999" y="53"/>
                    <a:pt x="999" y="53"/>
                  </a:cubicBezTo>
                  <a:cubicBezTo>
                    <a:pt x="996" y="54"/>
                    <a:pt x="996" y="57"/>
                    <a:pt x="996" y="64"/>
                  </a:cubicBezTo>
                  <a:cubicBezTo>
                    <a:pt x="996" y="64"/>
                    <a:pt x="996" y="64"/>
                    <a:pt x="996" y="64"/>
                  </a:cubicBezTo>
                  <a:cubicBezTo>
                    <a:pt x="995" y="66"/>
                    <a:pt x="995" y="66"/>
                    <a:pt x="995" y="66"/>
                  </a:cubicBezTo>
                  <a:cubicBezTo>
                    <a:pt x="993" y="70"/>
                    <a:pt x="992" y="72"/>
                    <a:pt x="994" y="74"/>
                  </a:cubicBezTo>
                  <a:cubicBezTo>
                    <a:pt x="994" y="74"/>
                    <a:pt x="994" y="74"/>
                    <a:pt x="994" y="74"/>
                  </a:cubicBezTo>
                  <a:cubicBezTo>
                    <a:pt x="995" y="75"/>
                    <a:pt x="996" y="75"/>
                    <a:pt x="996" y="75"/>
                  </a:cubicBezTo>
                  <a:cubicBezTo>
                    <a:pt x="998" y="75"/>
                    <a:pt x="999" y="73"/>
                    <a:pt x="1001" y="72"/>
                  </a:cubicBezTo>
                  <a:cubicBezTo>
                    <a:pt x="1002" y="71"/>
                    <a:pt x="1003" y="70"/>
                    <a:pt x="1005" y="70"/>
                  </a:cubicBezTo>
                  <a:cubicBezTo>
                    <a:pt x="1006" y="70"/>
                    <a:pt x="1007" y="71"/>
                    <a:pt x="1008" y="72"/>
                  </a:cubicBezTo>
                  <a:cubicBezTo>
                    <a:pt x="1010" y="73"/>
                    <a:pt x="1012" y="75"/>
                    <a:pt x="1014" y="75"/>
                  </a:cubicBezTo>
                  <a:cubicBezTo>
                    <a:pt x="1014" y="75"/>
                    <a:pt x="1015" y="75"/>
                    <a:pt x="1016" y="74"/>
                  </a:cubicBezTo>
                  <a:cubicBezTo>
                    <a:pt x="1017" y="74"/>
                    <a:pt x="1017" y="73"/>
                    <a:pt x="1018" y="72"/>
                  </a:cubicBezTo>
                  <a:cubicBezTo>
                    <a:pt x="1019" y="71"/>
                    <a:pt x="1020" y="70"/>
                    <a:pt x="1021" y="70"/>
                  </a:cubicBezTo>
                  <a:cubicBezTo>
                    <a:pt x="1021" y="70"/>
                    <a:pt x="1021" y="70"/>
                    <a:pt x="1022" y="70"/>
                  </a:cubicBezTo>
                  <a:cubicBezTo>
                    <a:pt x="1024" y="70"/>
                    <a:pt x="1025" y="71"/>
                    <a:pt x="1026" y="72"/>
                  </a:cubicBezTo>
                  <a:cubicBezTo>
                    <a:pt x="1026" y="72"/>
                    <a:pt x="1026" y="72"/>
                    <a:pt x="1026" y="72"/>
                  </a:cubicBezTo>
                  <a:cubicBezTo>
                    <a:pt x="1026" y="72"/>
                    <a:pt x="1026" y="72"/>
                    <a:pt x="1026" y="72"/>
                  </a:cubicBezTo>
                  <a:cubicBezTo>
                    <a:pt x="1025" y="72"/>
                    <a:pt x="1023" y="72"/>
                    <a:pt x="1021" y="73"/>
                  </a:cubicBezTo>
                  <a:cubicBezTo>
                    <a:pt x="1020" y="74"/>
                    <a:pt x="1020" y="76"/>
                    <a:pt x="1020" y="77"/>
                  </a:cubicBezTo>
                  <a:cubicBezTo>
                    <a:pt x="1020" y="79"/>
                    <a:pt x="1020" y="81"/>
                    <a:pt x="1019" y="82"/>
                  </a:cubicBezTo>
                  <a:cubicBezTo>
                    <a:pt x="1019" y="82"/>
                    <a:pt x="1019" y="82"/>
                    <a:pt x="1019" y="82"/>
                  </a:cubicBezTo>
                  <a:cubicBezTo>
                    <a:pt x="1018" y="82"/>
                    <a:pt x="1018" y="82"/>
                    <a:pt x="1017" y="82"/>
                  </a:cubicBezTo>
                  <a:cubicBezTo>
                    <a:pt x="1017" y="82"/>
                    <a:pt x="1016" y="82"/>
                    <a:pt x="1015" y="82"/>
                  </a:cubicBezTo>
                  <a:cubicBezTo>
                    <a:pt x="1015" y="82"/>
                    <a:pt x="1014" y="82"/>
                    <a:pt x="1014" y="82"/>
                  </a:cubicBezTo>
                  <a:cubicBezTo>
                    <a:pt x="1013" y="82"/>
                    <a:pt x="1012" y="82"/>
                    <a:pt x="1011" y="83"/>
                  </a:cubicBezTo>
                  <a:cubicBezTo>
                    <a:pt x="1011" y="83"/>
                    <a:pt x="1010" y="83"/>
                    <a:pt x="1009" y="83"/>
                  </a:cubicBezTo>
                  <a:cubicBezTo>
                    <a:pt x="1009" y="83"/>
                    <a:pt x="1009" y="82"/>
                    <a:pt x="1008" y="82"/>
                  </a:cubicBezTo>
                  <a:cubicBezTo>
                    <a:pt x="1007" y="80"/>
                    <a:pt x="1006" y="78"/>
                    <a:pt x="1002" y="78"/>
                  </a:cubicBezTo>
                  <a:cubicBezTo>
                    <a:pt x="1002" y="78"/>
                    <a:pt x="1001" y="78"/>
                    <a:pt x="1000" y="79"/>
                  </a:cubicBezTo>
                  <a:cubicBezTo>
                    <a:pt x="997" y="79"/>
                    <a:pt x="994" y="80"/>
                    <a:pt x="992" y="80"/>
                  </a:cubicBezTo>
                  <a:cubicBezTo>
                    <a:pt x="989" y="80"/>
                    <a:pt x="987" y="78"/>
                    <a:pt x="982" y="73"/>
                  </a:cubicBezTo>
                  <a:cubicBezTo>
                    <a:pt x="981" y="73"/>
                    <a:pt x="981" y="73"/>
                    <a:pt x="981" y="73"/>
                  </a:cubicBezTo>
                  <a:cubicBezTo>
                    <a:pt x="981" y="73"/>
                    <a:pt x="981" y="72"/>
                    <a:pt x="981" y="72"/>
                  </a:cubicBezTo>
                  <a:cubicBezTo>
                    <a:pt x="980" y="72"/>
                    <a:pt x="980" y="72"/>
                    <a:pt x="980" y="72"/>
                  </a:cubicBezTo>
                  <a:cubicBezTo>
                    <a:pt x="979" y="72"/>
                    <a:pt x="978" y="73"/>
                    <a:pt x="977" y="73"/>
                  </a:cubicBezTo>
                  <a:cubicBezTo>
                    <a:pt x="976" y="74"/>
                    <a:pt x="976" y="76"/>
                    <a:pt x="977" y="78"/>
                  </a:cubicBezTo>
                  <a:cubicBezTo>
                    <a:pt x="977" y="79"/>
                    <a:pt x="977" y="79"/>
                    <a:pt x="977" y="80"/>
                  </a:cubicBezTo>
                  <a:cubicBezTo>
                    <a:pt x="976" y="80"/>
                    <a:pt x="975" y="79"/>
                    <a:pt x="975" y="79"/>
                  </a:cubicBezTo>
                  <a:cubicBezTo>
                    <a:pt x="972" y="78"/>
                    <a:pt x="969" y="76"/>
                    <a:pt x="965" y="76"/>
                  </a:cubicBezTo>
                  <a:cubicBezTo>
                    <a:pt x="963" y="76"/>
                    <a:pt x="962" y="76"/>
                    <a:pt x="960" y="77"/>
                  </a:cubicBezTo>
                  <a:cubicBezTo>
                    <a:pt x="960" y="77"/>
                    <a:pt x="960" y="77"/>
                    <a:pt x="960" y="77"/>
                  </a:cubicBezTo>
                  <a:cubicBezTo>
                    <a:pt x="958" y="79"/>
                    <a:pt x="957" y="81"/>
                    <a:pt x="958" y="84"/>
                  </a:cubicBezTo>
                  <a:cubicBezTo>
                    <a:pt x="959" y="86"/>
                    <a:pt x="961" y="87"/>
                    <a:pt x="963" y="87"/>
                  </a:cubicBezTo>
                  <a:cubicBezTo>
                    <a:pt x="963" y="87"/>
                    <a:pt x="964" y="87"/>
                    <a:pt x="964" y="86"/>
                  </a:cubicBezTo>
                  <a:cubicBezTo>
                    <a:pt x="964" y="88"/>
                    <a:pt x="964" y="89"/>
                    <a:pt x="963" y="90"/>
                  </a:cubicBezTo>
                  <a:cubicBezTo>
                    <a:pt x="963" y="90"/>
                    <a:pt x="963" y="91"/>
                    <a:pt x="962" y="91"/>
                  </a:cubicBezTo>
                  <a:cubicBezTo>
                    <a:pt x="962" y="91"/>
                    <a:pt x="962" y="91"/>
                    <a:pt x="962" y="91"/>
                  </a:cubicBezTo>
                  <a:cubicBezTo>
                    <a:pt x="961" y="90"/>
                    <a:pt x="959" y="89"/>
                    <a:pt x="958" y="88"/>
                  </a:cubicBezTo>
                  <a:cubicBezTo>
                    <a:pt x="956" y="87"/>
                    <a:pt x="955" y="86"/>
                    <a:pt x="953" y="86"/>
                  </a:cubicBezTo>
                  <a:cubicBezTo>
                    <a:pt x="952" y="86"/>
                    <a:pt x="952" y="86"/>
                    <a:pt x="951" y="86"/>
                  </a:cubicBezTo>
                  <a:cubicBezTo>
                    <a:pt x="949" y="87"/>
                    <a:pt x="948" y="91"/>
                    <a:pt x="947" y="94"/>
                  </a:cubicBezTo>
                  <a:cubicBezTo>
                    <a:pt x="946" y="97"/>
                    <a:pt x="945" y="101"/>
                    <a:pt x="943" y="101"/>
                  </a:cubicBezTo>
                  <a:cubicBezTo>
                    <a:pt x="943" y="101"/>
                    <a:pt x="943" y="100"/>
                    <a:pt x="943" y="98"/>
                  </a:cubicBezTo>
                  <a:cubicBezTo>
                    <a:pt x="943" y="96"/>
                    <a:pt x="944" y="94"/>
                    <a:pt x="943" y="93"/>
                  </a:cubicBezTo>
                  <a:cubicBezTo>
                    <a:pt x="942" y="93"/>
                    <a:pt x="942" y="93"/>
                    <a:pt x="942" y="93"/>
                  </a:cubicBezTo>
                  <a:cubicBezTo>
                    <a:pt x="939" y="93"/>
                    <a:pt x="937" y="94"/>
                    <a:pt x="936" y="96"/>
                  </a:cubicBezTo>
                  <a:cubicBezTo>
                    <a:pt x="934" y="98"/>
                    <a:pt x="932" y="101"/>
                    <a:pt x="928" y="102"/>
                  </a:cubicBezTo>
                  <a:cubicBezTo>
                    <a:pt x="926" y="104"/>
                    <a:pt x="923" y="107"/>
                    <a:pt x="920" y="110"/>
                  </a:cubicBezTo>
                  <a:cubicBezTo>
                    <a:pt x="918" y="112"/>
                    <a:pt x="915" y="115"/>
                    <a:pt x="914" y="116"/>
                  </a:cubicBezTo>
                  <a:cubicBezTo>
                    <a:pt x="913" y="117"/>
                    <a:pt x="911" y="117"/>
                    <a:pt x="910" y="117"/>
                  </a:cubicBezTo>
                  <a:cubicBezTo>
                    <a:pt x="905" y="117"/>
                    <a:pt x="898" y="117"/>
                    <a:pt x="886" y="128"/>
                  </a:cubicBezTo>
                  <a:cubicBezTo>
                    <a:pt x="880" y="131"/>
                    <a:pt x="875" y="134"/>
                    <a:pt x="872" y="136"/>
                  </a:cubicBezTo>
                  <a:cubicBezTo>
                    <a:pt x="870" y="137"/>
                    <a:pt x="868" y="138"/>
                    <a:pt x="867" y="139"/>
                  </a:cubicBezTo>
                  <a:cubicBezTo>
                    <a:pt x="868" y="136"/>
                    <a:pt x="868" y="135"/>
                    <a:pt x="868" y="135"/>
                  </a:cubicBezTo>
                  <a:cubicBezTo>
                    <a:pt x="868" y="134"/>
                    <a:pt x="867" y="134"/>
                    <a:pt x="867" y="134"/>
                  </a:cubicBezTo>
                  <a:cubicBezTo>
                    <a:pt x="866" y="134"/>
                    <a:pt x="866" y="134"/>
                    <a:pt x="865" y="134"/>
                  </a:cubicBezTo>
                  <a:cubicBezTo>
                    <a:pt x="856" y="139"/>
                    <a:pt x="853" y="145"/>
                    <a:pt x="851" y="151"/>
                  </a:cubicBezTo>
                  <a:cubicBezTo>
                    <a:pt x="851" y="151"/>
                    <a:pt x="851" y="151"/>
                    <a:pt x="851" y="151"/>
                  </a:cubicBezTo>
                  <a:cubicBezTo>
                    <a:pt x="842" y="151"/>
                    <a:pt x="837" y="159"/>
                    <a:pt x="836" y="162"/>
                  </a:cubicBezTo>
                  <a:cubicBezTo>
                    <a:pt x="822" y="168"/>
                    <a:pt x="821" y="171"/>
                    <a:pt x="821" y="179"/>
                  </a:cubicBezTo>
                  <a:cubicBezTo>
                    <a:pt x="822" y="179"/>
                    <a:pt x="822" y="180"/>
                    <a:pt x="822" y="182"/>
                  </a:cubicBezTo>
                  <a:cubicBezTo>
                    <a:pt x="813" y="184"/>
                    <a:pt x="813" y="189"/>
                    <a:pt x="813" y="192"/>
                  </a:cubicBezTo>
                  <a:cubicBezTo>
                    <a:pt x="813" y="194"/>
                    <a:pt x="813" y="196"/>
                    <a:pt x="812" y="198"/>
                  </a:cubicBezTo>
                  <a:cubicBezTo>
                    <a:pt x="812" y="198"/>
                    <a:pt x="812" y="198"/>
                    <a:pt x="811" y="198"/>
                  </a:cubicBezTo>
                  <a:cubicBezTo>
                    <a:pt x="810" y="198"/>
                    <a:pt x="807" y="199"/>
                    <a:pt x="807" y="201"/>
                  </a:cubicBezTo>
                  <a:cubicBezTo>
                    <a:pt x="807" y="203"/>
                    <a:pt x="809" y="204"/>
                    <a:pt x="810" y="205"/>
                  </a:cubicBezTo>
                  <a:cubicBezTo>
                    <a:pt x="812" y="206"/>
                    <a:pt x="813" y="207"/>
                    <a:pt x="812" y="208"/>
                  </a:cubicBezTo>
                  <a:cubicBezTo>
                    <a:pt x="811" y="209"/>
                    <a:pt x="809" y="210"/>
                    <a:pt x="807" y="210"/>
                  </a:cubicBezTo>
                  <a:cubicBezTo>
                    <a:pt x="803" y="212"/>
                    <a:pt x="798" y="213"/>
                    <a:pt x="796" y="217"/>
                  </a:cubicBezTo>
                  <a:cubicBezTo>
                    <a:pt x="796" y="217"/>
                    <a:pt x="796" y="217"/>
                    <a:pt x="796" y="217"/>
                  </a:cubicBezTo>
                  <a:cubicBezTo>
                    <a:pt x="796" y="217"/>
                    <a:pt x="795" y="217"/>
                    <a:pt x="795" y="218"/>
                  </a:cubicBezTo>
                  <a:cubicBezTo>
                    <a:pt x="795" y="218"/>
                    <a:pt x="795" y="219"/>
                    <a:pt x="795" y="220"/>
                  </a:cubicBezTo>
                  <a:cubicBezTo>
                    <a:pt x="794" y="222"/>
                    <a:pt x="792" y="226"/>
                    <a:pt x="790" y="228"/>
                  </a:cubicBezTo>
                  <a:cubicBezTo>
                    <a:pt x="787" y="230"/>
                    <a:pt x="785" y="231"/>
                    <a:pt x="783" y="231"/>
                  </a:cubicBezTo>
                  <a:cubicBezTo>
                    <a:pt x="780" y="232"/>
                    <a:pt x="777" y="232"/>
                    <a:pt x="776" y="237"/>
                  </a:cubicBezTo>
                  <a:cubicBezTo>
                    <a:pt x="776" y="242"/>
                    <a:pt x="780" y="243"/>
                    <a:pt x="784" y="243"/>
                  </a:cubicBezTo>
                  <a:cubicBezTo>
                    <a:pt x="786" y="244"/>
                    <a:pt x="787" y="244"/>
                    <a:pt x="788" y="244"/>
                  </a:cubicBezTo>
                  <a:cubicBezTo>
                    <a:pt x="789" y="246"/>
                    <a:pt x="789" y="247"/>
                    <a:pt x="789" y="249"/>
                  </a:cubicBezTo>
                  <a:cubicBezTo>
                    <a:pt x="789" y="252"/>
                    <a:pt x="789" y="254"/>
                    <a:pt x="791" y="255"/>
                  </a:cubicBezTo>
                  <a:cubicBezTo>
                    <a:pt x="792" y="255"/>
                    <a:pt x="792" y="255"/>
                    <a:pt x="793" y="255"/>
                  </a:cubicBezTo>
                  <a:cubicBezTo>
                    <a:pt x="794" y="255"/>
                    <a:pt x="795" y="255"/>
                    <a:pt x="797" y="254"/>
                  </a:cubicBezTo>
                  <a:cubicBezTo>
                    <a:pt x="800" y="254"/>
                    <a:pt x="803" y="253"/>
                    <a:pt x="805" y="252"/>
                  </a:cubicBezTo>
                  <a:cubicBezTo>
                    <a:pt x="806" y="252"/>
                    <a:pt x="807" y="251"/>
                    <a:pt x="807" y="251"/>
                  </a:cubicBezTo>
                  <a:cubicBezTo>
                    <a:pt x="808" y="252"/>
                    <a:pt x="809" y="252"/>
                    <a:pt x="809" y="252"/>
                  </a:cubicBezTo>
                  <a:cubicBezTo>
                    <a:pt x="810" y="253"/>
                    <a:pt x="811" y="253"/>
                    <a:pt x="813" y="253"/>
                  </a:cubicBezTo>
                  <a:cubicBezTo>
                    <a:pt x="814" y="253"/>
                    <a:pt x="815" y="253"/>
                    <a:pt x="817" y="253"/>
                  </a:cubicBezTo>
                  <a:cubicBezTo>
                    <a:pt x="819" y="253"/>
                    <a:pt x="820" y="255"/>
                    <a:pt x="822" y="257"/>
                  </a:cubicBezTo>
                  <a:cubicBezTo>
                    <a:pt x="824" y="260"/>
                    <a:pt x="827" y="264"/>
                    <a:pt x="832" y="264"/>
                  </a:cubicBezTo>
                  <a:cubicBezTo>
                    <a:pt x="832" y="264"/>
                    <a:pt x="832" y="265"/>
                    <a:pt x="832" y="265"/>
                  </a:cubicBezTo>
                  <a:cubicBezTo>
                    <a:pt x="832" y="266"/>
                    <a:pt x="830" y="267"/>
                    <a:pt x="828" y="268"/>
                  </a:cubicBezTo>
                  <a:cubicBezTo>
                    <a:pt x="827" y="268"/>
                    <a:pt x="826" y="269"/>
                    <a:pt x="825" y="270"/>
                  </a:cubicBezTo>
                  <a:cubicBezTo>
                    <a:pt x="823" y="271"/>
                    <a:pt x="823" y="272"/>
                    <a:pt x="822" y="274"/>
                  </a:cubicBezTo>
                  <a:cubicBezTo>
                    <a:pt x="821" y="276"/>
                    <a:pt x="820" y="278"/>
                    <a:pt x="818" y="279"/>
                  </a:cubicBezTo>
                  <a:cubicBezTo>
                    <a:pt x="817" y="279"/>
                    <a:pt x="817" y="278"/>
                    <a:pt x="816" y="277"/>
                  </a:cubicBezTo>
                  <a:cubicBezTo>
                    <a:pt x="815" y="275"/>
                    <a:pt x="813" y="273"/>
                    <a:pt x="811" y="273"/>
                  </a:cubicBezTo>
                  <a:cubicBezTo>
                    <a:pt x="811" y="273"/>
                    <a:pt x="810" y="273"/>
                    <a:pt x="809" y="274"/>
                  </a:cubicBezTo>
                  <a:cubicBezTo>
                    <a:pt x="809" y="274"/>
                    <a:pt x="809" y="274"/>
                    <a:pt x="809" y="274"/>
                  </a:cubicBezTo>
                  <a:cubicBezTo>
                    <a:pt x="807" y="276"/>
                    <a:pt x="804" y="277"/>
                    <a:pt x="801" y="278"/>
                  </a:cubicBezTo>
                  <a:cubicBezTo>
                    <a:pt x="799" y="278"/>
                    <a:pt x="798" y="279"/>
                    <a:pt x="797" y="279"/>
                  </a:cubicBezTo>
                  <a:cubicBezTo>
                    <a:pt x="797" y="279"/>
                    <a:pt x="796" y="280"/>
                    <a:pt x="796" y="280"/>
                  </a:cubicBezTo>
                  <a:cubicBezTo>
                    <a:pt x="795" y="281"/>
                    <a:pt x="794" y="282"/>
                    <a:pt x="794" y="283"/>
                  </a:cubicBezTo>
                  <a:cubicBezTo>
                    <a:pt x="793" y="284"/>
                    <a:pt x="793" y="285"/>
                    <a:pt x="791" y="285"/>
                  </a:cubicBezTo>
                  <a:cubicBezTo>
                    <a:pt x="790" y="285"/>
                    <a:pt x="790" y="285"/>
                    <a:pt x="789" y="283"/>
                  </a:cubicBezTo>
                  <a:cubicBezTo>
                    <a:pt x="789" y="282"/>
                    <a:pt x="788" y="280"/>
                    <a:pt x="786" y="279"/>
                  </a:cubicBezTo>
                  <a:cubicBezTo>
                    <a:pt x="786" y="279"/>
                    <a:pt x="785" y="279"/>
                    <a:pt x="785" y="279"/>
                  </a:cubicBezTo>
                  <a:cubicBezTo>
                    <a:pt x="783" y="279"/>
                    <a:pt x="782" y="280"/>
                    <a:pt x="780" y="280"/>
                  </a:cubicBezTo>
                  <a:cubicBezTo>
                    <a:pt x="780" y="281"/>
                    <a:pt x="779" y="281"/>
                    <a:pt x="778" y="281"/>
                  </a:cubicBezTo>
                  <a:cubicBezTo>
                    <a:pt x="777" y="280"/>
                    <a:pt x="775" y="280"/>
                    <a:pt x="774" y="279"/>
                  </a:cubicBezTo>
                  <a:cubicBezTo>
                    <a:pt x="773" y="279"/>
                    <a:pt x="773" y="279"/>
                    <a:pt x="773" y="279"/>
                  </a:cubicBezTo>
                  <a:cubicBezTo>
                    <a:pt x="772" y="279"/>
                    <a:pt x="771" y="279"/>
                    <a:pt x="771" y="280"/>
                  </a:cubicBezTo>
                  <a:cubicBezTo>
                    <a:pt x="770" y="282"/>
                    <a:pt x="770" y="285"/>
                    <a:pt x="770" y="287"/>
                  </a:cubicBezTo>
                  <a:cubicBezTo>
                    <a:pt x="770" y="289"/>
                    <a:pt x="770" y="291"/>
                    <a:pt x="770" y="293"/>
                  </a:cubicBezTo>
                  <a:cubicBezTo>
                    <a:pt x="767" y="302"/>
                    <a:pt x="761" y="309"/>
                    <a:pt x="754" y="317"/>
                  </a:cubicBezTo>
                  <a:cubicBezTo>
                    <a:pt x="752" y="319"/>
                    <a:pt x="749" y="320"/>
                    <a:pt x="746" y="320"/>
                  </a:cubicBezTo>
                  <a:cubicBezTo>
                    <a:pt x="744" y="320"/>
                    <a:pt x="743" y="320"/>
                    <a:pt x="742" y="320"/>
                  </a:cubicBezTo>
                  <a:cubicBezTo>
                    <a:pt x="742" y="320"/>
                    <a:pt x="742" y="320"/>
                    <a:pt x="742" y="320"/>
                  </a:cubicBezTo>
                  <a:cubicBezTo>
                    <a:pt x="742" y="320"/>
                    <a:pt x="741" y="320"/>
                    <a:pt x="741" y="320"/>
                  </a:cubicBezTo>
                  <a:cubicBezTo>
                    <a:pt x="737" y="321"/>
                    <a:pt x="737" y="326"/>
                    <a:pt x="736" y="330"/>
                  </a:cubicBezTo>
                  <a:cubicBezTo>
                    <a:pt x="735" y="332"/>
                    <a:pt x="735" y="333"/>
                    <a:pt x="735" y="335"/>
                  </a:cubicBezTo>
                  <a:cubicBezTo>
                    <a:pt x="733" y="338"/>
                    <a:pt x="731" y="340"/>
                    <a:pt x="730" y="342"/>
                  </a:cubicBezTo>
                  <a:cubicBezTo>
                    <a:pt x="727" y="346"/>
                    <a:pt x="725" y="348"/>
                    <a:pt x="725" y="352"/>
                  </a:cubicBezTo>
                  <a:cubicBezTo>
                    <a:pt x="725" y="355"/>
                    <a:pt x="727" y="359"/>
                    <a:pt x="730" y="366"/>
                  </a:cubicBezTo>
                  <a:cubicBezTo>
                    <a:pt x="727" y="365"/>
                    <a:pt x="725" y="364"/>
                    <a:pt x="722" y="364"/>
                  </a:cubicBezTo>
                  <a:cubicBezTo>
                    <a:pt x="722" y="364"/>
                    <a:pt x="722" y="364"/>
                    <a:pt x="722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2" y="363"/>
                    <a:pt x="722" y="363"/>
                    <a:pt x="722" y="363"/>
                  </a:cubicBezTo>
                  <a:cubicBezTo>
                    <a:pt x="722" y="363"/>
                    <a:pt x="722" y="363"/>
                    <a:pt x="722" y="363"/>
                  </a:cubicBezTo>
                  <a:cubicBezTo>
                    <a:pt x="722" y="362"/>
                    <a:pt x="722" y="362"/>
                    <a:pt x="722" y="362"/>
                  </a:cubicBezTo>
                  <a:cubicBezTo>
                    <a:pt x="723" y="362"/>
                    <a:pt x="723" y="362"/>
                    <a:pt x="723" y="362"/>
                  </a:cubicBezTo>
                  <a:cubicBezTo>
                    <a:pt x="723" y="362"/>
                    <a:pt x="723" y="362"/>
                    <a:pt x="723" y="361"/>
                  </a:cubicBezTo>
                  <a:cubicBezTo>
                    <a:pt x="723" y="360"/>
                    <a:pt x="723" y="360"/>
                    <a:pt x="723" y="360"/>
                  </a:cubicBezTo>
                  <a:cubicBezTo>
                    <a:pt x="723" y="360"/>
                    <a:pt x="723" y="360"/>
                    <a:pt x="723" y="360"/>
                  </a:cubicBezTo>
                  <a:cubicBezTo>
                    <a:pt x="722" y="360"/>
                    <a:pt x="722" y="360"/>
                    <a:pt x="722" y="360"/>
                  </a:cubicBezTo>
                  <a:cubicBezTo>
                    <a:pt x="722" y="359"/>
                    <a:pt x="722" y="359"/>
                    <a:pt x="722" y="359"/>
                  </a:cubicBezTo>
                  <a:cubicBezTo>
                    <a:pt x="722" y="359"/>
                    <a:pt x="722" y="359"/>
                    <a:pt x="722" y="359"/>
                  </a:cubicBezTo>
                  <a:cubicBezTo>
                    <a:pt x="723" y="359"/>
                    <a:pt x="723" y="359"/>
                    <a:pt x="723" y="359"/>
                  </a:cubicBezTo>
                  <a:cubicBezTo>
                    <a:pt x="724" y="359"/>
                    <a:pt x="724" y="358"/>
                    <a:pt x="724" y="358"/>
                  </a:cubicBezTo>
                  <a:cubicBezTo>
                    <a:pt x="725" y="357"/>
                    <a:pt x="726" y="354"/>
                    <a:pt x="725" y="353"/>
                  </a:cubicBezTo>
                  <a:cubicBezTo>
                    <a:pt x="725" y="352"/>
                    <a:pt x="725" y="352"/>
                    <a:pt x="725" y="352"/>
                  </a:cubicBezTo>
                  <a:cubicBezTo>
                    <a:pt x="725" y="352"/>
                    <a:pt x="724" y="352"/>
                    <a:pt x="724" y="352"/>
                  </a:cubicBezTo>
                  <a:cubicBezTo>
                    <a:pt x="724" y="351"/>
                    <a:pt x="724" y="351"/>
                    <a:pt x="724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0"/>
                    <a:pt x="722" y="350"/>
                    <a:pt x="722" y="350"/>
                  </a:cubicBezTo>
                  <a:cubicBezTo>
                    <a:pt x="721" y="350"/>
                    <a:pt x="721" y="350"/>
                    <a:pt x="721" y="350"/>
                  </a:cubicBezTo>
                  <a:cubicBezTo>
                    <a:pt x="721" y="350"/>
                    <a:pt x="721" y="350"/>
                    <a:pt x="721" y="350"/>
                  </a:cubicBezTo>
                  <a:cubicBezTo>
                    <a:pt x="720" y="351"/>
                    <a:pt x="720" y="351"/>
                    <a:pt x="720" y="351"/>
                  </a:cubicBezTo>
                  <a:cubicBezTo>
                    <a:pt x="720" y="351"/>
                    <a:pt x="720" y="351"/>
                    <a:pt x="720" y="351"/>
                  </a:cubicBezTo>
                  <a:cubicBezTo>
                    <a:pt x="719" y="351"/>
                    <a:pt x="719" y="351"/>
                    <a:pt x="719" y="352"/>
                  </a:cubicBezTo>
                  <a:cubicBezTo>
                    <a:pt x="718" y="353"/>
                    <a:pt x="718" y="355"/>
                    <a:pt x="719" y="357"/>
                  </a:cubicBezTo>
                  <a:cubicBezTo>
                    <a:pt x="719" y="357"/>
                    <a:pt x="719" y="357"/>
                    <a:pt x="719" y="358"/>
                  </a:cubicBezTo>
                  <a:cubicBezTo>
                    <a:pt x="719" y="358"/>
                    <a:pt x="719" y="358"/>
                    <a:pt x="719" y="358"/>
                  </a:cubicBezTo>
                  <a:cubicBezTo>
                    <a:pt x="719" y="358"/>
                    <a:pt x="719" y="358"/>
                    <a:pt x="719" y="358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7" y="358"/>
                    <a:pt x="717" y="358"/>
                    <a:pt x="717" y="358"/>
                  </a:cubicBezTo>
                  <a:cubicBezTo>
                    <a:pt x="717" y="358"/>
                    <a:pt x="717" y="358"/>
                    <a:pt x="717" y="358"/>
                  </a:cubicBezTo>
                  <a:cubicBezTo>
                    <a:pt x="717" y="359"/>
                    <a:pt x="717" y="359"/>
                    <a:pt x="717" y="359"/>
                  </a:cubicBezTo>
                  <a:cubicBezTo>
                    <a:pt x="716" y="359"/>
                    <a:pt x="716" y="359"/>
                    <a:pt x="716" y="359"/>
                  </a:cubicBezTo>
                  <a:cubicBezTo>
                    <a:pt x="716" y="360"/>
                    <a:pt x="716" y="360"/>
                    <a:pt x="716" y="360"/>
                  </a:cubicBezTo>
                  <a:cubicBezTo>
                    <a:pt x="716" y="360"/>
                    <a:pt x="716" y="360"/>
                    <a:pt x="716" y="360"/>
                  </a:cubicBezTo>
                  <a:cubicBezTo>
                    <a:pt x="716" y="361"/>
                    <a:pt x="716" y="361"/>
                    <a:pt x="716" y="361"/>
                  </a:cubicBezTo>
                  <a:cubicBezTo>
                    <a:pt x="716" y="362"/>
                    <a:pt x="716" y="362"/>
                    <a:pt x="716" y="362"/>
                  </a:cubicBezTo>
                  <a:cubicBezTo>
                    <a:pt x="716" y="362"/>
                    <a:pt x="716" y="362"/>
                    <a:pt x="716" y="362"/>
                  </a:cubicBezTo>
                  <a:cubicBezTo>
                    <a:pt x="717" y="363"/>
                    <a:pt x="717" y="363"/>
                    <a:pt x="717" y="363"/>
                  </a:cubicBezTo>
                  <a:cubicBezTo>
                    <a:pt x="717" y="363"/>
                    <a:pt x="717" y="363"/>
                    <a:pt x="717" y="363"/>
                  </a:cubicBezTo>
                  <a:cubicBezTo>
                    <a:pt x="718" y="364"/>
                    <a:pt x="718" y="364"/>
                    <a:pt x="718" y="364"/>
                  </a:cubicBezTo>
                  <a:cubicBezTo>
                    <a:pt x="718" y="364"/>
                    <a:pt x="718" y="364"/>
                    <a:pt x="718" y="364"/>
                  </a:cubicBezTo>
                  <a:cubicBezTo>
                    <a:pt x="718" y="364"/>
                    <a:pt x="719" y="364"/>
                    <a:pt x="719" y="364"/>
                  </a:cubicBezTo>
                  <a:cubicBezTo>
                    <a:pt x="720" y="364"/>
                    <a:pt x="720" y="364"/>
                    <a:pt x="720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0" y="367"/>
                    <a:pt x="720" y="369"/>
                    <a:pt x="721" y="372"/>
                  </a:cubicBezTo>
                  <a:cubicBezTo>
                    <a:pt x="721" y="372"/>
                    <a:pt x="721" y="372"/>
                    <a:pt x="721" y="372"/>
                  </a:cubicBezTo>
                  <a:cubicBezTo>
                    <a:pt x="717" y="371"/>
                    <a:pt x="715" y="370"/>
                    <a:pt x="713" y="370"/>
                  </a:cubicBezTo>
                  <a:cubicBezTo>
                    <a:pt x="710" y="370"/>
                    <a:pt x="708" y="372"/>
                    <a:pt x="703" y="376"/>
                  </a:cubicBezTo>
                  <a:cubicBezTo>
                    <a:pt x="702" y="376"/>
                    <a:pt x="702" y="376"/>
                    <a:pt x="701" y="376"/>
                  </a:cubicBezTo>
                  <a:cubicBezTo>
                    <a:pt x="699" y="376"/>
                    <a:pt x="692" y="375"/>
                    <a:pt x="689" y="369"/>
                  </a:cubicBezTo>
                  <a:cubicBezTo>
                    <a:pt x="686" y="356"/>
                    <a:pt x="677" y="354"/>
                    <a:pt x="670" y="354"/>
                  </a:cubicBezTo>
                  <a:cubicBezTo>
                    <a:pt x="668" y="354"/>
                    <a:pt x="666" y="354"/>
                    <a:pt x="665" y="355"/>
                  </a:cubicBezTo>
                  <a:cubicBezTo>
                    <a:pt x="664" y="355"/>
                    <a:pt x="663" y="355"/>
                    <a:pt x="662" y="355"/>
                  </a:cubicBezTo>
                  <a:cubicBezTo>
                    <a:pt x="662" y="355"/>
                    <a:pt x="661" y="355"/>
                    <a:pt x="661" y="355"/>
                  </a:cubicBezTo>
                  <a:cubicBezTo>
                    <a:pt x="661" y="355"/>
                    <a:pt x="661" y="355"/>
                    <a:pt x="661" y="355"/>
                  </a:cubicBezTo>
                  <a:cubicBezTo>
                    <a:pt x="658" y="356"/>
                    <a:pt x="654" y="357"/>
                    <a:pt x="650" y="358"/>
                  </a:cubicBezTo>
                  <a:cubicBezTo>
                    <a:pt x="640" y="360"/>
                    <a:pt x="630" y="361"/>
                    <a:pt x="631" y="370"/>
                  </a:cubicBezTo>
                  <a:cubicBezTo>
                    <a:pt x="630" y="372"/>
                    <a:pt x="629" y="372"/>
                    <a:pt x="627" y="374"/>
                  </a:cubicBezTo>
                  <a:cubicBezTo>
                    <a:pt x="622" y="377"/>
                    <a:pt x="613" y="382"/>
                    <a:pt x="606" y="408"/>
                  </a:cubicBezTo>
                  <a:cubicBezTo>
                    <a:pt x="601" y="410"/>
                    <a:pt x="598" y="415"/>
                    <a:pt x="596" y="418"/>
                  </a:cubicBezTo>
                  <a:cubicBezTo>
                    <a:pt x="593" y="423"/>
                    <a:pt x="591" y="427"/>
                    <a:pt x="586" y="427"/>
                  </a:cubicBezTo>
                  <a:cubicBezTo>
                    <a:pt x="585" y="427"/>
                    <a:pt x="585" y="427"/>
                    <a:pt x="585" y="42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5" y="425"/>
                    <a:pt x="585" y="424"/>
                    <a:pt x="585" y="424"/>
                  </a:cubicBezTo>
                  <a:cubicBezTo>
                    <a:pt x="585" y="423"/>
                    <a:pt x="585" y="423"/>
                    <a:pt x="584" y="423"/>
                  </a:cubicBezTo>
                  <a:cubicBezTo>
                    <a:pt x="581" y="423"/>
                    <a:pt x="578" y="421"/>
                    <a:pt x="576" y="420"/>
                  </a:cubicBezTo>
                  <a:cubicBezTo>
                    <a:pt x="575" y="420"/>
                    <a:pt x="575" y="419"/>
                    <a:pt x="574" y="419"/>
                  </a:cubicBezTo>
                  <a:cubicBezTo>
                    <a:pt x="574" y="419"/>
                    <a:pt x="574" y="419"/>
                    <a:pt x="574" y="419"/>
                  </a:cubicBezTo>
                  <a:cubicBezTo>
                    <a:pt x="572" y="419"/>
                    <a:pt x="572" y="420"/>
                    <a:pt x="571" y="420"/>
                  </a:cubicBezTo>
                  <a:cubicBezTo>
                    <a:pt x="571" y="420"/>
                    <a:pt x="570" y="421"/>
                    <a:pt x="570" y="421"/>
                  </a:cubicBezTo>
                  <a:cubicBezTo>
                    <a:pt x="568" y="419"/>
                    <a:pt x="566" y="419"/>
                    <a:pt x="564" y="419"/>
                  </a:cubicBezTo>
                  <a:cubicBezTo>
                    <a:pt x="561" y="419"/>
                    <a:pt x="558" y="422"/>
                    <a:pt x="555" y="425"/>
                  </a:cubicBezTo>
                  <a:cubicBezTo>
                    <a:pt x="553" y="424"/>
                    <a:pt x="553" y="423"/>
                    <a:pt x="552" y="423"/>
                  </a:cubicBezTo>
                  <a:cubicBezTo>
                    <a:pt x="551" y="423"/>
                    <a:pt x="550" y="424"/>
                    <a:pt x="549" y="424"/>
                  </a:cubicBezTo>
                  <a:cubicBezTo>
                    <a:pt x="549" y="424"/>
                    <a:pt x="548" y="425"/>
                    <a:pt x="547" y="425"/>
                  </a:cubicBezTo>
                  <a:cubicBezTo>
                    <a:pt x="546" y="425"/>
                    <a:pt x="545" y="425"/>
                    <a:pt x="544" y="425"/>
                  </a:cubicBezTo>
                  <a:cubicBezTo>
                    <a:pt x="540" y="425"/>
                    <a:pt x="538" y="427"/>
                    <a:pt x="536" y="428"/>
                  </a:cubicBezTo>
                  <a:cubicBezTo>
                    <a:pt x="535" y="429"/>
                    <a:pt x="533" y="430"/>
                    <a:pt x="532" y="430"/>
                  </a:cubicBezTo>
                  <a:cubicBezTo>
                    <a:pt x="532" y="430"/>
                    <a:pt x="531" y="430"/>
                    <a:pt x="531" y="430"/>
                  </a:cubicBezTo>
                  <a:cubicBezTo>
                    <a:pt x="531" y="430"/>
                    <a:pt x="530" y="430"/>
                    <a:pt x="530" y="430"/>
                  </a:cubicBezTo>
                  <a:cubicBezTo>
                    <a:pt x="530" y="430"/>
                    <a:pt x="530" y="430"/>
                    <a:pt x="530" y="430"/>
                  </a:cubicBezTo>
                  <a:cubicBezTo>
                    <a:pt x="529" y="430"/>
                    <a:pt x="529" y="429"/>
                    <a:pt x="529" y="429"/>
                  </a:cubicBezTo>
                  <a:cubicBezTo>
                    <a:pt x="528" y="428"/>
                    <a:pt x="529" y="426"/>
                    <a:pt x="531" y="425"/>
                  </a:cubicBezTo>
                  <a:cubicBezTo>
                    <a:pt x="532" y="423"/>
                    <a:pt x="533" y="423"/>
                    <a:pt x="534" y="423"/>
                  </a:cubicBezTo>
                  <a:cubicBezTo>
                    <a:pt x="537" y="422"/>
                    <a:pt x="539" y="421"/>
                    <a:pt x="540" y="416"/>
                  </a:cubicBezTo>
                  <a:cubicBezTo>
                    <a:pt x="540" y="416"/>
                    <a:pt x="540" y="416"/>
                    <a:pt x="539" y="415"/>
                  </a:cubicBezTo>
                  <a:cubicBezTo>
                    <a:pt x="537" y="412"/>
                    <a:pt x="534" y="410"/>
                    <a:pt x="529" y="410"/>
                  </a:cubicBezTo>
                  <a:cubicBezTo>
                    <a:pt x="523" y="410"/>
                    <a:pt x="516" y="413"/>
                    <a:pt x="510" y="415"/>
                  </a:cubicBezTo>
                  <a:cubicBezTo>
                    <a:pt x="508" y="416"/>
                    <a:pt x="505" y="417"/>
                    <a:pt x="503" y="418"/>
                  </a:cubicBezTo>
                  <a:cubicBezTo>
                    <a:pt x="492" y="422"/>
                    <a:pt x="494" y="428"/>
                    <a:pt x="496" y="437"/>
                  </a:cubicBezTo>
                  <a:cubicBezTo>
                    <a:pt x="497" y="440"/>
                    <a:pt x="497" y="444"/>
                    <a:pt x="498" y="449"/>
                  </a:cubicBezTo>
                  <a:cubicBezTo>
                    <a:pt x="498" y="458"/>
                    <a:pt x="497" y="460"/>
                    <a:pt x="496" y="461"/>
                  </a:cubicBezTo>
                  <a:cubicBezTo>
                    <a:pt x="495" y="461"/>
                    <a:pt x="494" y="462"/>
                    <a:pt x="494" y="463"/>
                  </a:cubicBezTo>
                  <a:cubicBezTo>
                    <a:pt x="493" y="464"/>
                    <a:pt x="493" y="464"/>
                    <a:pt x="493" y="464"/>
                  </a:cubicBezTo>
                  <a:cubicBezTo>
                    <a:pt x="492" y="468"/>
                    <a:pt x="491" y="469"/>
                    <a:pt x="489" y="469"/>
                  </a:cubicBezTo>
                  <a:cubicBezTo>
                    <a:pt x="489" y="469"/>
                    <a:pt x="489" y="469"/>
                    <a:pt x="489" y="469"/>
                  </a:cubicBezTo>
                  <a:cubicBezTo>
                    <a:pt x="488" y="465"/>
                    <a:pt x="487" y="464"/>
                    <a:pt x="485" y="463"/>
                  </a:cubicBezTo>
                  <a:cubicBezTo>
                    <a:pt x="485" y="463"/>
                    <a:pt x="484" y="462"/>
                    <a:pt x="484" y="462"/>
                  </a:cubicBezTo>
                  <a:cubicBezTo>
                    <a:pt x="484" y="461"/>
                    <a:pt x="484" y="461"/>
                    <a:pt x="484" y="461"/>
                  </a:cubicBezTo>
                  <a:cubicBezTo>
                    <a:pt x="488" y="457"/>
                    <a:pt x="490" y="455"/>
                    <a:pt x="489" y="453"/>
                  </a:cubicBezTo>
                  <a:cubicBezTo>
                    <a:pt x="489" y="452"/>
                    <a:pt x="488" y="451"/>
                    <a:pt x="486" y="449"/>
                  </a:cubicBezTo>
                  <a:cubicBezTo>
                    <a:pt x="486" y="449"/>
                    <a:pt x="486" y="449"/>
                    <a:pt x="486" y="449"/>
                  </a:cubicBezTo>
                  <a:cubicBezTo>
                    <a:pt x="487" y="447"/>
                    <a:pt x="487" y="447"/>
                    <a:pt x="487" y="447"/>
                  </a:cubicBezTo>
                  <a:cubicBezTo>
                    <a:pt x="488" y="447"/>
                    <a:pt x="489" y="448"/>
                    <a:pt x="489" y="449"/>
                  </a:cubicBezTo>
                  <a:cubicBezTo>
                    <a:pt x="489" y="450"/>
                    <a:pt x="490" y="451"/>
                    <a:pt x="491" y="451"/>
                  </a:cubicBezTo>
                  <a:cubicBezTo>
                    <a:pt x="491" y="451"/>
                    <a:pt x="492" y="451"/>
                    <a:pt x="492" y="451"/>
                  </a:cubicBezTo>
                  <a:cubicBezTo>
                    <a:pt x="492" y="451"/>
                    <a:pt x="492" y="451"/>
                    <a:pt x="492" y="451"/>
                  </a:cubicBezTo>
                  <a:cubicBezTo>
                    <a:pt x="494" y="448"/>
                    <a:pt x="494" y="444"/>
                    <a:pt x="493" y="441"/>
                  </a:cubicBezTo>
                  <a:cubicBezTo>
                    <a:pt x="493" y="440"/>
                    <a:pt x="493" y="439"/>
                    <a:pt x="493" y="437"/>
                  </a:cubicBezTo>
                  <a:cubicBezTo>
                    <a:pt x="493" y="437"/>
                    <a:pt x="493" y="437"/>
                    <a:pt x="493" y="437"/>
                  </a:cubicBezTo>
                  <a:cubicBezTo>
                    <a:pt x="493" y="436"/>
                    <a:pt x="492" y="436"/>
                    <a:pt x="491" y="436"/>
                  </a:cubicBezTo>
                  <a:cubicBezTo>
                    <a:pt x="487" y="436"/>
                    <a:pt x="479" y="445"/>
                    <a:pt x="477" y="447"/>
                  </a:cubicBezTo>
                  <a:cubicBezTo>
                    <a:pt x="476" y="452"/>
                    <a:pt x="473" y="455"/>
                    <a:pt x="470" y="455"/>
                  </a:cubicBezTo>
                  <a:cubicBezTo>
                    <a:pt x="469" y="455"/>
                    <a:pt x="468" y="455"/>
                    <a:pt x="467" y="455"/>
                  </a:cubicBezTo>
                  <a:cubicBezTo>
                    <a:pt x="468" y="454"/>
                    <a:pt x="468" y="453"/>
                    <a:pt x="469" y="452"/>
                  </a:cubicBezTo>
                  <a:cubicBezTo>
                    <a:pt x="470" y="451"/>
                    <a:pt x="471" y="449"/>
                    <a:pt x="470" y="446"/>
                  </a:cubicBezTo>
                  <a:cubicBezTo>
                    <a:pt x="471" y="444"/>
                    <a:pt x="475" y="442"/>
                    <a:pt x="478" y="440"/>
                  </a:cubicBezTo>
                  <a:cubicBezTo>
                    <a:pt x="484" y="437"/>
                    <a:pt x="489" y="435"/>
                    <a:pt x="488" y="431"/>
                  </a:cubicBezTo>
                  <a:cubicBezTo>
                    <a:pt x="487" y="431"/>
                    <a:pt x="487" y="430"/>
                    <a:pt x="485" y="430"/>
                  </a:cubicBezTo>
                  <a:cubicBezTo>
                    <a:pt x="483" y="430"/>
                    <a:pt x="480" y="431"/>
                    <a:pt x="476" y="433"/>
                  </a:cubicBezTo>
                  <a:cubicBezTo>
                    <a:pt x="471" y="435"/>
                    <a:pt x="465" y="438"/>
                    <a:pt x="457" y="440"/>
                  </a:cubicBezTo>
                  <a:cubicBezTo>
                    <a:pt x="454" y="441"/>
                    <a:pt x="450" y="444"/>
                    <a:pt x="446" y="447"/>
                  </a:cubicBezTo>
                  <a:cubicBezTo>
                    <a:pt x="441" y="450"/>
                    <a:pt x="436" y="454"/>
                    <a:pt x="431" y="456"/>
                  </a:cubicBezTo>
                  <a:cubicBezTo>
                    <a:pt x="429" y="456"/>
                    <a:pt x="427" y="457"/>
                    <a:pt x="424" y="457"/>
                  </a:cubicBezTo>
                  <a:cubicBezTo>
                    <a:pt x="422" y="457"/>
                    <a:pt x="420" y="456"/>
                    <a:pt x="419" y="456"/>
                  </a:cubicBezTo>
                  <a:cubicBezTo>
                    <a:pt x="417" y="456"/>
                    <a:pt x="416" y="456"/>
                    <a:pt x="415" y="456"/>
                  </a:cubicBezTo>
                  <a:cubicBezTo>
                    <a:pt x="414" y="456"/>
                    <a:pt x="412" y="456"/>
                    <a:pt x="411" y="457"/>
                  </a:cubicBezTo>
                  <a:cubicBezTo>
                    <a:pt x="411" y="457"/>
                    <a:pt x="411" y="458"/>
                    <a:pt x="411" y="459"/>
                  </a:cubicBezTo>
                  <a:cubicBezTo>
                    <a:pt x="412" y="462"/>
                    <a:pt x="414" y="463"/>
                    <a:pt x="416" y="465"/>
                  </a:cubicBezTo>
                  <a:cubicBezTo>
                    <a:pt x="418" y="466"/>
                    <a:pt x="420" y="468"/>
                    <a:pt x="421" y="470"/>
                  </a:cubicBezTo>
                  <a:cubicBezTo>
                    <a:pt x="420" y="474"/>
                    <a:pt x="417" y="475"/>
                    <a:pt x="415" y="477"/>
                  </a:cubicBezTo>
                  <a:cubicBezTo>
                    <a:pt x="413" y="478"/>
                    <a:pt x="411" y="479"/>
                    <a:pt x="409" y="481"/>
                  </a:cubicBezTo>
                  <a:cubicBezTo>
                    <a:pt x="409" y="481"/>
                    <a:pt x="409" y="481"/>
                    <a:pt x="409" y="481"/>
                  </a:cubicBezTo>
                  <a:cubicBezTo>
                    <a:pt x="409" y="483"/>
                    <a:pt x="409" y="484"/>
                    <a:pt x="410" y="485"/>
                  </a:cubicBezTo>
                  <a:cubicBezTo>
                    <a:pt x="410" y="487"/>
                    <a:pt x="411" y="488"/>
                    <a:pt x="411" y="489"/>
                  </a:cubicBezTo>
                  <a:cubicBezTo>
                    <a:pt x="409" y="490"/>
                    <a:pt x="407" y="493"/>
                    <a:pt x="407" y="496"/>
                  </a:cubicBezTo>
                  <a:cubicBezTo>
                    <a:pt x="407" y="497"/>
                    <a:pt x="408" y="498"/>
                    <a:pt x="410" y="499"/>
                  </a:cubicBezTo>
                  <a:cubicBezTo>
                    <a:pt x="410" y="499"/>
                    <a:pt x="411" y="499"/>
                    <a:pt x="411" y="499"/>
                  </a:cubicBezTo>
                  <a:cubicBezTo>
                    <a:pt x="414" y="499"/>
                    <a:pt x="415" y="497"/>
                    <a:pt x="417" y="495"/>
                  </a:cubicBezTo>
                  <a:cubicBezTo>
                    <a:pt x="418" y="493"/>
                    <a:pt x="420" y="491"/>
                    <a:pt x="421" y="491"/>
                  </a:cubicBezTo>
                  <a:cubicBezTo>
                    <a:pt x="421" y="491"/>
                    <a:pt x="422" y="491"/>
                    <a:pt x="422" y="491"/>
                  </a:cubicBezTo>
                  <a:cubicBezTo>
                    <a:pt x="422" y="491"/>
                    <a:pt x="422" y="491"/>
                    <a:pt x="422" y="491"/>
                  </a:cubicBezTo>
                  <a:cubicBezTo>
                    <a:pt x="424" y="493"/>
                    <a:pt x="423" y="495"/>
                    <a:pt x="421" y="498"/>
                  </a:cubicBezTo>
                  <a:cubicBezTo>
                    <a:pt x="420" y="501"/>
                    <a:pt x="419" y="504"/>
                    <a:pt x="421" y="506"/>
                  </a:cubicBezTo>
                  <a:cubicBezTo>
                    <a:pt x="421" y="506"/>
                    <a:pt x="421" y="507"/>
                    <a:pt x="421" y="507"/>
                  </a:cubicBezTo>
                  <a:cubicBezTo>
                    <a:pt x="426" y="509"/>
                    <a:pt x="432" y="514"/>
                    <a:pt x="433" y="519"/>
                  </a:cubicBezTo>
                  <a:cubicBezTo>
                    <a:pt x="434" y="521"/>
                    <a:pt x="433" y="523"/>
                    <a:pt x="433" y="524"/>
                  </a:cubicBezTo>
                  <a:cubicBezTo>
                    <a:pt x="432" y="524"/>
                    <a:pt x="431" y="525"/>
                    <a:pt x="431" y="525"/>
                  </a:cubicBezTo>
                  <a:cubicBezTo>
                    <a:pt x="430" y="525"/>
                    <a:pt x="430" y="524"/>
                    <a:pt x="430" y="523"/>
                  </a:cubicBezTo>
                  <a:cubicBezTo>
                    <a:pt x="429" y="522"/>
                    <a:pt x="428" y="520"/>
                    <a:pt x="426" y="520"/>
                  </a:cubicBezTo>
                  <a:cubicBezTo>
                    <a:pt x="426" y="520"/>
                    <a:pt x="426" y="520"/>
                    <a:pt x="426" y="520"/>
                  </a:cubicBezTo>
                  <a:cubicBezTo>
                    <a:pt x="422" y="522"/>
                    <a:pt x="419" y="522"/>
                    <a:pt x="417" y="523"/>
                  </a:cubicBezTo>
                  <a:cubicBezTo>
                    <a:pt x="415" y="523"/>
                    <a:pt x="414" y="523"/>
                    <a:pt x="413" y="524"/>
                  </a:cubicBezTo>
                  <a:cubicBezTo>
                    <a:pt x="413" y="525"/>
                    <a:pt x="413" y="527"/>
                    <a:pt x="414" y="531"/>
                  </a:cubicBezTo>
                  <a:cubicBezTo>
                    <a:pt x="414" y="532"/>
                    <a:pt x="414" y="533"/>
                    <a:pt x="414" y="535"/>
                  </a:cubicBezTo>
                  <a:cubicBezTo>
                    <a:pt x="415" y="538"/>
                    <a:pt x="416" y="541"/>
                    <a:pt x="419" y="541"/>
                  </a:cubicBezTo>
                  <a:cubicBezTo>
                    <a:pt x="420" y="541"/>
                    <a:pt x="421" y="540"/>
                    <a:pt x="423" y="539"/>
                  </a:cubicBezTo>
                  <a:cubicBezTo>
                    <a:pt x="423" y="539"/>
                    <a:pt x="424" y="538"/>
                    <a:pt x="424" y="538"/>
                  </a:cubicBezTo>
                  <a:cubicBezTo>
                    <a:pt x="424" y="540"/>
                    <a:pt x="421" y="545"/>
                    <a:pt x="418" y="546"/>
                  </a:cubicBezTo>
                  <a:cubicBezTo>
                    <a:pt x="416" y="546"/>
                    <a:pt x="414" y="545"/>
                    <a:pt x="412" y="544"/>
                  </a:cubicBezTo>
                  <a:cubicBezTo>
                    <a:pt x="409" y="543"/>
                    <a:pt x="405" y="542"/>
                    <a:pt x="402" y="542"/>
                  </a:cubicBezTo>
                  <a:cubicBezTo>
                    <a:pt x="401" y="542"/>
                    <a:pt x="400" y="542"/>
                    <a:pt x="399" y="542"/>
                  </a:cubicBezTo>
                  <a:cubicBezTo>
                    <a:pt x="396" y="539"/>
                    <a:pt x="393" y="538"/>
                    <a:pt x="390" y="538"/>
                  </a:cubicBezTo>
                  <a:cubicBezTo>
                    <a:pt x="386" y="538"/>
                    <a:pt x="381" y="541"/>
                    <a:pt x="377" y="546"/>
                  </a:cubicBezTo>
                  <a:cubicBezTo>
                    <a:pt x="375" y="551"/>
                    <a:pt x="375" y="554"/>
                    <a:pt x="375" y="558"/>
                  </a:cubicBezTo>
                  <a:cubicBezTo>
                    <a:pt x="375" y="559"/>
                    <a:pt x="375" y="560"/>
                    <a:pt x="374" y="561"/>
                  </a:cubicBezTo>
                  <a:cubicBezTo>
                    <a:pt x="374" y="561"/>
                    <a:pt x="373" y="561"/>
                    <a:pt x="372" y="561"/>
                  </a:cubicBezTo>
                  <a:cubicBezTo>
                    <a:pt x="369" y="562"/>
                    <a:pt x="365" y="563"/>
                    <a:pt x="361" y="563"/>
                  </a:cubicBezTo>
                  <a:cubicBezTo>
                    <a:pt x="359" y="563"/>
                    <a:pt x="358" y="563"/>
                    <a:pt x="356" y="562"/>
                  </a:cubicBezTo>
                  <a:cubicBezTo>
                    <a:pt x="356" y="562"/>
                    <a:pt x="355" y="562"/>
                    <a:pt x="355" y="562"/>
                  </a:cubicBezTo>
                  <a:cubicBezTo>
                    <a:pt x="352" y="562"/>
                    <a:pt x="349" y="559"/>
                    <a:pt x="347" y="556"/>
                  </a:cubicBezTo>
                  <a:cubicBezTo>
                    <a:pt x="345" y="553"/>
                    <a:pt x="343" y="552"/>
                    <a:pt x="342" y="552"/>
                  </a:cubicBezTo>
                  <a:cubicBezTo>
                    <a:pt x="341" y="552"/>
                    <a:pt x="341" y="552"/>
                    <a:pt x="341" y="552"/>
                  </a:cubicBezTo>
                  <a:cubicBezTo>
                    <a:pt x="335" y="555"/>
                    <a:pt x="338" y="565"/>
                    <a:pt x="341" y="573"/>
                  </a:cubicBezTo>
                  <a:cubicBezTo>
                    <a:pt x="343" y="577"/>
                    <a:pt x="344" y="581"/>
                    <a:pt x="344" y="582"/>
                  </a:cubicBezTo>
                  <a:cubicBezTo>
                    <a:pt x="341" y="586"/>
                    <a:pt x="343" y="591"/>
                    <a:pt x="345" y="596"/>
                  </a:cubicBezTo>
                  <a:cubicBezTo>
                    <a:pt x="347" y="601"/>
                    <a:pt x="349" y="606"/>
                    <a:pt x="347" y="609"/>
                  </a:cubicBezTo>
                  <a:cubicBezTo>
                    <a:pt x="346" y="609"/>
                    <a:pt x="344" y="607"/>
                    <a:pt x="342" y="605"/>
                  </a:cubicBezTo>
                  <a:cubicBezTo>
                    <a:pt x="340" y="603"/>
                    <a:pt x="338" y="602"/>
                    <a:pt x="337" y="602"/>
                  </a:cubicBezTo>
                  <a:cubicBezTo>
                    <a:pt x="336" y="602"/>
                    <a:pt x="336" y="602"/>
                    <a:pt x="335" y="603"/>
                  </a:cubicBezTo>
                  <a:cubicBezTo>
                    <a:pt x="334" y="604"/>
                    <a:pt x="335" y="604"/>
                    <a:pt x="335" y="605"/>
                  </a:cubicBezTo>
                  <a:cubicBezTo>
                    <a:pt x="335" y="606"/>
                    <a:pt x="335" y="606"/>
                    <a:pt x="334" y="607"/>
                  </a:cubicBezTo>
                  <a:cubicBezTo>
                    <a:pt x="332" y="606"/>
                    <a:pt x="331" y="605"/>
                    <a:pt x="329" y="605"/>
                  </a:cubicBezTo>
                  <a:cubicBezTo>
                    <a:pt x="319" y="600"/>
                    <a:pt x="303" y="593"/>
                    <a:pt x="303" y="589"/>
                  </a:cubicBezTo>
                  <a:cubicBezTo>
                    <a:pt x="303" y="585"/>
                    <a:pt x="303" y="581"/>
                    <a:pt x="304" y="577"/>
                  </a:cubicBezTo>
                  <a:cubicBezTo>
                    <a:pt x="304" y="577"/>
                    <a:pt x="304" y="577"/>
                    <a:pt x="304" y="576"/>
                  </a:cubicBezTo>
                  <a:cubicBezTo>
                    <a:pt x="301" y="573"/>
                    <a:pt x="296" y="571"/>
                    <a:pt x="293" y="571"/>
                  </a:cubicBezTo>
                  <a:cubicBezTo>
                    <a:pt x="291" y="571"/>
                    <a:pt x="289" y="571"/>
                    <a:pt x="288" y="573"/>
                  </a:cubicBezTo>
                  <a:cubicBezTo>
                    <a:pt x="288" y="574"/>
                    <a:pt x="289" y="575"/>
                    <a:pt x="290" y="576"/>
                  </a:cubicBezTo>
                  <a:cubicBezTo>
                    <a:pt x="291" y="576"/>
                    <a:pt x="292" y="577"/>
                    <a:pt x="292" y="578"/>
                  </a:cubicBezTo>
                  <a:cubicBezTo>
                    <a:pt x="293" y="578"/>
                    <a:pt x="292" y="579"/>
                    <a:pt x="292" y="580"/>
                  </a:cubicBezTo>
                  <a:cubicBezTo>
                    <a:pt x="286" y="579"/>
                    <a:pt x="284" y="576"/>
                    <a:pt x="283" y="574"/>
                  </a:cubicBezTo>
                  <a:cubicBezTo>
                    <a:pt x="283" y="572"/>
                    <a:pt x="282" y="570"/>
                    <a:pt x="283" y="569"/>
                  </a:cubicBezTo>
                  <a:cubicBezTo>
                    <a:pt x="284" y="569"/>
                    <a:pt x="284" y="569"/>
                    <a:pt x="284" y="569"/>
                  </a:cubicBezTo>
                  <a:cubicBezTo>
                    <a:pt x="288" y="569"/>
                    <a:pt x="292" y="569"/>
                    <a:pt x="294" y="566"/>
                  </a:cubicBezTo>
                  <a:cubicBezTo>
                    <a:pt x="295" y="565"/>
                    <a:pt x="295" y="563"/>
                    <a:pt x="295" y="559"/>
                  </a:cubicBezTo>
                  <a:cubicBezTo>
                    <a:pt x="292" y="554"/>
                    <a:pt x="289" y="552"/>
                    <a:pt x="285" y="552"/>
                  </a:cubicBezTo>
                  <a:cubicBezTo>
                    <a:pt x="283" y="552"/>
                    <a:pt x="282" y="552"/>
                    <a:pt x="280" y="552"/>
                  </a:cubicBezTo>
                  <a:cubicBezTo>
                    <a:pt x="279" y="551"/>
                    <a:pt x="279" y="551"/>
                    <a:pt x="280" y="550"/>
                  </a:cubicBezTo>
                  <a:cubicBezTo>
                    <a:pt x="280" y="550"/>
                    <a:pt x="280" y="549"/>
                    <a:pt x="281" y="549"/>
                  </a:cubicBezTo>
                  <a:cubicBezTo>
                    <a:pt x="283" y="548"/>
                    <a:pt x="284" y="548"/>
                    <a:pt x="284" y="545"/>
                  </a:cubicBezTo>
                  <a:cubicBezTo>
                    <a:pt x="280" y="533"/>
                    <a:pt x="275" y="528"/>
                    <a:pt x="265" y="524"/>
                  </a:cubicBezTo>
                  <a:cubicBezTo>
                    <a:pt x="261" y="520"/>
                    <a:pt x="255" y="515"/>
                    <a:pt x="249" y="515"/>
                  </a:cubicBezTo>
                  <a:cubicBezTo>
                    <a:pt x="248" y="515"/>
                    <a:pt x="247" y="515"/>
                    <a:pt x="246" y="516"/>
                  </a:cubicBezTo>
                  <a:cubicBezTo>
                    <a:pt x="246" y="516"/>
                    <a:pt x="245" y="516"/>
                    <a:pt x="245" y="516"/>
                  </a:cubicBezTo>
                  <a:cubicBezTo>
                    <a:pt x="244" y="518"/>
                    <a:pt x="244" y="520"/>
                    <a:pt x="243" y="522"/>
                  </a:cubicBezTo>
                  <a:cubicBezTo>
                    <a:pt x="242" y="524"/>
                    <a:pt x="241" y="526"/>
                    <a:pt x="241" y="527"/>
                  </a:cubicBezTo>
                  <a:cubicBezTo>
                    <a:pt x="239" y="527"/>
                    <a:pt x="238" y="527"/>
                    <a:pt x="237" y="527"/>
                  </a:cubicBezTo>
                  <a:cubicBezTo>
                    <a:pt x="235" y="527"/>
                    <a:pt x="233" y="528"/>
                    <a:pt x="232" y="529"/>
                  </a:cubicBezTo>
                  <a:cubicBezTo>
                    <a:pt x="230" y="528"/>
                    <a:pt x="229" y="528"/>
                    <a:pt x="228" y="528"/>
                  </a:cubicBezTo>
                  <a:cubicBezTo>
                    <a:pt x="226" y="528"/>
                    <a:pt x="225" y="528"/>
                    <a:pt x="224" y="529"/>
                  </a:cubicBezTo>
                  <a:cubicBezTo>
                    <a:pt x="223" y="529"/>
                    <a:pt x="223" y="529"/>
                    <a:pt x="222" y="529"/>
                  </a:cubicBezTo>
                  <a:cubicBezTo>
                    <a:pt x="218" y="525"/>
                    <a:pt x="215" y="523"/>
                    <a:pt x="211" y="523"/>
                  </a:cubicBezTo>
                  <a:cubicBezTo>
                    <a:pt x="208" y="523"/>
                    <a:pt x="206" y="525"/>
                    <a:pt x="204" y="529"/>
                  </a:cubicBezTo>
                  <a:cubicBezTo>
                    <a:pt x="200" y="531"/>
                    <a:pt x="197" y="533"/>
                    <a:pt x="197" y="535"/>
                  </a:cubicBezTo>
                  <a:cubicBezTo>
                    <a:pt x="196" y="537"/>
                    <a:pt x="198" y="540"/>
                    <a:pt x="202" y="543"/>
                  </a:cubicBezTo>
                  <a:cubicBezTo>
                    <a:pt x="202" y="544"/>
                    <a:pt x="202" y="544"/>
                    <a:pt x="201" y="544"/>
                  </a:cubicBezTo>
                  <a:cubicBezTo>
                    <a:pt x="201" y="545"/>
                    <a:pt x="201" y="547"/>
                    <a:pt x="202" y="549"/>
                  </a:cubicBezTo>
                  <a:cubicBezTo>
                    <a:pt x="203" y="550"/>
                    <a:pt x="203" y="550"/>
                    <a:pt x="204" y="551"/>
                  </a:cubicBezTo>
                  <a:cubicBezTo>
                    <a:pt x="206" y="553"/>
                    <a:pt x="208" y="555"/>
                    <a:pt x="207" y="559"/>
                  </a:cubicBezTo>
                  <a:cubicBezTo>
                    <a:pt x="207" y="560"/>
                    <a:pt x="203" y="562"/>
                    <a:pt x="200" y="563"/>
                  </a:cubicBezTo>
                  <a:cubicBezTo>
                    <a:pt x="197" y="564"/>
                    <a:pt x="194" y="565"/>
                    <a:pt x="191" y="566"/>
                  </a:cubicBezTo>
                  <a:cubicBezTo>
                    <a:pt x="189" y="568"/>
                    <a:pt x="186" y="569"/>
                    <a:pt x="184" y="571"/>
                  </a:cubicBezTo>
                  <a:cubicBezTo>
                    <a:pt x="181" y="573"/>
                    <a:pt x="177" y="575"/>
                    <a:pt x="176" y="575"/>
                  </a:cubicBezTo>
                  <a:cubicBezTo>
                    <a:pt x="175" y="575"/>
                    <a:pt x="175" y="574"/>
                    <a:pt x="174" y="574"/>
                  </a:cubicBezTo>
                  <a:cubicBezTo>
                    <a:pt x="170" y="573"/>
                    <a:pt x="164" y="571"/>
                    <a:pt x="157" y="571"/>
                  </a:cubicBezTo>
                  <a:cubicBezTo>
                    <a:pt x="156" y="571"/>
                    <a:pt x="154" y="572"/>
                    <a:pt x="152" y="572"/>
                  </a:cubicBezTo>
                  <a:cubicBezTo>
                    <a:pt x="145" y="570"/>
                    <a:pt x="143" y="568"/>
                    <a:pt x="143" y="567"/>
                  </a:cubicBezTo>
                  <a:cubicBezTo>
                    <a:pt x="142" y="565"/>
                    <a:pt x="145" y="563"/>
                    <a:pt x="146" y="562"/>
                  </a:cubicBezTo>
                  <a:cubicBezTo>
                    <a:pt x="147" y="561"/>
                    <a:pt x="147" y="561"/>
                    <a:pt x="147" y="561"/>
                  </a:cubicBezTo>
                  <a:cubicBezTo>
                    <a:pt x="146" y="558"/>
                    <a:pt x="144" y="554"/>
                    <a:pt x="137" y="554"/>
                  </a:cubicBezTo>
                  <a:cubicBezTo>
                    <a:pt x="131" y="554"/>
                    <a:pt x="123" y="557"/>
                    <a:pt x="121" y="558"/>
                  </a:cubicBezTo>
                  <a:cubicBezTo>
                    <a:pt x="117" y="557"/>
                    <a:pt x="113" y="557"/>
                    <a:pt x="110" y="557"/>
                  </a:cubicBezTo>
                  <a:cubicBezTo>
                    <a:pt x="102" y="557"/>
                    <a:pt x="99" y="560"/>
                    <a:pt x="96" y="564"/>
                  </a:cubicBezTo>
                  <a:cubicBezTo>
                    <a:pt x="94" y="566"/>
                    <a:pt x="92" y="568"/>
                    <a:pt x="88" y="569"/>
                  </a:cubicBezTo>
                  <a:cubicBezTo>
                    <a:pt x="86" y="570"/>
                    <a:pt x="84" y="570"/>
                    <a:pt x="83" y="570"/>
                  </a:cubicBezTo>
                  <a:cubicBezTo>
                    <a:pt x="81" y="570"/>
                    <a:pt x="80" y="571"/>
                    <a:pt x="79" y="573"/>
                  </a:cubicBezTo>
                  <a:cubicBezTo>
                    <a:pt x="79" y="573"/>
                    <a:pt x="79" y="573"/>
                    <a:pt x="79" y="573"/>
                  </a:cubicBezTo>
                  <a:cubicBezTo>
                    <a:pt x="79" y="577"/>
                    <a:pt x="81" y="578"/>
                    <a:pt x="82" y="579"/>
                  </a:cubicBezTo>
                  <a:cubicBezTo>
                    <a:pt x="84" y="580"/>
                    <a:pt x="85" y="581"/>
                    <a:pt x="86" y="583"/>
                  </a:cubicBezTo>
                  <a:cubicBezTo>
                    <a:pt x="83" y="582"/>
                    <a:pt x="76" y="582"/>
                    <a:pt x="74" y="576"/>
                  </a:cubicBezTo>
                  <a:cubicBezTo>
                    <a:pt x="74" y="574"/>
                    <a:pt x="75" y="573"/>
                    <a:pt x="75" y="572"/>
                  </a:cubicBezTo>
                  <a:cubicBezTo>
                    <a:pt x="77" y="569"/>
                    <a:pt x="77" y="568"/>
                    <a:pt x="72" y="562"/>
                  </a:cubicBezTo>
                  <a:cubicBezTo>
                    <a:pt x="72" y="558"/>
                    <a:pt x="71" y="554"/>
                    <a:pt x="69" y="554"/>
                  </a:cubicBezTo>
                  <a:cubicBezTo>
                    <a:pt x="68" y="554"/>
                    <a:pt x="67" y="554"/>
                    <a:pt x="66" y="555"/>
                  </a:cubicBezTo>
                  <a:cubicBezTo>
                    <a:pt x="64" y="558"/>
                    <a:pt x="65" y="560"/>
                    <a:pt x="66" y="562"/>
                  </a:cubicBezTo>
                  <a:cubicBezTo>
                    <a:pt x="67" y="563"/>
                    <a:pt x="68" y="564"/>
                    <a:pt x="67" y="565"/>
                  </a:cubicBezTo>
                  <a:cubicBezTo>
                    <a:pt x="67" y="567"/>
                    <a:pt x="65" y="569"/>
                    <a:pt x="63" y="569"/>
                  </a:cubicBezTo>
                  <a:cubicBezTo>
                    <a:pt x="62" y="569"/>
                    <a:pt x="62" y="569"/>
                    <a:pt x="62" y="569"/>
                  </a:cubicBezTo>
                  <a:cubicBezTo>
                    <a:pt x="60" y="568"/>
                    <a:pt x="60" y="568"/>
                    <a:pt x="60" y="568"/>
                  </a:cubicBezTo>
                  <a:cubicBezTo>
                    <a:pt x="57" y="567"/>
                    <a:pt x="55" y="566"/>
                    <a:pt x="53" y="565"/>
                  </a:cubicBezTo>
                  <a:cubicBezTo>
                    <a:pt x="52" y="565"/>
                    <a:pt x="52" y="566"/>
                    <a:pt x="52" y="566"/>
                  </a:cubicBezTo>
                  <a:cubicBezTo>
                    <a:pt x="48" y="571"/>
                    <a:pt x="44" y="576"/>
                    <a:pt x="45" y="580"/>
                  </a:cubicBezTo>
                  <a:cubicBezTo>
                    <a:pt x="45" y="582"/>
                    <a:pt x="47" y="584"/>
                    <a:pt x="50" y="587"/>
                  </a:cubicBezTo>
                  <a:cubicBezTo>
                    <a:pt x="50" y="587"/>
                    <a:pt x="51" y="587"/>
                    <a:pt x="51" y="588"/>
                  </a:cubicBezTo>
                  <a:cubicBezTo>
                    <a:pt x="52" y="590"/>
                    <a:pt x="51" y="593"/>
                    <a:pt x="50" y="596"/>
                  </a:cubicBezTo>
                  <a:cubicBezTo>
                    <a:pt x="48" y="600"/>
                    <a:pt x="48" y="603"/>
                    <a:pt x="51" y="607"/>
                  </a:cubicBezTo>
                  <a:cubicBezTo>
                    <a:pt x="51" y="607"/>
                    <a:pt x="51" y="607"/>
                    <a:pt x="52" y="607"/>
                  </a:cubicBezTo>
                  <a:cubicBezTo>
                    <a:pt x="54" y="610"/>
                    <a:pt x="54" y="613"/>
                    <a:pt x="55" y="616"/>
                  </a:cubicBezTo>
                  <a:cubicBezTo>
                    <a:pt x="55" y="618"/>
                    <a:pt x="55" y="620"/>
                    <a:pt x="56" y="622"/>
                  </a:cubicBezTo>
                  <a:cubicBezTo>
                    <a:pt x="58" y="623"/>
                    <a:pt x="60" y="625"/>
                    <a:pt x="63" y="626"/>
                  </a:cubicBezTo>
                  <a:cubicBezTo>
                    <a:pt x="68" y="629"/>
                    <a:pt x="74" y="633"/>
                    <a:pt x="76" y="641"/>
                  </a:cubicBezTo>
                  <a:cubicBezTo>
                    <a:pt x="77" y="645"/>
                    <a:pt x="77" y="648"/>
                    <a:pt x="77" y="651"/>
                  </a:cubicBezTo>
                  <a:cubicBezTo>
                    <a:pt x="77" y="654"/>
                    <a:pt x="77" y="657"/>
                    <a:pt x="78" y="659"/>
                  </a:cubicBezTo>
                  <a:cubicBezTo>
                    <a:pt x="79" y="660"/>
                    <a:pt x="80" y="661"/>
                    <a:pt x="82" y="663"/>
                  </a:cubicBezTo>
                  <a:cubicBezTo>
                    <a:pt x="85" y="665"/>
                    <a:pt x="90" y="669"/>
                    <a:pt x="90" y="675"/>
                  </a:cubicBezTo>
                  <a:cubicBezTo>
                    <a:pt x="90" y="676"/>
                    <a:pt x="90" y="676"/>
                    <a:pt x="89" y="676"/>
                  </a:cubicBezTo>
                  <a:cubicBezTo>
                    <a:pt x="87" y="681"/>
                    <a:pt x="82" y="685"/>
                    <a:pt x="77" y="689"/>
                  </a:cubicBezTo>
                  <a:cubicBezTo>
                    <a:pt x="73" y="693"/>
                    <a:pt x="69" y="696"/>
                    <a:pt x="67" y="699"/>
                  </a:cubicBezTo>
                  <a:cubicBezTo>
                    <a:pt x="66" y="700"/>
                    <a:pt x="66" y="702"/>
                    <a:pt x="66" y="703"/>
                  </a:cubicBezTo>
                  <a:cubicBezTo>
                    <a:pt x="65" y="706"/>
                    <a:pt x="65" y="709"/>
                    <a:pt x="62" y="711"/>
                  </a:cubicBezTo>
                  <a:cubicBezTo>
                    <a:pt x="62" y="711"/>
                    <a:pt x="62" y="711"/>
                    <a:pt x="61" y="711"/>
                  </a:cubicBezTo>
                  <a:cubicBezTo>
                    <a:pt x="53" y="714"/>
                    <a:pt x="52" y="716"/>
                    <a:pt x="49" y="720"/>
                  </a:cubicBezTo>
                  <a:cubicBezTo>
                    <a:pt x="48" y="722"/>
                    <a:pt x="49" y="724"/>
                    <a:pt x="49" y="727"/>
                  </a:cubicBezTo>
                  <a:cubicBezTo>
                    <a:pt x="50" y="731"/>
                    <a:pt x="51" y="736"/>
                    <a:pt x="47" y="742"/>
                  </a:cubicBezTo>
                  <a:cubicBezTo>
                    <a:pt x="47" y="742"/>
                    <a:pt x="46" y="742"/>
                    <a:pt x="46" y="742"/>
                  </a:cubicBezTo>
                  <a:cubicBezTo>
                    <a:pt x="44" y="743"/>
                    <a:pt x="43" y="743"/>
                    <a:pt x="42" y="743"/>
                  </a:cubicBezTo>
                  <a:cubicBezTo>
                    <a:pt x="39" y="743"/>
                    <a:pt x="37" y="742"/>
                    <a:pt x="35" y="741"/>
                  </a:cubicBezTo>
                  <a:cubicBezTo>
                    <a:pt x="34" y="740"/>
                    <a:pt x="33" y="739"/>
                    <a:pt x="31" y="740"/>
                  </a:cubicBezTo>
                  <a:cubicBezTo>
                    <a:pt x="29" y="741"/>
                    <a:pt x="26" y="744"/>
                    <a:pt x="24" y="746"/>
                  </a:cubicBezTo>
                  <a:cubicBezTo>
                    <a:pt x="20" y="750"/>
                    <a:pt x="17" y="754"/>
                    <a:pt x="13" y="756"/>
                  </a:cubicBezTo>
                  <a:cubicBezTo>
                    <a:pt x="9" y="757"/>
                    <a:pt x="5" y="757"/>
                    <a:pt x="2" y="756"/>
                  </a:cubicBezTo>
                  <a:cubicBezTo>
                    <a:pt x="1" y="756"/>
                    <a:pt x="1" y="756"/>
                    <a:pt x="0" y="756"/>
                  </a:cubicBezTo>
                  <a:cubicBezTo>
                    <a:pt x="0" y="760"/>
                    <a:pt x="2" y="762"/>
                    <a:pt x="6" y="765"/>
                  </a:cubicBezTo>
                  <a:cubicBezTo>
                    <a:pt x="9" y="767"/>
                    <a:pt x="12" y="769"/>
                    <a:pt x="13" y="773"/>
                  </a:cubicBezTo>
                  <a:cubicBezTo>
                    <a:pt x="18" y="785"/>
                    <a:pt x="19" y="798"/>
                    <a:pt x="20" y="820"/>
                  </a:cubicBezTo>
                  <a:cubicBezTo>
                    <a:pt x="21" y="825"/>
                    <a:pt x="21" y="830"/>
                    <a:pt x="22" y="834"/>
                  </a:cubicBezTo>
                  <a:cubicBezTo>
                    <a:pt x="23" y="843"/>
                    <a:pt x="24" y="849"/>
                    <a:pt x="24" y="854"/>
                  </a:cubicBezTo>
                  <a:cubicBezTo>
                    <a:pt x="24" y="855"/>
                    <a:pt x="24" y="856"/>
                    <a:pt x="23" y="856"/>
                  </a:cubicBezTo>
                  <a:cubicBezTo>
                    <a:pt x="19" y="861"/>
                    <a:pt x="15" y="861"/>
                    <a:pt x="11" y="861"/>
                  </a:cubicBezTo>
                  <a:cubicBezTo>
                    <a:pt x="8" y="861"/>
                    <a:pt x="6" y="862"/>
                    <a:pt x="4" y="863"/>
                  </a:cubicBezTo>
                  <a:cubicBezTo>
                    <a:pt x="4" y="864"/>
                    <a:pt x="5" y="865"/>
                    <a:pt x="7" y="865"/>
                  </a:cubicBezTo>
                  <a:cubicBezTo>
                    <a:pt x="11" y="867"/>
                    <a:pt x="17" y="870"/>
                    <a:pt x="17" y="878"/>
                  </a:cubicBezTo>
                  <a:cubicBezTo>
                    <a:pt x="17" y="880"/>
                    <a:pt x="16" y="882"/>
                    <a:pt x="14" y="886"/>
                  </a:cubicBezTo>
                  <a:cubicBezTo>
                    <a:pt x="14" y="888"/>
                    <a:pt x="12" y="893"/>
                    <a:pt x="12" y="894"/>
                  </a:cubicBezTo>
                  <a:cubicBezTo>
                    <a:pt x="14" y="898"/>
                    <a:pt x="17" y="900"/>
                    <a:pt x="19" y="902"/>
                  </a:cubicBezTo>
                  <a:cubicBezTo>
                    <a:pt x="21" y="904"/>
                    <a:pt x="23" y="906"/>
                    <a:pt x="25" y="909"/>
                  </a:cubicBezTo>
                  <a:cubicBezTo>
                    <a:pt x="26" y="911"/>
                    <a:pt x="27" y="913"/>
                    <a:pt x="27" y="915"/>
                  </a:cubicBezTo>
                  <a:cubicBezTo>
                    <a:pt x="29" y="918"/>
                    <a:pt x="30" y="921"/>
                    <a:pt x="34" y="925"/>
                  </a:cubicBezTo>
                  <a:cubicBezTo>
                    <a:pt x="35" y="925"/>
                    <a:pt x="35" y="927"/>
                    <a:pt x="35" y="928"/>
                  </a:cubicBezTo>
                  <a:cubicBezTo>
                    <a:pt x="30" y="936"/>
                    <a:pt x="24" y="944"/>
                    <a:pt x="20" y="949"/>
                  </a:cubicBezTo>
                  <a:cubicBezTo>
                    <a:pt x="20" y="949"/>
                    <a:pt x="21" y="950"/>
                    <a:pt x="21" y="950"/>
                  </a:cubicBezTo>
                  <a:cubicBezTo>
                    <a:pt x="22" y="951"/>
                    <a:pt x="24" y="953"/>
                    <a:pt x="24" y="956"/>
                  </a:cubicBezTo>
                  <a:cubicBezTo>
                    <a:pt x="23" y="957"/>
                    <a:pt x="23" y="958"/>
                    <a:pt x="22" y="958"/>
                  </a:cubicBezTo>
                  <a:cubicBezTo>
                    <a:pt x="18" y="960"/>
                    <a:pt x="15" y="963"/>
                    <a:pt x="15" y="965"/>
                  </a:cubicBezTo>
                  <a:cubicBezTo>
                    <a:pt x="15" y="965"/>
                    <a:pt x="15" y="966"/>
                    <a:pt x="16" y="967"/>
                  </a:cubicBezTo>
                  <a:cubicBezTo>
                    <a:pt x="18" y="968"/>
                    <a:pt x="20" y="969"/>
                    <a:pt x="21" y="969"/>
                  </a:cubicBezTo>
                  <a:cubicBezTo>
                    <a:pt x="22" y="969"/>
                    <a:pt x="23" y="969"/>
                    <a:pt x="24" y="968"/>
                  </a:cubicBezTo>
                  <a:cubicBezTo>
                    <a:pt x="25" y="968"/>
                    <a:pt x="27" y="967"/>
                    <a:pt x="30" y="967"/>
                  </a:cubicBezTo>
                  <a:cubicBezTo>
                    <a:pt x="33" y="968"/>
                    <a:pt x="34" y="970"/>
                    <a:pt x="35" y="971"/>
                  </a:cubicBezTo>
                  <a:cubicBezTo>
                    <a:pt x="36" y="972"/>
                    <a:pt x="36" y="973"/>
                    <a:pt x="37" y="973"/>
                  </a:cubicBezTo>
                  <a:cubicBezTo>
                    <a:pt x="38" y="973"/>
                    <a:pt x="39" y="973"/>
                    <a:pt x="41" y="973"/>
                  </a:cubicBezTo>
                  <a:cubicBezTo>
                    <a:pt x="43" y="972"/>
                    <a:pt x="45" y="972"/>
                    <a:pt x="47" y="972"/>
                  </a:cubicBezTo>
                  <a:cubicBezTo>
                    <a:pt x="49" y="972"/>
                    <a:pt x="51" y="973"/>
                    <a:pt x="53" y="973"/>
                  </a:cubicBezTo>
                  <a:cubicBezTo>
                    <a:pt x="54" y="974"/>
                    <a:pt x="55" y="974"/>
                    <a:pt x="55" y="974"/>
                  </a:cubicBezTo>
                  <a:cubicBezTo>
                    <a:pt x="62" y="971"/>
                    <a:pt x="62" y="971"/>
                    <a:pt x="62" y="971"/>
                  </a:cubicBezTo>
                  <a:cubicBezTo>
                    <a:pt x="63" y="971"/>
                    <a:pt x="65" y="971"/>
                    <a:pt x="65" y="972"/>
                  </a:cubicBezTo>
                  <a:cubicBezTo>
                    <a:pt x="74" y="985"/>
                    <a:pt x="74" y="985"/>
                    <a:pt x="74" y="985"/>
                  </a:cubicBezTo>
                  <a:cubicBezTo>
                    <a:pt x="74" y="986"/>
                    <a:pt x="74" y="986"/>
                    <a:pt x="74" y="986"/>
                  </a:cubicBezTo>
                  <a:cubicBezTo>
                    <a:pt x="75" y="989"/>
                    <a:pt x="75" y="992"/>
                    <a:pt x="73" y="994"/>
                  </a:cubicBezTo>
                  <a:cubicBezTo>
                    <a:pt x="71" y="996"/>
                    <a:pt x="68" y="997"/>
                    <a:pt x="65" y="996"/>
                  </a:cubicBezTo>
                  <a:cubicBezTo>
                    <a:pt x="64" y="996"/>
                    <a:pt x="64" y="996"/>
                    <a:pt x="64" y="996"/>
                  </a:cubicBezTo>
                  <a:cubicBezTo>
                    <a:pt x="64" y="998"/>
                    <a:pt x="64" y="1002"/>
                    <a:pt x="65" y="1004"/>
                  </a:cubicBezTo>
                  <a:cubicBezTo>
                    <a:pt x="65" y="1004"/>
                    <a:pt x="65" y="1004"/>
                    <a:pt x="65" y="1004"/>
                  </a:cubicBezTo>
                  <a:cubicBezTo>
                    <a:pt x="66" y="1004"/>
                    <a:pt x="67" y="1003"/>
                    <a:pt x="69" y="1003"/>
                  </a:cubicBezTo>
                  <a:cubicBezTo>
                    <a:pt x="71" y="1002"/>
                    <a:pt x="74" y="1001"/>
                    <a:pt x="77" y="1001"/>
                  </a:cubicBezTo>
                  <a:cubicBezTo>
                    <a:pt x="77" y="1001"/>
                    <a:pt x="78" y="1001"/>
                    <a:pt x="78" y="1002"/>
                  </a:cubicBezTo>
                  <a:cubicBezTo>
                    <a:pt x="78" y="1001"/>
                    <a:pt x="78" y="1001"/>
                    <a:pt x="78" y="1001"/>
                  </a:cubicBezTo>
                  <a:cubicBezTo>
                    <a:pt x="79" y="1002"/>
                    <a:pt x="80" y="1003"/>
                    <a:pt x="83" y="1006"/>
                  </a:cubicBezTo>
                  <a:cubicBezTo>
                    <a:pt x="86" y="1010"/>
                    <a:pt x="96" y="1025"/>
                    <a:pt x="94" y="1033"/>
                  </a:cubicBezTo>
                  <a:cubicBezTo>
                    <a:pt x="91" y="1047"/>
                    <a:pt x="95" y="1051"/>
                    <a:pt x="99" y="1055"/>
                  </a:cubicBezTo>
                  <a:cubicBezTo>
                    <a:pt x="101" y="1057"/>
                    <a:pt x="103" y="1059"/>
                    <a:pt x="104" y="1062"/>
                  </a:cubicBezTo>
                  <a:cubicBezTo>
                    <a:pt x="106" y="1068"/>
                    <a:pt x="104" y="1072"/>
                    <a:pt x="102" y="1076"/>
                  </a:cubicBezTo>
                  <a:cubicBezTo>
                    <a:pt x="101" y="1079"/>
                    <a:pt x="100" y="1081"/>
                    <a:pt x="100" y="1083"/>
                  </a:cubicBezTo>
                  <a:cubicBezTo>
                    <a:pt x="107" y="1092"/>
                    <a:pt x="115" y="1100"/>
                    <a:pt x="125" y="1105"/>
                  </a:cubicBezTo>
                  <a:cubicBezTo>
                    <a:pt x="126" y="1105"/>
                    <a:pt x="127" y="1107"/>
                    <a:pt x="127" y="1108"/>
                  </a:cubicBezTo>
                  <a:cubicBezTo>
                    <a:pt x="126" y="1112"/>
                    <a:pt x="126" y="1114"/>
                    <a:pt x="125" y="1118"/>
                  </a:cubicBezTo>
                  <a:cubicBezTo>
                    <a:pt x="125" y="1120"/>
                    <a:pt x="125" y="1122"/>
                    <a:pt x="125" y="1124"/>
                  </a:cubicBezTo>
                  <a:cubicBezTo>
                    <a:pt x="125" y="1125"/>
                    <a:pt x="125" y="1125"/>
                    <a:pt x="125" y="1126"/>
                  </a:cubicBezTo>
                  <a:cubicBezTo>
                    <a:pt x="120" y="1132"/>
                    <a:pt x="109" y="1149"/>
                    <a:pt x="116" y="1168"/>
                  </a:cubicBezTo>
                  <a:cubicBezTo>
                    <a:pt x="116" y="1169"/>
                    <a:pt x="116" y="1170"/>
                    <a:pt x="116" y="1170"/>
                  </a:cubicBezTo>
                  <a:cubicBezTo>
                    <a:pt x="115" y="1171"/>
                    <a:pt x="114" y="1177"/>
                    <a:pt x="116" y="1183"/>
                  </a:cubicBezTo>
                  <a:cubicBezTo>
                    <a:pt x="117" y="1187"/>
                    <a:pt x="119" y="1191"/>
                    <a:pt x="126" y="1194"/>
                  </a:cubicBezTo>
                  <a:cubicBezTo>
                    <a:pt x="127" y="1193"/>
                    <a:pt x="128" y="1192"/>
                    <a:pt x="129" y="1190"/>
                  </a:cubicBezTo>
                  <a:cubicBezTo>
                    <a:pt x="131" y="1187"/>
                    <a:pt x="133" y="1184"/>
                    <a:pt x="136" y="1183"/>
                  </a:cubicBezTo>
                  <a:cubicBezTo>
                    <a:pt x="139" y="1182"/>
                    <a:pt x="140" y="1182"/>
                    <a:pt x="141" y="1182"/>
                  </a:cubicBezTo>
                  <a:cubicBezTo>
                    <a:pt x="144" y="1182"/>
                    <a:pt x="144" y="1182"/>
                    <a:pt x="144" y="1182"/>
                  </a:cubicBezTo>
                  <a:cubicBezTo>
                    <a:pt x="145" y="1182"/>
                    <a:pt x="148" y="1182"/>
                    <a:pt x="155" y="1177"/>
                  </a:cubicBezTo>
                  <a:cubicBezTo>
                    <a:pt x="156" y="1177"/>
                    <a:pt x="156" y="1177"/>
                    <a:pt x="157" y="1177"/>
                  </a:cubicBezTo>
                  <a:cubicBezTo>
                    <a:pt x="159" y="1177"/>
                    <a:pt x="159" y="1177"/>
                    <a:pt x="159" y="1177"/>
                  </a:cubicBezTo>
                  <a:cubicBezTo>
                    <a:pt x="161" y="1177"/>
                    <a:pt x="161" y="1177"/>
                    <a:pt x="166" y="1169"/>
                  </a:cubicBezTo>
                  <a:cubicBezTo>
                    <a:pt x="166" y="1169"/>
                    <a:pt x="167" y="1168"/>
                    <a:pt x="168" y="1168"/>
                  </a:cubicBezTo>
                  <a:cubicBezTo>
                    <a:pt x="168" y="1168"/>
                    <a:pt x="169" y="1168"/>
                    <a:pt x="169" y="1168"/>
                  </a:cubicBezTo>
                  <a:cubicBezTo>
                    <a:pt x="172" y="1168"/>
                    <a:pt x="174" y="1171"/>
                    <a:pt x="175" y="1173"/>
                  </a:cubicBezTo>
                  <a:cubicBezTo>
                    <a:pt x="176" y="1176"/>
                    <a:pt x="177" y="1177"/>
                    <a:pt x="178" y="1177"/>
                  </a:cubicBezTo>
                  <a:cubicBezTo>
                    <a:pt x="179" y="1177"/>
                    <a:pt x="180" y="1178"/>
                    <a:pt x="181" y="1179"/>
                  </a:cubicBezTo>
                  <a:cubicBezTo>
                    <a:pt x="182" y="1180"/>
                    <a:pt x="182" y="1182"/>
                    <a:pt x="182" y="1184"/>
                  </a:cubicBezTo>
                  <a:cubicBezTo>
                    <a:pt x="183" y="1183"/>
                    <a:pt x="184" y="1183"/>
                    <a:pt x="185" y="1183"/>
                  </a:cubicBezTo>
                  <a:cubicBezTo>
                    <a:pt x="190" y="1182"/>
                    <a:pt x="193" y="1168"/>
                    <a:pt x="194" y="1160"/>
                  </a:cubicBezTo>
                  <a:cubicBezTo>
                    <a:pt x="196" y="1155"/>
                    <a:pt x="201" y="1153"/>
                    <a:pt x="206" y="1151"/>
                  </a:cubicBezTo>
                  <a:cubicBezTo>
                    <a:pt x="207" y="1150"/>
                    <a:pt x="209" y="1149"/>
                    <a:pt x="210" y="1148"/>
                  </a:cubicBezTo>
                  <a:cubicBezTo>
                    <a:pt x="212" y="1145"/>
                    <a:pt x="211" y="1144"/>
                    <a:pt x="211" y="1142"/>
                  </a:cubicBezTo>
                  <a:cubicBezTo>
                    <a:pt x="209" y="1137"/>
                    <a:pt x="209" y="1131"/>
                    <a:pt x="219" y="1110"/>
                  </a:cubicBezTo>
                  <a:cubicBezTo>
                    <a:pt x="220" y="1109"/>
                    <a:pt x="220" y="1109"/>
                    <a:pt x="221" y="1109"/>
                  </a:cubicBezTo>
                  <a:cubicBezTo>
                    <a:pt x="225" y="1108"/>
                    <a:pt x="229" y="1108"/>
                    <a:pt x="233" y="1108"/>
                  </a:cubicBezTo>
                  <a:cubicBezTo>
                    <a:pt x="246" y="1108"/>
                    <a:pt x="258" y="1112"/>
                    <a:pt x="265" y="1120"/>
                  </a:cubicBezTo>
                  <a:cubicBezTo>
                    <a:pt x="270" y="1126"/>
                    <a:pt x="273" y="1133"/>
                    <a:pt x="273" y="1142"/>
                  </a:cubicBezTo>
                  <a:cubicBezTo>
                    <a:pt x="276" y="1142"/>
                    <a:pt x="281" y="1141"/>
                    <a:pt x="284" y="1138"/>
                  </a:cubicBezTo>
                  <a:cubicBezTo>
                    <a:pt x="285" y="1137"/>
                    <a:pt x="287" y="1137"/>
                    <a:pt x="288" y="1138"/>
                  </a:cubicBezTo>
                  <a:cubicBezTo>
                    <a:pt x="290" y="1139"/>
                    <a:pt x="290" y="1140"/>
                    <a:pt x="290" y="1140"/>
                  </a:cubicBezTo>
                  <a:cubicBezTo>
                    <a:pt x="291" y="1139"/>
                    <a:pt x="291" y="1137"/>
                    <a:pt x="291" y="1137"/>
                  </a:cubicBezTo>
                  <a:cubicBezTo>
                    <a:pt x="292" y="1136"/>
                    <a:pt x="292" y="1135"/>
                    <a:pt x="292" y="1134"/>
                  </a:cubicBezTo>
                  <a:cubicBezTo>
                    <a:pt x="293" y="1133"/>
                    <a:pt x="294" y="1132"/>
                    <a:pt x="295" y="1132"/>
                  </a:cubicBezTo>
                  <a:cubicBezTo>
                    <a:pt x="296" y="1132"/>
                    <a:pt x="296" y="1132"/>
                    <a:pt x="296" y="1132"/>
                  </a:cubicBezTo>
                  <a:cubicBezTo>
                    <a:pt x="301" y="1132"/>
                    <a:pt x="305" y="1134"/>
                    <a:pt x="307" y="1137"/>
                  </a:cubicBezTo>
                  <a:cubicBezTo>
                    <a:pt x="310" y="1140"/>
                    <a:pt x="311" y="1146"/>
                    <a:pt x="309" y="1153"/>
                  </a:cubicBezTo>
                  <a:cubicBezTo>
                    <a:pt x="309" y="1153"/>
                    <a:pt x="309" y="1153"/>
                    <a:pt x="309" y="1153"/>
                  </a:cubicBezTo>
                  <a:cubicBezTo>
                    <a:pt x="310" y="1153"/>
                    <a:pt x="310" y="1153"/>
                    <a:pt x="310" y="1153"/>
                  </a:cubicBezTo>
                  <a:cubicBezTo>
                    <a:pt x="316" y="1153"/>
                    <a:pt x="319" y="1156"/>
                    <a:pt x="320" y="1168"/>
                  </a:cubicBezTo>
                  <a:cubicBezTo>
                    <a:pt x="320" y="1169"/>
                    <a:pt x="321" y="1170"/>
                    <a:pt x="323" y="1171"/>
                  </a:cubicBezTo>
                  <a:cubicBezTo>
                    <a:pt x="326" y="1173"/>
                    <a:pt x="332" y="1177"/>
                    <a:pt x="326" y="1187"/>
                  </a:cubicBezTo>
                  <a:cubicBezTo>
                    <a:pt x="326" y="1188"/>
                    <a:pt x="325" y="1189"/>
                    <a:pt x="324" y="1190"/>
                  </a:cubicBezTo>
                  <a:cubicBezTo>
                    <a:pt x="323" y="1191"/>
                    <a:pt x="322" y="1193"/>
                    <a:pt x="322" y="1193"/>
                  </a:cubicBezTo>
                  <a:cubicBezTo>
                    <a:pt x="321" y="1194"/>
                    <a:pt x="320" y="1195"/>
                    <a:pt x="319" y="1195"/>
                  </a:cubicBezTo>
                  <a:cubicBezTo>
                    <a:pt x="319" y="1195"/>
                    <a:pt x="319" y="1195"/>
                    <a:pt x="319" y="1195"/>
                  </a:cubicBezTo>
                  <a:cubicBezTo>
                    <a:pt x="315" y="1195"/>
                    <a:pt x="313" y="1193"/>
                    <a:pt x="311" y="1191"/>
                  </a:cubicBezTo>
                  <a:cubicBezTo>
                    <a:pt x="309" y="1189"/>
                    <a:pt x="307" y="1187"/>
                    <a:pt x="305" y="1187"/>
                  </a:cubicBezTo>
                  <a:cubicBezTo>
                    <a:pt x="303" y="1187"/>
                    <a:pt x="301" y="1188"/>
                    <a:pt x="299" y="1190"/>
                  </a:cubicBezTo>
                  <a:cubicBezTo>
                    <a:pt x="297" y="1191"/>
                    <a:pt x="296" y="1194"/>
                    <a:pt x="300" y="1204"/>
                  </a:cubicBezTo>
                  <a:cubicBezTo>
                    <a:pt x="301" y="1208"/>
                    <a:pt x="298" y="1211"/>
                    <a:pt x="296" y="1213"/>
                  </a:cubicBezTo>
                  <a:cubicBezTo>
                    <a:pt x="295" y="1214"/>
                    <a:pt x="294" y="1215"/>
                    <a:pt x="294" y="1216"/>
                  </a:cubicBezTo>
                  <a:cubicBezTo>
                    <a:pt x="294" y="1217"/>
                    <a:pt x="295" y="1219"/>
                    <a:pt x="297" y="1220"/>
                  </a:cubicBezTo>
                  <a:cubicBezTo>
                    <a:pt x="298" y="1222"/>
                    <a:pt x="298" y="1222"/>
                    <a:pt x="299" y="1223"/>
                  </a:cubicBezTo>
                  <a:cubicBezTo>
                    <a:pt x="299" y="1224"/>
                    <a:pt x="299" y="1225"/>
                    <a:pt x="299" y="1226"/>
                  </a:cubicBezTo>
                  <a:cubicBezTo>
                    <a:pt x="299" y="1228"/>
                    <a:pt x="299" y="1232"/>
                    <a:pt x="300" y="1233"/>
                  </a:cubicBezTo>
                  <a:cubicBezTo>
                    <a:pt x="300" y="1233"/>
                    <a:pt x="300" y="1233"/>
                    <a:pt x="300" y="1233"/>
                  </a:cubicBezTo>
                  <a:cubicBezTo>
                    <a:pt x="301" y="1233"/>
                    <a:pt x="301" y="1233"/>
                    <a:pt x="302" y="1233"/>
                  </a:cubicBezTo>
                  <a:cubicBezTo>
                    <a:pt x="302" y="1233"/>
                    <a:pt x="302" y="1233"/>
                    <a:pt x="303" y="1233"/>
                  </a:cubicBezTo>
                  <a:cubicBezTo>
                    <a:pt x="309" y="1233"/>
                    <a:pt x="310" y="1239"/>
                    <a:pt x="311" y="1248"/>
                  </a:cubicBezTo>
                  <a:cubicBezTo>
                    <a:pt x="311" y="1248"/>
                    <a:pt x="311" y="1249"/>
                    <a:pt x="311" y="1249"/>
                  </a:cubicBezTo>
                  <a:cubicBezTo>
                    <a:pt x="309" y="1255"/>
                    <a:pt x="280" y="1263"/>
                    <a:pt x="271" y="1265"/>
                  </a:cubicBezTo>
                  <a:cubicBezTo>
                    <a:pt x="268" y="1272"/>
                    <a:pt x="271" y="1279"/>
                    <a:pt x="276" y="1287"/>
                  </a:cubicBezTo>
                  <a:cubicBezTo>
                    <a:pt x="278" y="1290"/>
                    <a:pt x="280" y="1294"/>
                    <a:pt x="281" y="1299"/>
                  </a:cubicBezTo>
                  <a:cubicBezTo>
                    <a:pt x="283" y="1302"/>
                    <a:pt x="284" y="1305"/>
                    <a:pt x="285" y="1308"/>
                  </a:cubicBezTo>
                  <a:cubicBezTo>
                    <a:pt x="288" y="1314"/>
                    <a:pt x="291" y="1322"/>
                    <a:pt x="293" y="1324"/>
                  </a:cubicBezTo>
                  <a:cubicBezTo>
                    <a:pt x="295" y="1325"/>
                    <a:pt x="297" y="1325"/>
                    <a:pt x="299" y="1325"/>
                  </a:cubicBezTo>
                  <a:cubicBezTo>
                    <a:pt x="306" y="1327"/>
                    <a:pt x="313" y="1328"/>
                    <a:pt x="318" y="1334"/>
                  </a:cubicBezTo>
                  <a:cubicBezTo>
                    <a:pt x="322" y="1341"/>
                    <a:pt x="320" y="1355"/>
                    <a:pt x="319" y="1359"/>
                  </a:cubicBezTo>
                  <a:cubicBezTo>
                    <a:pt x="319" y="1360"/>
                    <a:pt x="319" y="1360"/>
                    <a:pt x="318" y="1361"/>
                  </a:cubicBezTo>
                  <a:cubicBezTo>
                    <a:pt x="314" y="1364"/>
                    <a:pt x="309" y="1366"/>
                    <a:pt x="304" y="1368"/>
                  </a:cubicBezTo>
                  <a:cubicBezTo>
                    <a:pt x="299" y="1369"/>
                    <a:pt x="295" y="1371"/>
                    <a:pt x="292" y="1374"/>
                  </a:cubicBezTo>
                  <a:cubicBezTo>
                    <a:pt x="290" y="1376"/>
                    <a:pt x="289" y="1379"/>
                    <a:pt x="287" y="1382"/>
                  </a:cubicBezTo>
                  <a:cubicBezTo>
                    <a:pt x="285" y="1387"/>
                    <a:pt x="282" y="1392"/>
                    <a:pt x="277" y="1397"/>
                  </a:cubicBezTo>
                  <a:cubicBezTo>
                    <a:pt x="275" y="1399"/>
                    <a:pt x="271" y="1402"/>
                    <a:pt x="268" y="1404"/>
                  </a:cubicBezTo>
                  <a:cubicBezTo>
                    <a:pt x="263" y="1406"/>
                    <a:pt x="259" y="1409"/>
                    <a:pt x="257" y="1413"/>
                  </a:cubicBezTo>
                  <a:cubicBezTo>
                    <a:pt x="259" y="1414"/>
                    <a:pt x="262" y="1416"/>
                    <a:pt x="265" y="1418"/>
                  </a:cubicBezTo>
                  <a:cubicBezTo>
                    <a:pt x="270" y="1421"/>
                    <a:pt x="277" y="1425"/>
                    <a:pt x="278" y="1431"/>
                  </a:cubicBezTo>
                  <a:cubicBezTo>
                    <a:pt x="279" y="1438"/>
                    <a:pt x="266" y="1459"/>
                    <a:pt x="266" y="1459"/>
                  </a:cubicBezTo>
                  <a:cubicBezTo>
                    <a:pt x="266" y="1459"/>
                    <a:pt x="266" y="1460"/>
                    <a:pt x="265" y="1460"/>
                  </a:cubicBezTo>
                  <a:cubicBezTo>
                    <a:pt x="262" y="1463"/>
                    <a:pt x="258" y="1464"/>
                    <a:pt x="255" y="1464"/>
                  </a:cubicBezTo>
                  <a:cubicBezTo>
                    <a:pt x="254" y="1464"/>
                    <a:pt x="253" y="1464"/>
                    <a:pt x="252" y="1465"/>
                  </a:cubicBezTo>
                  <a:cubicBezTo>
                    <a:pt x="251" y="1465"/>
                    <a:pt x="250" y="1466"/>
                    <a:pt x="249" y="1467"/>
                  </a:cubicBezTo>
                  <a:cubicBezTo>
                    <a:pt x="249" y="1468"/>
                    <a:pt x="247" y="1469"/>
                    <a:pt x="245" y="1470"/>
                  </a:cubicBezTo>
                  <a:cubicBezTo>
                    <a:pt x="244" y="1471"/>
                    <a:pt x="241" y="1471"/>
                    <a:pt x="239" y="1470"/>
                  </a:cubicBezTo>
                  <a:cubicBezTo>
                    <a:pt x="237" y="1470"/>
                    <a:pt x="237" y="1470"/>
                    <a:pt x="237" y="1470"/>
                  </a:cubicBezTo>
                  <a:cubicBezTo>
                    <a:pt x="236" y="1470"/>
                    <a:pt x="235" y="1470"/>
                    <a:pt x="234" y="1470"/>
                  </a:cubicBezTo>
                  <a:cubicBezTo>
                    <a:pt x="233" y="1471"/>
                    <a:pt x="232" y="1472"/>
                    <a:pt x="232" y="1473"/>
                  </a:cubicBezTo>
                  <a:cubicBezTo>
                    <a:pt x="231" y="1475"/>
                    <a:pt x="231" y="1478"/>
                    <a:pt x="228" y="1479"/>
                  </a:cubicBezTo>
                  <a:cubicBezTo>
                    <a:pt x="227" y="1481"/>
                    <a:pt x="223" y="1481"/>
                    <a:pt x="221" y="1481"/>
                  </a:cubicBezTo>
                  <a:cubicBezTo>
                    <a:pt x="219" y="1481"/>
                    <a:pt x="217" y="1481"/>
                    <a:pt x="216" y="1482"/>
                  </a:cubicBezTo>
                  <a:cubicBezTo>
                    <a:pt x="213" y="1484"/>
                    <a:pt x="212" y="1486"/>
                    <a:pt x="211" y="1488"/>
                  </a:cubicBezTo>
                  <a:cubicBezTo>
                    <a:pt x="210" y="1490"/>
                    <a:pt x="209" y="1492"/>
                    <a:pt x="206" y="1494"/>
                  </a:cubicBezTo>
                  <a:cubicBezTo>
                    <a:pt x="205" y="1496"/>
                    <a:pt x="204" y="1496"/>
                    <a:pt x="202" y="1497"/>
                  </a:cubicBezTo>
                  <a:cubicBezTo>
                    <a:pt x="200" y="1498"/>
                    <a:pt x="198" y="1498"/>
                    <a:pt x="197" y="1500"/>
                  </a:cubicBezTo>
                  <a:cubicBezTo>
                    <a:pt x="196" y="1500"/>
                    <a:pt x="195" y="1501"/>
                    <a:pt x="194" y="1503"/>
                  </a:cubicBezTo>
                  <a:cubicBezTo>
                    <a:pt x="193" y="1505"/>
                    <a:pt x="191" y="1508"/>
                    <a:pt x="189" y="1510"/>
                  </a:cubicBezTo>
                  <a:cubicBezTo>
                    <a:pt x="189" y="1510"/>
                    <a:pt x="188" y="1510"/>
                    <a:pt x="188" y="1510"/>
                  </a:cubicBezTo>
                  <a:cubicBezTo>
                    <a:pt x="186" y="1511"/>
                    <a:pt x="184" y="1510"/>
                    <a:pt x="181" y="1510"/>
                  </a:cubicBezTo>
                  <a:cubicBezTo>
                    <a:pt x="178" y="1509"/>
                    <a:pt x="175" y="1508"/>
                    <a:pt x="172" y="1509"/>
                  </a:cubicBezTo>
                  <a:cubicBezTo>
                    <a:pt x="170" y="1510"/>
                    <a:pt x="168" y="1512"/>
                    <a:pt x="165" y="1514"/>
                  </a:cubicBezTo>
                  <a:cubicBezTo>
                    <a:pt x="163" y="1517"/>
                    <a:pt x="160" y="1520"/>
                    <a:pt x="156" y="1521"/>
                  </a:cubicBezTo>
                  <a:cubicBezTo>
                    <a:pt x="150" y="1523"/>
                    <a:pt x="147" y="1524"/>
                    <a:pt x="144" y="1524"/>
                  </a:cubicBezTo>
                  <a:cubicBezTo>
                    <a:pt x="141" y="1524"/>
                    <a:pt x="141" y="1524"/>
                    <a:pt x="141" y="1524"/>
                  </a:cubicBezTo>
                  <a:cubicBezTo>
                    <a:pt x="136" y="1524"/>
                    <a:pt x="134" y="1525"/>
                    <a:pt x="134" y="1526"/>
                  </a:cubicBezTo>
                  <a:cubicBezTo>
                    <a:pt x="132" y="1529"/>
                    <a:pt x="132" y="1530"/>
                    <a:pt x="134" y="1531"/>
                  </a:cubicBezTo>
                  <a:cubicBezTo>
                    <a:pt x="135" y="1531"/>
                    <a:pt x="138" y="1533"/>
                    <a:pt x="137" y="1538"/>
                  </a:cubicBezTo>
                  <a:cubicBezTo>
                    <a:pt x="136" y="1541"/>
                    <a:pt x="134" y="1542"/>
                    <a:pt x="133" y="1543"/>
                  </a:cubicBezTo>
                  <a:cubicBezTo>
                    <a:pt x="132" y="1544"/>
                    <a:pt x="132" y="1545"/>
                    <a:pt x="131" y="1547"/>
                  </a:cubicBezTo>
                  <a:cubicBezTo>
                    <a:pt x="133" y="1549"/>
                    <a:pt x="131" y="1552"/>
                    <a:pt x="129" y="1555"/>
                  </a:cubicBezTo>
                  <a:cubicBezTo>
                    <a:pt x="129" y="1556"/>
                    <a:pt x="127" y="1558"/>
                    <a:pt x="127" y="1559"/>
                  </a:cubicBezTo>
                  <a:cubicBezTo>
                    <a:pt x="128" y="1560"/>
                    <a:pt x="131" y="1560"/>
                    <a:pt x="133" y="1559"/>
                  </a:cubicBezTo>
                  <a:cubicBezTo>
                    <a:pt x="137" y="1559"/>
                    <a:pt x="140" y="1558"/>
                    <a:pt x="142" y="1560"/>
                  </a:cubicBezTo>
                  <a:cubicBezTo>
                    <a:pt x="143" y="1560"/>
                    <a:pt x="143" y="1561"/>
                    <a:pt x="143" y="1562"/>
                  </a:cubicBezTo>
                  <a:cubicBezTo>
                    <a:pt x="144" y="1571"/>
                    <a:pt x="135" y="1574"/>
                    <a:pt x="128" y="1576"/>
                  </a:cubicBezTo>
                  <a:cubicBezTo>
                    <a:pt x="125" y="1577"/>
                    <a:pt x="121" y="1578"/>
                    <a:pt x="120" y="1580"/>
                  </a:cubicBezTo>
                  <a:cubicBezTo>
                    <a:pt x="120" y="1581"/>
                    <a:pt x="121" y="1584"/>
                    <a:pt x="121" y="1587"/>
                  </a:cubicBezTo>
                  <a:cubicBezTo>
                    <a:pt x="122" y="1589"/>
                    <a:pt x="122" y="1592"/>
                    <a:pt x="123" y="1596"/>
                  </a:cubicBezTo>
                  <a:cubicBezTo>
                    <a:pt x="123" y="1597"/>
                    <a:pt x="122" y="1598"/>
                    <a:pt x="121" y="1598"/>
                  </a:cubicBezTo>
                  <a:cubicBezTo>
                    <a:pt x="124" y="1600"/>
                    <a:pt x="126" y="1602"/>
                    <a:pt x="128" y="1604"/>
                  </a:cubicBezTo>
                  <a:cubicBezTo>
                    <a:pt x="133" y="1610"/>
                    <a:pt x="139" y="1616"/>
                    <a:pt x="151" y="1616"/>
                  </a:cubicBezTo>
                  <a:cubicBezTo>
                    <a:pt x="151" y="1616"/>
                    <a:pt x="151" y="1616"/>
                    <a:pt x="151" y="1616"/>
                  </a:cubicBezTo>
                  <a:cubicBezTo>
                    <a:pt x="153" y="1616"/>
                    <a:pt x="156" y="1616"/>
                    <a:pt x="160" y="1615"/>
                  </a:cubicBezTo>
                  <a:cubicBezTo>
                    <a:pt x="162" y="1615"/>
                    <a:pt x="163" y="1614"/>
                    <a:pt x="165" y="1614"/>
                  </a:cubicBezTo>
                  <a:cubicBezTo>
                    <a:pt x="169" y="1614"/>
                    <a:pt x="171" y="1615"/>
                    <a:pt x="174" y="1616"/>
                  </a:cubicBezTo>
                  <a:cubicBezTo>
                    <a:pt x="176" y="1617"/>
                    <a:pt x="178" y="1618"/>
                    <a:pt x="181" y="1618"/>
                  </a:cubicBezTo>
                  <a:cubicBezTo>
                    <a:pt x="182" y="1618"/>
                    <a:pt x="182" y="1618"/>
                    <a:pt x="182" y="1618"/>
                  </a:cubicBezTo>
                  <a:cubicBezTo>
                    <a:pt x="185" y="1618"/>
                    <a:pt x="187" y="1617"/>
                    <a:pt x="189" y="1615"/>
                  </a:cubicBezTo>
                  <a:cubicBezTo>
                    <a:pt x="190" y="1614"/>
                    <a:pt x="192" y="1613"/>
                    <a:pt x="194" y="1613"/>
                  </a:cubicBezTo>
                  <a:cubicBezTo>
                    <a:pt x="196" y="1613"/>
                    <a:pt x="198" y="1614"/>
                    <a:pt x="200" y="1615"/>
                  </a:cubicBezTo>
                  <a:cubicBezTo>
                    <a:pt x="203" y="1616"/>
                    <a:pt x="205" y="1617"/>
                    <a:pt x="208" y="1617"/>
                  </a:cubicBezTo>
                  <a:cubicBezTo>
                    <a:pt x="208" y="1617"/>
                    <a:pt x="209" y="1617"/>
                    <a:pt x="209" y="1617"/>
                  </a:cubicBezTo>
                  <a:cubicBezTo>
                    <a:pt x="215" y="1616"/>
                    <a:pt x="219" y="1612"/>
                    <a:pt x="222" y="1608"/>
                  </a:cubicBezTo>
                  <a:cubicBezTo>
                    <a:pt x="226" y="1605"/>
                    <a:pt x="229" y="1601"/>
                    <a:pt x="234" y="1600"/>
                  </a:cubicBezTo>
                  <a:cubicBezTo>
                    <a:pt x="238" y="1598"/>
                    <a:pt x="242" y="1598"/>
                    <a:pt x="246" y="1597"/>
                  </a:cubicBezTo>
                  <a:cubicBezTo>
                    <a:pt x="252" y="1597"/>
                    <a:pt x="258" y="1596"/>
                    <a:pt x="263" y="1593"/>
                  </a:cubicBezTo>
                  <a:cubicBezTo>
                    <a:pt x="268" y="1588"/>
                    <a:pt x="269" y="1583"/>
                    <a:pt x="271" y="1578"/>
                  </a:cubicBezTo>
                  <a:cubicBezTo>
                    <a:pt x="272" y="1574"/>
                    <a:pt x="273" y="1571"/>
                    <a:pt x="275" y="1569"/>
                  </a:cubicBezTo>
                  <a:cubicBezTo>
                    <a:pt x="278" y="1565"/>
                    <a:pt x="281" y="1564"/>
                    <a:pt x="284" y="1563"/>
                  </a:cubicBezTo>
                  <a:cubicBezTo>
                    <a:pt x="286" y="1562"/>
                    <a:pt x="288" y="1561"/>
                    <a:pt x="291" y="1559"/>
                  </a:cubicBezTo>
                  <a:cubicBezTo>
                    <a:pt x="293" y="1558"/>
                    <a:pt x="295" y="1556"/>
                    <a:pt x="296" y="1554"/>
                  </a:cubicBezTo>
                  <a:cubicBezTo>
                    <a:pt x="298" y="1552"/>
                    <a:pt x="300" y="1550"/>
                    <a:pt x="304" y="1549"/>
                  </a:cubicBezTo>
                  <a:cubicBezTo>
                    <a:pt x="309" y="1549"/>
                    <a:pt x="314" y="1552"/>
                    <a:pt x="319" y="1555"/>
                  </a:cubicBezTo>
                  <a:cubicBezTo>
                    <a:pt x="324" y="1557"/>
                    <a:pt x="328" y="1560"/>
                    <a:pt x="333" y="1561"/>
                  </a:cubicBezTo>
                  <a:cubicBezTo>
                    <a:pt x="339" y="1560"/>
                    <a:pt x="343" y="1557"/>
                    <a:pt x="346" y="1554"/>
                  </a:cubicBezTo>
                  <a:cubicBezTo>
                    <a:pt x="349" y="1552"/>
                    <a:pt x="351" y="1550"/>
                    <a:pt x="353" y="1550"/>
                  </a:cubicBezTo>
                  <a:cubicBezTo>
                    <a:pt x="361" y="1550"/>
                    <a:pt x="368" y="1553"/>
                    <a:pt x="374" y="1556"/>
                  </a:cubicBezTo>
                  <a:cubicBezTo>
                    <a:pt x="380" y="1559"/>
                    <a:pt x="387" y="1563"/>
                    <a:pt x="395" y="1563"/>
                  </a:cubicBezTo>
                  <a:cubicBezTo>
                    <a:pt x="398" y="1563"/>
                    <a:pt x="402" y="1562"/>
                    <a:pt x="405" y="1561"/>
                  </a:cubicBezTo>
                  <a:cubicBezTo>
                    <a:pt x="407" y="1560"/>
                    <a:pt x="408" y="1558"/>
                    <a:pt x="409" y="1554"/>
                  </a:cubicBezTo>
                  <a:cubicBezTo>
                    <a:pt x="411" y="1551"/>
                    <a:pt x="412" y="1547"/>
                    <a:pt x="414" y="1545"/>
                  </a:cubicBezTo>
                  <a:cubicBezTo>
                    <a:pt x="416" y="1543"/>
                    <a:pt x="420" y="1542"/>
                    <a:pt x="423" y="1540"/>
                  </a:cubicBezTo>
                  <a:cubicBezTo>
                    <a:pt x="430" y="1538"/>
                    <a:pt x="437" y="1535"/>
                    <a:pt x="438" y="1529"/>
                  </a:cubicBezTo>
                  <a:cubicBezTo>
                    <a:pt x="439" y="1522"/>
                    <a:pt x="436" y="1519"/>
                    <a:pt x="433" y="1516"/>
                  </a:cubicBezTo>
                  <a:cubicBezTo>
                    <a:pt x="432" y="1514"/>
                    <a:pt x="430" y="1513"/>
                    <a:pt x="430" y="1511"/>
                  </a:cubicBezTo>
                  <a:cubicBezTo>
                    <a:pt x="428" y="1505"/>
                    <a:pt x="431" y="1490"/>
                    <a:pt x="433" y="1480"/>
                  </a:cubicBezTo>
                  <a:cubicBezTo>
                    <a:pt x="433" y="1477"/>
                    <a:pt x="434" y="1475"/>
                    <a:pt x="434" y="1473"/>
                  </a:cubicBezTo>
                  <a:cubicBezTo>
                    <a:pt x="434" y="1466"/>
                    <a:pt x="437" y="1460"/>
                    <a:pt x="440" y="1454"/>
                  </a:cubicBezTo>
                  <a:cubicBezTo>
                    <a:pt x="441" y="1451"/>
                    <a:pt x="442" y="1449"/>
                    <a:pt x="443" y="1446"/>
                  </a:cubicBezTo>
                  <a:cubicBezTo>
                    <a:pt x="446" y="1427"/>
                    <a:pt x="442" y="1417"/>
                    <a:pt x="437" y="1411"/>
                  </a:cubicBezTo>
                  <a:cubicBezTo>
                    <a:pt x="437" y="1411"/>
                    <a:pt x="437" y="1411"/>
                    <a:pt x="436" y="1411"/>
                  </a:cubicBezTo>
                  <a:cubicBezTo>
                    <a:pt x="434" y="1410"/>
                    <a:pt x="434" y="1410"/>
                    <a:pt x="434" y="1410"/>
                  </a:cubicBezTo>
                  <a:cubicBezTo>
                    <a:pt x="429" y="1408"/>
                    <a:pt x="423" y="1406"/>
                    <a:pt x="422" y="1402"/>
                  </a:cubicBezTo>
                  <a:cubicBezTo>
                    <a:pt x="420" y="1397"/>
                    <a:pt x="435" y="1387"/>
                    <a:pt x="444" y="1381"/>
                  </a:cubicBezTo>
                  <a:cubicBezTo>
                    <a:pt x="448" y="1378"/>
                    <a:pt x="451" y="1376"/>
                    <a:pt x="452" y="1375"/>
                  </a:cubicBezTo>
                  <a:cubicBezTo>
                    <a:pt x="456" y="1373"/>
                    <a:pt x="457" y="1371"/>
                    <a:pt x="459" y="1369"/>
                  </a:cubicBezTo>
                  <a:cubicBezTo>
                    <a:pt x="460" y="1367"/>
                    <a:pt x="461" y="1366"/>
                    <a:pt x="463" y="1365"/>
                  </a:cubicBezTo>
                  <a:cubicBezTo>
                    <a:pt x="463" y="1365"/>
                    <a:pt x="463" y="1365"/>
                    <a:pt x="463" y="1365"/>
                  </a:cubicBezTo>
                  <a:cubicBezTo>
                    <a:pt x="463" y="1365"/>
                    <a:pt x="463" y="1365"/>
                    <a:pt x="463" y="1365"/>
                  </a:cubicBezTo>
                  <a:cubicBezTo>
                    <a:pt x="463" y="1365"/>
                    <a:pt x="463" y="1365"/>
                    <a:pt x="464" y="1365"/>
                  </a:cubicBezTo>
                  <a:cubicBezTo>
                    <a:pt x="466" y="1364"/>
                    <a:pt x="468" y="1363"/>
                    <a:pt x="470" y="1363"/>
                  </a:cubicBezTo>
                  <a:cubicBezTo>
                    <a:pt x="471" y="1363"/>
                    <a:pt x="472" y="1364"/>
                    <a:pt x="473" y="1364"/>
                  </a:cubicBezTo>
                  <a:cubicBezTo>
                    <a:pt x="474" y="1364"/>
                    <a:pt x="475" y="1364"/>
                    <a:pt x="476" y="1364"/>
                  </a:cubicBezTo>
                  <a:cubicBezTo>
                    <a:pt x="478" y="1364"/>
                    <a:pt x="480" y="1363"/>
                    <a:pt x="482" y="1363"/>
                  </a:cubicBezTo>
                  <a:cubicBezTo>
                    <a:pt x="482" y="1363"/>
                    <a:pt x="482" y="1363"/>
                    <a:pt x="482" y="1363"/>
                  </a:cubicBezTo>
                  <a:cubicBezTo>
                    <a:pt x="484" y="1362"/>
                    <a:pt x="486" y="1360"/>
                    <a:pt x="488" y="1358"/>
                  </a:cubicBezTo>
                  <a:cubicBezTo>
                    <a:pt x="491" y="1355"/>
                    <a:pt x="494" y="1352"/>
                    <a:pt x="497" y="1351"/>
                  </a:cubicBezTo>
                  <a:cubicBezTo>
                    <a:pt x="498" y="1351"/>
                    <a:pt x="499" y="1351"/>
                    <a:pt x="500" y="1351"/>
                  </a:cubicBezTo>
                  <a:cubicBezTo>
                    <a:pt x="503" y="1351"/>
                    <a:pt x="506" y="1352"/>
                    <a:pt x="510" y="1353"/>
                  </a:cubicBezTo>
                  <a:cubicBezTo>
                    <a:pt x="512" y="1354"/>
                    <a:pt x="515" y="1355"/>
                    <a:pt x="518" y="1355"/>
                  </a:cubicBezTo>
                  <a:cubicBezTo>
                    <a:pt x="519" y="1356"/>
                    <a:pt x="521" y="1356"/>
                    <a:pt x="522" y="1356"/>
                  </a:cubicBezTo>
                  <a:cubicBezTo>
                    <a:pt x="524" y="1356"/>
                    <a:pt x="526" y="1357"/>
                    <a:pt x="528" y="1357"/>
                  </a:cubicBezTo>
                  <a:cubicBezTo>
                    <a:pt x="532" y="1357"/>
                    <a:pt x="534" y="1355"/>
                    <a:pt x="535" y="1351"/>
                  </a:cubicBezTo>
                  <a:cubicBezTo>
                    <a:pt x="538" y="1352"/>
                    <a:pt x="541" y="1352"/>
                    <a:pt x="543" y="1353"/>
                  </a:cubicBezTo>
                  <a:cubicBezTo>
                    <a:pt x="547" y="1353"/>
                    <a:pt x="550" y="1354"/>
                    <a:pt x="554" y="1354"/>
                  </a:cubicBezTo>
                  <a:cubicBezTo>
                    <a:pt x="555" y="1354"/>
                    <a:pt x="556" y="1354"/>
                    <a:pt x="557" y="1354"/>
                  </a:cubicBezTo>
                  <a:cubicBezTo>
                    <a:pt x="563" y="1359"/>
                    <a:pt x="568" y="1363"/>
                    <a:pt x="577" y="1368"/>
                  </a:cubicBezTo>
                  <a:cubicBezTo>
                    <a:pt x="578" y="1369"/>
                    <a:pt x="579" y="1371"/>
                    <a:pt x="580" y="1373"/>
                  </a:cubicBezTo>
                  <a:cubicBezTo>
                    <a:pt x="580" y="1375"/>
                    <a:pt x="581" y="1377"/>
                    <a:pt x="583" y="1378"/>
                  </a:cubicBezTo>
                  <a:cubicBezTo>
                    <a:pt x="584" y="1379"/>
                    <a:pt x="585" y="1379"/>
                    <a:pt x="587" y="1379"/>
                  </a:cubicBezTo>
                  <a:cubicBezTo>
                    <a:pt x="588" y="1379"/>
                    <a:pt x="590" y="1379"/>
                    <a:pt x="591" y="1381"/>
                  </a:cubicBezTo>
                  <a:cubicBezTo>
                    <a:pt x="592" y="1383"/>
                    <a:pt x="593" y="1384"/>
                    <a:pt x="594" y="1386"/>
                  </a:cubicBezTo>
                  <a:cubicBezTo>
                    <a:pt x="595" y="1388"/>
                    <a:pt x="595" y="1389"/>
                    <a:pt x="597" y="1392"/>
                  </a:cubicBezTo>
                  <a:cubicBezTo>
                    <a:pt x="597" y="1392"/>
                    <a:pt x="598" y="1393"/>
                    <a:pt x="599" y="1394"/>
                  </a:cubicBezTo>
                  <a:cubicBezTo>
                    <a:pt x="602" y="1397"/>
                    <a:pt x="606" y="1400"/>
                    <a:pt x="606" y="1406"/>
                  </a:cubicBezTo>
                  <a:cubicBezTo>
                    <a:pt x="606" y="1406"/>
                    <a:pt x="606" y="1407"/>
                    <a:pt x="607" y="1407"/>
                  </a:cubicBezTo>
                  <a:cubicBezTo>
                    <a:pt x="610" y="1408"/>
                    <a:pt x="612" y="1408"/>
                    <a:pt x="613" y="1409"/>
                  </a:cubicBezTo>
                  <a:cubicBezTo>
                    <a:pt x="617" y="1410"/>
                    <a:pt x="617" y="1410"/>
                    <a:pt x="619" y="1414"/>
                  </a:cubicBezTo>
                  <a:cubicBezTo>
                    <a:pt x="619" y="1416"/>
                    <a:pt x="620" y="1418"/>
                    <a:pt x="622" y="1421"/>
                  </a:cubicBezTo>
                  <a:cubicBezTo>
                    <a:pt x="622" y="1421"/>
                    <a:pt x="622" y="1421"/>
                    <a:pt x="622" y="1422"/>
                  </a:cubicBezTo>
                  <a:cubicBezTo>
                    <a:pt x="624" y="1423"/>
                    <a:pt x="626" y="1424"/>
                    <a:pt x="628" y="1425"/>
                  </a:cubicBezTo>
                  <a:cubicBezTo>
                    <a:pt x="632" y="1428"/>
                    <a:pt x="632" y="1428"/>
                    <a:pt x="632" y="1434"/>
                  </a:cubicBezTo>
                  <a:cubicBezTo>
                    <a:pt x="632" y="1435"/>
                    <a:pt x="632" y="1437"/>
                    <a:pt x="632" y="1438"/>
                  </a:cubicBezTo>
                  <a:cubicBezTo>
                    <a:pt x="632" y="1438"/>
                    <a:pt x="632" y="1438"/>
                    <a:pt x="632" y="1439"/>
                  </a:cubicBezTo>
                  <a:cubicBezTo>
                    <a:pt x="635" y="1442"/>
                    <a:pt x="639" y="1445"/>
                    <a:pt x="643" y="1448"/>
                  </a:cubicBezTo>
                  <a:cubicBezTo>
                    <a:pt x="645" y="1449"/>
                    <a:pt x="647" y="1451"/>
                    <a:pt x="648" y="1452"/>
                  </a:cubicBezTo>
                  <a:cubicBezTo>
                    <a:pt x="656" y="1459"/>
                    <a:pt x="665" y="1462"/>
                    <a:pt x="674" y="1462"/>
                  </a:cubicBezTo>
                  <a:cubicBezTo>
                    <a:pt x="675" y="1462"/>
                    <a:pt x="677" y="1462"/>
                    <a:pt x="678" y="1462"/>
                  </a:cubicBezTo>
                  <a:cubicBezTo>
                    <a:pt x="680" y="1462"/>
                    <a:pt x="682" y="1460"/>
                    <a:pt x="684" y="1459"/>
                  </a:cubicBezTo>
                  <a:cubicBezTo>
                    <a:pt x="686" y="1458"/>
                    <a:pt x="687" y="1457"/>
                    <a:pt x="689" y="1456"/>
                  </a:cubicBezTo>
                  <a:cubicBezTo>
                    <a:pt x="690" y="1456"/>
                    <a:pt x="690" y="1456"/>
                    <a:pt x="690" y="1456"/>
                  </a:cubicBezTo>
                  <a:cubicBezTo>
                    <a:pt x="692" y="1456"/>
                    <a:pt x="693" y="1457"/>
                    <a:pt x="694" y="1457"/>
                  </a:cubicBezTo>
                  <a:cubicBezTo>
                    <a:pt x="695" y="1458"/>
                    <a:pt x="697" y="1458"/>
                    <a:pt x="699" y="1458"/>
                  </a:cubicBezTo>
                  <a:cubicBezTo>
                    <a:pt x="700" y="1458"/>
                    <a:pt x="701" y="1458"/>
                    <a:pt x="702" y="1458"/>
                  </a:cubicBezTo>
                  <a:cubicBezTo>
                    <a:pt x="705" y="1456"/>
                    <a:pt x="710" y="1454"/>
                    <a:pt x="713" y="1454"/>
                  </a:cubicBezTo>
                  <a:cubicBezTo>
                    <a:pt x="713" y="1454"/>
                    <a:pt x="714" y="1454"/>
                    <a:pt x="714" y="1454"/>
                  </a:cubicBezTo>
                  <a:cubicBezTo>
                    <a:pt x="717" y="1454"/>
                    <a:pt x="718" y="1456"/>
                    <a:pt x="719" y="1457"/>
                  </a:cubicBezTo>
                  <a:cubicBezTo>
                    <a:pt x="721" y="1459"/>
                    <a:pt x="723" y="1461"/>
                    <a:pt x="726" y="1461"/>
                  </a:cubicBezTo>
                  <a:cubicBezTo>
                    <a:pt x="727" y="1461"/>
                    <a:pt x="729" y="1461"/>
                    <a:pt x="730" y="1461"/>
                  </a:cubicBezTo>
                  <a:cubicBezTo>
                    <a:pt x="732" y="1461"/>
                    <a:pt x="734" y="1461"/>
                    <a:pt x="736" y="1461"/>
                  </a:cubicBezTo>
                  <a:cubicBezTo>
                    <a:pt x="738" y="1461"/>
                    <a:pt x="740" y="1461"/>
                    <a:pt x="742" y="1461"/>
                  </a:cubicBezTo>
                  <a:cubicBezTo>
                    <a:pt x="745" y="1461"/>
                    <a:pt x="747" y="1461"/>
                    <a:pt x="748" y="1462"/>
                  </a:cubicBezTo>
                  <a:cubicBezTo>
                    <a:pt x="748" y="1462"/>
                    <a:pt x="748" y="1462"/>
                    <a:pt x="748" y="1462"/>
                  </a:cubicBezTo>
                  <a:cubicBezTo>
                    <a:pt x="748" y="1462"/>
                    <a:pt x="748" y="1462"/>
                    <a:pt x="748" y="1462"/>
                  </a:cubicBezTo>
                  <a:cubicBezTo>
                    <a:pt x="749" y="1464"/>
                    <a:pt x="750" y="1465"/>
                    <a:pt x="751" y="1467"/>
                  </a:cubicBezTo>
                  <a:cubicBezTo>
                    <a:pt x="755" y="1473"/>
                    <a:pt x="757" y="1475"/>
                    <a:pt x="765" y="1482"/>
                  </a:cubicBezTo>
                  <a:cubicBezTo>
                    <a:pt x="766" y="1483"/>
                    <a:pt x="766" y="1484"/>
                    <a:pt x="766" y="1485"/>
                  </a:cubicBezTo>
                  <a:cubicBezTo>
                    <a:pt x="766" y="1488"/>
                    <a:pt x="767" y="1492"/>
                    <a:pt x="771" y="1495"/>
                  </a:cubicBezTo>
                  <a:cubicBezTo>
                    <a:pt x="771" y="1495"/>
                    <a:pt x="771" y="1495"/>
                    <a:pt x="771" y="1495"/>
                  </a:cubicBezTo>
                  <a:cubicBezTo>
                    <a:pt x="773" y="1496"/>
                    <a:pt x="774" y="1496"/>
                    <a:pt x="775" y="1496"/>
                  </a:cubicBezTo>
                  <a:cubicBezTo>
                    <a:pt x="776" y="1496"/>
                    <a:pt x="777" y="1496"/>
                    <a:pt x="778" y="1495"/>
                  </a:cubicBezTo>
                  <a:cubicBezTo>
                    <a:pt x="780" y="1496"/>
                    <a:pt x="780" y="1496"/>
                    <a:pt x="781" y="1497"/>
                  </a:cubicBezTo>
                  <a:cubicBezTo>
                    <a:pt x="783" y="1498"/>
                    <a:pt x="785" y="1500"/>
                    <a:pt x="790" y="1501"/>
                  </a:cubicBezTo>
                  <a:cubicBezTo>
                    <a:pt x="790" y="1501"/>
                    <a:pt x="790" y="1501"/>
                    <a:pt x="790" y="1501"/>
                  </a:cubicBezTo>
                  <a:cubicBezTo>
                    <a:pt x="790" y="1501"/>
                    <a:pt x="790" y="1501"/>
                    <a:pt x="790" y="1501"/>
                  </a:cubicBezTo>
                  <a:cubicBezTo>
                    <a:pt x="794" y="1500"/>
                    <a:pt x="795" y="1497"/>
                    <a:pt x="796" y="1495"/>
                  </a:cubicBezTo>
                  <a:cubicBezTo>
                    <a:pt x="796" y="1493"/>
                    <a:pt x="796" y="1493"/>
                    <a:pt x="797" y="1492"/>
                  </a:cubicBezTo>
                  <a:cubicBezTo>
                    <a:pt x="799" y="1490"/>
                    <a:pt x="803" y="1489"/>
                    <a:pt x="808" y="1486"/>
                  </a:cubicBezTo>
                  <a:cubicBezTo>
                    <a:pt x="811" y="1485"/>
                    <a:pt x="815" y="1483"/>
                    <a:pt x="818" y="1481"/>
                  </a:cubicBezTo>
                  <a:cubicBezTo>
                    <a:pt x="819" y="1481"/>
                    <a:pt x="819" y="1481"/>
                    <a:pt x="819" y="1480"/>
                  </a:cubicBezTo>
                  <a:cubicBezTo>
                    <a:pt x="819" y="1479"/>
                    <a:pt x="820" y="1477"/>
                    <a:pt x="820" y="1475"/>
                  </a:cubicBezTo>
                  <a:cubicBezTo>
                    <a:pt x="821" y="1470"/>
                    <a:pt x="822" y="1464"/>
                    <a:pt x="824" y="1462"/>
                  </a:cubicBezTo>
                  <a:cubicBezTo>
                    <a:pt x="826" y="1459"/>
                    <a:pt x="828" y="1458"/>
                    <a:pt x="830" y="1458"/>
                  </a:cubicBezTo>
                  <a:cubicBezTo>
                    <a:pt x="832" y="1457"/>
                    <a:pt x="834" y="1456"/>
                    <a:pt x="837" y="1454"/>
                  </a:cubicBezTo>
                  <a:cubicBezTo>
                    <a:pt x="837" y="1454"/>
                    <a:pt x="837" y="1454"/>
                    <a:pt x="837" y="1454"/>
                  </a:cubicBezTo>
                  <a:cubicBezTo>
                    <a:pt x="841" y="1443"/>
                    <a:pt x="847" y="1437"/>
                    <a:pt x="852" y="1431"/>
                  </a:cubicBezTo>
                  <a:cubicBezTo>
                    <a:pt x="856" y="1426"/>
                    <a:pt x="860" y="1422"/>
                    <a:pt x="863" y="1416"/>
                  </a:cubicBezTo>
                  <a:cubicBezTo>
                    <a:pt x="864" y="1416"/>
                    <a:pt x="864" y="1416"/>
                    <a:pt x="865" y="1416"/>
                  </a:cubicBezTo>
                  <a:cubicBezTo>
                    <a:pt x="865" y="1416"/>
                    <a:pt x="865" y="1416"/>
                    <a:pt x="865" y="1416"/>
                  </a:cubicBezTo>
                  <a:cubicBezTo>
                    <a:pt x="866" y="1416"/>
                    <a:pt x="866" y="1416"/>
                    <a:pt x="867" y="1416"/>
                  </a:cubicBezTo>
                  <a:cubicBezTo>
                    <a:pt x="864" y="1423"/>
                    <a:pt x="864" y="1431"/>
                    <a:pt x="866" y="1438"/>
                  </a:cubicBezTo>
                  <a:cubicBezTo>
                    <a:pt x="868" y="1444"/>
                    <a:pt x="872" y="1446"/>
                    <a:pt x="875" y="1448"/>
                  </a:cubicBezTo>
                  <a:cubicBezTo>
                    <a:pt x="877" y="1449"/>
                    <a:pt x="879" y="1450"/>
                    <a:pt x="879" y="1453"/>
                  </a:cubicBezTo>
                  <a:cubicBezTo>
                    <a:pt x="879" y="1455"/>
                    <a:pt x="877" y="1457"/>
                    <a:pt x="875" y="1460"/>
                  </a:cubicBezTo>
                  <a:cubicBezTo>
                    <a:pt x="872" y="1463"/>
                    <a:pt x="869" y="1466"/>
                    <a:pt x="868" y="1471"/>
                  </a:cubicBezTo>
                  <a:cubicBezTo>
                    <a:pt x="868" y="1477"/>
                    <a:pt x="872" y="1479"/>
                    <a:pt x="875" y="1480"/>
                  </a:cubicBezTo>
                  <a:cubicBezTo>
                    <a:pt x="877" y="1481"/>
                    <a:pt x="878" y="1482"/>
                    <a:pt x="879" y="1484"/>
                  </a:cubicBezTo>
                  <a:cubicBezTo>
                    <a:pt x="879" y="1486"/>
                    <a:pt x="879" y="1487"/>
                    <a:pt x="879" y="1489"/>
                  </a:cubicBezTo>
                  <a:cubicBezTo>
                    <a:pt x="879" y="1492"/>
                    <a:pt x="878" y="1495"/>
                    <a:pt x="880" y="1499"/>
                  </a:cubicBezTo>
                  <a:cubicBezTo>
                    <a:pt x="880" y="1499"/>
                    <a:pt x="880" y="1499"/>
                    <a:pt x="880" y="1499"/>
                  </a:cubicBezTo>
                  <a:cubicBezTo>
                    <a:pt x="880" y="1499"/>
                    <a:pt x="880" y="1500"/>
                    <a:pt x="880" y="1500"/>
                  </a:cubicBezTo>
                  <a:cubicBezTo>
                    <a:pt x="880" y="1500"/>
                    <a:pt x="880" y="1500"/>
                    <a:pt x="880" y="1500"/>
                  </a:cubicBezTo>
                  <a:cubicBezTo>
                    <a:pt x="880" y="1500"/>
                    <a:pt x="880" y="1500"/>
                    <a:pt x="880" y="1500"/>
                  </a:cubicBezTo>
                  <a:cubicBezTo>
                    <a:pt x="882" y="1502"/>
                    <a:pt x="883" y="1504"/>
                    <a:pt x="884" y="1506"/>
                  </a:cubicBezTo>
                  <a:cubicBezTo>
                    <a:pt x="888" y="1510"/>
                    <a:pt x="890" y="1514"/>
                    <a:pt x="889" y="1519"/>
                  </a:cubicBezTo>
                  <a:cubicBezTo>
                    <a:pt x="888" y="1520"/>
                    <a:pt x="888" y="1520"/>
                    <a:pt x="888" y="1520"/>
                  </a:cubicBezTo>
                  <a:cubicBezTo>
                    <a:pt x="886" y="1524"/>
                    <a:pt x="884" y="1528"/>
                    <a:pt x="883" y="1532"/>
                  </a:cubicBezTo>
                  <a:cubicBezTo>
                    <a:pt x="882" y="1539"/>
                    <a:pt x="885" y="1545"/>
                    <a:pt x="890" y="1553"/>
                  </a:cubicBezTo>
                  <a:cubicBezTo>
                    <a:pt x="887" y="1556"/>
                    <a:pt x="887" y="1560"/>
                    <a:pt x="886" y="1564"/>
                  </a:cubicBezTo>
                  <a:cubicBezTo>
                    <a:pt x="886" y="1567"/>
                    <a:pt x="886" y="1570"/>
                    <a:pt x="885" y="1573"/>
                  </a:cubicBezTo>
                  <a:cubicBezTo>
                    <a:pt x="885" y="1573"/>
                    <a:pt x="884" y="1573"/>
                    <a:pt x="884" y="1573"/>
                  </a:cubicBezTo>
                  <a:cubicBezTo>
                    <a:pt x="884" y="1573"/>
                    <a:pt x="883" y="1573"/>
                    <a:pt x="883" y="1573"/>
                  </a:cubicBezTo>
                  <a:cubicBezTo>
                    <a:pt x="883" y="1573"/>
                    <a:pt x="883" y="1573"/>
                    <a:pt x="883" y="1573"/>
                  </a:cubicBezTo>
                  <a:cubicBezTo>
                    <a:pt x="881" y="1573"/>
                    <a:pt x="880" y="1574"/>
                    <a:pt x="878" y="1574"/>
                  </a:cubicBezTo>
                  <a:cubicBezTo>
                    <a:pt x="875" y="1574"/>
                    <a:pt x="872" y="1575"/>
                    <a:pt x="869" y="1575"/>
                  </a:cubicBezTo>
                  <a:cubicBezTo>
                    <a:pt x="869" y="1575"/>
                    <a:pt x="869" y="1575"/>
                    <a:pt x="869" y="1576"/>
                  </a:cubicBezTo>
                  <a:cubicBezTo>
                    <a:pt x="869" y="1576"/>
                    <a:pt x="868" y="1575"/>
                    <a:pt x="868" y="1575"/>
                  </a:cubicBezTo>
                  <a:cubicBezTo>
                    <a:pt x="867" y="1575"/>
                    <a:pt x="865" y="1575"/>
                    <a:pt x="864" y="1575"/>
                  </a:cubicBezTo>
                  <a:cubicBezTo>
                    <a:pt x="862" y="1575"/>
                    <a:pt x="860" y="1574"/>
                    <a:pt x="859" y="1574"/>
                  </a:cubicBezTo>
                  <a:cubicBezTo>
                    <a:pt x="857" y="1574"/>
                    <a:pt x="855" y="1575"/>
                    <a:pt x="854" y="1575"/>
                  </a:cubicBezTo>
                  <a:cubicBezTo>
                    <a:pt x="854" y="1575"/>
                    <a:pt x="854" y="1576"/>
                    <a:pt x="854" y="1576"/>
                  </a:cubicBezTo>
                  <a:cubicBezTo>
                    <a:pt x="852" y="1579"/>
                    <a:pt x="852" y="1583"/>
                    <a:pt x="851" y="1587"/>
                  </a:cubicBezTo>
                  <a:cubicBezTo>
                    <a:pt x="851" y="1589"/>
                    <a:pt x="851" y="1591"/>
                    <a:pt x="850" y="1592"/>
                  </a:cubicBezTo>
                  <a:cubicBezTo>
                    <a:pt x="848" y="1597"/>
                    <a:pt x="845" y="1598"/>
                    <a:pt x="843" y="1600"/>
                  </a:cubicBezTo>
                  <a:cubicBezTo>
                    <a:pt x="841" y="1601"/>
                    <a:pt x="840" y="1602"/>
                    <a:pt x="839" y="1604"/>
                  </a:cubicBezTo>
                  <a:cubicBezTo>
                    <a:pt x="838" y="1607"/>
                    <a:pt x="841" y="1609"/>
                    <a:pt x="845" y="1612"/>
                  </a:cubicBezTo>
                  <a:cubicBezTo>
                    <a:pt x="847" y="1614"/>
                    <a:pt x="850" y="1616"/>
                    <a:pt x="851" y="1618"/>
                  </a:cubicBezTo>
                  <a:cubicBezTo>
                    <a:pt x="864" y="1637"/>
                    <a:pt x="877" y="1680"/>
                    <a:pt x="875" y="1684"/>
                  </a:cubicBezTo>
                  <a:cubicBezTo>
                    <a:pt x="874" y="1685"/>
                    <a:pt x="873" y="1686"/>
                    <a:pt x="870" y="1686"/>
                  </a:cubicBezTo>
                  <a:cubicBezTo>
                    <a:pt x="869" y="1686"/>
                    <a:pt x="868" y="1686"/>
                    <a:pt x="867" y="1686"/>
                  </a:cubicBezTo>
                  <a:cubicBezTo>
                    <a:pt x="865" y="1685"/>
                    <a:pt x="864" y="1685"/>
                    <a:pt x="863" y="1685"/>
                  </a:cubicBezTo>
                  <a:cubicBezTo>
                    <a:pt x="860" y="1685"/>
                    <a:pt x="858" y="1686"/>
                    <a:pt x="857" y="1687"/>
                  </a:cubicBezTo>
                  <a:cubicBezTo>
                    <a:pt x="856" y="1687"/>
                    <a:pt x="856" y="1688"/>
                    <a:pt x="856" y="1688"/>
                  </a:cubicBezTo>
                  <a:cubicBezTo>
                    <a:pt x="856" y="1691"/>
                    <a:pt x="861" y="1695"/>
                    <a:pt x="867" y="1699"/>
                  </a:cubicBezTo>
                  <a:cubicBezTo>
                    <a:pt x="868" y="1700"/>
                    <a:pt x="869" y="1701"/>
                    <a:pt x="870" y="1702"/>
                  </a:cubicBezTo>
                  <a:cubicBezTo>
                    <a:pt x="870" y="1702"/>
                    <a:pt x="870" y="1702"/>
                    <a:pt x="870" y="1702"/>
                  </a:cubicBezTo>
                  <a:cubicBezTo>
                    <a:pt x="870" y="1702"/>
                    <a:pt x="870" y="1702"/>
                    <a:pt x="871" y="1702"/>
                  </a:cubicBezTo>
                  <a:cubicBezTo>
                    <a:pt x="871" y="1702"/>
                    <a:pt x="871" y="1702"/>
                    <a:pt x="871" y="1701"/>
                  </a:cubicBezTo>
                  <a:cubicBezTo>
                    <a:pt x="873" y="1699"/>
                    <a:pt x="876" y="1698"/>
                    <a:pt x="880" y="1698"/>
                  </a:cubicBezTo>
                  <a:cubicBezTo>
                    <a:pt x="881" y="1698"/>
                    <a:pt x="881" y="1698"/>
                    <a:pt x="881" y="1698"/>
                  </a:cubicBezTo>
                  <a:cubicBezTo>
                    <a:pt x="884" y="1698"/>
                    <a:pt x="887" y="1698"/>
                    <a:pt x="888" y="1695"/>
                  </a:cubicBezTo>
                  <a:cubicBezTo>
                    <a:pt x="888" y="1692"/>
                    <a:pt x="888" y="1690"/>
                    <a:pt x="888" y="1687"/>
                  </a:cubicBezTo>
                  <a:cubicBezTo>
                    <a:pt x="887" y="1684"/>
                    <a:pt x="887" y="1681"/>
                    <a:pt x="887" y="1678"/>
                  </a:cubicBezTo>
                  <a:cubicBezTo>
                    <a:pt x="888" y="1677"/>
                    <a:pt x="888" y="1676"/>
                    <a:pt x="889" y="1674"/>
                  </a:cubicBezTo>
                  <a:cubicBezTo>
                    <a:pt x="891" y="1671"/>
                    <a:pt x="893" y="1667"/>
                    <a:pt x="892" y="1658"/>
                  </a:cubicBezTo>
                  <a:cubicBezTo>
                    <a:pt x="892" y="1658"/>
                    <a:pt x="892" y="1658"/>
                    <a:pt x="892" y="1658"/>
                  </a:cubicBezTo>
                  <a:cubicBezTo>
                    <a:pt x="893" y="1658"/>
                    <a:pt x="895" y="1658"/>
                    <a:pt x="896" y="1658"/>
                  </a:cubicBezTo>
                  <a:cubicBezTo>
                    <a:pt x="899" y="1658"/>
                    <a:pt x="903" y="1657"/>
                    <a:pt x="905" y="1653"/>
                  </a:cubicBezTo>
                  <a:cubicBezTo>
                    <a:pt x="905" y="1653"/>
                    <a:pt x="905" y="1653"/>
                    <a:pt x="906" y="1653"/>
                  </a:cubicBezTo>
                  <a:cubicBezTo>
                    <a:pt x="906" y="1653"/>
                    <a:pt x="907" y="1654"/>
                    <a:pt x="907" y="1654"/>
                  </a:cubicBezTo>
                  <a:cubicBezTo>
                    <a:pt x="906" y="1661"/>
                    <a:pt x="909" y="1665"/>
                    <a:pt x="913" y="1666"/>
                  </a:cubicBezTo>
                  <a:cubicBezTo>
                    <a:pt x="915" y="1666"/>
                    <a:pt x="917" y="1665"/>
                    <a:pt x="920" y="1664"/>
                  </a:cubicBezTo>
                  <a:cubicBezTo>
                    <a:pt x="922" y="1663"/>
                    <a:pt x="924" y="1662"/>
                    <a:pt x="926" y="1662"/>
                  </a:cubicBezTo>
                  <a:cubicBezTo>
                    <a:pt x="928" y="1661"/>
                    <a:pt x="930" y="1661"/>
                    <a:pt x="933" y="1661"/>
                  </a:cubicBezTo>
                  <a:cubicBezTo>
                    <a:pt x="935" y="1661"/>
                    <a:pt x="936" y="1661"/>
                    <a:pt x="938" y="1661"/>
                  </a:cubicBezTo>
                  <a:cubicBezTo>
                    <a:pt x="938" y="1661"/>
                    <a:pt x="938" y="1661"/>
                    <a:pt x="938" y="1661"/>
                  </a:cubicBezTo>
                  <a:cubicBezTo>
                    <a:pt x="938" y="1661"/>
                    <a:pt x="939" y="1661"/>
                    <a:pt x="939" y="1661"/>
                  </a:cubicBezTo>
                  <a:cubicBezTo>
                    <a:pt x="940" y="1660"/>
                    <a:pt x="940" y="1658"/>
                    <a:pt x="941" y="1656"/>
                  </a:cubicBezTo>
                  <a:cubicBezTo>
                    <a:pt x="941" y="1655"/>
                    <a:pt x="942" y="1653"/>
                    <a:pt x="943" y="1651"/>
                  </a:cubicBezTo>
                  <a:cubicBezTo>
                    <a:pt x="946" y="1649"/>
                    <a:pt x="949" y="1647"/>
                    <a:pt x="952" y="1645"/>
                  </a:cubicBezTo>
                  <a:cubicBezTo>
                    <a:pt x="957" y="1642"/>
                    <a:pt x="962" y="1640"/>
                    <a:pt x="965" y="1634"/>
                  </a:cubicBezTo>
                  <a:cubicBezTo>
                    <a:pt x="967" y="1631"/>
                    <a:pt x="968" y="1626"/>
                    <a:pt x="970" y="1621"/>
                  </a:cubicBezTo>
                  <a:cubicBezTo>
                    <a:pt x="972" y="1616"/>
                    <a:pt x="974" y="1611"/>
                    <a:pt x="976" y="1606"/>
                  </a:cubicBezTo>
                  <a:cubicBezTo>
                    <a:pt x="977" y="1603"/>
                    <a:pt x="978" y="1601"/>
                    <a:pt x="979" y="1599"/>
                  </a:cubicBezTo>
                  <a:cubicBezTo>
                    <a:pt x="981" y="1595"/>
                    <a:pt x="982" y="1591"/>
                    <a:pt x="983" y="1588"/>
                  </a:cubicBezTo>
                  <a:cubicBezTo>
                    <a:pt x="984" y="1580"/>
                    <a:pt x="982" y="1571"/>
                    <a:pt x="981" y="1563"/>
                  </a:cubicBezTo>
                  <a:cubicBezTo>
                    <a:pt x="980" y="1559"/>
                    <a:pt x="980" y="1559"/>
                    <a:pt x="980" y="1559"/>
                  </a:cubicBezTo>
                  <a:cubicBezTo>
                    <a:pt x="981" y="1557"/>
                    <a:pt x="983" y="1555"/>
                    <a:pt x="985" y="1553"/>
                  </a:cubicBezTo>
                  <a:cubicBezTo>
                    <a:pt x="987" y="1552"/>
                    <a:pt x="989" y="1550"/>
                    <a:pt x="989" y="1548"/>
                  </a:cubicBezTo>
                  <a:cubicBezTo>
                    <a:pt x="990" y="1546"/>
                    <a:pt x="989" y="1543"/>
                    <a:pt x="987" y="1540"/>
                  </a:cubicBezTo>
                  <a:cubicBezTo>
                    <a:pt x="986" y="1538"/>
                    <a:pt x="985" y="1535"/>
                    <a:pt x="985" y="1533"/>
                  </a:cubicBezTo>
                  <a:cubicBezTo>
                    <a:pt x="991" y="1522"/>
                    <a:pt x="993" y="1506"/>
                    <a:pt x="996" y="1485"/>
                  </a:cubicBezTo>
                  <a:cubicBezTo>
                    <a:pt x="997" y="1480"/>
                    <a:pt x="997" y="1480"/>
                    <a:pt x="997" y="1480"/>
                  </a:cubicBezTo>
                  <a:cubicBezTo>
                    <a:pt x="1000" y="1457"/>
                    <a:pt x="999" y="1435"/>
                    <a:pt x="993" y="1418"/>
                  </a:cubicBezTo>
                  <a:cubicBezTo>
                    <a:pt x="998" y="1403"/>
                    <a:pt x="998" y="1396"/>
                    <a:pt x="996" y="1389"/>
                  </a:cubicBezTo>
                  <a:cubicBezTo>
                    <a:pt x="996" y="1389"/>
                    <a:pt x="996" y="1389"/>
                    <a:pt x="996" y="1389"/>
                  </a:cubicBezTo>
                  <a:cubicBezTo>
                    <a:pt x="995" y="1385"/>
                    <a:pt x="994" y="1381"/>
                    <a:pt x="993" y="1377"/>
                  </a:cubicBezTo>
                  <a:cubicBezTo>
                    <a:pt x="992" y="1375"/>
                    <a:pt x="992" y="1375"/>
                    <a:pt x="992" y="1375"/>
                  </a:cubicBezTo>
                  <a:cubicBezTo>
                    <a:pt x="992" y="1373"/>
                    <a:pt x="993" y="1370"/>
                    <a:pt x="993" y="1368"/>
                  </a:cubicBezTo>
                  <a:cubicBezTo>
                    <a:pt x="995" y="1354"/>
                    <a:pt x="997" y="1338"/>
                    <a:pt x="994" y="1331"/>
                  </a:cubicBezTo>
                  <a:cubicBezTo>
                    <a:pt x="993" y="1330"/>
                    <a:pt x="993" y="1329"/>
                    <a:pt x="993" y="1328"/>
                  </a:cubicBezTo>
                  <a:cubicBezTo>
                    <a:pt x="992" y="1323"/>
                    <a:pt x="991" y="1314"/>
                    <a:pt x="981" y="1303"/>
                  </a:cubicBezTo>
                  <a:cubicBezTo>
                    <a:pt x="982" y="1297"/>
                    <a:pt x="978" y="1291"/>
                    <a:pt x="974" y="1288"/>
                  </a:cubicBezTo>
                  <a:cubicBezTo>
                    <a:pt x="969" y="1286"/>
                    <a:pt x="970" y="1283"/>
                    <a:pt x="970" y="1281"/>
                  </a:cubicBezTo>
                  <a:cubicBezTo>
                    <a:pt x="970" y="1279"/>
                    <a:pt x="970" y="1277"/>
                    <a:pt x="970" y="1275"/>
                  </a:cubicBezTo>
                  <a:cubicBezTo>
                    <a:pt x="969" y="1274"/>
                    <a:pt x="968" y="1273"/>
                    <a:pt x="966" y="1272"/>
                  </a:cubicBezTo>
                  <a:cubicBezTo>
                    <a:pt x="962" y="1270"/>
                    <a:pt x="957" y="1268"/>
                    <a:pt x="952" y="1257"/>
                  </a:cubicBezTo>
                  <a:cubicBezTo>
                    <a:pt x="950" y="1251"/>
                    <a:pt x="947" y="1247"/>
                    <a:pt x="946" y="1243"/>
                  </a:cubicBezTo>
                  <a:cubicBezTo>
                    <a:pt x="943" y="1237"/>
                    <a:pt x="941" y="1234"/>
                    <a:pt x="941" y="1230"/>
                  </a:cubicBezTo>
                  <a:cubicBezTo>
                    <a:pt x="941" y="1229"/>
                    <a:pt x="942" y="1229"/>
                    <a:pt x="943" y="1228"/>
                  </a:cubicBezTo>
                  <a:cubicBezTo>
                    <a:pt x="944" y="1227"/>
                    <a:pt x="944" y="1226"/>
                    <a:pt x="944" y="1225"/>
                  </a:cubicBezTo>
                  <a:cubicBezTo>
                    <a:pt x="944" y="1223"/>
                    <a:pt x="942" y="1222"/>
                    <a:pt x="941" y="1221"/>
                  </a:cubicBezTo>
                  <a:cubicBezTo>
                    <a:pt x="940" y="1220"/>
                    <a:pt x="939" y="1219"/>
                    <a:pt x="939" y="1219"/>
                  </a:cubicBezTo>
                  <a:cubicBezTo>
                    <a:pt x="938" y="1217"/>
                    <a:pt x="939" y="1216"/>
                    <a:pt x="940" y="1215"/>
                  </a:cubicBezTo>
                  <a:cubicBezTo>
                    <a:pt x="941" y="1214"/>
                    <a:pt x="942" y="1212"/>
                    <a:pt x="942" y="1210"/>
                  </a:cubicBezTo>
                  <a:cubicBezTo>
                    <a:pt x="942" y="1208"/>
                    <a:pt x="941" y="1206"/>
                    <a:pt x="941" y="1205"/>
                  </a:cubicBezTo>
                  <a:cubicBezTo>
                    <a:pt x="940" y="1202"/>
                    <a:pt x="940" y="1201"/>
                    <a:pt x="942" y="1196"/>
                  </a:cubicBezTo>
                  <a:cubicBezTo>
                    <a:pt x="942" y="1196"/>
                    <a:pt x="942" y="1196"/>
                    <a:pt x="942" y="1196"/>
                  </a:cubicBezTo>
                  <a:cubicBezTo>
                    <a:pt x="941" y="1194"/>
                    <a:pt x="940" y="1193"/>
                    <a:pt x="939" y="1192"/>
                  </a:cubicBezTo>
                  <a:cubicBezTo>
                    <a:pt x="937" y="1190"/>
                    <a:pt x="935" y="1188"/>
                    <a:pt x="934" y="1184"/>
                  </a:cubicBezTo>
                  <a:cubicBezTo>
                    <a:pt x="933" y="1183"/>
                    <a:pt x="933" y="1183"/>
                    <a:pt x="933" y="1183"/>
                  </a:cubicBezTo>
                  <a:cubicBezTo>
                    <a:pt x="931" y="1183"/>
                    <a:pt x="930" y="1183"/>
                    <a:pt x="929" y="1183"/>
                  </a:cubicBezTo>
                  <a:cubicBezTo>
                    <a:pt x="922" y="1182"/>
                    <a:pt x="922" y="1182"/>
                    <a:pt x="919" y="1172"/>
                  </a:cubicBezTo>
                  <a:cubicBezTo>
                    <a:pt x="917" y="1168"/>
                    <a:pt x="917" y="1168"/>
                    <a:pt x="917" y="1168"/>
                  </a:cubicBezTo>
                  <a:cubicBezTo>
                    <a:pt x="916" y="1166"/>
                    <a:pt x="915" y="1165"/>
                    <a:pt x="913" y="1165"/>
                  </a:cubicBezTo>
                  <a:cubicBezTo>
                    <a:pt x="912" y="1165"/>
                    <a:pt x="911" y="1166"/>
                    <a:pt x="910" y="1166"/>
                  </a:cubicBezTo>
                  <a:cubicBezTo>
                    <a:pt x="909" y="1166"/>
                    <a:pt x="908" y="1167"/>
                    <a:pt x="908" y="1167"/>
                  </a:cubicBezTo>
                  <a:cubicBezTo>
                    <a:pt x="908" y="1167"/>
                    <a:pt x="908" y="1167"/>
                    <a:pt x="908" y="1166"/>
                  </a:cubicBezTo>
                  <a:cubicBezTo>
                    <a:pt x="910" y="1163"/>
                    <a:pt x="911" y="1160"/>
                    <a:pt x="910" y="1156"/>
                  </a:cubicBezTo>
                  <a:cubicBezTo>
                    <a:pt x="909" y="1152"/>
                    <a:pt x="904" y="1149"/>
                    <a:pt x="899" y="1149"/>
                  </a:cubicBezTo>
                  <a:cubicBezTo>
                    <a:pt x="898" y="1149"/>
                    <a:pt x="897" y="1150"/>
                    <a:pt x="895" y="1150"/>
                  </a:cubicBezTo>
                  <a:cubicBezTo>
                    <a:pt x="893" y="1149"/>
                    <a:pt x="891" y="1148"/>
                    <a:pt x="889" y="1148"/>
                  </a:cubicBezTo>
                  <a:cubicBezTo>
                    <a:pt x="887" y="1148"/>
                    <a:pt x="885" y="1149"/>
                    <a:pt x="883" y="1149"/>
                  </a:cubicBezTo>
                  <a:cubicBezTo>
                    <a:pt x="881" y="1149"/>
                    <a:pt x="881" y="1149"/>
                    <a:pt x="881" y="1149"/>
                  </a:cubicBezTo>
                  <a:cubicBezTo>
                    <a:pt x="881" y="1149"/>
                    <a:pt x="880" y="1148"/>
                    <a:pt x="879" y="1147"/>
                  </a:cubicBezTo>
                  <a:cubicBezTo>
                    <a:pt x="878" y="1145"/>
                    <a:pt x="876" y="1142"/>
                    <a:pt x="870" y="1142"/>
                  </a:cubicBezTo>
                  <a:cubicBezTo>
                    <a:pt x="870" y="1142"/>
                    <a:pt x="870" y="1142"/>
                    <a:pt x="870" y="1142"/>
                  </a:cubicBezTo>
                  <a:cubicBezTo>
                    <a:pt x="867" y="1140"/>
                    <a:pt x="864" y="1138"/>
                    <a:pt x="862" y="1138"/>
                  </a:cubicBezTo>
                  <a:cubicBezTo>
                    <a:pt x="860" y="1138"/>
                    <a:pt x="859" y="1139"/>
                    <a:pt x="857" y="1140"/>
                  </a:cubicBezTo>
                  <a:cubicBezTo>
                    <a:pt x="857" y="1140"/>
                    <a:pt x="857" y="1140"/>
                    <a:pt x="857" y="1140"/>
                  </a:cubicBezTo>
                  <a:cubicBezTo>
                    <a:pt x="854" y="1139"/>
                    <a:pt x="852" y="1138"/>
                    <a:pt x="850" y="1138"/>
                  </a:cubicBezTo>
                  <a:cubicBezTo>
                    <a:pt x="846" y="1138"/>
                    <a:pt x="844" y="1141"/>
                    <a:pt x="841" y="1143"/>
                  </a:cubicBezTo>
                  <a:cubicBezTo>
                    <a:pt x="840" y="1145"/>
                    <a:pt x="838" y="1146"/>
                    <a:pt x="837" y="1148"/>
                  </a:cubicBezTo>
                  <a:cubicBezTo>
                    <a:pt x="836" y="1148"/>
                    <a:pt x="835" y="1148"/>
                    <a:pt x="834" y="1148"/>
                  </a:cubicBezTo>
                  <a:cubicBezTo>
                    <a:pt x="833" y="1148"/>
                    <a:pt x="833" y="1148"/>
                    <a:pt x="832" y="1148"/>
                  </a:cubicBezTo>
                  <a:cubicBezTo>
                    <a:pt x="831" y="1148"/>
                    <a:pt x="831" y="1148"/>
                    <a:pt x="830" y="1148"/>
                  </a:cubicBezTo>
                  <a:cubicBezTo>
                    <a:pt x="829" y="1148"/>
                    <a:pt x="826" y="1148"/>
                    <a:pt x="826" y="1151"/>
                  </a:cubicBezTo>
                  <a:cubicBezTo>
                    <a:pt x="825" y="1154"/>
                    <a:pt x="828" y="1156"/>
                    <a:pt x="831" y="1158"/>
                  </a:cubicBezTo>
                  <a:cubicBezTo>
                    <a:pt x="835" y="1161"/>
                    <a:pt x="839" y="1164"/>
                    <a:pt x="839" y="1170"/>
                  </a:cubicBezTo>
                  <a:cubicBezTo>
                    <a:pt x="839" y="1175"/>
                    <a:pt x="839" y="1177"/>
                    <a:pt x="837" y="1177"/>
                  </a:cubicBezTo>
                  <a:cubicBezTo>
                    <a:pt x="837" y="1178"/>
                    <a:pt x="836" y="1178"/>
                    <a:pt x="836" y="1178"/>
                  </a:cubicBezTo>
                  <a:cubicBezTo>
                    <a:pt x="835" y="1178"/>
                    <a:pt x="835" y="1174"/>
                    <a:pt x="835" y="1172"/>
                  </a:cubicBezTo>
                  <a:cubicBezTo>
                    <a:pt x="835" y="1169"/>
                    <a:pt x="835" y="1165"/>
                    <a:pt x="834" y="1163"/>
                  </a:cubicBezTo>
                  <a:cubicBezTo>
                    <a:pt x="834" y="1163"/>
                    <a:pt x="834" y="1162"/>
                    <a:pt x="833" y="1162"/>
                  </a:cubicBezTo>
                  <a:cubicBezTo>
                    <a:pt x="833" y="1162"/>
                    <a:pt x="832" y="1162"/>
                    <a:pt x="831" y="1162"/>
                  </a:cubicBezTo>
                  <a:cubicBezTo>
                    <a:pt x="831" y="1162"/>
                    <a:pt x="830" y="1162"/>
                    <a:pt x="830" y="1162"/>
                  </a:cubicBezTo>
                  <a:cubicBezTo>
                    <a:pt x="828" y="1164"/>
                    <a:pt x="828" y="1167"/>
                    <a:pt x="828" y="1172"/>
                  </a:cubicBezTo>
                  <a:cubicBezTo>
                    <a:pt x="828" y="1174"/>
                    <a:pt x="829" y="1175"/>
                    <a:pt x="829" y="1176"/>
                  </a:cubicBezTo>
                  <a:cubicBezTo>
                    <a:pt x="825" y="1180"/>
                    <a:pt x="825" y="1184"/>
                    <a:pt x="826" y="1188"/>
                  </a:cubicBezTo>
                  <a:cubicBezTo>
                    <a:pt x="822" y="1193"/>
                    <a:pt x="817" y="1195"/>
                    <a:pt x="814" y="1195"/>
                  </a:cubicBezTo>
                  <a:cubicBezTo>
                    <a:pt x="814" y="1195"/>
                    <a:pt x="813" y="1195"/>
                    <a:pt x="813" y="1195"/>
                  </a:cubicBezTo>
                  <a:cubicBezTo>
                    <a:pt x="813" y="1193"/>
                    <a:pt x="814" y="1191"/>
                    <a:pt x="816" y="1188"/>
                  </a:cubicBezTo>
                  <a:cubicBezTo>
                    <a:pt x="816" y="1188"/>
                    <a:pt x="816" y="1187"/>
                    <a:pt x="816" y="1187"/>
                  </a:cubicBezTo>
                  <a:cubicBezTo>
                    <a:pt x="814" y="1183"/>
                    <a:pt x="814" y="1182"/>
                    <a:pt x="816" y="1179"/>
                  </a:cubicBezTo>
                  <a:cubicBezTo>
                    <a:pt x="816" y="1179"/>
                    <a:pt x="816" y="1178"/>
                    <a:pt x="816" y="1177"/>
                  </a:cubicBezTo>
                  <a:cubicBezTo>
                    <a:pt x="816" y="1176"/>
                    <a:pt x="816" y="1176"/>
                    <a:pt x="816" y="1175"/>
                  </a:cubicBezTo>
                  <a:cubicBezTo>
                    <a:pt x="816" y="1175"/>
                    <a:pt x="815" y="1174"/>
                    <a:pt x="814" y="1174"/>
                  </a:cubicBezTo>
                  <a:cubicBezTo>
                    <a:pt x="813" y="1174"/>
                    <a:pt x="811" y="1175"/>
                    <a:pt x="809" y="1176"/>
                  </a:cubicBezTo>
                  <a:cubicBezTo>
                    <a:pt x="808" y="1177"/>
                    <a:pt x="806" y="1177"/>
                    <a:pt x="804" y="1178"/>
                  </a:cubicBezTo>
                  <a:cubicBezTo>
                    <a:pt x="804" y="1178"/>
                    <a:pt x="803" y="1178"/>
                    <a:pt x="803" y="1178"/>
                  </a:cubicBezTo>
                  <a:cubicBezTo>
                    <a:pt x="803" y="1178"/>
                    <a:pt x="803" y="1178"/>
                    <a:pt x="803" y="1178"/>
                  </a:cubicBezTo>
                  <a:cubicBezTo>
                    <a:pt x="802" y="1176"/>
                    <a:pt x="803" y="1175"/>
                    <a:pt x="804" y="1174"/>
                  </a:cubicBezTo>
                  <a:cubicBezTo>
                    <a:pt x="804" y="1173"/>
                    <a:pt x="805" y="1173"/>
                    <a:pt x="805" y="1172"/>
                  </a:cubicBezTo>
                  <a:cubicBezTo>
                    <a:pt x="806" y="1170"/>
                    <a:pt x="807" y="1168"/>
                    <a:pt x="808" y="1165"/>
                  </a:cubicBezTo>
                  <a:cubicBezTo>
                    <a:pt x="808" y="1165"/>
                    <a:pt x="808" y="1165"/>
                    <a:pt x="808" y="1165"/>
                  </a:cubicBezTo>
                  <a:cubicBezTo>
                    <a:pt x="807" y="1164"/>
                    <a:pt x="807" y="1164"/>
                    <a:pt x="806" y="1164"/>
                  </a:cubicBezTo>
                  <a:cubicBezTo>
                    <a:pt x="805" y="1164"/>
                    <a:pt x="805" y="1164"/>
                    <a:pt x="804" y="1164"/>
                  </a:cubicBezTo>
                  <a:cubicBezTo>
                    <a:pt x="803" y="1164"/>
                    <a:pt x="802" y="1164"/>
                    <a:pt x="802" y="1165"/>
                  </a:cubicBezTo>
                  <a:cubicBezTo>
                    <a:pt x="801" y="1165"/>
                    <a:pt x="801" y="1165"/>
                    <a:pt x="801" y="1165"/>
                  </a:cubicBezTo>
                  <a:cubicBezTo>
                    <a:pt x="799" y="1166"/>
                    <a:pt x="798" y="1167"/>
                    <a:pt x="797" y="1168"/>
                  </a:cubicBezTo>
                  <a:cubicBezTo>
                    <a:pt x="795" y="1170"/>
                    <a:pt x="793" y="1173"/>
                    <a:pt x="794" y="1175"/>
                  </a:cubicBezTo>
                  <a:cubicBezTo>
                    <a:pt x="795" y="1178"/>
                    <a:pt x="796" y="1179"/>
                    <a:pt x="797" y="1180"/>
                  </a:cubicBezTo>
                  <a:cubicBezTo>
                    <a:pt x="797" y="1181"/>
                    <a:pt x="798" y="1181"/>
                    <a:pt x="798" y="1181"/>
                  </a:cubicBezTo>
                  <a:cubicBezTo>
                    <a:pt x="799" y="1183"/>
                    <a:pt x="800" y="1184"/>
                    <a:pt x="800" y="1186"/>
                  </a:cubicBezTo>
                  <a:cubicBezTo>
                    <a:pt x="801" y="1187"/>
                    <a:pt x="801" y="1188"/>
                    <a:pt x="801" y="1189"/>
                  </a:cubicBezTo>
                  <a:cubicBezTo>
                    <a:pt x="801" y="1189"/>
                    <a:pt x="801" y="1190"/>
                    <a:pt x="801" y="1190"/>
                  </a:cubicBezTo>
                  <a:cubicBezTo>
                    <a:pt x="800" y="1191"/>
                    <a:pt x="799" y="1191"/>
                    <a:pt x="798" y="1191"/>
                  </a:cubicBezTo>
                  <a:cubicBezTo>
                    <a:pt x="797" y="1192"/>
                    <a:pt x="796" y="1192"/>
                    <a:pt x="795" y="1192"/>
                  </a:cubicBezTo>
                  <a:cubicBezTo>
                    <a:pt x="794" y="1192"/>
                    <a:pt x="793" y="1191"/>
                    <a:pt x="793" y="1191"/>
                  </a:cubicBezTo>
                  <a:cubicBezTo>
                    <a:pt x="793" y="1191"/>
                    <a:pt x="793" y="1191"/>
                    <a:pt x="793" y="1191"/>
                  </a:cubicBezTo>
                  <a:cubicBezTo>
                    <a:pt x="792" y="1190"/>
                    <a:pt x="792" y="1189"/>
                    <a:pt x="792" y="1187"/>
                  </a:cubicBezTo>
                  <a:cubicBezTo>
                    <a:pt x="793" y="1186"/>
                    <a:pt x="793" y="1184"/>
                    <a:pt x="792" y="1182"/>
                  </a:cubicBezTo>
                  <a:cubicBezTo>
                    <a:pt x="792" y="1182"/>
                    <a:pt x="792" y="1182"/>
                    <a:pt x="792" y="1182"/>
                  </a:cubicBezTo>
                  <a:cubicBezTo>
                    <a:pt x="791" y="1180"/>
                    <a:pt x="790" y="1180"/>
                    <a:pt x="788" y="1179"/>
                  </a:cubicBezTo>
                  <a:cubicBezTo>
                    <a:pt x="785" y="1177"/>
                    <a:pt x="782" y="1176"/>
                    <a:pt x="782" y="1168"/>
                  </a:cubicBezTo>
                  <a:cubicBezTo>
                    <a:pt x="782" y="1167"/>
                    <a:pt x="782" y="1167"/>
                    <a:pt x="782" y="1167"/>
                  </a:cubicBezTo>
                  <a:cubicBezTo>
                    <a:pt x="781" y="1166"/>
                    <a:pt x="780" y="1165"/>
                    <a:pt x="778" y="1165"/>
                  </a:cubicBezTo>
                  <a:cubicBezTo>
                    <a:pt x="776" y="1165"/>
                    <a:pt x="774" y="1167"/>
                    <a:pt x="773" y="1169"/>
                  </a:cubicBezTo>
                  <a:cubicBezTo>
                    <a:pt x="773" y="1169"/>
                    <a:pt x="772" y="1170"/>
                    <a:pt x="772" y="1170"/>
                  </a:cubicBezTo>
                  <a:cubicBezTo>
                    <a:pt x="767" y="1171"/>
                    <a:pt x="765" y="1173"/>
                    <a:pt x="762" y="1175"/>
                  </a:cubicBezTo>
                  <a:cubicBezTo>
                    <a:pt x="760" y="1176"/>
                    <a:pt x="759" y="1177"/>
                    <a:pt x="757" y="1177"/>
                  </a:cubicBezTo>
                  <a:cubicBezTo>
                    <a:pt x="755" y="1177"/>
                    <a:pt x="754" y="1177"/>
                    <a:pt x="752" y="1176"/>
                  </a:cubicBezTo>
                  <a:cubicBezTo>
                    <a:pt x="752" y="1176"/>
                    <a:pt x="751" y="1176"/>
                    <a:pt x="751" y="1176"/>
                  </a:cubicBezTo>
                  <a:cubicBezTo>
                    <a:pt x="751" y="1176"/>
                    <a:pt x="751" y="1176"/>
                    <a:pt x="751" y="1176"/>
                  </a:cubicBezTo>
                  <a:cubicBezTo>
                    <a:pt x="748" y="1176"/>
                    <a:pt x="747" y="1177"/>
                    <a:pt x="745" y="1178"/>
                  </a:cubicBezTo>
                  <a:cubicBezTo>
                    <a:pt x="744" y="1178"/>
                    <a:pt x="743" y="1179"/>
                    <a:pt x="742" y="1179"/>
                  </a:cubicBezTo>
                  <a:cubicBezTo>
                    <a:pt x="741" y="1179"/>
                    <a:pt x="741" y="1179"/>
                    <a:pt x="740" y="1179"/>
                  </a:cubicBezTo>
                  <a:cubicBezTo>
                    <a:pt x="737" y="1163"/>
                    <a:pt x="741" y="1160"/>
                    <a:pt x="747" y="1153"/>
                  </a:cubicBezTo>
                  <a:cubicBezTo>
                    <a:pt x="749" y="1152"/>
                    <a:pt x="750" y="1151"/>
                    <a:pt x="752" y="1149"/>
                  </a:cubicBezTo>
                  <a:cubicBezTo>
                    <a:pt x="753" y="1145"/>
                    <a:pt x="752" y="1141"/>
                    <a:pt x="751" y="1137"/>
                  </a:cubicBezTo>
                  <a:cubicBezTo>
                    <a:pt x="751" y="1135"/>
                    <a:pt x="750" y="1133"/>
                    <a:pt x="750" y="1132"/>
                  </a:cubicBezTo>
                  <a:cubicBezTo>
                    <a:pt x="750" y="1131"/>
                    <a:pt x="751" y="1130"/>
                    <a:pt x="752" y="1129"/>
                  </a:cubicBezTo>
                  <a:cubicBezTo>
                    <a:pt x="752" y="1128"/>
                    <a:pt x="754" y="1126"/>
                    <a:pt x="754" y="1124"/>
                  </a:cubicBezTo>
                  <a:cubicBezTo>
                    <a:pt x="755" y="1122"/>
                    <a:pt x="755" y="1120"/>
                    <a:pt x="756" y="1118"/>
                  </a:cubicBezTo>
                  <a:cubicBezTo>
                    <a:pt x="757" y="1114"/>
                    <a:pt x="758" y="1109"/>
                    <a:pt x="761" y="1106"/>
                  </a:cubicBezTo>
                  <a:cubicBezTo>
                    <a:pt x="763" y="1102"/>
                    <a:pt x="764" y="1095"/>
                    <a:pt x="764" y="1088"/>
                  </a:cubicBezTo>
                  <a:cubicBezTo>
                    <a:pt x="767" y="1086"/>
                    <a:pt x="768" y="1083"/>
                    <a:pt x="768" y="1081"/>
                  </a:cubicBezTo>
                  <a:cubicBezTo>
                    <a:pt x="767" y="1079"/>
                    <a:pt x="766" y="1078"/>
                    <a:pt x="763" y="1077"/>
                  </a:cubicBezTo>
                  <a:cubicBezTo>
                    <a:pt x="762" y="1076"/>
                    <a:pt x="761" y="1073"/>
                    <a:pt x="761" y="1070"/>
                  </a:cubicBezTo>
                  <a:cubicBezTo>
                    <a:pt x="762" y="1068"/>
                    <a:pt x="762" y="1064"/>
                    <a:pt x="765" y="1061"/>
                  </a:cubicBezTo>
                  <a:cubicBezTo>
                    <a:pt x="766" y="1061"/>
                    <a:pt x="766" y="1061"/>
                    <a:pt x="766" y="1061"/>
                  </a:cubicBezTo>
                  <a:cubicBezTo>
                    <a:pt x="766" y="1059"/>
                    <a:pt x="765" y="1058"/>
                    <a:pt x="764" y="1056"/>
                  </a:cubicBezTo>
                  <a:cubicBezTo>
                    <a:pt x="763" y="1054"/>
                    <a:pt x="762" y="1052"/>
                    <a:pt x="766" y="1047"/>
                  </a:cubicBezTo>
                  <a:cubicBezTo>
                    <a:pt x="766" y="1046"/>
                    <a:pt x="766" y="1044"/>
                    <a:pt x="765" y="1043"/>
                  </a:cubicBezTo>
                  <a:cubicBezTo>
                    <a:pt x="765" y="1040"/>
                    <a:pt x="764" y="1037"/>
                    <a:pt x="767" y="1034"/>
                  </a:cubicBezTo>
                  <a:cubicBezTo>
                    <a:pt x="767" y="1034"/>
                    <a:pt x="767" y="1034"/>
                    <a:pt x="767" y="1034"/>
                  </a:cubicBezTo>
                  <a:cubicBezTo>
                    <a:pt x="768" y="1032"/>
                    <a:pt x="768" y="1031"/>
                    <a:pt x="768" y="1030"/>
                  </a:cubicBezTo>
                  <a:cubicBezTo>
                    <a:pt x="768" y="1027"/>
                    <a:pt x="768" y="1026"/>
                    <a:pt x="773" y="1021"/>
                  </a:cubicBezTo>
                  <a:cubicBezTo>
                    <a:pt x="773" y="1021"/>
                    <a:pt x="773" y="1020"/>
                    <a:pt x="773" y="1020"/>
                  </a:cubicBezTo>
                  <a:cubicBezTo>
                    <a:pt x="773" y="1019"/>
                    <a:pt x="773" y="1019"/>
                    <a:pt x="773" y="1019"/>
                  </a:cubicBezTo>
                  <a:cubicBezTo>
                    <a:pt x="772" y="1017"/>
                    <a:pt x="772" y="1012"/>
                    <a:pt x="773" y="1008"/>
                  </a:cubicBezTo>
                  <a:cubicBezTo>
                    <a:pt x="774" y="1006"/>
                    <a:pt x="775" y="1005"/>
                    <a:pt x="776" y="1003"/>
                  </a:cubicBezTo>
                  <a:cubicBezTo>
                    <a:pt x="777" y="1000"/>
                    <a:pt x="776" y="994"/>
                    <a:pt x="775" y="988"/>
                  </a:cubicBezTo>
                  <a:cubicBezTo>
                    <a:pt x="774" y="985"/>
                    <a:pt x="774" y="982"/>
                    <a:pt x="773" y="980"/>
                  </a:cubicBezTo>
                  <a:cubicBezTo>
                    <a:pt x="773" y="978"/>
                    <a:pt x="773" y="978"/>
                    <a:pt x="773" y="978"/>
                  </a:cubicBezTo>
                  <a:cubicBezTo>
                    <a:pt x="773" y="977"/>
                    <a:pt x="773" y="976"/>
                    <a:pt x="773" y="975"/>
                  </a:cubicBezTo>
                  <a:cubicBezTo>
                    <a:pt x="774" y="974"/>
                    <a:pt x="775" y="972"/>
                    <a:pt x="777" y="971"/>
                  </a:cubicBezTo>
                  <a:cubicBezTo>
                    <a:pt x="778" y="969"/>
                    <a:pt x="781" y="966"/>
                    <a:pt x="782" y="963"/>
                  </a:cubicBezTo>
                  <a:cubicBezTo>
                    <a:pt x="782" y="958"/>
                    <a:pt x="781" y="954"/>
                    <a:pt x="780" y="949"/>
                  </a:cubicBezTo>
                  <a:cubicBezTo>
                    <a:pt x="778" y="945"/>
                    <a:pt x="777" y="941"/>
                    <a:pt x="778" y="937"/>
                  </a:cubicBezTo>
                  <a:cubicBezTo>
                    <a:pt x="778" y="929"/>
                    <a:pt x="781" y="924"/>
                    <a:pt x="785" y="916"/>
                  </a:cubicBezTo>
                  <a:cubicBezTo>
                    <a:pt x="786" y="914"/>
                    <a:pt x="786" y="914"/>
                    <a:pt x="786" y="914"/>
                  </a:cubicBezTo>
                  <a:cubicBezTo>
                    <a:pt x="787" y="914"/>
                    <a:pt x="787" y="914"/>
                    <a:pt x="787" y="914"/>
                  </a:cubicBezTo>
                  <a:cubicBezTo>
                    <a:pt x="788" y="913"/>
                    <a:pt x="790" y="912"/>
                    <a:pt x="792" y="910"/>
                  </a:cubicBezTo>
                  <a:cubicBezTo>
                    <a:pt x="794" y="908"/>
                    <a:pt x="796" y="905"/>
                    <a:pt x="796" y="902"/>
                  </a:cubicBezTo>
                  <a:cubicBezTo>
                    <a:pt x="797" y="901"/>
                    <a:pt x="797" y="900"/>
                    <a:pt x="799" y="899"/>
                  </a:cubicBezTo>
                  <a:cubicBezTo>
                    <a:pt x="800" y="898"/>
                    <a:pt x="801" y="897"/>
                    <a:pt x="802" y="896"/>
                  </a:cubicBezTo>
                  <a:cubicBezTo>
                    <a:pt x="803" y="894"/>
                    <a:pt x="803" y="894"/>
                    <a:pt x="803" y="894"/>
                  </a:cubicBezTo>
                  <a:cubicBezTo>
                    <a:pt x="804" y="894"/>
                    <a:pt x="805" y="894"/>
                    <a:pt x="805" y="894"/>
                  </a:cubicBezTo>
                  <a:cubicBezTo>
                    <a:pt x="815" y="887"/>
                    <a:pt x="821" y="880"/>
                    <a:pt x="825" y="876"/>
                  </a:cubicBezTo>
                  <a:cubicBezTo>
                    <a:pt x="827" y="873"/>
                    <a:pt x="829" y="871"/>
                    <a:pt x="830" y="871"/>
                  </a:cubicBezTo>
                  <a:cubicBezTo>
                    <a:pt x="831" y="871"/>
                    <a:pt x="833" y="874"/>
                    <a:pt x="834" y="876"/>
                  </a:cubicBezTo>
                  <a:cubicBezTo>
                    <a:pt x="836" y="879"/>
                    <a:pt x="837" y="882"/>
                    <a:pt x="841" y="882"/>
                  </a:cubicBezTo>
                  <a:cubicBezTo>
                    <a:pt x="842" y="882"/>
                    <a:pt x="843" y="882"/>
                    <a:pt x="844" y="881"/>
                  </a:cubicBezTo>
                  <a:cubicBezTo>
                    <a:pt x="845" y="881"/>
                    <a:pt x="846" y="880"/>
                    <a:pt x="846" y="878"/>
                  </a:cubicBezTo>
                  <a:cubicBezTo>
                    <a:pt x="847" y="876"/>
                    <a:pt x="845" y="874"/>
                    <a:pt x="844" y="871"/>
                  </a:cubicBezTo>
                  <a:cubicBezTo>
                    <a:pt x="843" y="869"/>
                    <a:pt x="842" y="867"/>
                    <a:pt x="842" y="866"/>
                  </a:cubicBezTo>
                  <a:cubicBezTo>
                    <a:pt x="842" y="865"/>
                    <a:pt x="845" y="861"/>
                    <a:pt x="851" y="858"/>
                  </a:cubicBezTo>
                  <a:cubicBezTo>
                    <a:pt x="851" y="858"/>
                    <a:pt x="851" y="858"/>
                    <a:pt x="851" y="858"/>
                  </a:cubicBezTo>
                  <a:cubicBezTo>
                    <a:pt x="851" y="858"/>
                    <a:pt x="851" y="858"/>
                    <a:pt x="851" y="858"/>
                  </a:cubicBezTo>
                  <a:cubicBezTo>
                    <a:pt x="852" y="857"/>
                    <a:pt x="853" y="857"/>
                    <a:pt x="855" y="856"/>
                  </a:cubicBezTo>
                  <a:cubicBezTo>
                    <a:pt x="855" y="856"/>
                    <a:pt x="856" y="856"/>
                    <a:pt x="857" y="855"/>
                  </a:cubicBezTo>
                  <a:cubicBezTo>
                    <a:pt x="857" y="856"/>
                    <a:pt x="858" y="856"/>
                    <a:pt x="858" y="856"/>
                  </a:cubicBezTo>
                  <a:cubicBezTo>
                    <a:pt x="859" y="857"/>
                    <a:pt x="860" y="858"/>
                    <a:pt x="860" y="858"/>
                  </a:cubicBezTo>
                  <a:cubicBezTo>
                    <a:pt x="861" y="858"/>
                    <a:pt x="861" y="857"/>
                    <a:pt x="862" y="857"/>
                  </a:cubicBezTo>
                  <a:cubicBezTo>
                    <a:pt x="863" y="856"/>
                    <a:pt x="863" y="854"/>
                    <a:pt x="863" y="851"/>
                  </a:cubicBezTo>
                  <a:cubicBezTo>
                    <a:pt x="863" y="850"/>
                    <a:pt x="864" y="850"/>
                    <a:pt x="866" y="849"/>
                  </a:cubicBezTo>
                  <a:cubicBezTo>
                    <a:pt x="867" y="848"/>
                    <a:pt x="868" y="848"/>
                    <a:pt x="869" y="847"/>
                  </a:cubicBezTo>
                  <a:cubicBezTo>
                    <a:pt x="870" y="846"/>
                    <a:pt x="871" y="845"/>
                    <a:pt x="871" y="844"/>
                  </a:cubicBezTo>
                  <a:cubicBezTo>
                    <a:pt x="872" y="843"/>
                    <a:pt x="872" y="841"/>
                    <a:pt x="873" y="841"/>
                  </a:cubicBezTo>
                  <a:cubicBezTo>
                    <a:pt x="873" y="841"/>
                    <a:pt x="874" y="841"/>
                    <a:pt x="874" y="841"/>
                  </a:cubicBezTo>
                  <a:cubicBezTo>
                    <a:pt x="875" y="841"/>
                    <a:pt x="875" y="841"/>
                    <a:pt x="876" y="842"/>
                  </a:cubicBezTo>
                  <a:cubicBezTo>
                    <a:pt x="877" y="842"/>
                    <a:pt x="878" y="843"/>
                    <a:pt x="879" y="843"/>
                  </a:cubicBezTo>
                  <a:cubicBezTo>
                    <a:pt x="879" y="843"/>
                    <a:pt x="879" y="843"/>
                    <a:pt x="879" y="843"/>
                  </a:cubicBezTo>
                  <a:cubicBezTo>
                    <a:pt x="879" y="843"/>
                    <a:pt x="879" y="843"/>
                    <a:pt x="879" y="843"/>
                  </a:cubicBezTo>
                  <a:cubicBezTo>
                    <a:pt x="883" y="843"/>
                    <a:pt x="887" y="840"/>
                    <a:pt x="890" y="835"/>
                  </a:cubicBezTo>
                  <a:cubicBezTo>
                    <a:pt x="890" y="835"/>
                    <a:pt x="890" y="834"/>
                    <a:pt x="889" y="834"/>
                  </a:cubicBezTo>
                  <a:cubicBezTo>
                    <a:pt x="888" y="833"/>
                    <a:pt x="885" y="832"/>
                    <a:pt x="883" y="832"/>
                  </a:cubicBezTo>
                  <a:cubicBezTo>
                    <a:pt x="882" y="832"/>
                    <a:pt x="880" y="832"/>
                    <a:pt x="879" y="831"/>
                  </a:cubicBezTo>
                  <a:cubicBezTo>
                    <a:pt x="883" y="828"/>
                    <a:pt x="885" y="826"/>
                    <a:pt x="884" y="824"/>
                  </a:cubicBezTo>
                  <a:cubicBezTo>
                    <a:pt x="884" y="823"/>
                    <a:pt x="882" y="822"/>
                    <a:pt x="879" y="822"/>
                  </a:cubicBezTo>
                  <a:cubicBezTo>
                    <a:pt x="879" y="820"/>
                    <a:pt x="880" y="819"/>
                    <a:pt x="882" y="817"/>
                  </a:cubicBezTo>
                  <a:cubicBezTo>
                    <a:pt x="882" y="816"/>
                    <a:pt x="883" y="814"/>
                    <a:pt x="884" y="813"/>
                  </a:cubicBezTo>
                  <a:cubicBezTo>
                    <a:pt x="884" y="810"/>
                    <a:pt x="885" y="809"/>
                    <a:pt x="888" y="809"/>
                  </a:cubicBezTo>
                  <a:cubicBezTo>
                    <a:pt x="889" y="809"/>
                    <a:pt x="890" y="809"/>
                    <a:pt x="892" y="809"/>
                  </a:cubicBezTo>
                  <a:cubicBezTo>
                    <a:pt x="892" y="809"/>
                    <a:pt x="892" y="809"/>
                    <a:pt x="892" y="809"/>
                  </a:cubicBezTo>
                  <a:cubicBezTo>
                    <a:pt x="892" y="809"/>
                    <a:pt x="892" y="809"/>
                    <a:pt x="892" y="809"/>
                  </a:cubicBezTo>
                  <a:cubicBezTo>
                    <a:pt x="894" y="807"/>
                    <a:pt x="895" y="806"/>
                    <a:pt x="896" y="805"/>
                  </a:cubicBezTo>
                  <a:cubicBezTo>
                    <a:pt x="898" y="804"/>
                    <a:pt x="899" y="803"/>
                    <a:pt x="902" y="801"/>
                  </a:cubicBezTo>
                  <a:cubicBezTo>
                    <a:pt x="902" y="801"/>
                    <a:pt x="903" y="802"/>
                    <a:pt x="903" y="802"/>
                  </a:cubicBezTo>
                  <a:cubicBezTo>
                    <a:pt x="905" y="803"/>
                    <a:pt x="907" y="804"/>
                    <a:pt x="909" y="804"/>
                  </a:cubicBezTo>
                  <a:cubicBezTo>
                    <a:pt x="910" y="804"/>
                    <a:pt x="911" y="804"/>
                    <a:pt x="912" y="803"/>
                  </a:cubicBezTo>
                  <a:cubicBezTo>
                    <a:pt x="912" y="803"/>
                    <a:pt x="912" y="803"/>
                    <a:pt x="912" y="802"/>
                  </a:cubicBezTo>
                  <a:cubicBezTo>
                    <a:pt x="912" y="801"/>
                    <a:pt x="912" y="800"/>
                    <a:pt x="912" y="799"/>
                  </a:cubicBezTo>
                  <a:cubicBezTo>
                    <a:pt x="911" y="798"/>
                    <a:pt x="910" y="797"/>
                    <a:pt x="913" y="793"/>
                  </a:cubicBezTo>
                  <a:cubicBezTo>
                    <a:pt x="915" y="792"/>
                    <a:pt x="916" y="791"/>
                    <a:pt x="918" y="791"/>
                  </a:cubicBezTo>
                  <a:cubicBezTo>
                    <a:pt x="920" y="791"/>
                    <a:pt x="922" y="793"/>
                    <a:pt x="923" y="794"/>
                  </a:cubicBezTo>
                  <a:cubicBezTo>
                    <a:pt x="925" y="795"/>
                    <a:pt x="926" y="796"/>
                    <a:pt x="927" y="796"/>
                  </a:cubicBezTo>
                  <a:cubicBezTo>
                    <a:pt x="928" y="796"/>
                    <a:pt x="928" y="796"/>
                    <a:pt x="928" y="796"/>
                  </a:cubicBezTo>
                  <a:cubicBezTo>
                    <a:pt x="931" y="796"/>
                    <a:pt x="933" y="793"/>
                    <a:pt x="934" y="790"/>
                  </a:cubicBezTo>
                  <a:cubicBezTo>
                    <a:pt x="935" y="788"/>
                    <a:pt x="935" y="787"/>
                    <a:pt x="937" y="786"/>
                  </a:cubicBezTo>
                  <a:cubicBezTo>
                    <a:pt x="937" y="786"/>
                    <a:pt x="938" y="786"/>
                    <a:pt x="938" y="786"/>
                  </a:cubicBezTo>
                  <a:cubicBezTo>
                    <a:pt x="940" y="786"/>
                    <a:pt x="942" y="786"/>
                    <a:pt x="942" y="788"/>
                  </a:cubicBezTo>
                  <a:cubicBezTo>
                    <a:pt x="937" y="796"/>
                    <a:pt x="932" y="800"/>
                    <a:pt x="926" y="803"/>
                  </a:cubicBezTo>
                  <a:cubicBezTo>
                    <a:pt x="926" y="803"/>
                    <a:pt x="926" y="803"/>
                    <a:pt x="926" y="803"/>
                  </a:cubicBezTo>
                  <a:cubicBezTo>
                    <a:pt x="926" y="803"/>
                    <a:pt x="926" y="804"/>
                    <a:pt x="926" y="804"/>
                  </a:cubicBezTo>
                  <a:cubicBezTo>
                    <a:pt x="928" y="808"/>
                    <a:pt x="932" y="810"/>
                    <a:pt x="937" y="810"/>
                  </a:cubicBezTo>
                  <a:cubicBezTo>
                    <a:pt x="941" y="810"/>
                    <a:pt x="946" y="808"/>
                    <a:pt x="949" y="806"/>
                  </a:cubicBezTo>
                  <a:cubicBezTo>
                    <a:pt x="949" y="806"/>
                    <a:pt x="949" y="806"/>
                    <a:pt x="949" y="806"/>
                  </a:cubicBezTo>
                  <a:cubicBezTo>
                    <a:pt x="950" y="804"/>
                    <a:pt x="950" y="802"/>
                    <a:pt x="950" y="799"/>
                  </a:cubicBezTo>
                  <a:cubicBezTo>
                    <a:pt x="950" y="795"/>
                    <a:pt x="950" y="790"/>
                    <a:pt x="952" y="788"/>
                  </a:cubicBezTo>
                  <a:cubicBezTo>
                    <a:pt x="952" y="788"/>
                    <a:pt x="953" y="789"/>
                    <a:pt x="954" y="789"/>
                  </a:cubicBezTo>
                  <a:cubicBezTo>
                    <a:pt x="955" y="791"/>
                    <a:pt x="956" y="792"/>
                    <a:pt x="958" y="792"/>
                  </a:cubicBezTo>
                  <a:cubicBezTo>
                    <a:pt x="958" y="792"/>
                    <a:pt x="959" y="792"/>
                    <a:pt x="960" y="792"/>
                  </a:cubicBezTo>
                  <a:cubicBezTo>
                    <a:pt x="962" y="789"/>
                    <a:pt x="962" y="785"/>
                    <a:pt x="962" y="781"/>
                  </a:cubicBezTo>
                  <a:cubicBezTo>
                    <a:pt x="961" y="776"/>
                    <a:pt x="961" y="772"/>
                    <a:pt x="964" y="769"/>
                  </a:cubicBezTo>
                  <a:cubicBezTo>
                    <a:pt x="967" y="767"/>
                    <a:pt x="968" y="767"/>
                    <a:pt x="970" y="767"/>
                  </a:cubicBezTo>
                  <a:cubicBezTo>
                    <a:pt x="973" y="766"/>
                    <a:pt x="975" y="766"/>
                    <a:pt x="978" y="764"/>
                  </a:cubicBezTo>
                  <a:cubicBezTo>
                    <a:pt x="978" y="764"/>
                    <a:pt x="978" y="764"/>
                    <a:pt x="978" y="763"/>
                  </a:cubicBezTo>
                  <a:cubicBezTo>
                    <a:pt x="977" y="760"/>
                    <a:pt x="977" y="756"/>
                    <a:pt x="977" y="756"/>
                  </a:cubicBezTo>
                  <a:cubicBezTo>
                    <a:pt x="978" y="754"/>
                    <a:pt x="980" y="754"/>
                    <a:pt x="982" y="754"/>
                  </a:cubicBezTo>
                  <a:cubicBezTo>
                    <a:pt x="984" y="753"/>
                    <a:pt x="987" y="753"/>
                    <a:pt x="989" y="749"/>
                  </a:cubicBezTo>
                  <a:cubicBezTo>
                    <a:pt x="989" y="749"/>
                    <a:pt x="989" y="748"/>
                    <a:pt x="989" y="748"/>
                  </a:cubicBezTo>
                  <a:cubicBezTo>
                    <a:pt x="989" y="744"/>
                    <a:pt x="985" y="743"/>
                    <a:pt x="980" y="742"/>
                  </a:cubicBezTo>
                  <a:cubicBezTo>
                    <a:pt x="980" y="742"/>
                    <a:pt x="979" y="741"/>
                    <a:pt x="978" y="741"/>
                  </a:cubicBezTo>
                  <a:cubicBezTo>
                    <a:pt x="977" y="741"/>
                    <a:pt x="976" y="741"/>
                    <a:pt x="975" y="741"/>
                  </a:cubicBezTo>
                  <a:cubicBezTo>
                    <a:pt x="971" y="741"/>
                    <a:pt x="969" y="744"/>
                    <a:pt x="968" y="746"/>
                  </a:cubicBezTo>
                  <a:cubicBezTo>
                    <a:pt x="966" y="749"/>
                    <a:pt x="963" y="752"/>
                    <a:pt x="960" y="752"/>
                  </a:cubicBezTo>
                  <a:cubicBezTo>
                    <a:pt x="960" y="752"/>
                    <a:pt x="960" y="752"/>
                    <a:pt x="960" y="752"/>
                  </a:cubicBezTo>
                  <a:cubicBezTo>
                    <a:pt x="960" y="752"/>
                    <a:pt x="960" y="752"/>
                    <a:pt x="960" y="752"/>
                  </a:cubicBezTo>
                  <a:cubicBezTo>
                    <a:pt x="958" y="751"/>
                    <a:pt x="957" y="747"/>
                    <a:pt x="956" y="743"/>
                  </a:cubicBezTo>
                  <a:cubicBezTo>
                    <a:pt x="955" y="739"/>
                    <a:pt x="954" y="733"/>
                    <a:pt x="951" y="729"/>
                  </a:cubicBezTo>
                  <a:cubicBezTo>
                    <a:pt x="946" y="719"/>
                    <a:pt x="947" y="711"/>
                    <a:pt x="948" y="702"/>
                  </a:cubicBezTo>
                  <a:cubicBezTo>
                    <a:pt x="948" y="698"/>
                    <a:pt x="948" y="694"/>
                    <a:pt x="948" y="689"/>
                  </a:cubicBezTo>
                  <a:cubicBezTo>
                    <a:pt x="948" y="686"/>
                    <a:pt x="946" y="684"/>
                    <a:pt x="945" y="682"/>
                  </a:cubicBezTo>
                  <a:cubicBezTo>
                    <a:pt x="943" y="680"/>
                    <a:pt x="942" y="678"/>
                    <a:pt x="941" y="676"/>
                  </a:cubicBezTo>
                  <a:cubicBezTo>
                    <a:pt x="941" y="674"/>
                    <a:pt x="941" y="672"/>
                    <a:pt x="942" y="670"/>
                  </a:cubicBezTo>
                  <a:cubicBezTo>
                    <a:pt x="942" y="667"/>
                    <a:pt x="942" y="665"/>
                    <a:pt x="941" y="662"/>
                  </a:cubicBezTo>
                  <a:cubicBezTo>
                    <a:pt x="940" y="659"/>
                    <a:pt x="939" y="657"/>
                    <a:pt x="937" y="655"/>
                  </a:cubicBezTo>
                  <a:cubicBezTo>
                    <a:pt x="935" y="653"/>
                    <a:pt x="933" y="651"/>
                    <a:pt x="932" y="649"/>
                  </a:cubicBezTo>
                  <a:cubicBezTo>
                    <a:pt x="932" y="646"/>
                    <a:pt x="934" y="644"/>
                    <a:pt x="936" y="641"/>
                  </a:cubicBezTo>
                  <a:cubicBezTo>
                    <a:pt x="937" y="641"/>
                    <a:pt x="937" y="640"/>
                    <a:pt x="938" y="639"/>
                  </a:cubicBezTo>
                  <a:cubicBezTo>
                    <a:pt x="938" y="639"/>
                    <a:pt x="938" y="639"/>
                    <a:pt x="938" y="639"/>
                  </a:cubicBezTo>
                  <a:cubicBezTo>
                    <a:pt x="937" y="627"/>
                    <a:pt x="940" y="626"/>
                    <a:pt x="947" y="622"/>
                  </a:cubicBezTo>
                  <a:cubicBezTo>
                    <a:pt x="948" y="621"/>
                    <a:pt x="949" y="620"/>
                    <a:pt x="950" y="619"/>
                  </a:cubicBezTo>
                  <a:cubicBezTo>
                    <a:pt x="950" y="619"/>
                    <a:pt x="951" y="619"/>
                    <a:pt x="951" y="618"/>
                  </a:cubicBezTo>
                  <a:cubicBezTo>
                    <a:pt x="951" y="617"/>
                    <a:pt x="951" y="615"/>
                    <a:pt x="951" y="613"/>
                  </a:cubicBezTo>
                  <a:cubicBezTo>
                    <a:pt x="951" y="609"/>
                    <a:pt x="951" y="605"/>
                    <a:pt x="954" y="603"/>
                  </a:cubicBezTo>
                  <a:cubicBezTo>
                    <a:pt x="955" y="602"/>
                    <a:pt x="955" y="602"/>
                    <a:pt x="956" y="602"/>
                  </a:cubicBezTo>
                  <a:cubicBezTo>
                    <a:pt x="958" y="602"/>
                    <a:pt x="960" y="603"/>
                    <a:pt x="962" y="603"/>
                  </a:cubicBezTo>
                  <a:cubicBezTo>
                    <a:pt x="963" y="603"/>
                    <a:pt x="965" y="604"/>
                    <a:pt x="966" y="604"/>
                  </a:cubicBezTo>
                  <a:cubicBezTo>
                    <a:pt x="967" y="604"/>
                    <a:pt x="967" y="604"/>
                    <a:pt x="968" y="603"/>
                  </a:cubicBezTo>
                  <a:cubicBezTo>
                    <a:pt x="969" y="602"/>
                    <a:pt x="969" y="599"/>
                    <a:pt x="969" y="595"/>
                  </a:cubicBezTo>
                  <a:cubicBezTo>
                    <a:pt x="969" y="592"/>
                    <a:pt x="968" y="587"/>
                    <a:pt x="969" y="586"/>
                  </a:cubicBezTo>
                  <a:cubicBezTo>
                    <a:pt x="970" y="586"/>
                    <a:pt x="970" y="586"/>
                    <a:pt x="970" y="586"/>
                  </a:cubicBezTo>
                  <a:cubicBezTo>
                    <a:pt x="970" y="586"/>
                    <a:pt x="971" y="587"/>
                    <a:pt x="972" y="588"/>
                  </a:cubicBezTo>
                  <a:cubicBezTo>
                    <a:pt x="973" y="591"/>
                    <a:pt x="975" y="595"/>
                    <a:pt x="982" y="597"/>
                  </a:cubicBezTo>
                  <a:cubicBezTo>
                    <a:pt x="982" y="598"/>
                    <a:pt x="982" y="599"/>
                    <a:pt x="983" y="601"/>
                  </a:cubicBezTo>
                  <a:cubicBezTo>
                    <a:pt x="983" y="605"/>
                    <a:pt x="983" y="608"/>
                    <a:pt x="984" y="609"/>
                  </a:cubicBezTo>
                  <a:cubicBezTo>
                    <a:pt x="985" y="609"/>
                    <a:pt x="985" y="609"/>
                    <a:pt x="985" y="609"/>
                  </a:cubicBezTo>
                  <a:cubicBezTo>
                    <a:pt x="990" y="611"/>
                    <a:pt x="990" y="611"/>
                    <a:pt x="992" y="615"/>
                  </a:cubicBezTo>
                  <a:cubicBezTo>
                    <a:pt x="992" y="616"/>
                    <a:pt x="992" y="617"/>
                    <a:pt x="993" y="618"/>
                  </a:cubicBezTo>
                  <a:cubicBezTo>
                    <a:pt x="993" y="618"/>
                    <a:pt x="993" y="618"/>
                    <a:pt x="993" y="618"/>
                  </a:cubicBezTo>
                  <a:cubicBezTo>
                    <a:pt x="994" y="619"/>
                    <a:pt x="994" y="619"/>
                    <a:pt x="995" y="619"/>
                  </a:cubicBezTo>
                  <a:cubicBezTo>
                    <a:pt x="997" y="619"/>
                    <a:pt x="997" y="616"/>
                    <a:pt x="998" y="614"/>
                  </a:cubicBezTo>
                  <a:cubicBezTo>
                    <a:pt x="999" y="611"/>
                    <a:pt x="999" y="610"/>
                    <a:pt x="1000" y="610"/>
                  </a:cubicBezTo>
                  <a:cubicBezTo>
                    <a:pt x="1000" y="610"/>
                    <a:pt x="1001" y="610"/>
                    <a:pt x="1001" y="610"/>
                  </a:cubicBezTo>
                  <a:cubicBezTo>
                    <a:pt x="1003" y="611"/>
                    <a:pt x="1003" y="613"/>
                    <a:pt x="1004" y="615"/>
                  </a:cubicBezTo>
                  <a:cubicBezTo>
                    <a:pt x="1004" y="617"/>
                    <a:pt x="1005" y="620"/>
                    <a:pt x="1006" y="621"/>
                  </a:cubicBezTo>
                  <a:cubicBezTo>
                    <a:pt x="1007" y="622"/>
                    <a:pt x="1007" y="622"/>
                    <a:pt x="1008" y="622"/>
                  </a:cubicBezTo>
                  <a:cubicBezTo>
                    <a:pt x="1009" y="622"/>
                    <a:pt x="1010" y="622"/>
                    <a:pt x="1011" y="622"/>
                  </a:cubicBezTo>
                  <a:cubicBezTo>
                    <a:pt x="1011" y="621"/>
                    <a:pt x="1011" y="621"/>
                    <a:pt x="1012" y="621"/>
                  </a:cubicBezTo>
                  <a:cubicBezTo>
                    <a:pt x="1012" y="621"/>
                    <a:pt x="1013" y="621"/>
                    <a:pt x="1013" y="620"/>
                  </a:cubicBezTo>
                  <a:cubicBezTo>
                    <a:pt x="1012" y="613"/>
                    <a:pt x="1013" y="611"/>
                    <a:pt x="1014" y="610"/>
                  </a:cubicBezTo>
                  <a:cubicBezTo>
                    <a:pt x="1014" y="609"/>
                    <a:pt x="1015" y="608"/>
                    <a:pt x="1015" y="606"/>
                  </a:cubicBezTo>
                  <a:cubicBezTo>
                    <a:pt x="1016" y="603"/>
                    <a:pt x="1015" y="602"/>
                    <a:pt x="1013" y="601"/>
                  </a:cubicBezTo>
                  <a:cubicBezTo>
                    <a:pt x="1011" y="599"/>
                    <a:pt x="1009" y="597"/>
                    <a:pt x="1008" y="591"/>
                  </a:cubicBezTo>
                  <a:cubicBezTo>
                    <a:pt x="1005" y="581"/>
                    <a:pt x="1005" y="570"/>
                    <a:pt x="1006" y="559"/>
                  </a:cubicBezTo>
                  <a:cubicBezTo>
                    <a:pt x="1006" y="558"/>
                    <a:pt x="1006" y="558"/>
                    <a:pt x="1006" y="558"/>
                  </a:cubicBezTo>
                  <a:cubicBezTo>
                    <a:pt x="1006" y="557"/>
                    <a:pt x="1006" y="557"/>
                    <a:pt x="1006" y="556"/>
                  </a:cubicBezTo>
                  <a:cubicBezTo>
                    <a:pt x="1006" y="551"/>
                    <a:pt x="1007" y="550"/>
                    <a:pt x="1009" y="549"/>
                  </a:cubicBezTo>
                  <a:cubicBezTo>
                    <a:pt x="1009" y="549"/>
                    <a:pt x="1010" y="549"/>
                    <a:pt x="1010" y="549"/>
                  </a:cubicBezTo>
                  <a:cubicBezTo>
                    <a:pt x="1011" y="549"/>
                    <a:pt x="1013" y="550"/>
                    <a:pt x="1014" y="552"/>
                  </a:cubicBezTo>
                  <a:cubicBezTo>
                    <a:pt x="1014" y="552"/>
                    <a:pt x="1015" y="552"/>
                    <a:pt x="1015" y="552"/>
                  </a:cubicBezTo>
                  <a:cubicBezTo>
                    <a:pt x="1015" y="552"/>
                    <a:pt x="1015" y="552"/>
                    <a:pt x="1015" y="552"/>
                  </a:cubicBezTo>
                  <a:cubicBezTo>
                    <a:pt x="1015" y="552"/>
                    <a:pt x="1015" y="552"/>
                    <a:pt x="1016" y="552"/>
                  </a:cubicBezTo>
                  <a:cubicBezTo>
                    <a:pt x="1016" y="551"/>
                    <a:pt x="1019" y="549"/>
                    <a:pt x="1018" y="547"/>
                  </a:cubicBezTo>
                  <a:cubicBezTo>
                    <a:pt x="1017" y="545"/>
                    <a:pt x="1013" y="544"/>
                    <a:pt x="1005" y="544"/>
                  </a:cubicBezTo>
                  <a:cubicBezTo>
                    <a:pt x="1005" y="544"/>
                    <a:pt x="1005" y="544"/>
                    <a:pt x="1005" y="544"/>
                  </a:cubicBezTo>
                  <a:cubicBezTo>
                    <a:pt x="997" y="537"/>
                    <a:pt x="997" y="534"/>
                    <a:pt x="996" y="531"/>
                  </a:cubicBezTo>
                  <a:cubicBezTo>
                    <a:pt x="996" y="530"/>
                    <a:pt x="995" y="529"/>
                    <a:pt x="994" y="527"/>
                  </a:cubicBezTo>
                  <a:cubicBezTo>
                    <a:pt x="992" y="525"/>
                    <a:pt x="990" y="525"/>
                    <a:pt x="989" y="524"/>
                  </a:cubicBezTo>
                  <a:cubicBezTo>
                    <a:pt x="987" y="523"/>
                    <a:pt x="985" y="523"/>
                    <a:pt x="983" y="518"/>
                  </a:cubicBezTo>
                  <a:cubicBezTo>
                    <a:pt x="983" y="517"/>
                    <a:pt x="984" y="516"/>
                    <a:pt x="986" y="514"/>
                  </a:cubicBezTo>
                  <a:cubicBezTo>
                    <a:pt x="988" y="511"/>
                    <a:pt x="992" y="505"/>
                    <a:pt x="995" y="495"/>
                  </a:cubicBezTo>
                  <a:cubicBezTo>
                    <a:pt x="996" y="495"/>
                    <a:pt x="996" y="495"/>
                    <a:pt x="996" y="495"/>
                  </a:cubicBezTo>
                  <a:cubicBezTo>
                    <a:pt x="996" y="495"/>
                    <a:pt x="997" y="495"/>
                    <a:pt x="998" y="495"/>
                  </a:cubicBezTo>
                  <a:cubicBezTo>
                    <a:pt x="998" y="496"/>
                    <a:pt x="999" y="496"/>
                    <a:pt x="1001" y="496"/>
                  </a:cubicBezTo>
                  <a:cubicBezTo>
                    <a:pt x="1001" y="496"/>
                    <a:pt x="1001" y="496"/>
                    <a:pt x="1001" y="496"/>
                  </a:cubicBezTo>
                  <a:cubicBezTo>
                    <a:pt x="1002" y="496"/>
                    <a:pt x="1004" y="495"/>
                    <a:pt x="1005" y="495"/>
                  </a:cubicBezTo>
                  <a:cubicBezTo>
                    <a:pt x="1006" y="494"/>
                    <a:pt x="1007" y="494"/>
                    <a:pt x="1007" y="494"/>
                  </a:cubicBezTo>
                  <a:cubicBezTo>
                    <a:pt x="1006" y="497"/>
                    <a:pt x="1004" y="500"/>
                    <a:pt x="1003" y="500"/>
                  </a:cubicBezTo>
                  <a:cubicBezTo>
                    <a:pt x="1003" y="501"/>
                    <a:pt x="1002" y="501"/>
                    <a:pt x="1002" y="501"/>
                  </a:cubicBezTo>
                  <a:cubicBezTo>
                    <a:pt x="1002" y="507"/>
                    <a:pt x="1002" y="517"/>
                    <a:pt x="1007" y="522"/>
                  </a:cubicBezTo>
                  <a:cubicBezTo>
                    <a:pt x="1010" y="528"/>
                    <a:pt x="1013" y="529"/>
                    <a:pt x="1016" y="531"/>
                  </a:cubicBezTo>
                  <a:cubicBezTo>
                    <a:pt x="1017" y="531"/>
                    <a:pt x="1018" y="532"/>
                    <a:pt x="1019" y="532"/>
                  </a:cubicBezTo>
                  <a:cubicBezTo>
                    <a:pt x="1022" y="538"/>
                    <a:pt x="1027" y="543"/>
                    <a:pt x="1037" y="546"/>
                  </a:cubicBezTo>
                  <a:cubicBezTo>
                    <a:pt x="1039" y="547"/>
                    <a:pt x="1038" y="550"/>
                    <a:pt x="1038" y="552"/>
                  </a:cubicBezTo>
                  <a:cubicBezTo>
                    <a:pt x="1037" y="554"/>
                    <a:pt x="1037" y="556"/>
                    <a:pt x="1038" y="557"/>
                  </a:cubicBezTo>
                  <a:cubicBezTo>
                    <a:pt x="1038" y="558"/>
                    <a:pt x="1039" y="558"/>
                    <a:pt x="1039" y="558"/>
                  </a:cubicBezTo>
                  <a:cubicBezTo>
                    <a:pt x="1040" y="558"/>
                    <a:pt x="1041" y="557"/>
                    <a:pt x="1041" y="557"/>
                  </a:cubicBezTo>
                  <a:cubicBezTo>
                    <a:pt x="1042" y="557"/>
                    <a:pt x="1043" y="557"/>
                    <a:pt x="1043" y="557"/>
                  </a:cubicBezTo>
                  <a:cubicBezTo>
                    <a:pt x="1044" y="557"/>
                    <a:pt x="1044" y="557"/>
                    <a:pt x="1045" y="558"/>
                  </a:cubicBezTo>
                  <a:cubicBezTo>
                    <a:pt x="1047" y="564"/>
                    <a:pt x="1045" y="567"/>
                    <a:pt x="1042" y="571"/>
                  </a:cubicBezTo>
                  <a:cubicBezTo>
                    <a:pt x="1041" y="572"/>
                    <a:pt x="1040" y="573"/>
                    <a:pt x="1040" y="57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1039" y="577"/>
                    <a:pt x="1039" y="580"/>
                    <a:pt x="1039" y="583"/>
                  </a:cubicBezTo>
                  <a:cubicBezTo>
                    <a:pt x="1038" y="589"/>
                    <a:pt x="1038" y="595"/>
                    <a:pt x="1038" y="600"/>
                  </a:cubicBezTo>
                  <a:cubicBezTo>
                    <a:pt x="1038" y="600"/>
                    <a:pt x="1039" y="601"/>
                    <a:pt x="1039" y="601"/>
                  </a:cubicBezTo>
                  <a:cubicBezTo>
                    <a:pt x="1042" y="606"/>
                    <a:pt x="1047" y="613"/>
                    <a:pt x="1047" y="619"/>
                  </a:cubicBezTo>
                  <a:cubicBezTo>
                    <a:pt x="1050" y="628"/>
                    <a:pt x="1051" y="639"/>
                    <a:pt x="1051" y="649"/>
                  </a:cubicBezTo>
                  <a:cubicBezTo>
                    <a:pt x="1051" y="655"/>
                    <a:pt x="1052" y="661"/>
                    <a:pt x="1052" y="667"/>
                  </a:cubicBezTo>
                  <a:cubicBezTo>
                    <a:pt x="1054" y="672"/>
                    <a:pt x="1056" y="675"/>
                    <a:pt x="1059" y="678"/>
                  </a:cubicBezTo>
                  <a:cubicBezTo>
                    <a:pt x="1061" y="681"/>
                    <a:pt x="1064" y="684"/>
                    <a:pt x="1065" y="688"/>
                  </a:cubicBezTo>
                  <a:cubicBezTo>
                    <a:pt x="1066" y="704"/>
                    <a:pt x="1068" y="711"/>
                    <a:pt x="1069" y="716"/>
                  </a:cubicBezTo>
                  <a:cubicBezTo>
                    <a:pt x="1070" y="720"/>
                    <a:pt x="1071" y="722"/>
                    <a:pt x="1071" y="726"/>
                  </a:cubicBezTo>
                  <a:cubicBezTo>
                    <a:pt x="1071" y="728"/>
                    <a:pt x="1069" y="730"/>
                    <a:pt x="1068" y="732"/>
                  </a:cubicBezTo>
                  <a:cubicBezTo>
                    <a:pt x="1067" y="734"/>
                    <a:pt x="1065" y="736"/>
                    <a:pt x="1066" y="739"/>
                  </a:cubicBezTo>
                  <a:cubicBezTo>
                    <a:pt x="1066" y="740"/>
                    <a:pt x="1066" y="741"/>
                    <a:pt x="1066" y="742"/>
                  </a:cubicBezTo>
                  <a:cubicBezTo>
                    <a:pt x="1066" y="744"/>
                    <a:pt x="1066" y="747"/>
                    <a:pt x="1065" y="748"/>
                  </a:cubicBezTo>
                  <a:cubicBezTo>
                    <a:pt x="1064" y="749"/>
                    <a:pt x="1063" y="750"/>
                    <a:pt x="1061" y="750"/>
                  </a:cubicBezTo>
                  <a:cubicBezTo>
                    <a:pt x="1060" y="750"/>
                    <a:pt x="1058" y="750"/>
                    <a:pt x="1056" y="751"/>
                  </a:cubicBezTo>
                  <a:cubicBezTo>
                    <a:pt x="1056" y="751"/>
                    <a:pt x="1056" y="751"/>
                    <a:pt x="1056" y="752"/>
                  </a:cubicBezTo>
                  <a:cubicBezTo>
                    <a:pt x="1055" y="754"/>
                    <a:pt x="1055" y="755"/>
                    <a:pt x="1056" y="757"/>
                  </a:cubicBezTo>
                  <a:cubicBezTo>
                    <a:pt x="1058" y="760"/>
                    <a:pt x="1063" y="762"/>
                    <a:pt x="1070" y="764"/>
                  </a:cubicBezTo>
                  <a:cubicBezTo>
                    <a:pt x="1071" y="764"/>
                    <a:pt x="1071" y="764"/>
                    <a:pt x="1071" y="764"/>
                  </a:cubicBezTo>
                  <a:cubicBezTo>
                    <a:pt x="1071" y="766"/>
                    <a:pt x="1071" y="767"/>
                    <a:pt x="1072" y="769"/>
                  </a:cubicBezTo>
                  <a:cubicBezTo>
                    <a:pt x="1072" y="772"/>
                    <a:pt x="1072" y="775"/>
                    <a:pt x="1075" y="778"/>
                  </a:cubicBezTo>
                  <a:cubicBezTo>
                    <a:pt x="1075" y="783"/>
                    <a:pt x="1075" y="787"/>
                    <a:pt x="1078" y="791"/>
                  </a:cubicBezTo>
                  <a:cubicBezTo>
                    <a:pt x="1078" y="792"/>
                    <a:pt x="1078" y="793"/>
                    <a:pt x="1078" y="794"/>
                  </a:cubicBezTo>
                  <a:cubicBezTo>
                    <a:pt x="1078" y="798"/>
                    <a:pt x="1078" y="802"/>
                    <a:pt x="1081" y="806"/>
                  </a:cubicBezTo>
                  <a:cubicBezTo>
                    <a:pt x="1083" y="808"/>
                    <a:pt x="1083" y="808"/>
                    <a:pt x="1083" y="808"/>
                  </a:cubicBezTo>
                  <a:cubicBezTo>
                    <a:pt x="1088" y="815"/>
                    <a:pt x="1093" y="822"/>
                    <a:pt x="1098" y="831"/>
                  </a:cubicBezTo>
                  <a:cubicBezTo>
                    <a:pt x="1099" y="833"/>
                    <a:pt x="1101" y="835"/>
                    <a:pt x="1102" y="836"/>
                  </a:cubicBezTo>
                  <a:cubicBezTo>
                    <a:pt x="1102" y="836"/>
                    <a:pt x="1102" y="836"/>
                    <a:pt x="1102" y="836"/>
                  </a:cubicBezTo>
                  <a:cubicBezTo>
                    <a:pt x="1102" y="836"/>
                    <a:pt x="1102" y="836"/>
                    <a:pt x="1102" y="836"/>
                  </a:cubicBezTo>
                  <a:cubicBezTo>
                    <a:pt x="1103" y="837"/>
                    <a:pt x="1104" y="838"/>
                    <a:pt x="1105" y="838"/>
                  </a:cubicBezTo>
                  <a:cubicBezTo>
                    <a:pt x="1110" y="842"/>
                    <a:pt x="1117" y="846"/>
                    <a:pt x="1129" y="861"/>
                  </a:cubicBezTo>
                  <a:cubicBezTo>
                    <a:pt x="1132" y="865"/>
                    <a:pt x="1138" y="867"/>
                    <a:pt x="1143" y="869"/>
                  </a:cubicBezTo>
                  <a:cubicBezTo>
                    <a:pt x="1147" y="871"/>
                    <a:pt x="1151" y="873"/>
                    <a:pt x="1154" y="876"/>
                  </a:cubicBezTo>
                  <a:cubicBezTo>
                    <a:pt x="1171" y="892"/>
                    <a:pt x="1178" y="897"/>
                    <a:pt x="1189" y="902"/>
                  </a:cubicBezTo>
                  <a:cubicBezTo>
                    <a:pt x="1202" y="914"/>
                    <a:pt x="1211" y="916"/>
                    <a:pt x="1215" y="916"/>
                  </a:cubicBezTo>
                  <a:cubicBezTo>
                    <a:pt x="1216" y="916"/>
                    <a:pt x="1216" y="917"/>
                    <a:pt x="1217" y="917"/>
                  </a:cubicBezTo>
                  <a:cubicBezTo>
                    <a:pt x="1217" y="917"/>
                    <a:pt x="1217" y="917"/>
                    <a:pt x="1217" y="917"/>
                  </a:cubicBezTo>
                  <a:cubicBezTo>
                    <a:pt x="1221" y="925"/>
                    <a:pt x="1225" y="926"/>
                    <a:pt x="1230" y="928"/>
                  </a:cubicBezTo>
                  <a:cubicBezTo>
                    <a:pt x="1232" y="929"/>
                    <a:pt x="1234" y="929"/>
                    <a:pt x="1236" y="931"/>
                  </a:cubicBezTo>
                  <a:cubicBezTo>
                    <a:pt x="1239" y="933"/>
                    <a:pt x="1241" y="936"/>
                    <a:pt x="1243" y="93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83"/>
            <p:cNvSpPr>
              <a:spLocks/>
            </p:cNvSpPr>
            <p:nvPr userDrawn="1"/>
          </p:nvSpPr>
          <p:spPr bwMode="auto">
            <a:xfrm>
              <a:off x="5286375" y="9685024"/>
              <a:ext cx="69850" cy="53975"/>
            </a:xfrm>
            <a:custGeom>
              <a:avLst/>
              <a:gdLst>
                <a:gd name="T0" fmla="*/ 17 w 18"/>
                <a:gd name="T1" fmla="*/ 8 h 14"/>
                <a:gd name="T2" fmla="*/ 16 w 18"/>
                <a:gd name="T3" fmla="*/ 7 h 14"/>
                <a:gd name="T4" fmla="*/ 16 w 18"/>
                <a:gd name="T5" fmla="*/ 6 h 14"/>
                <a:gd name="T6" fmla="*/ 15 w 18"/>
                <a:gd name="T7" fmla="*/ 5 h 14"/>
                <a:gd name="T8" fmla="*/ 14 w 18"/>
                <a:gd name="T9" fmla="*/ 4 h 14"/>
                <a:gd name="T10" fmla="*/ 13 w 18"/>
                <a:gd name="T11" fmla="*/ 3 h 14"/>
                <a:gd name="T12" fmla="*/ 11 w 18"/>
                <a:gd name="T13" fmla="*/ 2 h 14"/>
                <a:gd name="T14" fmla="*/ 10 w 18"/>
                <a:gd name="T15" fmla="*/ 2 h 14"/>
                <a:gd name="T16" fmla="*/ 9 w 18"/>
                <a:gd name="T17" fmla="*/ 1 h 14"/>
                <a:gd name="T18" fmla="*/ 8 w 18"/>
                <a:gd name="T19" fmla="*/ 1 h 14"/>
                <a:gd name="T20" fmla="*/ 7 w 18"/>
                <a:gd name="T21" fmla="*/ 1 h 14"/>
                <a:gd name="T22" fmla="*/ 5 w 18"/>
                <a:gd name="T23" fmla="*/ 0 h 14"/>
                <a:gd name="T24" fmla="*/ 4 w 18"/>
                <a:gd name="T25" fmla="*/ 0 h 14"/>
                <a:gd name="T26" fmla="*/ 4 w 18"/>
                <a:gd name="T27" fmla="*/ 0 h 14"/>
                <a:gd name="T28" fmla="*/ 1 w 18"/>
                <a:gd name="T29" fmla="*/ 2 h 14"/>
                <a:gd name="T30" fmla="*/ 0 w 18"/>
                <a:gd name="T31" fmla="*/ 3 h 14"/>
                <a:gd name="T32" fmla="*/ 0 w 18"/>
                <a:gd name="T33" fmla="*/ 3 h 14"/>
                <a:gd name="T34" fmla="*/ 0 w 18"/>
                <a:gd name="T35" fmla="*/ 6 h 14"/>
                <a:gd name="T36" fmla="*/ 0 w 18"/>
                <a:gd name="T37" fmla="*/ 8 h 14"/>
                <a:gd name="T38" fmla="*/ 0 w 18"/>
                <a:gd name="T39" fmla="*/ 8 h 14"/>
                <a:gd name="T40" fmla="*/ 1 w 18"/>
                <a:gd name="T41" fmla="*/ 9 h 14"/>
                <a:gd name="T42" fmla="*/ 2 w 18"/>
                <a:gd name="T43" fmla="*/ 11 h 14"/>
                <a:gd name="T44" fmla="*/ 2 w 18"/>
                <a:gd name="T45" fmla="*/ 11 h 14"/>
                <a:gd name="T46" fmla="*/ 3 w 18"/>
                <a:gd name="T47" fmla="*/ 11 h 14"/>
                <a:gd name="T48" fmla="*/ 4 w 18"/>
                <a:gd name="T49" fmla="*/ 12 h 14"/>
                <a:gd name="T50" fmla="*/ 5 w 18"/>
                <a:gd name="T51" fmla="*/ 13 h 14"/>
                <a:gd name="T52" fmla="*/ 6 w 18"/>
                <a:gd name="T53" fmla="*/ 14 h 14"/>
                <a:gd name="T54" fmla="*/ 7 w 18"/>
                <a:gd name="T55" fmla="*/ 14 h 14"/>
                <a:gd name="T56" fmla="*/ 10 w 18"/>
                <a:gd name="T57" fmla="*/ 14 h 14"/>
                <a:gd name="T58" fmla="*/ 12 w 18"/>
                <a:gd name="T59" fmla="*/ 14 h 14"/>
                <a:gd name="T60" fmla="*/ 12 w 18"/>
                <a:gd name="T61" fmla="*/ 14 h 14"/>
                <a:gd name="T62" fmla="*/ 14 w 18"/>
                <a:gd name="T63" fmla="*/ 14 h 14"/>
                <a:gd name="T64" fmla="*/ 15 w 18"/>
                <a:gd name="T65" fmla="*/ 13 h 14"/>
                <a:gd name="T66" fmla="*/ 17 w 18"/>
                <a:gd name="T67" fmla="*/ 12 h 14"/>
                <a:gd name="T68" fmla="*/ 18 w 18"/>
                <a:gd name="T69" fmla="*/ 11 h 14"/>
                <a:gd name="T70" fmla="*/ 18 w 18"/>
                <a:gd name="T71" fmla="*/ 10 h 14"/>
                <a:gd name="T72" fmla="*/ 17 w 18"/>
                <a:gd name="T73" fmla="*/ 9 h 14"/>
                <a:gd name="T74" fmla="*/ 17 w 18"/>
                <a:gd name="T75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" h="14">
                  <a:moveTo>
                    <a:pt x="17" y="8"/>
                  </a:moveTo>
                  <a:cubicBezTo>
                    <a:pt x="17" y="8"/>
                    <a:pt x="17" y="7"/>
                    <a:pt x="16" y="7"/>
                  </a:cubicBezTo>
                  <a:cubicBezTo>
                    <a:pt x="16" y="7"/>
                    <a:pt x="16" y="6"/>
                    <a:pt x="16" y="6"/>
                  </a:cubicBezTo>
                  <a:cubicBezTo>
                    <a:pt x="16" y="6"/>
                    <a:pt x="16" y="6"/>
                    <a:pt x="15" y="5"/>
                  </a:cubicBezTo>
                  <a:cubicBezTo>
                    <a:pt x="15" y="5"/>
                    <a:pt x="14" y="5"/>
                    <a:pt x="14" y="4"/>
                  </a:cubicBezTo>
                  <a:cubicBezTo>
                    <a:pt x="14" y="4"/>
                    <a:pt x="13" y="4"/>
                    <a:pt x="13" y="3"/>
                  </a:cubicBezTo>
                  <a:cubicBezTo>
                    <a:pt x="12" y="3"/>
                    <a:pt x="12" y="2"/>
                    <a:pt x="11" y="2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3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8" y="12"/>
                    <a:pt x="18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84"/>
            <p:cNvSpPr>
              <a:spLocks/>
            </p:cNvSpPr>
            <p:nvPr userDrawn="1"/>
          </p:nvSpPr>
          <p:spPr bwMode="auto">
            <a:xfrm>
              <a:off x="5413375" y="9758049"/>
              <a:ext cx="80963" cy="131763"/>
            </a:xfrm>
            <a:custGeom>
              <a:avLst/>
              <a:gdLst>
                <a:gd name="T0" fmla="*/ 20 w 21"/>
                <a:gd name="T1" fmla="*/ 19 h 34"/>
                <a:gd name="T2" fmla="*/ 20 w 21"/>
                <a:gd name="T3" fmla="*/ 17 h 34"/>
                <a:gd name="T4" fmla="*/ 21 w 21"/>
                <a:gd name="T5" fmla="*/ 15 h 34"/>
                <a:gd name="T6" fmla="*/ 20 w 21"/>
                <a:gd name="T7" fmla="*/ 13 h 34"/>
                <a:gd name="T8" fmla="*/ 18 w 21"/>
                <a:gd name="T9" fmla="*/ 8 h 34"/>
                <a:gd name="T10" fmla="*/ 16 w 21"/>
                <a:gd name="T11" fmla="*/ 5 h 34"/>
                <a:gd name="T12" fmla="*/ 14 w 21"/>
                <a:gd name="T13" fmla="*/ 2 h 34"/>
                <a:gd name="T14" fmla="*/ 11 w 21"/>
                <a:gd name="T15" fmla="*/ 0 h 34"/>
                <a:gd name="T16" fmla="*/ 9 w 21"/>
                <a:gd name="T17" fmla="*/ 0 h 34"/>
                <a:gd name="T18" fmla="*/ 8 w 21"/>
                <a:gd name="T19" fmla="*/ 0 h 34"/>
                <a:gd name="T20" fmla="*/ 6 w 21"/>
                <a:gd name="T21" fmla="*/ 1 h 34"/>
                <a:gd name="T22" fmla="*/ 5 w 21"/>
                <a:gd name="T23" fmla="*/ 3 h 34"/>
                <a:gd name="T24" fmla="*/ 5 w 21"/>
                <a:gd name="T25" fmla="*/ 5 h 34"/>
                <a:gd name="T26" fmla="*/ 3 w 21"/>
                <a:gd name="T27" fmla="*/ 9 h 34"/>
                <a:gd name="T28" fmla="*/ 2 w 21"/>
                <a:gd name="T29" fmla="*/ 11 h 34"/>
                <a:gd name="T30" fmla="*/ 1 w 21"/>
                <a:gd name="T31" fmla="*/ 12 h 34"/>
                <a:gd name="T32" fmla="*/ 1 w 21"/>
                <a:gd name="T33" fmla="*/ 14 h 34"/>
                <a:gd name="T34" fmla="*/ 2 w 21"/>
                <a:gd name="T35" fmla="*/ 16 h 34"/>
                <a:gd name="T36" fmla="*/ 2 w 21"/>
                <a:gd name="T37" fmla="*/ 17 h 34"/>
                <a:gd name="T38" fmla="*/ 2 w 21"/>
                <a:gd name="T39" fmla="*/ 18 h 34"/>
                <a:gd name="T40" fmla="*/ 5 w 21"/>
                <a:gd name="T41" fmla="*/ 19 h 34"/>
                <a:gd name="T42" fmla="*/ 7 w 21"/>
                <a:gd name="T43" fmla="*/ 19 h 34"/>
                <a:gd name="T44" fmla="*/ 9 w 21"/>
                <a:gd name="T45" fmla="*/ 19 h 34"/>
                <a:gd name="T46" fmla="*/ 12 w 21"/>
                <a:gd name="T47" fmla="*/ 18 h 34"/>
                <a:gd name="T48" fmla="*/ 13 w 21"/>
                <a:gd name="T49" fmla="*/ 17 h 34"/>
                <a:gd name="T50" fmla="*/ 13 w 21"/>
                <a:gd name="T51" fmla="*/ 17 h 34"/>
                <a:gd name="T52" fmla="*/ 14 w 21"/>
                <a:gd name="T53" fmla="*/ 18 h 34"/>
                <a:gd name="T54" fmla="*/ 13 w 21"/>
                <a:gd name="T55" fmla="*/ 19 h 34"/>
                <a:gd name="T56" fmla="*/ 12 w 21"/>
                <a:gd name="T57" fmla="*/ 20 h 34"/>
                <a:gd name="T58" fmla="*/ 12 w 21"/>
                <a:gd name="T59" fmla="*/ 21 h 34"/>
                <a:gd name="T60" fmla="*/ 12 w 21"/>
                <a:gd name="T61" fmla="*/ 23 h 34"/>
                <a:gd name="T62" fmla="*/ 13 w 21"/>
                <a:gd name="T63" fmla="*/ 24 h 34"/>
                <a:gd name="T64" fmla="*/ 9 w 21"/>
                <a:gd name="T65" fmla="*/ 26 h 34"/>
                <a:gd name="T66" fmla="*/ 9 w 21"/>
                <a:gd name="T67" fmla="*/ 25 h 34"/>
                <a:gd name="T68" fmla="*/ 7 w 21"/>
                <a:gd name="T69" fmla="*/ 25 h 34"/>
                <a:gd name="T70" fmla="*/ 6 w 21"/>
                <a:gd name="T71" fmla="*/ 24 h 34"/>
                <a:gd name="T72" fmla="*/ 4 w 21"/>
                <a:gd name="T73" fmla="*/ 24 h 34"/>
                <a:gd name="T74" fmla="*/ 2 w 21"/>
                <a:gd name="T75" fmla="*/ 25 h 34"/>
                <a:gd name="T76" fmla="*/ 1 w 21"/>
                <a:gd name="T77" fmla="*/ 27 h 34"/>
                <a:gd name="T78" fmla="*/ 1 w 21"/>
                <a:gd name="T79" fmla="*/ 29 h 34"/>
                <a:gd name="T80" fmla="*/ 1 w 21"/>
                <a:gd name="T81" fmla="*/ 30 h 34"/>
                <a:gd name="T82" fmla="*/ 2 w 21"/>
                <a:gd name="T83" fmla="*/ 31 h 34"/>
                <a:gd name="T84" fmla="*/ 5 w 21"/>
                <a:gd name="T85" fmla="*/ 32 h 34"/>
                <a:gd name="T86" fmla="*/ 9 w 21"/>
                <a:gd name="T87" fmla="*/ 31 h 34"/>
                <a:gd name="T88" fmla="*/ 12 w 21"/>
                <a:gd name="T89" fmla="*/ 34 h 34"/>
                <a:gd name="T90" fmla="*/ 16 w 21"/>
                <a:gd name="T91" fmla="*/ 34 h 34"/>
                <a:gd name="T92" fmla="*/ 18 w 21"/>
                <a:gd name="T93" fmla="*/ 30 h 34"/>
                <a:gd name="T94" fmla="*/ 16 w 21"/>
                <a:gd name="T95" fmla="*/ 24 h 34"/>
                <a:gd name="T96" fmla="*/ 17 w 21"/>
                <a:gd name="T97" fmla="*/ 24 h 34"/>
                <a:gd name="T98" fmla="*/ 17 w 21"/>
                <a:gd name="T99" fmla="*/ 23 h 34"/>
                <a:gd name="T100" fmla="*/ 18 w 21"/>
                <a:gd name="T101" fmla="*/ 22 h 34"/>
                <a:gd name="T102" fmla="*/ 18 w 21"/>
                <a:gd name="T103" fmla="*/ 20 h 34"/>
                <a:gd name="T104" fmla="*/ 17 w 21"/>
                <a:gd name="T10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34">
                  <a:moveTo>
                    <a:pt x="19" y="19"/>
                  </a:moveTo>
                  <a:cubicBezTo>
                    <a:pt x="19" y="19"/>
                    <a:pt x="20" y="19"/>
                    <a:pt x="20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3"/>
                  </a:cubicBezTo>
                  <a:cubicBezTo>
                    <a:pt x="20" y="13"/>
                    <a:pt x="20" y="12"/>
                    <a:pt x="20" y="12"/>
                  </a:cubicBezTo>
                  <a:cubicBezTo>
                    <a:pt x="20" y="11"/>
                    <a:pt x="19" y="9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7" y="6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4" y="7"/>
                    <a:pt x="3" y="9"/>
                  </a:cubicBezTo>
                  <a:cubicBezTo>
                    <a:pt x="3" y="9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1" y="12"/>
                    <a:pt x="1" y="12"/>
                  </a:cubicBezTo>
                  <a:cubicBezTo>
                    <a:pt x="1" y="12"/>
                    <a:pt x="1" y="12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3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9"/>
                    <a:pt x="6" y="19"/>
                    <a:pt x="7" y="19"/>
                  </a:cubicBezTo>
                  <a:cubicBezTo>
                    <a:pt x="7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0" y="25"/>
                    <a:pt x="10" y="25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5"/>
                    <a:pt x="9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7" y="25"/>
                    <a:pt x="7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4" y="24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1" y="26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1" y="28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1" y="30"/>
                    <a:pt x="1" y="30"/>
                    <a:pt x="2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1"/>
                    <a:pt x="3" y="31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7" y="32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2"/>
                    <a:pt x="10" y="33"/>
                    <a:pt x="12" y="34"/>
                  </a:cubicBezTo>
                  <a:cubicBezTo>
                    <a:pt x="13" y="34"/>
                    <a:pt x="13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7" y="33"/>
                    <a:pt x="18" y="32"/>
                    <a:pt x="18" y="31"/>
                  </a:cubicBezTo>
                  <a:cubicBezTo>
                    <a:pt x="18" y="31"/>
                    <a:pt x="18" y="30"/>
                    <a:pt x="18" y="30"/>
                  </a:cubicBezTo>
                  <a:cubicBezTo>
                    <a:pt x="19" y="29"/>
                    <a:pt x="18" y="28"/>
                    <a:pt x="18" y="27"/>
                  </a:cubicBezTo>
                  <a:cubicBezTo>
                    <a:pt x="18" y="26"/>
                    <a:pt x="17" y="25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85"/>
            <p:cNvSpPr>
              <a:spLocks/>
            </p:cNvSpPr>
            <p:nvPr userDrawn="1"/>
          </p:nvSpPr>
          <p:spPr bwMode="auto">
            <a:xfrm>
              <a:off x="5478463" y="9610411"/>
              <a:ext cx="104775" cy="50800"/>
            </a:xfrm>
            <a:custGeom>
              <a:avLst/>
              <a:gdLst>
                <a:gd name="T0" fmla="*/ 1 w 27"/>
                <a:gd name="T1" fmla="*/ 5 h 13"/>
                <a:gd name="T2" fmla="*/ 1 w 27"/>
                <a:gd name="T3" fmla="*/ 6 h 13"/>
                <a:gd name="T4" fmla="*/ 1 w 27"/>
                <a:gd name="T5" fmla="*/ 7 h 13"/>
                <a:gd name="T6" fmla="*/ 1 w 27"/>
                <a:gd name="T7" fmla="*/ 7 h 13"/>
                <a:gd name="T8" fmla="*/ 2 w 27"/>
                <a:gd name="T9" fmla="*/ 9 h 13"/>
                <a:gd name="T10" fmla="*/ 3 w 27"/>
                <a:gd name="T11" fmla="*/ 9 h 13"/>
                <a:gd name="T12" fmla="*/ 5 w 27"/>
                <a:gd name="T13" fmla="*/ 11 h 13"/>
                <a:gd name="T14" fmla="*/ 7 w 27"/>
                <a:gd name="T15" fmla="*/ 12 h 13"/>
                <a:gd name="T16" fmla="*/ 7 w 27"/>
                <a:gd name="T17" fmla="*/ 12 h 13"/>
                <a:gd name="T18" fmla="*/ 7 w 27"/>
                <a:gd name="T19" fmla="*/ 12 h 13"/>
                <a:gd name="T20" fmla="*/ 9 w 27"/>
                <a:gd name="T21" fmla="*/ 13 h 13"/>
                <a:gd name="T22" fmla="*/ 10 w 27"/>
                <a:gd name="T23" fmla="*/ 13 h 13"/>
                <a:gd name="T24" fmla="*/ 13 w 27"/>
                <a:gd name="T25" fmla="*/ 13 h 13"/>
                <a:gd name="T26" fmla="*/ 14 w 27"/>
                <a:gd name="T27" fmla="*/ 13 h 13"/>
                <a:gd name="T28" fmla="*/ 14 w 27"/>
                <a:gd name="T29" fmla="*/ 13 h 13"/>
                <a:gd name="T30" fmla="*/ 15 w 27"/>
                <a:gd name="T31" fmla="*/ 12 h 13"/>
                <a:gd name="T32" fmla="*/ 16 w 27"/>
                <a:gd name="T33" fmla="*/ 12 h 13"/>
                <a:gd name="T34" fmla="*/ 16 w 27"/>
                <a:gd name="T35" fmla="*/ 11 h 13"/>
                <a:gd name="T36" fmla="*/ 16 w 27"/>
                <a:gd name="T37" fmla="*/ 10 h 13"/>
                <a:gd name="T38" fmla="*/ 17 w 27"/>
                <a:gd name="T39" fmla="*/ 7 h 13"/>
                <a:gd name="T40" fmla="*/ 17 w 27"/>
                <a:gd name="T41" fmla="*/ 7 h 13"/>
                <a:gd name="T42" fmla="*/ 22 w 27"/>
                <a:gd name="T43" fmla="*/ 10 h 13"/>
                <a:gd name="T44" fmla="*/ 23 w 27"/>
                <a:gd name="T45" fmla="*/ 10 h 13"/>
                <a:gd name="T46" fmla="*/ 25 w 27"/>
                <a:gd name="T47" fmla="*/ 11 h 13"/>
                <a:gd name="T48" fmla="*/ 25 w 27"/>
                <a:gd name="T49" fmla="*/ 11 h 13"/>
                <a:gd name="T50" fmla="*/ 26 w 27"/>
                <a:gd name="T51" fmla="*/ 11 h 13"/>
                <a:gd name="T52" fmla="*/ 26 w 27"/>
                <a:gd name="T53" fmla="*/ 10 h 13"/>
                <a:gd name="T54" fmla="*/ 27 w 27"/>
                <a:gd name="T55" fmla="*/ 7 h 13"/>
                <a:gd name="T56" fmla="*/ 26 w 27"/>
                <a:gd name="T57" fmla="*/ 4 h 13"/>
                <a:gd name="T58" fmla="*/ 25 w 27"/>
                <a:gd name="T59" fmla="*/ 2 h 13"/>
                <a:gd name="T60" fmla="*/ 24 w 27"/>
                <a:gd name="T61" fmla="*/ 2 h 13"/>
                <a:gd name="T62" fmla="*/ 20 w 27"/>
                <a:gd name="T63" fmla="*/ 0 h 13"/>
                <a:gd name="T64" fmla="*/ 19 w 27"/>
                <a:gd name="T65" fmla="*/ 0 h 13"/>
                <a:gd name="T66" fmla="*/ 19 w 27"/>
                <a:gd name="T67" fmla="*/ 0 h 13"/>
                <a:gd name="T68" fmla="*/ 18 w 27"/>
                <a:gd name="T69" fmla="*/ 0 h 13"/>
                <a:gd name="T70" fmla="*/ 17 w 27"/>
                <a:gd name="T71" fmla="*/ 0 h 13"/>
                <a:gd name="T72" fmla="*/ 16 w 27"/>
                <a:gd name="T73" fmla="*/ 2 h 13"/>
                <a:gd name="T74" fmla="*/ 16 w 27"/>
                <a:gd name="T75" fmla="*/ 2 h 13"/>
                <a:gd name="T76" fmla="*/ 16 w 27"/>
                <a:gd name="T77" fmla="*/ 3 h 13"/>
                <a:gd name="T78" fmla="*/ 15 w 27"/>
                <a:gd name="T79" fmla="*/ 1 h 13"/>
                <a:gd name="T80" fmla="*/ 15 w 27"/>
                <a:gd name="T81" fmla="*/ 1 h 13"/>
                <a:gd name="T82" fmla="*/ 15 w 27"/>
                <a:gd name="T83" fmla="*/ 1 h 13"/>
                <a:gd name="T84" fmla="*/ 14 w 27"/>
                <a:gd name="T85" fmla="*/ 1 h 13"/>
                <a:gd name="T86" fmla="*/ 11 w 27"/>
                <a:gd name="T87" fmla="*/ 2 h 13"/>
                <a:gd name="T88" fmla="*/ 11 w 27"/>
                <a:gd name="T89" fmla="*/ 3 h 13"/>
                <a:gd name="T90" fmla="*/ 11 w 27"/>
                <a:gd name="T91" fmla="*/ 3 h 13"/>
                <a:gd name="T92" fmla="*/ 11 w 27"/>
                <a:gd name="T93" fmla="*/ 3 h 13"/>
                <a:gd name="T94" fmla="*/ 10 w 27"/>
                <a:gd name="T95" fmla="*/ 3 h 13"/>
                <a:gd name="T96" fmla="*/ 9 w 27"/>
                <a:gd name="T97" fmla="*/ 2 h 13"/>
                <a:gd name="T98" fmla="*/ 8 w 27"/>
                <a:gd name="T99" fmla="*/ 2 h 13"/>
                <a:gd name="T100" fmla="*/ 6 w 27"/>
                <a:gd name="T101" fmla="*/ 1 h 13"/>
                <a:gd name="T102" fmla="*/ 5 w 27"/>
                <a:gd name="T103" fmla="*/ 0 h 13"/>
                <a:gd name="T104" fmla="*/ 3 w 27"/>
                <a:gd name="T105" fmla="*/ 0 h 13"/>
                <a:gd name="T106" fmla="*/ 3 w 27"/>
                <a:gd name="T107" fmla="*/ 0 h 13"/>
                <a:gd name="T108" fmla="*/ 2 w 27"/>
                <a:gd name="T109" fmla="*/ 1 h 13"/>
                <a:gd name="T110" fmla="*/ 1 w 27"/>
                <a:gd name="T111" fmla="*/ 1 h 13"/>
                <a:gd name="T112" fmla="*/ 0 w 27"/>
                <a:gd name="T113" fmla="*/ 2 h 13"/>
                <a:gd name="T114" fmla="*/ 0 w 27"/>
                <a:gd name="T115" fmla="*/ 4 h 13"/>
                <a:gd name="T116" fmla="*/ 1 w 27"/>
                <a:gd name="T11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" h="13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5" y="11"/>
                    <a:pt x="5" y="11"/>
                  </a:cubicBezTo>
                  <a:cubicBezTo>
                    <a:pt x="5" y="11"/>
                    <a:pt x="6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5" y="13"/>
                    <a:pt x="15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20" y="9"/>
                    <a:pt x="22" y="10"/>
                  </a:cubicBezTo>
                  <a:cubicBezTo>
                    <a:pt x="22" y="10"/>
                    <a:pt x="23" y="10"/>
                    <a:pt x="23" y="10"/>
                  </a:cubicBezTo>
                  <a:cubicBezTo>
                    <a:pt x="24" y="10"/>
                    <a:pt x="24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0"/>
                    <a:pt x="26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6" y="5"/>
                    <a:pt x="26" y="4"/>
                  </a:cubicBezTo>
                  <a:cubicBezTo>
                    <a:pt x="26" y="3"/>
                    <a:pt x="25" y="3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1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1"/>
                    <a:pt x="16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3"/>
                  </a:cubicBezTo>
                  <a:cubicBezTo>
                    <a:pt x="16" y="2"/>
                    <a:pt x="16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86"/>
            <p:cNvSpPr>
              <a:spLocks/>
            </p:cNvSpPr>
            <p:nvPr userDrawn="1"/>
          </p:nvSpPr>
          <p:spPr bwMode="auto">
            <a:xfrm>
              <a:off x="5367338" y="9758049"/>
              <a:ext cx="65088" cy="50800"/>
            </a:xfrm>
            <a:custGeom>
              <a:avLst/>
              <a:gdLst>
                <a:gd name="T0" fmla="*/ 0 w 17"/>
                <a:gd name="T1" fmla="*/ 6 h 13"/>
                <a:gd name="T2" fmla="*/ 0 w 17"/>
                <a:gd name="T3" fmla="*/ 8 h 13"/>
                <a:gd name="T4" fmla="*/ 0 w 17"/>
                <a:gd name="T5" fmla="*/ 9 h 13"/>
                <a:gd name="T6" fmla="*/ 1 w 17"/>
                <a:gd name="T7" fmla="*/ 12 h 13"/>
                <a:gd name="T8" fmla="*/ 3 w 17"/>
                <a:gd name="T9" fmla="*/ 12 h 13"/>
                <a:gd name="T10" fmla="*/ 4 w 17"/>
                <a:gd name="T11" fmla="*/ 13 h 13"/>
                <a:gd name="T12" fmla="*/ 4 w 17"/>
                <a:gd name="T13" fmla="*/ 13 h 13"/>
                <a:gd name="T14" fmla="*/ 5 w 17"/>
                <a:gd name="T15" fmla="*/ 13 h 13"/>
                <a:gd name="T16" fmla="*/ 5 w 17"/>
                <a:gd name="T17" fmla="*/ 13 h 13"/>
                <a:gd name="T18" fmla="*/ 8 w 17"/>
                <a:gd name="T19" fmla="*/ 13 h 13"/>
                <a:gd name="T20" fmla="*/ 11 w 17"/>
                <a:gd name="T21" fmla="*/ 12 h 13"/>
                <a:gd name="T22" fmla="*/ 12 w 17"/>
                <a:gd name="T23" fmla="*/ 12 h 13"/>
                <a:gd name="T24" fmla="*/ 12 w 17"/>
                <a:gd name="T25" fmla="*/ 12 h 13"/>
                <a:gd name="T26" fmla="*/ 13 w 17"/>
                <a:gd name="T27" fmla="*/ 11 h 13"/>
                <a:gd name="T28" fmla="*/ 15 w 17"/>
                <a:gd name="T29" fmla="*/ 8 h 13"/>
                <a:gd name="T30" fmla="*/ 16 w 17"/>
                <a:gd name="T31" fmla="*/ 7 h 13"/>
                <a:gd name="T32" fmla="*/ 16 w 17"/>
                <a:gd name="T33" fmla="*/ 6 h 13"/>
                <a:gd name="T34" fmla="*/ 16 w 17"/>
                <a:gd name="T35" fmla="*/ 2 h 13"/>
                <a:gd name="T36" fmla="*/ 16 w 17"/>
                <a:gd name="T37" fmla="*/ 2 h 13"/>
                <a:gd name="T38" fmla="*/ 15 w 17"/>
                <a:gd name="T39" fmla="*/ 1 h 13"/>
                <a:gd name="T40" fmla="*/ 14 w 17"/>
                <a:gd name="T41" fmla="*/ 0 h 13"/>
                <a:gd name="T42" fmla="*/ 13 w 17"/>
                <a:gd name="T43" fmla="*/ 0 h 13"/>
                <a:gd name="T44" fmla="*/ 12 w 17"/>
                <a:gd name="T45" fmla="*/ 0 h 13"/>
                <a:gd name="T46" fmla="*/ 8 w 17"/>
                <a:gd name="T47" fmla="*/ 2 h 13"/>
                <a:gd name="T48" fmla="*/ 7 w 17"/>
                <a:gd name="T49" fmla="*/ 3 h 13"/>
                <a:gd name="T50" fmla="*/ 6 w 17"/>
                <a:gd name="T51" fmla="*/ 3 h 13"/>
                <a:gd name="T52" fmla="*/ 1 w 17"/>
                <a:gd name="T53" fmla="*/ 4 h 13"/>
                <a:gd name="T54" fmla="*/ 1 w 17"/>
                <a:gd name="T55" fmla="*/ 5 h 13"/>
                <a:gd name="T56" fmla="*/ 0 w 17"/>
                <a:gd name="T5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" h="13">
                  <a:moveTo>
                    <a:pt x="0" y="6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2" y="12"/>
                    <a:pt x="2" y="12"/>
                    <a:pt x="3" y="12"/>
                  </a:cubicBezTo>
                  <a:cubicBezTo>
                    <a:pt x="3" y="13"/>
                    <a:pt x="3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7" y="13"/>
                    <a:pt x="8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6" y="7"/>
                    <a:pt x="16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5"/>
                    <a:pt x="17" y="4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0" y="1"/>
                    <a:pt x="9" y="1"/>
                    <a:pt x="8" y="2"/>
                  </a:cubicBezTo>
                  <a:cubicBezTo>
                    <a:pt x="8" y="2"/>
                    <a:pt x="7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3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87"/>
            <p:cNvSpPr>
              <a:spLocks/>
            </p:cNvSpPr>
            <p:nvPr userDrawn="1"/>
          </p:nvSpPr>
          <p:spPr bwMode="auto">
            <a:xfrm>
              <a:off x="5580063" y="9591361"/>
              <a:ext cx="73025" cy="31750"/>
            </a:xfrm>
            <a:custGeom>
              <a:avLst/>
              <a:gdLst>
                <a:gd name="T0" fmla="*/ 3 w 19"/>
                <a:gd name="T1" fmla="*/ 6 h 8"/>
                <a:gd name="T2" fmla="*/ 4 w 19"/>
                <a:gd name="T3" fmla="*/ 6 h 8"/>
                <a:gd name="T4" fmla="*/ 5 w 19"/>
                <a:gd name="T5" fmla="*/ 8 h 8"/>
                <a:gd name="T6" fmla="*/ 7 w 19"/>
                <a:gd name="T7" fmla="*/ 8 h 8"/>
                <a:gd name="T8" fmla="*/ 8 w 19"/>
                <a:gd name="T9" fmla="*/ 8 h 8"/>
                <a:gd name="T10" fmla="*/ 10 w 19"/>
                <a:gd name="T11" fmla="*/ 8 h 8"/>
                <a:gd name="T12" fmla="*/ 14 w 19"/>
                <a:gd name="T13" fmla="*/ 7 h 8"/>
                <a:gd name="T14" fmla="*/ 19 w 19"/>
                <a:gd name="T15" fmla="*/ 6 h 8"/>
                <a:gd name="T16" fmla="*/ 19 w 19"/>
                <a:gd name="T17" fmla="*/ 5 h 8"/>
                <a:gd name="T18" fmla="*/ 19 w 19"/>
                <a:gd name="T19" fmla="*/ 4 h 8"/>
                <a:gd name="T20" fmla="*/ 14 w 19"/>
                <a:gd name="T21" fmla="*/ 1 h 8"/>
                <a:gd name="T22" fmla="*/ 11 w 19"/>
                <a:gd name="T23" fmla="*/ 0 h 8"/>
                <a:gd name="T24" fmla="*/ 10 w 19"/>
                <a:gd name="T25" fmla="*/ 0 h 8"/>
                <a:gd name="T26" fmla="*/ 8 w 19"/>
                <a:gd name="T27" fmla="*/ 0 h 8"/>
                <a:gd name="T28" fmla="*/ 6 w 19"/>
                <a:gd name="T29" fmla="*/ 0 h 8"/>
                <a:gd name="T30" fmla="*/ 5 w 19"/>
                <a:gd name="T31" fmla="*/ 0 h 8"/>
                <a:gd name="T32" fmla="*/ 4 w 19"/>
                <a:gd name="T33" fmla="*/ 0 h 8"/>
                <a:gd name="T34" fmla="*/ 4 w 19"/>
                <a:gd name="T35" fmla="*/ 0 h 8"/>
                <a:gd name="T36" fmla="*/ 3 w 19"/>
                <a:gd name="T37" fmla="*/ 0 h 8"/>
                <a:gd name="T38" fmla="*/ 3 w 19"/>
                <a:gd name="T39" fmla="*/ 0 h 8"/>
                <a:gd name="T40" fmla="*/ 0 w 19"/>
                <a:gd name="T41" fmla="*/ 2 h 8"/>
                <a:gd name="T42" fmla="*/ 0 w 19"/>
                <a:gd name="T43" fmla="*/ 3 h 8"/>
                <a:gd name="T44" fmla="*/ 0 w 19"/>
                <a:gd name="T45" fmla="*/ 4 h 8"/>
                <a:gd name="T46" fmla="*/ 3 w 19"/>
                <a:gd name="T4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8">
                  <a:moveTo>
                    <a:pt x="3" y="6"/>
                  </a:moveTo>
                  <a:cubicBezTo>
                    <a:pt x="3" y="6"/>
                    <a:pt x="3" y="6"/>
                    <a:pt x="4" y="6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3" y="8"/>
                    <a:pt x="14" y="7"/>
                  </a:cubicBezTo>
                  <a:cubicBezTo>
                    <a:pt x="16" y="7"/>
                    <a:pt x="17" y="6"/>
                    <a:pt x="19" y="6"/>
                  </a:cubicBezTo>
                  <a:cubicBezTo>
                    <a:pt x="19" y="6"/>
                    <a:pt x="19" y="5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8" y="3"/>
                    <a:pt x="16" y="2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4"/>
                    <a:pt x="2" y="5"/>
                    <a:pt x="3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88"/>
            <p:cNvSpPr>
              <a:spLocks/>
            </p:cNvSpPr>
            <p:nvPr userDrawn="1"/>
          </p:nvSpPr>
          <p:spPr bwMode="auto">
            <a:xfrm>
              <a:off x="5343525" y="9650099"/>
              <a:ext cx="31750" cy="30163"/>
            </a:xfrm>
            <a:custGeom>
              <a:avLst/>
              <a:gdLst>
                <a:gd name="T0" fmla="*/ 6 w 8"/>
                <a:gd name="T1" fmla="*/ 0 h 8"/>
                <a:gd name="T2" fmla="*/ 5 w 8"/>
                <a:gd name="T3" fmla="*/ 0 h 8"/>
                <a:gd name="T4" fmla="*/ 4 w 8"/>
                <a:gd name="T5" fmla="*/ 0 h 8"/>
                <a:gd name="T6" fmla="*/ 3 w 8"/>
                <a:gd name="T7" fmla="*/ 0 h 8"/>
                <a:gd name="T8" fmla="*/ 2 w 8"/>
                <a:gd name="T9" fmla="*/ 0 h 8"/>
                <a:gd name="T10" fmla="*/ 1 w 8"/>
                <a:gd name="T11" fmla="*/ 1 h 8"/>
                <a:gd name="T12" fmla="*/ 0 w 8"/>
                <a:gd name="T13" fmla="*/ 2 h 8"/>
                <a:gd name="T14" fmla="*/ 0 w 8"/>
                <a:gd name="T15" fmla="*/ 4 h 8"/>
                <a:gd name="T16" fmla="*/ 0 w 8"/>
                <a:gd name="T17" fmla="*/ 4 h 8"/>
                <a:gd name="T18" fmla="*/ 1 w 8"/>
                <a:gd name="T19" fmla="*/ 6 h 8"/>
                <a:gd name="T20" fmla="*/ 1 w 8"/>
                <a:gd name="T21" fmla="*/ 7 h 8"/>
                <a:gd name="T22" fmla="*/ 3 w 8"/>
                <a:gd name="T23" fmla="*/ 8 h 8"/>
                <a:gd name="T24" fmla="*/ 3 w 8"/>
                <a:gd name="T25" fmla="*/ 8 h 8"/>
                <a:gd name="T26" fmla="*/ 4 w 8"/>
                <a:gd name="T27" fmla="*/ 8 h 8"/>
                <a:gd name="T28" fmla="*/ 4 w 8"/>
                <a:gd name="T29" fmla="*/ 8 h 8"/>
                <a:gd name="T30" fmla="*/ 5 w 8"/>
                <a:gd name="T31" fmla="*/ 8 h 8"/>
                <a:gd name="T32" fmla="*/ 7 w 8"/>
                <a:gd name="T33" fmla="*/ 6 h 8"/>
                <a:gd name="T34" fmla="*/ 7 w 8"/>
                <a:gd name="T35" fmla="*/ 6 h 8"/>
                <a:gd name="T36" fmla="*/ 7 w 8"/>
                <a:gd name="T37" fmla="*/ 5 h 8"/>
                <a:gd name="T38" fmla="*/ 7 w 8"/>
                <a:gd name="T39" fmla="*/ 2 h 8"/>
                <a:gd name="T40" fmla="*/ 6 w 8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89"/>
            <p:cNvSpPr>
              <a:spLocks noEditPoints="1"/>
            </p:cNvSpPr>
            <p:nvPr userDrawn="1"/>
          </p:nvSpPr>
          <p:spPr bwMode="auto">
            <a:xfrm>
              <a:off x="5402263" y="9623111"/>
              <a:ext cx="138113" cy="165100"/>
            </a:xfrm>
            <a:custGeom>
              <a:avLst/>
              <a:gdLst>
                <a:gd name="T0" fmla="*/ 3 w 36"/>
                <a:gd name="T1" fmla="*/ 15 h 43"/>
                <a:gd name="T2" fmla="*/ 8 w 36"/>
                <a:gd name="T3" fmla="*/ 18 h 43"/>
                <a:gd name="T4" fmla="*/ 12 w 36"/>
                <a:gd name="T5" fmla="*/ 17 h 43"/>
                <a:gd name="T6" fmla="*/ 13 w 36"/>
                <a:gd name="T7" fmla="*/ 22 h 43"/>
                <a:gd name="T8" fmla="*/ 10 w 36"/>
                <a:gd name="T9" fmla="*/ 20 h 43"/>
                <a:gd name="T10" fmla="*/ 8 w 36"/>
                <a:gd name="T11" fmla="*/ 19 h 43"/>
                <a:gd name="T12" fmla="*/ 6 w 36"/>
                <a:gd name="T13" fmla="*/ 20 h 43"/>
                <a:gd name="T14" fmla="*/ 5 w 36"/>
                <a:gd name="T15" fmla="*/ 22 h 43"/>
                <a:gd name="T16" fmla="*/ 6 w 36"/>
                <a:gd name="T17" fmla="*/ 26 h 43"/>
                <a:gd name="T18" fmla="*/ 11 w 36"/>
                <a:gd name="T19" fmla="*/ 29 h 43"/>
                <a:gd name="T20" fmla="*/ 15 w 36"/>
                <a:gd name="T21" fmla="*/ 29 h 43"/>
                <a:gd name="T22" fmla="*/ 17 w 36"/>
                <a:gd name="T23" fmla="*/ 28 h 43"/>
                <a:gd name="T24" fmla="*/ 18 w 36"/>
                <a:gd name="T25" fmla="*/ 31 h 43"/>
                <a:gd name="T26" fmla="*/ 17 w 36"/>
                <a:gd name="T27" fmla="*/ 36 h 43"/>
                <a:gd name="T28" fmla="*/ 19 w 36"/>
                <a:gd name="T29" fmla="*/ 38 h 43"/>
                <a:gd name="T30" fmla="*/ 20 w 36"/>
                <a:gd name="T31" fmla="*/ 39 h 43"/>
                <a:gd name="T32" fmla="*/ 21 w 36"/>
                <a:gd name="T33" fmla="*/ 41 h 43"/>
                <a:gd name="T34" fmla="*/ 22 w 36"/>
                <a:gd name="T35" fmla="*/ 42 h 43"/>
                <a:gd name="T36" fmla="*/ 25 w 36"/>
                <a:gd name="T37" fmla="*/ 43 h 43"/>
                <a:gd name="T38" fmla="*/ 28 w 36"/>
                <a:gd name="T39" fmla="*/ 41 h 43"/>
                <a:gd name="T40" fmla="*/ 29 w 36"/>
                <a:gd name="T41" fmla="*/ 38 h 43"/>
                <a:gd name="T42" fmla="*/ 27 w 36"/>
                <a:gd name="T43" fmla="*/ 35 h 43"/>
                <a:gd name="T44" fmla="*/ 24 w 36"/>
                <a:gd name="T45" fmla="*/ 34 h 43"/>
                <a:gd name="T46" fmla="*/ 22 w 36"/>
                <a:gd name="T47" fmla="*/ 30 h 43"/>
                <a:gd name="T48" fmla="*/ 22 w 36"/>
                <a:gd name="T49" fmla="*/ 28 h 43"/>
                <a:gd name="T50" fmla="*/ 27 w 36"/>
                <a:gd name="T51" fmla="*/ 27 h 43"/>
                <a:gd name="T52" fmla="*/ 29 w 36"/>
                <a:gd name="T53" fmla="*/ 27 h 43"/>
                <a:gd name="T54" fmla="*/ 30 w 36"/>
                <a:gd name="T55" fmla="*/ 27 h 43"/>
                <a:gd name="T56" fmla="*/ 33 w 36"/>
                <a:gd name="T57" fmla="*/ 27 h 43"/>
                <a:gd name="T58" fmla="*/ 35 w 36"/>
                <a:gd name="T59" fmla="*/ 21 h 43"/>
                <a:gd name="T60" fmla="*/ 33 w 36"/>
                <a:gd name="T61" fmla="*/ 18 h 43"/>
                <a:gd name="T62" fmla="*/ 35 w 36"/>
                <a:gd name="T63" fmla="*/ 17 h 43"/>
                <a:gd name="T64" fmla="*/ 36 w 36"/>
                <a:gd name="T65" fmla="*/ 14 h 43"/>
                <a:gd name="T66" fmla="*/ 32 w 36"/>
                <a:gd name="T67" fmla="*/ 11 h 43"/>
                <a:gd name="T68" fmla="*/ 30 w 36"/>
                <a:gd name="T69" fmla="*/ 12 h 43"/>
                <a:gd name="T70" fmla="*/ 28 w 36"/>
                <a:gd name="T71" fmla="*/ 13 h 43"/>
                <a:gd name="T72" fmla="*/ 27 w 36"/>
                <a:gd name="T73" fmla="*/ 11 h 43"/>
                <a:gd name="T74" fmla="*/ 24 w 36"/>
                <a:gd name="T75" fmla="*/ 10 h 43"/>
                <a:gd name="T76" fmla="*/ 22 w 36"/>
                <a:gd name="T77" fmla="*/ 11 h 43"/>
                <a:gd name="T78" fmla="*/ 21 w 36"/>
                <a:gd name="T79" fmla="*/ 11 h 43"/>
                <a:gd name="T80" fmla="*/ 19 w 36"/>
                <a:gd name="T81" fmla="*/ 6 h 43"/>
                <a:gd name="T82" fmla="*/ 16 w 36"/>
                <a:gd name="T83" fmla="*/ 2 h 43"/>
                <a:gd name="T84" fmla="*/ 14 w 36"/>
                <a:gd name="T85" fmla="*/ 0 h 43"/>
                <a:gd name="T86" fmla="*/ 13 w 36"/>
                <a:gd name="T87" fmla="*/ 0 h 43"/>
                <a:gd name="T88" fmla="*/ 11 w 36"/>
                <a:gd name="T89" fmla="*/ 1 h 43"/>
                <a:gd name="T90" fmla="*/ 10 w 36"/>
                <a:gd name="T91" fmla="*/ 2 h 43"/>
                <a:gd name="T92" fmla="*/ 8 w 36"/>
                <a:gd name="T93" fmla="*/ 8 h 43"/>
                <a:gd name="T94" fmla="*/ 5 w 36"/>
                <a:gd name="T95" fmla="*/ 7 h 43"/>
                <a:gd name="T96" fmla="*/ 4 w 36"/>
                <a:gd name="T97" fmla="*/ 6 h 43"/>
                <a:gd name="T98" fmla="*/ 0 w 36"/>
                <a:gd name="T99" fmla="*/ 12 h 43"/>
                <a:gd name="T100" fmla="*/ 30 w 36"/>
                <a:gd name="T101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" h="43"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2" y="14"/>
                    <a:pt x="3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7"/>
                    <a:pt x="7" y="17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1" y="18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3" y="19"/>
                    <a:pt x="13" y="20"/>
                  </a:cubicBezTo>
                  <a:cubicBezTo>
                    <a:pt x="13" y="21"/>
                    <a:pt x="13" y="21"/>
                    <a:pt x="13" y="22"/>
                  </a:cubicBezTo>
                  <a:cubicBezTo>
                    <a:pt x="13" y="22"/>
                    <a:pt x="13" y="21"/>
                    <a:pt x="12" y="21"/>
                  </a:cubicBezTo>
                  <a:cubicBezTo>
                    <a:pt x="12" y="21"/>
                    <a:pt x="12" y="20"/>
                    <a:pt x="12" y="20"/>
                  </a:cubicBezTo>
                  <a:cubicBezTo>
                    <a:pt x="11" y="20"/>
                    <a:pt x="11" y="20"/>
                    <a:pt x="10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5" y="25"/>
                    <a:pt x="6" y="2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8"/>
                    <a:pt x="9" y="29"/>
                  </a:cubicBezTo>
                  <a:cubicBezTo>
                    <a:pt x="9" y="29"/>
                    <a:pt x="9" y="29"/>
                    <a:pt x="10" y="29"/>
                  </a:cubicBezTo>
                  <a:cubicBezTo>
                    <a:pt x="10" y="29"/>
                    <a:pt x="10" y="29"/>
                    <a:pt x="11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3" y="30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8"/>
                    <a:pt x="17" y="28"/>
                  </a:cubicBezTo>
                  <a:cubicBezTo>
                    <a:pt x="17" y="29"/>
                    <a:pt x="17" y="29"/>
                    <a:pt x="18" y="29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1"/>
                  </a:cubicBezTo>
                  <a:cubicBezTo>
                    <a:pt x="17" y="32"/>
                    <a:pt x="17" y="34"/>
                    <a:pt x="17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7"/>
                    <a:pt x="18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40"/>
                    <a:pt x="21" y="41"/>
                    <a:pt x="21" y="41"/>
                  </a:cubicBezTo>
                  <a:cubicBezTo>
                    <a:pt x="21" y="41"/>
                    <a:pt x="21" y="41"/>
                    <a:pt x="21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4" y="43"/>
                    <a:pt x="25" y="43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6" y="43"/>
                    <a:pt x="26" y="43"/>
                  </a:cubicBezTo>
                  <a:cubicBezTo>
                    <a:pt x="26" y="42"/>
                    <a:pt x="27" y="42"/>
                    <a:pt x="27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0"/>
                    <a:pt x="28" y="40"/>
                  </a:cubicBezTo>
                  <a:cubicBezTo>
                    <a:pt x="28" y="40"/>
                    <a:pt x="29" y="40"/>
                    <a:pt x="29" y="39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8" y="38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6"/>
                    <a:pt x="28" y="36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5" y="34"/>
                    <a:pt x="25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3"/>
                    <a:pt x="24" y="31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1" y="27"/>
                    <a:pt x="31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0"/>
                    <a:pt x="34" y="20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2"/>
                    <a:pt x="34" y="11"/>
                    <a:pt x="33" y="11"/>
                  </a:cubicBezTo>
                  <a:cubicBezTo>
                    <a:pt x="33" y="11"/>
                    <a:pt x="32" y="11"/>
                    <a:pt x="32" y="11"/>
                  </a:cubicBezTo>
                  <a:cubicBezTo>
                    <a:pt x="32" y="11"/>
                    <a:pt x="32" y="11"/>
                    <a:pt x="31" y="11"/>
                  </a:cubicBezTo>
                  <a:cubicBezTo>
                    <a:pt x="31" y="11"/>
                    <a:pt x="31" y="11"/>
                    <a:pt x="30" y="11"/>
                  </a:cubicBezTo>
                  <a:cubicBezTo>
                    <a:pt x="30" y="11"/>
                    <a:pt x="30" y="11"/>
                    <a:pt x="30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29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2"/>
                    <a:pt x="28" y="12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0"/>
                    <a:pt x="26" y="10"/>
                    <a:pt x="26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1" y="11"/>
                  </a:cubicBezTo>
                  <a:cubicBezTo>
                    <a:pt x="21" y="11"/>
                    <a:pt x="21" y="11"/>
                    <a:pt x="20" y="10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19" y="8"/>
                    <a:pt x="19" y="7"/>
                    <a:pt x="19" y="6"/>
                  </a:cubicBezTo>
                  <a:cubicBezTo>
                    <a:pt x="18" y="5"/>
                    <a:pt x="18" y="4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4"/>
                    <a:pt x="9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8"/>
                    <a:pt x="8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1" y="7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lnTo>
                    <a:pt x="0" y="13"/>
                  </a:lnTo>
                  <a:close/>
                  <a:moveTo>
                    <a:pt x="30" y="18"/>
                  </a:moveTo>
                  <a:cubicBezTo>
                    <a:pt x="30" y="18"/>
                    <a:pt x="30" y="18"/>
                    <a:pt x="30" y="18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30" y="17"/>
                    <a:pt x="30" y="18"/>
                    <a:pt x="30" y="1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90"/>
            <p:cNvSpPr>
              <a:spLocks/>
            </p:cNvSpPr>
            <p:nvPr userDrawn="1"/>
          </p:nvSpPr>
          <p:spPr bwMode="auto">
            <a:xfrm>
              <a:off x="5568950" y="11135999"/>
              <a:ext cx="22225" cy="34925"/>
            </a:xfrm>
            <a:custGeom>
              <a:avLst/>
              <a:gdLst>
                <a:gd name="T0" fmla="*/ 4 w 6"/>
                <a:gd name="T1" fmla="*/ 9 h 9"/>
                <a:gd name="T2" fmla="*/ 5 w 6"/>
                <a:gd name="T3" fmla="*/ 8 h 9"/>
                <a:gd name="T4" fmla="*/ 6 w 6"/>
                <a:gd name="T5" fmla="*/ 5 h 9"/>
                <a:gd name="T6" fmla="*/ 2 w 6"/>
                <a:gd name="T7" fmla="*/ 0 h 9"/>
                <a:gd name="T8" fmla="*/ 1 w 6"/>
                <a:gd name="T9" fmla="*/ 0 h 9"/>
                <a:gd name="T10" fmla="*/ 0 w 6"/>
                <a:gd name="T11" fmla="*/ 1 h 9"/>
                <a:gd name="T12" fmla="*/ 1 w 6"/>
                <a:gd name="T13" fmla="*/ 6 h 9"/>
                <a:gd name="T14" fmla="*/ 4 w 6"/>
                <a:gd name="T15" fmla="*/ 9 h 9"/>
                <a:gd name="T16" fmla="*/ 4 w 6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9">
                  <a:moveTo>
                    <a:pt x="4" y="9"/>
                  </a:moveTo>
                  <a:cubicBezTo>
                    <a:pt x="5" y="9"/>
                    <a:pt x="5" y="9"/>
                    <a:pt x="5" y="8"/>
                  </a:cubicBezTo>
                  <a:cubicBezTo>
                    <a:pt x="6" y="8"/>
                    <a:pt x="6" y="7"/>
                    <a:pt x="6" y="5"/>
                  </a:cubicBezTo>
                  <a:cubicBezTo>
                    <a:pt x="5" y="3"/>
                    <a:pt x="3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2" y="8"/>
                    <a:pt x="3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91"/>
            <p:cNvSpPr>
              <a:spLocks/>
            </p:cNvSpPr>
            <p:nvPr userDrawn="1"/>
          </p:nvSpPr>
          <p:spPr bwMode="auto">
            <a:xfrm>
              <a:off x="5548313" y="11197911"/>
              <a:ext cx="31750" cy="14288"/>
            </a:xfrm>
            <a:custGeom>
              <a:avLst/>
              <a:gdLst>
                <a:gd name="T0" fmla="*/ 6 w 8"/>
                <a:gd name="T1" fmla="*/ 0 h 4"/>
                <a:gd name="T2" fmla="*/ 3 w 8"/>
                <a:gd name="T3" fmla="*/ 0 h 4"/>
                <a:gd name="T4" fmla="*/ 0 w 8"/>
                <a:gd name="T5" fmla="*/ 2 h 4"/>
                <a:gd name="T6" fmla="*/ 0 w 8"/>
                <a:gd name="T7" fmla="*/ 3 h 4"/>
                <a:gd name="T8" fmla="*/ 3 w 8"/>
                <a:gd name="T9" fmla="*/ 4 h 4"/>
                <a:gd name="T10" fmla="*/ 4 w 8"/>
                <a:gd name="T11" fmla="*/ 4 h 4"/>
                <a:gd name="T12" fmla="*/ 8 w 8"/>
                <a:gd name="T13" fmla="*/ 1 h 4"/>
                <a:gd name="T14" fmla="*/ 7 w 8"/>
                <a:gd name="T15" fmla="*/ 0 h 4"/>
                <a:gd name="T16" fmla="*/ 6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7" y="3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92"/>
            <p:cNvSpPr>
              <a:spLocks/>
            </p:cNvSpPr>
            <p:nvPr userDrawn="1"/>
          </p:nvSpPr>
          <p:spPr bwMode="auto">
            <a:xfrm>
              <a:off x="5653088" y="9677086"/>
              <a:ext cx="31750" cy="42863"/>
            </a:xfrm>
            <a:custGeom>
              <a:avLst/>
              <a:gdLst>
                <a:gd name="T0" fmla="*/ 3 w 8"/>
                <a:gd name="T1" fmla="*/ 11 h 11"/>
                <a:gd name="T2" fmla="*/ 4 w 8"/>
                <a:gd name="T3" fmla="*/ 11 h 11"/>
                <a:gd name="T4" fmla="*/ 6 w 8"/>
                <a:gd name="T5" fmla="*/ 10 h 11"/>
                <a:gd name="T6" fmla="*/ 8 w 8"/>
                <a:gd name="T7" fmla="*/ 6 h 11"/>
                <a:gd name="T8" fmla="*/ 5 w 8"/>
                <a:gd name="T9" fmla="*/ 0 h 11"/>
                <a:gd name="T10" fmla="*/ 4 w 8"/>
                <a:gd name="T11" fmla="*/ 0 h 11"/>
                <a:gd name="T12" fmla="*/ 2 w 8"/>
                <a:gd name="T13" fmla="*/ 2 h 11"/>
                <a:gd name="T14" fmla="*/ 0 w 8"/>
                <a:gd name="T15" fmla="*/ 5 h 11"/>
                <a:gd name="T16" fmla="*/ 3 w 8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3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6" y="10"/>
                    <a:pt x="6" y="10"/>
                  </a:cubicBezTo>
                  <a:cubicBezTo>
                    <a:pt x="8" y="9"/>
                    <a:pt x="8" y="8"/>
                    <a:pt x="8" y="6"/>
                  </a:cubicBezTo>
                  <a:cubicBezTo>
                    <a:pt x="8" y="3"/>
                    <a:pt x="7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7"/>
                    <a:pt x="1" y="10"/>
                    <a:pt x="3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93"/>
            <p:cNvSpPr>
              <a:spLocks/>
            </p:cNvSpPr>
            <p:nvPr userDrawn="1"/>
          </p:nvSpPr>
          <p:spPr bwMode="auto">
            <a:xfrm>
              <a:off x="5529263" y="11294749"/>
              <a:ext cx="88900" cy="53975"/>
            </a:xfrm>
            <a:custGeom>
              <a:avLst/>
              <a:gdLst>
                <a:gd name="T0" fmla="*/ 2 w 23"/>
                <a:gd name="T1" fmla="*/ 14 h 14"/>
                <a:gd name="T2" fmla="*/ 3 w 23"/>
                <a:gd name="T3" fmla="*/ 14 h 14"/>
                <a:gd name="T4" fmla="*/ 8 w 23"/>
                <a:gd name="T5" fmla="*/ 14 h 14"/>
                <a:gd name="T6" fmla="*/ 12 w 23"/>
                <a:gd name="T7" fmla="*/ 14 h 14"/>
                <a:gd name="T8" fmla="*/ 22 w 23"/>
                <a:gd name="T9" fmla="*/ 11 h 14"/>
                <a:gd name="T10" fmla="*/ 23 w 23"/>
                <a:gd name="T11" fmla="*/ 10 h 14"/>
                <a:gd name="T12" fmla="*/ 12 w 23"/>
                <a:gd name="T13" fmla="*/ 0 h 14"/>
                <a:gd name="T14" fmla="*/ 11 w 23"/>
                <a:gd name="T15" fmla="*/ 0 h 14"/>
                <a:gd name="T16" fmla="*/ 8 w 23"/>
                <a:gd name="T17" fmla="*/ 2 h 14"/>
                <a:gd name="T18" fmla="*/ 5 w 23"/>
                <a:gd name="T19" fmla="*/ 6 h 14"/>
                <a:gd name="T20" fmla="*/ 2 w 23"/>
                <a:gd name="T21" fmla="*/ 7 h 14"/>
                <a:gd name="T22" fmla="*/ 1 w 23"/>
                <a:gd name="T23" fmla="*/ 13 h 14"/>
                <a:gd name="T24" fmla="*/ 2 w 23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4">
                  <a:moveTo>
                    <a:pt x="2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5" y="14"/>
                    <a:pt x="7" y="14"/>
                    <a:pt x="8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6" y="14"/>
                    <a:pt x="20" y="14"/>
                    <a:pt x="22" y="11"/>
                  </a:cubicBezTo>
                  <a:cubicBezTo>
                    <a:pt x="23" y="11"/>
                    <a:pt x="23" y="11"/>
                    <a:pt x="23" y="10"/>
                  </a:cubicBezTo>
                  <a:cubicBezTo>
                    <a:pt x="21" y="5"/>
                    <a:pt x="17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4"/>
                    <a:pt x="5" y="6"/>
                  </a:cubicBezTo>
                  <a:cubicBezTo>
                    <a:pt x="4" y="6"/>
                    <a:pt x="3" y="6"/>
                    <a:pt x="2" y="7"/>
                  </a:cubicBezTo>
                  <a:cubicBezTo>
                    <a:pt x="1" y="8"/>
                    <a:pt x="0" y="9"/>
                    <a:pt x="1" y="13"/>
                  </a:cubicBezTo>
                  <a:cubicBezTo>
                    <a:pt x="1" y="13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94"/>
            <p:cNvSpPr>
              <a:spLocks/>
            </p:cNvSpPr>
            <p:nvPr userDrawn="1"/>
          </p:nvSpPr>
          <p:spPr bwMode="auto">
            <a:xfrm>
              <a:off x="5518150" y="11115361"/>
              <a:ext cx="42863" cy="31750"/>
            </a:xfrm>
            <a:custGeom>
              <a:avLst/>
              <a:gdLst>
                <a:gd name="T0" fmla="*/ 1 w 11"/>
                <a:gd name="T1" fmla="*/ 8 h 8"/>
                <a:gd name="T2" fmla="*/ 2 w 11"/>
                <a:gd name="T3" fmla="*/ 8 h 8"/>
                <a:gd name="T4" fmla="*/ 6 w 11"/>
                <a:gd name="T5" fmla="*/ 6 h 8"/>
                <a:gd name="T6" fmla="*/ 7 w 11"/>
                <a:gd name="T7" fmla="*/ 6 h 8"/>
                <a:gd name="T8" fmla="*/ 7 w 11"/>
                <a:gd name="T9" fmla="*/ 6 h 8"/>
                <a:gd name="T10" fmla="*/ 9 w 11"/>
                <a:gd name="T11" fmla="*/ 6 h 8"/>
                <a:gd name="T12" fmla="*/ 10 w 11"/>
                <a:gd name="T13" fmla="*/ 6 h 8"/>
                <a:gd name="T14" fmla="*/ 10 w 11"/>
                <a:gd name="T15" fmla="*/ 5 h 8"/>
                <a:gd name="T16" fmla="*/ 11 w 11"/>
                <a:gd name="T17" fmla="*/ 3 h 8"/>
                <a:gd name="T18" fmla="*/ 8 w 11"/>
                <a:gd name="T19" fmla="*/ 0 h 8"/>
                <a:gd name="T20" fmla="*/ 8 w 11"/>
                <a:gd name="T21" fmla="*/ 0 h 8"/>
                <a:gd name="T22" fmla="*/ 7 w 11"/>
                <a:gd name="T23" fmla="*/ 0 h 8"/>
                <a:gd name="T24" fmla="*/ 5 w 11"/>
                <a:gd name="T25" fmla="*/ 1 h 8"/>
                <a:gd name="T26" fmla="*/ 3 w 11"/>
                <a:gd name="T27" fmla="*/ 2 h 8"/>
                <a:gd name="T28" fmla="*/ 1 w 11"/>
                <a:gd name="T29" fmla="*/ 3 h 8"/>
                <a:gd name="T30" fmla="*/ 1 w 11"/>
                <a:gd name="T31" fmla="*/ 4 h 8"/>
                <a:gd name="T32" fmla="*/ 0 w 11"/>
                <a:gd name="T33" fmla="*/ 7 h 8"/>
                <a:gd name="T34" fmla="*/ 1 w 11"/>
                <a:gd name="T35" fmla="*/ 8 h 8"/>
                <a:gd name="T36" fmla="*/ 1 w 11"/>
                <a:gd name="T3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cubicBezTo>
                    <a:pt x="1" y="8"/>
                    <a:pt x="2" y="8"/>
                    <a:pt x="2" y="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1" y="4"/>
                    <a:pt x="11" y="3"/>
                  </a:cubicBezTo>
                  <a:cubicBezTo>
                    <a:pt x="11" y="2"/>
                    <a:pt x="10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95"/>
            <p:cNvSpPr>
              <a:spLocks/>
            </p:cNvSpPr>
            <p:nvPr userDrawn="1"/>
          </p:nvSpPr>
          <p:spPr bwMode="auto">
            <a:xfrm>
              <a:off x="3851275" y="10910574"/>
              <a:ext cx="153988" cy="112713"/>
            </a:xfrm>
            <a:custGeom>
              <a:avLst/>
              <a:gdLst>
                <a:gd name="T0" fmla="*/ 16 w 40"/>
                <a:gd name="T1" fmla="*/ 29 h 29"/>
                <a:gd name="T2" fmla="*/ 29 w 40"/>
                <a:gd name="T3" fmla="*/ 27 h 29"/>
                <a:gd name="T4" fmla="*/ 32 w 40"/>
                <a:gd name="T5" fmla="*/ 27 h 29"/>
                <a:gd name="T6" fmla="*/ 38 w 40"/>
                <a:gd name="T7" fmla="*/ 25 h 29"/>
                <a:gd name="T8" fmla="*/ 36 w 40"/>
                <a:gd name="T9" fmla="*/ 14 h 29"/>
                <a:gd name="T10" fmla="*/ 36 w 40"/>
                <a:gd name="T11" fmla="*/ 12 h 29"/>
                <a:gd name="T12" fmla="*/ 25 w 40"/>
                <a:gd name="T13" fmla="*/ 1 h 29"/>
                <a:gd name="T14" fmla="*/ 24 w 40"/>
                <a:gd name="T15" fmla="*/ 0 h 29"/>
                <a:gd name="T16" fmla="*/ 15 w 40"/>
                <a:gd name="T17" fmla="*/ 6 h 29"/>
                <a:gd name="T18" fmla="*/ 10 w 40"/>
                <a:gd name="T19" fmla="*/ 10 h 29"/>
                <a:gd name="T20" fmla="*/ 6 w 40"/>
                <a:gd name="T21" fmla="*/ 12 h 29"/>
                <a:gd name="T22" fmla="*/ 1 w 40"/>
                <a:gd name="T23" fmla="*/ 16 h 29"/>
                <a:gd name="T24" fmla="*/ 1 w 40"/>
                <a:gd name="T25" fmla="*/ 20 h 29"/>
                <a:gd name="T26" fmla="*/ 16 w 40"/>
                <a:gd name="T2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29">
                  <a:moveTo>
                    <a:pt x="16" y="29"/>
                  </a:moveTo>
                  <a:cubicBezTo>
                    <a:pt x="21" y="29"/>
                    <a:pt x="25" y="28"/>
                    <a:pt x="29" y="27"/>
                  </a:cubicBezTo>
                  <a:cubicBezTo>
                    <a:pt x="30" y="27"/>
                    <a:pt x="31" y="27"/>
                    <a:pt x="32" y="27"/>
                  </a:cubicBezTo>
                  <a:cubicBezTo>
                    <a:pt x="35" y="27"/>
                    <a:pt x="37" y="26"/>
                    <a:pt x="38" y="25"/>
                  </a:cubicBezTo>
                  <a:cubicBezTo>
                    <a:pt x="40" y="22"/>
                    <a:pt x="38" y="19"/>
                    <a:pt x="36" y="14"/>
                  </a:cubicBezTo>
                  <a:cubicBezTo>
                    <a:pt x="36" y="14"/>
                    <a:pt x="36" y="13"/>
                    <a:pt x="36" y="12"/>
                  </a:cubicBezTo>
                  <a:cubicBezTo>
                    <a:pt x="36" y="8"/>
                    <a:pt x="36" y="1"/>
                    <a:pt x="25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0" y="0"/>
                    <a:pt x="18" y="3"/>
                    <a:pt x="15" y="6"/>
                  </a:cubicBezTo>
                  <a:cubicBezTo>
                    <a:pt x="13" y="8"/>
                    <a:pt x="12" y="9"/>
                    <a:pt x="10" y="10"/>
                  </a:cubicBezTo>
                  <a:cubicBezTo>
                    <a:pt x="9" y="11"/>
                    <a:pt x="7" y="12"/>
                    <a:pt x="6" y="12"/>
                  </a:cubicBezTo>
                  <a:cubicBezTo>
                    <a:pt x="3" y="14"/>
                    <a:pt x="1" y="15"/>
                    <a:pt x="1" y="16"/>
                  </a:cubicBezTo>
                  <a:cubicBezTo>
                    <a:pt x="0" y="17"/>
                    <a:pt x="0" y="19"/>
                    <a:pt x="1" y="20"/>
                  </a:cubicBezTo>
                  <a:cubicBezTo>
                    <a:pt x="5" y="26"/>
                    <a:pt x="10" y="29"/>
                    <a:pt x="16" y="2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96"/>
            <p:cNvSpPr>
              <a:spLocks/>
            </p:cNvSpPr>
            <p:nvPr userDrawn="1"/>
          </p:nvSpPr>
          <p:spPr bwMode="auto">
            <a:xfrm>
              <a:off x="4389438" y="11313799"/>
              <a:ext cx="22225" cy="42863"/>
            </a:xfrm>
            <a:custGeom>
              <a:avLst/>
              <a:gdLst>
                <a:gd name="T0" fmla="*/ 1 w 6"/>
                <a:gd name="T1" fmla="*/ 0 h 11"/>
                <a:gd name="T2" fmla="*/ 1 w 6"/>
                <a:gd name="T3" fmla="*/ 1 h 11"/>
                <a:gd name="T4" fmla="*/ 1 w 6"/>
                <a:gd name="T5" fmla="*/ 10 h 11"/>
                <a:gd name="T6" fmla="*/ 2 w 6"/>
                <a:gd name="T7" fmla="*/ 11 h 11"/>
                <a:gd name="T8" fmla="*/ 2 w 6"/>
                <a:gd name="T9" fmla="*/ 11 h 11"/>
                <a:gd name="T10" fmla="*/ 6 w 6"/>
                <a:gd name="T11" fmla="*/ 5 h 11"/>
                <a:gd name="T12" fmla="*/ 5 w 6"/>
                <a:gd name="T13" fmla="*/ 0 h 11"/>
                <a:gd name="T14" fmla="*/ 3 w 6"/>
                <a:gd name="T15" fmla="*/ 0 h 11"/>
                <a:gd name="T16" fmla="*/ 1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4"/>
                    <a:pt x="0" y="7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0"/>
                    <a:pt x="5" y="7"/>
                    <a:pt x="6" y="5"/>
                  </a:cubicBezTo>
                  <a:cubicBezTo>
                    <a:pt x="6" y="3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97"/>
            <p:cNvSpPr>
              <a:spLocks/>
            </p:cNvSpPr>
            <p:nvPr userDrawn="1"/>
          </p:nvSpPr>
          <p:spPr bwMode="auto">
            <a:xfrm>
              <a:off x="4457700" y="11150286"/>
              <a:ext cx="88900" cy="166688"/>
            </a:xfrm>
            <a:custGeom>
              <a:avLst/>
              <a:gdLst>
                <a:gd name="T0" fmla="*/ 13 w 23"/>
                <a:gd name="T1" fmla="*/ 0 h 43"/>
                <a:gd name="T2" fmla="*/ 12 w 23"/>
                <a:gd name="T3" fmla="*/ 0 h 43"/>
                <a:gd name="T4" fmla="*/ 12 w 23"/>
                <a:gd name="T5" fmla="*/ 0 h 43"/>
                <a:gd name="T6" fmla="*/ 11 w 23"/>
                <a:gd name="T7" fmla="*/ 0 h 43"/>
                <a:gd name="T8" fmla="*/ 1 w 23"/>
                <a:gd name="T9" fmla="*/ 9 h 43"/>
                <a:gd name="T10" fmla="*/ 0 w 23"/>
                <a:gd name="T11" fmla="*/ 10 h 43"/>
                <a:gd name="T12" fmla="*/ 0 w 23"/>
                <a:gd name="T13" fmla="*/ 10 h 43"/>
                <a:gd name="T14" fmla="*/ 3 w 23"/>
                <a:gd name="T15" fmla="*/ 40 h 43"/>
                <a:gd name="T16" fmla="*/ 4 w 23"/>
                <a:gd name="T17" fmla="*/ 40 h 43"/>
                <a:gd name="T18" fmla="*/ 11 w 23"/>
                <a:gd name="T19" fmla="*/ 43 h 43"/>
                <a:gd name="T20" fmla="*/ 11 w 23"/>
                <a:gd name="T21" fmla="*/ 43 h 43"/>
                <a:gd name="T22" fmla="*/ 19 w 23"/>
                <a:gd name="T23" fmla="*/ 40 h 43"/>
                <a:gd name="T24" fmla="*/ 20 w 23"/>
                <a:gd name="T25" fmla="*/ 39 h 43"/>
                <a:gd name="T26" fmla="*/ 21 w 23"/>
                <a:gd name="T27" fmla="*/ 34 h 43"/>
                <a:gd name="T28" fmla="*/ 23 w 23"/>
                <a:gd name="T29" fmla="*/ 24 h 43"/>
                <a:gd name="T30" fmla="*/ 17 w 23"/>
                <a:gd name="T31" fmla="*/ 9 h 43"/>
                <a:gd name="T32" fmla="*/ 13 w 23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43">
                  <a:moveTo>
                    <a:pt x="13" y="0"/>
                  </a:move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7" y="8"/>
                    <a:pt x="1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24"/>
                    <a:pt x="3" y="33"/>
                    <a:pt x="3" y="40"/>
                  </a:cubicBezTo>
                  <a:cubicBezTo>
                    <a:pt x="3" y="40"/>
                    <a:pt x="3" y="40"/>
                    <a:pt x="4" y="40"/>
                  </a:cubicBezTo>
                  <a:cubicBezTo>
                    <a:pt x="6" y="42"/>
                    <a:pt x="8" y="43"/>
                    <a:pt x="11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4" y="43"/>
                    <a:pt x="16" y="42"/>
                    <a:pt x="19" y="40"/>
                  </a:cubicBezTo>
                  <a:cubicBezTo>
                    <a:pt x="20" y="40"/>
                    <a:pt x="20" y="39"/>
                    <a:pt x="20" y="39"/>
                  </a:cubicBezTo>
                  <a:cubicBezTo>
                    <a:pt x="20" y="38"/>
                    <a:pt x="21" y="36"/>
                    <a:pt x="21" y="34"/>
                  </a:cubicBezTo>
                  <a:cubicBezTo>
                    <a:pt x="22" y="31"/>
                    <a:pt x="23" y="27"/>
                    <a:pt x="23" y="24"/>
                  </a:cubicBezTo>
                  <a:cubicBezTo>
                    <a:pt x="22" y="19"/>
                    <a:pt x="20" y="14"/>
                    <a:pt x="17" y="9"/>
                  </a:cubicBezTo>
                  <a:cubicBezTo>
                    <a:pt x="16" y="6"/>
                    <a:pt x="14" y="3"/>
                    <a:pt x="13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98"/>
            <p:cNvSpPr>
              <a:spLocks/>
            </p:cNvSpPr>
            <p:nvPr userDrawn="1"/>
          </p:nvSpPr>
          <p:spPr bwMode="auto">
            <a:xfrm>
              <a:off x="5340350" y="9534211"/>
              <a:ext cx="30163" cy="26988"/>
            </a:xfrm>
            <a:custGeom>
              <a:avLst/>
              <a:gdLst>
                <a:gd name="T0" fmla="*/ 3 w 8"/>
                <a:gd name="T1" fmla="*/ 7 h 7"/>
                <a:gd name="T2" fmla="*/ 4 w 8"/>
                <a:gd name="T3" fmla="*/ 7 h 7"/>
                <a:gd name="T4" fmla="*/ 5 w 8"/>
                <a:gd name="T5" fmla="*/ 7 h 7"/>
                <a:gd name="T6" fmla="*/ 6 w 8"/>
                <a:gd name="T7" fmla="*/ 7 h 7"/>
                <a:gd name="T8" fmla="*/ 8 w 8"/>
                <a:gd name="T9" fmla="*/ 3 h 7"/>
                <a:gd name="T10" fmla="*/ 7 w 8"/>
                <a:gd name="T11" fmla="*/ 1 h 7"/>
                <a:gd name="T12" fmla="*/ 4 w 8"/>
                <a:gd name="T13" fmla="*/ 0 h 7"/>
                <a:gd name="T14" fmla="*/ 3 w 8"/>
                <a:gd name="T15" fmla="*/ 0 h 7"/>
                <a:gd name="T16" fmla="*/ 1 w 8"/>
                <a:gd name="T17" fmla="*/ 3 h 7"/>
                <a:gd name="T18" fmla="*/ 0 w 8"/>
                <a:gd name="T19" fmla="*/ 3 h 7"/>
                <a:gd name="T20" fmla="*/ 0 w 8"/>
                <a:gd name="T21" fmla="*/ 4 h 7"/>
                <a:gd name="T22" fmla="*/ 3 w 8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3" y="7"/>
                  </a:move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8" y="4"/>
                    <a:pt x="8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6"/>
                    <a:pt x="2" y="7"/>
                    <a:pt x="3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99"/>
            <p:cNvSpPr>
              <a:spLocks/>
            </p:cNvSpPr>
            <p:nvPr userDrawn="1"/>
          </p:nvSpPr>
          <p:spPr bwMode="auto">
            <a:xfrm>
              <a:off x="4300538" y="10616886"/>
              <a:ext cx="366713" cy="471488"/>
            </a:xfrm>
            <a:custGeom>
              <a:avLst/>
              <a:gdLst>
                <a:gd name="T0" fmla="*/ 8 w 95"/>
                <a:gd name="T1" fmla="*/ 48 h 122"/>
                <a:gd name="T2" fmla="*/ 17 w 95"/>
                <a:gd name="T3" fmla="*/ 60 h 122"/>
                <a:gd name="T4" fmla="*/ 15 w 95"/>
                <a:gd name="T5" fmla="*/ 65 h 122"/>
                <a:gd name="T6" fmla="*/ 16 w 95"/>
                <a:gd name="T7" fmla="*/ 66 h 122"/>
                <a:gd name="T8" fmla="*/ 21 w 95"/>
                <a:gd name="T9" fmla="*/ 67 h 122"/>
                <a:gd name="T10" fmla="*/ 15 w 95"/>
                <a:gd name="T11" fmla="*/ 66 h 122"/>
                <a:gd name="T12" fmla="*/ 14 w 95"/>
                <a:gd name="T13" fmla="*/ 67 h 122"/>
                <a:gd name="T14" fmla="*/ 15 w 95"/>
                <a:gd name="T15" fmla="*/ 73 h 122"/>
                <a:gd name="T16" fmla="*/ 16 w 95"/>
                <a:gd name="T17" fmla="*/ 76 h 122"/>
                <a:gd name="T18" fmla="*/ 10 w 95"/>
                <a:gd name="T19" fmla="*/ 72 h 122"/>
                <a:gd name="T20" fmla="*/ 9 w 95"/>
                <a:gd name="T21" fmla="*/ 73 h 122"/>
                <a:gd name="T22" fmla="*/ 11 w 95"/>
                <a:gd name="T23" fmla="*/ 91 h 122"/>
                <a:gd name="T24" fmla="*/ 13 w 95"/>
                <a:gd name="T25" fmla="*/ 103 h 122"/>
                <a:gd name="T26" fmla="*/ 18 w 95"/>
                <a:gd name="T27" fmla="*/ 102 h 122"/>
                <a:gd name="T28" fmla="*/ 19 w 95"/>
                <a:gd name="T29" fmla="*/ 102 h 122"/>
                <a:gd name="T30" fmla="*/ 29 w 95"/>
                <a:gd name="T31" fmla="*/ 110 h 122"/>
                <a:gd name="T32" fmla="*/ 31 w 95"/>
                <a:gd name="T33" fmla="*/ 110 h 122"/>
                <a:gd name="T34" fmla="*/ 41 w 95"/>
                <a:gd name="T35" fmla="*/ 122 h 122"/>
                <a:gd name="T36" fmla="*/ 45 w 95"/>
                <a:gd name="T37" fmla="*/ 103 h 122"/>
                <a:gd name="T38" fmla="*/ 49 w 95"/>
                <a:gd name="T39" fmla="*/ 74 h 122"/>
                <a:gd name="T40" fmla="*/ 51 w 95"/>
                <a:gd name="T41" fmla="*/ 69 h 122"/>
                <a:gd name="T42" fmla="*/ 64 w 95"/>
                <a:gd name="T43" fmla="*/ 52 h 122"/>
                <a:gd name="T44" fmla="*/ 65 w 95"/>
                <a:gd name="T45" fmla="*/ 43 h 122"/>
                <a:gd name="T46" fmla="*/ 68 w 95"/>
                <a:gd name="T47" fmla="*/ 43 h 122"/>
                <a:gd name="T48" fmla="*/ 71 w 95"/>
                <a:gd name="T49" fmla="*/ 43 h 122"/>
                <a:gd name="T50" fmla="*/ 72 w 95"/>
                <a:gd name="T51" fmla="*/ 40 h 122"/>
                <a:gd name="T52" fmla="*/ 74 w 95"/>
                <a:gd name="T53" fmla="*/ 41 h 122"/>
                <a:gd name="T54" fmla="*/ 76 w 95"/>
                <a:gd name="T55" fmla="*/ 41 h 122"/>
                <a:gd name="T56" fmla="*/ 78 w 95"/>
                <a:gd name="T57" fmla="*/ 39 h 122"/>
                <a:gd name="T58" fmla="*/ 81 w 95"/>
                <a:gd name="T59" fmla="*/ 35 h 122"/>
                <a:gd name="T60" fmla="*/ 85 w 95"/>
                <a:gd name="T61" fmla="*/ 37 h 122"/>
                <a:gd name="T62" fmla="*/ 85 w 95"/>
                <a:gd name="T63" fmla="*/ 37 h 122"/>
                <a:gd name="T64" fmla="*/ 87 w 95"/>
                <a:gd name="T65" fmla="*/ 28 h 122"/>
                <a:gd name="T66" fmla="*/ 93 w 95"/>
                <a:gd name="T67" fmla="*/ 27 h 122"/>
                <a:gd name="T68" fmla="*/ 94 w 95"/>
                <a:gd name="T69" fmla="*/ 18 h 122"/>
                <a:gd name="T70" fmla="*/ 70 w 95"/>
                <a:gd name="T71" fmla="*/ 0 h 122"/>
                <a:gd name="T72" fmla="*/ 57 w 95"/>
                <a:gd name="T73" fmla="*/ 8 h 122"/>
                <a:gd name="T74" fmla="*/ 53 w 95"/>
                <a:gd name="T75" fmla="*/ 7 h 122"/>
                <a:gd name="T76" fmla="*/ 44 w 95"/>
                <a:gd name="T77" fmla="*/ 5 h 122"/>
                <a:gd name="T78" fmla="*/ 46 w 95"/>
                <a:gd name="T79" fmla="*/ 12 h 122"/>
                <a:gd name="T80" fmla="*/ 42 w 95"/>
                <a:gd name="T81" fmla="*/ 20 h 122"/>
                <a:gd name="T82" fmla="*/ 27 w 95"/>
                <a:gd name="T83" fmla="*/ 30 h 122"/>
                <a:gd name="T84" fmla="*/ 20 w 95"/>
                <a:gd name="T85" fmla="*/ 23 h 122"/>
                <a:gd name="T86" fmla="*/ 1 w 95"/>
                <a:gd name="T87" fmla="*/ 40 h 122"/>
                <a:gd name="T88" fmla="*/ 5 w 95"/>
                <a:gd name="T89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22">
                  <a:moveTo>
                    <a:pt x="5" y="49"/>
                  </a:moveTo>
                  <a:cubicBezTo>
                    <a:pt x="6" y="49"/>
                    <a:pt x="7" y="48"/>
                    <a:pt x="8" y="48"/>
                  </a:cubicBezTo>
                  <a:cubicBezTo>
                    <a:pt x="8" y="48"/>
                    <a:pt x="9" y="48"/>
                    <a:pt x="9" y="48"/>
                  </a:cubicBezTo>
                  <a:cubicBezTo>
                    <a:pt x="10" y="52"/>
                    <a:pt x="13" y="57"/>
                    <a:pt x="17" y="60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7" y="65"/>
                    <a:pt x="17" y="65"/>
                    <a:pt x="18" y="65"/>
                  </a:cubicBezTo>
                  <a:cubicBezTo>
                    <a:pt x="19" y="65"/>
                    <a:pt x="20" y="66"/>
                    <a:pt x="21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18" y="67"/>
                    <a:pt x="16" y="67"/>
                    <a:pt x="15" y="66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3" y="69"/>
                    <a:pt x="13" y="71"/>
                    <a:pt x="13" y="72"/>
                  </a:cubicBezTo>
                  <a:cubicBezTo>
                    <a:pt x="14" y="73"/>
                    <a:pt x="15" y="73"/>
                    <a:pt x="15" y="73"/>
                  </a:cubicBezTo>
                  <a:cubicBezTo>
                    <a:pt x="17" y="74"/>
                    <a:pt x="17" y="74"/>
                    <a:pt x="17" y="75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5" y="75"/>
                    <a:pt x="14" y="75"/>
                  </a:cubicBezTo>
                  <a:cubicBezTo>
                    <a:pt x="13" y="74"/>
                    <a:pt x="12" y="72"/>
                    <a:pt x="10" y="72"/>
                  </a:cubicBezTo>
                  <a:cubicBezTo>
                    <a:pt x="10" y="72"/>
                    <a:pt x="10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3" y="83"/>
                    <a:pt x="5" y="86"/>
                    <a:pt x="9" y="88"/>
                  </a:cubicBezTo>
                  <a:cubicBezTo>
                    <a:pt x="11" y="89"/>
                    <a:pt x="11" y="90"/>
                    <a:pt x="11" y="91"/>
                  </a:cubicBezTo>
                  <a:cubicBezTo>
                    <a:pt x="10" y="97"/>
                    <a:pt x="10" y="101"/>
                    <a:pt x="11" y="102"/>
                  </a:cubicBezTo>
                  <a:cubicBezTo>
                    <a:pt x="11" y="103"/>
                    <a:pt x="12" y="103"/>
                    <a:pt x="13" y="103"/>
                  </a:cubicBezTo>
                  <a:cubicBezTo>
                    <a:pt x="14" y="103"/>
                    <a:pt x="15" y="103"/>
                    <a:pt x="16" y="103"/>
                  </a:cubicBezTo>
                  <a:cubicBezTo>
                    <a:pt x="17" y="103"/>
                    <a:pt x="17" y="102"/>
                    <a:pt x="18" y="102"/>
                  </a:cubicBezTo>
                  <a:cubicBezTo>
                    <a:pt x="18" y="102"/>
                    <a:pt x="19" y="102"/>
                    <a:pt x="19" y="102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3" y="110"/>
                    <a:pt x="26" y="111"/>
                    <a:pt x="27" y="111"/>
                  </a:cubicBezTo>
                  <a:cubicBezTo>
                    <a:pt x="28" y="111"/>
                    <a:pt x="29" y="110"/>
                    <a:pt x="29" y="110"/>
                  </a:cubicBezTo>
                  <a:cubicBezTo>
                    <a:pt x="29" y="110"/>
                    <a:pt x="30" y="110"/>
                    <a:pt x="30" y="110"/>
                  </a:cubicBezTo>
                  <a:cubicBezTo>
                    <a:pt x="30" y="110"/>
                    <a:pt x="30" y="110"/>
                    <a:pt x="31" y="110"/>
                  </a:cubicBezTo>
                  <a:cubicBezTo>
                    <a:pt x="34" y="118"/>
                    <a:pt x="37" y="122"/>
                    <a:pt x="41" y="122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2" y="121"/>
                    <a:pt x="43" y="121"/>
                  </a:cubicBezTo>
                  <a:cubicBezTo>
                    <a:pt x="47" y="118"/>
                    <a:pt x="46" y="110"/>
                    <a:pt x="45" y="103"/>
                  </a:cubicBezTo>
                  <a:cubicBezTo>
                    <a:pt x="44" y="97"/>
                    <a:pt x="44" y="92"/>
                    <a:pt x="45" y="87"/>
                  </a:cubicBezTo>
                  <a:cubicBezTo>
                    <a:pt x="46" y="82"/>
                    <a:pt x="48" y="78"/>
                    <a:pt x="49" y="74"/>
                  </a:cubicBezTo>
                  <a:cubicBezTo>
                    <a:pt x="50" y="72"/>
                    <a:pt x="50" y="71"/>
                    <a:pt x="51" y="70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0" y="66"/>
                    <a:pt x="50" y="62"/>
                    <a:pt x="51" y="61"/>
                  </a:cubicBezTo>
                  <a:cubicBezTo>
                    <a:pt x="55" y="57"/>
                    <a:pt x="60" y="55"/>
                    <a:pt x="64" y="52"/>
                  </a:cubicBezTo>
                  <a:cubicBezTo>
                    <a:pt x="64" y="52"/>
                    <a:pt x="64" y="52"/>
                    <a:pt x="64" y="51"/>
                  </a:cubicBezTo>
                  <a:cubicBezTo>
                    <a:pt x="65" y="49"/>
                    <a:pt x="65" y="47"/>
                    <a:pt x="65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7" y="43"/>
                    <a:pt x="68" y="43"/>
                  </a:cubicBezTo>
                  <a:cubicBezTo>
                    <a:pt x="68" y="43"/>
                    <a:pt x="69" y="44"/>
                    <a:pt x="70" y="44"/>
                  </a:cubicBezTo>
                  <a:cubicBezTo>
                    <a:pt x="70" y="44"/>
                    <a:pt x="70" y="44"/>
                    <a:pt x="71" y="43"/>
                  </a:cubicBezTo>
                  <a:cubicBezTo>
                    <a:pt x="72" y="43"/>
                    <a:pt x="72" y="42"/>
                    <a:pt x="72" y="41"/>
                  </a:cubicBezTo>
                  <a:cubicBezTo>
                    <a:pt x="72" y="41"/>
                    <a:pt x="72" y="40"/>
                    <a:pt x="72" y="40"/>
                  </a:cubicBezTo>
                  <a:cubicBezTo>
                    <a:pt x="72" y="40"/>
                    <a:pt x="72" y="40"/>
                    <a:pt x="73" y="40"/>
                  </a:cubicBezTo>
                  <a:cubicBezTo>
                    <a:pt x="73" y="40"/>
                    <a:pt x="74" y="40"/>
                    <a:pt x="74" y="41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7" y="41"/>
                    <a:pt x="77" y="41"/>
                  </a:cubicBezTo>
                  <a:cubicBezTo>
                    <a:pt x="77" y="40"/>
                    <a:pt x="77" y="40"/>
                    <a:pt x="78" y="39"/>
                  </a:cubicBezTo>
                  <a:cubicBezTo>
                    <a:pt x="78" y="38"/>
                    <a:pt x="79" y="36"/>
                    <a:pt x="80" y="36"/>
                  </a:cubicBezTo>
                  <a:cubicBezTo>
                    <a:pt x="80" y="36"/>
                    <a:pt x="81" y="35"/>
                    <a:pt x="81" y="35"/>
                  </a:cubicBezTo>
                  <a:cubicBezTo>
                    <a:pt x="81" y="35"/>
                    <a:pt x="82" y="36"/>
                    <a:pt x="83" y="36"/>
                  </a:cubicBezTo>
                  <a:cubicBezTo>
                    <a:pt x="83" y="36"/>
                    <a:pt x="84" y="36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7" y="35"/>
                    <a:pt x="87" y="32"/>
                    <a:pt x="87" y="29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29"/>
                    <a:pt x="88" y="29"/>
                    <a:pt x="89" y="29"/>
                  </a:cubicBezTo>
                  <a:cubicBezTo>
                    <a:pt x="91" y="29"/>
                    <a:pt x="93" y="28"/>
                    <a:pt x="93" y="27"/>
                  </a:cubicBezTo>
                  <a:cubicBezTo>
                    <a:pt x="95" y="25"/>
                    <a:pt x="95" y="23"/>
                    <a:pt x="94" y="19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5" y="10"/>
                    <a:pt x="78" y="3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3" y="1"/>
                    <a:pt x="59" y="5"/>
                    <a:pt x="57" y="8"/>
                  </a:cubicBezTo>
                  <a:cubicBezTo>
                    <a:pt x="56" y="8"/>
                    <a:pt x="56" y="9"/>
                    <a:pt x="55" y="9"/>
                  </a:cubicBezTo>
                  <a:cubicBezTo>
                    <a:pt x="54" y="9"/>
                    <a:pt x="53" y="8"/>
                    <a:pt x="53" y="7"/>
                  </a:cubicBezTo>
                  <a:cubicBezTo>
                    <a:pt x="51" y="5"/>
                    <a:pt x="50" y="4"/>
                    <a:pt x="48" y="4"/>
                  </a:cubicBezTo>
                  <a:cubicBezTo>
                    <a:pt x="47" y="4"/>
                    <a:pt x="46" y="4"/>
                    <a:pt x="44" y="5"/>
                  </a:cubicBezTo>
                  <a:cubicBezTo>
                    <a:pt x="43" y="6"/>
                    <a:pt x="43" y="8"/>
                    <a:pt x="45" y="11"/>
                  </a:cubicBezTo>
                  <a:cubicBezTo>
                    <a:pt x="45" y="11"/>
                    <a:pt x="46" y="12"/>
                    <a:pt x="46" y="12"/>
                  </a:cubicBezTo>
                  <a:cubicBezTo>
                    <a:pt x="47" y="13"/>
                    <a:pt x="47" y="14"/>
                    <a:pt x="47" y="15"/>
                  </a:cubicBezTo>
                  <a:cubicBezTo>
                    <a:pt x="45" y="16"/>
                    <a:pt x="43" y="18"/>
                    <a:pt x="42" y="20"/>
                  </a:cubicBezTo>
                  <a:cubicBezTo>
                    <a:pt x="38" y="20"/>
                    <a:pt x="36" y="23"/>
                    <a:pt x="33" y="25"/>
                  </a:cubicBezTo>
                  <a:cubicBezTo>
                    <a:pt x="31" y="27"/>
                    <a:pt x="29" y="29"/>
                    <a:pt x="27" y="30"/>
                  </a:cubicBezTo>
                  <a:cubicBezTo>
                    <a:pt x="26" y="30"/>
                    <a:pt x="26" y="30"/>
                    <a:pt x="25" y="30"/>
                  </a:cubicBezTo>
                  <a:cubicBezTo>
                    <a:pt x="23" y="30"/>
                    <a:pt x="20" y="27"/>
                    <a:pt x="20" y="23"/>
                  </a:cubicBezTo>
                  <a:cubicBezTo>
                    <a:pt x="19" y="22"/>
                    <a:pt x="19" y="22"/>
                    <a:pt x="18" y="22"/>
                  </a:cubicBezTo>
                  <a:cubicBezTo>
                    <a:pt x="12" y="22"/>
                    <a:pt x="4" y="33"/>
                    <a:pt x="1" y="40"/>
                  </a:cubicBezTo>
                  <a:cubicBezTo>
                    <a:pt x="0" y="44"/>
                    <a:pt x="0" y="46"/>
                    <a:pt x="1" y="47"/>
                  </a:cubicBezTo>
                  <a:cubicBezTo>
                    <a:pt x="2" y="48"/>
                    <a:pt x="3" y="49"/>
                    <a:pt x="5" y="4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100"/>
            <p:cNvSpPr>
              <a:spLocks noEditPoints="1"/>
            </p:cNvSpPr>
            <p:nvPr userDrawn="1"/>
          </p:nvSpPr>
          <p:spPr bwMode="auto">
            <a:xfrm>
              <a:off x="1230313" y="9989824"/>
              <a:ext cx="3498850" cy="2352675"/>
            </a:xfrm>
            <a:custGeom>
              <a:avLst/>
              <a:gdLst>
                <a:gd name="T0" fmla="*/ 56 w 905"/>
                <a:gd name="T1" fmla="*/ 305 h 608"/>
                <a:gd name="T2" fmla="*/ 123 w 905"/>
                <a:gd name="T3" fmla="*/ 332 h 608"/>
                <a:gd name="T4" fmla="*/ 160 w 905"/>
                <a:gd name="T5" fmla="*/ 332 h 608"/>
                <a:gd name="T6" fmla="*/ 188 w 905"/>
                <a:gd name="T7" fmla="*/ 361 h 608"/>
                <a:gd name="T8" fmla="*/ 233 w 905"/>
                <a:gd name="T9" fmla="*/ 398 h 608"/>
                <a:gd name="T10" fmla="*/ 298 w 905"/>
                <a:gd name="T11" fmla="*/ 441 h 608"/>
                <a:gd name="T12" fmla="*/ 374 w 905"/>
                <a:gd name="T13" fmla="*/ 500 h 608"/>
                <a:gd name="T14" fmla="*/ 388 w 905"/>
                <a:gd name="T15" fmla="*/ 484 h 608"/>
                <a:gd name="T16" fmla="*/ 441 w 905"/>
                <a:gd name="T17" fmla="*/ 497 h 608"/>
                <a:gd name="T18" fmla="*/ 418 w 905"/>
                <a:gd name="T19" fmla="*/ 549 h 608"/>
                <a:gd name="T20" fmla="*/ 463 w 905"/>
                <a:gd name="T21" fmla="*/ 561 h 608"/>
                <a:gd name="T22" fmla="*/ 486 w 905"/>
                <a:gd name="T23" fmla="*/ 555 h 608"/>
                <a:gd name="T24" fmla="*/ 528 w 905"/>
                <a:gd name="T25" fmla="*/ 569 h 608"/>
                <a:gd name="T26" fmla="*/ 557 w 905"/>
                <a:gd name="T27" fmla="*/ 583 h 608"/>
                <a:gd name="T28" fmla="*/ 641 w 905"/>
                <a:gd name="T29" fmla="*/ 605 h 608"/>
                <a:gd name="T30" fmla="*/ 704 w 905"/>
                <a:gd name="T31" fmla="*/ 522 h 608"/>
                <a:gd name="T32" fmla="*/ 754 w 905"/>
                <a:gd name="T33" fmla="*/ 504 h 608"/>
                <a:gd name="T34" fmla="*/ 851 w 905"/>
                <a:gd name="T35" fmla="*/ 475 h 608"/>
                <a:gd name="T36" fmla="*/ 877 w 905"/>
                <a:gd name="T37" fmla="*/ 437 h 608"/>
                <a:gd name="T38" fmla="*/ 868 w 905"/>
                <a:gd name="T39" fmla="*/ 351 h 608"/>
                <a:gd name="T40" fmla="*/ 825 w 905"/>
                <a:gd name="T41" fmla="*/ 374 h 608"/>
                <a:gd name="T42" fmla="*/ 811 w 905"/>
                <a:gd name="T43" fmla="*/ 352 h 608"/>
                <a:gd name="T44" fmla="*/ 742 w 905"/>
                <a:gd name="T45" fmla="*/ 345 h 608"/>
                <a:gd name="T46" fmla="*/ 758 w 905"/>
                <a:gd name="T47" fmla="*/ 316 h 608"/>
                <a:gd name="T48" fmla="*/ 707 w 905"/>
                <a:gd name="T49" fmla="*/ 301 h 608"/>
                <a:gd name="T50" fmla="*/ 651 w 905"/>
                <a:gd name="T51" fmla="*/ 293 h 608"/>
                <a:gd name="T52" fmla="*/ 595 w 905"/>
                <a:gd name="T53" fmla="*/ 270 h 608"/>
                <a:gd name="T54" fmla="*/ 637 w 905"/>
                <a:gd name="T55" fmla="*/ 256 h 608"/>
                <a:gd name="T56" fmla="*/ 622 w 905"/>
                <a:gd name="T57" fmla="*/ 204 h 608"/>
                <a:gd name="T58" fmla="*/ 583 w 905"/>
                <a:gd name="T59" fmla="*/ 245 h 608"/>
                <a:gd name="T60" fmla="*/ 551 w 905"/>
                <a:gd name="T61" fmla="*/ 280 h 608"/>
                <a:gd name="T62" fmla="*/ 540 w 905"/>
                <a:gd name="T63" fmla="*/ 257 h 608"/>
                <a:gd name="T64" fmla="*/ 474 w 905"/>
                <a:gd name="T65" fmla="*/ 245 h 608"/>
                <a:gd name="T66" fmla="*/ 429 w 905"/>
                <a:gd name="T67" fmla="*/ 243 h 608"/>
                <a:gd name="T68" fmla="*/ 427 w 905"/>
                <a:gd name="T69" fmla="*/ 218 h 608"/>
                <a:gd name="T70" fmla="*/ 394 w 905"/>
                <a:gd name="T71" fmla="*/ 243 h 608"/>
                <a:gd name="T72" fmla="*/ 403 w 905"/>
                <a:gd name="T73" fmla="*/ 190 h 608"/>
                <a:gd name="T74" fmla="*/ 436 w 905"/>
                <a:gd name="T75" fmla="*/ 170 h 608"/>
                <a:gd name="T76" fmla="*/ 458 w 905"/>
                <a:gd name="T77" fmla="*/ 127 h 608"/>
                <a:gd name="T78" fmla="*/ 544 w 905"/>
                <a:gd name="T79" fmla="*/ 226 h 608"/>
                <a:gd name="T80" fmla="*/ 565 w 905"/>
                <a:gd name="T81" fmla="*/ 113 h 608"/>
                <a:gd name="T82" fmla="*/ 559 w 905"/>
                <a:gd name="T83" fmla="*/ 50 h 608"/>
                <a:gd name="T84" fmla="*/ 539 w 905"/>
                <a:gd name="T85" fmla="*/ 20 h 608"/>
                <a:gd name="T86" fmla="*/ 465 w 905"/>
                <a:gd name="T87" fmla="*/ 35 h 608"/>
                <a:gd name="T88" fmla="*/ 377 w 905"/>
                <a:gd name="T89" fmla="*/ 89 h 608"/>
                <a:gd name="T90" fmla="*/ 333 w 905"/>
                <a:gd name="T91" fmla="*/ 131 h 608"/>
                <a:gd name="T92" fmla="*/ 214 w 905"/>
                <a:gd name="T93" fmla="*/ 177 h 608"/>
                <a:gd name="T94" fmla="*/ 171 w 905"/>
                <a:gd name="T95" fmla="*/ 204 h 608"/>
                <a:gd name="T96" fmla="*/ 144 w 905"/>
                <a:gd name="T97" fmla="*/ 195 h 608"/>
                <a:gd name="T98" fmla="*/ 99 w 905"/>
                <a:gd name="T99" fmla="*/ 206 h 608"/>
                <a:gd name="T100" fmla="*/ 47 w 905"/>
                <a:gd name="T101" fmla="*/ 229 h 608"/>
                <a:gd name="T102" fmla="*/ 282 w 905"/>
                <a:gd name="T103" fmla="*/ 291 h 608"/>
                <a:gd name="T104" fmla="*/ 311 w 905"/>
                <a:gd name="T105" fmla="*/ 246 h 608"/>
                <a:gd name="T106" fmla="*/ 323 w 905"/>
                <a:gd name="T107" fmla="*/ 249 h 608"/>
                <a:gd name="T108" fmla="*/ 284 w 905"/>
                <a:gd name="T109" fmla="*/ 303 h 608"/>
                <a:gd name="T110" fmla="*/ 215 w 905"/>
                <a:gd name="T111" fmla="*/ 199 h 608"/>
                <a:gd name="T112" fmla="*/ 247 w 905"/>
                <a:gd name="T113" fmla="*/ 207 h 608"/>
                <a:gd name="T114" fmla="*/ 221 w 905"/>
                <a:gd name="T115" fmla="*/ 255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5" h="608">
                  <a:moveTo>
                    <a:pt x="10" y="300"/>
                  </a:moveTo>
                  <a:cubicBezTo>
                    <a:pt x="8" y="302"/>
                    <a:pt x="6" y="304"/>
                    <a:pt x="9" y="309"/>
                  </a:cubicBezTo>
                  <a:cubicBezTo>
                    <a:pt x="9" y="310"/>
                    <a:pt x="10" y="310"/>
                    <a:pt x="11" y="311"/>
                  </a:cubicBezTo>
                  <a:cubicBezTo>
                    <a:pt x="14" y="313"/>
                    <a:pt x="17" y="316"/>
                    <a:pt x="17" y="320"/>
                  </a:cubicBezTo>
                  <a:cubicBezTo>
                    <a:pt x="19" y="324"/>
                    <a:pt x="19" y="328"/>
                    <a:pt x="18" y="331"/>
                  </a:cubicBezTo>
                  <a:cubicBezTo>
                    <a:pt x="18" y="331"/>
                    <a:pt x="19" y="331"/>
                    <a:pt x="19" y="331"/>
                  </a:cubicBezTo>
                  <a:cubicBezTo>
                    <a:pt x="24" y="334"/>
                    <a:pt x="29" y="337"/>
                    <a:pt x="32" y="341"/>
                  </a:cubicBezTo>
                  <a:cubicBezTo>
                    <a:pt x="33" y="341"/>
                    <a:pt x="33" y="341"/>
                    <a:pt x="34" y="341"/>
                  </a:cubicBezTo>
                  <a:cubicBezTo>
                    <a:pt x="38" y="339"/>
                    <a:pt x="42" y="337"/>
                    <a:pt x="44" y="335"/>
                  </a:cubicBezTo>
                  <a:cubicBezTo>
                    <a:pt x="49" y="329"/>
                    <a:pt x="49" y="327"/>
                    <a:pt x="47" y="323"/>
                  </a:cubicBezTo>
                  <a:cubicBezTo>
                    <a:pt x="47" y="322"/>
                    <a:pt x="46" y="321"/>
                    <a:pt x="46" y="320"/>
                  </a:cubicBezTo>
                  <a:cubicBezTo>
                    <a:pt x="44" y="311"/>
                    <a:pt x="53" y="306"/>
                    <a:pt x="56" y="305"/>
                  </a:cubicBezTo>
                  <a:cubicBezTo>
                    <a:pt x="56" y="304"/>
                    <a:pt x="57" y="304"/>
                    <a:pt x="58" y="304"/>
                  </a:cubicBezTo>
                  <a:cubicBezTo>
                    <a:pt x="58" y="304"/>
                    <a:pt x="58" y="304"/>
                    <a:pt x="58" y="304"/>
                  </a:cubicBezTo>
                  <a:cubicBezTo>
                    <a:pt x="64" y="304"/>
                    <a:pt x="68" y="307"/>
                    <a:pt x="73" y="314"/>
                  </a:cubicBezTo>
                  <a:cubicBezTo>
                    <a:pt x="74" y="315"/>
                    <a:pt x="76" y="315"/>
                    <a:pt x="78" y="315"/>
                  </a:cubicBezTo>
                  <a:cubicBezTo>
                    <a:pt x="80" y="315"/>
                    <a:pt x="82" y="315"/>
                    <a:pt x="85" y="316"/>
                  </a:cubicBezTo>
                  <a:cubicBezTo>
                    <a:pt x="85" y="316"/>
                    <a:pt x="85" y="316"/>
                    <a:pt x="85" y="316"/>
                  </a:cubicBezTo>
                  <a:cubicBezTo>
                    <a:pt x="87" y="317"/>
                    <a:pt x="89" y="318"/>
                    <a:pt x="91" y="319"/>
                  </a:cubicBezTo>
                  <a:cubicBezTo>
                    <a:pt x="93" y="321"/>
                    <a:pt x="95" y="323"/>
                    <a:pt x="98" y="323"/>
                  </a:cubicBezTo>
                  <a:cubicBezTo>
                    <a:pt x="99" y="324"/>
                    <a:pt x="102" y="323"/>
                    <a:pt x="104" y="323"/>
                  </a:cubicBezTo>
                  <a:cubicBezTo>
                    <a:pt x="107" y="322"/>
                    <a:pt x="110" y="322"/>
                    <a:pt x="112" y="323"/>
                  </a:cubicBezTo>
                  <a:cubicBezTo>
                    <a:pt x="116" y="323"/>
                    <a:pt x="118" y="326"/>
                    <a:pt x="119" y="328"/>
                  </a:cubicBezTo>
                  <a:cubicBezTo>
                    <a:pt x="121" y="331"/>
                    <a:pt x="121" y="332"/>
                    <a:pt x="123" y="332"/>
                  </a:cubicBezTo>
                  <a:cubicBezTo>
                    <a:pt x="128" y="331"/>
                    <a:pt x="131" y="330"/>
                    <a:pt x="133" y="329"/>
                  </a:cubicBezTo>
                  <a:cubicBezTo>
                    <a:pt x="133" y="328"/>
                    <a:pt x="133" y="328"/>
                    <a:pt x="134" y="328"/>
                  </a:cubicBezTo>
                  <a:cubicBezTo>
                    <a:pt x="135" y="327"/>
                    <a:pt x="135" y="327"/>
                    <a:pt x="135" y="325"/>
                  </a:cubicBezTo>
                  <a:cubicBezTo>
                    <a:pt x="134" y="323"/>
                    <a:pt x="133" y="320"/>
                    <a:pt x="136" y="318"/>
                  </a:cubicBezTo>
                  <a:cubicBezTo>
                    <a:pt x="136" y="318"/>
                    <a:pt x="137" y="318"/>
                    <a:pt x="137" y="317"/>
                  </a:cubicBezTo>
                  <a:cubicBezTo>
                    <a:pt x="138" y="317"/>
                    <a:pt x="138" y="317"/>
                    <a:pt x="139" y="317"/>
                  </a:cubicBezTo>
                  <a:cubicBezTo>
                    <a:pt x="142" y="317"/>
                    <a:pt x="144" y="320"/>
                    <a:pt x="146" y="323"/>
                  </a:cubicBezTo>
                  <a:cubicBezTo>
                    <a:pt x="148" y="325"/>
                    <a:pt x="149" y="327"/>
                    <a:pt x="152" y="328"/>
                  </a:cubicBezTo>
                  <a:cubicBezTo>
                    <a:pt x="152" y="328"/>
                    <a:pt x="152" y="328"/>
                    <a:pt x="152" y="328"/>
                  </a:cubicBezTo>
                  <a:cubicBezTo>
                    <a:pt x="154" y="327"/>
                    <a:pt x="157" y="328"/>
                    <a:pt x="158" y="329"/>
                  </a:cubicBezTo>
                  <a:cubicBezTo>
                    <a:pt x="159" y="329"/>
                    <a:pt x="159" y="329"/>
                    <a:pt x="159" y="329"/>
                  </a:cubicBezTo>
                  <a:cubicBezTo>
                    <a:pt x="160" y="330"/>
                    <a:pt x="160" y="331"/>
                    <a:pt x="160" y="332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60" y="334"/>
                    <a:pt x="159" y="335"/>
                    <a:pt x="159" y="337"/>
                  </a:cubicBezTo>
                  <a:cubicBezTo>
                    <a:pt x="158" y="340"/>
                    <a:pt x="158" y="343"/>
                    <a:pt x="158" y="346"/>
                  </a:cubicBezTo>
                  <a:cubicBezTo>
                    <a:pt x="158" y="346"/>
                    <a:pt x="158" y="346"/>
                    <a:pt x="158" y="346"/>
                  </a:cubicBezTo>
                  <a:cubicBezTo>
                    <a:pt x="159" y="346"/>
                    <a:pt x="160" y="345"/>
                    <a:pt x="162" y="345"/>
                  </a:cubicBezTo>
                  <a:cubicBezTo>
                    <a:pt x="162" y="345"/>
                    <a:pt x="162" y="345"/>
                    <a:pt x="163" y="346"/>
                  </a:cubicBezTo>
                  <a:cubicBezTo>
                    <a:pt x="165" y="346"/>
                    <a:pt x="166" y="347"/>
                    <a:pt x="167" y="348"/>
                  </a:cubicBezTo>
                  <a:cubicBezTo>
                    <a:pt x="168" y="349"/>
                    <a:pt x="169" y="350"/>
                    <a:pt x="171" y="350"/>
                  </a:cubicBezTo>
                  <a:cubicBezTo>
                    <a:pt x="171" y="350"/>
                    <a:pt x="172" y="350"/>
                    <a:pt x="172" y="350"/>
                  </a:cubicBezTo>
                  <a:cubicBezTo>
                    <a:pt x="173" y="350"/>
                    <a:pt x="174" y="350"/>
                    <a:pt x="175" y="350"/>
                  </a:cubicBezTo>
                  <a:cubicBezTo>
                    <a:pt x="177" y="350"/>
                    <a:pt x="179" y="350"/>
                    <a:pt x="181" y="352"/>
                  </a:cubicBezTo>
                  <a:cubicBezTo>
                    <a:pt x="185" y="354"/>
                    <a:pt x="187" y="358"/>
                    <a:pt x="188" y="361"/>
                  </a:cubicBezTo>
                  <a:cubicBezTo>
                    <a:pt x="189" y="363"/>
                    <a:pt x="189" y="365"/>
                    <a:pt x="191" y="366"/>
                  </a:cubicBezTo>
                  <a:cubicBezTo>
                    <a:pt x="191" y="366"/>
                    <a:pt x="192" y="367"/>
                    <a:pt x="192" y="367"/>
                  </a:cubicBezTo>
                  <a:cubicBezTo>
                    <a:pt x="193" y="367"/>
                    <a:pt x="193" y="367"/>
                    <a:pt x="194" y="366"/>
                  </a:cubicBezTo>
                  <a:cubicBezTo>
                    <a:pt x="194" y="366"/>
                    <a:pt x="194" y="366"/>
                    <a:pt x="195" y="366"/>
                  </a:cubicBezTo>
                  <a:cubicBezTo>
                    <a:pt x="196" y="366"/>
                    <a:pt x="198" y="366"/>
                    <a:pt x="199" y="366"/>
                  </a:cubicBezTo>
                  <a:cubicBezTo>
                    <a:pt x="206" y="366"/>
                    <a:pt x="209" y="368"/>
                    <a:pt x="213" y="374"/>
                  </a:cubicBezTo>
                  <a:cubicBezTo>
                    <a:pt x="213" y="374"/>
                    <a:pt x="214" y="375"/>
                    <a:pt x="214" y="375"/>
                  </a:cubicBezTo>
                  <a:cubicBezTo>
                    <a:pt x="215" y="389"/>
                    <a:pt x="215" y="389"/>
                    <a:pt x="215" y="389"/>
                  </a:cubicBezTo>
                  <a:cubicBezTo>
                    <a:pt x="218" y="389"/>
                    <a:pt x="221" y="390"/>
                    <a:pt x="224" y="391"/>
                  </a:cubicBezTo>
                  <a:cubicBezTo>
                    <a:pt x="227" y="391"/>
                    <a:pt x="227" y="391"/>
                    <a:pt x="227" y="391"/>
                  </a:cubicBezTo>
                  <a:cubicBezTo>
                    <a:pt x="227" y="391"/>
                    <a:pt x="228" y="392"/>
                    <a:pt x="228" y="392"/>
                  </a:cubicBezTo>
                  <a:cubicBezTo>
                    <a:pt x="230" y="393"/>
                    <a:pt x="232" y="395"/>
                    <a:pt x="233" y="398"/>
                  </a:cubicBezTo>
                  <a:cubicBezTo>
                    <a:pt x="235" y="400"/>
                    <a:pt x="237" y="402"/>
                    <a:pt x="239" y="403"/>
                  </a:cubicBezTo>
                  <a:cubicBezTo>
                    <a:pt x="240" y="404"/>
                    <a:pt x="240" y="404"/>
                    <a:pt x="241" y="404"/>
                  </a:cubicBezTo>
                  <a:cubicBezTo>
                    <a:pt x="242" y="404"/>
                    <a:pt x="243" y="403"/>
                    <a:pt x="244" y="403"/>
                  </a:cubicBezTo>
                  <a:cubicBezTo>
                    <a:pt x="246" y="402"/>
                    <a:pt x="248" y="401"/>
                    <a:pt x="250" y="402"/>
                  </a:cubicBezTo>
                  <a:cubicBezTo>
                    <a:pt x="251" y="402"/>
                    <a:pt x="252" y="402"/>
                    <a:pt x="252" y="403"/>
                  </a:cubicBezTo>
                  <a:cubicBezTo>
                    <a:pt x="256" y="408"/>
                    <a:pt x="255" y="414"/>
                    <a:pt x="255" y="421"/>
                  </a:cubicBezTo>
                  <a:cubicBezTo>
                    <a:pt x="254" y="430"/>
                    <a:pt x="253" y="438"/>
                    <a:pt x="261" y="443"/>
                  </a:cubicBezTo>
                  <a:cubicBezTo>
                    <a:pt x="262" y="443"/>
                    <a:pt x="264" y="441"/>
                    <a:pt x="264" y="440"/>
                  </a:cubicBezTo>
                  <a:cubicBezTo>
                    <a:pt x="267" y="437"/>
                    <a:pt x="270" y="433"/>
                    <a:pt x="274" y="433"/>
                  </a:cubicBezTo>
                  <a:cubicBezTo>
                    <a:pt x="274" y="433"/>
                    <a:pt x="274" y="433"/>
                    <a:pt x="275" y="433"/>
                  </a:cubicBezTo>
                  <a:cubicBezTo>
                    <a:pt x="279" y="433"/>
                    <a:pt x="283" y="436"/>
                    <a:pt x="285" y="438"/>
                  </a:cubicBezTo>
                  <a:cubicBezTo>
                    <a:pt x="289" y="441"/>
                    <a:pt x="292" y="443"/>
                    <a:pt x="298" y="441"/>
                  </a:cubicBezTo>
                  <a:cubicBezTo>
                    <a:pt x="298" y="441"/>
                    <a:pt x="299" y="440"/>
                    <a:pt x="300" y="440"/>
                  </a:cubicBezTo>
                  <a:cubicBezTo>
                    <a:pt x="303" y="440"/>
                    <a:pt x="305" y="443"/>
                    <a:pt x="306" y="446"/>
                  </a:cubicBezTo>
                  <a:cubicBezTo>
                    <a:pt x="307" y="448"/>
                    <a:pt x="308" y="450"/>
                    <a:pt x="310" y="452"/>
                  </a:cubicBezTo>
                  <a:cubicBezTo>
                    <a:pt x="318" y="459"/>
                    <a:pt x="321" y="462"/>
                    <a:pt x="329" y="485"/>
                  </a:cubicBezTo>
                  <a:cubicBezTo>
                    <a:pt x="330" y="488"/>
                    <a:pt x="336" y="492"/>
                    <a:pt x="343" y="496"/>
                  </a:cubicBezTo>
                  <a:cubicBezTo>
                    <a:pt x="343" y="496"/>
                    <a:pt x="343" y="496"/>
                    <a:pt x="344" y="496"/>
                  </a:cubicBezTo>
                  <a:cubicBezTo>
                    <a:pt x="346" y="498"/>
                    <a:pt x="347" y="500"/>
                    <a:pt x="348" y="502"/>
                  </a:cubicBezTo>
                  <a:cubicBezTo>
                    <a:pt x="352" y="507"/>
                    <a:pt x="354" y="510"/>
                    <a:pt x="362" y="510"/>
                  </a:cubicBezTo>
                  <a:cubicBezTo>
                    <a:pt x="362" y="510"/>
                    <a:pt x="362" y="510"/>
                    <a:pt x="362" y="510"/>
                  </a:cubicBezTo>
                  <a:cubicBezTo>
                    <a:pt x="365" y="509"/>
                    <a:pt x="367" y="507"/>
                    <a:pt x="369" y="503"/>
                  </a:cubicBezTo>
                  <a:cubicBezTo>
                    <a:pt x="371" y="501"/>
                    <a:pt x="371" y="501"/>
                    <a:pt x="371" y="501"/>
                  </a:cubicBezTo>
                  <a:cubicBezTo>
                    <a:pt x="371" y="500"/>
                    <a:pt x="373" y="499"/>
                    <a:pt x="374" y="500"/>
                  </a:cubicBezTo>
                  <a:cubicBezTo>
                    <a:pt x="375" y="500"/>
                    <a:pt x="375" y="500"/>
                    <a:pt x="375" y="500"/>
                  </a:cubicBezTo>
                  <a:cubicBezTo>
                    <a:pt x="376" y="500"/>
                    <a:pt x="378" y="501"/>
                    <a:pt x="379" y="503"/>
                  </a:cubicBezTo>
                  <a:cubicBezTo>
                    <a:pt x="380" y="504"/>
                    <a:pt x="380" y="504"/>
                    <a:pt x="380" y="505"/>
                  </a:cubicBezTo>
                  <a:cubicBezTo>
                    <a:pt x="381" y="509"/>
                    <a:pt x="383" y="512"/>
                    <a:pt x="385" y="515"/>
                  </a:cubicBezTo>
                  <a:cubicBezTo>
                    <a:pt x="385" y="515"/>
                    <a:pt x="385" y="515"/>
                    <a:pt x="385" y="514"/>
                  </a:cubicBezTo>
                  <a:cubicBezTo>
                    <a:pt x="386" y="513"/>
                    <a:pt x="386" y="513"/>
                    <a:pt x="385" y="511"/>
                  </a:cubicBezTo>
                  <a:cubicBezTo>
                    <a:pt x="384" y="510"/>
                    <a:pt x="383" y="508"/>
                    <a:pt x="384" y="506"/>
                  </a:cubicBezTo>
                  <a:cubicBezTo>
                    <a:pt x="384" y="504"/>
                    <a:pt x="386" y="503"/>
                    <a:pt x="387" y="503"/>
                  </a:cubicBezTo>
                  <a:cubicBezTo>
                    <a:pt x="386" y="502"/>
                    <a:pt x="386" y="502"/>
                    <a:pt x="385" y="501"/>
                  </a:cubicBezTo>
                  <a:cubicBezTo>
                    <a:pt x="383" y="499"/>
                    <a:pt x="380" y="495"/>
                    <a:pt x="382" y="488"/>
                  </a:cubicBezTo>
                  <a:cubicBezTo>
                    <a:pt x="382" y="488"/>
                    <a:pt x="382" y="487"/>
                    <a:pt x="382" y="487"/>
                  </a:cubicBezTo>
                  <a:cubicBezTo>
                    <a:pt x="384" y="485"/>
                    <a:pt x="385" y="484"/>
                    <a:pt x="388" y="484"/>
                  </a:cubicBezTo>
                  <a:cubicBezTo>
                    <a:pt x="389" y="484"/>
                    <a:pt x="390" y="484"/>
                    <a:pt x="391" y="485"/>
                  </a:cubicBezTo>
                  <a:cubicBezTo>
                    <a:pt x="393" y="485"/>
                    <a:pt x="395" y="486"/>
                    <a:pt x="398" y="486"/>
                  </a:cubicBezTo>
                  <a:cubicBezTo>
                    <a:pt x="402" y="486"/>
                    <a:pt x="407" y="484"/>
                    <a:pt x="413" y="481"/>
                  </a:cubicBezTo>
                  <a:cubicBezTo>
                    <a:pt x="418" y="479"/>
                    <a:pt x="419" y="477"/>
                    <a:pt x="420" y="475"/>
                  </a:cubicBezTo>
                  <a:cubicBezTo>
                    <a:pt x="420" y="474"/>
                    <a:pt x="420" y="474"/>
                    <a:pt x="420" y="473"/>
                  </a:cubicBezTo>
                  <a:cubicBezTo>
                    <a:pt x="422" y="471"/>
                    <a:pt x="425" y="470"/>
                    <a:pt x="428" y="470"/>
                  </a:cubicBezTo>
                  <a:cubicBezTo>
                    <a:pt x="432" y="470"/>
                    <a:pt x="435" y="472"/>
                    <a:pt x="438" y="475"/>
                  </a:cubicBezTo>
                  <a:cubicBezTo>
                    <a:pt x="439" y="477"/>
                    <a:pt x="441" y="481"/>
                    <a:pt x="440" y="487"/>
                  </a:cubicBezTo>
                  <a:cubicBezTo>
                    <a:pt x="439" y="491"/>
                    <a:pt x="440" y="492"/>
                    <a:pt x="440" y="492"/>
                  </a:cubicBezTo>
                  <a:cubicBezTo>
                    <a:pt x="441" y="492"/>
                    <a:pt x="442" y="492"/>
                    <a:pt x="442" y="493"/>
                  </a:cubicBezTo>
                  <a:cubicBezTo>
                    <a:pt x="442" y="494"/>
                    <a:pt x="442" y="495"/>
                    <a:pt x="442" y="496"/>
                  </a:cubicBezTo>
                  <a:cubicBezTo>
                    <a:pt x="441" y="497"/>
                    <a:pt x="441" y="497"/>
                    <a:pt x="441" y="497"/>
                  </a:cubicBezTo>
                  <a:cubicBezTo>
                    <a:pt x="439" y="501"/>
                    <a:pt x="438" y="504"/>
                    <a:pt x="436" y="506"/>
                  </a:cubicBezTo>
                  <a:cubicBezTo>
                    <a:pt x="435" y="507"/>
                    <a:pt x="435" y="509"/>
                    <a:pt x="435" y="511"/>
                  </a:cubicBezTo>
                  <a:cubicBezTo>
                    <a:pt x="435" y="514"/>
                    <a:pt x="434" y="517"/>
                    <a:pt x="432" y="520"/>
                  </a:cubicBezTo>
                  <a:cubicBezTo>
                    <a:pt x="430" y="522"/>
                    <a:pt x="426" y="523"/>
                    <a:pt x="423" y="523"/>
                  </a:cubicBezTo>
                  <a:cubicBezTo>
                    <a:pt x="421" y="524"/>
                    <a:pt x="419" y="524"/>
                    <a:pt x="417" y="525"/>
                  </a:cubicBezTo>
                  <a:cubicBezTo>
                    <a:pt x="417" y="526"/>
                    <a:pt x="417" y="526"/>
                    <a:pt x="417" y="527"/>
                  </a:cubicBezTo>
                  <a:cubicBezTo>
                    <a:pt x="417" y="528"/>
                    <a:pt x="417" y="530"/>
                    <a:pt x="416" y="531"/>
                  </a:cubicBezTo>
                  <a:cubicBezTo>
                    <a:pt x="414" y="533"/>
                    <a:pt x="412" y="534"/>
                    <a:pt x="410" y="535"/>
                  </a:cubicBezTo>
                  <a:cubicBezTo>
                    <a:pt x="410" y="535"/>
                    <a:pt x="408" y="536"/>
                    <a:pt x="408" y="536"/>
                  </a:cubicBezTo>
                  <a:cubicBezTo>
                    <a:pt x="408" y="538"/>
                    <a:pt x="410" y="539"/>
                    <a:pt x="412" y="541"/>
                  </a:cubicBezTo>
                  <a:cubicBezTo>
                    <a:pt x="414" y="543"/>
                    <a:pt x="417" y="545"/>
                    <a:pt x="417" y="548"/>
                  </a:cubicBezTo>
                  <a:cubicBezTo>
                    <a:pt x="417" y="548"/>
                    <a:pt x="417" y="549"/>
                    <a:pt x="418" y="549"/>
                  </a:cubicBezTo>
                  <a:cubicBezTo>
                    <a:pt x="418" y="551"/>
                    <a:pt x="416" y="553"/>
                    <a:pt x="415" y="555"/>
                  </a:cubicBezTo>
                  <a:cubicBezTo>
                    <a:pt x="412" y="558"/>
                    <a:pt x="411" y="560"/>
                    <a:pt x="416" y="565"/>
                  </a:cubicBezTo>
                  <a:cubicBezTo>
                    <a:pt x="417" y="565"/>
                    <a:pt x="418" y="565"/>
                    <a:pt x="418" y="565"/>
                  </a:cubicBezTo>
                  <a:cubicBezTo>
                    <a:pt x="419" y="565"/>
                    <a:pt x="420" y="565"/>
                    <a:pt x="420" y="562"/>
                  </a:cubicBezTo>
                  <a:cubicBezTo>
                    <a:pt x="421" y="559"/>
                    <a:pt x="421" y="556"/>
                    <a:pt x="423" y="555"/>
                  </a:cubicBezTo>
                  <a:cubicBezTo>
                    <a:pt x="424" y="555"/>
                    <a:pt x="424" y="555"/>
                    <a:pt x="424" y="555"/>
                  </a:cubicBezTo>
                  <a:cubicBezTo>
                    <a:pt x="426" y="554"/>
                    <a:pt x="428" y="554"/>
                    <a:pt x="430" y="554"/>
                  </a:cubicBezTo>
                  <a:cubicBezTo>
                    <a:pt x="431" y="555"/>
                    <a:pt x="432" y="555"/>
                    <a:pt x="433" y="555"/>
                  </a:cubicBezTo>
                  <a:cubicBezTo>
                    <a:pt x="434" y="555"/>
                    <a:pt x="434" y="555"/>
                    <a:pt x="434" y="555"/>
                  </a:cubicBezTo>
                  <a:cubicBezTo>
                    <a:pt x="439" y="555"/>
                    <a:pt x="444" y="556"/>
                    <a:pt x="448" y="558"/>
                  </a:cubicBezTo>
                  <a:cubicBezTo>
                    <a:pt x="449" y="559"/>
                    <a:pt x="451" y="559"/>
                    <a:pt x="454" y="559"/>
                  </a:cubicBezTo>
                  <a:cubicBezTo>
                    <a:pt x="456" y="559"/>
                    <a:pt x="460" y="560"/>
                    <a:pt x="463" y="561"/>
                  </a:cubicBezTo>
                  <a:cubicBezTo>
                    <a:pt x="465" y="563"/>
                    <a:pt x="465" y="567"/>
                    <a:pt x="465" y="568"/>
                  </a:cubicBezTo>
                  <a:cubicBezTo>
                    <a:pt x="465" y="569"/>
                    <a:pt x="464" y="570"/>
                    <a:pt x="464" y="570"/>
                  </a:cubicBezTo>
                  <a:cubicBezTo>
                    <a:pt x="465" y="570"/>
                    <a:pt x="465" y="570"/>
                    <a:pt x="465" y="570"/>
                  </a:cubicBezTo>
                  <a:cubicBezTo>
                    <a:pt x="467" y="570"/>
                    <a:pt x="468" y="569"/>
                    <a:pt x="470" y="567"/>
                  </a:cubicBezTo>
                  <a:cubicBezTo>
                    <a:pt x="472" y="565"/>
                    <a:pt x="474" y="562"/>
                    <a:pt x="478" y="562"/>
                  </a:cubicBezTo>
                  <a:cubicBezTo>
                    <a:pt x="479" y="561"/>
                    <a:pt x="479" y="561"/>
                    <a:pt x="480" y="561"/>
                  </a:cubicBezTo>
                  <a:cubicBezTo>
                    <a:pt x="484" y="561"/>
                    <a:pt x="486" y="564"/>
                    <a:pt x="488" y="566"/>
                  </a:cubicBezTo>
                  <a:cubicBezTo>
                    <a:pt x="488" y="567"/>
                    <a:pt x="488" y="567"/>
                    <a:pt x="489" y="568"/>
                  </a:cubicBezTo>
                  <a:cubicBezTo>
                    <a:pt x="489" y="567"/>
                    <a:pt x="489" y="567"/>
                    <a:pt x="489" y="567"/>
                  </a:cubicBezTo>
                  <a:cubicBezTo>
                    <a:pt x="489" y="566"/>
                    <a:pt x="488" y="564"/>
                    <a:pt x="488" y="563"/>
                  </a:cubicBezTo>
                  <a:cubicBezTo>
                    <a:pt x="487" y="561"/>
                    <a:pt x="486" y="558"/>
                    <a:pt x="486" y="555"/>
                  </a:cubicBezTo>
                  <a:cubicBezTo>
                    <a:pt x="486" y="555"/>
                    <a:pt x="486" y="555"/>
                    <a:pt x="486" y="555"/>
                  </a:cubicBezTo>
                  <a:cubicBezTo>
                    <a:pt x="488" y="550"/>
                    <a:pt x="493" y="545"/>
                    <a:pt x="498" y="545"/>
                  </a:cubicBezTo>
                  <a:cubicBezTo>
                    <a:pt x="498" y="545"/>
                    <a:pt x="498" y="545"/>
                    <a:pt x="498" y="545"/>
                  </a:cubicBezTo>
                  <a:cubicBezTo>
                    <a:pt x="501" y="545"/>
                    <a:pt x="503" y="547"/>
                    <a:pt x="503" y="548"/>
                  </a:cubicBezTo>
                  <a:cubicBezTo>
                    <a:pt x="504" y="548"/>
                    <a:pt x="505" y="547"/>
                    <a:pt x="506" y="547"/>
                  </a:cubicBezTo>
                  <a:cubicBezTo>
                    <a:pt x="506" y="547"/>
                    <a:pt x="507" y="547"/>
                    <a:pt x="508" y="547"/>
                  </a:cubicBezTo>
                  <a:cubicBezTo>
                    <a:pt x="509" y="548"/>
                    <a:pt x="509" y="548"/>
                    <a:pt x="510" y="549"/>
                  </a:cubicBezTo>
                  <a:cubicBezTo>
                    <a:pt x="510" y="550"/>
                    <a:pt x="510" y="550"/>
                    <a:pt x="512" y="550"/>
                  </a:cubicBezTo>
                  <a:cubicBezTo>
                    <a:pt x="513" y="550"/>
                    <a:pt x="514" y="550"/>
                    <a:pt x="516" y="549"/>
                  </a:cubicBezTo>
                  <a:cubicBezTo>
                    <a:pt x="516" y="549"/>
                    <a:pt x="516" y="549"/>
                    <a:pt x="517" y="549"/>
                  </a:cubicBezTo>
                  <a:cubicBezTo>
                    <a:pt x="522" y="549"/>
                    <a:pt x="529" y="563"/>
                    <a:pt x="529" y="563"/>
                  </a:cubicBezTo>
                  <a:cubicBezTo>
                    <a:pt x="530" y="565"/>
                    <a:pt x="529" y="567"/>
                    <a:pt x="528" y="568"/>
                  </a:cubicBezTo>
                  <a:cubicBezTo>
                    <a:pt x="528" y="568"/>
                    <a:pt x="528" y="569"/>
                    <a:pt x="528" y="569"/>
                  </a:cubicBezTo>
                  <a:cubicBezTo>
                    <a:pt x="528" y="569"/>
                    <a:pt x="529" y="569"/>
                    <a:pt x="530" y="568"/>
                  </a:cubicBezTo>
                  <a:cubicBezTo>
                    <a:pt x="532" y="568"/>
                    <a:pt x="535" y="567"/>
                    <a:pt x="537" y="569"/>
                  </a:cubicBezTo>
                  <a:cubicBezTo>
                    <a:pt x="541" y="572"/>
                    <a:pt x="543" y="575"/>
                    <a:pt x="544" y="579"/>
                  </a:cubicBezTo>
                  <a:cubicBezTo>
                    <a:pt x="545" y="581"/>
                    <a:pt x="546" y="583"/>
                    <a:pt x="548" y="585"/>
                  </a:cubicBezTo>
                  <a:cubicBezTo>
                    <a:pt x="548" y="585"/>
                    <a:pt x="548" y="585"/>
                    <a:pt x="548" y="585"/>
                  </a:cubicBezTo>
                  <a:cubicBezTo>
                    <a:pt x="548" y="585"/>
                    <a:pt x="548" y="585"/>
                    <a:pt x="548" y="585"/>
                  </a:cubicBezTo>
                  <a:cubicBezTo>
                    <a:pt x="548" y="585"/>
                    <a:pt x="549" y="585"/>
                    <a:pt x="549" y="585"/>
                  </a:cubicBezTo>
                  <a:cubicBezTo>
                    <a:pt x="549" y="585"/>
                    <a:pt x="550" y="584"/>
                    <a:pt x="550" y="584"/>
                  </a:cubicBezTo>
                  <a:cubicBezTo>
                    <a:pt x="551" y="584"/>
                    <a:pt x="552" y="583"/>
                    <a:pt x="554" y="583"/>
                  </a:cubicBezTo>
                  <a:cubicBezTo>
                    <a:pt x="554" y="583"/>
                    <a:pt x="554" y="583"/>
                    <a:pt x="554" y="583"/>
                  </a:cubicBezTo>
                  <a:cubicBezTo>
                    <a:pt x="556" y="583"/>
                    <a:pt x="556" y="583"/>
                    <a:pt x="556" y="583"/>
                  </a:cubicBezTo>
                  <a:cubicBezTo>
                    <a:pt x="556" y="583"/>
                    <a:pt x="556" y="583"/>
                    <a:pt x="557" y="583"/>
                  </a:cubicBezTo>
                  <a:cubicBezTo>
                    <a:pt x="559" y="583"/>
                    <a:pt x="561" y="585"/>
                    <a:pt x="563" y="586"/>
                  </a:cubicBezTo>
                  <a:cubicBezTo>
                    <a:pt x="564" y="587"/>
                    <a:pt x="566" y="589"/>
                    <a:pt x="567" y="589"/>
                  </a:cubicBezTo>
                  <a:cubicBezTo>
                    <a:pt x="567" y="589"/>
                    <a:pt x="568" y="589"/>
                    <a:pt x="568" y="589"/>
                  </a:cubicBezTo>
                  <a:cubicBezTo>
                    <a:pt x="569" y="588"/>
                    <a:pt x="571" y="588"/>
                    <a:pt x="573" y="589"/>
                  </a:cubicBezTo>
                  <a:cubicBezTo>
                    <a:pt x="574" y="589"/>
                    <a:pt x="575" y="590"/>
                    <a:pt x="576" y="591"/>
                  </a:cubicBezTo>
                  <a:cubicBezTo>
                    <a:pt x="578" y="591"/>
                    <a:pt x="579" y="592"/>
                    <a:pt x="580" y="592"/>
                  </a:cubicBezTo>
                  <a:cubicBezTo>
                    <a:pt x="582" y="592"/>
                    <a:pt x="584" y="592"/>
                    <a:pt x="586" y="591"/>
                  </a:cubicBezTo>
                  <a:cubicBezTo>
                    <a:pt x="590" y="589"/>
                    <a:pt x="593" y="588"/>
                    <a:pt x="597" y="589"/>
                  </a:cubicBezTo>
                  <a:cubicBezTo>
                    <a:pt x="604" y="591"/>
                    <a:pt x="609" y="595"/>
                    <a:pt x="615" y="598"/>
                  </a:cubicBezTo>
                  <a:cubicBezTo>
                    <a:pt x="621" y="603"/>
                    <a:pt x="626" y="607"/>
                    <a:pt x="633" y="608"/>
                  </a:cubicBezTo>
                  <a:cubicBezTo>
                    <a:pt x="634" y="608"/>
                    <a:pt x="637" y="607"/>
                    <a:pt x="641" y="605"/>
                  </a:cubicBezTo>
                  <a:cubicBezTo>
                    <a:pt x="641" y="605"/>
                    <a:pt x="641" y="605"/>
                    <a:pt x="641" y="605"/>
                  </a:cubicBezTo>
                  <a:cubicBezTo>
                    <a:pt x="642" y="605"/>
                    <a:pt x="642" y="604"/>
                    <a:pt x="643" y="604"/>
                  </a:cubicBezTo>
                  <a:cubicBezTo>
                    <a:pt x="644" y="604"/>
                    <a:pt x="645" y="604"/>
                    <a:pt x="645" y="603"/>
                  </a:cubicBezTo>
                  <a:cubicBezTo>
                    <a:pt x="646" y="603"/>
                    <a:pt x="646" y="603"/>
                    <a:pt x="646" y="603"/>
                  </a:cubicBezTo>
                  <a:cubicBezTo>
                    <a:pt x="646" y="603"/>
                    <a:pt x="646" y="603"/>
                    <a:pt x="646" y="603"/>
                  </a:cubicBezTo>
                  <a:cubicBezTo>
                    <a:pt x="654" y="601"/>
                    <a:pt x="660" y="595"/>
                    <a:pt x="661" y="589"/>
                  </a:cubicBezTo>
                  <a:cubicBezTo>
                    <a:pt x="659" y="583"/>
                    <a:pt x="663" y="579"/>
                    <a:pt x="667" y="574"/>
                  </a:cubicBezTo>
                  <a:cubicBezTo>
                    <a:pt x="669" y="570"/>
                    <a:pt x="672" y="566"/>
                    <a:pt x="676" y="559"/>
                  </a:cubicBezTo>
                  <a:cubicBezTo>
                    <a:pt x="676" y="559"/>
                    <a:pt x="676" y="559"/>
                    <a:pt x="676" y="559"/>
                  </a:cubicBezTo>
                  <a:cubicBezTo>
                    <a:pt x="679" y="556"/>
                    <a:pt x="682" y="554"/>
                    <a:pt x="685" y="552"/>
                  </a:cubicBezTo>
                  <a:cubicBezTo>
                    <a:pt x="691" y="547"/>
                    <a:pt x="697" y="542"/>
                    <a:pt x="700" y="537"/>
                  </a:cubicBezTo>
                  <a:cubicBezTo>
                    <a:pt x="700" y="537"/>
                    <a:pt x="700" y="537"/>
                    <a:pt x="700" y="537"/>
                  </a:cubicBezTo>
                  <a:cubicBezTo>
                    <a:pt x="703" y="532"/>
                    <a:pt x="703" y="527"/>
                    <a:pt x="704" y="522"/>
                  </a:cubicBezTo>
                  <a:cubicBezTo>
                    <a:pt x="704" y="520"/>
                    <a:pt x="704" y="518"/>
                    <a:pt x="704" y="517"/>
                  </a:cubicBezTo>
                  <a:cubicBezTo>
                    <a:pt x="704" y="516"/>
                    <a:pt x="704" y="516"/>
                    <a:pt x="704" y="516"/>
                  </a:cubicBezTo>
                  <a:cubicBezTo>
                    <a:pt x="704" y="515"/>
                    <a:pt x="705" y="513"/>
                    <a:pt x="707" y="513"/>
                  </a:cubicBezTo>
                  <a:cubicBezTo>
                    <a:pt x="707" y="513"/>
                    <a:pt x="707" y="513"/>
                    <a:pt x="707" y="513"/>
                  </a:cubicBezTo>
                  <a:cubicBezTo>
                    <a:pt x="716" y="511"/>
                    <a:pt x="717" y="510"/>
                    <a:pt x="717" y="510"/>
                  </a:cubicBezTo>
                  <a:cubicBezTo>
                    <a:pt x="717" y="510"/>
                    <a:pt x="717" y="510"/>
                    <a:pt x="717" y="509"/>
                  </a:cubicBezTo>
                  <a:cubicBezTo>
                    <a:pt x="717" y="509"/>
                    <a:pt x="716" y="507"/>
                    <a:pt x="718" y="505"/>
                  </a:cubicBezTo>
                  <a:cubicBezTo>
                    <a:pt x="720" y="502"/>
                    <a:pt x="726" y="496"/>
                    <a:pt x="731" y="496"/>
                  </a:cubicBezTo>
                  <a:cubicBezTo>
                    <a:pt x="731" y="496"/>
                    <a:pt x="732" y="496"/>
                    <a:pt x="733" y="496"/>
                  </a:cubicBezTo>
                  <a:cubicBezTo>
                    <a:pt x="737" y="497"/>
                    <a:pt x="737" y="502"/>
                    <a:pt x="738" y="507"/>
                  </a:cubicBezTo>
                  <a:cubicBezTo>
                    <a:pt x="738" y="509"/>
                    <a:pt x="738" y="511"/>
                    <a:pt x="739" y="513"/>
                  </a:cubicBezTo>
                  <a:cubicBezTo>
                    <a:pt x="745" y="511"/>
                    <a:pt x="749" y="508"/>
                    <a:pt x="754" y="504"/>
                  </a:cubicBezTo>
                  <a:cubicBezTo>
                    <a:pt x="759" y="501"/>
                    <a:pt x="764" y="497"/>
                    <a:pt x="772" y="494"/>
                  </a:cubicBezTo>
                  <a:cubicBezTo>
                    <a:pt x="774" y="493"/>
                    <a:pt x="777" y="493"/>
                    <a:pt x="780" y="493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1" y="493"/>
                    <a:pt x="782" y="493"/>
                    <a:pt x="783" y="493"/>
                  </a:cubicBezTo>
                  <a:cubicBezTo>
                    <a:pt x="787" y="494"/>
                    <a:pt x="791" y="494"/>
                    <a:pt x="793" y="493"/>
                  </a:cubicBezTo>
                  <a:cubicBezTo>
                    <a:pt x="796" y="492"/>
                    <a:pt x="797" y="490"/>
                    <a:pt x="799" y="487"/>
                  </a:cubicBezTo>
                  <a:cubicBezTo>
                    <a:pt x="802" y="483"/>
                    <a:pt x="807" y="478"/>
                    <a:pt x="817" y="476"/>
                  </a:cubicBezTo>
                  <a:cubicBezTo>
                    <a:pt x="818" y="475"/>
                    <a:pt x="819" y="475"/>
                    <a:pt x="821" y="475"/>
                  </a:cubicBezTo>
                  <a:cubicBezTo>
                    <a:pt x="821" y="475"/>
                    <a:pt x="821" y="475"/>
                    <a:pt x="821" y="475"/>
                  </a:cubicBezTo>
                  <a:cubicBezTo>
                    <a:pt x="826" y="475"/>
                    <a:pt x="831" y="477"/>
                    <a:pt x="835" y="478"/>
                  </a:cubicBezTo>
                  <a:cubicBezTo>
                    <a:pt x="838" y="479"/>
                    <a:pt x="841" y="480"/>
                    <a:pt x="843" y="480"/>
                  </a:cubicBezTo>
                  <a:cubicBezTo>
                    <a:pt x="846" y="479"/>
                    <a:pt x="848" y="477"/>
                    <a:pt x="851" y="475"/>
                  </a:cubicBezTo>
                  <a:cubicBezTo>
                    <a:pt x="853" y="473"/>
                    <a:pt x="855" y="471"/>
                    <a:pt x="858" y="470"/>
                  </a:cubicBezTo>
                  <a:cubicBezTo>
                    <a:pt x="862" y="468"/>
                    <a:pt x="866" y="468"/>
                    <a:pt x="870" y="468"/>
                  </a:cubicBezTo>
                  <a:cubicBezTo>
                    <a:pt x="873" y="468"/>
                    <a:pt x="875" y="468"/>
                    <a:pt x="876" y="467"/>
                  </a:cubicBezTo>
                  <a:cubicBezTo>
                    <a:pt x="877" y="467"/>
                    <a:pt x="877" y="467"/>
                    <a:pt x="877" y="466"/>
                  </a:cubicBezTo>
                  <a:cubicBezTo>
                    <a:pt x="877" y="466"/>
                    <a:pt x="877" y="466"/>
                    <a:pt x="877" y="466"/>
                  </a:cubicBezTo>
                  <a:cubicBezTo>
                    <a:pt x="875" y="466"/>
                    <a:pt x="875" y="464"/>
                    <a:pt x="875" y="463"/>
                  </a:cubicBezTo>
                  <a:cubicBezTo>
                    <a:pt x="875" y="462"/>
                    <a:pt x="876" y="461"/>
                    <a:pt x="878" y="461"/>
                  </a:cubicBezTo>
                  <a:cubicBezTo>
                    <a:pt x="880" y="460"/>
                    <a:pt x="880" y="460"/>
                    <a:pt x="880" y="460"/>
                  </a:cubicBezTo>
                  <a:cubicBezTo>
                    <a:pt x="881" y="460"/>
                    <a:pt x="882" y="460"/>
                    <a:pt x="883" y="460"/>
                  </a:cubicBezTo>
                  <a:cubicBezTo>
                    <a:pt x="884" y="460"/>
                    <a:pt x="885" y="460"/>
                    <a:pt x="885" y="460"/>
                  </a:cubicBezTo>
                  <a:cubicBezTo>
                    <a:pt x="886" y="456"/>
                    <a:pt x="883" y="453"/>
                    <a:pt x="881" y="450"/>
                  </a:cubicBezTo>
                  <a:cubicBezTo>
                    <a:pt x="879" y="446"/>
                    <a:pt x="876" y="442"/>
                    <a:pt x="877" y="437"/>
                  </a:cubicBezTo>
                  <a:cubicBezTo>
                    <a:pt x="879" y="431"/>
                    <a:pt x="882" y="429"/>
                    <a:pt x="885" y="426"/>
                  </a:cubicBezTo>
                  <a:cubicBezTo>
                    <a:pt x="886" y="425"/>
                    <a:pt x="887" y="424"/>
                    <a:pt x="888" y="423"/>
                  </a:cubicBezTo>
                  <a:cubicBezTo>
                    <a:pt x="888" y="422"/>
                    <a:pt x="888" y="422"/>
                    <a:pt x="888" y="422"/>
                  </a:cubicBezTo>
                  <a:cubicBezTo>
                    <a:pt x="892" y="418"/>
                    <a:pt x="894" y="414"/>
                    <a:pt x="894" y="409"/>
                  </a:cubicBezTo>
                  <a:cubicBezTo>
                    <a:pt x="895" y="408"/>
                    <a:pt x="895" y="408"/>
                    <a:pt x="895" y="408"/>
                  </a:cubicBezTo>
                  <a:cubicBezTo>
                    <a:pt x="895" y="407"/>
                    <a:pt x="895" y="406"/>
                    <a:pt x="897" y="405"/>
                  </a:cubicBezTo>
                  <a:cubicBezTo>
                    <a:pt x="897" y="405"/>
                    <a:pt x="897" y="405"/>
                    <a:pt x="897" y="405"/>
                  </a:cubicBezTo>
                  <a:cubicBezTo>
                    <a:pt x="899" y="404"/>
                    <a:pt x="902" y="404"/>
                    <a:pt x="905" y="405"/>
                  </a:cubicBezTo>
                  <a:cubicBezTo>
                    <a:pt x="903" y="398"/>
                    <a:pt x="899" y="390"/>
                    <a:pt x="895" y="382"/>
                  </a:cubicBezTo>
                  <a:cubicBezTo>
                    <a:pt x="893" y="378"/>
                    <a:pt x="891" y="374"/>
                    <a:pt x="889" y="370"/>
                  </a:cubicBezTo>
                  <a:cubicBezTo>
                    <a:pt x="887" y="369"/>
                    <a:pt x="885" y="367"/>
                    <a:pt x="883" y="364"/>
                  </a:cubicBezTo>
                  <a:cubicBezTo>
                    <a:pt x="878" y="360"/>
                    <a:pt x="872" y="355"/>
                    <a:pt x="868" y="351"/>
                  </a:cubicBezTo>
                  <a:cubicBezTo>
                    <a:pt x="863" y="343"/>
                    <a:pt x="860" y="341"/>
                    <a:pt x="857" y="341"/>
                  </a:cubicBezTo>
                  <a:cubicBezTo>
                    <a:pt x="855" y="341"/>
                    <a:pt x="854" y="342"/>
                    <a:pt x="852" y="343"/>
                  </a:cubicBezTo>
                  <a:cubicBezTo>
                    <a:pt x="851" y="343"/>
                    <a:pt x="850" y="343"/>
                    <a:pt x="850" y="343"/>
                  </a:cubicBezTo>
                  <a:cubicBezTo>
                    <a:pt x="849" y="343"/>
                    <a:pt x="848" y="343"/>
                    <a:pt x="848" y="343"/>
                  </a:cubicBezTo>
                  <a:cubicBezTo>
                    <a:pt x="844" y="343"/>
                    <a:pt x="843" y="345"/>
                    <a:pt x="843" y="351"/>
                  </a:cubicBezTo>
                  <a:cubicBezTo>
                    <a:pt x="842" y="353"/>
                    <a:pt x="841" y="354"/>
                    <a:pt x="840" y="355"/>
                  </a:cubicBezTo>
                  <a:cubicBezTo>
                    <a:pt x="839" y="357"/>
                    <a:pt x="838" y="358"/>
                    <a:pt x="837" y="360"/>
                  </a:cubicBezTo>
                  <a:cubicBezTo>
                    <a:pt x="837" y="362"/>
                    <a:pt x="838" y="363"/>
                    <a:pt x="839" y="363"/>
                  </a:cubicBezTo>
                  <a:cubicBezTo>
                    <a:pt x="840" y="364"/>
                    <a:pt x="841" y="365"/>
                    <a:pt x="840" y="369"/>
                  </a:cubicBezTo>
                  <a:cubicBezTo>
                    <a:pt x="839" y="370"/>
                    <a:pt x="839" y="370"/>
                    <a:pt x="839" y="370"/>
                  </a:cubicBezTo>
                  <a:cubicBezTo>
                    <a:pt x="835" y="374"/>
                    <a:pt x="833" y="376"/>
                    <a:pt x="829" y="377"/>
                  </a:cubicBezTo>
                  <a:cubicBezTo>
                    <a:pt x="828" y="377"/>
                    <a:pt x="826" y="375"/>
                    <a:pt x="825" y="374"/>
                  </a:cubicBezTo>
                  <a:cubicBezTo>
                    <a:pt x="823" y="372"/>
                    <a:pt x="821" y="370"/>
                    <a:pt x="818" y="370"/>
                  </a:cubicBezTo>
                  <a:cubicBezTo>
                    <a:pt x="817" y="370"/>
                    <a:pt x="817" y="370"/>
                    <a:pt x="817" y="370"/>
                  </a:cubicBezTo>
                  <a:cubicBezTo>
                    <a:pt x="813" y="370"/>
                    <a:pt x="812" y="374"/>
                    <a:pt x="811" y="378"/>
                  </a:cubicBezTo>
                  <a:cubicBezTo>
                    <a:pt x="811" y="380"/>
                    <a:pt x="810" y="382"/>
                    <a:pt x="809" y="382"/>
                  </a:cubicBezTo>
                  <a:cubicBezTo>
                    <a:pt x="808" y="382"/>
                    <a:pt x="808" y="382"/>
                    <a:pt x="807" y="382"/>
                  </a:cubicBezTo>
                  <a:cubicBezTo>
                    <a:pt x="805" y="379"/>
                    <a:pt x="805" y="377"/>
                    <a:pt x="806" y="375"/>
                  </a:cubicBezTo>
                  <a:cubicBezTo>
                    <a:pt x="807" y="372"/>
                    <a:pt x="811" y="370"/>
                    <a:pt x="815" y="370"/>
                  </a:cubicBezTo>
                  <a:cubicBezTo>
                    <a:pt x="815" y="370"/>
                    <a:pt x="816" y="369"/>
                    <a:pt x="816" y="369"/>
                  </a:cubicBezTo>
                  <a:cubicBezTo>
                    <a:pt x="815" y="367"/>
                    <a:pt x="815" y="367"/>
                    <a:pt x="815" y="367"/>
                  </a:cubicBezTo>
                  <a:cubicBezTo>
                    <a:pt x="815" y="364"/>
                    <a:pt x="814" y="362"/>
                    <a:pt x="815" y="360"/>
                  </a:cubicBezTo>
                  <a:cubicBezTo>
                    <a:pt x="818" y="359"/>
                    <a:pt x="819" y="358"/>
                    <a:pt x="819" y="356"/>
                  </a:cubicBezTo>
                  <a:cubicBezTo>
                    <a:pt x="819" y="355"/>
                    <a:pt x="817" y="353"/>
                    <a:pt x="811" y="352"/>
                  </a:cubicBezTo>
                  <a:cubicBezTo>
                    <a:pt x="810" y="352"/>
                    <a:pt x="809" y="352"/>
                    <a:pt x="808" y="352"/>
                  </a:cubicBezTo>
                  <a:cubicBezTo>
                    <a:pt x="804" y="352"/>
                    <a:pt x="803" y="354"/>
                    <a:pt x="802" y="355"/>
                  </a:cubicBezTo>
                  <a:cubicBezTo>
                    <a:pt x="802" y="355"/>
                    <a:pt x="801" y="356"/>
                    <a:pt x="800" y="356"/>
                  </a:cubicBezTo>
                  <a:cubicBezTo>
                    <a:pt x="800" y="356"/>
                    <a:pt x="800" y="356"/>
                    <a:pt x="799" y="355"/>
                  </a:cubicBezTo>
                  <a:cubicBezTo>
                    <a:pt x="799" y="354"/>
                    <a:pt x="797" y="353"/>
                    <a:pt x="793" y="353"/>
                  </a:cubicBezTo>
                  <a:cubicBezTo>
                    <a:pt x="790" y="353"/>
                    <a:pt x="787" y="353"/>
                    <a:pt x="782" y="355"/>
                  </a:cubicBezTo>
                  <a:cubicBezTo>
                    <a:pt x="780" y="354"/>
                    <a:pt x="778" y="352"/>
                    <a:pt x="777" y="350"/>
                  </a:cubicBezTo>
                  <a:cubicBezTo>
                    <a:pt x="774" y="346"/>
                    <a:pt x="770" y="340"/>
                    <a:pt x="758" y="337"/>
                  </a:cubicBezTo>
                  <a:cubicBezTo>
                    <a:pt x="758" y="337"/>
                    <a:pt x="757" y="337"/>
                    <a:pt x="757" y="337"/>
                  </a:cubicBezTo>
                  <a:cubicBezTo>
                    <a:pt x="749" y="337"/>
                    <a:pt x="746" y="341"/>
                    <a:pt x="744" y="343"/>
                  </a:cubicBezTo>
                  <a:cubicBezTo>
                    <a:pt x="743" y="344"/>
                    <a:pt x="743" y="345"/>
                    <a:pt x="742" y="345"/>
                  </a:cubicBezTo>
                  <a:cubicBezTo>
                    <a:pt x="742" y="345"/>
                    <a:pt x="742" y="345"/>
                    <a:pt x="742" y="345"/>
                  </a:cubicBezTo>
                  <a:cubicBezTo>
                    <a:pt x="740" y="345"/>
                    <a:pt x="739" y="339"/>
                    <a:pt x="739" y="335"/>
                  </a:cubicBezTo>
                  <a:cubicBezTo>
                    <a:pt x="739" y="334"/>
                    <a:pt x="737" y="333"/>
                    <a:pt x="735" y="333"/>
                  </a:cubicBezTo>
                  <a:cubicBezTo>
                    <a:pt x="732" y="333"/>
                    <a:pt x="728" y="332"/>
                    <a:pt x="729" y="326"/>
                  </a:cubicBezTo>
                  <a:cubicBezTo>
                    <a:pt x="730" y="326"/>
                    <a:pt x="731" y="326"/>
                    <a:pt x="732" y="326"/>
                  </a:cubicBezTo>
                  <a:cubicBezTo>
                    <a:pt x="736" y="326"/>
                    <a:pt x="736" y="325"/>
                    <a:pt x="737" y="323"/>
                  </a:cubicBezTo>
                  <a:cubicBezTo>
                    <a:pt x="737" y="322"/>
                    <a:pt x="738" y="320"/>
                    <a:pt x="738" y="319"/>
                  </a:cubicBezTo>
                  <a:cubicBezTo>
                    <a:pt x="739" y="318"/>
                    <a:pt x="740" y="318"/>
                    <a:pt x="741" y="318"/>
                  </a:cubicBezTo>
                  <a:cubicBezTo>
                    <a:pt x="743" y="317"/>
                    <a:pt x="746" y="316"/>
                    <a:pt x="749" y="313"/>
                  </a:cubicBezTo>
                  <a:cubicBezTo>
                    <a:pt x="750" y="313"/>
                    <a:pt x="751" y="314"/>
                    <a:pt x="752" y="314"/>
                  </a:cubicBezTo>
                  <a:cubicBezTo>
                    <a:pt x="754" y="316"/>
                    <a:pt x="755" y="317"/>
                    <a:pt x="756" y="317"/>
                  </a:cubicBezTo>
                  <a:cubicBezTo>
                    <a:pt x="757" y="317"/>
                    <a:pt x="757" y="316"/>
                    <a:pt x="758" y="316"/>
                  </a:cubicBezTo>
                  <a:cubicBezTo>
                    <a:pt x="758" y="316"/>
                    <a:pt x="758" y="316"/>
                    <a:pt x="758" y="316"/>
                  </a:cubicBezTo>
                  <a:cubicBezTo>
                    <a:pt x="758" y="316"/>
                    <a:pt x="758" y="315"/>
                    <a:pt x="758" y="315"/>
                  </a:cubicBezTo>
                  <a:cubicBezTo>
                    <a:pt x="759" y="314"/>
                    <a:pt x="759" y="313"/>
                    <a:pt x="758" y="311"/>
                  </a:cubicBezTo>
                  <a:cubicBezTo>
                    <a:pt x="757" y="310"/>
                    <a:pt x="754" y="307"/>
                    <a:pt x="738" y="307"/>
                  </a:cubicBezTo>
                  <a:cubicBezTo>
                    <a:pt x="735" y="306"/>
                    <a:pt x="733" y="305"/>
                    <a:pt x="731" y="304"/>
                  </a:cubicBezTo>
                  <a:cubicBezTo>
                    <a:pt x="729" y="303"/>
                    <a:pt x="727" y="303"/>
                    <a:pt x="726" y="303"/>
                  </a:cubicBezTo>
                  <a:cubicBezTo>
                    <a:pt x="725" y="303"/>
                    <a:pt x="724" y="303"/>
                    <a:pt x="723" y="303"/>
                  </a:cubicBezTo>
                  <a:cubicBezTo>
                    <a:pt x="722" y="304"/>
                    <a:pt x="722" y="306"/>
                    <a:pt x="722" y="308"/>
                  </a:cubicBezTo>
                  <a:cubicBezTo>
                    <a:pt x="722" y="312"/>
                    <a:pt x="721" y="314"/>
                    <a:pt x="718" y="314"/>
                  </a:cubicBezTo>
                  <a:cubicBezTo>
                    <a:pt x="718" y="314"/>
                    <a:pt x="717" y="314"/>
                    <a:pt x="717" y="314"/>
                  </a:cubicBezTo>
                  <a:cubicBezTo>
                    <a:pt x="717" y="313"/>
                    <a:pt x="717" y="312"/>
                    <a:pt x="717" y="311"/>
                  </a:cubicBezTo>
                  <a:cubicBezTo>
                    <a:pt x="718" y="308"/>
                    <a:pt x="718" y="306"/>
                    <a:pt x="715" y="303"/>
                  </a:cubicBezTo>
                  <a:cubicBezTo>
                    <a:pt x="712" y="302"/>
                    <a:pt x="710" y="301"/>
                    <a:pt x="707" y="301"/>
                  </a:cubicBezTo>
                  <a:cubicBezTo>
                    <a:pt x="707" y="301"/>
                    <a:pt x="706" y="301"/>
                    <a:pt x="705" y="301"/>
                  </a:cubicBezTo>
                  <a:cubicBezTo>
                    <a:pt x="704" y="301"/>
                    <a:pt x="703" y="301"/>
                    <a:pt x="702" y="301"/>
                  </a:cubicBezTo>
                  <a:cubicBezTo>
                    <a:pt x="702" y="301"/>
                    <a:pt x="702" y="301"/>
                    <a:pt x="701" y="301"/>
                  </a:cubicBezTo>
                  <a:cubicBezTo>
                    <a:pt x="700" y="300"/>
                    <a:pt x="699" y="299"/>
                    <a:pt x="698" y="299"/>
                  </a:cubicBezTo>
                  <a:cubicBezTo>
                    <a:pt x="694" y="295"/>
                    <a:pt x="693" y="295"/>
                    <a:pt x="676" y="295"/>
                  </a:cubicBezTo>
                  <a:cubicBezTo>
                    <a:pt x="673" y="295"/>
                    <a:pt x="670" y="295"/>
                    <a:pt x="665" y="295"/>
                  </a:cubicBezTo>
                  <a:cubicBezTo>
                    <a:pt x="662" y="295"/>
                    <a:pt x="661" y="292"/>
                    <a:pt x="660" y="290"/>
                  </a:cubicBezTo>
                  <a:cubicBezTo>
                    <a:pt x="660" y="288"/>
                    <a:pt x="660" y="287"/>
                    <a:pt x="659" y="286"/>
                  </a:cubicBezTo>
                  <a:cubicBezTo>
                    <a:pt x="659" y="286"/>
                    <a:pt x="658" y="286"/>
                    <a:pt x="658" y="286"/>
                  </a:cubicBezTo>
                  <a:cubicBezTo>
                    <a:pt x="658" y="286"/>
                    <a:pt x="658" y="286"/>
                    <a:pt x="658" y="286"/>
                  </a:cubicBezTo>
                  <a:cubicBezTo>
                    <a:pt x="656" y="286"/>
                    <a:pt x="655" y="288"/>
                    <a:pt x="654" y="290"/>
                  </a:cubicBezTo>
                  <a:cubicBezTo>
                    <a:pt x="653" y="291"/>
                    <a:pt x="652" y="293"/>
                    <a:pt x="651" y="293"/>
                  </a:cubicBezTo>
                  <a:cubicBezTo>
                    <a:pt x="651" y="294"/>
                    <a:pt x="650" y="294"/>
                    <a:pt x="650" y="294"/>
                  </a:cubicBezTo>
                  <a:cubicBezTo>
                    <a:pt x="648" y="294"/>
                    <a:pt x="645" y="292"/>
                    <a:pt x="643" y="291"/>
                  </a:cubicBezTo>
                  <a:cubicBezTo>
                    <a:pt x="641" y="290"/>
                    <a:pt x="639" y="288"/>
                    <a:pt x="637" y="288"/>
                  </a:cubicBezTo>
                  <a:cubicBezTo>
                    <a:pt x="637" y="288"/>
                    <a:pt x="637" y="289"/>
                    <a:pt x="637" y="289"/>
                  </a:cubicBezTo>
                  <a:cubicBezTo>
                    <a:pt x="635" y="290"/>
                    <a:pt x="633" y="291"/>
                    <a:pt x="630" y="293"/>
                  </a:cubicBezTo>
                  <a:cubicBezTo>
                    <a:pt x="625" y="297"/>
                    <a:pt x="620" y="301"/>
                    <a:pt x="611" y="301"/>
                  </a:cubicBezTo>
                  <a:cubicBezTo>
                    <a:pt x="603" y="299"/>
                    <a:pt x="600" y="295"/>
                    <a:pt x="597" y="292"/>
                  </a:cubicBezTo>
                  <a:cubicBezTo>
                    <a:pt x="595" y="290"/>
                    <a:pt x="593" y="288"/>
                    <a:pt x="591" y="287"/>
                  </a:cubicBezTo>
                  <a:cubicBezTo>
                    <a:pt x="591" y="284"/>
                    <a:pt x="593" y="281"/>
                    <a:pt x="595" y="277"/>
                  </a:cubicBezTo>
                  <a:cubicBezTo>
                    <a:pt x="596" y="277"/>
                    <a:pt x="596" y="276"/>
                    <a:pt x="597" y="275"/>
                  </a:cubicBezTo>
                  <a:cubicBezTo>
                    <a:pt x="597" y="275"/>
                    <a:pt x="597" y="275"/>
                    <a:pt x="597" y="274"/>
                  </a:cubicBezTo>
                  <a:cubicBezTo>
                    <a:pt x="596" y="273"/>
                    <a:pt x="596" y="271"/>
                    <a:pt x="595" y="270"/>
                  </a:cubicBezTo>
                  <a:cubicBezTo>
                    <a:pt x="593" y="267"/>
                    <a:pt x="592" y="264"/>
                    <a:pt x="595" y="260"/>
                  </a:cubicBezTo>
                  <a:cubicBezTo>
                    <a:pt x="597" y="258"/>
                    <a:pt x="599" y="257"/>
                    <a:pt x="601" y="257"/>
                  </a:cubicBezTo>
                  <a:cubicBezTo>
                    <a:pt x="602" y="257"/>
                    <a:pt x="603" y="257"/>
                    <a:pt x="604" y="257"/>
                  </a:cubicBezTo>
                  <a:cubicBezTo>
                    <a:pt x="604" y="257"/>
                    <a:pt x="605" y="257"/>
                    <a:pt x="605" y="257"/>
                  </a:cubicBezTo>
                  <a:cubicBezTo>
                    <a:pt x="605" y="257"/>
                    <a:pt x="605" y="257"/>
                    <a:pt x="605" y="257"/>
                  </a:cubicBezTo>
                  <a:cubicBezTo>
                    <a:pt x="609" y="256"/>
                    <a:pt x="612" y="255"/>
                    <a:pt x="614" y="255"/>
                  </a:cubicBezTo>
                  <a:cubicBezTo>
                    <a:pt x="617" y="255"/>
                    <a:pt x="618" y="256"/>
                    <a:pt x="621" y="259"/>
                  </a:cubicBezTo>
                  <a:cubicBezTo>
                    <a:pt x="622" y="259"/>
                    <a:pt x="623" y="260"/>
                    <a:pt x="623" y="261"/>
                  </a:cubicBezTo>
                  <a:cubicBezTo>
                    <a:pt x="625" y="263"/>
                    <a:pt x="627" y="267"/>
                    <a:pt x="631" y="267"/>
                  </a:cubicBezTo>
                  <a:cubicBezTo>
                    <a:pt x="631" y="267"/>
                    <a:pt x="631" y="267"/>
                    <a:pt x="632" y="267"/>
                  </a:cubicBezTo>
                  <a:cubicBezTo>
                    <a:pt x="634" y="265"/>
                    <a:pt x="635" y="261"/>
                    <a:pt x="636" y="257"/>
                  </a:cubicBezTo>
                  <a:cubicBezTo>
                    <a:pt x="636" y="257"/>
                    <a:pt x="637" y="257"/>
                    <a:pt x="637" y="256"/>
                  </a:cubicBezTo>
                  <a:cubicBezTo>
                    <a:pt x="637" y="255"/>
                    <a:pt x="638" y="253"/>
                    <a:pt x="638" y="252"/>
                  </a:cubicBezTo>
                  <a:cubicBezTo>
                    <a:pt x="638" y="250"/>
                    <a:pt x="639" y="249"/>
                    <a:pt x="639" y="247"/>
                  </a:cubicBezTo>
                  <a:cubicBezTo>
                    <a:pt x="639" y="247"/>
                    <a:pt x="639" y="247"/>
                    <a:pt x="639" y="247"/>
                  </a:cubicBezTo>
                  <a:cubicBezTo>
                    <a:pt x="639" y="245"/>
                    <a:pt x="639" y="243"/>
                    <a:pt x="638" y="241"/>
                  </a:cubicBezTo>
                  <a:cubicBezTo>
                    <a:pt x="639" y="240"/>
                    <a:pt x="640" y="239"/>
                    <a:pt x="641" y="238"/>
                  </a:cubicBezTo>
                  <a:cubicBezTo>
                    <a:pt x="641" y="238"/>
                    <a:pt x="642" y="237"/>
                    <a:pt x="642" y="237"/>
                  </a:cubicBezTo>
                  <a:cubicBezTo>
                    <a:pt x="642" y="236"/>
                    <a:pt x="643" y="235"/>
                    <a:pt x="643" y="233"/>
                  </a:cubicBezTo>
                  <a:cubicBezTo>
                    <a:pt x="641" y="226"/>
                    <a:pt x="633" y="221"/>
                    <a:pt x="626" y="216"/>
                  </a:cubicBezTo>
                  <a:cubicBezTo>
                    <a:pt x="625" y="212"/>
                    <a:pt x="625" y="209"/>
                    <a:pt x="624" y="205"/>
                  </a:cubicBezTo>
                  <a:cubicBezTo>
                    <a:pt x="624" y="205"/>
                    <a:pt x="623" y="204"/>
                    <a:pt x="623" y="204"/>
                  </a:cubicBezTo>
                  <a:cubicBezTo>
                    <a:pt x="623" y="204"/>
                    <a:pt x="623" y="204"/>
                    <a:pt x="623" y="204"/>
                  </a:cubicBezTo>
                  <a:cubicBezTo>
                    <a:pt x="623" y="204"/>
                    <a:pt x="622" y="204"/>
                    <a:pt x="622" y="204"/>
                  </a:cubicBezTo>
                  <a:cubicBezTo>
                    <a:pt x="619" y="206"/>
                    <a:pt x="617" y="213"/>
                    <a:pt x="617" y="224"/>
                  </a:cubicBezTo>
                  <a:cubicBezTo>
                    <a:pt x="614" y="227"/>
                    <a:pt x="612" y="228"/>
                    <a:pt x="610" y="229"/>
                  </a:cubicBezTo>
                  <a:cubicBezTo>
                    <a:pt x="609" y="230"/>
                    <a:pt x="609" y="230"/>
                    <a:pt x="608" y="230"/>
                  </a:cubicBezTo>
                  <a:cubicBezTo>
                    <a:pt x="606" y="232"/>
                    <a:pt x="605" y="234"/>
                    <a:pt x="604" y="235"/>
                  </a:cubicBezTo>
                  <a:cubicBezTo>
                    <a:pt x="603" y="237"/>
                    <a:pt x="602" y="239"/>
                    <a:pt x="600" y="241"/>
                  </a:cubicBezTo>
                  <a:cubicBezTo>
                    <a:pt x="600" y="241"/>
                    <a:pt x="599" y="241"/>
                    <a:pt x="599" y="241"/>
                  </a:cubicBezTo>
                  <a:cubicBezTo>
                    <a:pt x="597" y="241"/>
                    <a:pt x="596" y="240"/>
                    <a:pt x="595" y="240"/>
                  </a:cubicBezTo>
                  <a:cubicBezTo>
                    <a:pt x="594" y="239"/>
                    <a:pt x="593" y="239"/>
                    <a:pt x="592" y="239"/>
                  </a:cubicBezTo>
                  <a:cubicBezTo>
                    <a:pt x="592" y="239"/>
                    <a:pt x="592" y="239"/>
                    <a:pt x="591" y="239"/>
                  </a:cubicBezTo>
                  <a:cubicBezTo>
                    <a:pt x="590" y="239"/>
                    <a:pt x="589" y="241"/>
                    <a:pt x="588" y="242"/>
                  </a:cubicBezTo>
                  <a:cubicBezTo>
                    <a:pt x="588" y="243"/>
                    <a:pt x="587" y="243"/>
                    <a:pt x="587" y="244"/>
                  </a:cubicBezTo>
                  <a:cubicBezTo>
                    <a:pt x="586" y="244"/>
                    <a:pt x="584" y="244"/>
                    <a:pt x="583" y="245"/>
                  </a:cubicBezTo>
                  <a:cubicBezTo>
                    <a:pt x="581" y="245"/>
                    <a:pt x="579" y="245"/>
                    <a:pt x="578" y="247"/>
                  </a:cubicBezTo>
                  <a:cubicBezTo>
                    <a:pt x="576" y="250"/>
                    <a:pt x="577" y="253"/>
                    <a:pt x="577" y="256"/>
                  </a:cubicBezTo>
                  <a:cubicBezTo>
                    <a:pt x="577" y="258"/>
                    <a:pt x="577" y="260"/>
                    <a:pt x="577" y="261"/>
                  </a:cubicBezTo>
                  <a:cubicBezTo>
                    <a:pt x="577" y="266"/>
                    <a:pt x="573" y="268"/>
                    <a:pt x="570" y="268"/>
                  </a:cubicBezTo>
                  <a:cubicBezTo>
                    <a:pt x="565" y="269"/>
                    <a:pt x="564" y="270"/>
                    <a:pt x="564" y="273"/>
                  </a:cubicBezTo>
                  <a:cubicBezTo>
                    <a:pt x="564" y="274"/>
                    <a:pt x="564" y="275"/>
                    <a:pt x="563" y="276"/>
                  </a:cubicBezTo>
                  <a:cubicBezTo>
                    <a:pt x="563" y="277"/>
                    <a:pt x="562" y="277"/>
                    <a:pt x="560" y="277"/>
                  </a:cubicBezTo>
                  <a:cubicBezTo>
                    <a:pt x="559" y="277"/>
                    <a:pt x="558" y="277"/>
                    <a:pt x="558" y="277"/>
                  </a:cubicBezTo>
                  <a:cubicBezTo>
                    <a:pt x="557" y="277"/>
                    <a:pt x="556" y="277"/>
                    <a:pt x="555" y="277"/>
                  </a:cubicBezTo>
                  <a:cubicBezTo>
                    <a:pt x="555" y="277"/>
                    <a:pt x="555" y="277"/>
                    <a:pt x="555" y="277"/>
                  </a:cubicBezTo>
                  <a:cubicBezTo>
                    <a:pt x="555" y="277"/>
                    <a:pt x="554" y="277"/>
                    <a:pt x="554" y="277"/>
                  </a:cubicBezTo>
                  <a:cubicBezTo>
                    <a:pt x="553" y="278"/>
                    <a:pt x="552" y="279"/>
                    <a:pt x="551" y="280"/>
                  </a:cubicBezTo>
                  <a:cubicBezTo>
                    <a:pt x="549" y="282"/>
                    <a:pt x="547" y="283"/>
                    <a:pt x="546" y="283"/>
                  </a:cubicBezTo>
                  <a:cubicBezTo>
                    <a:pt x="546" y="283"/>
                    <a:pt x="546" y="283"/>
                    <a:pt x="546" y="283"/>
                  </a:cubicBezTo>
                  <a:cubicBezTo>
                    <a:pt x="546" y="283"/>
                    <a:pt x="546" y="283"/>
                    <a:pt x="546" y="283"/>
                  </a:cubicBezTo>
                  <a:cubicBezTo>
                    <a:pt x="545" y="283"/>
                    <a:pt x="545" y="282"/>
                    <a:pt x="545" y="281"/>
                  </a:cubicBezTo>
                  <a:cubicBezTo>
                    <a:pt x="545" y="280"/>
                    <a:pt x="545" y="280"/>
                    <a:pt x="545" y="279"/>
                  </a:cubicBezTo>
                  <a:cubicBezTo>
                    <a:pt x="544" y="279"/>
                    <a:pt x="544" y="278"/>
                    <a:pt x="544" y="278"/>
                  </a:cubicBezTo>
                  <a:cubicBezTo>
                    <a:pt x="544" y="278"/>
                    <a:pt x="543" y="278"/>
                    <a:pt x="542" y="277"/>
                  </a:cubicBezTo>
                  <a:cubicBezTo>
                    <a:pt x="541" y="277"/>
                    <a:pt x="540" y="276"/>
                    <a:pt x="540" y="275"/>
                  </a:cubicBezTo>
                  <a:cubicBezTo>
                    <a:pt x="540" y="275"/>
                    <a:pt x="542" y="274"/>
                    <a:pt x="543" y="274"/>
                  </a:cubicBezTo>
                  <a:cubicBezTo>
                    <a:pt x="545" y="273"/>
                    <a:pt x="548" y="272"/>
                    <a:pt x="549" y="268"/>
                  </a:cubicBezTo>
                  <a:cubicBezTo>
                    <a:pt x="549" y="264"/>
                    <a:pt x="546" y="262"/>
                    <a:pt x="544" y="260"/>
                  </a:cubicBezTo>
                  <a:cubicBezTo>
                    <a:pt x="542" y="259"/>
                    <a:pt x="541" y="258"/>
                    <a:pt x="540" y="257"/>
                  </a:cubicBezTo>
                  <a:cubicBezTo>
                    <a:pt x="540" y="256"/>
                    <a:pt x="540" y="255"/>
                    <a:pt x="540" y="253"/>
                  </a:cubicBezTo>
                  <a:cubicBezTo>
                    <a:pt x="540" y="251"/>
                    <a:pt x="540" y="248"/>
                    <a:pt x="538" y="248"/>
                  </a:cubicBezTo>
                  <a:cubicBezTo>
                    <a:pt x="536" y="247"/>
                    <a:pt x="535" y="247"/>
                    <a:pt x="533" y="247"/>
                  </a:cubicBezTo>
                  <a:cubicBezTo>
                    <a:pt x="530" y="247"/>
                    <a:pt x="527" y="248"/>
                    <a:pt x="524" y="249"/>
                  </a:cubicBezTo>
                  <a:cubicBezTo>
                    <a:pt x="520" y="249"/>
                    <a:pt x="516" y="250"/>
                    <a:pt x="513" y="250"/>
                  </a:cubicBezTo>
                  <a:cubicBezTo>
                    <a:pt x="512" y="250"/>
                    <a:pt x="512" y="250"/>
                    <a:pt x="512" y="250"/>
                  </a:cubicBezTo>
                  <a:cubicBezTo>
                    <a:pt x="510" y="249"/>
                    <a:pt x="509" y="248"/>
                    <a:pt x="508" y="247"/>
                  </a:cubicBezTo>
                  <a:cubicBezTo>
                    <a:pt x="506" y="246"/>
                    <a:pt x="505" y="244"/>
                    <a:pt x="502" y="243"/>
                  </a:cubicBezTo>
                  <a:cubicBezTo>
                    <a:pt x="501" y="243"/>
                    <a:pt x="499" y="243"/>
                    <a:pt x="497" y="243"/>
                  </a:cubicBezTo>
                  <a:cubicBezTo>
                    <a:pt x="494" y="243"/>
                    <a:pt x="490" y="243"/>
                    <a:pt x="485" y="243"/>
                  </a:cubicBezTo>
                  <a:cubicBezTo>
                    <a:pt x="484" y="243"/>
                    <a:pt x="482" y="243"/>
                    <a:pt x="481" y="243"/>
                  </a:cubicBezTo>
                  <a:cubicBezTo>
                    <a:pt x="477" y="243"/>
                    <a:pt x="474" y="243"/>
                    <a:pt x="474" y="245"/>
                  </a:cubicBezTo>
                  <a:cubicBezTo>
                    <a:pt x="471" y="247"/>
                    <a:pt x="469" y="252"/>
                    <a:pt x="467" y="256"/>
                  </a:cubicBezTo>
                  <a:cubicBezTo>
                    <a:pt x="467" y="257"/>
                    <a:pt x="467" y="258"/>
                    <a:pt x="466" y="259"/>
                  </a:cubicBezTo>
                  <a:cubicBezTo>
                    <a:pt x="466" y="260"/>
                    <a:pt x="466" y="260"/>
                    <a:pt x="466" y="260"/>
                  </a:cubicBezTo>
                  <a:cubicBezTo>
                    <a:pt x="464" y="266"/>
                    <a:pt x="462" y="271"/>
                    <a:pt x="455" y="271"/>
                  </a:cubicBezTo>
                  <a:cubicBezTo>
                    <a:pt x="453" y="271"/>
                    <a:pt x="452" y="271"/>
                    <a:pt x="450" y="271"/>
                  </a:cubicBezTo>
                  <a:cubicBezTo>
                    <a:pt x="450" y="271"/>
                    <a:pt x="450" y="271"/>
                    <a:pt x="450" y="271"/>
                  </a:cubicBezTo>
                  <a:cubicBezTo>
                    <a:pt x="447" y="270"/>
                    <a:pt x="444" y="270"/>
                    <a:pt x="442" y="257"/>
                  </a:cubicBezTo>
                  <a:cubicBezTo>
                    <a:pt x="442" y="256"/>
                    <a:pt x="442" y="255"/>
                    <a:pt x="442" y="254"/>
                  </a:cubicBezTo>
                  <a:cubicBezTo>
                    <a:pt x="441" y="252"/>
                    <a:pt x="441" y="249"/>
                    <a:pt x="440" y="247"/>
                  </a:cubicBezTo>
                  <a:cubicBezTo>
                    <a:pt x="440" y="247"/>
                    <a:pt x="440" y="246"/>
                    <a:pt x="440" y="246"/>
                  </a:cubicBezTo>
                  <a:cubicBezTo>
                    <a:pt x="438" y="245"/>
                    <a:pt x="435" y="244"/>
                    <a:pt x="433" y="244"/>
                  </a:cubicBezTo>
                  <a:cubicBezTo>
                    <a:pt x="431" y="243"/>
                    <a:pt x="429" y="243"/>
                    <a:pt x="429" y="243"/>
                  </a:cubicBezTo>
                  <a:cubicBezTo>
                    <a:pt x="430" y="242"/>
                    <a:pt x="431" y="241"/>
                    <a:pt x="433" y="241"/>
                  </a:cubicBezTo>
                  <a:cubicBezTo>
                    <a:pt x="434" y="241"/>
                    <a:pt x="435" y="241"/>
                    <a:pt x="436" y="242"/>
                  </a:cubicBezTo>
                  <a:cubicBezTo>
                    <a:pt x="438" y="242"/>
                    <a:pt x="439" y="241"/>
                    <a:pt x="439" y="240"/>
                  </a:cubicBezTo>
                  <a:cubicBezTo>
                    <a:pt x="440" y="239"/>
                    <a:pt x="440" y="236"/>
                    <a:pt x="438" y="232"/>
                  </a:cubicBezTo>
                  <a:cubicBezTo>
                    <a:pt x="437" y="229"/>
                    <a:pt x="437" y="228"/>
                    <a:pt x="438" y="227"/>
                  </a:cubicBezTo>
                  <a:cubicBezTo>
                    <a:pt x="439" y="226"/>
                    <a:pt x="440" y="224"/>
                    <a:pt x="440" y="220"/>
                  </a:cubicBezTo>
                  <a:cubicBezTo>
                    <a:pt x="440" y="220"/>
                    <a:pt x="440" y="219"/>
                    <a:pt x="440" y="219"/>
                  </a:cubicBezTo>
                  <a:cubicBezTo>
                    <a:pt x="436" y="212"/>
                    <a:pt x="436" y="212"/>
                    <a:pt x="436" y="212"/>
                  </a:cubicBezTo>
                  <a:cubicBezTo>
                    <a:pt x="436" y="212"/>
                    <a:pt x="436" y="212"/>
                    <a:pt x="436" y="212"/>
                  </a:cubicBezTo>
                  <a:cubicBezTo>
                    <a:pt x="435" y="212"/>
                    <a:pt x="434" y="212"/>
                    <a:pt x="434" y="212"/>
                  </a:cubicBezTo>
                  <a:cubicBezTo>
                    <a:pt x="431" y="212"/>
                    <a:pt x="430" y="214"/>
                    <a:pt x="430" y="215"/>
                  </a:cubicBezTo>
                  <a:cubicBezTo>
                    <a:pt x="429" y="216"/>
                    <a:pt x="429" y="217"/>
                    <a:pt x="427" y="218"/>
                  </a:cubicBezTo>
                  <a:cubicBezTo>
                    <a:pt x="426" y="217"/>
                    <a:pt x="425" y="216"/>
                    <a:pt x="424" y="215"/>
                  </a:cubicBezTo>
                  <a:cubicBezTo>
                    <a:pt x="423" y="215"/>
                    <a:pt x="422" y="214"/>
                    <a:pt x="422" y="214"/>
                  </a:cubicBezTo>
                  <a:cubicBezTo>
                    <a:pt x="421" y="214"/>
                    <a:pt x="420" y="213"/>
                    <a:pt x="420" y="213"/>
                  </a:cubicBezTo>
                  <a:cubicBezTo>
                    <a:pt x="417" y="213"/>
                    <a:pt x="417" y="216"/>
                    <a:pt x="415" y="222"/>
                  </a:cubicBezTo>
                  <a:cubicBezTo>
                    <a:pt x="415" y="224"/>
                    <a:pt x="415" y="226"/>
                    <a:pt x="414" y="228"/>
                  </a:cubicBezTo>
                  <a:cubicBezTo>
                    <a:pt x="411" y="232"/>
                    <a:pt x="409" y="234"/>
                    <a:pt x="409" y="237"/>
                  </a:cubicBezTo>
                  <a:cubicBezTo>
                    <a:pt x="411" y="240"/>
                    <a:pt x="411" y="241"/>
                    <a:pt x="414" y="241"/>
                  </a:cubicBezTo>
                  <a:cubicBezTo>
                    <a:pt x="415" y="242"/>
                    <a:pt x="415" y="242"/>
                    <a:pt x="416" y="242"/>
                  </a:cubicBezTo>
                  <a:cubicBezTo>
                    <a:pt x="416" y="242"/>
                    <a:pt x="417" y="243"/>
                    <a:pt x="417" y="244"/>
                  </a:cubicBezTo>
                  <a:cubicBezTo>
                    <a:pt x="417" y="246"/>
                    <a:pt x="415" y="250"/>
                    <a:pt x="411" y="252"/>
                  </a:cubicBezTo>
                  <a:cubicBezTo>
                    <a:pt x="409" y="255"/>
                    <a:pt x="407" y="257"/>
                    <a:pt x="402" y="258"/>
                  </a:cubicBezTo>
                  <a:cubicBezTo>
                    <a:pt x="396" y="254"/>
                    <a:pt x="392" y="251"/>
                    <a:pt x="394" y="243"/>
                  </a:cubicBezTo>
                  <a:cubicBezTo>
                    <a:pt x="394" y="243"/>
                    <a:pt x="394" y="242"/>
                    <a:pt x="394" y="242"/>
                  </a:cubicBezTo>
                  <a:cubicBezTo>
                    <a:pt x="394" y="240"/>
                    <a:pt x="392" y="239"/>
                    <a:pt x="390" y="238"/>
                  </a:cubicBezTo>
                  <a:cubicBezTo>
                    <a:pt x="389" y="238"/>
                    <a:pt x="389" y="237"/>
                    <a:pt x="388" y="237"/>
                  </a:cubicBezTo>
                  <a:cubicBezTo>
                    <a:pt x="388" y="237"/>
                    <a:pt x="388" y="237"/>
                    <a:pt x="388" y="237"/>
                  </a:cubicBezTo>
                  <a:cubicBezTo>
                    <a:pt x="388" y="237"/>
                    <a:pt x="388" y="237"/>
                    <a:pt x="388" y="237"/>
                  </a:cubicBezTo>
                  <a:cubicBezTo>
                    <a:pt x="386" y="236"/>
                    <a:pt x="386" y="236"/>
                    <a:pt x="386" y="235"/>
                  </a:cubicBezTo>
                  <a:cubicBezTo>
                    <a:pt x="387" y="232"/>
                    <a:pt x="388" y="231"/>
                    <a:pt x="389" y="229"/>
                  </a:cubicBezTo>
                  <a:cubicBezTo>
                    <a:pt x="391" y="227"/>
                    <a:pt x="393" y="225"/>
                    <a:pt x="394" y="221"/>
                  </a:cubicBezTo>
                  <a:cubicBezTo>
                    <a:pt x="394" y="221"/>
                    <a:pt x="394" y="221"/>
                    <a:pt x="394" y="221"/>
                  </a:cubicBezTo>
                  <a:cubicBezTo>
                    <a:pt x="392" y="212"/>
                    <a:pt x="390" y="201"/>
                    <a:pt x="392" y="196"/>
                  </a:cubicBezTo>
                  <a:cubicBezTo>
                    <a:pt x="393" y="195"/>
                    <a:pt x="395" y="195"/>
                    <a:pt x="396" y="194"/>
                  </a:cubicBezTo>
                  <a:cubicBezTo>
                    <a:pt x="399" y="193"/>
                    <a:pt x="401" y="192"/>
                    <a:pt x="403" y="190"/>
                  </a:cubicBezTo>
                  <a:cubicBezTo>
                    <a:pt x="403" y="190"/>
                    <a:pt x="404" y="190"/>
                    <a:pt x="404" y="190"/>
                  </a:cubicBezTo>
                  <a:cubicBezTo>
                    <a:pt x="405" y="186"/>
                    <a:pt x="407" y="184"/>
                    <a:pt x="410" y="183"/>
                  </a:cubicBezTo>
                  <a:cubicBezTo>
                    <a:pt x="411" y="183"/>
                    <a:pt x="411" y="183"/>
                    <a:pt x="411" y="183"/>
                  </a:cubicBezTo>
                  <a:cubicBezTo>
                    <a:pt x="414" y="181"/>
                    <a:pt x="414" y="177"/>
                    <a:pt x="413" y="173"/>
                  </a:cubicBezTo>
                  <a:cubicBezTo>
                    <a:pt x="413" y="173"/>
                    <a:pt x="413" y="173"/>
                    <a:pt x="414" y="173"/>
                  </a:cubicBezTo>
                  <a:cubicBezTo>
                    <a:pt x="415" y="173"/>
                    <a:pt x="416" y="173"/>
                    <a:pt x="417" y="173"/>
                  </a:cubicBezTo>
                  <a:cubicBezTo>
                    <a:pt x="419" y="174"/>
                    <a:pt x="420" y="174"/>
                    <a:pt x="422" y="174"/>
                  </a:cubicBezTo>
                  <a:cubicBezTo>
                    <a:pt x="423" y="174"/>
                    <a:pt x="424" y="174"/>
                    <a:pt x="425" y="173"/>
                  </a:cubicBezTo>
                  <a:cubicBezTo>
                    <a:pt x="428" y="172"/>
                    <a:pt x="429" y="172"/>
                    <a:pt x="430" y="171"/>
                  </a:cubicBezTo>
                  <a:cubicBezTo>
                    <a:pt x="431" y="170"/>
                    <a:pt x="432" y="170"/>
                    <a:pt x="434" y="170"/>
                  </a:cubicBezTo>
                  <a:cubicBezTo>
                    <a:pt x="435" y="170"/>
                    <a:pt x="435" y="170"/>
                    <a:pt x="436" y="170"/>
                  </a:cubicBezTo>
                  <a:cubicBezTo>
                    <a:pt x="436" y="170"/>
                    <a:pt x="436" y="170"/>
                    <a:pt x="436" y="170"/>
                  </a:cubicBezTo>
                  <a:cubicBezTo>
                    <a:pt x="437" y="170"/>
                    <a:pt x="437" y="170"/>
                    <a:pt x="437" y="169"/>
                  </a:cubicBezTo>
                  <a:cubicBezTo>
                    <a:pt x="443" y="162"/>
                    <a:pt x="442" y="151"/>
                    <a:pt x="442" y="141"/>
                  </a:cubicBezTo>
                  <a:cubicBezTo>
                    <a:pt x="442" y="139"/>
                    <a:pt x="442" y="137"/>
                    <a:pt x="441" y="134"/>
                  </a:cubicBezTo>
                  <a:cubicBezTo>
                    <a:pt x="446" y="133"/>
                    <a:pt x="448" y="128"/>
                    <a:pt x="447" y="124"/>
                  </a:cubicBezTo>
                  <a:cubicBezTo>
                    <a:pt x="450" y="123"/>
                    <a:pt x="452" y="121"/>
                    <a:pt x="452" y="117"/>
                  </a:cubicBezTo>
                  <a:cubicBezTo>
                    <a:pt x="452" y="117"/>
                    <a:pt x="452" y="117"/>
                    <a:pt x="452" y="117"/>
                  </a:cubicBezTo>
                  <a:cubicBezTo>
                    <a:pt x="452" y="117"/>
                    <a:pt x="452" y="117"/>
                    <a:pt x="452" y="117"/>
                  </a:cubicBezTo>
                  <a:cubicBezTo>
                    <a:pt x="452" y="116"/>
                    <a:pt x="452" y="115"/>
                    <a:pt x="452" y="114"/>
                  </a:cubicBezTo>
                  <a:cubicBezTo>
                    <a:pt x="456" y="103"/>
                    <a:pt x="458" y="99"/>
                    <a:pt x="461" y="98"/>
                  </a:cubicBezTo>
                  <a:cubicBezTo>
                    <a:pt x="462" y="101"/>
                    <a:pt x="460" y="105"/>
                    <a:pt x="459" y="109"/>
                  </a:cubicBezTo>
                  <a:cubicBezTo>
                    <a:pt x="457" y="113"/>
                    <a:pt x="456" y="117"/>
                    <a:pt x="457" y="120"/>
                  </a:cubicBezTo>
                  <a:cubicBezTo>
                    <a:pt x="458" y="122"/>
                    <a:pt x="458" y="125"/>
                    <a:pt x="458" y="127"/>
                  </a:cubicBezTo>
                  <a:cubicBezTo>
                    <a:pt x="459" y="131"/>
                    <a:pt x="459" y="135"/>
                    <a:pt x="462" y="135"/>
                  </a:cubicBezTo>
                  <a:cubicBezTo>
                    <a:pt x="463" y="135"/>
                    <a:pt x="463" y="135"/>
                    <a:pt x="463" y="135"/>
                  </a:cubicBezTo>
                  <a:cubicBezTo>
                    <a:pt x="463" y="137"/>
                    <a:pt x="463" y="138"/>
                    <a:pt x="462" y="139"/>
                  </a:cubicBezTo>
                  <a:cubicBezTo>
                    <a:pt x="462" y="140"/>
                    <a:pt x="461" y="141"/>
                    <a:pt x="461" y="142"/>
                  </a:cubicBezTo>
                  <a:cubicBezTo>
                    <a:pt x="461" y="142"/>
                    <a:pt x="461" y="142"/>
                    <a:pt x="461" y="143"/>
                  </a:cubicBezTo>
                  <a:cubicBezTo>
                    <a:pt x="463" y="147"/>
                    <a:pt x="463" y="151"/>
                    <a:pt x="462" y="158"/>
                  </a:cubicBezTo>
                  <a:cubicBezTo>
                    <a:pt x="461" y="161"/>
                    <a:pt x="463" y="165"/>
                    <a:pt x="465" y="169"/>
                  </a:cubicBezTo>
                  <a:cubicBezTo>
                    <a:pt x="468" y="173"/>
                    <a:pt x="471" y="179"/>
                    <a:pt x="471" y="187"/>
                  </a:cubicBezTo>
                  <a:cubicBezTo>
                    <a:pt x="475" y="200"/>
                    <a:pt x="487" y="230"/>
                    <a:pt x="514" y="230"/>
                  </a:cubicBezTo>
                  <a:cubicBezTo>
                    <a:pt x="517" y="230"/>
                    <a:pt x="520" y="230"/>
                    <a:pt x="522" y="229"/>
                  </a:cubicBezTo>
                  <a:cubicBezTo>
                    <a:pt x="529" y="229"/>
                    <a:pt x="534" y="229"/>
                    <a:pt x="539" y="228"/>
                  </a:cubicBezTo>
                  <a:cubicBezTo>
                    <a:pt x="541" y="227"/>
                    <a:pt x="542" y="227"/>
                    <a:pt x="544" y="226"/>
                  </a:cubicBezTo>
                  <a:cubicBezTo>
                    <a:pt x="546" y="225"/>
                    <a:pt x="548" y="224"/>
                    <a:pt x="552" y="223"/>
                  </a:cubicBezTo>
                  <a:cubicBezTo>
                    <a:pt x="552" y="223"/>
                    <a:pt x="552" y="223"/>
                    <a:pt x="553" y="223"/>
                  </a:cubicBezTo>
                  <a:cubicBezTo>
                    <a:pt x="554" y="221"/>
                    <a:pt x="555" y="219"/>
                    <a:pt x="555" y="216"/>
                  </a:cubicBezTo>
                  <a:cubicBezTo>
                    <a:pt x="555" y="215"/>
                    <a:pt x="556" y="213"/>
                    <a:pt x="556" y="212"/>
                  </a:cubicBezTo>
                  <a:cubicBezTo>
                    <a:pt x="557" y="211"/>
                    <a:pt x="558" y="210"/>
                    <a:pt x="560" y="209"/>
                  </a:cubicBezTo>
                  <a:cubicBezTo>
                    <a:pt x="561" y="208"/>
                    <a:pt x="562" y="207"/>
                    <a:pt x="563" y="206"/>
                  </a:cubicBezTo>
                  <a:cubicBezTo>
                    <a:pt x="563" y="206"/>
                    <a:pt x="564" y="205"/>
                    <a:pt x="564" y="205"/>
                  </a:cubicBezTo>
                  <a:cubicBezTo>
                    <a:pt x="564" y="197"/>
                    <a:pt x="565" y="187"/>
                    <a:pt x="566" y="178"/>
                  </a:cubicBezTo>
                  <a:cubicBezTo>
                    <a:pt x="566" y="176"/>
                    <a:pt x="565" y="174"/>
                    <a:pt x="564" y="172"/>
                  </a:cubicBezTo>
                  <a:cubicBezTo>
                    <a:pt x="563" y="170"/>
                    <a:pt x="562" y="168"/>
                    <a:pt x="562" y="166"/>
                  </a:cubicBezTo>
                  <a:cubicBezTo>
                    <a:pt x="566" y="147"/>
                    <a:pt x="566" y="136"/>
                    <a:pt x="565" y="125"/>
                  </a:cubicBezTo>
                  <a:cubicBezTo>
                    <a:pt x="565" y="121"/>
                    <a:pt x="565" y="117"/>
                    <a:pt x="565" y="113"/>
                  </a:cubicBezTo>
                  <a:cubicBezTo>
                    <a:pt x="565" y="112"/>
                    <a:pt x="566" y="110"/>
                    <a:pt x="566" y="108"/>
                  </a:cubicBezTo>
                  <a:cubicBezTo>
                    <a:pt x="568" y="104"/>
                    <a:pt x="569" y="101"/>
                    <a:pt x="568" y="97"/>
                  </a:cubicBezTo>
                  <a:cubicBezTo>
                    <a:pt x="567" y="92"/>
                    <a:pt x="565" y="89"/>
                    <a:pt x="562" y="86"/>
                  </a:cubicBezTo>
                  <a:cubicBezTo>
                    <a:pt x="560" y="83"/>
                    <a:pt x="559" y="81"/>
                    <a:pt x="557" y="77"/>
                  </a:cubicBezTo>
                  <a:cubicBezTo>
                    <a:pt x="556" y="76"/>
                    <a:pt x="556" y="75"/>
                    <a:pt x="556" y="74"/>
                  </a:cubicBezTo>
                  <a:cubicBezTo>
                    <a:pt x="556" y="70"/>
                    <a:pt x="554" y="66"/>
                    <a:pt x="545" y="65"/>
                  </a:cubicBezTo>
                  <a:cubicBezTo>
                    <a:pt x="550" y="63"/>
                    <a:pt x="554" y="62"/>
                    <a:pt x="554" y="58"/>
                  </a:cubicBezTo>
                  <a:cubicBezTo>
                    <a:pt x="554" y="57"/>
                    <a:pt x="554" y="57"/>
                    <a:pt x="554" y="57"/>
                  </a:cubicBezTo>
                  <a:cubicBezTo>
                    <a:pt x="552" y="55"/>
                    <a:pt x="549" y="52"/>
                    <a:pt x="548" y="50"/>
                  </a:cubicBezTo>
                  <a:cubicBezTo>
                    <a:pt x="545" y="45"/>
                    <a:pt x="547" y="43"/>
                    <a:pt x="549" y="41"/>
                  </a:cubicBezTo>
                  <a:cubicBezTo>
                    <a:pt x="550" y="48"/>
                    <a:pt x="553" y="51"/>
                    <a:pt x="556" y="51"/>
                  </a:cubicBezTo>
                  <a:cubicBezTo>
                    <a:pt x="557" y="51"/>
                    <a:pt x="558" y="51"/>
                    <a:pt x="559" y="50"/>
                  </a:cubicBezTo>
                  <a:cubicBezTo>
                    <a:pt x="559" y="50"/>
                    <a:pt x="559" y="50"/>
                    <a:pt x="559" y="50"/>
                  </a:cubicBezTo>
                  <a:cubicBezTo>
                    <a:pt x="562" y="46"/>
                    <a:pt x="562" y="41"/>
                    <a:pt x="562" y="36"/>
                  </a:cubicBezTo>
                  <a:cubicBezTo>
                    <a:pt x="561" y="29"/>
                    <a:pt x="557" y="28"/>
                    <a:pt x="553" y="28"/>
                  </a:cubicBezTo>
                  <a:cubicBezTo>
                    <a:pt x="552" y="28"/>
                    <a:pt x="551" y="28"/>
                    <a:pt x="550" y="28"/>
                  </a:cubicBezTo>
                  <a:cubicBezTo>
                    <a:pt x="550" y="28"/>
                    <a:pt x="549" y="28"/>
                    <a:pt x="548" y="28"/>
                  </a:cubicBezTo>
                  <a:cubicBezTo>
                    <a:pt x="548" y="28"/>
                    <a:pt x="548" y="28"/>
                    <a:pt x="548" y="28"/>
                  </a:cubicBezTo>
                  <a:cubicBezTo>
                    <a:pt x="548" y="26"/>
                    <a:pt x="548" y="25"/>
                    <a:pt x="549" y="24"/>
                  </a:cubicBezTo>
                  <a:cubicBezTo>
                    <a:pt x="549" y="22"/>
                    <a:pt x="549" y="20"/>
                    <a:pt x="549" y="17"/>
                  </a:cubicBezTo>
                  <a:cubicBezTo>
                    <a:pt x="549" y="17"/>
                    <a:pt x="549" y="17"/>
                    <a:pt x="549" y="16"/>
                  </a:cubicBezTo>
                  <a:cubicBezTo>
                    <a:pt x="548" y="16"/>
                    <a:pt x="548" y="16"/>
                    <a:pt x="548" y="16"/>
                  </a:cubicBezTo>
                  <a:cubicBezTo>
                    <a:pt x="548" y="16"/>
                    <a:pt x="548" y="16"/>
                    <a:pt x="548" y="17"/>
                  </a:cubicBezTo>
                  <a:cubicBezTo>
                    <a:pt x="545" y="19"/>
                    <a:pt x="542" y="20"/>
                    <a:pt x="539" y="20"/>
                  </a:cubicBezTo>
                  <a:cubicBezTo>
                    <a:pt x="537" y="20"/>
                    <a:pt x="536" y="19"/>
                    <a:pt x="534" y="19"/>
                  </a:cubicBezTo>
                  <a:cubicBezTo>
                    <a:pt x="529" y="16"/>
                    <a:pt x="525" y="12"/>
                    <a:pt x="521" y="9"/>
                  </a:cubicBezTo>
                  <a:cubicBezTo>
                    <a:pt x="515" y="4"/>
                    <a:pt x="510" y="0"/>
                    <a:pt x="506" y="0"/>
                  </a:cubicBezTo>
                  <a:cubicBezTo>
                    <a:pt x="506" y="0"/>
                    <a:pt x="505" y="0"/>
                    <a:pt x="505" y="0"/>
                  </a:cubicBezTo>
                  <a:cubicBezTo>
                    <a:pt x="500" y="1"/>
                    <a:pt x="498" y="3"/>
                    <a:pt x="497" y="5"/>
                  </a:cubicBezTo>
                  <a:cubicBezTo>
                    <a:pt x="496" y="7"/>
                    <a:pt x="495" y="8"/>
                    <a:pt x="493" y="9"/>
                  </a:cubicBezTo>
                  <a:cubicBezTo>
                    <a:pt x="493" y="9"/>
                    <a:pt x="492" y="9"/>
                    <a:pt x="491" y="9"/>
                  </a:cubicBezTo>
                  <a:cubicBezTo>
                    <a:pt x="490" y="9"/>
                    <a:pt x="488" y="8"/>
                    <a:pt x="486" y="8"/>
                  </a:cubicBezTo>
                  <a:cubicBezTo>
                    <a:pt x="484" y="8"/>
                    <a:pt x="482" y="8"/>
                    <a:pt x="480" y="8"/>
                  </a:cubicBezTo>
                  <a:cubicBezTo>
                    <a:pt x="478" y="8"/>
                    <a:pt x="476" y="8"/>
                    <a:pt x="474" y="9"/>
                  </a:cubicBezTo>
                  <a:cubicBezTo>
                    <a:pt x="469" y="11"/>
                    <a:pt x="469" y="15"/>
                    <a:pt x="467" y="24"/>
                  </a:cubicBezTo>
                  <a:cubicBezTo>
                    <a:pt x="467" y="27"/>
                    <a:pt x="466" y="31"/>
                    <a:pt x="465" y="35"/>
                  </a:cubicBezTo>
                  <a:cubicBezTo>
                    <a:pt x="463" y="45"/>
                    <a:pt x="458" y="51"/>
                    <a:pt x="450" y="52"/>
                  </a:cubicBezTo>
                  <a:cubicBezTo>
                    <a:pt x="449" y="52"/>
                    <a:pt x="448" y="52"/>
                    <a:pt x="448" y="52"/>
                  </a:cubicBezTo>
                  <a:cubicBezTo>
                    <a:pt x="445" y="52"/>
                    <a:pt x="442" y="51"/>
                    <a:pt x="439" y="51"/>
                  </a:cubicBezTo>
                  <a:cubicBezTo>
                    <a:pt x="437" y="51"/>
                    <a:pt x="434" y="50"/>
                    <a:pt x="431" y="50"/>
                  </a:cubicBezTo>
                  <a:cubicBezTo>
                    <a:pt x="429" y="50"/>
                    <a:pt x="427" y="50"/>
                    <a:pt x="425" y="51"/>
                  </a:cubicBezTo>
                  <a:cubicBezTo>
                    <a:pt x="420" y="53"/>
                    <a:pt x="416" y="56"/>
                    <a:pt x="414" y="58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09" y="63"/>
                    <a:pt x="406" y="70"/>
                    <a:pt x="404" y="76"/>
                  </a:cubicBezTo>
                  <a:cubicBezTo>
                    <a:pt x="402" y="81"/>
                    <a:pt x="401" y="85"/>
                    <a:pt x="398" y="86"/>
                  </a:cubicBezTo>
                  <a:cubicBezTo>
                    <a:pt x="395" y="89"/>
                    <a:pt x="391" y="90"/>
                    <a:pt x="386" y="90"/>
                  </a:cubicBezTo>
                  <a:cubicBezTo>
                    <a:pt x="384" y="90"/>
                    <a:pt x="381" y="90"/>
                    <a:pt x="377" y="89"/>
                  </a:cubicBezTo>
                  <a:cubicBezTo>
                    <a:pt x="377" y="89"/>
                    <a:pt x="377" y="89"/>
                    <a:pt x="377" y="89"/>
                  </a:cubicBezTo>
                  <a:cubicBezTo>
                    <a:pt x="377" y="89"/>
                    <a:pt x="377" y="90"/>
                    <a:pt x="377" y="90"/>
                  </a:cubicBezTo>
                  <a:cubicBezTo>
                    <a:pt x="373" y="97"/>
                    <a:pt x="369" y="100"/>
                    <a:pt x="364" y="101"/>
                  </a:cubicBezTo>
                  <a:cubicBezTo>
                    <a:pt x="361" y="102"/>
                    <a:pt x="356" y="102"/>
                    <a:pt x="350" y="102"/>
                  </a:cubicBezTo>
                  <a:cubicBezTo>
                    <a:pt x="350" y="102"/>
                    <a:pt x="350" y="102"/>
                    <a:pt x="350" y="102"/>
                  </a:cubicBezTo>
                  <a:cubicBezTo>
                    <a:pt x="348" y="102"/>
                    <a:pt x="348" y="105"/>
                    <a:pt x="349" y="109"/>
                  </a:cubicBezTo>
                  <a:cubicBezTo>
                    <a:pt x="350" y="113"/>
                    <a:pt x="351" y="118"/>
                    <a:pt x="349" y="121"/>
                  </a:cubicBezTo>
                  <a:cubicBezTo>
                    <a:pt x="347" y="123"/>
                    <a:pt x="345" y="124"/>
                    <a:pt x="341" y="124"/>
                  </a:cubicBezTo>
                  <a:cubicBezTo>
                    <a:pt x="339" y="124"/>
                    <a:pt x="337" y="124"/>
                    <a:pt x="334" y="123"/>
                  </a:cubicBezTo>
                  <a:cubicBezTo>
                    <a:pt x="334" y="123"/>
                    <a:pt x="334" y="123"/>
                    <a:pt x="334" y="123"/>
                  </a:cubicBezTo>
                  <a:cubicBezTo>
                    <a:pt x="334" y="123"/>
                    <a:pt x="334" y="123"/>
                    <a:pt x="334" y="123"/>
                  </a:cubicBezTo>
                  <a:cubicBezTo>
                    <a:pt x="330" y="126"/>
                    <a:pt x="332" y="129"/>
                    <a:pt x="333" y="131"/>
                  </a:cubicBezTo>
                  <a:cubicBezTo>
                    <a:pt x="334" y="135"/>
                    <a:pt x="335" y="137"/>
                    <a:pt x="330" y="140"/>
                  </a:cubicBezTo>
                  <a:cubicBezTo>
                    <a:pt x="328" y="141"/>
                    <a:pt x="327" y="141"/>
                    <a:pt x="326" y="141"/>
                  </a:cubicBezTo>
                  <a:cubicBezTo>
                    <a:pt x="324" y="141"/>
                    <a:pt x="323" y="140"/>
                    <a:pt x="321" y="140"/>
                  </a:cubicBezTo>
                  <a:cubicBezTo>
                    <a:pt x="319" y="140"/>
                    <a:pt x="318" y="139"/>
                    <a:pt x="316" y="139"/>
                  </a:cubicBezTo>
                  <a:cubicBezTo>
                    <a:pt x="313" y="139"/>
                    <a:pt x="312" y="140"/>
                    <a:pt x="309" y="141"/>
                  </a:cubicBezTo>
                  <a:cubicBezTo>
                    <a:pt x="305" y="148"/>
                    <a:pt x="305" y="153"/>
                    <a:pt x="306" y="159"/>
                  </a:cubicBezTo>
                  <a:cubicBezTo>
                    <a:pt x="306" y="164"/>
                    <a:pt x="307" y="169"/>
                    <a:pt x="303" y="176"/>
                  </a:cubicBezTo>
                  <a:cubicBezTo>
                    <a:pt x="298" y="183"/>
                    <a:pt x="289" y="186"/>
                    <a:pt x="275" y="186"/>
                  </a:cubicBezTo>
                  <a:cubicBezTo>
                    <a:pt x="259" y="186"/>
                    <a:pt x="239" y="182"/>
                    <a:pt x="218" y="178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09" y="176"/>
                    <a:pt x="209" y="176"/>
                    <a:pt x="209" y="176"/>
                  </a:cubicBezTo>
                  <a:cubicBezTo>
                    <a:pt x="194" y="174"/>
                    <a:pt x="180" y="171"/>
                    <a:pt x="167" y="169"/>
                  </a:cubicBezTo>
                  <a:cubicBezTo>
                    <a:pt x="167" y="169"/>
                    <a:pt x="167" y="169"/>
                    <a:pt x="167" y="169"/>
                  </a:cubicBezTo>
                  <a:cubicBezTo>
                    <a:pt x="167" y="169"/>
                    <a:pt x="167" y="169"/>
                    <a:pt x="166" y="169"/>
                  </a:cubicBezTo>
                  <a:cubicBezTo>
                    <a:pt x="166" y="170"/>
                    <a:pt x="166" y="170"/>
                    <a:pt x="166" y="170"/>
                  </a:cubicBezTo>
                  <a:cubicBezTo>
                    <a:pt x="169" y="177"/>
                    <a:pt x="173" y="179"/>
                    <a:pt x="180" y="179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179" y="181"/>
                    <a:pt x="177" y="182"/>
                    <a:pt x="170" y="183"/>
                  </a:cubicBezTo>
                  <a:cubicBezTo>
                    <a:pt x="170" y="183"/>
                    <a:pt x="170" y="183"/>
                    <a:pt x="170" y="183"/>
                  </a:cubicBezTo>
                  <a:cubicBezTo>
                    <a:pt x="167" y="186"/>
                    <a:pt x="167" y="189"/>
                    <a:pt x="169" y="192"/>
                  </a:cubicBezTo>
                  <a:cubicBezTo>
                    <a:pt x="168" y="197"/>
                    <a:pt x="167" y="201"/>
                    <a:pt x="170" y="202"/>
                  </a:cubicBezTo>
                  <a:cubicBezTo>
                    <a:pt x="171" y="203"/>
                    <a:pt x="171" y="203"/>
                    <a:pt x="171" y="204"/>
                  </a:cubicBezTo>
                  <a:cubicBezTo>
                    <a:pt x="173" y="205"/>
                    <a:pt x="174" y="206"/>
                    <a:pt x="174" y="209"/>
                  </a:cubicBezTo>
                  <a:cubicBezTo>
                    <a:pt x="175" y="215"/>
                    <a:pt x="175" y="221"/>
                    <a:pt x="172" y="223"/>
                  </a:cubicBezTo>
                  <a:cubicBezTo>
                    <a:pt x="169" y="223"/>
                    <a:pt x="167" y="222"/>
                    <a:pt x="166" y="221"/>
                  </a:cubicBezTo>
                  <a:cubicBezTo>
                    <a:pt x="165" y="220"/>
                    <a:pt x="165" y="218"/>
                    <a:pt x="165" y="215"/>
                  </a:cubicBezTo>
                  <a:cubicBezTo>
                    <a:pt x="165" y="213"/>
                    <a:pt x="165" y="211"/>
                    <a:pt x="164" y="209"/>
                  </a:cubicBezTo>
                  <a:cubicBezTo>
                    <a:pt x="162" y="204"/>
                    <a:pt x="158" y="202"/>
                    <a:pt x="153" y="202"/>
                  </a:cubicBezTo>
                  <a:cubicBezTo>
                    <a:pt x="152" y="202"/>
                    <a:pt x="152" y="202"/>
                    <a:pt x="152" y="202"/>
                  </a:cubicBezTo>
                  <a:cubicBezTo>
                    <a:pt x="152" y="201"/>
                    <a:pt x="152" y="201"/>
                    <a:pt x="152" y="200"/>
                  </a:cubicBezTo>
                  <a:cubicBezTo>
                    <a:pt x="152" y="198"/>
                    <a:pt x="152" y="197"/>
                    <a:pt x="151" y="196"/>
                  </a:cubicBezTo>
                  <a:cubicBezTo>
                    <a:pt x="151" y="196"/>
                    <a:pt x="151" y="196"/>
                    <a:pt x="151" y="196"/>
                  </a:cubicBezTo>
                  <a:cubicBezTo>
                    <a:pt x="150" y="195"/>
                    <a:pt x="149" y="195"/>
                    <a:pt x="147" y="195"/>
                  </a:cubicBezTo>
                  <a:cubicBezTo>
                    <a:pt x="146" y="195"/>
                    <a:pt x="145" y="195"/>
                    <a:pt x="144" y="195"/>
                  </a:cubicBezTo>
                  <a:cubicBezTo>
                    <a:pt x="144" y="195"/>
                    <a:pt x="143" y="195"/>
                    <a:pt x="142" y="195"/>
                  </a:cubicBezTo>
                  <a:cubicBezTo>
                    <a:pt x="143" y="193"/>
                    <a:pt x="143" y="190"/>
                    <a:pt x="140" y="189"/>
                  </a:cubicBezTo>
                  <a:cubicBezTo>
                    <a:pt x="140" y="189"/>
                    <a:pt x="140" y="189"/>
                    <a:pt x="139" y="189"/>
                  </a:cubicBezTo>
                  <a:cubicBezTo>
                    <a:pt x="136" y="189"/>
                    <a:pt x="130" y="191"/>
                    <a:pt x="127" y="192"/>
                  </a:cubicBezTo>
                  <a:cubicBezTo>
                    <a:pt x="127" y="192"/>
                    <a:pt x="127" y="192"/>
                    <a:pt x="127" y="192"/>
                  </a:cubicBezTo>
                  <a:cubicBezTo>
                    <a:pt x="122" y="198"/>
                    <a:pt x="120" y="198"/>
                    <a:pt x="113" y="199"/>
                  </a:cubicBezTo>
                  <a:cubicBezTo>
                    <a:pt x="112" y="200"/>
                    <a:pt x="110" y="200"/>
                    <a:pt x="109" y="200"/>
                  </a:cubicBezTo>
                  <a:cubicBezTo>
                    <a:pt x="109" y="200"/>
                    <a:pt x="108" y="200"/>
                    <a:pt x="108" y="200"/>
                  </a:cubicBezTo>
                  <a:cubicBezTo>
                    <a:pt x="108" y="201"/>
                    <a:pt x="107" y="201"/>
                    <a:pt x="107" y="201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5" y="203"/>
                    <a:pt x="102" y="205"/>
                    <a:pt x="99" y="206"/>
                  </a:cubicBezTo>
                  <a:cubicBezTo>
                    <a:pt x="99" y="206"/>
                    <a:pt x="99" y="206"/>
                    <a:pt x="99" y="206"/>
                  </a:cubicBezTo>
                  <a:cubicBezTo>
                    <a:pt x="97" y="208"/>
                    <a:pt x="95" y="209"/>
                    <a:pt x="94" y="211"/>
                  </a:cubicBezTo>
                  <a:cubicBezTo>
                    <a:pt x="93" y="211"/>
                    <a:pt x="93" y="212"/>
                    <a:pt x="92" y="212"/>
                  </a:cubicBezTo>
                  <a:cubicBezTo>
                    <a:pt x="91" y="212"/>
                    <a:pt x="91" y="212"/>
                    <a:pt x="90" y="212"/>
                  </a:cubicBezTo>
                  <a:cubicBezTo>
                    <a:pt x="82" y="212"/>
                    <a:pt x="79" y="215"/>
                    <a:pt x="78" y="223"/>
                  </a:cubicBezTo>
                  <a:cubicBezTo>
                    <a:pt x="76" y="228"/>
                    <a:pt x="73" y="231"/>
                    <a:pt x="69" y="235"/>
                  </a:cubicBezTo>
                  <a:cubicBezTo>
                    <a:pt x="68" y="234"/>
                    <a:pt x="67" y="234"/>
                    <a:pt x="66" y="234"/>
                  </a:cubicBezTo>
                  <a:cubicBezTo>
                    <a:pt x="71" y="227"/>
                    <a:pt x="73" y="221"/>
                    <a:pt x="72" y="218"/>
                  </a:cubicBezTo>
                  <a:cubicBezTo>
                    <a:pt x="72" y="217"/>
                    <a:pt x="72" y="217"/>
                    <a:pt x="71" y="217"/>
                  </a:cubicBezTo>
                  <a:cubicBezTo>
                    <a:pt x="71" y="217"/>
                    <a:pt x="71" y="217"/>
                    <a:pt x="71" y="217"/>
                  </a:cubicBezTo>
                  <a:cubicBezTo>
                    <a:pt x="67" y="218"/>
                    <a:pt x="67" y="218"/>
                    <a:pt x="67" y="218"/>
                  </a:cubicBezTo>
                  <a:cubicBezTo>
                    <a:pt x="52" y="222"/>
                    <a:pt x="48" y="223"/>
                    <a:pt x="47" y="229"/>
                  </a:cubicBezTo>
                  <a:cubicBezTo>
                    <a:pt x="45" y="233"/>
                    <a:pt x="42" y="236"/>
                    <a:pt x="38" y="237"/>
                  </a:cubicBezTo>
                  <a:cubicBezTo>
                    <a:pt x="37" y="237"/>
                    <a:pt x="37" y="237"/>
                    <a:pt x="36" y="237"/>
                  </a:cubicBezTo>
                  <a:cubicBezTo>
                    <a:pt x="28" y="237"/>
                    <a:pt x="27" y="239"/>
                    <a:pt x="25" y="246"/>
                  </a:cubicBezTo>
                  <a:cubicBezTo>
                    <a:pt x="24" y="248"/>
                    <a:pt x="24" y="250"/>
                    <a:pt x="23" y="252"/>
                  </a:cubicBezTo>
                  <a:cubicBezTo>
                    <a:pt x="18" y="262"/>
                    <a:pt x="13" y="263"/>
                    <a:pt x="6" y="264"/>
                  </a:cubicBezTo>
                  <a:cubicBezTo>
                    <a:pt x="6" y="264"/>
                    <a:pt x="5" y="264"/>
                    <a:pt x="5" y="265"/>
                  </a:cubicBezTo>
                  <a:cubicBezTo>
                    <a:pt x="0" y="276"/>
                    <a:pt x="7" y="288"/>
                    <a:pt x="12" y="294"/>
                  </a:cubicBezTo>
                  <a:cubicBezTo>
                    <a:pt x="12" y="297"/>
                    <a:pt x="11" y="298"/>
                    <a:pt x="10" y="300"/>
                  </a:cubicBezTo>
                  <a:close/>
                  <a:moveTo>
                    <a:pt x="275" y="295"/>
                  </a:moveTo>
                  <a:cubicBezTo>
                    <a:pt x="281" y="294"/>
                    <a:pt x="281" y="294"/>
                    <a:pt x="281" y="294"/>
                  </a:cubicBezTo>
                  <a:cubicBezTo>
                    <a:pt x="281" y="294"/>
                    <a:pt x="281" y="294"/>
                    <a:pt x="282" y="294"/>
                  </a:cubicBezTo>
                  <a:cubicBezTo>
                    <a:pt x="282" y="291"/>
                    <a:pt x="282" y="291"/>
                    <a:pt x="282" y="291"/>
                  </a:cubicBezTo>
                  <a:cubicBezTo>
                    <a:pt x="284" y="291"/>
                    <a:pt x="285" y="290"/>
                    <a:pt x="286" y="287"/>
                  </a:cubicBezTo>
                  <a:cubicBezTo>
                    <a:pt x="287" y="284"/>
                    <a:pt x="286" y="280"/>
                    <a:pt x="285" y="277"/>
                  </a:cubicBezTo>
                  <a:cubicBezTo>
                    <a:pt x="284" y="273"/>
                    <a:pt x="283" y="268"/>
                    <a:pt x="284" y="265"/>
                  </a:cubicBezTo>
                  <a:cubicBezTo>
                    <a:pt x="285" y="262"/>
                    <a:pt x="287" y="261"/>
                    <a:pt x="290" y="261"/>
                  </a:cubicBezTo>
                  <a:cubicBezTo>
                    <a:pt x="291" y="260"/>
                    <a:pt x="292" y="260"/>
                    <a:pt x="293" y="260"/>
                  </a:cubicBezTo>
                  <a:cubicBezTo>
                    <a:pt x="293" y="260"/>
                    <a:pt x="293" y="259"/>
                    <a:pt x="293" y="259"/>
                  </a:cubicBezTo>
                  <a:cubicBezTo>
                    <a:pt x="293" y="257"/>
                    <a:pt x="293" y="257"/>
                    <a:pt x="293" y="257"/>
                  </a:cubicBezTo>
                  <a:cubicBezTo>
                    <a:pt x="294" y="254"/>
                    <a:pt x="295" y="249"/>
                    <a:pt x="296" y="247"/>
                  </a:cubicBezTo>
                  <a:cubicBezTo>
                    <a:pt x="296" y="248"/>
                    <a:pt x="296" y="248"/>
                    <a:pt x="296" y="249"/>
                  </a:cubicBezTo>
                  <a:cubicBezTo>
                    <a:pt x="296" y="250"/>
                    <a:pt x="296" y="253"/>
                    <a:pt x="299" y="253"/>
                  </a:cubicBezTo>
                  <a:cubicBezTo>
                    <a:pt x="299" y="253"/>
                    <a:pt x="300" y="253"/>
                    <a:pt x="300" y="252"/>
                  </a:cubicBezTo>
                  <a:cubicBezTo>
                    <a:pt x="304" y="251"/>
                    <a:pt x="307" y="248"/>
                    <a:pt x="311" y="246"/>
                  </a:cubicBezTo>
                  <a:cubicBezTo>
                    <a:pt x="312" y="245"/>
                    <a:pt x="313" y="244"/>
                    <a:pt x="314" y="243"/>
                  </a:cubicBezTo>
                  <a:cubicBezTo>
                    <a:pt x="315" y="246"/>
                    <a:pt x="311" y="249"/>
                    <a:pt x="308" y="252"/>
                  </a:cubicBezTo>
                  <a:cubicBezTo>
                    <a:pt x="304" y="256"/>
                    <a:pt x="300" y="260"/>
                    <a:pt x="303" y="263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304" y="263"/>
                    <a:pt x="304" y="264"/>
                    <a:pt x="304" y="264"/>
                  </a:cubicBezTo>
                  <a:cubicBezTo>
                    <a:pt x="306" y="264"/>
                    <a:pt x="307" y="262"/>
                    <a:pt x="308" y="261"/>
                  </a:cubicBezTo>
                  <a:cubicBezTo>
                    <a:pt x="309" y="261"/>
                    <a:pt x="310" y="260"/>
                    <a:pt x="310" y="260"/>
                  </a:cubicBezTo>
                  <a:cubicBezTo>
                    <a:pt x="310" y="260"/>
                    <a:pt x="310" y="261"/>
                    <a:pt x="310" y="262"/>
                  </a:cubicBezTo>
                  <a:cubicBezTo>
                    <a:pt x="310" y="263"/>
                    <a:pt x="310" y="266"/>
                    <a:pt x="313" y="266"/>
                  </a:cubicBezTo>
                  <a:cubicBezTo>
                    <a:pt x="313" y="266"/>
                    <a:pt x="313" y="266"/>
                    <a:pt x="313" y="266"/>
                  </a:cubicBezTo>
                  <a:cubicBezTo>
                    <a:pt x="314" y="266"/>
                    <a:pt x="314" y="266"/>
                    <a:pt x="314" y="266"/>
                  </a:cubicBezTo>
                  <a:cubicBezTo>
                    <a:pt x="322" y="261"/>
                    <a:pt x="324" y="258"/>
                    <a:pt x="323" y="249"/>
                  </a:cubicBezTo>
                  <a:cubicBezTo>
                    <a:pt x="325" y="247"/>
                    <a:pt x="325" y="244"/>
                    <a:pt x="325" y="241"/>
                  </a:cubicBezTo>
                  <a:cubicBezTo>
                    <a:pt x="325" y="238"/>
                    <a:pt x="325" y="235"/>
                    <a:pt x="326" y="235"/>
                  </a:cubicBezTo>
                  <a:cubicBezTo>
                    <a:pt x="326" y="235"/>
                    <a:pt x="326" y="235"/>
                    <a:pt x="326" y="235"/>
                  </a:cubicBezTo>
                  <a:cubicBezTo>
                    <a:pt x="329" y="236"/>
                    <a:pt x="329" y="239"/>
                    <a:pt x="328" y="244"/>
                  </a:cubicBezTo>
                  <a:cubicBezTo>
                    <a:pt x="328" y="246"/>
                    <a:pt x="328" y="248"/>
                    <a:pt x="328" y="249"/>
                  </a:cubicBezTo>
                  <a:cubicBezTo>
                    <a:pt x="328" y="257"/>
                    <a:pt x="328" y="263"/>
                    <a:pt x="325" y="267"/>
                  </a:cubicBezTo>
                  <a:cubicBezTo>
                    <a:pt x="325" y="268"/>
                    <a:pt x="323" y="269"/>
                    <a:pt x="321" y="269"/>
                  </a:cubicBezTo>
                  <a:cubicBezTo>
                    <a:pt x="316" y="271"/>
                    <a:pt x="309" y="273"/>
                    <a:pt x="308" y="286"/>
                  </a:cubicBezTo>
                  <a:cubicBezTo>
                    <a:pt x="308" y="287"/>
                    <a:pt x="307" y="288"/>
                    <a:pt x="305" y="288"/>
                  </a:cubicBezTo>
                  <a:cubicBezTo>
                    <a:pt x="303" y="289"/>
                    <a:pt x="302" y="289"/>
                    <a:pt x="301" y="290"/>
                  </a:cubicBezTo>
                  <a:cubicBezTo>
                    <a:pt x="300" y="292"/>
                    <a:pt x="299" y="294"/>
                    <a:pt x="297" y="296"/>
                  </a:cubicBezTo>
                  <a:cubicBezTo>
                    <a:pt x="292" y="302"/>
                    <a:pt x="287" y="303"/>
                    <a:pt x="284" y="303"/>
                  </a:cubicBezTo>
                  <a:cubicBezTo>
                    <a:pt x="280" y="303"/>
                    <a:pt x="277" y="302"/>
                    <a:pt x="275" y="299"/>
                  </a:cubicBezTo>
                  <a:cubicBezTo>
                    <a:pt x="274" y="298"/>
                    <a:pt x="273" y="297"/>
                    <a:pt x="273" y="295"/>
                  </a:cubicBezTo>
                  <a:cubicBezTo>
                    <a:pt x="274" y="295"/>
                    <a:pt x="274" y="295"/>
                    <a:pt x="275" y="295"/>
                  </a:cubicBezTo>
                  <a:close/>
                  <a:moveTo>
                    <a:pt x="196" y="231"/>
                  </a:moveTo>
                  <a:cubicBezTo>
                    <a:pt x="197" y="230"/>
                    <a:pt x="198" y="229"/>
                    <a:pt x="199" y="229"/>
                  </a:cubicBezTo>
                  <a:cubicBezTo>
                    <a:pt x="200" y="229"/>
                    <a:pt x="200" y="228"/>
                    <a:pt x="200" y="228"/>
                  </a:cubicBezTo>
                  <a:cubicBezTo>
                    <a:pt x="201" y="227"/>
                    <a:pt x="201" y="225"/>
                    <a:pt x="201" y="223"/>
                  </a:cubicBezTo>
                  <a:cubicBezTo>
                    <a:pt x="201" y="221"/>
                    <a:pt x="201" y="219"/>
                    <a:pt x="202" y="217"/>
                  </a:cubicBezTo>
                  <a:cubicBezTo>
                    <a:pt x="203" y="216"/>
                    <a:pt x="204" y="216"/>
                    <a:pt x="206" y="215"/>
                  </a:cubicBezTo>
                  <a:cubicBezTo>
                    <a:pt x="208" y="214"/>
                    <a:pt x="210" y="213"/>
                    <a:pt x="211" y="212"/>
                  </a:cubicBezTo>
                  <a:cubicBezTo>
                    <a:pt x="213" y="209"/>
                    <a:pt x="213" y="207"/>
                    <a:pt x="213" y="204"/>
                  </a:cubicBezTo>
                  <a:cubicBezTo>
                    <a:pt x="213" y="202"/>
                    <a:pt x="214" y="200"/>
                    <a:pt x="215" y="199"/>
                  </a:cubicBezTo>
                  <a:cubicBezTo>
                    <a:pt x="215" y="198"/>
                    <a:pt x="215" y="198"/>
                    <a:pt x="215" y="198"/>
                  </a:cubicBezTo>
                  <a:cubicBezTo>
                    <a:pt x="217" y="196"/>
                    <a:pt x="219" y="196"/>
                    <a:pt x="222" y="196"/>
                  </a:cubicBezTo>
                  <a:cubicBezTo>
                    <a:pt x="224" y="196"/>
                    <a:pt x="226" y="195"/>
                    <a:pt x="227" y="195"/>
                  </a:cubicBezTo>
                  <a:cubicBezTo>
                    <a:pt x="228" y="195"/>
                    <a:pt x="229" y="194"/>
                    <a:pt x="230" y="194"/>
                  </a:cubicBezTo>
                  <a:cubicBezTo>
                    <a:pt x="231" y="193"/>
                    <a:pt x="231" y="193"/>
                    <a:pt x="232" y="193"/>
                  </a:cubicBezTo>
                  <a:cubicBezTo>
                    <a:pt x="234" y="193"/>
                    <a:pt x="234" y="193"/>
                    <a:pt x="235" y="195"/>
                  </a:cubicBezTo>
                  <a:cubicBezTo>
                    <a:pt x="236" y="195"/>
                    <a:pt x="237" y="196"/>
                    <a:pt x="238" y="197"/>
                  </a:cubicBezTo>
                  <a:cubicBezTo>
                    <a:pt x="239" y="198"/>
                    <a:pt x="240" y="198"/>
                    <a:pt x="242" y="198"/>
                  </a:cubicBezTo>
                  <a:cubicBezTo>
                    <a:pt x="243" y="198"/>
                    <a:pt x="244" y="198"/>
                    <a:pt x="245" y="198"/>
                  </a:cubicBezTo>
                  <a:cubicBezTo>
                    <a:pt x="245" y="198"/>
                    <a:pt x="245" y="200"/>
                    <a:pt x="245" y="200"/>
                  </a:cubicBezTo>
                  <a:cubicBezTo>
                    <a:pt x="245" y="202"/>
                    <a:pt x="244" y="203"/>
                    <a:pt x="245" y="204"/>
                  </a:cubicBezTo>
                  <a:cubicBezTo>
                    <a:pt x="246" y="205"/>
                    <a:pt x="246" y="206"/>
                    <a:pt x="247" y="207"/>
                  </a:cubicBezTo>
                  <a:cubicBezTo>
                    <a:pt x="249" y="209"/>
                    <a:pt x="250" y="210"/>
                    <a:pt x="249" y="212"/>
                  </a:cubicBezTo>
                  <a:cubicBezTo>
                    <a:pt x="249" y="215"/>
                    <a:pt x="248" y="216"/>
                    <a:pt x="246" y="218"/>
                  </a:cubicBezTo>
                  <a:cubicBezTo>
                    <a:pt x="244" y="219"/>
                    <a:pt x="243" y="221"/>
                    <a:pt x="241" y="223"/>
                  </a:cubicBezTo>
                  <a:cubicBezTo>
                    <a:pt x="240" y="227"/>
                    <a:pt x="240" y="227"/>
                    <a:pt x="240" y="227"/>
                  </a:cubicBezTo>
                  <a:cubicBezTo>
                    <a:pt x="238" y="237"/>
                    <a:pt x="235" y="247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29" y="255"/>
                    <a:pt x="229" y="256"/>
                    <a:pt x="228" y="256"/>
                  </a:cubicBezTo>
                  <a:cubicBezTo>
                    <a:pt x="228" y="256"/>
                    <a:pt x="228" y="257"/>
                    <a:pt x="227" y="257"/>
                  </a:cubicBezTo>
                  <a:cubicBezTo>
                    <a:pt x="226" y="257"/>
                    <a:pt x="225" y="256"/>
                    <a:pt x="224" y="256"/>
                  </a:cubicBezTo>
                  <a:cubicBezTo>
                    <a:pt x="223" y="255"/>
                    <a:pt x="222" y="255"/>
                    <a:pt x="221" y="255"/>
                  </a:cubicBezTo>
                  <a:cubicBezTo>
                    <a:pt x="221" y="255"/>
                    <a:pt x="221" y="255"/>
                    <a:pt x="221" y="255"/>
                  </a:cubicBezTo>
                  <a:cubicBezTo>
                    <a:pt x="219" y="255"/>
                    <a:pt x="216" y="256"/>
                    <a:pt x="214" y="257"/>
                  </a:cubicBezTo>
                  <a:cubicBezTo>
                    <a:pt x="212" y="258"/>
                    <a:pt x="210" y="259"/>
                    <a:pt x="208" y="259"/>
                  </a:cubicBezTo>
                  <a:cubicBezTo>
                    <a:pt x="208" y="259"/>
                    <a:pt x="207" y="258"/>
                    <a:pt x="206" y="258"/>
                  </a:cubicBezTo>
                  <a:cubicBezTo>
                    <a:pt x="204" y="257"/>
                    <a:pt x="204" y="256"/>
                    <a:pt x="204" y="253"/>
                  </a:cubicBezTo>
                  <a:cubicBezTo>
                    <a:pt x="204" y="251"/>
                    <a:pt x="203" y="248"/>
                    <a:pt x="202" y="246"/>
                  </a:cubicBezTo>
                  <a:cubicBezTo>
                    <a:pt x="200" y="244"/>
                    <a:pt x="197" y="244"/>
                    <a:pt x="194" y="244"/>
                  </a:cubicBezTo>
                  <a:cubicBezTo>
                    <a:pt x="190" y="244"/>
                    <a:pt x="188" y="244"/>
                    <a:pt x="187" y="242"/>
                  </a:cubicBezTo>
                  <a:cubicBezTo>
                    <a:pt x="187" y="236"/>
                    <a:pt x="192" y="233"/>
                    <a:pt x="196" y="23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101"/>
            <p:cNvSpPr>
              <a:spLocks/>
            </p:cNvSpPr>
            <p:nvPr userDrawn="1"/>
          </p:nvSpPr>
          <p:spPr bwMode="auto">
            <a:xfrm>
              <a:off x="4292600" y="10818499"/>
              <a:ext cx="38100" cy="61913"/>
            </a:xfrm>
            <a:custGeom>
              <a:avLst/>
              <a:gdLst>
                <a:gd name="T0" fmla="*/ 2 w 10"/>
                <a:gd name="T1" fmla="*/ 16 h 16"/>
                <a:gd name="T2" fmla="*/ 2 w 10"/>
                <a:gd name="T3" fmla="*/ 16 h 16"/>
                <a:gd name="T4" fmla="*/ 4 w 10"/>
                <a:gd name="T5" fmla="*/ 16 h 16"/>
                <a:gd name="T6" fmla="*/ 8 w 10"/>
                <a:gd name="T7" fmla="*/ 13 h 16"/>
                <a:gd name="T8" fmla="*/ 9 w 10"/>
                <a:gd name="T9" fmla="*/ 8 h 16"/>
                <a:gd name="T10" fmla="*/ 9 w 10"/>
                <a:gd name="T11" fmla="*/ 3 h 16"/>
                <a:gd name="T12" fmla="*/ 5 w 10"/>
                <a:gd name="T13" fmla="*/ 0 h 16"/>
                <a:gd name="T14" fmla="*/ 3 w 10"/>
                <a:gd name="T15" fmla="*/ 1 h 16"/>
                <a:gd name="T16" fmla="*/ 3 w 10"/>
                <a:gd name="T17" fmla="*/ 9 h 16"/>
                <a:gd name="T18" fmla="*/ 2 w 10"/>
                <a:gd name="T19" fmla="*/ 13 h 16"/>
                <a:gd name="T20" fmla="*/ 2 w 10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5" y="16"/>
                    <a:pt x="7" y="16"/>
                    <a:pt x="8" y="13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10" y="7"/>
                    <a:pt x="10" y="5"/>
                    <a:pt x="9" y="3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0" y="3"/>
                    <a:pt x="2" y="6"/>
                    <a:pt x="3" y="9"/>
                  </a:cubicBezTo>
                  <a:cubicBezTo>
                    <a:pt x="3" y="11"/>
                    <a:pt x="2" y="12"/>
                    <a:pt x="2" y="13"/>
                  </a:cubicBezTo>
                  <a:cubicBezTo>
                    <a:pt x="1" y="14"/>
                    <a:pt x="1" y="15"/>
                    <a:pt x="2" y="1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102"/>
            <p:cNvSpPr>
              <a:spLocks/>
            </p:cNvSpPr>
            <p:nvPr userDrawn="1"/>
          </p:nvSpPr>
          <p:spPr bwMode="auto">
            <a:xfrm>
              <a:off x="5208588" y="9672324"/>
              <a:ext cx="53975" cy="42863"/>
            </a:xfrm>
            <a:custGeom>
              <a:avLst/>
              <a:gdLst>
                <a:gd name="T0" fmla="*/ 0 w 14"/>
                <a:gd name="T1" fmla="*/ 5 h 11"/>
                <a:gd name="T2" fmla="*/ 1 w 14"/>
                <a:gd name="T3" fmla="*/ 6 h 11"/>
                <a:gd name="T4" fmla="*/ 2 w 14"/>
                <a:gd name="T5" fmla="*/ 8 h 11"/>
                <a:gd name="T6" fmla="*/ 3 w 14"/>
                <a:gd name="T7" fmla="*/ 8 h 11"/>
                <a:gd name="T8" fmla="*/ 3 w 14"/>
                <a:gd name="T9" fmla="*/ 9 h 11"/>
                <a:gd name="T10" fmla="*/ 4 w 14"/>
                <a:gd name="T11" fmla="*/ 9 h 11"/>
                <a:gd name="T12" fmla="*/ 7 w 14"/>
                <a:gd name="T13" fmla="*/ 10 h 11"/>
                <a:gd name="T14" fmla="*/ 8 w 14"/>
                <a:gd name="T15" fmla="*/ 10 h 11"/>
                <a:gd name="T16" fmla="*/ 10 w 14"/>
                <a:gd name="T17" fmla="*/ 11 h 11"/>
                <a:gd name="T18" fmla="*/ 11 w 14"/>
                <a:gd name="T19" fmla="*/ 11 h 11"/>
                <a:gd name="T20" fmla="*/ 11 w 14"/>
                <a:gd name="T21" fmla="*/ 10 h 11"/>
                <a:gd name="T22" fmla="*/ 12 w 14"/>
                <a:gd name="T23" fmla="*/ 10 h 11"/>
                <a:gd name="T24" fmla="*/ 12 w 14"/>
                <a:gd name="T25" fmla="*/ 10 h 11"/>
                <a:gd name="T26" fmla="*/ 13 w 14"/>
                <a:gd name="T27" fmla="*/ 9 h 11"/>
                <a:gd name="T28" fmla="*/ 14 w 14"/>
                <a:gd name="T29" fmla="*/ 8 h 11"/>
                <a:gd name="T30" fmla="*/ 14 w 14"/>
                <a:gd name="T31" fmla="*/ 8 h 11"/>
                <a:gd name="T32" fmla="*/ 14 w 14"/>
                <a:gd name="T33" fmla="*/ 7 h 11"/>
                <a:gd name="T34" fmla="*/ 13 w 14"/>
                <a:gd name="T35" fmla="*/ 6 h 11"/>
                <a:gd name="T36" fmla="*/ 13 w 14"/>
                <a:gd name="T37" fmla="*/ 4 h 11"/>
                <a:gd name="T38" fmla="*/ 13 w 14"/>
                <a:gd name="T39" fmla="*/ 3 h 11"/>
                <a:gd name="T40" fmla="*/ 12 w 14"/>
                <a:gd name="T41" fmla="*/ 3 h 11"/>
                <a:gd name="T42" fmla="*/ 11 w 14"/>
                <a:gd name="T43" fmla="*/ 2 h 11"/>
                <a:gd name="T44" fmla="*/ 9 w 14"/>
                <a:gd name="T45" fmla="*/ 0 h 11"/>
                <a:gd name="T46" fmla="*/ 8 w 14"/>
                <a:gd name="T47" fmla="*/ 0 h 11"/>
                <a:gd name="T48" fmla="*/ 4 w 14"/>
                <a:gd name="T49" fmla="*/ 0 h 11"/>
                <a:gd name="T50" fmla="*/ 2 w 14"/>
                <a:gd name="T51" fmla="*/ 0 h 11"/>
                <a:gd name="T52" fmla="*/ 1 w 14"/>
                <a:gd name="T53" fmla="*/ 0 h 11"/>
                <a:gd name="T54" fmla="*/ 0 w 14"/>
                <a:gd name="T55" fmla="*/ 2 h 11"/>
                <a:gd name="T56" fmla="*/ 0 w 14"/>
                <a:gd name="T57" fmla="*/ 3 h 11"/>
                <a:gd name="T58" fmla="*/ 0 w 14"/>
                <a:gd name="T59" fmla="*/ 4 h 11"/>
                <a:gd name="T60" fmla="*/ 0 w 14"/>
                <a:gd name="T61" fmla="*/ 4 h 11"/>
                <a:gd name="T62" fmla="*/ 0 w 14"/>
                <a:gd name="T63" fmla="*/ 5 h 11"/>
                <a:gd name="T64" fmla="*/ 0 w 14"/>
                <a:gd name="T6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1">
                  <a:moveTo>
                    <a:pt x="0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3" y="3"/>
                    <a:pt x="12" y="3"/>
                    <a:pt x="12" y="3"/>
                  </a:cubicBezTo>
                  <a:cubicBezTo>
                    <a:pt x="12" y="3"/>
                    <a:pt x="12" y="3"/>
                    <a:pt x="11" y="2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103"/>
            <p:cNvSpPr>
              <a:spLocks/>
            </p:cNvSpPr>
            <p:nvPr userDrawn="1"/>
          </p:nvSpPr>
          <p:spPr bwMode="auto">
            <a:xfrm>
              <a:off x="5146675" y="9478649"/>
              <a:ext cx="196850" cy="163513"/>
            </a:xfrm>
            <a:custGeom>
              <a:avLst/>
              <a:gdLst>
                <a:gd name="T0" fmla="*/ 3 w 51"/>
                <a:gd name="T1" fmla="*/ 8 h 42"/>
                <a:gd name="T2" fmla="*/ 7 w 51"/>
                <a:gd name="T3" fmla="*/ 18 h 42"/>
                <a:gd name="T4" fmla="*/ 11 w 51"/>
                <a:gd name="T5" fmla="*/ 19 h 42"/>
                <a:gd name="T6" fmla="*/ 13 w 51"/>
                <a:gd name="T7" fmla="*/ 19 h 42"/>
                <a:gd name="T8" fmla="*/ 17 w 51"/>
                <a:gd name="T9" fmla="*/ 17 h 42"/>
                <a:gd name="T10" fmla="*/ 18 w 51"/>
                <a:gd name="T11" fmla="*/ 17 h 42"/>
                <a:gd name="T12" fmla="*/ 22 w 51"/>
                <a:gd name="T13" fmla="*/ 19 h 42"/>
                <a:gd name="T14" fmla="*/ 26 w 51"/>
                <a:gd name="T15" fmla="*/ 18 h 42"/>
                <a:gd name="T16" fmla="*/ 28 w 51"/>
                <a:gd name="T17" fmla="*/ 23 h 42"/>
                <a:gd name="T18" fmla="*/ 31 w 51"/>
                <a:gd name="T19" fmla="*/ 24 h 42"/>
                <a:gd name="T20" fmla="*/ 34 w 51"/>
                <a:gd name="T21" fmla="*/ 22 h 42"/>
                <a:gd name="T22" fmla="*/ 31 w 51"/>
                <a:gd name="T23" fmla="*/ 26 h 42"/>
                <a:gd name="T24" fmla="*/ 26 w 51"/>
                <a:gd name="T25" fmla="*/ 25 h 42"/>
                <a:gd name="T26" fmla="*/ 20 w 51"/>
                <a:gd name="T27" fmla="*/ 22 h 42"/>
                <a:gd name="T28" fmla="*/ 17 w 51"/>
                <a:gd name="T29" fmla="*/ 23 h 42"/>
                <a:gd name="T30" fmla="*/ 9 w 51"/>
                <a:gd name="T31" fmla="*/ 23 h 42"/>
                <a:gd name="T32" fmla="*/ 5 w 51"/>
                <a:gd name="T33" fmla="*/ 25 h 42"/>
                <a:gd name="T34" fmla="*/ 5 w 51"/>
                <a:gd name="T35" fmla="*/ 26 h 42"/>
                <a:gd name="T36" fmla="*/ 5 w 51"/>
                <a:gd name="T37" fmla="*/ 29 h 42"/>
                <a:gd name="T38" fmla="*/ 4 w 51"/>
                <a:gd name="T39" fmla="*/ 33 h 42"/>
                <a:gd name="T40" fmla="*/ 4 w 51"/>
                <a:gd name="T41" fmla="*/ 36 h 42"/>
                <a:gd name="T42" fmla="*/ 6 w 51"/>
                <a:gd name="T43" fmla="*/ 38 h 42"/>
                <a:gd name="T44" fmla="*/ 8 w 51"/>
                <a:gd name="T45" fmla="*/ 39 h 42"/>
                <a:gd name="T46" fmla="*/ 15 w 51"/>
                <a:gd name="T47" fmla="*/ 39 h 42"/>
                <a:gd name="T48" fmla="*/ 20 w 51"/>
                <a:gd name="T49" fmla="*/ 36 h 42"/>
                <a:gd name="T50" fmla="*/ 24 w 51"/>
                <a:gd name="T51" fmla="*/ 37 h 42"/>
                <a:gd name="T52" fmla="*/ 34 w 51"/>
                <a:gd name="T53" fmla="*/ 41 h 42"/>
                <a:gd name="T54" fmla="*/ 41 w 51"/>
                <a:gd name="T55" fmla="*/ 42 h 42"/>
                <a:gd name="T56" fmla="*/ 45 w 51"/>
                <a:gd name="T57" fmla="*/ 41 h 42"/>
                <a:gd name="T58" fmla="*/ 49 w 51"/>
                <a:gd name="T59" fmla="*/ 38 h 42"/>
                <a:gd name="T60" fmla="*/ 50 w 51"/>
                <a:gd name="T61" fmla="*/ 36 h 42"/>
                <a:gd name="T62" fmla="*/ 48 w 51"/>
                <a:gd name="T63" fmla="*/ 29 h 42"/>
                <a:gd name="T64" fmla="*/ 46 w 51"/>
                <a:gd name="T65" fmla="*/ 22 h 42"/>
                <a:gd name="T66" fmla="*/ 44 w 51"/>
                <a:gd name="T67" fmla="*/ 20 h 42"/>
                <a:gd name="T68" fmla="*/ 41 w 51"/>
                <a:gd name="T69" fmla="*/ 18 h 42"/>
                <a:gd name="T70" fmla="*/ 39 w 51"/>
                <a:gd name="T71" fmla="*/ 18 h 42"/>
                <a:gd name="T72" fmla="*/ 37 w 51"/>
                <a:gd name="T73" fmla="*/ 19 h 42"/>
                <a:gd name="T74" fmla="*/ 35 w 51"/>
                <a:gd name="T75" fmla="*/ 21 h 42"/>
                <a:gd name="T76" fmla="*/ 36 w 51"/>
                <a:gd name="T77" fmla="*/ 18 h 42"/>
                <a:gd name="T78" fmla="*/ 35 w 51"/>
                <a:gd name="T79" fmla="*/ 16 h 42"/>
                <a:gd name="T80" fmla="*/ 35 w 51"/>
                <a:gd name="T81" fmla="*/ 14 h 42"/>
                <a:gd name="T82" fmla="*/ 32 w 51"/>
                <a:gd name="T83" fmla="*/ 11 h 42"/>
                <a:gd name="T84" fmla="*/ 29 w 51"/>
                <a:gd name="T85" fmla="*/ 9 h 42"/>
                <a:gd name="T86" fmla="*/ 20 w 51"/>
                <a:gd name="T87" fmla="*/ 6 h 42"/>
                <a:gd name="T88" fmla="*/ 10 w 51"/>
                <a:gd name="T89" fmla="*/ 1 h 42"/>
                <a:gd name="T90" fmla="*/ 5 w 51"/>
                <a:gd name="T91" fmla="*/ 0 h 42"/>
                <a:gd name="T92" fmla="*/ 3 w 51"/>
                <a:gd name="T93" fmla="*/ 1 h 42"/>
                <a:gd name="T94" fmla="*/ 1 w 51"/>
                <a:gd name="T9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" h="42">
                  <a:moveTo>
                    <a:pt x="1" y="6"/>
                  </a:moveTo>
                  <a:cubicBezTo>
                    <a:pt x="1" y="6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10"/>
                    <a:pt x="5" y="11"/>
                  </a:cubicBezTo>
                  <a:cubicBezTo>
                    <a:pt x="6" y="13"/>
                    <a:pt x="7" y="15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19" y="17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3" y="19"/>
                  </a:cubicBezTo>
                  <a:cubicBezTo>
                    <a:pt x="23" y="19"/>
                    <a:pt x="24" y="19"/>
                    <a:pt x="24" y="19"/>
                  </a:cubicBezTo>
                  <a:cubicBezTo>
                    <a:pt x="25" y="19"/>
                    <a:pt x="25" y="19"/>
                    <a:pt x="26" y="18"/>
                  </a:cubicBezTo>
                  <a:cubicBezTo>
                    <a:pt x="26" y="19"/>
                    <a:pt x="26" y="19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2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3"/>
                    <a:pt x="30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2" y="23"/>
                  </a:cubicBezTo>
                  <a:cubicBezTo>
                    <a:pt x="32" y="23"/>
                    <a:pt x="32" y="23"/>
                    <a:pt x="33" y="23"/>
                  </a:cubicBezTo>
                  <a:cubicBezTo>
                    <a:pt x="33" y="23"/>
                    <a:pt x="33" y="23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3" y="23"/>
                    <a:pt x="33" y="23"/>
                  </a:cubicBezTo>
                  <a:cubicBezTo>
                    <a:pt x="32" y="24"/>
                    <a:pt x="31" y="25"/>
                    <a:pt x="31" y="26"/>
                  </a:cubicBezTo>
                  <a:cubicBezTo>
                    <a:pt x="30" y="27"/>
                    <a:pt x="29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6"/>
                    <a:pt x="26" y="26"/>
                    <a:pt x="26" y="25"/>
                  </a:cubicBezTo>
                  <a:cubicBezTo>
                    <a:pt x="25" y="24"/>
                    <a:pt x="24" y="23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1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19" y="22"/>
                    <a:pt x="19" y="22"/>
                  </a:cubicBezTo>
                  <a:cubicBezTo>
                    <a:pt x="18" y="22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4" y="23"/>
                    <a:pt x="13" y="23"/>
                    <a:pt x="11" y="23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7" y="24"/>
                    <a:pt x="6" y="24"/>
                  </a:cubicBezTo>
                  <a:cubicBezTo>
                    <a:pt x="6" y="24"/>
                    <a:pt x="6" y="24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9"/>
                    <a:pt x="5" y="30"/>
                    <a:pt x="5" y="31"/>
                  </a:cubicBezTo>
                  <a:cubicBezTo>
                    <a:pt x="5" y="31"/>
                    <a:pt x="5" y="31"/>
                    <a:pt x="5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4" y="33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9"/>
                    <a:pt x="7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9"/>
                    <a:pt x="9" y="39"/>
                    <a:pt x="10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6"/>
                    <a:pt x="20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2" y="36"/>
                    <a:pt x="23" y="37"/>
                    <a:pt x="24" y="37"/>
                  </a:cubicBezTo>
                  <a:cubicBezTo>
                    <a:pt x="25" y="38"/>
                    <a:pt x="26" y="38"/>
                    <a:pt x="27" y="39"/>
                  </a:cubicBezTo>
                  <a:cubicBezTo>
                    <a:pt x="29" y="40"/>
                    <a:pt x="30" y="40"/>
                    <a:pt x="31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2"/>
                    <a:pt x="35" y="42"/>
                    <a:pt x="35" y="42"/>
                  </a:cubicBezTo>
                  <a:cubicBezTo>
                    <a:pt x="35" y="42"/>
                    <a:pt x="36" y="42"/>
                    <a:pt x="37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5"/>
                    <a:pt x="51" y="35"/>
                    <a:pt x="51" y="34"/>
                  </a:cubicBezTo>
                  <a:cubicBezTo>
                    <a:pt x="51" y="34"/>
                    <a:pt x="50" y="34"/>
                    <a:pt x="50" y="33"/>
                  </a:cubicBezTo>
                  <a:cubicBezTo>
                    <a:pt x="50" y="32"/>
                    <a:pt x="49" y="31"/>
                    <a:pt x="48" y="29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28"/>
                    <a:pt x="47" y="27"/>
                    <a:pt x="47" y="27"/>
                  </a:cubicBezTo>
                  <a:cubicBezTo>
                    <a:pt x="47" y="25"/>
                    <a:pt x="46" y="24"/>
                    <a:pt x="46" y="22"/>
                  </a:cubicBezTo>
                  <a:cubicBezTo>
                    <a:pt x="46" y="22"/>
                    <a:pt x="45" y="21"/>
                    <a:pt x="45" y="21"/>
                  </a:cubicBezTo>
                  <a:cubicBezTo>
                    <a:pt x="45" y="21"/>
                    <a:pt x="45" y="21"/>
                    <a:pt x="45" y="20"/>
                  </a:cubicBezTo>
                  <a:cubicBezTo>
                    <a:pt x="45" y="20"/>
                    <a:pt x="44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8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19"/>
                    <a:pt x="36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0" y="10"/>
                    <a:pt x="30" y="9"/>
                  </a:cubicBezTo>
                  <a:cubicBezTo>
                    <a:pt x="30" y="9"/>
                    <a:pt x="29" y="9"/>
                    <a:pt x="29" y="9"/>
                  </a:cubicBezTo>
                  <a:cubicBezTo>
                    <a:pt x="28" y="8"/>
                    <a:pt x="27" y="8"/>
                    <a:pt x="27" y="8"/>
                  </a:cubicBezTo>
                  <a:cubicBezTo>
                    <a:pt x="25" y="7"/>
                    <a:pt x="23" y="7"/>
                    <a:pt x="22" y="7"/>
                  </a:cubicBezTo>
                  <a:cubicBezTo>
                    <a:pt x="21" y="6"/>
                    <a:pt x="21" y="6"/>
                    <a:pt x="20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4"/>
                    <a:pt x="14" y="3"/>
                    <a:pt x="12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104"/>
            <p:cNvSpPr>
              <a:spLocks/>
            </p:cNvSpPr>
            <p:nvPr userDrawn="1"/>
          </p:nvSpPr>
          <p:spPr bwMode="auto">
            <a:xfrm>
              <a:off x="4621213" y="10412099"/>
              <a:ext cx="873125" cy="304800"/>
            </a:xfrm>
            <a:custGeom>
              <a:avLst/>
              <a:gdLst>
                <a:gd name="T0" fmla="*/ 16 w 226"/>
                <a:gd name="T1" fmla="*/ 77 h 79"/>
                <a:gd name="T2" fmla="*/ 28 w 226"/>
                <a:gd name="T3" fmla="*/ 71 h 79"/>
                <a:gd name="T4" fmla="*/ 33 w 226"/>
                <a:gd name="T5" fmla="*/ 71 h 79"/>
                <a:gd name="T6" fmla="*/ 35 w 226"/>
                <a:gd name="T7" fmla="*/ 71 h 79"/>
                <a:gd name="T8" fmla="*/ 41 w 226"/>
                <a:gd name="T9" fmla="*/ 66 h 79"/>
                <a:gd name="T10" fmla="*/ 42 w 226"/>
                <a:gd name="T11" fmla="*/ 67 h 79"/>
                <a:gd name="T12" fmla="*/ 58 w 226"/>
                <a:gd name="T13" fmla="*/ 63 h 79"/>
                <a:gd name="T14" fmla="*/ 69 w 226"/>
                <a:gd name="T15" fmla="*/ 49 h 79"/>
                <a:gd name="T16" fmla="*/ 74 w 226"/>
                <a:gd name="T17" fmla="*/ 53 h 79"/>
                <a:gd name="T18" fmla="*/ 81 w 226"/>
                <a:gd name="T19" fmla="*/ 48 h 79"/>
                <a:gd name="T20" fmla="*/ 85 w 226"/>
                <a:gd name="T21" fmla="*/ 52 h 79"/>
                <a:gd name="T22" fmla="*/ 98 w 226"/>
                <a:gd name="T23" fmla="*/ 44 h 79"/>
                <a:gd name="T24" fmla="*/ 103 w 226"/>
                <a:gd name="T25" fmla="*/ 43 h 79"/>
                <a:gd name="T26" fmla="*/ 115 w 226"/>
                <a:gd name="T27" fmla="*/ 40 h 79"/>
                <a:gd name="T28" fmla="*/ 120 w 226"/>
                <a:gd name="T29" fmla="*/ 44 h 79"/>
                <a:gd name="T30" fmla="*/ 138 w 226"/>
                <a:gd name="T31" fmla="*/ 40 h 79"/>
                <a:gd name="T32" fmla="*/ 164 w 226"/>
                <a:gd name="T33" fmla="*/ 44 h 79"/>
                <a:gd name="T34" fmla="*/ 175 w 226"/>
                <a:gd name="T35" fmla="*/ 40 h 79"/>
                <a:gd name="T36" fmla="*/ 195 w 226"/>
                <a:gd name="T37" fmla="*/ 39 h 79"/>
                <a:gd name="T38" fmla="*/ 212 w 226"/>
                <a:gd name="T39" fmla="*/ 39 h 79"/>
                <a:gd name="T40" fmla="*/ 205 w 226"/>
                <a:gd name="T41" fmla="*/ 9 h 79"/>
                <a:gd name="T42" fmla="*/ 182 w 226"/>
                <a:gd name="T43" fmla="*/ 15 h 79"/>
                <a:gd name="T44" fmla="*/ 167 w 226"/>
                <a:gd name="T45" fmla="*/ 11 h 79"/>
                <a:gd name="T46" fmla="*/ 156 w 226"/>
                <a:gd name="T47" fmla="*/ 12 h 79"/>
                <a:gd name="T48" fmla="*/ 142 w 226"/>
                <a:gd name="T49" fmla="*/ 0 h 79"/>
                <a:gd name="T50" fmla="*/ 127 w 226"/>
                <a:gd name="T51" fmla="*/ 5 h 79"/>
                <a:gd name="T52" fmla="*/ 123 w 226"/>
                <a:gd name="T53" fmla="*/ 5 h 79"/>
                <a:gd name="T54" fmla="*/ 108 w 226"/>
                <a:gd name="T55" fmla="*/ 1 h 79"/>
                <a:gd name="T56" fmla="*/ 97 w 226"/>
                <a:gd name="T57" fmla="*/ 5 h 79"/>
                <a:gd name="T58" fmla="*/ 92 w 226"/>
                <a:gd name="T59" fmla="*/ 5 h 79"/>
                <a:gd name="T60" fmla="*/ 82 w 226"/>
                <a:gd name="T61" fmla="*/ 11 h 79"/>
                <a:gd name="T62" fmla="*/ 75 w 226"/>
                <a:gd name="T63" fmla="*/ 8 h 79"/>
                <a:gd name="T64" fmla="*/ 66 w 226"/>
                <a:gd name="T65" fmla="*/ 10 h 79"/>
                <a:gd name="T66" fmla="*/ 58 w 226"/>
                <a:gd name="T67" fmla="*/ 15 h 79"/>
                <a:gd name="T68" fmla="*/ 57 w 226"/>
                <a:gd name="T69" fmla="*/ 18 h 79"/>
                <a:gd name="T70" fmla="*/ 53 w 226"/>
                <a:gd name="T71" fmla="*/ 24 h 79"/>
                <a:gd name="T72" fmla="*/ 42 w 226"/>
                <a:gd name="T73" fmla="*/ 26 h 79"/>
                <a:gd name="T74" fmla="*/ 40 w 226"/>
                <a:gd name="T75" fmla="*/ 29 h 79"/>
                <a:gd name="T76" fmla="*/ 30 w 226"/>
                <a:gd name="T77" fmla="*/ 35 h 79"/>
                <a:gd name="T78" fmla="*/ 30 w 226"/>
                <a:gd name="T79" fmla="*/ 40 h 79"/>
                <a:gd name="T80" fmla="*/ 20 w 226"/>
                <a:gd name="T81" fmla="*/ 35 h 79"/>
                <a:gd name="T82" fmla="*/ 10 w 226"/>
                <a:gd name="T83" fmla="*/ 39 h 79"/>
                <a:gd name="T84" fmla="*/ 1 w 226"/>
                <a:gd name="T85" fmla="*/ 38 h 79"/>
                <a:gd name="T86" fmla="*/ 7 w 226"/>
                <a:gd name="T87" fmla="*/ 50 h 79"/>
                <a:gd name="T88" fmla="*/ 4 w 226"/>
                <a:gd name="T89" fmla="*/ 5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" h="79">
                  <a:moveTo>
                    <a:pt x="9" y="66"/>
                  </a:moveTo>
                  <a:cubicBezTo>
                    <a:pt x="10" y="67"/>
                    <a:pt x="12" y="68"/>
                    <a:pt x="13" y="69"/>
                  </a:cubicBezTo>
                  <a:cubicBezTo>
                    <a:pt x="15" y="71"/>
                    <a:pt x="17" y="72"/>
                    <a:pt x="16" y="77"/>
                  </a:cubicBezTo>
                  <a:cubicBezTo>
                    <a:pt x="16" y="78"/>
                    <a:pt x="17" y="78"/>
                    <a:pt x="17" y="78"/>
                  </a:cubicBezTo>
                  <a:cubicBezTo>
                    <a:pt x="19" y="79"/>
                    <a:pt x="20" y="79"/>
                    <a:pt x="21" y="79"/>
                  </a:cubicBezTo>
                  <a:cubicBezTo>
                    <a:pt x="27" y="79"/>
                    <a:pt x="27" y="75"/>
                    <a:pt x="28" y="71"/>
                  </a:cubicBezTo>
                  <a:cubicBezTo>
                    <a:pt x="28" y="68"/>
                    <a:pt x="28" y="66"/>
                    <a:pt x="30" y="64"/>
                  </a:cubicBezTo>
                  <a:cubicBezTo>
                    <a:pt x="30" y="65"/>
                    <a:pt x="31" y="66"/>
                    <a:pt x="31" y="67"/>
                  </a:cubicBezTo>
                  <a:cubicBezTo>
                    <a:pt x="31" y="68"/>
                    <a:pt x="32" y="70"/>
                    <a:pt x="33" y="71"/>
                  </a:cubicBezTo>
                  <a:cubicBezTo>
                    <a:pt x="33" y="72"/>
                    <a:pt x="33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2"/>
                    <a:pt x="34" y="72"/>
                    <a:pt x="35" y="71"/>
                  </a:cubicBezTo>
                  <a:cubicBezTo>
                    <a:pt x="36" y="69"/>
                    <a:pt x="37" y="66"/>
                    <a:pt x="38" y="64"/>
                  </a:cubicBezTo>
                  <a:cubicBezTo>
                    <a:pt x="38" y="63"/>
                    <a:pt x="38" y="62"/>
                    <a:pt x="38" y="62"/>
                  </a:cubicBezTo>
                  <a:cubicBezTo>
                    <a:pt x="39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7" y="65"/>
                    <a:pt x="50" y="60"/>
                    <a:pt x="51" y="55"/>
                  </a:cubicBezTo>
                  <a:cubicBezTo>
                    <a:pt x="51" y="55"/>
                    <a:pt x="52" y="55"/>
                    <a:pt x="52" y="56"/>
                  </a:cubicBezTo>
                  <a:cubicBezTo>
                    <a:pt x="53" y="59"/>
                    <a:pt x="55" y="62"/>
                    <a:pt x="58" y="63"/>
                  </a:cubicBezTo>
                  <a:cubicBezTo>
                    <a:pt x="58" y="63"/>
                    <a:pt x="58" y="63"/>
                    <a:pt x="59" y="63"/>
                  </a:cubicBezTo>
                  <a:cubicBezTo>
                    <a:pt x="59" y="63"/>
                    <a:pt x="59" y="63"/>
                    <a:pt x="59" y="62"/>
                  </a:cubicBezTo>
                  <a:cubicBezTo>
                    <a:pt x="66" y="59"/>
                    <a:pt x="68" y="53"/>
                    <a:pt x="69" y="49"/>
                  </a:cubicBezTo>
                  <a:cubicBezTo>
                    <a:pt x="69" y="47"/>
                    <a:pt x="70" y="46"/>
                    <a:pt x="71" y="46"/>
                  </a:cubicBezTo>
                  <a:cubicBezTo>
                    <a:pt x="70" y="47"/>
                    <a:pt x="70" y="50"/>
                    <a:pt x="71" y="52"/>
                  </a:cubicBezTo>
                  <a:cubicBezTo>
                    <a:pt x="71" y="53"/>
                    <a:pt x="72" y="53"/>
                    <a:pt x="74" y="53"/>
                  </a:cubicBezTo>
                  <a:cubicBezTo>
                    <a:pt x="78" y="53"/>
                    <a:pt x="80" y="49"/>
                    <a:pt x="81" y="4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2" y="47"/>
                    <a:pt x="81" y="48"/>
                    <a:pt x="81" y="48"/>
                  </a:cubicBezTo>
                  <a:cubicBezTo>
                    <a:pt x="81" y="49"/>
                    <a:pt x="81" y="50"/>
                    <a:pt x="81" y="51"/>
                  </a:cubicBezTo>
                  <a:cubicBezTo>
                    <a:pt x="81" y="52"/>
                    <a:pt x="82" y="52"/>
                    <a:pt x="82" y="52"/>
                  </a:cubicBezTo>
                  <a:cubicBezTo>
                    <a:pt x="83" y="52"/>
                    <a:pt x="84" y="52"/>
                    <a:pt x="85" y="52"/>
                  </a:cubicBezTo>
                  <a:cubicBezTo>
                    <a:pt x="90" y="52"/>
                    <a:pt x="96" y="51"/>
                    <a:pt x="99" y="49"/>
                  </a:cubicBezTo>
                  <a:cubicBezTo>
                    <a:pt x="99" y="49"/>
                    <a:pt x="99" y="49"/>
                    <a:pt x="99" y="48"/>
                  </a:cubicBezTo>
                  <a:cubicBezTo>
                    <a:pt x="100" y="46"/>
                    <a:pt x="99" y="45"/>
                    <a:pt x="98" y="44"/>
                  </a:cubicBezTo>
                  <a:cubicBezTo>
                    <a:pt x="98" y="44"/>
                    <a:pt x="97" y="43"/>
                    <a:pt x="97" y="43"/>
                  </a:cubicBezTo>
                  <a:cubicBezTo>
                    <a:pt x="98" y="42"/>
                    <a:pt x="99" y="42"/>
                    <a:pt x="100" y="42"/>
                  </a:cubicBezTo>
                  <a:cubicBezTo>
                    <a:pt x="101" y="42"/>
                    <a:pt x="102" y="43"/>
                    <a:pt x="103" y="43"/>
                  </a:cubicBezTo>
                  <a:cubicBezTo>
                    <a:pt x="104" y="44"/>
                    <a:pt x="104" y="44"/>
                    <a:pt x="105" y="44"/>
                  </a:cubicBezTo>
                  <a:cubicBezTo>
                    <a:pt x="106" y="44"/>
                    <a:pt x="106" y="44"/>
                    <a:pt x="106" y="44"/>
                  </a:cubicBezTo>
                  <a:cubicBezTo>
                    <a:pt x="110" y="41"/>
                    <a:pt x="113" y="40"/>
                    <a:pt x="115" y="40"/>
                  </a:cubicBezTo>
                  <a:cubicBezTo>
                    <a:pt x="116" y="40"/>
                    <a:pt x="116" y="40"/>
                    <a:pt x="117" y="41"/>
                  </a:cubicBezTo>
                  <a:cubicBezTo>
                    <a:pt x="118" y="42"/>
                    <a:pt x="118" y="44"/>
                    <a:pt x="120" y="44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23" y="43"/>
                    <a:pt x="125" y="42"/>
                    <a:pt x="126" y="41"/>
                  </a:cubicBezTo>
                  <a:cubicBezTo>
                    <a:pt x="128" y="40"/>
                    <a:pt x="129" y="39"/>
                    <a:pt x="131" y="38"/>
                  </a:cubicBezTo>
                  <a:cubicBezTo>
                    <a:pt x="134" y="39"/>
                    <a:pt x="136" y="40"/>
                    <a:pt x="138" y="40"/>
                  </a:cubicBezTo>
                  <a:cubicBezTo>
                    <a:pt x="141" y="40"/>
                    <a:pt x="143" y="39"/>
                    <a:pt x="145" y="38"/>
                  </a:cubicBezTo>
                  <a:cubicBezTo>
                    <a:pt x="147" y="38"/>
                    <a:pt x="148" y="37"/>
                    <a:pt x="150" y="37"/>
                  </a:cubicBezTo>
                  <a:cubicBezTo>
                    <a:pt x="156" y="42"/>
                    <a:pt x="160" y="44"/>
                    <a:pt x="164" y="44"/>
                  </a:cubicBezTo>
                  <a:cubicBezTo>
                    <a:pt x="167" y="44"/>
                    <a:pt x="168" y="43"/>
                    <a:pt x="170" y="42"/>
                  </a:cubicBezTo>
                  <a:cubicBezTo>
                    <a:pt x="171" y="41"/>
                    <a:pt x="172" y="40"/>
                    <a:pt x="174" y="40"/>
                  </a:cubicBezTo>
                  <a:cubicBezTo>
                    <a:pt x="175" y="40"/>
                    <a:pt x="175" y="40"/>
                    <a:pt x="175" y="40"/>
                  </a:cubicBezTo>
                  <a:cubicBezTo>
                    <a:pt x="179" y="42"/>
                    <a:pt x="182" y="44"/>
                    <a:pt x="184" y="44"/>
                  </a:cubicBezTo>
                  <a:cubicBezTo>
                    <a:pt x="187" y="44"/>
                    <a:pt x="188" y="42"/>
                    <a:pt x="190" y="41"/>
                  </a:cubicBezTo>
                  <a:cubicBezTo>
                    <a:pt x="191" y="40"/>
                    <a:pt x="193" y="39"/>
                    <a:pt x="195" y="39"/>
                  </a:cubicBezTo>
                  <a:cubicBezTo>
                    <a:pt x="198" y="39"/>
                    <a:pt x="200" y="39"/>
                    <a:pt x="202" y="39"/>
                  </a:cubicBezTo>
                  <a:cubicBezTo>
                    <a:pt x="203" y="40"/>
                    <a:pt x="205" y="40"/>
                    <a:pt x="206" y="40"/>
                  </a:cubicBezTo>
                  <a:cubicBezTo>
                    <a:pt x="208" y="40"/>
                    <a:pt x="210" y="40"/>
                    <a:pt x="212" y="39"/>
                  </a:cubicBezTo>
                  <a:cubicBezTo>
                    <a:pt x="222" y="30"/>
                    <a:pt x="226" y="23"/>
                    <a:pt x="225" y="18"/>
                  </a:cubicBezTo>
                  <a:cubicBezTo>
                    <a:pt x="225" y="16"/>
                    <a:pt x="223" y="14"/>
                    <a:pt x="219" y="12"/>
                  </a:cubicBezTo>
                  <a:cubicBezTo>
                    <a:pt x="214" y="10"/>
                    <a:pt x="209" y="9"/>
                    <a:pt x="205" y="9"/>
                  </a:cubicBezTo>
                  <a:cubicBezTo>
                    <a:pt x="198" y="9"/>
                    <a:pt x="196" y="12"/>
                    <a:pt x="194" y="14"/>
                  </a:cubicBezTo>
                  <a:cubicBezTo>
                    <a:pt x="193" y="15"/>
                    <a:pt x="192" y="16"/>
                    <a:pt x="192" y="16"/>
                  </a:cubicBezTo>
                  <a:cubicBezTo>
                    <a:pt x="188" y="15"/>
                    <a:pt x="185" y="15"/>
                    <a:pt x="182" y="15"/>
                  </a:cubicBezTo>
                  <a:cubicBezTo>
                    <a:pt x="180" y="15"/>
                    <a:pt x="178" y="15"/>
                    <a:pt x="177" y="15"/>
                  </a:cubicBezTo>
                  <a:cubicBezTo>
                    <a:pt x="175" y="15"/>
                    <a:pt x="174" y="14"/>
                    <a:pt x="172" y="13"/>
                  </a:cubicBezTo>
                  <a:cubicBezTo>
                    <a:pt x="170" y="12"/>
                    <a:pt x="169" y="11"/>
                    <a:pt x="167" y="11"/>
                  </a:cubicBezTo>
                  <a:cubicBezTo>
                    <a:pt x="165" y="11"/>
                    <a:pt x="163" y="12"/>
                    <a:pt x="162" y="12"/>
                  </a:cubicBezTo>
                  <a:cubicBezTo>
                    <a:pt x="160" y="12"/>
                    <a:pt x="159" y="13"/>
                    <a:pt x="157" y="13"/>
                  </a:cubicBezTo>
                  <a:cubicBezTo>
                    <a:pt x="157" y="13"/>
                    <a:pt x="156" y="13"/>
                    <a:pt x="156" y="12"/>
                  </a:cubicBezTo>
                  <a:cubicBezTo>
                    <a:pt x="154" y="12"/>
                    <a:pt x="152" y="9"/>
                    <a:pt x="150" y="7"/>
                  </a:cubicBezTo>
                  <a:cubicBezTo>
                    <a:pt x="147" y="3"/>
                    <a:pt x="145" y="0"/>
                    <a:pt x="14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9" y="1"/>
                    <a:pt x="138" y="3"/>
                    <a:pt x="136" y="5"/>
                  </a:cubicBezTo>
                  <a:cubicBezTo>
                    <a:pt x="135" y="6"/>
                    <a:pt x="134" y="8"/>
                    <a:pt x="132" y="8"/>
                  </a:cubicBezTo>
                  <a:cubicBezTo>
                    <a:pt x="131" y="8"/>
                    <a:pt x="129" y="7"/>
                    <a:pt x="127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5" y="5"/>
                    <a:pt x="124" y="5"/>
                    <a:pt x="123" y="5"/>
                  </a:cubicBezTo>
                  <a:cubicBezTo>
                    <a:pt x="122" y="5"/>
                    <a:pt x="121" y="5"/>
                    <a:pt x="119" y="5"/>
                  </a:cubicBezTo>
                  <a:cubicBezTo>
                    <a:pt x="117" y="5"/>
                    <a:pt x="115" y="4"/>
                    <a:pt x="114" y="3"/>
                  </a:cubicBezTo>
                  <a:cubicBezTo>
                    <a:pt x="112" y="2"/>
                    <a:pt x="110" y="1"/>
                    <a:pt x="108" y="1"/>
                  </a:cubicBezTo>
                  <a:cubicBezTo>
                    <a:pt x="107" y="1"/>
                    <a:pt x="106" y="1"/>
                    <a:pt x="106" y="1"/>
                  </a:cubicBezTo>
                  <a:cubicBezTo>
                    <a:pt x="103" y="1"/>
                    <a:pt x="101" y="2"/>
                    <a:pt x="100" y="3"/>
                  </a:cubicBezTo>
                  <a:cubicBezTo>
                    <a:pt x="99" y="4"/>
                    <a:pt x="98" y="4"/>
                    <a:pt x="97" y="5"/>
                  </a:cubicBezTo>
                  <a:cubicBezTo>
                    <a:pt x="96" y="5"/>
                    <a:pt x="96" y="5"/>
                    <a:pt x="95" y="5"/>
                  </a:cubicBezTo>
                  <a:cubicBezTo>
                    <a:pt x="95" y="5"/>
                    <a:pt x="94" y="5"/>
                    <a:pt x="94" y="5"/>
                  </a:cubicBezTo>
                  <a:cubicBezTo>
                    <a:pt x="93" y="5"/>
                    <a:pt x="93" y="5"/>
                    <a:pt x="92" y="5"/>
                  </a:cubicBezTo>
                  <a:cubicBezTo>
                    <a:pt x="91" y="5"/>
                    <a:pt x="90" y="5"/>
                    <a:pt x="89" y="5"/>
                  </a:cubicBezTo>
                  <a:cubicBezTo>
                    <a:pt x="88" y="6"/>
                    <a:pt x="86" y="7"/>
                    <a:pt x="85" y="8"/>
                  </a:cubicBezTo>
                  <a:cubicBezTo>
                    <a:pt x="84" y="9"/>
                    <a:pt x="83" y="10"/>
                    <a:pt x="82" y="11"/>
                  </a:cubicBezTo>
                  <a:cubicBezTo>
                    <a:pt x="81" y="11"/>
                    <a:pt x="80" y="10"/>
                    <a:pt x="79" y="10"/>
                  </a:cubicBezTo>
                  <a:cubicBezTo>
                    <a:pt x="78" y="9"/>
                    <a:pt x="77" y="8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9"/>
                    <a:pt x="72" y="10"/>
                    <a:pt x="72" y="11"/>
                  </a:cubicBezTo>
                  <a:cubicBezTo>
                    <a:pt x="71" y="12"/>
                    <a:pt x="70" y="13"/>
                    <a:pt x="69" y="13"/>
                  </a:cubicBezTo>
                  <a:cubicBezTo>
                    <a:pt x="68" y="13"/>
                    <a:pt x="67" y="11"/>
                    <a:pt x="66" y="10"/>
                  </a:cubicBezTo>
                  <a:cubicBezTo>
                    <a:pt x="65" y="8"/>
                    <a:pt x="63" y="6"/>
                    <a:pt x="61" y="6"/>
                  </a:cubicBezTo>
                  <a:cubicBezTo>
                    <a:pt x="60" y="6"/>
                    <a:pt x="59" y="6"/>
                    <a:pt x="58" y="7"/>
                  </a:cubicBezTo>
                  <a:cubicBezTo>
                    <a:pt x="55" y="10"/>
                    <a:pt x="57" y="13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59" y="18"/>
                    <a:pt x="59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6" y="18"/>
                    <a:pt x="56" y="18"/>
                    <a:pt x="55" y="18"/>
                  </a:cubicBezTo>
                  <a:cubicBezTo>
                    <a:pt x="55" y="18"/>
                    <a:pt x="52" y="18"/>
                    <a:pt x="52" y="20"/>
                  </a:cubicBezTo>
                  <a:cubicBezTo>
                    <a:pt x="51" y="22"/>
                    <a:pt x="53" y="23"/>
                    <a:pt x="53" y="24"/>
                  </a:cubicBezTo>
                  <a:cubicBezTo>
                    <a:pt x="54" y="26"/>
                    <a:pt x="55" y="26"/>
                    <a:pt x="55" y="27"/>
                  </a:cubicBezTo>
                  <a:cubicBezTo>
                    <a:pt x="52" y="25"/>
                    <a:pt x="48" y="22"/>
                    <a:pt x="45" y="22"/>
                  </a:cubicBezTo>
                  <a:cubicBezTo>
                    <a:pt x="44" y="22"/>
                    <a:pt x="42" y="23"/>
                    <a:pt x="42" y="26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2" y="30"/>
                    <a:pt x="42" y="30"/>
                  </a:cubicBezTo>
                  <a:cubicBezTo>
                    <a:pt x="42" y="30"/>
                    <a:pt x="41" y="29"/>
                    <a:pt x="40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6" y="30"/>
                    <a:pt x="30" y="32"/>
                    <a:pt x="30" y="35"/>
                  </a:cubicBezTo>
                  <a:cubicBezTo>
                    <a:pt x="30" y="36"/>
                    <a:pt x="30" y="37"/>
                    <a:pt x="31" y="39"/>
                  </a:cubicBezTo>
                  <a:cubicBezTo>
                    <a:pt x="31" y="39"/>
                    <a:pt x="31" y="39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40"/>
                    <a:pt x="29" y="39"/>
                    <a:pt x="29" y="39"/>
                  </a:cubicBezTo>
                  <a:cubicBezTo>
                    <a:pt x="27" y="38"/>
                    <a:pt x="25" y="36"/>
                    <a:pt x="22" y="36"/>
                  </a:cubicBezTo>
                  <a:cubicBezTo>
                    <a:pt x="21" y="35"/>
                    <a:pt x="21" y="35"/>
                    <a:pt x="20" y="35"/>
                  </a:cubicBezTo>
                  <a:cubicBezTo>
                    <a:pt x="18" y="35"/>
                    <a:pt x="15" y="37"/>
                    <a:pt x="14" y="39"/>
                  </a:cubicBezTo>
                  <a:cubicBezTo>
                    <a:pt x="13" y="39"/>
                    <a:pt x="13" y="40"/>
                    <a:pt x="13" y="40"/>
                  </a:cubicBezTo>
                  <a:cubicBezTo>
                    <a:pt x="12" y="40"/>
                    <a:pt x="11" y="39"/>
                    <a:pt x="10" y="39"/>
                  </a:cubicBezTo>
                  <a:cubicBezTo>
                    <a:pt x="8" y="38"/>
                    <a:pt x="6" y="37"/>
                    <a:pt x="4" y="37"/>
                  </a:cubicBezTo>
                  <a:cubicBezTo>
                    <a:pt x="3" y="37"/>
                    <a:pt x="2" y="37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42"/>
                    <a:pt x="4" y="45"/>
                    <a:pt x="7" y="47"/>
                  </a:cubicBezTo>
                  <a:cubicBezTo>
                    <a:pt x="9" y="48"/>
                    <a:pt x="11" y="49"/>
                    <a:pt x="12" y="50"/>
                  </a:cubicBezTo>
                  <a:cubicBezTo>
                    <a:pt x="11" y="50"/>
                    <a:pt x="8" y="50"/>
                    <a:pt x="7" y="50"/>
                  </a:cubicBezTo>
                  <a:cubicBezTo>
                    <a:pt x="3" y="50"/>
                    <a:pt x="1" y="51"/>
                    <a:pt x="0" y="52"/>
                  </a:cubicBezTo>
                  <a:cubicBezTo>
                    <a:pt x="0" y="52"/>
                    <a:pt x="0" y="52"/>
                    <a:pt x="0" y="53"/>
                  </a:cubicBezTo>
                  <a:cubicBezTo>
                    <a:pt x="0" y="55"/>
                    <a:pt x="2" y="56"/>
                    <a:pt x="4" y="58"/>
                  </a:cubicBezTo>
                  <a:cubicBezTo>
                    <a:pt x="5" y="60"/>
                    <a:pt x="7" y="62"/>
                    <a:pt x="9" y="6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105"/>
            <p:cNvSpPr>
              <a:spLocks/>
            </p:cNvSpPr>
            <p:nvPr userDrawn="1"/>
          </p:nvSpPr>
          <p:spPr bwMode="auto">
            <a:xfrm>
              <a:off x="5246688" y="11031224"/>
              <a:ext cx="109538" cy="73025"/>
            </a:xfrm>
            <a:custGeom>
              <a:avLst/>
              <a:gdLst>
                <a:gd name="T0" fmla="*/ 16 w 28"/>
                <a:gd name="T1" fmla="*/ 0 h 19"/>
                <a:gd name="T2" fmla="*/ 13 w 28"/>
                <a:gd name="T3" fmla="*/ 0 h 19"/>
                <a:gd name="T4" fmla="*/ 8 w 28"/>
                <a:gd name="T5" fmla="*/ 4 h 19"/>
                <a:gd name="T6" fmla="*/ 8 w 28"/>
                <a:gd name="T7" fmla="*/ 4 h 19"/>
                <a:gd name="T8" fmla="*/ 0 w 28"/>
                <a:gd name="T9" fmla="*/ 12 h 19"/>
                <a:gd name="T10" fmla="*/ 0 w 28"/>
                <a:gd name="T11" fmla="*/ 13 h 19"/>
                <a:gd name="T12" fmla="*/ 1 w 28"/>
                <a:gd name="T13" fmla="*/ 16 h 19"/>
                <a:gd name="T14" fmla="*/ 6 w 28"/>
                <a:gd name="T15" fmla="*/ 18 h 19"/>
                <a:gd name="T16" fmla="*/ 6 w 28"/>
                <a:gd name="T17" fmla="*/ 18 h 19"/>
                <a:gd name="T18" fmla="*/ 10 w 28"/>
                <a:gd name="T19" fmla="*/ 17 h 19"/>
                <a:gd name="T20" fmla="*/ 13 w 28"/>
                <a:gd name="T21" fmla="*/ 19 h 19"/>
                <a:gd name="T22" fmla="*/ 18 w 28"/>
                <a:gd name="T23" fmla="*/ 19 h 19"/>
                <a:gd name="T24" fmla="*/ 20 w 28"/>
                <a:gd name="T25" fmla="*/ 19 h 19"/>
                <a:gd name="T26" fmla="*/ 27 w 28"/>
                <a:gd name="T27" fmla="*/ 14 h 19"/>
                <a:gd name="T28" fmla="*/ 25 w 28"/>
                <a:gd name="T29" fmla="*/ 5 h 19"/>
                <a:gd name="T30" fmla="*/ 16 w 28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9"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2" y="1"/>
                    <a:pt x="10" y="2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7"/>
                    <a:pt x="4" y="9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5"/>
                    <a:pt x="1" y="16"/>
                  </a:cubicBezTo>
                  <a:cubicBezTo>
                    <a:pt x="2" y="17"/>
                    <a:pt x="3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8" y="18"/>
                    <a:pt x="10" y="17"/>
                  </a:cubicBezTo>
                  <a:cubicBezTo>
                    <a:pt x="11" y="17"/>
                    <a:pt x="12" y="18"/>
                    <a:pt x="13" y="19"/>
                  </a:cubicBezTo>
                  <a:cubicBezTo>
                    <a:pt x="15" y="19"/>
                    <a:pt x="16" y="19"/>
                    <a:pt x="18" y="19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4" y="18"/>
                    <a:pt x="26" y="17"/>
                    <a:pt x="27" y="14"/>
                  </a:cubicBezTo>
                  <a:cubicBezTo>
                    <a:pt x="28" y="12"/>
                    <a:pt x="27" y="9"/>
                    <a:pt x="25" y="5"/>
                  </a:cubicBezTo>
                  <a:cubicBezTo>
                    <a:pt x="22" y="2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106"/>
            <p:cNvSpPr>
              <a:spLocks/>
            </p:cNvSpPr>
            <p:nvPr userDrawn="1"/>
          </p:nvSpPr>
          <p:spPr bwMode="auto">
            <a:xfrm>
              <a:off x="5448300" y="11158224"/>
              <a:ext cx="34925" cy="42863"/>
            </a:xfrm>
            <a:custGeom>
              <a:avLst/>
              <a:gdLst>
                <a:gd name="T0" fmla="*/ 8 w 9"/>
                <a:gd name="T1" fmla="*/ 0 h 11"/>
                <a:gd name="T2" fmla="*/ 4 w 9"/>
                <a:gd name="T3" fmla="*/ 2 h 11"/>
                <a:gd name="T4" fmla="*/ 0 w 9"/>
                <a:gd name="T5" fmla="*/ 7 h 11"/>
                <a:gd name="T6" fmla="*/ 2 w 9"/>
                <a:gd name="T7" fmla="*/ 11 h 11"/>
                <a:gd name="T8" fmla="*/ 3 w 9"/>
                <a:gd name="T9" fmla="*/ 11 h 11"/>
                <a:gd name="T10" fmla="*/ 3 w 9"/>
                <a:gd name="T11" fmla="*/ 11 h 11"/>
                <a:gd name="T12" fmla="*/ 4 w 9"/>
                <a:gd name="T13" fmla="*/ 10 h 11"/>
                <a:gd name="T14" fmla="*/ 5 w 9"/>
                <a:gd name="T15" fmla="*/ 9 h 11"/>
                <a:gd name="T16" fmla="*/ 9 w 9"/>
                <a:gd name="T17" fmla="*/ 1 h 11"/>
                <a:gd name="T18" fmla="*/ 9 w 9"/>
                <a:gd name="T19" fmla="*/ 1 h 11"/>
                <a:gd name="T20" fmla="*/ 8 w 9"/>
                <a:gd name="T21" fmla="*/ 0 h 11"/>
                <a:gd name="T22" fmla="*/ 8 w 9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1">
                  <a:moveTo>
                    <a:pt x="8" y="0"/>
                  </a:moveTo>
                  <a:cubicBezTo>
                    <a:pt x="7" y="1"/>
                    <a:pt x="5" y="1"/>
                    <a:pt x="4" y="2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0" y="8"/>
                    <a:pt x="1" y="10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9" y="7"/>
                    <a:pt x="9" y="6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3390900"/>
            <a:ext cx="3434400" cy="30908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A37670BA-87ED-404E-BA1F-87392B67EB40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4191525" y="3390900"/>
            <a:ext cx="3430875" cy="30908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4"/>
          </p:nvPr>
        </p:nvSpPr>
        <p:spPr>
          <a:xfrm>
            <a:off x="7992000" y="3390900"/>
            <a:ext cx="3447100" cy="30908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72000" y="1139399"/>
            <a:ext cx="3434400" cy="193400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4194700" y="1139399"/>
            <a:ext cx="3434400" cy="193400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8004700" y="1139399"/>
            <a:ext cx="3434400" cy="193400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782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Группа 117"/>
          <p:cNvGrpSpPr/>
          <p:nvPr userDrawn="1"/>
        </p:nvGrpSpPr>
        <p:grpSpPr>
          <a:xfrm>
            <a:off x="698070" y="1026127"/>
            <a:ext cx="10799090" cy="5831873"/>
            <a:chOff x="3175" y="9057961"/>
            <a:chExt cx="12193588" cy="6584950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6396038" y="10032686"/>
              <a:ext cx="38100" cy="23813"/>
            </a:xfrm>
            <a:custGeom>
              <a:avLst/>
              <a:gdLst>
                <a:gd name="T0" fmla="*/ 0 w 10"/>
                <a:gd name="T1" fmla="*/ 4 h 6"/>
                <a:gd name="T2" fmla="*/ 2 w 10"/>
                <a:gd name="T3" fmla="*/ 6 h 6"/>
                <a:gd name="T4" fmla="*/ 3 w 10"/>
                <a:gd name="T5" fmla="*/ 6 h 6"/>
                <a:gd name="T6" fmla="*/ 4 w 10"/>
                <a:gd name="T7" fmla="*/ 6 h 6"/>
                <a:gd name="T8" fmla="*/ 4 w 10"/>
                <a:gd name="T9" fmla="*/ 6 h 6"/>
                <a:gd name="T10" fmla="*/ 6 w 10"/>
                <a:gd name="T11" fmla="*/ 6 h 6"/>
                <a:gd name="T12" fmla="*/ 9 w 10"/>
                <a:gd name="T13" fmla="*/ 5 h 6"/>
                <a:gd name="T14" fmla="*/ 10 w 10"/>
                <a:gd name="T15" fmla="*/ 4 h 6"/>
                <a:gd name="T16" fmla="*/ 10 w 10"/>
                <a:gd name="T17" fmla="*/ 3 h 6"/>
                <a:gd name="T18" fmla="*/ 10 w 10"/>
                <a:gd name="T19" fmla="*/ 2 h 6"/>
                <a:gd name="T20" fmla="*/ 8 w 10"/>
                <a:gd name="T21" fmla="*/ 0 h 6"/>
                <a:gd name="T22" fmla="*/ 5 w 10"/>
                <a:gd name="T23" fmla="*/ 0 h 6"/>
                <a:gd name="T24" fmla="*/ 4 w 10"/>
                <a:gd name="T25" fmla="*/ 0 h 6"/>
                <a:gd name="T26" fmla="*/ 1 w 10"/>
                <a:gd name="T27" fmla="*/ 1 h 6"/>
                <a:gd name="T28" fmla="*/ 1 w 10"/>
                <a:gd name="T29" fmla="*/ 2 h 6"/>
                <a:gd name="T30" fmla="*/ 0 w 10"/>
                <a:gd name="T31" fmla="*/ 3 h 6"/>
                <a:gd name="T32" fmla="*/ 0 w 10"/>
                <a:gd name="T3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6">
                  <a:moveTo>
                    <a:pt x="0" y="4"/>
                  </a:moveTo>
                  <a:cubicBezTo>
                    <a:pt x="1" y="5"/>
                    <a:pt x="1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7" y="6"/>
                    <a:pt x="8" y="5"/>
                    <a:pt x="9" y="5"/>
                  </a:cubicBezTo>
                  <a:cubicBezTo>
                    <a:pt x="9" y="5"/>
                    <a:pt x="9" y="4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5502275" y="9731061"/>
              <a:ext cx="38100" cy="30163"/>
            </a:xfrm>
            <a:custGeom>
              <a:avLst/>
              <a:gdLst>
                <a:gd name="T0" fmla="*/ 9 w 10"/>
                <a:gd name="T1" fmla="*/ 2 h 8"/>
                <a:gd name="T2" fmla="*/ 8 w 10"/>
                <a:gd name="T3" fmla="*/ 1 h 8"/>
                <a:gd name="T4" fmla="*/ 7 w 10"/>
                <a:gd name="T5" fmla="*/ 0 h 8"/>
                <a:gd name="T6" fmla="*/ 6 w 10"/>
                <a:gd name="T7" fmla="*/ 0 h 8"/>
                <a:gd name="T8" fmla="*/ 5 w 10"/>
                <a:gd name="T9" fmla="*/ 0 h 8"/>
                <a:gd name="T10" fmla="*/ 4 w 10"/>
                <a:gd name="T11" fmla="*/ 0 h 8"/>
                <a:gd name="T12" fmla="*/ 4 w 10"/>
                <a:gd name="T13" fmla="*/ 0 h 8"/>
                <a:gd name="T14" fmla="*/ 2 w 10"/>
                <a:gd name="T15" fmla="*/ 1 h 8"/>
                <a:gd name="T16" fmla="*/ 2 w 10"/>
                <a:gd name="T17" fmla="*/ 1 h 8"/>
                <a:gd name="T18" fmla="*/ 1 w 10"/>
                <a:gd name="T19" fmla="*/ 2 h 8"/>
                <a:gd name="T20" fmla="*/ 1 w 10"/>
                <a:gd name="T21" fmla="*/ 3 h 8"/>
                <a:gd name="T22" fmla="*/ 0 w 10"/>
                <a:gd name="T23" fmla="*/ 4 h 8"/>
                <a:gd name="T24" fmla="*/ 0 w 10"/>
                <a:gd name="T25" fmla="*/ 5 h 8"/>
                <a:gd name="T26" fmla="*/ 1 w 10"/>
                <a:gd name="T27" fmla="*/ 5 h 8"/>
                <a:gd name="T28" fmla="*/ 1 w 10"/>
                <a:gd name="T29" fmla="*/ 5 h 8"/>
                <a:gd name="T30" fmla="*/ 1 w 10"/>
                <a:gd name="T31" fmla="*/ 6 h 8"/>
                <a:gd name="T32" fmla="*/ 2 w 10"/>
                <a:gd name="T33" fmla="*/ 7 h 8"/>
                <a:gd name="T34" fmla="*/ 2 w 10"/>
                <a:gd name="T35" fmla="*/ 7 h 8"/>
                <a:gd name="T36" fmla="*/ 4 w 10"/>
                <a:gd name="T37" fmla="*/ 8 h 8"/>
                <a:gd name="T38" fmla="*/ 5 w 10"/>
                <a:gd name="T39" fmla="*/ 8 h 8"/>
                <a:gd name="T40" fmla="*/ 6 w 10"/>
                <a:gd name="T41" fmla="*/ 8 h 8"/>
                <a:gd name="T42" fmla="*/ 8 w 10"/>
                <a:gd name="T43" fmla="*/ 7 h 8"/>
                <a:gd name="T44" fmla="*/ 8 w 10"/>
                <a:gd name="T45" fmla="*/ 7 h 8"/>
                <a:gd name="T46" fmla="*/ 8 w 10"/>
                <a:gd name="T47" fmla="*/ 7 h 8"/>
                <a:gd name="T48" fmla="*/ 9 w 10"/>
                <a:gd name="T49" fmla="*/ 5 h 8"/>
                <a:gd name="T50" fmla="*/ 10 w 10"/>
                <a:gd name="T51" fmla="*/ 5 h 8"/>
                <a:gd name="T52" fmla="*/ 9 w 10"/>
                <a:gd name="T53" fmla="*/ 3 h 8"/>
                <a:gd name="T54" fmla="*/ 9 w 10"/>
                <a:gd name="T55" fmla="*/ 3 h 8"/>
                <a:gd name="T56" fmla="*/ 9 w 10"/>
                <a:gd name="T5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" h="8">
                  <a:moveTo>
                    <a:pt x="9" y="2"/>
                  </a:moveTo>
                  <a:cubicBezTo>
                    <a:pt x="9" y="2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6"/>
                    <a:pt x="9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0" y="4"/>
                    <a:pt x="10" y="4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6380163" y="10304149"/>
              <a:ext cx="58738" cy="41275"/>
            </a:xfrm>
            <a:custGeom>
              <a:avLst/>
              <a:gdLst>
                <a:gd name="T0" fmla="*/ 1 w 15"/>
                <a:gd name="T1" fmla="*/ 6 h 11"/>
                <a:gd name="T2" fmla="*/ 1 w 15"/>
                <a:gd name="T3" fmla="*/ 6 h 11"/>
                <a:gd name="T4" fmla="*/ 1 w 15"/>
                <a:gd name="T5" fmla="*/ 6 h 11"/>
                <a:gd name="T6" fmla="*/ 2 w 15"/>
                <a:gd name="T7" fmla="*/ 7 h 11"/>
                <a:gd name="T8" fmla="*/ 3 w 15"/>
                <a:gd name="T9" fmla="*/ 7 h 11"/>
                <a:gd name="T10" fmla="*/ 3 w 15"/>
                <a:gd name="T11" fmla="*/ 7 h 11"/>
                <a:gd name="T12" fmla="*/ 3 w 15"/>
                <a:gd name="T13" fmla="*/ 7 h 11"/>
                <a:gd name="T14" fmla="*/ 3 w 15"/>
                <a:gd name="T15" fmla="*/ 8 h 11"/>
                <a:gd name="T16" fmla="*/ 3 w 15"/>
                <a:gd name="T17" fmla="*/ 8 h 11"/>
                <a:gd name="T18" fmla="*/ 4 w 15"/>
                <a:gd name="T19" fmla="*/ 9 h 11"/>
                <a:gd name="T20" fmla="*/ 5 w 15"/>
                <a:gd name="T21" fmla="*/ 10 h 11"/>
                <a:gd name="T22" fmla="*/ 6 w 15"/>
                <a:gd name="T23" fmla="*/ 10 h 11"/>
                <a:gd name="T24" fmla="*/ 7 w 15"/>
                <a:gd name="T25" fmla="*/ 10 h 11"/>
                <a:gd name="T26" fmla="*/ 8 w 15"/>
                <a:gd name="T27" fmla="*/ 10 h 11"/>
                <a:gd name="T28" fmla="*/ 8 w 15"/>
                <a:gd name="T29" fmla="*/ 9 h 11"/>
                <a:gd name="T30" fmla="*/ 9 w 15"/>
                <a:gd name="T31" fmla="*/ 9 h 11"/>
                <a:gd name="T32" fmla="*/ 9 w 15"/>
                <a:gd name="T33" fmla="*/ 10 h 11"/>
                <a:gd name="T34" fmla="*/ 9 w 15"/>
                <a:gd name="T35" fmla="*/ 10 h 11"/>
                <a:gd name="T36" fmla="*/ 11 w 15"/>
                <a:gd name="T37" fmla="*/ 11 h 11"/>
                <a:gd name="T38" fmla="*/ 12 w 15"/>
                <a:gd name="T39" fmla="*/ 11 h 11"/>
                <a:gd name="T40" fmla="*/ 13 w 15"/>
                <a:gd name="T41" fmla="*/ 11 h 11"/>
                <a:gd name="T42" fmla="*/ 14 w 15"/>
                <a:gd name="T43" fmla="*/ 11 h 11"/>
                <a:gd name="T44" fmla="*/ 14 w 15"/>
                <a:gd name="T45" fmla="*/ 10 h 11"/>
                <a:gd name="T46" fmla="*/ 15 w 15"/>
                <a:gd name="T47" fmla="*/ 10 h 11"/>
                <a:gd name="T48" fmla="*/ 15 w 15"/>
                <a:gd name="T49" fmla="*/ 9 h 11"/>
                <a:gd name="T50" fmla="*/ 15 w 15"/>
                <a:gd name="T51" fmla="*/ 9 h 11"/>
                <a:gd name="T52" fmla="*/ 15 w 15"/>
                <a:gd name="T53" fmla="*/ 8 h 11"/>
                <a:gd name="T54" fmla="*/ 15 w 15"/>
                <a:gd name="T55" fmla="*/ 8 h 11"/>
                <a:gd name="T56" fmla="*/ 14 w 15"/>
                <a:gd name="T57" fmla="*/ 7 h 11"/>
                <a:gd name="T58" fmla="*/ 13 w 15"/>
                <a:gd name="T59" fmla="*/ 7 h 11"/>
                <a:gd name="T60" fmla="*/ 12 w 15"/>
                <a:gd name="T61" fmla="*/ 6 h 11"/>
                <a:gd name="T62" fmla="*/ 11 w 15"/>
                <a:gd name="T63" fmla="*/ 6 h 11"/>
                <a:gd name="T64" fmla="*/ 9 w 15"/>
                <a:gd name="T65" fmla="*/ 7 h 11"/>
                <a:gd name="T66" fmla="*/ 9 w 15"/>
                <a:gd name="T67" fmla="*/ 7 h 11"/>
                <a:gd name="T68" fmla="*/ 9 w 15"/>
                <a:gd name="T69" fmla="*/ 7 h 11"/>
                <a:gd name="T70" fmla="*/ 9 w 15"/>
                <a:gd name="T71" fmla="*/ 6 h 11"/>
                <a:gd name="T72" fmla="*/ 8 w 15"/>
                <a:gd name="T73" fmla="*/ 6 h 11"/>
                <a:gd name="T74" fmla="*/ 6 w 15"/>
                <a:gd name="T75" fmla="*/ 5 h 11"/>
                <a:gd name="T76" fmla="*/ 5 w 15"/>
                <a:gd name="T77" fmla="*/ 5 h 11"/>
                <a:gd name="T78" fmla="*/ 5 w 15"/>
                <a:gd name="T79" fmla="*/ 4 h 11"/>
                <a:gd name="T80" fmla="*/ 5 w 15"/>
                <a:gd name="T81" fmla="*/ 3 h 11"/>
                <a:gd name="T82" fmla="*/ 4 w 15"/>
                <a:gd name="T83" fmla="*/ 1 h 11"/>
                <a:gd name="T84" fmla="*/ 4 w 15"/>
                <a:gd name="T85" fmla="*/ 1 h 11"/>
                <a:gd name="T86" fmla="*/ 4 w 15"/>
                <a:gd name="T87" fmla="*/ 0 h 11"/>
                <a:gd name="T88" fmla="*/ 4 w 15"/>
                <a:gd name="T89" fmla="*/ 0 h 11"/>
                <a:gd name="T90" fmla="*/ 2 w 15"/>
                <a:gd name="T91" fmla="*/ 0 h 11"/>
                <a:gd name="T92" fmla="*/ 2 w 15"/>
                <a:gd name="T93" fmla="*/ 0 h 11"/>
                <a:gd name="T94" fmla="*/ 1 w 15"/>
                <a:gd name="T95" fmla="*/ 0 h 11"/>
                <a:gd name="T96" fmla="*/ 1 w 15"/>
                <a:gd name="T97" fmla="*/ 0 h 11"/>
                <a:gd name="T98" fmla="*/ 1 w 15"/>
                <a:gd name="T99" fmla="*/ 1 h 11"/>
                <a:gd name="T100" fmla="*/ 0 w 15"/>
                <a:gd name="T101" fmla="*/ 1 h 11"/>
                <a:gd name="T102" fmla="*/ 0 w 15"/>
                <a:gd name="T103" fmla="*/ 1 h 11"/>
                <a:gd name="T104" fmla="*/ 0 w 15"/>
                <a:gd name="T105" fmla="*/ 1 h 11"/>
                <a:gd name="T106" fmla="*/ 0 w 15"/>
                <a:gd name="T107" fmla="*/ 5 h 11"/>
                <a:gd name="T108" fmla="*/ 1 w 15"/>
                <a:gd name="T10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" h="11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10" y="11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6388100" y="10029511"/>
              <a:ext cx="258763" cy="274638"/>
            </a:xfrm>
            <a:custGeom>
              <a:avLst/>
              <a:gdLst>
                <a:gd name="T0" fmla="*/ 1 w 67"/>
                <a:gd name="T1" fmla="*/ 56 h 71"/>
                <a:gd name="T2" fmla="*/ 4 w 67"/>
                <a:gd name="T3" fmla="*/ 62 h 71"/>
                <a:gd name="T4" fmla="*/ 8 w 67"/>
                <a:gd name="T5" fmla="*/ 66 h 71"/>
                <a:gd name="T6" fmla="*/ 3 w 67"/>
                <a:gd name="T7" fmla="*/ 67 h 71"/>
                <a:gd name="T8" fmla="*/ 2 w 67"/>
                <a:gd name="T9" fmla="*/ 69 h 71"/>
                <a:gd name="T10" fmla="*/ 8 w 67"/>
                <a:gd name="T11" fmla="*/ 71 h 71"/>
                <a:gd name="T12" fmla="*/ 11 w 67"/>
                <a:gd name="T13" fmla="*/ 69 h 71"/>
                <a:gd name="T14" fmla="*/ 13 w 67"/>
                <a:gd name="T15" fmla="*/ 70 h 71"/>
                <a:gd name="T16" fmla="*/ 16 w 67"/>
                <a:gd name="T17" fmla="*/ 71 h 71"/>
                <a:gd name="T18" fmla="*/ 21 w 67"/>
                <a:gd name="T19" fmla="*/ 71 h 71"/>
                <a:gd name="T20" fmla="*/ 25 w 67"/>
                <a:gd name="T21" fmla="*/ 68 h 71"/>
                <a:gd name="T22" fmla="*/ 26 w 67"/>
                <a:gd name="T23" fmla="*/ 66 h 71"/>
                <a:gd name="T24" fmla="*/ 26 w 67"/>
                <a:gd name="T25" fmla="*/ 63 h 71"/>
                <a:gd name="T26" fmla="*/ 24 w 67"/>
                <a:gd name="T27" fmla="*/ 59 h 71"/>
                <a:gd name="T28" fmla="*/ 22 w 67"/>
                <a:gd name="T29" fmla="*/ 57 h 71"/>
                <a:gd name="T30" fmla="*/ 27 w 67"/>
                <a:gd name="T31" fmla="*/ 57 h 71"/>
                <a:gd name="T32" fmla="*/ 31 w 67"/>
                <a:gd name="T33" fmla="*/ 56 h 71"/>
                <a:gd name="T34" fmla="*/ 40 w 67"/>
                <a:gd name="T35" fmla="*/ 53 h 71"/>
                <a:gd name="T36" fmla="*/ 44 w 67"/>
                <a:gd name="T37" fmla="*/ 51 h 71"/>
                <a:gd name="T38" fmla="*/ 49 w 67"/>
                <a:gd name="T39" fmla="*/ 50 h 71"/>
                <a:gd name="T40" fmla="*/ 57 w 67"/>
                <a:gd name="T41" fmla="*/ 49 h 71"/>
                <a:gd name="T42" fmla="*/ 59 w 67"/>
                <a:gd name="T43" fmla="*/ 47 h 71"/>
                <a:gd name="T44" fmla="*/ 59 w 67"/>
                <a:gd name="T45" fmla="*/ 38 h 71"/>
                <a:gd name="T46" fmla="*/ 62 w 67"/>
                <a:gd name="T47" fmla="*/ 33 h 71"/>
                <a:gd name="T48" fmla="*/ 63 w 67"/>
                <a:gd name="T49" fmla="*/ 37 h 71"/>
                <a:gd name="T50" fmla="*/ 67 w 67"/>
                <a:gd name="T51" fmla="*/ 35 h 71"/>
                <a:gd name="T52" fmla="*/ 66 w 67"/>
                <a:gd name="T53" fmla="*/ 31 h 71"/>
                <a:gd name="T54" fmla="*/ 64 w 67"/>
                <a:gd name="T55" fmla="*/ 31 h 71"/>
                <a:gd name="T56" fmla="*/ 64 w 67"/>
                <a:gd name="T57" fmla="*/ 30 h 71"/>
                <a:gd name="T58" fmla="*/ 64 w 67"/>
                <a:gd name="T59" fmla="*/ 26 h 71"/>
                <a:gd name="T60" fmla="*/ 63 w 67"/>
                <a:gd name="T61" fmla="*/ 24 h 71"/>
                <a:gd name="T62" fmla="*/ 57 w 67"/>
                <a:gd name="T63" fmla="*/ 18 h 71"/>
                <a:gd name="T64" fmla="*/ 55 w 67"/>
                <a:gd name="T65" fmla="*/ 16 h 71"/>
                <a:gd name="T66" fmla="*/ 54 w 67"/>
                <a:gd name="T67" fmla="*/ 7 h 71"/>
                <a:gd name="T68" fmla="*/ 53 w 67"/>
                <a:gd name="T69" fmla="*/ 3 h 71"/>
                <a:gd name="T70" fmla="*/ 51 w 67"/>
                <a:gd name="T71" fmla="*/ 1 h 71"/>
                <a:gd name="T72" fmla="*/ 49 w 67"/>
                <a:gd name="T73" fmla="*/ 1 h 71"/>
                <a:gd name="T74" fmla="*/ 46 w 67"/>
                <a:gd name="T75" fmla="*/ 1 h 71"/>
                <a:gd name="T76" fmla="*/ 44 w 67"/>
                <a:gd name="T77" fmla="*/ 2 h 71"/>
                <a:gd name="T78" fmla="*/ 43 w 67"/>
                <a:gd name="T79" fmla="*/ 3 h 71"/>
                <a:gd name="T80" fmla="*/ 43 w 67"/>
                <a:gd name="T81" fmla="*/ 9 h 71"/>
                <a:gd name="T82" fmla="*/ 42 w 67"/>
                <a:gd name="T83" fmla="*/ 10 h 71"/>
                <a:gd name="T84" fmla="*/ 32 w 67"/>
                <a:gd name="T85" fmla="*/ 11 h 71"/>
                <a:gd name="T86" fmla="*/ 28 w 67"/>
                <a:gd name="T87" fmla="*/ 15 h 71"/>
                <a:gd name="T88" fmla="*/ 23 w 67"/>
                <a:gd name="T89" fmla="*/ 18 h 71"/>
                <a:gd name="T90" fmla="*/ 20 w 67"/>
                <a:gd name="T91" fmla="*/ 19 h 71"/>
                <a:gd name="T92" fmla="*/ 19 w 67"/>
                <a:gd name="T93" fmla="*/ 23 h 71"/>
                <a:gd name="T94" fmla="*/ 19 w 67"/>
                <a:gd name="T95" fmla="*/ 29 h 71"/>
                <a:gd name="T96" fmla="*/ 14 w 67"/>
                <a:gd name="T97" fmla="*/ 35 h 71"/>
                <a:gd name="T98" fmla="*/ 13 w 67"/>
                <a:gd name="T99" fmla="*/ 38 h 71"/>
                <a:gd name="T100" fmla="*/ 13 w 67"/>
                <a:gd name="T101" fmla="*/ 42 h 71"/>
                <a:gd name="T102" fmla="*/ 16 w 67"/>
                <a:gd name="T103" fmla="*/ 44 h 71"/>
                <a:gd name="T104" fmla="*/ 20 w 67"/>
                <a:gd name="T105" fmla="*/ 45 h 71"/>
                <a:gd name="T106" fmla="*/ 17 w 67"/>
                <a:gd name="T107" fmla="*/ 50 h 71"/>
                <a:gd name="T108" fmla="*/ 17 w 67"/>
                <a:gd name="T109" fmla="*/ 52 h 71"/>
                <a:gd name="T110" fmla="*/ 17 w 67"/>
                <a:gd name="T111" fmla="*/ 53 h 71"/>
                <a:gd name="T112" fmla="*/ 12 w 67"/>
                <a:gd name="T113" fmla="*/ 50 h 71"/>
                <a:gd name="T114" fmla="*/ 8 w 67"/>
                <a:gd name="T115" fmla="*/ 49 h 71"/>
                <a:gd name="T116" fmla="*/ 4 w 67"/>
                <a:gd name="T117" fmla="*/ 48 h 71"/>
                <a:gd name="T118" fmla="*/ 2 w 67"/>
                <a:gd name="T119" fmla="*/ 49 h 71"/>
                <a:gd name="T120" fmla="*/ 1 w 67"/>
                <a:gd name="T121" fmla="*/ 50 h 71"/>
                <a:gd name="T122" fmla="*/ 0 w 67"/>
                <a:gd name="T123" fmla="*/ 5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" h="71">
                  <a:moveTo>
                    <a:pt x="0" y="54"/>
                  </a:move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7"/>
                    <a:pt x="1" y="57"/>
                  </a:cubicBezTo>
                  <a:cubicBezTo>
                    <a:pt x="2" y="57"/>
                    <a:pt x="2" y="57"/>
                    <a:pt x="2" y="58"/>
                  </a:cubicBezTo>
                  <a:cubicBezTo>
                    <a:pt x="2" y="58"/>
                    <a:pt x="2" y="59"/>
                    <a:pt x="3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3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5"/>
                    <a:pt x="7" y="65"/>
                  </a:cubicBezTo>
                  <a:cubicBezTo>
                    <a:pt x="7" y="65"/>
                    <a:pt x="7" y="65"/>
                    <a:pt x="8" y="66"/>
                  </a:cubicBezTo>
                  <a:cubicBezTo>
                    <a:pt x="8" y="66"/>
                    <a:pt x="8" y="66"/>
                    <a:pt x="9" y="67"/>
                  </a:cubicBezTo>
                  <a:cubicBezTo>
                    <a:pt x="8" y="66"/>
                    <a:pt x="7" y="66"/>
                    <a:pt x="6" y="66"/>
                  </a:cubicBezTo>
                  <a:cubicBezTo>
                    <a:pt x="6" y="66"/>
                    <a:pt x="5" y="66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2" y="67"/>
                    <a:pt x="2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71"/>
                    <a:pt x="3" y="71"/>
                  </a:cubicBezTo>
                  <a:cubicBezTo>
                    <a:pt x="4" y="71"/>
                    <a:pt x="4" y="71"/>
                    <a:pt x="5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9" y="71"/>
                    <a:pt x="10" y="71"/>
                  </a:cubicBezTo>
                  <a:cubicBezTo>
                    <a:pt x="10" y="71"/>
                    <a:pt x="10" y="71"/>
                    <a:pt x="10" y="70"/>
                  </a:cubicBezTo>
                  <a:cubicBezTo>
                    <a:pt x="10" y="70"/>
                    <a:pt x="11" y="70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8"/>
                  </a:cubicBezTo>
                  <a:cubicBezTo>
                    <a:pt x="11" y="69"/>
                    <a:pt x="12" y="69"/>
                    <a:pt x="12" y="69"/>
                  </a:cubicBezTo>
                  <a:cubicBezTo>
                    <a:pt x="12" y="69"/>
                    <a:pt x="12" y="69"/>
                    <a:pt x="13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4" y="70"/>
                    <a:pt x="24" y="69"/>
                    <a:pt x="24" y="69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2"/>
                    <a:pt x="25" y="61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8"/>
                    <a:pt x="22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7" y="57"/>
                    <a:pt x="27" y="57"/>
                  </a:cubicBezTo>
                  <a:cubicBezTo>
                    <a:pt x="27" y="57"/>
                    <a:pt x="27" y="57"/>
                    <a:pt x="28" y="57"/>
                  </a:cubicBezTo>
                  <a:cubicBezTo>
                    <a:pt x="28" y="57"/>
                    <a:pt x="28" y="57"/>
                    <a:pt x="29" y="57"/>
                  </a:cubicBezTo>
                  <a:cubicBezTo>
                    <a:pt x="29" y="57"/>
                    <a:pt x="29" y="57"/>
                    <a:pt x="30" y="57"/>
                  </a:cubicBezTo>
                  <a:cubicBezTo>
                    <a:pt x="30" y="56"/>
                    <a:pt x="30" y="56"/>
                    <a:pt x="31" y="56"/>
                  </a:cubicBezTo>
                  <a:cubicBezTo>
                    <a:pt x="32" y="56"/>
                    <a:pt x="33" y="56"/>
                    <a:pt x="34" y="55"/>
                  </a:cubicBezTo>
                  <a:cubicBezTo>
                    <a:pt x="35" y="55"/>
                    <a:pt x="36" y="54"/>
                    <a:pt x="38" y="54"/>
                  </a:cubicBezTo>
                  <a:cubicBezTo>
                    <a:pt x="38" y="54"/>
                    <a:pt x="38" y="54"/>
                    <a:pt x="38" y="53"/>
                  </a:cubicBezTo>
                  <a:cubicBezTo>
                    <a:pt x="39" y="53"/>
                    <a:pt x="39" y="53"/>
                    <a:pt x="40" y="53"/>
                  </a:cubicBezTo>
                  <a:cubicBezTo>
                    <a:pt x="40" y="52"/>
                    <a:pt x="41" y="52"/>
                    <a:pt x="42" y="52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4" y="51"/>
                    <a:pt x="44" y="51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6" y="50"/>
                    <a:pt x="46" y="50"/>
                  </a:cubicBezTo>
                  <a:cubicBezTo>
                    <a:pt x="46" y="50"/>
                    <a:pt x="46" y="50"/>
                    <a:pt x="47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1" y="50"/>
                    <a:pt x="52" y="50"/>
                    <a:pt x="54" y="50"/>
                  </a:cubicBezTo>
                  <a:cubicBezTo>
                    <a:pt x="54" y="50"/>
                    <a:pt x="55" y="50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6"/>
                    <a:pt x="59" y="46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1"/>
                    <a:pt x="59" y="40"/>
                    <a:pt x="59" y="38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6"/>
                    <a:pt x="59" y="36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5"/>
                    <a:pt x="62" y="35"/>
                    <a:pt x="6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6"/>
                    <a:pt x="67" y="36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2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1"/>
                    <a:pt x="60" y="20"/>
                    <a:pt x="59" y="20"/>
                  </a:cubicBezTo>
                  <a:cubicBezTo>
                    <a:pt x="58" y="19"/>
                    <a:pt x="58" y="19"/>
                    <a:pt x="57" y="18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5" y="14"/>
                    <a:pt x="55" y="13"/>
                    <a:pt x="55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1"/>
                    <a:pt x="54" y="9"/>
                    <a:pt x="54" y="7"/>
                  </a:cubicBezTo>
                  <a:cubicBezTo>
                    <a:pt x="54" y="7"/>
                    <a:pt x="54" y="6"/>
                    <a:pt x="54" y="5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4"/>
                    <a:pt x="43" y="4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11"/>
                    <a:pt x="39" y="11"/>
                    <a:pt x="38" y="11"/>
                  </a:cubicBezTo>
                  <a:cubicBezTo>
                    <a:pt x="38" y="11"/>
                    <a:pt x="37" y="11"/>
                    <a:pt x="37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3" y="11"/>
                    <a:pt x="32" y="11"/>
                  </a:cubicBezTo>
                  <a:cubicBezTo>
                    <a:pt x="32" y="11"/>
                    <a:pt x="32" y="11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0" y="14"/>
                    <a:pt x="29" y="14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4" y="17"/>
                    <a:pt x="23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8"/>
                    <a:pt x="20" y="18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1"/>
                    <a:pt x="19" y="22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5"/>
                    <a:pt x="20" y="26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8"/>
                    <a:pt x="20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8" y="30"/>
                    <a:pt x="17" y="31"/>
                    <a:pt x="17" y="32"/>
                  </a:cubicBezTo>
                  <a:cubicBezTo>
                    <a:pt x="16" y="32"/>
                    <a:pt x="15" y="33"/>
                    <a:pt x="15" y="34"/>
                  </a:cubicBezTo>
                  <a:cubicBezTo>
                    <a:pt x="15" y="34"/>
                    <a:pt x="14" y="34"/>
                    <a:pt x="14" y="35"/>
                  </a:cubicBezTo>
                  <a:cubicBezTo>
                    <a:pt x="14" y="35"/>
                    <a:pt x="13" y="36"/>
                    <a:pt x="13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2"/>
                    <a:pt x="13" y="43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5" y="44"/>
                  </a:cubicBezTo>
                  <a:cubicBezTo>
                    <a:pt x="15" y="44"/>
                    <a:pt x="16" y="44"/>
                    <a:pt x="16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5"/>
                    <a:pt x="20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8"/>
                    <a:pt x="17" y="48"/>
                    <a:pt x="17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6" y="48"/>
                    <a:pt x="6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1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6484938" y="10043799"/>
              <a:ext cx="22225" cy="23813"/>
            </a:xfrm>
            <a:custGeom>
              <a:avLst/>
              <a:gdLst>
                <a:gd name="T0" fmla="*/ 1 w 6"/>
                <a:gd name="T1" fmla="*/ 5 h 6"/>
                <a:gd name="T2" fmla="*/ 2 w 6"/>
                <a:gd name="T3" fmla="*/ 6 h 6"/>
                <a:gd name="T4" fmla="*/ 3 w 6"/>
                <a:gd name="T5" fmla="*/ 6 h 6"/>
                <a:gd name="T6" fmla="*/ 4 w 6"/>
                <a:gd name="T7" fmla="*/ 6 h 6"/>
                <a:gd name="T8" fmla="*/ 5 w 6"/>
                <a:gd name="T9" fmla="*/ 5 h 6"/>
                <a:gd name="T10" fmla="*/ 6 w 6"/>
                <a:gd name="T11" fmla="*/ 4 h 6"/>
                <a:gd name="T12" fmla="*/ 6 w 6"/>
                <a:gd name="T13" fmla="*/ 4 h 6"/>
                <a:gd name="T14" fmla="*/ 6 w 6"/>
                <a:gd name="T15" fmla="*/ 3 h 6"/>
                <a:gd name="T16" fmla="*/ 6 w 6"/>
                <a:gd name="T17" fmla="*/ 1 h 6"/>
                <a:gd name="T18" fmla="*/ 5 w 6"/>
                <a:gd name="T19" fmla="*/ 1 h 6"/>
                <a:gd name="T20" fmla="*/ 4 w 6"/>
                <a:gd name="T21" fmla="*/ 0 h 6"/>
                <a:gd name="T22" fmla="*/ 3 w 6"/>
                <a:gd name="T23" fmla="*/ 0 h 6"/>
                <a:gd name="T24" fmla="*/ 2 w 6"/>
                <a:gd name="T25" fmla="*/ 0 h 6"/>
                <a:gd name="T26" fmla="*/ 1 w 6"/>
                <a:gd name="T27" fmla="*/ 1 h 6"/>
                <a:gd name="T28" fmla="*/ 1 w 6"/>
                <a:gd name="T29" fmla="*/ 2 h 6"/>
                <a:gd name="T30" fmla="*/ 1 w 6"/>
                <a:gd name="T31" fmla="*/ 2 h 6"/>
                <a:gd name="T32" fmla="*/ 1 w 6"/>
                <a:gd name="T33" fmla="*/ 4 h 6"/>
                <a:gd name="T34" fmla="*/ 1 w 6"/>
                <a:gd name="T3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6">
                  <a:moveTo>
                    <a:pt x="1" y="5"/>
                  </a:moveTo>
                  <a:cubicBezTo>
                    <a:pt x="1" y="5"/>
                    <a:pt x="2" y="5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6503988" y="10716899"/>
              <a:ext cx="65088" cy="74613"/>
            </a:xfrm>
            <a:custGeom>
              <a:avLst/>
              <a:gdLst>
                <a:gd name="T0" fmla="*/ 14 w 17"/>
                <a:gd name="T1" fmla="*/ 4 h 19"/>
                <a:gd name="T2" fmla="*/ 14 w 17"/>
                <a:gd name="T3" fmla="*/ 4 h 19"/>
                <a:gd name="T4" fmla="*/ 13 w 17"/>
                <a:gd name="T5" fmla="*/ 2 h 19"/>
                <a:gd name="T6" fmla="*/ 13 w 17"/>
                <a:gd name="T7" fmla="*/ 1 h 19"/>
                <a:gd name="T8" fmla="*/ 13 w 17"/>
                <a:gd name="T9" fmla="*/ 1 h 19"/>
                <a:gd name="T10" fmla="*/ 11 w 17"/>
                <a:gd name="T11" fmla="*/ 0 h 19"/>
                <a:gd name="T12" fmla="*/ 10 w 17"/>
                <a:gd name="T13" fmla="*/ 0 h 19"/>
                <a:gd name="T14" fmla="*/ 9 w 17"/>
                <a:gd name="T15" fmla="*/ 0 h 19"/>
                <a:gd name="T16" fmla="*/ 8 w 17"/>
                <a:gd name="T17" fmla="*/ 0 h 19"/>
                <a:gd name="T18" fmla="*/ 8 w 17"/>
                <a:gd name="T19" fmla="*/ 1 h 19"/>
                <a:gd name="T20" fmla="*/ 7 w 17"/>
                <a:gd name="T21" fmla="*/ 1 h 19"/>
                <a:gd name="T22" fmla="*/ 7 w 17"/>
                <a:gd name="T23" fmla="*/ 1 h 19"/>
                <a:gd name="T24" fmla="*/ 5 w 17"/>
                <a:gd name="T25" fmla="*/ 3 h 19"/>
                <a:gd name="T26" fmla="*/ 4 w 17"/>
                <a:gd name="T27" fmla="*/ 5 h 19"/>
                <a:gd name="T28" fmla="*/ 3 w 17"/>
                <a:gd name="T29" fmla="*/ 6 h 19"/>
                <a:gd name="T30" fmla="*/ 3 w 17"/>
                <a:gd name="T31" fmla="*/ 6 h 19"/>
                <a:gd name="T32" fmla="*/ 1 w 17"/>
                <a:gd name="T33" fmla="*/ 6 h 19"/>
                <a:gd name="T34" fmla="*/ 1 w 17"/>
                <a:gd name="T35" fmla="*/ 7 h 19"/>
                <a:gd name="T36" fmla="*/ 0 w 17"/>
                <a:gd name="T37" fmla="*/ 8 h 19"/>
                <a:gd name="T38" fmla="*/ 0 w 17"/>
                <a:gd name="T39" fmla="*/ 8 h 19"/>
                <a:gd name="T40" fmla="*/ 0 w 17"/>
                <a:gd name="T41" fmla="*/ 10 h 19"/>
                <a:gd name="T42" fmla="*/ 0 w 17"/>
                <a:gd name="T43" fmla="*/ 10 h 19"/>
                <a:gd name="T44" fmla="*/ 0 w 17"/>
                <a:gd name="T45" fmla="*/ 11 h 19"/>
                <a:gd name="T46" fmla="*/ 1 w 17"/>
                <a:gd name="T47" fmla="*/ 11 h 19"/>
                <a:gd name="T48" fmla="*/ 2 w 17"/>
                <a:gd name="T49" fmla="*/ 12 h 19"/>
                <a:gd name="T50" fmla="*/ 2 w 17"/>
                <a:gd name="T51" fmla="*/ 12 h 19"/>
                <a:gd name="T52" fmla="*/ 3 w 17"/>
                <a:gd name="T53" fmla="*/ 13 h 19"/>
                <a:gd name="T54" fmla="*/ 3 w 17"/>
                <a:gd name="T55" fmla="*/ 13 h 19"/>
                <a:gd name="T56" fmla="*/ 4 w 17"/>
                <a:gd name="T57" fmla="*/ 13 h 19"/>
                <a:gd name="T58" fmla="*/ 6 w 17"/>
                <a:gd name="T59" fmla="*/ 13 h 19"/>
                <a:gd name="T60" fmla="*/ 5 w 17"/>
                <a:gd name="T61" fmla="*/ 13 h 19"/>
                <a:gd name="T62" fmla="*/ 2 w 17"/>
                <a:gd name="T63" fmla="*/ 14 h 19"/>
                <a:gd name="T64" fmla="*/ 2 w 17"/>
                <a:gd name="T65" fmla="*/ 15 h 19"/>
                <a:gd name="T66" fmla="*/ 1 w 17"/>
                <a:gd name="T67" fmla="*/ 17 h 19"/>
                <a:gd name="T68" fmla="*/ 1 w 17"/>
                <a:gd name="T69" fmla="*/ 18 h 19"/>
                <a:gd name="T70" fmla="*/ 2 w 17"/>
                <a:gd name="T71" fmla="*/ 19 h 19"/>
                <a:gd name="T72" fmla="*/ 3 w 17"/>
                <a:gd name="T73" fmla="*/ 19 h 19"/>
                <a:gd name="T74" fmla="*/ 4 w 17"/>
                <a:gd name="T75" fmla="*/ 19 h 19"/>
                <a:gd name="T76" fmla="*/ 7 w 17"/>
                <a:gd name="T77" fmla="*/ 19 h 19"/>
                <a:gd name="T78" fmla="*/ 8 w 17"/>
                <a:gd name="T79" fmla="*/ 18 h 19"/>
                <a:gd name="T80" fmla="*/ 9 w 17"/>
                <a:gd name="T81" fmla="*/ 18 h 19"/>
                <a:gd name="T82" fmla="*/ 10 w 17"/>
                <a:gd name="T83" fmla="*/ 18 h 19"/>
                <a:gd name="T84" fmla="*/ 12 w 17"/>
                <a:gd name="T85" fmla="*/ 18 h 19"/>
                <a:gd name="T86" fmla="*/ 15 w 17"/>
                <a:gd name="T87" fmla="*/ 17 h 19"/>
                <a:gd name="T88" fmla="*/ 16 w 17"/>
                <a:gd name="T89" fmla="*/ 16 h 19"/>
                <a:gd name="T90" fmla="*/ 16 w 17"/>
                <a:gd name="T91" fmla="*/ 15 h 19"/>
                <a:gd name="T92" fmla="*/ 16 w 17"/>
                <a:gd name="T93" fmla="*/ 15 h 19"/>
                <a:gd name="T94" fmla="*/ 17 w 17"/>
                <a:gd name="T95" fmla="*/ 14 h 19"/>
                <a:gd name="T96" fmla="*/ 17 w 17"/>
                <a:gd name="T97" fmla="*/ 13 h 19"/>
                <a:gd name="T98" fmla="*/ 16 w 17"/>
                <a:gd name="T99" fmla="*/ 12 h 19"/>
                <a:gd name="T100" fmla="*/ 16 w 17"/>
                <a:gd name="T101" fmla="*/ 12 h 19"/>
                <a:gd name="T102" fmla="*/ 16 w 17"/>
                <a:gd name="T103" fmla="*/ 11 h 19"/>
                <a:gd name="T104" fmla="*/ 16 w 17"/>
                <a:gd name="T105" fmla="*/ 11 h 19"/>
                <a:gd name="T106" fmla="*/ 15 w 17"/>
                <a:gd name="T107" fmla="*/ 11 h 19"/>
                <a:gd name="T108" fmla="*/ 15 w 17"/>
                <a:gd name="T109" fmla="*/ 11 h 19"/>
                <a:gd name="T110" fmla="*/ 14 w 17"/>
                <a:gd name="T111" fmla="*/ 10 h 19"/>
                <a:gd name="T112" fmla="*/ 14 w 17"/>
                <a:gd name="T113" fmla="*/ 10 h 19"/>
                <a:gd name="T114" fmla="*/ 12 w 17"/>
                <a:gd name="T115" fmla="*/ 10 h 19"/>
                <a:gd name="T116" fmla="*/ 11 w 17"/>
                <a:gd name="T117" fmla="*/ 10 h 19"/>
                <a:gd name="T118" fmla="*/ 10 w 17"/>
                <a:gd name="T119" fmla="*/ 11 h 19"/>
                <a:gd name="T120" fmla="*/ 13 w 17"/>
                <a:gd name="T121" fmla="*/ 6 h 19"/>
                <a:gd name="T122" fmla="*/ 14 w 17"/>
                <a:gd name="T12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" h="19"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4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3" y="13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2" y="18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4" y="19"/>
                    <a:pt x="4" y="19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7" y="19"/>
                    <a:pt x="7" y="19"/>
                    <a:pt x="8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cubicBezTo>
                    <a:pt x="12" y="18"/>
                    <a:pt x="13" y="18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0" y="11"/>
                    <a:pt x="10" y="11"/>
                  </a:cubicBezTo>
                  <a:cubicBezTo>
                    <a:pt x="11" y="9"/>
                    <a:pt x="13" y="8"/>
                    <a:pt x="13" y="6"/>
                  </a:cubicBezTo>
                  <a:cubicBezTo>
                    <a:pt x="14" y="5"/>
                    <a:pt x="14" y="5"/>
                    <a:pt x="14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6438900" y="10805799"/>
              <a:ext cx="38100" cy="26988"/>
            </a:xfrm>
            <a:custGeom>
              <a:avLst/>
              <a:gdLst>
                <a:gd name="T0" fmla="*/ 0 w 10"/>
                <a:gd name="T1" fmla="*/ 5 h 7"/>
                <a:gd name="T2" fmla="*/ 1 w 10"/>
                <a:gd name="T3" fmla="*/ 6 h 7"/>
                <a:gd name="T4" fmla="*/ 1 w 10"/>
                <a:gd name="T5" fmla="*/ 6 h 7"/>
                <a:gd name="T6" fmla="*/ 2 w 10"/>
                <a:gd name="T7" fmla="*/ 7 h 7"/>
                <a:gd name="T8" fmla="*/ 2 w 10"/>
                <a:gd name="T9" fmla="*/ 7 h 7"/>
                <a:gd name="T10" fmla="*/ 4 w 10"/>
                <a:gd name="T11" fmla="*/ 7 h 7"/>
                <a:gd name="T12" fmla="*/ 5 w 10"/>
                <a:gd name="T13" fmla="*/ 7 h 7"/>
                <a:gd name="T14" fmla="*/ 6 w 10"/>
                <a:gd name="T15" fmla="*/ 7 h 7"/>
                <a:gd name="T16" fmla="*/ 6 w 10"/>
                <a:gd name="T17" fmla="*/ 7 h 7"/>
                <a:gd name="T18" fmla="*/ 7 w 10"/>
                <a:gd name="T19" fmla="*/ 7 h 7"/>
                <a:gd name="T20" fmla="*/ 8 w 10"/>
                <a:gd name="T21" fmla="*/ 6 h 7"/>
                <a:gd name="T22" fmla="*/ 10 w 10"/>
                <a:gd name="T23" fmla="*/ 5 h 7"/>
                <a:gd name="T24" fmla="*/ 10 w 10"/>
                <a:gd name="T25" fmla="*/ 4 h 7"/>
                <a:gd name="T26" fmla="*/ 10 w 10"/>
                <a:gd name="T27" fmla="*/ 3 h 7"/>
                <a:gd name="T28" fmla="*/ 8 w 10"/>
                <a:gd name="T29" fmla="*/ 2 h 7"/>
                <a:gd name="T30" fmla="*/ 7 w 10"/>
                <a:gd name="T31" fmla="*/ 1 h 7"/>
                <a:gd name="T32" fmla="*/ 7 w 10"/>
                <a:gd name="T33" fmla="*/ 1 h 7"/>
                <a:gd name="T34" fmla="*/ 6 w 10"/>
                <a:gd name="T35" fmla="*/ 1 h 7"/>
                <a:gd name="T36" fmla="*/ 5 w 10"/>
                <a:gd name="T37" fmla="*/ 0 h 7"/>
                <a:gd name="T38" fmla="*/ 4 w 10"/>
                <a:gd name="T39" fmla="*/ 1 h 7"/>
                <a:gd name="T40" fmla="*/ 3 w 10"/>
                <a:gd name="T41" fmla="*/ 1 h 7"/>
                <a:gd name="T42" fmla="*/ 2 w 10"/>
                <a:gd name="T43" fmla="*/ 1 h 7"/>
                <a:gd name="T44" fmla="*/ 2 w 10"/>
                <a:gd name="T45" fmla="*/ 1 h 7"/>
                <a:gd name="T46" fmla="*/ 1 w 10"/>
                <a:gd name="T47" fmla="*/ 2 h 7"/>
                <a:gd name="T48" fmla="*/ 1 w 10"/>
                <a:gd name="T49" fmla="*/ 3 h 7"/>
                <a:gd name="T50" fmla="*/ 0 w 10"/>
                <a:gd name="T51" fmla="*/ 3 h 7"/>
                <a:gd name="T52" fmla="*/ 0 w 10"/>
                <a:gd name="T53" fmla="*/ 4 h 7"/>
                <a:gd name="T54" fmla="*/ 0 w 10"/>
                <a:gd name="T5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9" y="3"/>
                    <a:pt x="9" y="3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5494338" y="9769161"/>
              <a:ext cx="120650" cy="80963"/>
            </a:xfrm>
            <a:custGeom>
              <a:avLst/>
              <a:gdLst>
                <a:gd name="T0" fmla="*/ 3 w 31"/>
                <a:gd name="T1" fmla="*/ 5 h 21"/>
                <a:gd name="T2" fmla="*/ 2 w 31"/>
                <a:gd name="T3" fmla="*/ 6 h 21"/>
                <a:gd name="T4" fmla="*/ 1 w 31"/>
                <a:gd name="T5" fmla="*/ 7 h 21"/>
                <a:gd name="T6" fmla="*/ 0 w 31"/>
                <a:gd name="T7" fmla="*/ 9 h 21"/>
                <a:gd name="T8" fmla="*/ 0 w 31"/>
                <a:gd name="T9" fmla="*/ 10 h 21"/>
                <a:gd name="T10" fmla="*/ 0 w 31"/>
                <a:gd name="T11" fmla="*/ 10 h 21"/>
                <a:gd name="T12" fmla="*/ 0 w 31"/>
                <a:gd name="T13" fmla="*/ 12 h 21"/>
                <a:gd name="T14" fmla="*/ 0 w 31"/>
                <a:gd name="T15" fmla="*/ 13 h 21"/>
                <a:gd name="T16" fmla="*/ 0 w 31"/>
                <a:gd name="T17" fmla="*/ 14 h 21"/>
                <a:gd name="T18" fmla="*/ 2 w 31"/>
                <a:gd name="T19" fmla="*/ 16 h 21"/>
                <a:gd name="T20" fmla="*/ 3 w 31"/>
                <a:gd name="T21" fmla="*/ 18 h 21"/>
                <a:gd name="T22" fmla="*/ 5 w 31"/>
                <a:gd name="T23" fmla="*/ 19 h 21"/>
                <a:gd name="T24" fmla="*/ 9 w 31"/>
                <a:gd name="T25" fmla="*/ 21 h 21"/>
                <a:gd name="T26" fmla="*/ 9 w 31"/>
                <a:gd name="T27" fmla="*/ 21 h 21"/>
                <a:gd name="T28" fmla="*/ 10 w 31"/>
                <a:gd name="T29" fmla="*/ 21 h 21"/>
                <a:gd name="T30" fmla="*/ 12 w 31"/>
                <a:gd name="T31" fmla="*/ 21 h 21"/>
                <a:gd name="T32" fmla="*/ 14 w 31"/>
                <a:gd name="T33" fmla="*/ 21 h 21"/>
                <a:gd name="T34" fmla="*/ 15 w 31"/>
                <a:gd name="T35" fmla="*/ 21 h 21"/>
                <a:gd name="T36" fmla="*/ 17 w 31"/>
                <a:gd name="T37" fmla="*/ 21 h 21"/>
                <a:gd name="T38" fmla="*/ 19 w 31"/>
                <a:gd name="T39" fmla="*/ 20 h 21"/>
                <a:gd name="T40" fmla="*/ 22 w 31"/>
                <a:gd name="T41" fmla="*/ 18 h 21"/>
                <a:gd name="T42" fmla="*/ 23 w 31"/>
                <a:gd name="T43" fmla="*/ 18 h 21"/>
                <a:gd name="T44" fmla="*/ 29 w 31"/>
                <a:gd name="T45" fmla="*/ 14 h 21"/>
                <a:gd name="T46" fmla="*/ 30 w 31"/>
                <a:gd name="T47" fmla="*/ 13 h 21"/>
                <a:gd name="T48" fmla="*/ 30 w 31"/>
                <a:gd name="T49" fmla="*/ 13 h 21"/>
                <a:gd name="T50" fmla="*/ 31 w 31"/>
                <a:gd name="T51" fmla="*/ 12 h 21"/>
                <a:gd name="T52" fmla="*/ 31 w 31"/>
                <a:gd name="T53" fmla="*/ 12 h 21"/>
                <a:gd name="T54" fmla="*/ 31 w 31"/>
                <a:gd name="T55" fmla="*/ 10 h 21"/>
                <a:gd name="T56" fmla="*/ 31 w 31"/>
                <a:gd name="T57" fmla="*/ 9 h 21"/>
                <a:gd name="T58" fmla="*/ 30 w 31"/>
                <a:gd name="T59" fmla="*/ 8 h 21"/>
                <a:gd name="T60" fmla="*/ 30 w 31"/>
                <a:gd name="T61" fmla="*/ 8 h 21"/>
                <a:gd name="T62" fmla="*/ 29 w 31"/>
                <a:gd name="T63" fmla="*/ 6 h 21"/>
                <a:gd name="T64" fmla="*/ 27 w 31"/>
                <a:gd name="T65" fmla="*/ 5 h 21"/>
                <a:gd name="T66" fmla="*/ 23 w 31"/>
                <a:gd name="T67" fmla="*/ 4 h 21"/>
                <a:gd name="T68" fmla="*/ 20 w 31"/>
                <a:gd name="T69" fmla="*/ 3 h 21"/>
                <a:gd name="T70" fmla="*/ 18 w 31"/>
                <a:gd name="T71" fmla="*/ 3 h 21"/>
                <a:gd name="T72" fmla="*/ 17 w 31"/>
                <a:gd name="T73" fmla="*/ 2 h 21"/>
                <a:gd name="T74" fmla="*/ 16 w 31"/>
                <a:gd name="T75" fmla="*/ 2 h 21"/>
                <a:gd name="T76" fmla="*/ 15 w 31"/>
                <a:gd name="T77" fmla="*/ 1 h 21"/>
                <a:gd name="T78" fmla="*/ 14 w 31"/>
                <a:gd name="T79" fmla="*/ 0 h 21"/>
                <a:gd name="T80" fmla="*/ 14 w 31"/>
                <a:gd name="T81" fmla="*/ 0 h 21"/>
                <a:gd name="T82" fmla="*/ 11 w 31"/>
                <a:gd name="T83" fmla="*/ 0 h 21"/>
                <a:gd name="T84" fmla="*/ 10 w 31"/>
                <a:gd name="T85" fmla="*/ 0 h 21"/>
                <a:gd name="T86" fmla="*/ 9 w 31"/>
                <a:gd name="T87" fmla="*/ 0 h 21"/>
                <a:gd name="T88" fmla="*/ 9 w 31"/>
                <a:gd name="T89" fmla="*/ 0 h 21"/>
                <a:gd name="T90" fmla="*/ 8 w 31"/>
                <a:gd name="T91" fmla="*/ 0 h 21"/>
                <a:gd name="T92" fmla="*/ 7 w 31"/>
                <a:gd name="T93" fmla="*/ 2 h 21"/>
                <a:gd name="T94" fmla="*/ 3 w 31"/>
                <a:gd name="T95" fmla="*/ 4 h 21"/>
                <a:gd name="T96" fmla="*/ 3 w 31"/>
                <a:gd name="T9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21">
                  <a:moveTo>
                    <a:pt x="3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2" y="21"/>
                    <a:pt x="12" y="21"/>
                  </a:cubicBezTo>
                  <a:cubicBezTo>
                    <a:pt x="12" y="21"/>
                    <a:pt x="14" y="21"/>
                    <a:pt x="14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19"/>
                    <a:pt x="21" y="19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7"/>
                    <a:pt x="28" y="15"/>
                    <a:pt x="29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7"/>
                    <a:pt x="29" y="7"/>
                    <a:pt x="29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4" y="4"/>
                    <a:pt x="23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3"/>
            <p:cNvSpPr>
              <a:spLocks/>
            </p:cNvSpPr>
            <p:nvPr userDrawn="1"/>
          </p:nvSpPr>
          <p:spPr bwMode="auto">
            <a:xfrm>
              <a:off x="6253163" y="10670861"/>
              <a:ext cx="41275" cy="31750"/>
            </a:xfrm>
            <a:custGeom>
              <a:avLst/>
              <a:gdLst>
                <a:gd name="T0" fmla="*/ 1 w 11"/>
                <a:gd name="T1" fmla="*/ 7 h 8"/>
                <a:gd name="T2" fmla="*/ 1 w 11"/>
                <a:gd name="T3" fmla="*/ 7 h 8"/>
                <a:gd name="T4" fmla="*/ 2 w 11"/>
                <a:gd name="T5" fmla="*/ 8 h 8"/>
                <a:gd name="T6" fmla="*/ 2 w 11"/>
                <a:gd name="T7" fmla="*/ 8 h 8"/>
                <a:gd name="T8" fmla="*/ 2 w 11"/>
                <a:gd name="T9" fmla="*/ 8 h 8"/>
                <a:gd name="T10" fmla="*/ 3 w 11"/>
                <a:gd name="T11" fmla="*/ 8 h 8"/>
                <a:gd name="T12" fmla="*/ 5 w 11"/>
                <a:gd name="T13" fmla="*/ 8 h 8"/>
                <a:gd name="T14" fmla="*/ 7 w 11"/>
                <a:gd name="T15" fmla="*/ 8 h 8"/>
                <a:gd name="T16" fmla="*/ 8 w 11"/>
                <a:gd name="T17" fmla="*/ 7 h 8"/>
                <a:gd name="T18" fmla="*/ 9 w 11"/>
                <a:gd name="T19" fmla="*/ 7 h 8"/>
                <a:gd name="T20" fmla="*/ 10 w 11"/>
                <a:gd name="T21" fmla="*/ 7 h 8"/>
                <a:gd name="T22" fmla="*/ 10 w 11"/>
                <a:gd name="T23" fmla="*/ 6 h 8"/>
                <a:gd name="T24" fmla="*/ 10 w 11"/>
                <a:gd name="T25" fmla="*/ 5 h 8"/>
                <a:gd name="T26" fmla="*/ 11 w 11"/>
                <a:gd name="T27" fmla="*/ 4 h 8"/>
                <a:gd name="T28" fmla="*/ 11 w 11"/>
                <a:gd name="T29" fmla="*/ 3 h 8"/>
                <a:gd name="T30" fmla="*/ 10 w 11"/>
                <a:gd name="T31" fmla="*/ 2 h 8"/>
                <a:gd name="T32" fmla="*/ 10 w 11"/>
                <a:gd name="T33" fmla="*/ 1 h 8"/>
                <a:gd name="T34" fmla="*/ 9 w 11"/>
                <a:gd name="T35" fmla="*/ 1 h 8"/>
                <a:gd name="T36" fmla="*/ 8 w 11"/>
                <a:gd name="T37" fmla="*/ 0 h 8"/>
                <a:gd name="T38" fmla="*/ 8 w 11"/>
                <a:gd name="T39" fmla="*/ 0 h 8"/>
                <a:gd name="T40" fmla="*/ 5 w 11"/>
                <a:gd name="T41" fmla="*/ 0 h 8"/>
                <a:gd name="T42" fmla="*/ 4 w 11"/>
                <a:gd name="T43" fmla="*/ 0 h 8"/>
                <a:gd name="T44" fmla="*/ 4 w 11"/>
                <a:gd name="T45" fmla="*/ 0 h 8"/>
                <a:gd name="T46" fmla="*/ 3 w 11"/>
                <a:gd name="T47" fmla="*/ 1 h 8"/>
                <a:gd name="T48" fmla="*/ 3 w 11"/>
                <a:gd name="T49" fmla="*/ 1 h 8"/>
                <a:gd name="T50" fmla="*/ 2 w 11"/>
                <a:gd name="T51" fmla="*/ 1 h 8"/>
                <a:gd name="T52" fmla="*/ 1 w 11"/>
                <a:gd name="T53" fmla="*/ 2 h 8"/>
                <a:gd name="T54" fmla="*/ 0 w 11"/>
                <a:gd name="T55" fmla="*/ 3 h 8"/>
                <a:gd name="T56" fmla="*/ 0 w 11"/>
                <a:gd name="T57" fmla="*/ 3 h 8"/>
                <a:gd name="T58" fmla="*/ 0 w 11"/>
                <a:gd name="T59" fmla="*/ 4 h 8"/>
                <a:gd name="T60" fmla="*/ 0 w 11"/>
                <a:gd name="T61" fmla="*/ 6 h 8"/>
                <a:gd name="T62" fmla="*/ 0 w 11"/>
                <a:gd name="T63" fmla="*/ 6 h 8"/>
                <a:gd name="T64" fmla="*/ 1 w 11"/>
                <a:gd name="T6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" h="8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4"/>
            <p:cNvSpPr>
              <a:spLocks/>
            </p:cNvSpPr>
            <p:nvPr userDrawn="1"/>
          </p:nvSpPr>
          <p:spPr bwMode="auto">
            <a:xfrm>
              <a:off x="6515100" y="10802624"/>
              <a:ext cx="47625" cy="30163"/>
            </a:xfrm>
            <a:custGeom>
              <a:avLst/>
              <a:gdLst>
                <a:gd name="T0" fmla="*/ 11 w 12"/>
                <a:gd name="T1" fmla="*/ 5 h 8"/>
                <a:gd name="T2" fmla="*/ 11 w 12"/>
                <a:gd name="T3" fmla="*/ 3 h 8"/>
                <a:gd name="T4" fmla="*/ 10 w 12"/>
                <a:gd name="T5" fmla="*/ 3 h 8"/>
                <a:gd name="T6" fmla="*/ 10 w 12"/>
                <a:gd name="T7" fmla="*/ 2 h 8"/>
                <a:gd name="T8" fmla="*/ 9 w 12"/>
                <a:gd name="T9" fmla="*/ 2 h 8"/>
                <a:gd name="T10" fmla="*/ 8 w 12"/>
                <a:gd name="T11" fmla="*/ 1 h 8"/>
                <a:gd name="T12" fmla="*/ 7 w 12"/>
                <a:gd name="T13" fmla="*/ 0 h 8"/>
                <a:gd name="T14" fmla="*/ 6 w 12"/>
                <a:gd name="T15" fmla="*/ 0 h 8"/>
                <a:gd name="T16" fmla="*/ 6 w 12"/>
                <a:gd name="T17" fmla="*/ 0 h 8"/>
                <a:gd name="T18" fmla="*/ 3 w 12"/>
                <a:gd name="T19" fmla="*/ 0 h 8"/>
                <a:gd name="T20" fmla="*/ 1 w 12"/>
                <a:gd name="T21" fmla="*/ 0 h 8"/>
                <a:gd name="T22" fmla="*/ 0 w 12"/>
                <a:gd name="T23" fmla="*/ 0 h 8"/>
                <a:gd name="T24" fmla="*/ 0 w 12"/>
                <a:gd name="T25" fmla="*/ 1 h 8"/>
                <a:gd name="T26" fmla="*/ 0 w 12"/>
                <a:gd name="T27" fmla="*/ 1 h 8"/>
                <a:gd name="T28" fmla="*/ 0 w 12"/>
                <a:gd name="T29" fmla="*/ 2 h 8"/>
                <a:gd name="T30" fmla="*/ 0 w 12"/>
                <a:gd name="T31" fmla="*/ 3 h 8"/>
                <a:gd name="T32" fmla="*/ 0 w 12"/>
                <a:gd name="T33" fmla="*/ 4 h 8"/>
                <a:gd name="T34" fmla="*/ 0 w 12"/>
                <a:gd name="T35" fmla="*/ 4 h 8"/>
                <a:gd name="T36" fmla="*/ 0 w 12"/>
                <a:gd name="T37" fmla="*/ 4 h 8"/>
                <a:gd name="T38" fmla="*/ 1 w 12"/>
                <a:gd name="T39" fmla="*/ 5 h 8"/>
                <a:gd name="T40" fmla="*/ 1 w 12"/>
                <a:gd name="T41" fmla="*/ 6 h 8"/>
                <a:gd name="T42" fmla="*/ 2 w 12"/>
                <a:gd name="T43" fmla="*/ 6 h 8"/>
                <a:gd name="T44" fmla="*/ 3 w 12"/>
                <a:gd name="T45" fmla="*/ 6 h 8"/>
                <a:gd name="T46" fmla="*/ 4 w 12"/>
                <a:gd name="T47" fmla="*/ 7 h 8"/>
                <a:gd name="T48" fmla="*/ 8 w 12"/>
                <a:gd name="T49" fmla="*/ 8 h 8"/>
                <a:gd name="T50" fmla="*/ 8 w 12"/>
                <a:gd name="T51" fmla="*/ 8 h 8"/>
                <a:gd name="T52" fmla="*/ 11 w 12"/>
                <a:gd name="T53" fmla="*/ 8 h 8"/>
                <a:gd name="T54" fmla="*/ 11 w 12"/>
                <a:gd name="T55" fmla="*/ 8 h 8"/>
                <a:gd name="T56" fmla="*/ 12 w 12"/>
                <a:gd name="T57" fmla="*/ 8 h 8"/>
                <a:gd name="T58" fmla="*/ 12 w 12"/>
                <a:gd name="T59" fmla="*/ 7 h 8"/>
                <a:gd name="T60" fmla="*/ 11 w 12"/>
                <a:gd name="T6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" h="8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1" y="5"/>
                    <a:pt x="11" y="5"/>
                    <a:pt x="11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6480175" y="10799449"/>
              <a:ext cx="23813" cy="30163"/>
            </a:xfrm>
            <a:custGeom>
              <a:avLst/>
              <a:gdLst>
                <a:gd name="T0" fmla="*/ 4 w 6"/>
                <a:gd name="T1" fmla="*/ 0 h 8"/>
                <a:gd name="T2" fmla="*/ 3 w 6"/>
                <a:gd name="T3" fmla="*/ 0 h 8"/>
                <a:gd name="T4" fmla="*/ 3 w 6"/>
                <a:gd name="T5" fmla="*/ 0 h 8"/>
                <a:gd name="T6" fmla="*/ 2 w 6"/>
                <a:gd name="T7" fmla="*/ 0 h 8"/>
                <a:gd name="T8" fmla="*/ 1 w 6"/>
                <a:gd name="T9" fmla="*/ 2 h 8"/>
                <a:gd name="T10" fmla="*/ 0 w 6"/>
                <a:gd name="T11" fmla="*/ 2 h 8"/>
                <a:gd name="T12" fmla="*/ 0 w 6"/>
                <a:gd name="T13" fmla="*/ 3 h 8"/>
                <a:gd name="T14" fmla="*/ 0 w 6"/>
                <a:gd name="T15" fmla="*/ 3 h 8"/>
                <a:gd name="T16" fmla="*/ 0 w 6"/>
                <a:gd name="T17" fmla="*/ 4 h 8"/>
                <a:gd name="T18" fmla="*/ 0 w 6"/>
                <a:gd name="T19" fmla="*/ 5 h 8"/>
                <a:gd name="T20" fmla="*/ 0 w 6"/>
                <a:gd name="T21" fmla="*/ 5 h 8"/>
                <a:gd name="T22" fmla="*/ 1 w 6"/>
                <a:gd name="T23" fmla="*/ 6 h 8"/>
                <a:gd name="T24" fmla="*/ 1 w 6"/>
                <a:gd name="T25" fmla="*/ 6 h 8"/>
                <a:gd name="T26" fmla="*/ 1 w 6"/>
                <a:gd name="T27" fmla="*/ 7 h 8"/>
                <a:gd name="T28" fmla="*/ 2 w 6"/>
                <a:gd name="T29" fmla="*/ 7 h 8"/>
                <a:gd name="T30" fmla="*/ 3 w 6"/>
                <a:gd name="T31" fmla="*/ 8 h 8"/>
                <a:gd name="T32" fmla="*/ 4 w 6"/>
                <a:gd name="T33" fmla="*/ 8 h 8"/>
                <a:gd name="T34" fmla="*/ 5 w 6"/>
                <a:gd name="T35" fmla="*/ 7 h 8"/>
                <a:gd name="T36" fmla="*/ 5 w 6"/>
                <a:gd name="T37" fmla="*/ 7 h 8"/>
                <a:gd name="T38" fmla="*/ 6 w 6"/>
                <a:gd name="T39" fmla="*/ 7 h 8"/>
                <a:gd name="T40" fmla="*/ 6 w 6"/>
                <a:gd name="T41" fmla="*/ 6 h 8"/>
                <a:gd name="T42" fmla="*/ 6 w 6"/>
                <a:gd name="T43" fmla="*/ 6 h 8"/>
                <a:gd name="T44" fmla="*/ 6 w 6"/>
                <a:gd name="T45" fmla="*/ 5 h 8"/>
                <a:gd name="T46" fmla="*/ 5 w 6"/>
                <a:gd name="T47" fmla="*/ 1 h 8"/>
                <a:gd name="T48" fmla="*/ 4 w 6"/>
                <a:gd name="T4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2"/>
                    <a:pt x="5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6"/>
            <p:cNvSpPr>
              <a:spLocks/>
            </p:cNvSpPr>
            <p:nvPr userDrawn="1"/>
          </p:nvSpPr>
          <p:spPr bwMode="auto">
            <a:xfrm>
              <a:off x="5668963" y="11220136"/>
              <a:ext cx="30163" cy="26988"/>
            </a:xfrm>
            <a:custGeom>
              <a:avLst/>
              <a:gdLst>
                <a:gd name="T0" fmla="*/ 2 w 8"/>
                <a:gd name="T1" fmla="*/ 7 h 7"/>
                <a:gd name="T2" fmla="*/ 6 w 8"/>
                <a:gd name="T3" fmla="*/ 7 h 7"/>
                <a:gd name="T4" fmla="*/ 6 w 8"/>
                <a:gd name="T5" fmla="*/ 6 h 7"/>
                <a:gd name="T6" fmla="*/ 7 w 8"/>
                <a:gd name="T7" fmla="*/ 5 h 7"/>
                <a:gd name="T8" fmla="*/ 8 w 8"/>
                <a:gd name="T9" fmla="*/ 5 h 7"/>
                <a:gd name="T10" fmla="*/ 8 w 8"/>
                <a:gd name="T11" fmla="*/ 4 h 7"/>
                <a:gd name="T12" fmla="*/ 8 w 8"/>
                <a:gd name="T13" fmla="*/ 3 h 7"/>
                <a:gd name="T14" fmla="*/ 8 w 8"/>
                <a:gd name="T15" fmla="*/ 3 h 7"/>
                <a:gd name="T16" fmla="*/ 8 w 8"/>
                <a:gd name="T17" fmla="*/ 2 h 7"/>
                <a:gd name="T18" fmla="*/ 7 w 8"/>
                <a:gd name="T19" fmla="*/ 1 h 7"/>
                <a:gd name="T20" fmla="*/ 6 w 8"/>
                <a:gd name="T21" fmla="*/ 0 h 7"/>
                <a:gd name="T22" fmla="*/ 6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1 w 8"/>
                <a:gd name="T31" fmla="*/ 2 h 7"/>
                <a:gd name="T32" fmla="*/ 0 w 8"/>
                <a:gd name="T33" fmla="*/ 2 h 7"/>
                <a:gd name="T34" fmla="*/ 0 w 8"/>
                <a:gd name="T35" fmla="*/ 5 h 7"/>
                <a:gd name="T36" fmla="*/ 0 w 8"/>
                <a:gd name="T37" fmla="*/ 6 h 7"/>
                <a:gd name="T38" fmla="*/ 1 w 8"/>
                <a:gd name="T39" fmla="*/ 7 h 7"/>
                <a:gd name="T40" fmla="*/ 2 w 8"/>
                <a:gd name="T4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4" y="7"/>
                    <a:pt x="6" y="7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1" y="7"/>
                  </a:cubicBezTo>
                  <a:lnTo>
                    <a:pt x="2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7"/>
            <p:cNvSpPr>
              <a:spLocks/>
            </p:cNvSpPr>
            <p:nvPr userDrawn="1"/>
          </p:nvSpPr>
          <p:spPr bwMode="auto">
            <a:xfrm>
              <a:off x="5653088" y="11251886"/>
              <a:ext cx="46038" cy="76200"/>
            </a:xfrm>
            <a:custGeom>
              <a:avLst/>
              <a:gdLst>
                <a:gd name="T0" fmla="*/ 3 w 12"/>
                <a:gd name="T1" fmla="*/ 3 h 20"/>
                <a:gd name="T2" fmla="*/ 2 w 12"/>
                <a:gd name="T3" fmla="*/ 3 h 20"/>
                <a:gd name="T4" fmla="*/ 1 w 12"/>
                <a:gd name="T5" fmla="*/ 5 h 20"/>
                <a:gd name="T6" fmla="*/ 0 w 12"/>
                <a:gd name="T7" fmla="*/ 6 h 20"/>
                <a:gd name="T8" fmla="*/ 0 w 12"/>
                <a:gd name="T9" fmla="*/ 7 h 20"/>
                <a:gd name="T10" fmla="*/ 0 w 12"/>
                <a:gd name="T11" fmla="*/ 8 h 20"/>
                <a:gd name="T12" fmla="*/ 0 w 12"/>
                <a:gd name="T13" fmla="*/ 13 h 20"/>
                <a:gd name="T14" fmla="*/ 0 w 12"/>
                <a:gd name="T15" fmla="*/ 14 h 20"/>
                <a:gd name="T16" fmla="*/ 0 w 12"/>
                <a:gd name="T17" fmla="*/ 15 h 20"/>
                <a:gd name="T18" fmla="*/ 0 w 12"/>
                <a:gd name="T19" fmla="*/ 16 h 20"/>
                <a:gd name="T20" fmla="*/ 1 w 12"/>
                <a:gd name="T21" fmla="*/ 17 h 20"/>
                <a:gd name="T22" fmla="*/ 1 w 12"/>
                <a:gd name="T23" fmla="*/ 17 h 20"/>
                <a:gd name="T24" fmla="*/ 2 w 12"/>
                <a:gd name="T25" fmla="*/ 18 h 20"/>
                <a:gd name="T26" fmla="*/ 2 w 12"/>
                <a:gd name="T27" fmla="*/ 19 h 20"/>
                <a:gd name="T28" fmla="*/ 3 w 12"/>
                <a:gd name="T29" fmla="*/ 19 h 20"/>
                <a:gd name="T30" fmla="*/ 4 w 12"/>
                <a:gd name="T31" fmla="*/ 19 h 20"/>
                <a:gd name="T32" fmla="*/ 5 w 12"/>
                <a:gd name="T33" fmla="*/ 20 h 20"/>
                <a:gd name="T34" fmla="*/ 6 w 12"/>
                <a:gd name="T35" fmla="*/ 20 h 20"/>
                <a:gd name="T36" fmla="*/ 8 w 12"/>
                <a:gd name="T37" fmla="*/ 19 h 20"/>
                <a:gd name="T38" fmla="*/ 9 w 12"/>
                <a:gd name="T39" fmla="*/ 19 h 20"/>
                <a:gd name="T40" fmla="*/ 10 w 12"/>
                <a:gd name="T41" fmla="*/ 18 h 20"/>
                <a:gd name="T42" fmla="*/ 11 w 12"/>
                <a:gd name="T43" fmla="*/ 16 h 20"/>
                <a:gd name="T44" fmla="*/ 12 w 12"/>
                <a:gd name="T45" fmla="*/ 11 h 20"/>
                <a:gd name="T46" fmla="*/ 12 w 12"/>
                <a:gd name="T47" fmla="*/ 10 h 20"/>
                <a:gd name="T48" fmla="*/ 12 w 12"/>
                <a:gd name="T49" fmla="*/ 8 h 20"/>
                <a:gd name="T50" fmla="*/ 12 w 12"/>
                <a:gd name="T51" fmla="*/ 5 h 20"/>
                <a:gd name="T52" fmla="*/ 12 w 12"/>
                <a:gd name="T53" fmla="*/ 4 h 20"/>
                <a:gd name="T54" fmla="*/ 12 w 12"/>
                <a:gd name="T55" fmla="*/ 3 h 20"/>
                <a:gd name="T56" fmla="*/ 12 w 12"/>
                <a:gd name="T57" fmla="*/ 2 h 20"/>
                <a:gd name="T58" fmla="*/ 11 w 12"/>
                <a:gd name="T59" fmla="*/ 2 h 20"/>
                <a:gd name="T60" fmla="*/ 10 w 12"/>
                <a:gd name="T61" fmla="*/ 1 h 20"/>
                <a:gd name="T62" fmla="*/ 10 w 12"/>
                <a:gd name="T63" fmla="*/ 0 h 20"/>
                <a:gd name="T64" fmla="*/ 9 w 12"/>
                <a:gd name="T65" fmla="*/ 0 h 20"/>
                <a:gd name="T66" fmla="*/ 9 w 12"/>
                <a:gd name="T67" fmla="*/ 0 h 20"/>
                <a:gd name="T68" fmla="*/ 8 w 12"/>
                <a:gd name="T69" fmla="*/ 0 h 20"/>
                <a:gd name="T70" fmla="*/ 7 w 12"/>
                <a:gd name="T71" fmla="*/ 0 h 20"/>
                <a:gd name="T72" fmla="*/ 7 w 12"/>
                <a:gd name="T73" fmla="*/ 0 h 20"/>
                <a:gd name="T74" fmla="*/ 6 w 12"/>
                <a:gd name="T75" fmla="*/ 1 h 20"/>
                <a:gd name="T76" fmla="*/ 4 w 12"/>
                <a:gd name="T77" fmla="*/ 1 h 20"/>
                <a:gd name="T78" fmla="*/ 4 w 12"/>
                <a:gd name="T79" fmla="*/ 2 h 20"/>
                <a:gd name="T80" fmla="*/ 3 w 12"/>
                <a:gd name="T8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" h="20">
                  <a:moveTo>
                    <a:pt x="3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16"/>
                    <a:pt x="1" y="16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7" y="20"/>
                    <a:pt x="8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1" y="18"/>
                    <a:pt x="11" y="17"/>
                    <a:pt x="11" y="16"/>
                  </a:cubicBezTo>
                  <a:cubicBezTo>
                    <a:pt x="11" y="14"/>
                    <a:pt x="12" y="13"/>
                    <a:pt x="12" y="11"/>
                  </a:cubicBezTo>
                  <a:cubicBezTo>
                    <a:pt x="12" y="11"/>
                    <a:pt x="12" y="10"/>
                    <a:pt x="12" y="10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8"/>
            <p:cNvSpPr>
              <a:spLocks/>
            </p:cNvSpPr>
            <p:nvPr userDrawn="1"/>
          </p:nvSpPr>
          <p:spPr bwMode="auto">
            <a:xfrm>
              <a:off x="5614988" y="9781861"/>
              <a:ext cx="111125" cy="80963"/>
            </a:xfrm>
            <a:custGeom>
              <a:avLst/>
              <a:gdLst>
                <a:gd name="T0" fmla="*/ 15 w 29"/>
                <a:gd name="T1" fmla="*/ 4 h 21"/>
                <a:gd name="T2" fmla="*/ 12 w 29"/>
                <a:gd name="T3" fmla="*/ 3 h 21"/>
                <a:gd name="T4" fmla="*/ 6 w 29"/>
                <a:gd name="T5" fmla="*/ 4 h 21"/>
                <a:gd name="T6" fmla="*/ 5 w 29"/>
                <a:gd name="T7" fmla="*/ 5 h 21"/>
                <a:gd name="T8" fmla="*/ 4 w 29"/>
                <a:gd name="T9" fmla="*/ 5 h 21"/>
                <a:gd name="T10" fmla="*/ 4 w 29"/>
                <a:gd name="T11" fmla="*/ 5 h 21"/>
                <a:gd name="T12" fmla="*/ 3 w 29"/>
                <a:gd name="T13" fmla="*/ 6 h 21"/>
                <a:gd name="T14" fmla="*/ 1 w 29"/>
                <a:gd name="T15" fmla="*/ 9 h 21"/>
                <a:gd name="T16" fmla="*/ 0 w 29"/>
                <a:gd name="T17" fmla="*/ 10 h 21"/>
                <a:gd name="T18" fmla="*/ 0 w 29"/>
                <a:gd name="T19" fmla="*/ 11 h 21"/>
                <a:gd name="T20" fmla="*/ 0 w 29"/>
                <a:gd name="T21" fmla="*/ 14 h 21"/>
                <a:gd name="T22" fmla="*/ 0 w 29"/>
                <a:gd name="T23" fmla="*/ 15 h 21"/>
                <a:gd name="T24" fmla="*/ 0 w 29"/>
                <a:gd name="T25" fmla="*/ 15 h 21"/>
                <a:gd name="T26" fmla="*/ 1 w 29"/>
                <a:gd name="T27" fmla="*/ 16 h 21"/>
                <a:gd name="T28" fmla="*/ 1 w 29"/>
                <a:gd name="T29" fmla="*/ 17 h 21"/>
                <a:gd name="T30" fmla="*/ 3 w 29"/>
                <a:gd name="T31" fmla="*/ 18 h 21"/>
                <a:gd name="T32" fmla="*/ 4 w 29"/>
                <a:gd name="T33" fmla="*/ 19 h 21"/>
                <a:gd name="T34" fmla="*/ 5 w 29"/>
                <a:gd name="T35" fmla="*/ 20 h 21"/>
                <a:gd name="T36" fmla="*/ 7 w 29"/>
                <a:gd name="T37" fmla="*/ 21 h 21"/>
                <a:gd name="T38" fmla="*/ 8 w 29"/>
                <a:gd name="T39" fmla="*/ 21 h 21"/>
                <a:gd name="T40" fmla="*/ 10 w 29"/>
                <a:gd name="T41" fmla="*/ 21 h 21"/>
                <a:gd name="T42" fmla="*/ 12 w 29"/>
                <a:gd name="T43" fmla="*/ 21 h 21"/>
                <a:gd name="T44" fmla="*/ 14 w 29"/>
                <a:gd name="T45" fmla="*/ 21 h 21"/>
                <a:gd name="T46" fmla="*/ 16 w 29"/>
                <a:gd name="T47" fmla="*/ 21 h 21"/>
                <a:gd name="T48" fmla="*/ 19 w 29"/>
                <a:gd name="T49" fmla="*/ 20 h 21"/>
                <a:gd name="T50" fmla="*/ 23 w 29"/>
                <a:gd name="T51" fmla="*/ 17 h 21"/>
                <a:gd name="T52" fmla="*/ 25 w 29"/>
                <a:gd name="T53" fmla="*/ 16 h 21"/>
                <a:gd name="T54" fmla="*/ 25 w 29"/>
                <a:gd name="T55" fmla="*/ 16 h 21"/>
                <a:gd name="T56" fmla="*/ 27 w 29"/>
                <a:gd name="T57" fmla="*/ 15 h 21"/>
                <a:gd name="T58" fmla="*/ 27 w 29"/>
                <a:gd name="T59" fmla="*/ 15 h 21"/>
                <a:gd name="T60" fmla="*/ 27 w 29"/>
                <a:gd name="T61" fmla="*/ 15 h 21"/>
                <a:gd name="T62" fmla="*/ 28 w 29"/>
                <a:gd name="T63" fmla="*/ 14 h 21"/>
                <a:gd name="T64" fmla="*/ 28 w 29"/>
                <a:gd name="T65" fmla="*/ 13 h 21"/>
                <a:gd name="T66" fmla="*/ 29 w 29"/>
                <a:gd name="T67" fmla="*/ 11 h 21"/>
                <a:gd name="T68" fmla="*/ 29 w 29"/>
                <a:gd name="T69" fmla="*/ 9 h 21"/>
                <a:gd name="T70" fmla="*/ 29 w 29"/>
                <a:gd name="T71" fmla="*/ 8 h 21"/>
                <a:gd name="T72" fmla="*/ 29 w 29"/>
                <a:gd name="T73" fmla="*/ 6 h 21"/>
                <a:gd name="T74" fmla="*/ 27 w 29"/>
                <a:gd name="T75" fmla="*/ 3 h 21"/>
                <a:gd name="T76" fmla="*/ 27 w 29"/>
                <a:gd name="T77" fmla="*/ 2 h 21"/>
                <a:gd name="T78" fmla="*/ 27 w 29"/>
                <a:gd name="T79" fmla="*/ 2 h 21"/>
                <a:gd name="T80" fmla="*/ 26 w 29"/>
                <a:gd name="T81" fmla="*/ 1 h 21"/>
                <a:gd name="T82" fmla="*/ 25 w 29"/>
                <a:gd name="T83" fmla="*/ 0 h 21"/>
                <a:gd name="T84" fmla="*/ 25 w 29"/>
                <a:gd name="T85" fmla="*/ 0 h 21"/>
                <a:gd name="T86" fmla="*/ 24 w 29"/>
                <a:gd name="T87" fmla="*/ 0 h 21"/>
                <a:gd name="T88" fmla="*/ 24 w 29"/>
                <a:gd name="T89" fmla="*/ 0 h 21"/>
                <a:gd name="T90" fmla="*/ 23 w 29"/>
                <a:gd name="T91" fmla="*/ 0 h 21"/>
                <a:gd name="T92" fmla="*/ 21 w 29"/>
                <a:gd name="T93" fmla="*/ 1 h 21"/>
                <a:gd name="T94" fmla="*/ 21 w 29"/>
                <a:gd name="T95" fmla="*/ 1 h 21"/>
                <a:gd name="T96" fmla="*/ 20 w 29"/>
                <a:gd name="T97" fmla="*/ 2 h 21"/>
                <a:gd name="T98" fmla="*/ 19 w 29"/>
                <a:gd name="T99" fmla="*/ 2 h 21"/>
                <a:gd name="T100" fmla="*/ 18 w 29"/>
                <a:gd name="T101" fmla="*/ 4 h 21"/>
                <a:gd name="T102" fmla="*/ 15 w 29"/>
                <a:gd name="T103" fmla="*/ 4 h 21"/>
                <a:gd name="T104" fmla="*/ 15 w 29"/>
                <a:gd name="T10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" h="21">
                  <a:moveTo>
                    <a:pt x="15" y="4"/>
                  </a:moveTo>
                  <a:cubicBezTo>
                    <a:pt x="14" y="3"/>
                    <a:pt x="13" y="3"/>
                    <a:pt x="12" y="3"/>
                  </a:cubicBezTo>
                  <a:cubicBezTo>
                    <a:pt x="10" y="3"/>
                    <a:pt x="8" y="4"/>
                    <a:pt x="6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7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0" y="21"/>
                    <a:pt x="11" y="21"/>
                    <a:pt x="12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29" y="12"/>
                    <a:pt x="29" y="11"/>
                  </a:cubicBezTo>
                  <a:cubicBezTo>
                    <a:pt x="29" y="11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29" y="7"/>
                    <a:pt x="29" y="6"/>
                    <a:pt x="29" y="6"/>
                  </a:cubicBezTo>
                  <a:cubicBezTo>
                    <a:pt x="28" y="5"/>
                    <a:pt x="28" y="4"/>
                    <a:pt x="27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20" y="1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8" y="4"/>
                    <a:pt x="18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5881688" y="11123299"/>
              <a:ext cx="38100" cy="26988"/>
            </a:xfrm>
            <a:custGeom>
              <a:avLst/>
              <a:gdLst>
                <a:gd name="T0" fmla="*/ 0 w 10"/>
                <a:gd name="T1" fmla="*/ 5 h 7"/>
                <a:gd name="T2" fmla="*/ 1 w 10"/>
                <a:gd name="T3" fmla="*/ 5 h 7"/>
                <a:gd name="T4" fmla="*/ 1 w 10"/>
                <a:gd name="T5" fmla="*/ 5 h 7"/>
                <a:gd name="T6" fmla="*/ 1 w 10"/>
                <a:gd name="T7" fmla="*/ 6 h 7"/>
                <a:gd name="T8" fmla="*/ 1 w 10"/>
                <a:gd name="T9" fmla="*/ 6 h 7"/>
                <a:gd name="T10" fmla="*/ 2 w 10"/>
                <a:gd name="T11" fmla="*/ 7 h 7"/>
                <a:gd name="T12" fmla="*/ 3 w 10"/>
                <a:gd name="T13" fmla="*/ 7 h 7"/>
                <a:gd name="T14" fmla="*/ 4 w 10"/>
                <a:gd name="T15" fmla="*/ 7 h 7"/>
                <a:gd name="T16" fmla="*/ 5 w 10"/>
                <a:gd name="T17" fmla="*/ 7 h 7"/>
                <a:gd name="T18" fmla="*/ 7 w 10"/>
                <a:gd name="T19" fmla="*/ 7 h 7"/>
                <a:gd name="T20" fmla="*/ 8 w 10"/>
                <a:gd name="T21" fmla="*/ 7 h 7"/>
                <a:gd name="T22" fmla="*/ 8 w 10"/>
                <a:gd name="T23" fmla="*/ 6 h 7"/>
                <a:gd name="T24" fmla="*/ 8 w 10"/>
                <a:gd name="T25" fmla="*/ 6 h 7"/>
                <a:gd name="T26" fmla="*/ 9 w 10"/>
                <a:gd name="T27" fmla="*/ 6 h 7"/>
                <a:gd name="T28" fmla="*/ 10 w 10"/>
                <a:gd name="T29" fmla="*/ 5 h 7"/>
                <a:gd name="T30" fmla="*/ 10 w 10"/>
                <a:gd name="T31" fmla="*/ 4 h 7"/>
                <a:gd name="T32" fmla="*/ 9 w 10"/>
                <a:gd name="T33" fmla="*/ 2 h 7"/>
                <a:gd name="T34" fmla="*/ 8 w 10"/>
                <a:gd name="T35" fmla="*/ 2 h 7"/>
                <a:gd name="T36" fmla="*/ 8 w 10"/>
                <a:gd name="T37" fmla="*/ 1 h 7"/>
                <a:gd name="T38" fmla="*/ 7 w 10"/>
                <a:gd name="T39" fmla="*/ 1 h 7"/>
                <a:gd name="T40" fmla="*/ 5 w 10"/>
                <a:gd name="T41" fmla="*/ 0 h 7"/>
                <a:gd name="T42" fmla="*/ 4 w 10"/>
                <a:gd name="T43" fmla="*/ 0 h 7"/>
                <a:gd name="T44" fmla="*/ 3 w 10"/>
                <a:gd name="T45" fmla="*/ 0 h 7"/>
                <a:gd name="T46" fmla="*/ 2 w 10"/>
                <a:gd name="T47" fmla="*/ 0 h 7"/>
                <a:gd name="T48" fmla="*/ 2 w 10"/>
                <a:gd name="T49" fmla="*/ 0 h 7"/>
                <a:gd name="T50" fmla="*/ 1 w 10"/>
                <a:gd name="T51" fmla="*/ 1 h 7"/>
                <a:gd name="T52" fmla="*/ 1 w 10"/>
                <a:gd name="T53" fmla="*/ 1 h 7"/>
                <a:gd name="T54" fmla="*/ 0 w 10"/>
                <a:gd name="T55" fmla="*/ 2 h 7"/>
                <a:gd name="T56" fmla="*/ 0 w 10"/>
                <a:gd name="T57" fmla="*/ 2 h 7"/>
                <a:gd name="T58" fmla="*/ 0 w 10"/>
                <a:gd name="T59" fmla="*/ 3 h 7"/>
                <a:gd name="T60" fmla="*/ 0 w 10"/>
                <a:gd name="T61" fmla="*/ 4 h 7"/>
                <a:gd name="T62" fmla="*/ 0 w 10"/>
                <a:gd name="T63" fmla="*/ 4 h 7"/>
                <a:gd name="T64" fmla="*/ 0 w 10"/>
                <a:gd name="T6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5691188" y="9664386"/>
              <a:ext cx="47625" cy="61913"/>
            </a:xfrm>
            <a:custGeom>
              <a:avLst/>
              <a:gdLst>
                <a:gd name="T0" fmla="*/ 1 w 12"/>
                <a:gd name="T1" fmla="*/ 10 h 16"/>
                <a:gd name="T2" fmla="*/ 1 w 12"/>
                <a:gd name="T3" fmla="*/ 10 h 16"/>
                <a:gd name="T4" fmla="*/ 3 w 12"/>
                <a:gd name="T5" fmla="*/ 13 h 16"/>
                <a:gd name="T6" fmla="*/ 4 w 12"/>
                <a:gd name="T7" fmla="*/ 14 h 16"/>
                <a:gd name="T8" fmla="*/ 4 w 12"/>
                <a:gd name="T9" fmla="*/ 14 h 16"/>
                <a:gd name="T10" fmla="*/ 5 w 12"/>
                <a:gd name="T11" fmla="*/ 14 h 16"/>
                <a:gd name="T12" fmla="*/ 5 w 12"/>
                <a:gd name="T13" fmla="*/ 15 h 16"/>
                <a:gd name="T14" fmla="*/ 6 w 12"/>
                <a:gd name="T15" fmla="*/ 15 h 16"/>
                <a:gd name="T16" fmla="*/ 7 w 12"/>
                <a:gd name="T17" fmla="*/ 15 h 16"/>
                <a:gd name="T18" fmla="*/ 11 w 12"/>
                <a:gd name="T19" fmla="*/ 16 h 16"/>
                <a:gd name="T20" fmla="*/ 12 w 12"/>
                <a:gd name="T21" fmla="*/ 15 h 16"/>
                <a:gd name="T22" fmla="*/ 12 w 12"/>
                <a:gd name="T23" fmla="*/ 14 h 16"/>
                <a:gd name="T24" fmla="*/ 7 w 12"/>
                <a:gd name="T25" fmla="*/ 5 h 16"/>
                <a:gd name="T26" fmla="*/ 5 w 12"/>
                <a:gd name="T27" fmla="*/ 0 h 16"/>
                <a:gd name="T28" fmla="*/ 4 w 12"/>
                <a:gd name="T29" fmla="*/ 0 h 16"/>
                <a:gd name="T30" fmla="*/ 4 w 12"/>
                <a:gd name="T31" fmla="*/ 0 h 16"/>
                <a:gd name="T32" fmla="*/ 3 w 12"/>
                <a:gd name="T33" fmla="*/ 0 h 16"/>
                <a:gd name="T34" fmla="*/ 1 w 12"/>
                <a:gd name="T35" fmla="*/ 2 h 16"/>
                <a:gd name="T36" fmla="*/ 1 w 12"/>
                <a:gd name="T37" fmla="*/ 3 h 16"/>
                <a:gd name="T38" fmla="*/ 0 w 12"/>
                <a:gd name="T39" fmla="*/ 4 h 16"/>
                <a:gd name="T40" fmla="*/ 0 w 12"/>
                <a:gd name="T41" fmla="*/ 5 h 16"/>
                <a:gd name="T42" fmla="*/ 0 w 12"/>
                <a:gd name="T43" fmla="*/ 5 h 16"/>
                <a:gd name="T44" fmla="*/ 1 w 12"/>
                <a:gd name="T45" fmla="*/ 9 h 16"/>
                <a:gd name="T46" fmla="*/ 1 w 12"/>
                <a:gd name="T4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6"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2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11" y="16"/>
                    <a:pt x="11" y="16"/>
                  </a:cubicBezTo>
                  <a:cubicBezTo>
                    <a:pt x="11" y="16"/>
                    <a:pt x="11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0" y="11"/>
                    <a:pt x="9" y="8"/>
                    <a:pt x="7" y="5"/>
                  </a:cubicBezTo>
                  <a:cubicBezTo>
                    <a:pt x="7" y="3"/>
                    <a:pt x="6" y="2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1" y="9"/>
                    <a:pt x="1" y="9"/>
                    <a:pt x="1" y="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5930900" y="10818499"/>
              <a:ext cx="31750" cy="42863"/>
            </a:xfrm>
            <a:custGeom>
              <a:avLst/>
              <a:gdLst>
                <a:gd name="T0" fmla="*/ 2 w 8"/>
                <a:gd name="T1" fmla="*/ 8 h 11"/>
                <a:gd name="T2" fmla="*/ 2 w 8"/>
                <a:gd name="T3" fmla="*/ 8 h 11"/>
                <a:gd name="T4" fmla="*/ 4 w 8"/>
                <a:gd name="T5" fmla="*/ 10 h 11"/>
                <a:gd name="T6" fmla="*/ 5 w 8"/>
                <a:gd name="T7" fmla="*/ 11 h 11"/>
                <a:gd name="T8" fmla="*/ 6 w 8"/>
                <a:gd name="T9" fmla="*/ 11 h 11"/>
                <a:gd name="T10" fmla="*/ 6 w 8"/>
                <a:gd name="T11" fmla="*/ 11 h 11"/>
                <a:gd name="T12" fmla="*/ 7 w 8"/>
                <a:gd name="T13" fmla="*/ 11 h 11"/>
                <a:gd name="T14" fmla="*/ 8 w 8"/>
                <a:gd name="T15" fmla="*/ 9 h 11"/>
                <a:gd name="T16" fmla="*/ 8 w 8"/>
                <a:gd name="T17" fmla="*/ 9 h 11"/>
                <a:gd name="T18" fmla="*/ 8 w 8"/>
                <a:gd name="T19" fmla="*/ 8 h 11"/>
                <a:gd name="T20" fmla="*/ 8 w 8"/>
                <a:gd name="T21" fmla="*/ 7 h 11"/>
                <a:gd name="T22" fmla="*/ 8 w 8"/>
                <a:gd name="T23" fmla="*/ 6 h 11"/>
                <a:gd name="T24" fmla="*/ 8 w 8"/>
                <a:gd name="T25" fmla="*/ 6 h 11"/>
                <a:gd name="T26" fmla="*/ 7 w 8"/>
                <a:gd name="T27" fmla="*/ 3 h 11"/>
                <a:gd name="T28" fmla="*/ 6 w 8"/>
                <a:gd name="T29" fmla="*/ 3 h 11"/>
                <a:gd name="T30" fmla="*/ 6 w 8"/>
                <a:gd name="T31" fmla="*/ 2 h 11"/>
                <a:gd name="T32" fmla="*/ 6 w 8"/>
                <a:gd name="T33" fmla="*/ 2 h 11"/>
                <a:gd name="T34" fmla="*/ 5 w 8"/>
                <a:gd name="T35" fmla="*/ 1 h 11"/>
                <a:gd name="T36" fmla="*/ 5 w 8"/>
                <a:gd name="T37" fmla="*/ 1 h 11"/>
                <a:gd name="T38" fmla="*/ 4 w 8"/>
                <a:gd name="T39" fmla="*/ 1 h 11"/>
                <a:gd name="T40" fmla="*/ 4 w 8"/>
                <a:gd name="T41" fmla="*/ 0 h 11"/>
                <a:gd name="T42" fmla="*/ 3 w 8"/>
                <a:gd name="T43" fmla="*/ 0 h 11"/>
                <a:gd name="T44" fmla="*/ 2 w 8"/>
                <a:gd name="T45" fmla="*/ 1 h 11"/>
                <a:gd name="T46" fmla="*/ 2 w 8"/>
                <a:gd name="T47" fmla="*/ 1 h 11"/>
                <a:gd name="T48" fmla="*/ 2 w 8"/>
                <a:gd name="T49" fmla="*/ 1 h 11"/>
                <a:gd name="T50" fmla="*/ 1 w 8"/>
                <a:gd name="T51" fmla="*/ 2 h 11"/>
                <a:gd name="T52" fmla="*/ 0 w 8"/>
                <a:gd name="T53" fmla="*/ 3 h 11"/>
                <a:gd name="T54" fmla="*/ 0 w 8"/>
                <a:gd name="T55" fmla="*/ 3 h 11"/>
                <a:gd name="T56" fmla="*/ 0 w 8"/>
                <a:gd name="T57" fmla="*/ 5 h 11"/>
                <a:gd name="T58" fmla="*/ 2 w 8"/>
                <a:gd name="T5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" h="11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6"/>
                    <a:pt x="1" y="7"/>
                    <a:pt x="2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5897563" y="10899461"/>
              <a:ext cx="57150" cy="50800"/>
            </a:xfrm>
            <a:custGeom>
              <a:avLst/>
              <a:gdLst>
                <a:gd name="T0" fmla="*/ 0 w 15"/>
                <a:gd name="T1" fmla="*/ 11 h 13"/>
                <a:gd name="T2" fmla="*/ 1 w 15"/>
                <a:gd name="T3" fmla="*/ 12 h 13"/>
                <a:gd name="T4" fmla="*/ 2 w 15"/>
                <a:gd name="T5" fmla="*/ 12 h 13"/>
                <a:gd name="T6" fmla="*/ 3 w 15"/>
                <a:gd name="T7" fmla="*/ 12 h 13"/>
                <a:gd name="T8" fmla="*/ 4 w 15"/>
                <a:gd name="T9" fmla="*/ 13 h 13"/>
                <a:gd name="T10" fmla="*/ 4 w 15"/>
                <a:gd name="T11" fmla="*/ 13 h 13"/>
                <a:gd name="T12" fmla="*/ 6 w 15"/>
                <a:gd name="T13" fmla="*/ 13 h 13"/>
                <a:gd name="T14" fmla="*/ 8 w 15"/>
                <a:gd name="T15" fmla="*/ 13 h 13"/>
                <a:gd name="T16" fmla="*/ 11 w 15"/>
                <a:gd name="T17" fmla="*/ 13 h 13"/>
                <a:gd name="T18" fmla="*/ 12 w 15"/>
                <a:gd name="T19" fmla="*/ 12 h 13"/>
                <a:gd name="T20" fmla="*/ 12 w 15"/>
                <a:gd name="T21" fmla="*/ 9 h 13"/>
                <a:gd name="T22" fmla="*/ 12 w 15"/>
                <a:gd name="T23" fmla="*/ 8 h 13"/>
                <a:gd name="T24" fmla="*/ 12 w 15"/>
                <a:gd name="T25" fmla="*/ 8 h 13"/>
                <a:gd name="T26" fmla="*/ 14 w 15"/>
                <a:gd name="T27" fmla="*/ 5 h 13"/>
                <a:gd name="T28" fmla="*/ 14 w 15"/>
                <a:gd name="T29" fmla="*/ 5 h 13"/>
                <a:gd name="T30" fmla="*/ 15 w 15"/>
                <a:gd name="T31" fmla="*/ 2 h 13"/>
                <a:gd name="T32" fmla="*/ 14 w 15"/>
                <a:gd name="T33" fmla="*/ 1 h 13"/>
                <a:gd name="T34" fmla="*/ 14 w 15"/>
                <a:gd name="T35" fmla="*/ 1 h 13"/>
                <a:gd name="T36" fmla="*/ 13 w 15"/>
                <a:gd name="T37" fmla="*/ 1 h 13"/>
                <a:gd name="T38" fmla="*/ 13 w 15"/>
                <a:gd name="T39" fmla="*/ 0 h 13"/>
                <a:gd name="T40" fmla="*/ 12 w 15"/>
                <a:gd name="T41" fmla="*/ 0 h 13"/>
                <a:gd name="T42" fmla="*/ 9 w 15"/>
                <a:gd name="T43" fmla="*/ 0 h 13"/>
                <a:gd name="T44" fmla="*/ 9 w 15"/>
                <a:gd name="T45" fmla="*/ 0 h 13"/>
                <a:gd name="T46" fmla="*/ 8 w 15"/>
                <a:gd name="T47" fmla="*/ 0 h 13"/>
                <a:gd name="T48" fmla="*/ 4 w 15"/>
                <a:gd name="T49" fmla="*/ 3 h 13"/>
                <a:gd name="T50" fmla="*/ 1 w 15"/>
                <a:gd name="T51" fmla="*/ 5 h 13"/>
                <a:gd name="T52" fmla="*/ 1 w 15"/>
                <a:gd name="T53" fmla="*/ 5 h 13"/>
                <a:gd name="T54" fmla="*/ 0 w 15"/>
                <a:gd name="T55" fmla="*/ 7 h 13"/>
                <a:gd name="T56" fmla="*/ 0 w 15"/>
                <a:gd name="T57" fmla="*/ 8 h 13"/>
                <a:gd name="T58" fmla="*/ 0 w 15"/>
                <a:gd name="T59" fmla="*/ 9 h 13"/>
                <a:gd name="T60" fmla="*/ 0 w 15"/>
                <a:gd name="T61" fmla="*/ 10 h 13"/>
                <a:gd name="T62" fmla="*/ 0 w 15"/>
                <a:gd name="T6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3">
                  <a:moveTo>
                    <a:pt x="0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9" y="13"/>
                    <a:pt x="10" y="13"/>
                    <a:pt x="11" y="13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3" y="6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4"/>
                    <a:pt x="15" y="3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4" y="3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6016625" y="11147111"/>
              <a:ext cx="31750" cy="30163"/>
            </a:xfrm>
            <a:custGeom>
              <a:avLst/>
              <a:gdLst>
                <a:gd name="T0" fmla="*/ 2 w 8"/>
                <a:gd name="T1" fmla="*/ 7 h 8"/>
                <a:gd name="T2" fmla="*/ 3 w 8"/>
                <a:gd name="T3" fmla="*/ 7 h 8"/>
                <a:gd name="T4" fmla="*/ 4 w 8"/>
                <a:gd name="T5" fmla="*/ 8 h 8"/>
                <a:gd name="T6" fmla="*/ 4 w 8"/>
                <a:gd name="T7" fmla="*/ 8 h 8"/>
                <a:gd name="T8" fmla="*/ 5 w 8"/>
                <a:gd name="T9" fmla="*/ 8 h 8"/>
                <a:gd name="T10" fmla="*/ 5 w 8"/>
                <a:gd name="T11" fmla="*/ 8 h 8"/>
                <a:gd name="T12" fmla="*/ 6 w 8"/>
                <a:gd name="T13" fmla="*/ 7 h 8"/>
                <a:gd name="T14" fmla="*/ 7 w 8"/>
                <a:gd name="T15" fmla="*/ 7 h 8"/>
                <a:gd name="T16" fmla="*/ 7 w 8"/>
                <a:gd name="T17" fmla="*/ 6 h 8"/>
                <a:gd name="T18" fmla="*/ 7 w 8"/>
                <a:gd name="T19" fmla="*/ 6 h 8"/>
                <a:gd name="T20" fmla="*/ 8 w 8"/>
                <a:gd name="T21" fmla="*/ 5 h 8"/>
                <a:gd name="T22" fmla="*/ 8 w 8"/>
                <a:gd name="T23" fmla="*/ 4 h 8"/>
                <a:gd name="T24" fmla="*/ 8 w 8"/>
                <a:gd name="T25" fmla="*/ 3 h 8"/>
                <a:gd name="T26" fmla="*/ 7 w 8"/>
                <a:gd name="T27" fmla="*/ 2 h 8"/>
                <a:gd name="T28" fmla="*/ 7 w 8"/>
                <a:gd name="T29" fmla="*/ 1 h 8"/>
                <a:gd name="T30" fmla="*/ 6 w 8"/>
                <a:gd name="T31" fmla="*/ 0 h 8"/>
                <a:gd name="T32" fmla="*/ 5 w 8"/>
                <a:gd name="T33" fmla="*/ 0 h 8"/>
                <a:gd name="T34" fmla="*/ 5 w 8"/>
                <a:gd name="T35" fmla="*/ 0 h 8"/>
                <a:gd name="T36" fmla="*/ 5 w 8"/>
                <a:gd name="T37" fmla="*/ 0 h 8"/>
                <a:gd name="T38" fmla="*/ 4 w 8"/>
                <a:gd name="T39" fmla="*/ 0 h 8"/>
                <a:gd name="T40" fmla="*/ 4 w 8"/>
                <a:gd name="T41" fmla="*/ 0 h 8"/>
                <a:gd name="T42" fmla="*/ 3 w 8"/>
                <a:gd name="T43" fmla="*/ 0 h 8"/>
                <a:gd name="T44" fmla="*/ 3 w 8"/>
                <a:gd name="T45" fmla="*/ 0 h 8"/>
                <a:gd name="T46" fmla="*/ 2 w 8"/>
                <a:gd name="T47" fmla="*/ 0 h 8"/>
                <a:gd name="T48" fmla="*/ 2 w 8"/>
                <a:gd name="T49" fmla="*/ 1 h 8"/>
                <a:gd name="T50" fmla="*/ 1 w 8"/>
                <a:gd name="T51" fmla="*/ 1 h 8"/>
                <a:gd name="T52" fmla="*/ 1 w 8"/>
                <a:gd name="T53" fmla="*/ 2 h 8"/>
                <a:gd name="T54" fmla="*/ 0 w 8"/>
                <a:gd name="T55" fmla="*/ 3 h 8"/>
                <a:gd name="T56" fmla="*/ 0 w 8"/>
                <a:gd name="T57" fmla="*/ 4 h 8"/>
                <a:gd name="T58" fmla="*/ 1 w 8"/>
                <a:gd name="T59" fmla="*/ 5 h 8"/>
                <a:gd name="T60" fmla="*/ 2 w 8"/>
                <a:gd name="T6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2" y="7"/>
                    <a:pt x="2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6021388" y="11088374"/>
              <a:ext cx="26988" cy="26988"/>
            </a:xfrm>
            <a:custGeom>
              <a:avLst/>
              <a:gdLst>
                <a:gd name="T0" fmla="*/ 1 w 7"/>
                <a:gd name="T1" fmla="*/ 6 h 7"/>
                <a:gd name="T2" fmla="*/ 1 w 7"/>
                <a:gd name="T3" fmla="*/ 6 h 7"/>
                <a:gd name="T4" fmla="*/ 1 w 7"/>
                <a:gd name="T5" fmla="*/ 6 h 7"/>
                <a:gd name="T6" fmla="*/ 2 w 7"/>
                <a:gd name="T7" fmla="*/ 7 h 7"/>
                <a:gd name="T8" fmla="*/ 4 w 7"/>
                <a:gd name="T9" fmla="*/ 7 h 7"/>
                <a:gd name="T10" fmla="*/ 5 w 7"/>
                <a:gd name="T11" fmla="*/ 7 h 7"/>
                <a:gd name="T12" fmla="*/ 6 w 7"/>
                <a:gd name="T13" fmla="*/ 6 h 7"/>
                <a:gd name="T14" fmla="*/ 7 w 7"/>
                <a:gd name="T15" fmla="*/ 6 h 7"/>
                <a:gd name="T16" fmla="*/ 7 w 7"/>
                <a:gd name="T17" fmla="*/ 5 h 7"/>
                <a:gd name="T18" fmla="*/ 7 w 7"/>
                <a:gd name="T19" fmla="*/ 4 h 7"/>
                <a:gd name="T20" fmla="*/ 7 w 7"/>
                <a:gd name="T21" fmla="*/ 3 h 7"/>
                <a:gd name="T22" fmla="*/ 7 w 7"/>
                <a:gd name="T23" fmla="*/ 3 h 7"/>
                <a:gd name="T24" fmla="*/ 6 w 7"/>
                <a:gd name="T25" fmla="*/ 2 h 7"/>
                <a:gd name="T26" fmla="*/ 6 w 7"/>
                <a:gd name="T27" fmla="*/ 1 h 7"/>
                <a:gd name="T28" fmla="*/ 6 w 7"/>
                <a:gd name="T29" fmla="*/ 1 h 7"/>
                <a:gd name="T30" fmla="*/ 5 w 7"/>
                <a:gd name="T31" fmla="*/ 0 h 7"/>
                <a:gd name="T32" fmla="*/ 4 w 7"/>
                <a:gd name="T33" fmla="*/ 0 h 7"/>
                <a:gd name="T34" fmla="*/ 2 w 7"/>
                <a:gd name="T35" fmla="*/ 0 h 7"/>
                <a:gd name="T36" fmla="*/ 1 w 7"/>
                <a:gd name="T37" fmla="*/ 1 h 7"/>
                <a:gd name="T38" fmla="*/ 1 w 7"/>
                <a:gd name="T39" fmla="*/ 1 h 7"/>
                <a:gd name="T40" fmla="*/ 1 w 7"/>
                <a:gd name="T41" fmla="*/ 2 h 7"/>
                <a:gd name="T42" fmla="*/ 0 w 7"/>
                <a:gd name="T43" fmla="*/ 2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5 h 7"/>
                <a:gd name="T50" fmla="*/ 1 w 7"/>
                <a:gd name="T5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" h="7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5"/>
            <p:cNvSpPr>
              <a:spLocks/>
            </p:cNvSpPr>
            <p:nvPr userDrawn="1"/>
          </p:nvSpPr>
          <p:spPr bwMode="auto">
            <a:xfrm>
              <a:off x="5954713" y="11158224"/>
              <a:ext cx="26988" cy="31750"/>
            </a:xfrm>
            <a:custGeom>
              <a:avLst/>
              <a:gdLst>
                <a:gd name="T0" fmla="*/ 1 w 7"/>
                <a:gd name="T1" fmla="*/ 2 h 8"/>
                <a:gd name="T2" fmla="*/ 0 w 7"/>
                <a:gd name="T3" fmla="*/ 4 h 8"/>
                <a:gd name="T4" fmla="*/ 0 w 7"/>
                <a:gd name="T5" fmla="*/ 5 h 8"/>
                <a:gd name="T6" fmla="*/ 0 w 7"/>
                <a:gd name="T7" fmla="*/ 6 h 8"/>
                <a:gd name="T8" fmla="*/ 1 w 7"/>
                <a:gd name="T9" fmla="*/ 6 h 8"/>
                <a:gd name="T10" fmla="*/ 2 w 7"/>
                <a:gd name="T11" fmla="*/ 7 h 8"/>
                <a:gd name="T12" fmla="*/ 2 w 7"/>
                <a:gd name="T13" fmla="*/ 7 h 8"/>
                <a:gd name="T14" fmla="*/ 3 w 7"/>
                <a:gd name="T15" fmla="*/ 8 h 8"/>
                <a:gd name="T16" fmla="*/ 4 w 7"/>
                <a:gd name="T17" fmla="*/ 8 h 8"/>
                <a:gd name="T18" fmla="*/ 5 w 7"/>
                <a:gd name="T19" fmla="*/ 7 h 8"/>
                <a:gd name="T20" fmla="*/ 6 w 7"/>
                <a:gd name="T21" fmla="*/ 7 h 8"/>
                <a:gd name="T22" fmla="*/ 6 w 7"/>
                <a:gd name="T23" fmla="*/ 7 h 8"/>
                <a:gd name="T24" fmla="*/ 7 w 7"/>
                <a:gd name="T25" fmla="*/ 5 h 8"/>
                <a:gd name="T26" fmla="*/ 7 w 7"/>
                <a:gd name="T27" fmla="*/ 4 h 8"/>
                <a:gd name="T28" fmla="*/ 7 w 7"/>
                <a:gd name="T29" fmla="*/ 2 h 8"/>
                <a:gd name="T30" fmla="*/ 7 w 7"/>
                <a:gd name="T31" fmla="*/ 1 h 8"/>
                <a:gd name="T32" fmla="*/ 6 w 7"/>
                <a:gd name="T33" fmla="*/ 0 h 8"/>
                <a:gd name="T34" fmla="*/ 5 w 7"/>
                <a:gd name="T35" fmla="*/ 0 h 8"/>
                <a:gd name="T36" fmla="*/ 4 w 7"/>
                <a:gd name="T37" fmla="*/ 0 h 8"/>
                <a:gd name="T38" fmla="*/ 3 w 7"/>
                <a:gd name="T39" fmla="*/ 0 h 8"/>
                <a:gd name="T40" fmla="*/ 2 w 7"/>
                <a:gd name="T41" fmla="*/ 1 h 8"/>
                <a:gd name="T42" fmla="*/ 1 w 7"/>
                <a:gd name="T4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8">
                  <a:moveTo>
                    <a:pt x="1" y="2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5962650" y="10813736"/>
              <a:ext cx="50800" cy="50800"/>
            </a:xfrm>
            <a:custGeom>
              <a:avLst/>
              <a:gdLst>
                <a:gd name="T0" fmla="*/ 1 w 13"/>
                <a:gd name="T1" fmla="*/ 4 h 13"/>
                <a:gd name="T2" fmla="*/ 3 w 13"/>
                <a:gd name="T3" fmla="*/ 6 h 13"/>
                <a:gd name="T4" fmla="*/ 6 w 13"/>
                <a:gd name="T5" fmla="*/ 10 h 13"/>
                <a:gd name="T6" fmla="*/ 6 w 13"/>
                <a:gd name="T7" fmla="*/ 10 h 13"/>
                <a:gd name="T8" fmla="*/ 7 w 13"/>
                <a:gd name="T9" fmla="*/ 11 h 13"/>
                <a:gd name="T10" fmla="*/ 9 w 13"/>
                <a:gd name="T11" fmla="*/ 12 h 13"/>
                <a:gd name="T12" fmla="*/ 9 w 13"/>
                <a:gd name="T13" fmla="*/ 12 h 13"/>
                <a:gd name="T14" fmla="*/ 10 w 13"/>
                <a:gd name="T15" fmla="*/ 13 h 13"/>
                <a:gd name="T16" fmla="*/ 12 w 13"/>
                <a:gd name="T17" fmla="*/ 13 h 13"/>
                <a:gd name="T18" fmla="*/ 12 w 13"/>
                <a:gd name="T19" fmla="*/ 13 h 13"/>
                <a:gd name="T20" fmla="*/ 13 w 13"/>
                <a:gd name="T21" fmla="*/ 13 h 13"/>
                <a:gd name="T22" fmla="*/ 13 w 13"/>
                <a:gd name="T23" fmla="*/ 12 h 13"/>
                <a:gd name="T24" fmla="*/ 13 w 13"/>
                <a:gd name="T25" fmla="*/ 7 h 13"/>
                <a:gd name="T26" fmla="*/ 13 w 13"/>
                <a:gd name="T27" fmla="*/ 6 h 13"/>
                <a:gd name="T28" fmla="*/ 13 w 13"/>
                <a:gd name="T29" fmla="*/ 5 h 13"/>
                <a:gd name="T30" fmla="*/ 13 w 13"/>
                <a:gd name="T31" fmla="*/ 5 h 13"/>
                <a:gd name="T32" fmla="*/ 12 w 13"/>
                <a:gd name="T33" fmla="*/ 4 h 13"/>
                <a:gd name="T34" fmla="*/ 11 w 13"/>
                <a:gd name="T35" fmla="*/ 4 h 13"/>
                <a:gd name="T36" fmla="*/ 11 w 13"/>
                <a:gd name="T37" fmla="*/ 4 h 13"/>
                <a:gd name="T38" fmla="*/ 11 w 13"/>
                <a:gd name="T39" fmla="*/ 3 h 13"/>
                <a:gd name="T40" fmla="*/ 10 w 13"/>
                <a:gd name="T41" fmla="*/ 3 h 13"/>
                <a:gd name="T42" fmla="*/ 10 w 13"/>
                <a:gd name="T43" fmla="*/ 3 h 13"/>
                <a:gd name="T44" fmla="*/ 9 w 13"/>
                <a:gd name="T45" fmla="*/ 3 h 13"/>
                <a:gd name="T46" fmla="*/ 8 w 13"/>
                <a:gd name="T47" fmla="*/ 3 h 13"/>
                <a:gd name="T48" fmla="*/ 8 w 13"/>
                <a:gd name="T49" fmla="*/ 2 h 13"/>
                <a:gd name="T50" fmla="*/ 7 w 13"/>
                <a:gd name="T51" fmla="*/ 1 h 13"/>
                <a:gd name="T52" fmla="*/ 7 w 13"/>
                <a:gd name="T53" fmla="*/ 1 h 13"/>
                <a:gd name="T54" fmla="*/ 6 w 13"/>
                <a:gd name="T55" fmla="*/ 0 h 13"/>
                <a:gd name="T56" fmla="*/ 5 w 13"/>
                <a:gd name="T57" fmla="*/ 0 h 13"/>
                <a:gd name="T58" fmla="*/ 4 w 13"/>
                <a:gd name="T59" fmla="*/ 0 h 13"/>
                <a:gd name="T60" fmla="*/ 3 w 13"/>
                <a:gd name="T61" fmla="*/ 0 h 13"/>
                <a:gd name="T62" fmla="*/ 3 w 13"/>
                <a:gd name="T63" fmla="*/ 0 h 13"/>
                <a:gd name="T64" fmla="*/ 1 w 13"/>
                <a:gd name="T65" fmla="*/ 1 h 13"/>
                <a:gd name="T66" fmla="*/ 0 w 13"/>
                <a:gd name="T67" fmla="*/ 1 h 13"/>
                <a:gd name="T68" fmla="*/ 0 w 13"/>
                <a:gd name="T69" fmla="*/ 2 h 13"/>
                <a:gd name="T70" fmla="*/ 1 w 13"/>
                <a:gd name="T7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13">
                  <a:moveTo>
                    <a:pt x="1" y="4"/>
                  </a:move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4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3" y="13"/>
                    <a:pt x="13" y="12"/>
                    <a:pt x="13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5924550" y="11128061"/>
              <a:ext cx="34925" cy="30163"/>
            </a:xfrm>
            <a:custGeom>
              <a:avLst/>
              <a:gdLst>
                <a:gd name="T0" fmla="*/ 9 w 9"/>
                <a:gd name="T1" fmla="*/ 7 h 8"/>
                <a:gd name="T2" fmla="*/ 9 w 9"/>
                <a:gd name="T3" fmla="*/ 6 h 8"/>
                <a:gd name="T4" fmla="*/ 8 w 9"/>
                <a:gd name="T5" fmla="*/ 3 h 8"/>
                <a:gd name="T6" fmla="*/ 8 w 9"/>
                <a:gd name="T7" fmla="*/ 3 h 8"/>
                <a:gd name="T8" fmla="*/ 7 w 9"/>
                <a:gd name="T9" fmla="*/ 2 h 8"/>
                <a:gd name="T10" fmla="*/ 7 w 9"/>
                <a:gd name="T11" fmla="*/ 2 h 8"/>
                <a:gd name="T12" fmla="*/ 6 w 9"/>
                <a:gd name="T13" fmla="*/ 1 h 8"/>
                <a:gd name="T14" fmla="*/ 6 w 9"/>
                <a:gd name="T15" fmla="*/ 1 h 8"/>
                <a:gd name="T16" fmla="*/ 5 w 9"/>
                <a:gd name="T17" fmla="*/ 1 h 8"/>
                <a:gd name="T18" fmla="*/ 4 w 9"/>
                <a:gd name="T19" fmla="*/ 0 h 8"/>
                <a:gd name="T20" fmla="*/ 3 w 9"/>
                <a:gd name="T21" fmla="*/ 0 h 8"/>
                <a:gd name="T22" fmla="*/ 2 w 9"/>
                <a:gd name="T23" fmla="*/ 1 h 8"/>
                <a:gd name="T24" fmla="*/ 1 w 9"/>
                <a:gd name="T25" fmla="*/ 1 h 8"/>
                <a:gd name="T26" fmla="*/ 0 w 9"/>
                <a:gd name="T27" fmla="*/ 1 h 8"/>
                <a:gd name="T28" fmla="*/ 0 w 9"/>
                <a:gd name="T29" fmla="*/ 2 h 8"/>
                <a:gd name="T30" fmla="*/ 0 w 9"/>
                <a:gd name="T31" fmla="*/ 3 h 8"/>
                <a:gd name="T32" fmla="*/ 0 w 9"/>
                <a:gd name="T33" fmla="*/ 4 h 8"/>
                <a:gd name="T34" fmla="*/ 0 w 9"/>
                <a:gd name="T35" fmla="*/ 5 h 8"/>
                <a:gd name="T36" fmla="*/ 0 w 9"/>
                <a:gd name="T37" fmla="*/ 5 h 8"/>
                <a:gd name="T38" fmla="*/ 0 w 9"/>
                <a:gd name="T39" fmla="*/ 6 h 8"/>
                <a:gd name="T40" fmla="*/ 1 w 9"/>
                <a:gd name="T41" fmla="*/ 7 h 8"/>
                <a:gd name="T42" fmla="*/ 2 w 9"/>
                <a:gd name="T43" fmla="*/ 7 h 8"/>
                <a:gd name="T44" fmla="*/ 2 w 9"/>
                <a:gd name="T45" fmla="*/ 7 h 8"/>
                <a:gd name="T46" fmla="*/ 5 w 9"/>
                <a:gd name="T47" fmla="*/ 8 h 8"/>
                <a:gd name="T48" fmla="*/ 6 w 9"/>
                <a:gd name="T49" fmla="*/ 8 h 8"/>
                <a:gd name="T50" fmla="*/ 8 w 9"/>
                <a:gd name="T51" fmla="*/ 8 h 8"/>
                <a:gd name="T52" fmla="*/ 9 w 9"/>
                <a:gd name="T53" fmla="*/ 8 h 8"/>
                <a:gd name="T54" fmla="*/ 9 w 9"/>
                <a:gd name="T5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" h="8">
                  <a:moveTo>
                    <a:pt x="9" y="7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8232775" y="10345424"/>
              <a:ext cx="358775" cy="317500"/>
            </a:xfrm>
            <a:custGeom>
              <a:avLst/>
              <a:gdLst>
                <a:gd name="T0" fmla="*/ 4 w 93"/>
                <a:gd name="T1" fmla="*/ 45 h 82"/>
                <a:gd name="T2" fmla="*/ 5 w 93"/>
                <a:gd name="T3" fmla="*/ 46 h 82"/>
                <a:gd name="T4" fmla="*/ 2 w 93"/>
                <a:gd name="T5" fmla="*/ 49 h 82"/>
                <a:gd name="T6" fmla="*/ 2 w 93"/>
                <a:gd name="T7" fmla="*/ 51 h 82"/>
                <a:gd name="T8" fmla="*/ 9 w 93"/>
                <a:gd name="T9" fmla="*/ 58 h 82"/>
                <a:gd name="T10" fmla="*/ 8 w 93"/>
                <a:gd name="T11" fmla="*/ 66 h 82"/>
                <a:gd name="T12" fmla="*/ 12 w 93"/>
                <a:gd name="T13" fmla="*/ 71 h 82"/>
                <a:gd name="T14" fmla="*/ 16 w 93"/>
                <a:gd name="T15" fmla="*/ 73 h 82"/>
                <a:gd name="T16" fmla="*/ 29 w 93"/>
                <a:gd name="T17" fmla="*/ 75 h 82"/>
                <a:gd name="T18" fmla="*/ 36 w 93"/>
                <a:gd name="T19" fmla="*/ 82 h 82"/>
                <a:gd name="T20" fmla="*/ 43 w 93"/>
                <a:gd name="T21" fmla="*/ 79 h 82"/>
                <a:gd name="T22" fmla="*/ 51 w 93"/>
                <a:gd name="T23" fmla="*/ 78 h 82"/>
                <a:gd name="T24" fmla="*/ 51 w 93"/>
                <a:gd name="T25" fmla="*/ 70 h 82"/>
                <a:gd name="T26" fmla="*/ 52 w 93"/>
                <a:gd name="T27" fmla="*/ 68 h 82"/>
                <a:gd name="T28" fmla="*/ 55 w 93"/>
                <a:gd name="T29" fmla="*/ 67 h 82"/>
                <a:gd name="T30" fmla="*/ 59 w 93"/>
                <a:gd name="T31" fmla="*/ 62 h 82"/>
                <a:gd name="T32" fmla="*/ 63 w 93"/>
                <a:gd name="T33" fmla="*/ 57 h 82"/>
                <a:gd name="T34" fmla="*/ 69 w 93"/>
                <a:gd name="T35" fmla="*/ 50 h 82"/>
                <a:gd name="T36" fmla="*/ 73 w 93"/>
                <a:gd name="T37" fmla="*/ 52 h 82"/>
                <a:gd name="T38" fmla="*/ 78 w 93"/>
                <a:gd name="T39" fmla="*/ 51 h 82"/>
                <a:gd name="T40" fmla="*/ 86 w 93"/>
                <a:gd name="T41" fmla="*/ 42 h 82"/>
                <a:gd name="T42" fmla="*/ 86 w 93"/>
                <a:gd name="T43" fmla="*/ 40 h 82"/>
                <a:gd name="T44" fmla="*/ 85 w 93"/>
                <a:gd name="T45" fmla="*/ 38 h 82"/>
                <a:gd name="T46" fmla="*/ 81 w 93"/>
                <a:gd name="T47" fmla="*/ 36 h 82"/>
                <a:gd name="T48" fmla="*/ 69 w 93"/>
                <a:gd name="T49" fmla="*/ 36 h 82"/>
                <a:gd name="T50" fmla="*/ 64 w 93"/>
                <a:gd name="T51" fmla="*/ 34 h 82"/>
                <a:gd name="T52" fmla="*/ 58 w 93"/>
                <a:gd name="T53" fmla="*/ 27 h 82"/>
                <a:gd name="T54" fmla="*/ 56 w 93"/>
                <a:gd name="T55" fmla="*/ 21 h 82"/>
                <a:gd name="T56" fmla="*/ 58 w 93"/>
                <a:gd name="T57" fmla="*/ 18 h 82"/>
                <a:gd name="T58" fmla="*/ 59 w 93"/>
                <a:gd name="T59" fmla="*/ 25 h 82"/>
                <a:gd name="T60" fmla="*/ 61 w 93"/>
                <a:gd name="T61" fmla="*/ 28 h 82"/>
                <a:gd name="T62" fmla="*/ 63 w 93"/>
                <a:gd name="T63" fmla="*/ 31 h 82"/>
                <a:gd name="T64" fmla="*/ 71 w 93"/>
                <a:gd name="T65" fmla="*/ 34 h 82"/>
                <a:gd name="T66" fmla="*/ 75 w 93"/>
                <a:gd name="T67" fmla="*/ 35 h 82"/>
                <a:gd name="T68" fmla="*/ 90 w 93"/>
                <a:gd name="T69" fmla="*/ 34 h 82"/>
                <a:gd name="T70" fmla="*/ 91 w 93"/>
                <a:gd name="T71" fmla="*/ 25 h 82"/>
                <a:gd name="T72" fmla="*/ 91 w 93"/>
                <a:gd name="T73" fmla="*/ 22 h 82"/>
                <a:gd name="T74" fmla="*/ 89 w 93"/>
                <a:gd name="T75" fmla="*/ 15 h 82"/>
                <a:gd name="T76" fmla="*/ 86 w 93"/>
                <a:gd name="T77" fmla="*/ 11 h 82"/>
                <a:gd name="T78" fmla="*/ 87 w 93"/>
                <a:gd name="T79" fmla="*/ 9 h 82"/>
                <a:gd name="T80" fmla="*/ 87 w 93"/>
                <a:gd name="T81" fmla="*/ 2 h 82"/>
                <a:gd name="T82" fmla="*/ 79 w 93"/>
                <a:gd name="T83" fmla="*/ 2 h 82"/>
                <a:gd name="T84" fmla="*/ 75 w 93"/>
                <a:gd name="T85" fmla="*/ 3 h 82"/>
                <a:gd name="T86" fmla="*/ 63 w 93"/>
                <a:gd name="T87" fmla="*/ 2 h 82"/>
                <a:gd name="T88" fmla="*/ 58 w 93"/>
                <a:gd name="T89" fmla="*/ 7 h 82"/>
                <a:gd name="T90" fmla="*/ 54 w 93"/>
                <a:gd name="T91" fmla="*/ 10 h 82"/>
                <a:gd name="T92" fmla="*/ 40 w 93"/>
                <a:gd name="T93" fmla="*/ 6 h 82"/>
                <a:gd name="T94" fmla="*/ 34 w 93"/>
                <a:gd name="T95" fmla="*/ 6 h 82"/>
                <a:gd name="T96" fmla="*/ 33 w 93"/>
                <a:gd name="T97" fmla="*/ 11 h 82"/>
                <a:gd name="T98" fmla="*/ 33 w 93"/>
                <a:gd name="T99" fmla="*/ 17 h 82"/>
                <a:gd name="T100" fmla="*/ 34 w 93"/>
                <a:gd name="T101" fmla="*/ 22 h 82"/>
                <a:gd name="T102" fmla="*/ 40 w 93"/>
                <a:gd name="T103" fmla="*/ 26 h 82"/>
                <a:gd name="T104" fmla="*/ 42 w 93"/>
                <a:gd name="T105" fmla="*/ 30 h 82"/>
                <a:gd name="T106" fmla="*/ 32 w 93"/>
                <a:gd name="T107" fmla="*/ 25 h 82"/>
                <a:gd name="T108" fmla="*/ 25 w 93"/>
                <a:gd name="T109" fmla="*/ 21 h 82"/>
                <a:gd name="T110" fmla="*/ 20 w 93"/>
                <a:gd name="T111" fmla="*/ 21 h 82"/>
                <a:gd name="T112" fmla="*/ 16 w 93"/>
                <a:gd name="T113" fmla="*/ 20 h 82"/>
                <a:gd name="T114" fmla="*/ 11 w 93"/>
                <a:gd name="T115" fmla="*/ 18 h 82"/>
                <a:gd name="T116" fmla="*/ 7 w 93"/>
                <a:gd name="T117" fmla="*/ 21 h 82"/>
                <a:gd name="T118" fmla="*/ 3 w 93"/>
                <a:gd name="T119" fmla="*/ 30 h 82"/>
                <a:gd name="T120" fmla="*/ 1 w 93"/>
                <a:gd name="T121" fmla="*/ 37 h 82"/>
                <a:gd name="T122" fmla="*/ 0 w 93"/>
                <a:gd name="T123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3" h="82">
                  <a:moveTo>
                    <a:pt x="0" y="42"/>
                  </a:moveTo>
                  <a:cubicBezTo>
                    <a:pt x="1" y="42"/>
                    <a:pt x="1" y="43"/>
                    <a:pt x="1" y="43"/>
                  </a:cubicBezTo>
                  <a:cubicBezTo>
                    <a:pt x="2" y="43"/>
                    <a:pt x="2" y="44"/>
                    <a:pt x="3" y="44"/>
                  </a:cubicBezTo>
                  <a:cubicBezTo>
                    <a:pt x="3" y="44"/>
                    <a:pt x="3" y="45"/>
                    <a:pt x="4" y="45"/>
                  </a:cubicBezTo>
                  <a:cubicBezTo>
                    <a:pt x="4" y="45"/>
                    <a:pt x="5" y="45"/>
                    <a:pt x="5" y="45"/>
                  </a:cubicBezTo>
                  <a:cubicBezTo>
                    <a:pt x="5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7"/>
                    <a:pt x="3" y="48"/>
                    <a:pt x="2" y="48"/>
                  </a:cubicBez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50"/>
                    <a:pt x="2" y="50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3"/>
                    <a:pt x="3" y="53"/>
                    <a:pt x="3" y="54"/>
                  </a:cubicBezTo>
                  <a:cubicBezTo>
                    <a:pt x="5" y="55"/>
                    <a:pt x="7" y="56"/>
                    <a:pt x="8" y="57"/>
                  </a:cubicBezTo>
                  <a:cubicBezTo>
                    <a:pt x="8" y="57"/>
                    <a:pt x="9" y="58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9" y="61"/>
                    <a:pt x="9" y="62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5" y="72"/>
                    <a:pt x="15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9" y="73"/>
                    <a:pt x="22" y="74"/>
                    <a:pt x="25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7" y="74"/>
                    <a:pt x="28" y="75"/>
                    <a:pt x="29" y="7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30" y="76"/>
                    <a:pt x="30" y="76"/>
                    <a:pt x="30" y="77"/>
                  </a:cubicBezTo>
                  <a:cubicBezTo>
                    <a:pt x="30" y="77"/>
                    <a:pt x="30" y="77"/>
                    <a:pt x="31" y="77"/>
                  </a:cubicBezTo>
                  <a:cubicBezTo>
                    <a:pt x="31" y="78"/>
                    <a:pt x="32" y="79"/>
                    <a:pt x="33" y="80"/>
                  </a:cubicBezTo>
                  <a:cubicBezTo>
                    <a:pt x="34" y="81"/>
                    <a:pt x="35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7" y="82"/>
                    <a:pt x="38" y="82"/>
                    <a:pt x="39" y="82"/>
                  </a:cubicBezTo>
                  <a:cubicBezTo>
                    <a:pt x="40" y="81"/>
                    <a:pt x="41" y="80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4" y="79"/>
                    <a:pt x="46" y="79"/>
                    <a:pt x="47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1" y="79"/>
                    <a:pt x="51" y="78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1"/>
                  </a:cubicBezTo>
                  <a:cubicBezTo>
                    <a:pt x="51" y="71"/>
                    <a:pt x="51" y="70"/>
                    <a:pt x="51" y="70"/>
                  </a:cubicBezTo>
                  <a:cubicBezTo>
                    <a:pt x="50" y="69"/>
                    <a:pt x="50" y="69"/>
                    <a:pt x="50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2" y="69"/>
                    <a:pt x="52" y="68"/>
                  </a:cubicBezTo>
                  <a:cubicBezTo>
                    <a:pt x="52" y="68"/>
                    <a:pt x="52" y="68"/>
                    <a:pt x="5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3" y="68"/>
                    <a:pt x="54" y="68"/>
                    <a:pt x="54" y="68"/>
                  </a:cubicBezTo>
                  <a:cubicBezTo>
                    <a:pt x="54" y="68"/>
                    <a:pt x="54" y="68"/>
                    <a:pt x="55" y="67"/>
                  </a:cubicBezTo>
                  <a:cubicBezTo>
                    <a:pt x="55" y="67"/>
                    <a:pt x="55" y="67"/>
                    <a:pt x="56" y="67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4"/>
                    <a:pt x="58" y="64"/>
                  </a:cubicBezTo>
                  <a:cubicBezTo>
                    <a:pt x="58" y="63"/>
                    <a:pt x="58" y="63"/>
                    <a:pt x="59" y="62"/>
                  </a:cubicBezTo>
                  <a:cubicBezTo>
                    <a:pt x="59" y="61"/>
                    <a:pt x="59" y="60"/>
                    <a:pt x="59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1" y="58"/>
                    <a:pt x="62" y="58"/>
                    <a:pt x="63" y="57"/>
                  </a:cubicBezTo>
                  <a:cubicBezTo>
                    <a:pt x="64" y="56"/>
                    <a:pt x="65" y="56"/>
                    <a:pt x="65" y="55"/>
                  </a:cubicBezTo>
                  <a:cubicBezTo>
                    <a:pt x="66" y="55"/>
                    <a:pt x="66" y="54"/>
                    <a:pt x="66" y="54"/>
                  </a:cubicBezTo>
                  <a:cubicBezTo>
                    <a:pt x="67" y="54"/>
                    <a:pt x="67" y="53"/>
                    <a:pt x="67" y="53"/>
                  </a:cubicBezTo>
                  <a:cubicBezTo>
                    <a:pt x="68" y="52"/>
                    <a:pt x="68" y="51"/>
                    <a:pt x="69" y="5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70" y="50"/>
                    <a:pt x="70" y="50"/>
                    <a:pt x="71" y="50"/>
                  </a:cubicBezTo>
                  <a:cubicBezTo>
                    <a:pt x="71" y="51"/>
                    <a:pt x="72" y="51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7" y="52"/>
                    <a:pt x="78" y="51"/>
                  </a:cubicBezTo>
                  <a:cubicBezTo>
                    <a:pt x="79" y="50"/>
                    <a:pt x="81" y="49"/>
                    <a:pt x="82" y="48"/>
                  </a:cubicBezTo>
                  <a:cubicBezTo>
                    <a:pt x="83" y="46"/>
                    <a:pt x="85" y="45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43"/>
                    <a:pt x="86" y="43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6" y="38"/>
                    <a:pt x="85" y="38"/>
                    <a:pt x="85" y="38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0" y="36"/>
                    <a:pt x="80" y="36"/>
                    <a:pt x="79" y="36"/>
                  </a:cubicBezTo>
                  <a:cubicBezTo>
                    <a:pt x="78" y="37"/>
                    <a:pt x="77" y="37"/>
                    <a:pt x="76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0"/>
                    <a:pt x="59" y="29"/>
                    <a:pt x="58" y="28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4"/>
                    <a:pt x="57" y="24"/>
                  </a:cubicBezTo>
                  <a:cubicBezTo>
                    <a:pt x="56" y="23"/>
                    <a:pt x="56" y="23"/>
                    <a:pt x="56" y="2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1"/>
                    <a:pt x="56" y="20"/>
                    <a:pt x="56" y="20"/>
                  </a:cubicBezTo>
                  <a:cubicBezTo>
                    <a:pt x="56" y="20"/>
                    <a:pt x="57" y="20"/>
                    <a:pt x="57" y="20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8" y="18"/>
                    <a:pt x="58" y="18"/>
                  </a:cubicBezTo>
                  <a:cubicBezTo>
                    <a:pt x="59" y="18"/>
                    <a:pt x="59" y="18"/>
                    <a:pt x="59" y="17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4"/>
                    <a:pt x="59" y="24"/>
                    <a:pt x="59" y="25"/>
                  </a:cubicBezTo>
                  <a:cubicBezTo>
                    <a:pt x="59" y="25"/>
                    <a:pt x="59" y="25"/>
                    <a:pt x="59" y="26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2" y="30"/>
                    <a:pt x="63" y="31"/>
                  </a:cubicBezTo>
                  <a:cubicBezTo>
                    <a:pt x="63" y="31"/>
                    <a:pt x="64" y="31"/>
                    <a:pt x="64" y="32"/>
                  </a:cubicBezTo>
                  <a:cubicBezTo>
                    <a:pt x="65" y="32"/>
                    <a:pt x="67" y="33"/>
                    <a:pt x="67" y="33"/>
                  </a:cubicBezTo>
                  <a:cubicBezTo>
                    <a:pt x="69" y="34"/>
                    <a:pt x="70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2" y="34"/>
                    <a:pt x="73" y="35"/>
                    <a:pt x="74" y="35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9" y="35"/>
                    <a:pt x="82" y="35"/>
                    <a:pt x="85" y="35"/>
                  </a:cubicBezTo>
                  <a:cubicBezTo>
                    <a:pt x="86" y="34"/>
                    <a:pt x="87" y="34"/>
                    <a:pt x="87" y="34"/>
                  </a:cubicBezTo>
                  <a:cubicBezTo>
                    <a:pt x="88" y="34"/>
                    <a:pt x="89" y="34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1" y="33"/>
                    <a:pt x="92" y="33"/>
                    <a:pt x="93" y="32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3" y="30"/>
                    <a:pt x="93" y="30"/>
                    <a:pt x="93" y="29"/>
                  </a:cubicBezTo>
                  <a:cubicBezTo>
                    <a:pt x="93" y="27"/>
                    <a:pt x="92" y="26"/>
                    <a:pt x="91" y="2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1" y="23"/>
                    <a:pt x="91" y="23"/>
                  </a:cubicBezTo>
                  <a:cubicBezTo>
                    <a:pt x="91" y="23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1" y="20"/>
                    <a:pt x="91" y="19"/>
                    <a:pt x="91" y="18"/>
                  </a:cubicBezTo>
                  <a:cubicBezTo>
                    <a:pt x="91" y="18"/>
                    <a:pt x="91" y="17"/>
                    <a:pt x="90" y="16"/>
                  </a:cubicBezTo>
                  <a:cubicBezTo>
                    <a:pt x="90" y="16"/>
                    <a:pt x="89" y="15"/>
                    <a:pt x="89" y="15"/>
                  </a:cubicBezTo>
                  <a:cubicBezTo>
                    <a:pt x="88" y="14"/>
                    <a:pt x="88" y="14"/>
                    <a:pt x="88" y="13"/>
                  </a:cubicBezTo>
                  <a:cubicBezTo>
                    <a:pt x="87" y="13"/>
                    <a:pt x="87" y="13"/>
                    <a:pt x="87" y="12"/>
                  </a:cubicBezTo>
                  <a:cubicBezTo>
                    <a:pt x="87" y="12"/>
                    <a:pt x="86" y="12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0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6" y="9"/>
                    <a:pt x="87" y="9"/>
                    <a:pt x="87" y="9"/>
                  </a:cubicBezTo>
                  <a:cubicBezTo>
                    <a:pt x="87" y="9"/>
                    <a:pt x="87" y="8"/>
                    <a:pt x="87" y="8"/>
                  </a:cubicBezTo>
                  <a:cubicBezTo>
                    <a:pt x="87" y="6"/>
                    <a:pt x="87" y="5"/>
                    <a:pt x="87" y="4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1"/>
                    <a:pt x="87" y="1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2" y="0"/>
                    <a:pt x="80" y="1"/>
                    <a:pt x="79" y="2"/>
                  </a:cubicBezTo>
                  <a:cubicBezTo>
                    <a:pt x="78" y="2"/>
                    <a:pt x="78" y="2"/>
                    <a:pt x="77" y="2"/>
                  </a:cubicBezTo>
                  <a:cubicBezTo>
                    <a:pt x="77" y="2"/>
                    <a:pt x="76" y="3"/>
                    <a:pt x="76" y="3"/>
                  </a:cubicBezTo>
                  <a:cubicBezTo>
                    <a:pt x="76" y="3"/>
                    <a:pt x="76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4" y="2"/>
                    <a:pt x="72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8" y="1"/>
                    <a:pt x="68" y="1"/>
                    <a:pt x="67" y="1"/>
                  </a:cubicBezTo>
                  <a:cubicBezTo>
                    <a:pt x="66" y="1"/>
                    <a:pt x="64" y="1"/>
                    <a:pt x="63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9" y="5"/>
                    <a:pt x="59" y="6"/>
                    <a:pt x="58" y="7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1"/>
                    <a:pt x="53" y="11"/>
                  </a:cubicBezTo>
                  <a:cubicBezTo>
                    <a:pt x="52" y="10"/>
                    <a:pt x="50" y="10"/>
                    <a:pt x="49" y="9"/>
                  </a:cubicBezTo>
                  <a:cubicBezTo>
                    <a:pt x="46" y="8"/>
                    <a:pt x="44" y="7"/>
                    <a:pt x="41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7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3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4"/>
                    <a:pt x="38" y="25"/>
                  </a:cubicBezTo>
                  <a:cubicBezTo>
                    <a:pt x="39" y="25"/>
                    <a:pt x="39" y="25"/>
                    <a:pt x="40" y="26"/>
                  </a:cubicBezTo>
                  <a:cubicBezTo>
                    <a:pt x="40" y="26"/>
                    <a:pt x="40" y="26"/>
                    <a:pt x="41" y="27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2" y="28"/>
                    <a:pt x="42" y="28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0" y="30"/>
                    <a:pt x="38" y="30"/>
                    <a:pt x="37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7"/>
                    <a:pt x="32" y="26"/>
                    <a:pt x="32" y="25"/>
                  </a:cubicBezTo>
                  <a:cubicBezTo>
                    <a:pt x="31" y="25"/>
                    <a:pt x="30" y="24"/>
                    <a:pt x="29" y="24"/>
                  </a:cubicBezTo>
                  <a:cubicBezTo>
                    <a:pt x="29" y="23"/>
                    <a:pt x="28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1" y="21"/>
                    <a:pt x="20" y="21"/>
                    <a:pt x="20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1"/>
                    <a:pt x="18" y="21"/>
                    <a:pt x="18" y="21"/>
                  </a:cubicBezTo>
                  <a:cubicBezTo>
                    <a:pt x="18" y="21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0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8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2"/>
                    <a:pt x="5" y="24"/>
                    <a:pt x="5" y="25"/>
                  </a:cubicBezTo>
                  <a:cubicBezTo>
                    <a:pt x="4" y="26"/>
                    <a:pt x="4" y="27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1"/>
                    <a:pt x="3" y="31"/>
                  </a:cubicBezTo>
                  <a:cubicBezTo>
                    <a:pt x="3" y="32"/>
                    <a:pt x="3" y="32"/>
                    <a:pt x="3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5"/>
                    <a:pt x="1" y="36"/>
                    <a:pt x="1" y="37"/>
                  </a:cubicBezTo>
                  <a:cubicBezTo>
                    <a:pt x="0" y="37"/>
                    <a:pt x="0" y="38"/>
                    <a:pt x="0" y="38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1"/>
                    <a:pt x="0" y="41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9"/>
            <p:cNvSpPr>
              <a:spLocks/>
            </p:cNvSpPr>
            <p:nvPr userDrawn="1"/>
          </p:nvSpPr>
          <p:spPr bwMode="auto">
            <a:xfrm>
              <a:off x="9999663" y="10051736"/>
              <a:ext cx="104775" cy="69850"/>
            </a:xfrm>
            <a:custGeom>
              <a:avLst/>
              <a:gdLst>
                <a:gd name="T0" fmla="*/ 2 w 27"/>
                <a:gd name="T1" fmla="*/ 17 h 18"/>
                <a:gd name="T2" fmla="*/ 11 w 27"/>
                <a:gd name="T3" fmla="*/ 18 h 18"/>
                <a:gd name="T4" fmla="*/ 11 w 27"/>
                <a:gd name="T5" fmla="*/ 18 h 18"/>
                <a:gd name="T6" fmla="*/ 14 w 27"/>
                <a:gd name="T7" fmla="*/ 18 h 18"/>
                <a:gd name="T8" fmla="*/ 26 w 27"/>
                <a:gd name="T9" fmla="*/ 15 h 18"/>
                <a:gd name="T10" fmla="*/ 27 w 27"/>
                <a:gd name="T11" fmla="*/ 14 h 18"/>
                <a:gd name="T12" fmla="*/ 20 w 27"/>
                <a:gd name="T13" fmla="*/ 0 h 18"/>
                <a:gd name="T14" fmla="*/ 19 w 27"/>
                <a:gd name="T15" fmla="*/ 0 h 18"/>
                <a:gd name="T16" fmla="*/ 13 w 27"/>
                <a:gd name="T17" fmla="*/ 3 h 18"/>
                <a:gd name="T18" fmla="*/ 9 w 27"/>
                <a:gd name="T19" fmla="*/ 9 h 18"/>
                <a:gd name="T20" fmla="*/ 7 w 27"/>
                <a:gd name="T21" fmla="*/ 9 h 18"/>
                <a:gd name="T22" fmla="*/ 1 w 27"/>
                <a:gd name="T23" fmla="*/ 13 h 18"/>
                <a:gd name="T24" fmla="*/ 2 w 27"/>
                <a:gd name="T25" fmla="*/ 17 h 18"/>
                <a:gd name="T26" fmla="*/ 2 w 27"/>
                <a:gd name="T2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8">
                  <a:moveTo>
                    <a:pt x="2" y="17"/>
                  </a:moveTo>
                  <a:cubicBezTo>
                    <a:pt x="5" y="18"/>
                    <a:pt x="8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3" y="18"/>
                    <a:pt x="14" y="18"/>
                  </a:cubicBezTo>
                  <a:cubicBezTo>
                    <a:pt x="18" y="18"/>
                    <a:pt x="22" y="17"/>
                    <a:pt x="26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7"/>
                    <a:pt x="23" y="3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7" y="0"/>
                    <a:pt x="14" y="2"/>
                    <a:pt x="13" y="3"/>
                  </a:cubicBezTo>
                  <a:cubicBezTo>
                    <a:pt x="11" y="5"/>
                    <a:pt x="10" y="7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4" y="10"/>
                    <a:pt x="1" y="11"/>
                    <a:pt x="1" y="13"/>
                  </a:cubicBezTo>
                  <a:cubicBezTo>
                    <a:pt x="0" y="14"/>
                    <a:pt x="1" y="15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9728200" y="10304149"/>
              <a:ext cx="28575" cy="30163"/>
            </a:xfrm>
            <a:custGeom>
              <a:avLst/>
              <a:gdLst>
                <a:gd name="T0" fmla="*/ 1 w 7"/>
                <a:gd name="T1" fmla="*/ 6 h 8"/>
                <a:gd name="T2" fmla="*/ 3 w 7"/>
                <a:gd name="T3" fmla="*/ 8 h 8"/>
                <a:gd name="T4" fmla="*/ 3 w 7"/>
                <a:gd name="T5" fmla="*/ 8 h 8"/>
                <a:gd name="T6" fmla="*/ 5 w 7"/>
                <a:gd name="T7" fmla="*/ 8 h 8"/>
                <a:gd name="T8" fmla="*/ 5 w 7"/>
                <a:gd name="T9" fmla="*/ 8 h 8"/>
                <a:gd name="T10" fmla="*/ 7 w 7"/>
                <a:gd name="T11" fmla="*/ 6 h 8"/>
                <a:gd name="T12" fmla="*/ 7 w 7"/>
                <a:gd name="T13" fmla="*/ 6 h 8"/>
                <a:gd name="T14" fmla="*/ 7 w 7"/>
                <a:gd name="T15" fmla="*/ 2 h 8"/>
                <a:gd name="T16" fmla="*/ 7 w 7"/>
                <a:gd name="T17" fmla="*/ 2 h 8"/>
                <a:gd name="T18" fmla="*/ 7 w 7"/>
                <a:gd name="T19" fmla="*/ 2 h 8"/>
                <a:gd name="T20" fmla="*/ 4 w 7"/>
                <a:gd name="T21" fmla="*/ 0 h 8"/>
                <a:gd name="T22" fmla="*/ 4 w 7"/>
                <a:gd name="T23" fmla="*/ 0 h 8"/>
                <a:gd name="T24" fmla="*/ 3 w 7"/>
                <a:gd name="T25" fmla="*/ 0 h 8"/>
                <a:gd name="T26" fmla="*/ 3 w 7"/>
                <a:gd name="T27" fmla="*/ 0 h 8"/>
                <a:gd name="T28" fmla="*/ 1 w 7"/>
                <a:gd name="T29" fmla="*/ 2 h 8"/>
                <a:gd name="T30" fmla="*/ 0 w 7"/>
                <a:gd name="T31" fmla="*/ 6 h 8"/>
                <a:gd name="T32" fmla="*/ 1 w 7"/>
                <a:gd name="T3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0064750" y="9292911"/>
              <a:ext cx="139700" cy="233363"/>
            </a:xfrm>
            <a:custGeom>
              <a:avLst/>
              <a:gdLst>
                <a:gd name="T0" fmla="*/ 12 w 36"/>
                <a:gd name="T1" fmla="*/ 42 h 60"/>
                <a:gd name="T2" fmla="*/ 16 w 36"/>
                <a:gd name="T3" fmla="*/ 50 h 60"/>
                <a:gd name="T4" fmla="*/ 19 w 36"/>
                <a:gd name="T5" fmla="*/ 57 h 60"/>
                <a:gd name="T6" fmla="*/ 23 w 36"/>
                <a:gd name="T7" fmla="*/ 60 h 60"/>
                <a:gd name="T8" fmla="*/ 24 w 36"/>
                <a:gd name="T9" fmla="*/ 60 h 60"/>
                <a:gd name="T10" fmla="*/ 30 w 36"/>
                <a:gd name="T11" fmla="*/ 46 h 60"/>
                <a:gd name="T12" fmla="*/ 30 w 36"/>
                <a:gd name="T13" fmla="*/ 46 h 60"/>
                <a:gd name="T14" fmla="*/ 33 w 36"/>
                <a:gd name="T15" fmla="*/ 33 h 60"/>
                <a:gd name="T16" fmla="*/ 34 w 36"/>
                <a:gd name="T17" fmla="*/ 29 h 60"/>
                <a:gd name="T18" fmla="*/ 33 w 36"/>
                <a:gd name="T19" fmla="*/ 0 h 60"/>
                <a:gd name="T20" fmla="*/ 32 w 36"/>
                <a:gd name="T21" fmla="*/ 0 h 60"/>
                <a:gd name="T22" fmla="*/ 31 w 36"/>
                <a:gd name="T23" fmla="*/ 0 h 60"/>
                <a:gd name="T24" fmla="*/ 19 w 36"/>
                <a:gd name="T25" fmla="*/ 7 h 60"/>
                <a:gd name="T26" fmla="*/ 18 w 36"/>
                <a:gd name="T27" fmla="*/ 8 h 60"/>
                <a:gd name="T28" fmla="*/ 15 w 36"/>
                <a:gd name="T29" fmla="*/ 7 h 60"/>
                <a:gd name="T30" fmla="*/ 6 w 36"/>
                <a:gd name="T31" fmla="*/ 11 h 60"/>
                <a:gd name="T32" fmla="*/ 6 w 36"/>
                <a:gd name="T33" fmla="*/ 21 h 60"/>
                <a:gd name="T34" fmla="*/ 12 w 36"/>
                <a:gd name="T3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60">
                  <a:moveTo>
                    <a:pt x="12" y="42"/>
                  </a:moveTo>
                  <a:cubicBezTo>
                    <a:pt x="14" y="44"/>
                    <a:pt x="15" y="47"/>
                    <a:pt x="16" y="50"/>
                  </a:cubicBezTo>
                  <a:cubicBezTo>
                    <a:pt x="16" y="53"/>
                    <a:pt x="17" y="56"/>
                    <a:pt x="19" y="57"/>
                  </a:cubicBezTo>
                  <a:cubicBezTo>
                    <a:pt x="20" y="59"/>
                    <a:pt x="22" y="60"/>
                    <a:pt x="23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8" y="59"/>
                    <a:pt x="29" y="51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2" y="42"/>
                    <a:pt x="33" y="38"/>
                    <a:pt x="33" y="33"/>
                  </a:cubicBezTo>
                  <a:cubicBezTo>
                    <a:pt x="34" y="32"/>
                    <a:pt x="34" y="30"/>
                    <a:pt x="34" y="29"/>
                  </a:cubicBezTo>
                  <a:cubicBezTo>
                    <a:pt x="36" y="22"/>
                    <a:pt x="36" y="13"/>
                    <a:pt x="33" y="0"/>
                  </a:cubicBezTo>
                  <a:cubicBezTo>
                    <a:pt x="33" y="0"/>
                    <a:pt x="33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26" y="0"/>
                    <a:pt x="22" y="2"/>
                    <a:pt x="19" y="7"/>
                  </a:cubicBezTo>
                  <a:cubicBezTo>
                    <a:pt x="19" y="7"/>
                    <a:pt x="18" y="7"/>
                    <a:pt x="18" y="8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1" y="7"/>
                    <a:pt x="8" y="9"/>
                    <a:pt x="6" y="11"/>
                  </a:cubicBezTo>
                  <a:cubicBezTo>
                    <a:pt x="5" y="14"/>
                    <a:pt x="5" y="18"/>
                    <a:pt x="6" y="21"/>
                  </a:cubicBezTo>
                  <a:cubicBezTo>
                    <a:pt x="2" y="27"/>
                    <a:pt x="0" y="31"/>
                    <a:pt x="12" y="4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11976100" y="11556686"/>
              <a:ext cx="119063" cy="39688"/>
            </a:xfrm>
            <a:custGeom>
              <a:avLst/>
              <a:gdLst>
                <a:gd name="T0" fmla="*/ 14 w 31"/>
                <a:gd name="T1" fmla="*/ 10 h 10"/>
                <a:gd name="T2" fmla="*/ 20 w 31"/>
                <a:gd name="T3" fmla="*/ 10 h 10"/>
                <a:gd name="T4" fmla="*/ 25 w 31"/>
                <a:gd name="T5" fmla="*/ 10 h 10"/>
                <a:gd name="T6" fmla="*/ 28 w 31"/>
                <a:gd name="T7" fmla="*/ 10 h 10"/>
                <a:gd name="T8" fmla="*/ 29 w 31"/>
                <a:gd name="T9" fmla="*/ 10 h 10"/>
                <a:gd name="T10" fmla="*/ 29 w 31"/>
                <a:gd name="T11" fmla="*/ 9 h 10"/>
                <a:gd name="T12" fmla="*/ 30 w 31"/>
                <a:gd name="T13" fmla="*/ 8 h 10"/>
                <a:gd name="T14" fmla="*/ 31 w 31"/>
                <a:gd name="T15" fmla="*/ 7 h 10"/>
                <a:gd name="T16" fmla="*/ 30 w 31"/>
                <a:gd name="T17" fmla="*/ 6 h 10"/>
                <a:gd name="T18" fmla="*/ 22 w 31"/>
                <a:gd name="T19" fmla="*/ 3 h 10"/>
                <a:gd name="T20" fmla="*/ 16 w 31"/>
                <a:gd name="T21" fmla="*/ 4 h 10"/>
                <a:gd name="T22" fmla="*/ 11 w 31"/>
                <a:gd name="T23" fmla="*/ 5 h 10"/>
                <a:gd name="T24" fmla="*/ 6 w 31"/>
                <a:gd name="T25" fmla="*/ 1 h 10"/>
                <a:gd name="T26" fmla="*/ 5 w 31"/>
                <a:gd name="T27" fmla="*/ 0 h 10"/>
                <a:gd name="T28" fmla="*/ 5 w 31"/>
                <a:gd name="T29" fmla="*/ 0 h 10"/>
                <a:gd name="T30" fmla="*/ 4 w 31"/>
                <a:gd name="T31" fmla="*/ 1 h 10"/>
                <a:gd name="T32" fmla="*/ 3 w 31"/>
                <a:gd name="T33" fmla="*/ 3 h 10"/>
                <a:gd name="T34" fmla="*/ 0 w 31"/>
                <a:gd name="T35" fmla="*/ 5 h 10"/>
                <a:gd name="T36" fmla="*/ 0 w 31"/>
                <a:gd name="T37" fmla="*/ 6 h 10"/>
                <a:gd name="T38" fmla="*/ 14 w 3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0">
                  <a:moveTo>
                    <a:pt x="14" y="10"/>
                  </a:moveTo>
                  <a:cubicBezTo>
                    <a:pt x="16" y="10"/>
                    <a:pt x="18" y="10"/>
                    <a:pt x="20" y="10"/>
                  </a:cubicBezTo>
                  <a:cubicBezTo>
                    <a:pt x="21" y="10"/>
                    <a:pt x="23" y="10"/>
                    <a:pt x="25" y="10"/>
                  </a:cubicBezTo>
                  <a:cubicBezTo>
                    <a:pt x="26" y="10"/>
                    <a:pt x="27" y="10"/>
                    <a:pt x="28" y="10"/>
                  </a:cubicBezTo>
                  <a:cubicBezTo>
                    <a:pt x="28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1" y="7"/>
                  </a:cubicBezTo>
                  <a:cubicBezTo>
                    <a:pt x="31" y="7"/>
                    <a:pt x="31" y="6"/>
                    <a:pt x="30" y="6"/>
                  </a:cubicBezTo>
                  <a:cubicBezTo>
                    <a:pt x="28" y="4"/>
                    <a:pt x="26" y="3"/>
                    <a:pt x="22" y="3"/>
                  </a:cubicBezTo>
                  <a:cubicBezTo>
                    <a:pt x="20" y="3"/>
                    <a:pt x="18" y="4"/>
                    <a:pt x="16" y="4"/>
                  </a:cubicBezTo>
                  <a:cubicBezTo>
                    <a:pt x="14" y="4"/>
                    <a:pt x="13" y="5"/>
                    <a:pt x="11" y="5"/>
                  </a:cubicBezTo>
                  <a:cubicBezTo>
                    <a:pt x="8" y="5"/>
                    <a:pt x="7" y="4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2" y="9"/>
                    <a:pt x="8" y="10"/>
                    <a:pt x="14" y="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9652000" y="10318436"/>
              <a:ext cx="30163" cy="26988"/>
            </a:xfrm>
            <a:custGeom>
              <a:avLst/>
              <a:gdLst>
                <a:gd name="T0" fmla="*/ 2 w 8"/>
                <a:gd name="T1" fmla="*/ 7 h 7"/>
                <a:gd name="T2" fmla="*/ 3 w 8"/>
                <a:gd name="T3" fmla="*/ 7 h 7"/>
                <a:gd name="T4" fmla="*/ 4 w 8"/>
                <a:gd name="T5" fmla="*/ 7 h 7"/>
                <a:gd name="T6" fmla="*/ 6 w 8"/>
                <a:gd name="T7" fmla="*/ 7 h 7"/>
                <a:gd name="T8" fmla="*/ 6 w 8"/>
                <a:gd name="T9" fmla="*/ 7 h 7"/>
                <a:gd name="T10" fmla="*/ 6 w 8"/>
                <a:gd name="T11" fmla="*/ 6 h 7"/>
                <a:gd name="T12" fmla="*/ 8 w 8"/>
                <a:gd name="T13" fmla="*/ 3 h 7"/>
                <a:gd name="T14" fmla="*/ 6 w 8"/>
                <a:gd name="T15" fmla="*/ 0 h 7"/>
                <a:gd name="T16" fmla="*/ 6 w 8"/>
                <a:gd name="T17" fmla="*/ 0 h 7"/>
                <a:gd name="T18" fmla="*/ 4 w 8"/>
                <a:gd name="T19" fmla="*/ 0 h 7"/>
                <a:gd name="T20" fmla="*/ 3 w 8"/>
                <a:gd name="T21" fmla="*/ 0 h 7"/>
                <a:gd name="T22" fmla="*/ 1 w 8"/>
                <a:gd name="T23" fmla="*/ 2 h 7"/>
                <a:gd name="T24" fmla="*/ 1 w 8"/>
                <a:gd name="T25" fmla="*/ 3 h 7"/>
                <a:gd name="T26" fmla="*/ 2 w 8"/>
                <a:gd name="T2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8" y="4"/>
                    <a:pt x="8" y="3"/>
                  </a:cubicBezTo>
                  <a:cubicBezTo>
                    <a:pt x="8" y="2"/>
                    <a:pt x="7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1" y="5"/>
                    <a:pt x="2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34"/>
            <p:cNvSpPr>
              <a:spLocks/>
            </p:cNvSpPr>
            <p:nvPr userDrawn="1"/>
          </p:nvSpPr>
          <p:spPr bwMode="auto">
            <a:xfrm>
              <a:off x="9628188" y="10361299"/>
              <a:ext cx="38100" cy="34925"/>
            </a:xfrm>
            <a:custGeom>
              <a:avLst/>
              <a:gdLst>
                <a:gd name="T0" fmla="*/ 1 w 10"/>
                <a:gd name="T1" fmla="*/ 6 h 9"/>
                <a:gd name="T2" fmla="*/ 2 w 10"/>
                <a:gd name="T3" fmla="*/ 6 h 9"/>
                <a:gd name="T4" fmla="*/ 4 w 10"/>
                <a:gd name="T5" fmla="*/ 8 h 9"/>
                <a:gd name="T6" fmla="*/ 6 w 10"/>
                <a:gd name="T7" fmla="*/ 9 h 9"/>
                <a:gd name="T8" fmla="*/ 7 w 10"/>
                <a:gd name="T9" fmla="*/ 9 h 9"/>
                <a:gd name="T10" fmla="*/ 8 w 10"/>
                <a:gd name="T11" fmla="*/ 8 h 9"/>
                <a:gd name="T12" fmla="*/ 9 w 10"/>
                <a:gd name="T13" fmla="*/ 8 h 9"/>
                <a:gd name="T14" fmla="*/ 9 w 10"/>
                <a:gd name="T15" fmla="*/ 8 h 9"/>
                <a:gd name="T16" fmla="*/ 10 w 10"/>
                <a:gd name="T17" fmla="*/ 7 h 9"/>
                <a:gd name="T18" fmla="*/ 10 w 10"/>
                <a:gd name="T19" fmla="*/ 7 h 9"/>
                <a:gd name="T20" fmla="*/ 10 w 10"/>
                <a:gd name="T21" fmla="*/ 6 h 9"/>
                <a:gd name="T22" fmla="*/ 10 w 10"/>
                <a:gd name="T23" fmla="*/ 5 h 9"/>
                <a:gd name="T24" fmla="*/ 10 w 10"/>
                <a:gd name="T25" fmla="*/ 4 h 9"/>
                <a:gd name="T26" fmla="*/ 10 w 10"/>
                <a:gd name="T27" fmla="*/ 3 h 9"/>
                <a:gd name="T28" fmla="*/ 10 w 10"/>
                <a:gd name="T29" fmla="*/ 2 h 9"/>
                <a:gd name="T30" fmla="*/ 9 w 10"/>
                <a:gd name="T31" fmla="*/ 2 h 9"/>
                <a:gd name="T32" fmla="*/ 8 w 10"/>
                <a:gd name="T33" fmla="*/ 1 h 9"/>
                <a:gd name="T34" fmla="*/ 4 w 10"/>
                <a:gd name="T35" fmla="*/ 0 h 9"/>
                <a:gd name="T36" fmla="*/ 2 w 10"/>
                <a:gd name="T37" fmla="*/ 0 h 9"/>
                <a:gd name="T38" fmla="*/ 2 w 10"/>
                <a:gd name="T39" fmla="*/ 0 h 9"/>
                <a:gd name="T40" fmla="*/ 1 w 10"/>
                <a:gd name="T41" fmla="*/ 1 h 9"/>
                <a:gd name="T42" fmla="*/ 1 w 10"/>
                <a:gd name="T43" fmla="*/ 1 h 9"/>
                <a:gd name="T44" fmla="*/ 0 w 10"/>
                <a:gd name="T45" fmla="*/ 2 h 9"/>
                <a:gd name="T46" fmla="*/ 0 w 10"/>
                <a:gd name="T47" fmla="*/ 3 h 9"/>
                <a:gd name="T48" fmla="*/ 0 w 10"/>
                <a:gd name="T49" fmla="*/ 4 h 9"/>
                <a:gd name="T50" fmla="*/ 1 w 10"/>
                <a:gd name="T51" fmla="*/ 5 h 9"/>
                <a:gd name="T52" fmla="*/ 1 w 10"/>
                <a:gd name="T5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" h="9">
                  <a:moveTo>
                    <a:pt x="1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4" y="8"/>
                    <a:pt x="5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9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1"/>
                    <a:pt x="8" y="1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35"/>
            <p:cNvSpPr>
              <a:spLocks/>
            </p:cNvSpPr>
            <p:nvPr userDrawn="1"/>
          </p:nvSpPr>
          <p:spPr bwMode="auto">
            <a:xfrm>
              <a:off x="9690100" y="10331136"/>
              <a:ext cx="26988" cy="34925"/>
            </a:xfrm>
            <a:custGeom>
              <a:avLst/>
              <a:gdLst>
                <a:gd name="T0" fmla="*/ 1 w 7"/>
                <a:gd name="T1" fmla="*/ 7 h 9"/>
                <a:gd name="T2" fmla="*/ 3 w 7"/>
                <a:gd name="T3" fmla="*/ 9 h 9"/>
                <a:gd name="T4" fmla="*/ 3 w 7"/>
                <a:gd name="T5" fmla="*/ 9 h 9"/>
                <a:gd name="T6" fmla="*/ 4 w 7"/>
                <a:gd name="T7" fmla="*/ 9 h 9"/>
                <a:gd name="T8" fmla="*/ 5 w 7"/>
                <a:gd name="T9" fmla="*/ 9 h 9"/>
                <a:gd name="T10" fmla="*/ 6 w 7"/>
                <a:gd name="T11" fmla="*/ 8 h 9"/>
                <a:gd name="T12" fmla="*/ 7 w 7"/>
                <a:gd name="T13" fmla="*/ 3 h 9"/>
                <a:gd name="T14" fmla="*/ 6 w 7"/>
                <a:gd name="T15" fmla="*/ 2 h 9"/>
                <a:gd name="T16" fmla="*/ 5 w 7"/>
                <a:gd name="T17" fmla="*/ 1 h 9"/>
                <a:gd name="T18" fmla="*/ 5 w 7"/>
                <a:gd name="T19" fmla="*/ 1 h 9"/>
                <a:gd name="T20" fmla="*/ 4 w 7"/>
                <a:gd name="T21" fmla="*/ 0 h 9"/>
                <a:gd name="T22" fmla="*/ 3 w 7"/>
                <a:gd name="T23" fmla="*/ 0 h 9"/>
                <a:gd name="T24" fmla="*/ 2 w 7"/>
                <a:gd name="T25" fmla="*/ 1 h 9"/>
                <a:gd name="T26" fmla="*/ 2 w 7"/>
                <a:gd name="T27" fmla="*/ 1 h 9"/>
                <a:gd name="T28" fmla="*/ 1 w 7"/>
                <a:gd name="T29" fmla="*/ 2 h 9"/>
                <a:gd name="T30" fmla="*/ 0 w 7"/>
                <a:gd name="T31" fmla="*/ 6 h 9"/>
                <a:gd name="T32" fmla="*/ 1 w 7"/>
                <a:gd name="T3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9">
                  <a:moveTo>
                    <a:pt x="1" y="7"/>
                  </a:moveTo>
                  <a:cubicBezTo>
                    <a:pt x="1" y="8"/>
                    <a:pt x="1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7"/>
                    <a:pt x="7" y="5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36"/>
            <p:cNvSpPr>
              <a:spLocks/>
            </p:cNvSpPr>
            <p:nvPr userDrawn="1"/>
          </p:nvSpPr>
          <p:spPr bwMode="auto">
            <a:xfrm>
              <a:off x="11887200" y="12772711"/>
              <a:ext cx="161925" cy="215900"/>
            </a:xfrm>
            <a:custGeom>
              <a:avLst/>
              <a:gdLst>
                <a:gd name="T0" fmla="*/ 18 w 42"/>
                <a:gd name="T1" fmla="*/ 43 h 56"/>
                <a:gd name="T2" fmla="*/ 17 w 42"/>
                <a:gd name="T3" fmla="*/ 46 h 56"/>
                <a:gd name="T4" fmla="*/ 19 w 42"/>
                <a:gd name="T5" fmla="*/ 51 h 56"/>
                <a:gd name="T6" fmla="*/ 22 w 42"/>
                <a:gd name="T7" fmla="*/ 54 h 56"/>
                <a:gd name="T8" fmla="*/ 25 w 42"/>
                <a:gd name="T9" fmla="*/ 56 h 56"/>
                <a:gd name="T10" fmla="*/ 31 w 42"/>
                <a:gd name="T11" fmla="*/ 55 h 56"/>
                <a:gd name="T12" fmla="*/ 33 w 42"/>
                <a:gd name="T13" fmla="*/ 53 h 56"/>
                <a:gd name="T14" fmla="*/ 35 w 42"/>
                <a:gd name="T15" fmla="*/ 48 h 56"/>
                <a:gd name="T16" fmla="*/ 38 w 42"/>
                <a:gd name="T17" fmla="*/ 36 h 56"/>
                <a:gd name="T18" fmla="*/ 41 w 42"/>
                <a:gd name="T19" fmla="*/ 32 h 56"/>
                <a:gd name="T20" fmla="*/ 38 w 42"/>
                <a:gd name="T21" fmla="*/ 26 h 56"/>
                <a:gd name="T22" fmla="*/ 34 w 42"/>
                <a:gd name="T23" fmla="*/ 17 h 56"/>
                <a:gd name="T24" fmla="*/ 37 w 42"/>
                <a:gd name="T25" fmla="*/ 18 h 56"/>
                <a:gd name="T26" fmla="*/ 38 w 42"/>
                <a:gd name="T27" fmla="*/ 17 h 56"/>
                <a:gd name="T28" fmla="*/ 36 w 42"/>
                <a:gd name="T29" fmla="*/ 7 h 56"/>
                <a:gd name="T30" fmla="*/ 34 w 42"/>
                <a:gd name="T31" fmla="*/ 4 h 56"/>
                <a:gd name="T32" fmla="*/ 31 w 42"/>
                <a:gd name="T33" fmla="*/ 2 h 56"/>
                <a:gd name="T34" fmla="*/ 23 w 42"/>
                <a:gd name="T35" fmla="*/ 0 h 56"/>
                <a:gd name="T36" fmla="*/ 22 w 42"/>
                <a:gd name="T37" fmla="*/ 0 h 56"/>
                <a:gd name="T38" fmla="*/ 21 w 42"/>
                <a:gd name="T39" fmla="*/ 8 h 56"/>
                <a:gd name="T40" fmla="*/ 19 w 42"/>
                <a:gd name="T41" fmla="*/ 9 h 56"/>
                <a:gd name="T42" fmla="*/ 15 w 42"/>
                <a:gd name="T43" fmla="*/ 12 h 56"/>
                <a:gd name="T44" fmla="*/ 14 w 42"/>
                <a:gd name="T45" fmla="*/ 14 h 56"/>
                <a:gd name="T46" fmla="*/ 13 w 42"/>
                <a:gd name="T47" fmla="*/ 17 h 56"/>
                <a:gd name="T48" fmla="*/ 12 w 42"/>
                <a:gd name="T49" fmla="*/ 16 h 56"/>
                <a:gd name="T50" fmla="*/ 8 w 42"/>
                <a:gd name="T51" fmla="*/ 16 h 56"/>
                <a:gd name="T52" fmla="*/ 4 w 42"/>
                <a:gd name="T53" fmla="*/ 17 h 56"/>
                <a:gd name="T54" fmla="*/ 0 w 42"/>
                <a:gd name="T55" fmla="*/ 21 h 56"/>
                <a:gd name="T56" fmla="*/ 0 w 42"/>
                <a:gd name="T57" fmla="*/ 26 h 56"/>
                <a:gd name="T58" fmla="*/ 3 w 42"/>
                <a:gd name="T59" fmla="*/ 29 h 56"/>
                <a:gd name="T60" fmla="*/ 7 w 42"/>
                <a:gd name="T61" fmla="*/ 29 h 56"/>
                <a:gd name="T62" fmla="*/ 14 w 42"/>
                <a:gd name="T63" fmla="*/ 26 h 56"/>
                <a:gd name="T64" fmla="*/ 20 w 42"/>
                <a:gd name="T65" fmla="*/ 33 h 56"/>
                <a:gd name="T66" fmla="*/ 21 w 42"/>
                <a:gd name="T67" fmla="*/ 3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" h="56">
                  <a:moveTo>
                    <a:pt x="21" y="36"/>
                  </a:moveTo>
                  <a:cubicBezTo>
                    <a:pt x="20" y="38"/>
                    <a:pt x="19" y="40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9" y="56"/>
                    <a:pt x="29" y="5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4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4" y="50"/>
                    <a:pt x="34" y="49"/>
                    <a:pt x="35" y="48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6" y="43"/>
                    <a:pt x="37" y="39"/>
                    <a:pt x="38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1"/>
                    <a:pt x="41" y="31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22"/>
                    <a:pt x="35" y="19"/>
                    <a:pt x="34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7"/>
                    <a:pt x="38" y="17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2"/>
                    <a:pt x="14" y="12"/>
                    <a:pt x="14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4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1" y="28"/>
                    <a:pt x="13" y="27"/>
                    <a:pt x="14" y="26"/>
                  </a:cubicBezTo>
                  <a:cubicBezTo>
                    <a:pt x="15" y="25"/>
                    <a:pt x="15" y="25"/>
                    <a:pt x="16" y="25"/>
                  </a:cubicBezTo>
                  <a:cubicBezTo>
                    <a:pt x="17" y="27"/>
                    <a:pt x="18" y="30"/>
                    <a:pt x="20" y="3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37"/>
            <p:cNvSpPr>
              <a:spLocks/>
            </p:cNvSpPr>
            <p:nvPr userDrawn="1"/>
          </p:nvSpPr>
          <p:spPr bwMode="auto">
            <a:xfrm>
              <a:off x="11998325" y="13039411"/>
              <a:ext cx="69850" cy="119063"/>
            </a:xfrm>
            <a:custGeom>
              <a:avLst/>
              <a:gdLst>
                <a:gd name="T0" fmla="*/ 0 w 18"/>
                <a:gd name="T1" fmla="*/ 12 h 31"/>
                <a:gd name="T2" fmla="*/ 1 w 18"/>
                <a:gd name="T3" fmla="*/ 14 h 31"/>
                <a:gd name="T4" fmla="*/ 2 w 18"/>
                <a:gd name="T5" fmla="*/ 16 h 31"/>
                <a:gd name="T6" fmla="*/ 3 w 18"/>
                <a:gd name="T7" fmla="*/ 18 h 31"/>
                <a:gd name="T8" fmla="*/ 3 w 18"/>
                <a:gd name="T9" fmla="*/ 19 h 31"/>
                <a:gd name="T10" fmla="*/ 4 w 18"/>
                <a:gd name="T11" fmla="*/ 20 h 31"/>
                <a:gd name="T12" fmla="*/ 6 w 18"/>
                <a:gd name="T13" fmla="*/ 21 h 31"/>
                <a:gd name="T14" fmla="*/ 7 w 18"/>
                <a:gd name="T15" fmla="*/ 21 h 31"/>
                <a:gd name="T16" fmla="*/ 6 w 18"/>
                <a:gd name="T17" fmla="*/ 24 h 31"/>
                <a:gd name="T18" fmla="*/ 6 w 18"/>
                <a:gd name="T19" fmla="*/ 27 h 31"/>
                <a:gd name="T20" fmla="*/ 6 w 18"/>
                <a:gd name="T21" fmla="*/ 27 h 31"/>
                <a:gd name="T22" fmla="*/ 8 w 18"/>
                <a:gd name="T23" fmla="*/ 29 h 31"/>
                <a:gd name="T24" fmla="*/ 8 w 18"/>
                <a:gd name="T25" fmla="*/ 30 h 31"/>
                <a:gd name="T26" fmla="*/ 10 w 18"/>
                <a:gd name="T27" fmla="*/ 31 h 31"/>
                <a:gd name="T28" fmla="*/ 11 w 18"/>
                <a:gd name="T29" fmla="*/ 31 h 31"/>
                <a:gd name="T30" fmla="*/ 13 w 18"/>
                <a:gd name="T31" fmla="*/ 31 h 31"/>
                <a:gd name="T32" fmla="*/ 13 w 18"/>
                <a:gd name="T33" fmla="*/ 31 h 31"/>
                <a:gd name="T34" fmla="*/ 14 w 18"/>
                <a:gd name="T35" fmla="*/ 31 h 31"/>
                <a:gd name="T36" fmla="*/ 16 w 18"/>
                <a:gd name="T37" fmla="*/ 29 h 31"/>
                <a:gd name="T38" fmla="*/ 17 w 18"/>
                <a:gd name="T39" fmla="*/ 29 h 31"/>
                <a:gd name="T40" fmla="*/ 17 w 18"/>
                <a:gd name="T41" fmla="*/ 27 h 31"/>
                <a:gd name="T42" fmla="*/ 18 w 18"/>
                <a:gd name="T43" fmla="*/ 26 h 31"/>
                <a:gd name="T44" fmla="*/ 18 w 18"/>
                <a:gd name="T45" fmla="*/ 25 h 31"/>
                <a:gd name="T46" fmla="*/ 18 w 18"/>
                <a:gd name="T47" fmla="*/ 24 h 31"/>
                <a:gd name="T48" fmla="*/ 17 w 18"/>
                <a:gd name="T49" fmla="*/ 23 h 31"/>
                <a:gd name="T50" fmla="*/ 17 w 18"/>
                <a:gd name="T51" fmla="*/ 22 h 31"/>
                <a:gd name="T52" fmla="*/ 16 w 18"/>
                <a:gd name="T53" fmla="*/ 21 h 31"/>
                <a:gd name="T54" fmla="*/ 15 w 18"/>
                <a:gd name="T55" fmla="*/ 20 h 31"/>
                <a:gd name="T56" fmla="*/ 15 w 18"/>
                <a:gd name="T57" fmla="*/ 20 h 31"/>
                <a:gd name="T58" fmla="*/ 14 w 18"/>
                <a:gd name="T59" fmla="*/ 20 h 31"/>
                <a:gd name="T60" fmla="*/ 14 w 18"/>
                <a:gd name="T61" fmla="*/ 19 h 31"/>
                <a:gd name="T62" fmla="*/ 13 w 18"/>
                <a:gd name="T63" fmla="*/ 19 h 31"/>
                <a:gd name="T64" fmla="*/ 13 w 18"/>
                <a:gd name="T65" fmla="*/ 19 h 31"/>
                <a:gd name="T66" fmla="*/ 15 w 18"/>
                <a:gd name="T67" fmla="*/ 17 h 31"/>
                <a:gd name="T68" fmla="*/ 16 w 18"/>
                <a:gd name="T69" fmla="*/ 14 h 31"/>
                <a:gd name="T70" fmla="*/ 16 w 18"/>
                <a:gd name="T71" fmla="*/ 12 h 31"/>
                <a:gd name="T72" fmla="*/ 16 w 18"/>
                <a:gd name="T73" fmla="*/ 11 h 31"/>
                <a:gd name="T74" fmla="*/ 16 w 18"/>
                <a:gd name="T75" fmla="*/ 9 h 31"/>
                <a:gd name="T76" fmla="*/ 16 w 18"/>
                <a:gd name="T77" fmla="*/ 7 h 31"/>
                <a:gd name="T78" fmla="*/ 15 w 18"/>
                <a:gd name="T79" fmla="*/ 6 h 31"/>
                <a:gd name="T80" fmla="*/ 14 w 18"/>
                <a:gd name="T81" fmla="*/ 4 h 31"/>
                <a:gd name="T82" fmla="*/ 13 w 18"/>
                <a:gd name="T83" fmla="*/ 4 h 31"/>
                <a:gd name="T84" fmla="*/ 11 w 18"/>
                <a:gd name="T85" fmla="*/ 2 h 31"/>
                <a:gd name="T86" fmla="*/ 5 w 18"/>
                <a:gd name="T87" fmla="*/ 0 h 31"/>
                <a:gd name="T88" fmla="*/ 5 w 18"/>
                <a:gd name="T89" fmla="*/ 0 h 31"/>
                <a:gd name="T90" fmla="*/ 4 w 18"/>
                <a:gd name="T91" fmla="*/ 0 h 31"/>
                <a:gd name="T92" fmla="*/ 1 w 18"/>
                <a:gd name="T93" fmla="*/ 3 h 31"/>
                <a:gd name="T94" fmla="*/ 1 w 18"/>
                <a:gd name="T95" fmla="*/ 5 h 31"/>
                <a:gd name="T96" fmla="*/ 0 w 18"/>
                <a:gd name="T97" fmla="*/ 6 h 31"/>
                <a:gd name="T98" fmla="*/ 0 w 18"/>
                <a:gd name="T99" fmla="*/ 10 h 31"/>
                <a:gd name="T100" fmla="*/ 0 w 18"/>
                <a:gd name="T101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" h="31">
                  <a:moveTo>
                    <a:pt x="0" y="12"/>
                  </a:move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7"/>
                    <a:pt x="2" y="17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6" y="23"/>
                    <a:pt x="6" y="24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7" y="29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38"/>
            <p:cNvSpPr>
              <a:spLocks/>
            </p:cNvSpPr>
            <p:nvPr userDrawn="1"/>
          </p:nvSpPr>
          <p:spPr bwMode="auto">
            <a:xfrm>
              <a:off x="12076113" y="13395011"/>
              <a:ext cx="53975" cy="58738"/>
            </a:xfrm>
            <a:custGeom>
              <a:avLst/>
              <a:gdLst>
                <a:gd name="T0" fmla="*/ 6 w 14"/>
                <a:gd name="T1" fmla="*/ 0 h 15"/>
                <a:gd name="T2" fmla="*/ 5 w 14"/>
                <a:gd name="T3" fmla="*/ 0 h 15"/>
                <a:gd name="T4" fmla="*/ 3 w 14"/>
                <a:gd name="T5" fmla="*/ 1 h 15"/>
                <a:gd name="T6" fmla="*/ 2 w 14"/>
                <a:gd name="T7" fmla="*/ 2 h 15"/>
                <a:gd name="T8" fmla="*/ 0 w 14"/>
                <a:gd name="T9" fmla="*/ 4 h 15"/>
                <a:gd name="T10" fmla="*/ 0 w 14"/>
                <a:gd name="T11" fmla="*/ 6 h 15"/>
                <a:gd name="T12" fmla="*/ 0 w 14"/>
                <a:gd name="T13" fmla="*/ 8 h 15"/>
                <a:gd name="T14" fmla="*/ 0 w 14"/>
                <a:gd name="T15" fmla="*/ 10 h 15"/>
                <a:gd name="T16" fmla="*/ 2 w 14"/>
                <a:gd name="T17" fmla="*/ 12 h 15"/>
                <a:gd name="T18" fmla="*/ 4 w 14"/>
                <a:gd name="T19" fmla="*/ 14 h 15"/>
                <a:gd name="T20" fmla="*/ 6 w 14"/>
                <a:gd name="T21" fmla="*/ 15 h 15"/>
                <a:gd name="T22" fmla="*/ 7 w 14"/>
                <a:gd name="T23" fmla="*/ 15 h 15"/>
                <a:gd name="T24" fmla="*/ 10 w 14"/>
                <a:gd name="T25" fmla="*/ 15 h 15"/>
                <a:gd name="T26" fmla="*/ 10 w 14"/>
                <a:gd name="T27" fmla="*/ 14 h 15"/>
                <a:gd name="T28" fmla="*/ 13 w 14"/>
                <a:gd name="T29" fmla="*/ 12 h 15"/>
                <a:gd name="T30" fmla="*/ 13 w 14"/>
                <a:gd name="T31" fmla="*/ 12 h 15"/>
                <a:gd name="T32" fmla="*/ 14 w 14"/>
                <a:gd name="T33" fmla="*/ 9 h 15"/>
                <a:gd name="T34" fmla="*/ 14 w 14"/>
                <a:gd name="T35" fmla="*/ 9 h 15"/>
                <a:gd name="T36" fmla="*/ 13 w 14"/>
                <a:gd name="T37" fmla="*/ 6 h 15"/>
                <a:gd name="T38" fmla="*/ 12 w 14"/>
                <a:gd name="T39" fmla="*/ 4 h 15"/>
                <a:gd name="T40" fmla="*/ 11 w 14"/>
                <a:gd name="T41" fmla="*/ 3 h 15"/>
                <a:gd name="T42" fmla="*/ 9 w 14"/>
                <a:gd name="T43" fmla="*/ 1 h 15"/>
                <a:gd name="T44" fmla="*/ 6 w 14"/>
                <a:gd name="T45" fmla="*/ 0 h 15"/>
                <a:gd name="T46" fmla="*/ 6 w 14"/>
                <a:gd name="T4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7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39"/>
            <p:cNvSpPr>
              <a:spLocks/>
            </p:cNvSpPr>
            <p:nvPr userDrawn="1"/>
          </p:nvSpPr>
          <p:spPr bwMode="auto">
            <a:xfrm>
              <a:off x="12014200" y="13693461"/>
              <a:ext cx="77788" cy="57150"/>
            </a:xfrm>
            <a:custGeom>
              <a:avLst/>
              <a:gdLst>
                <a:gd name="T0" fmla="*/ 2 w 20"/>
                <a:gd name="T1" fmla="*/ 11 h 15"/>
                <a:gd name="T2" fmla="*/ 3 w 20"/>
                <a:gd name="T3" fmla="*/ 11 h 15"/>
                <a:gd name="T4" fmla="*/ 4 w 20"/>
                <a:gd name="T5" fmla="*/ 12 h 15"/>
                <a:gd name="T6" fmla="*/ 6 w 20"/>
                <a:gd name="T7" fmla="*/ 12 h 15"/>
                <a:gd name="T8" fmla="*/ 7 w 20"/>
                <a:gd name="T9" fmla="*/ 12 h 15"/>
                <a:gd name="T10" fmla="*/ 8 w 20"/>
                <a:gd name="T11" fmla="*/ 11 h 15"/>
                <a:gd name="T12" fmla="*/ 10 w 20"/>
                <a:gd name="T13" fmla="*/ 13 h 15"/>
                <a:gd name="T14" fmla="*/ 10 w 20"/>
                <a:gd name="T15" fmla="*/ 14 h 15"/>
                <a:gd name="T16" fmla="*/ 10 w 20"/>
                <a:gd name="T17" fmla="*/ 14 h 15"/>
                <a:gd name="T18" fmla="*/ 12 w 20"/>
                <a:gd name="T19" fmla="*/ 15 h 15"/>
                <a:gd name="T20" fmla="*/ 13 w 20"/>
                <a:gd name="T21" fmla="*/ 15 h 15"/>
                <a:gd name="T22" fmla="*/ 14 w 20"/>
                <a:gd name="T23" fmla="*/ 15 h 15"/>
                <a:gd name="T24" fmla="*/ 14 w 20"/>
                <a:gd name="T25" fmla="*/ 15 h 15"/>
                <a:gd name="T26" fmla="*/ 16 w 20"/>
                <a:gd name="T27" fmla="*/ 15 h 15"/>
                <a:gd name="T28" fmla="*/ 17 w 20"/>
                <a:gd name="T29" fmla="*/ 14 h 15"/>
                <a:gd name="T30" fmla="*/ 18 w 20"/>
                <a:gd name="T31" fmla="*/ 13 h 15"/>
                <a:gd name="T32" fmla="*/ 20 w 20"/>
                <a:gd name="T33" fmla="*/ 10 h 15"/>
                <a:gd name="T34" fmla="*/ 20 w 20"/>
                <a:gd name="T35" fmla="*/ 8 h 15"/>
                <a:gd name="T36" fmla="*/ 18 w 20"/>
                <a:gd name="T37" fmla="*/ 4 h 15"/>
                <a:gd name="T38" fmla="*/ 17 w 20"/>
                <a:gd name="T39" fmla="*/ 3 h 15"/>
                <a:gd name="T40" fmla="*/ 16 w 20"/>
                <a:gd name="T41" fmla="*/ 2 h 15"/>
                <a:gd name="T42" fmla="*/ 13 w 20"/>
                <a:gd name="T43" fmla="*/ 2 h 15"/>
                <a:gd name="T44" fmla="*/ 12 w 20"/>
                <a:gd name="T45" fmla="*/ 2 h 15"/>
                <a:gd name="T46" fmla="*/ 11 w 20"/>
                <a:gd name="T47" fmla="*/ 3 h 15"/>
                <a:gd name="T48" fmla="*/ 9 w 20"/>
                <a:gd name="T49" fmla="*/ 1 h 15"/>
                <a:gd name="T50" fmla="*/ 7 w 20"/>
                <a:gd name="T51" fmla="*/ 0 h 15"/>
                <a:gd name="T52" fmla="*/ 5 w 20"/>
                <a:gd name="T53" fmla="*/ 0 h 15"/>
                <a:gd name="T54" fmla="*/ 4 w 20"/>
                <a:gd name="T55" fmla="*/ 0 h 15"/>
                <a:gd name="T56" fmla="*/ 2 w 20"/>
                <a:gd name="T57" fmla="*/ 1 h 15"/>
                <a:gd name="T58" fmla="*/ 2 w 20"/>
                <a:gd name="T59" fmla="*/ 1 h 15"/>
                <a:gd name="T60" fmla="*/ 1 w 20"/>
                <a:gd name="T61" fmla="*/ 2 h 15"/>
                <a:gd name="T62" fmla="*/ 0 w 20"/>
                <a:gd name="T63" fmla="*/ 3 h 15"/>
                <a:gd name="T64" fmla="*/ 0 w 20"/>
                <a:gd name="T65" fmla="*/ 6 h 15"/>
                <a:gd name="T66" fmla="*/ 0 w 20"/>
                <a:gd name="T67" fmla="*/ 6 h 15"/>
                <a:gd name="T68" fmla="*/ 0 w 20"/>
                <a:gd name="T69" fmla="*/ 8 h 15"/>
                <a:gd name="T70" fmla="*/ 2 w 20"/>
                <a:gd name="T71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15">
                  <a:moveTo>
                    <a:pt x="2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9" y="12"/>
                    <a:pt x="9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2"/>
                    <a:pt x="19" y="11"/>
                    <a:pt x="20" y="1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19" y="6"/>
                    <a:pt x="18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2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12052300" y="13341036"/>
              <a:ext cx="53975" cy="53975"/>
            </a:xfrm>
            <a:custGeom>
              <a:avLst/>
              <a:gdLst>
                <a:gd name="T0" fmla="*/ 9 w 14"/>
                <a:gd name="T1" fmla="*/ 0 h 14"/>
                <a:gd name="T2" fmla="*/ 8 w 14"/>
                <a:gd name="T3" fmla="*/ 0 h 14"/>
                <a:gd name="T4" fmla="*/ 6 w 14"/>
                <a:gd name="T5" fmla="*/ 0 h 14"/>
                <a:gd name="T6" fmla="*/ 5 w 14"/>
                <a:gd name="T7" fmla="*/ 0 h 14"/>
                <a:gd name="T8" fmla="*/ 4 w 14"/>
                <a:gd name="T9" fmla="*/ 1 h 14"/>
                <a:gd name="T10" fmla="*/ 3 w 14"/>
                <a:gd name="T11" fmla="*/ 2 h 14"/>
                <a:gd name="T12" fmla="*/ 2 w 14"/>
                <a:gd name="T13" fmla="*/ 2 h 14"/>
                <a:gd name="T14" fmla="*/ 1 w 14"/>
                <a:gd name="T15" fmla="*/ 3 h 14"/>
                <a:gd name="T16" fmla="*/ 1 w 14"/>
                <a:gd name="T17" fmla="*/ 5 h 14"/>
                <a:gd name="T18" fmla="*/ 0 w 14"/>
                <a:gd name="T19" fmla="*/ 6 h 14"/>
                <a:gd name="T20" fmla="*/ 0 w 14"/>
                <a:gd name="T21" fmla="*/ 7 h 14"/>
                <a:gd name="T22" fmla="*/ 0 w 14"/>
                <a:gd name="T23" fmla="*/ 8 h 14"/>
                <a:gd name="T24" fmla="*/ 1 w 14"/>
                <a:gd name="T25" fmla="*/ 9 h 14"/>
                <a:gd name="T26" fmla="*/ 1 w 14"/>
                <a:gd name="T27" fmla="*/ 11 h 14"/>
                <a:gd name="T28" fmla="*/ 2 w 14"/>
                <a:gd name="T29" fmla="*/ 12 h 14"/>
                <a:gd name="T30" fmla="*/ 4 w 14"/>
                <a:gd name="T31" fmla="*/ 13 h 14"/>
                <a:gd name="T32" fmla="*/ 5 w 14"/>
                <a:gd name="T33" fmla="*/ 14 h 14"/>
                <a:gd name="T34" fmla="*/ 6 w 14"/>
                <a:gd name="T35" fmla="*/ 14 h 14"/>
                <a:gd name="T36" fmla="*/ 8 w 14"/>
                <a:gd name="T37" fmla="*/ 14 h 14"/>
                <a:gd name="T38" fmla="*/ 9 w 14"/>
                <a:gd name="T39" fmla="*/ 14 h 14"/>
                <a:gd name="T40" fmla="*/ 10 w 14"/>
                <a:gd name="T41" fmla="*/ 13 h 14"/>
                <a:gd name="T42" fmla="*/ 11 w 14"/>
                <a:gd name="T43" fmla="*/ 12 h 14"/>
                <a:gd name="T44" fmla="*/ 12 w 14"/>
                <a:gd name="T45" fmla="*/ 12 h 14"/>
                <a:gd name="T46" fmla="*/ 13 w 14"/>
                <a:gd name="T47" fmla="*/ 11 h 14"/>
                <a:gd name="T48" fmla="*/ 13 w 14"/>
                <a:gd name="T49" fmla="*/ 9 h 14"/>
                <a:gd name="T50" fmla="*/ 14 w 14"/>
                <a:gd name="T51" fmla="*/ 8 h 14"/>
                <a:gd name="T52" fmla="*/ 14 w 14"/>
                <a:gd name="T53" fmla="*/ 7 h 14"/>
                <a:gd name="T54" fmla="*/ 14 w 14"/>
                <a:gd name="T55" fmla="*/ 6 h 14"/>
                <a:gd name="T56" fmla="*/ 13 w 14"/>
                <a:gd name="T57" fmla="*/ 5 h 14"/>
                <a:gd name="T58" fmla="*/ 13 w 14"/>
                <a:gd name="T59" fmla="*/ 3 h 14"/>
                <a:gd name="T60" fmla="*/ 12 w 14"/>
                <a:gd name="T61" fmla="*/ 2 h 14"/>
                <a:gd name="T62" fmla="*/ 10 w 14"/>
                <a:gd name="T63" fmla="*/ 1 h 14"/>
                <a:gd name="T64" fmla="*/ 9 w 14"/>
                <a:gd name="T6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4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1"/>
                    <a:pt x="10" y="1"/>
                    <a:pt x="10" y="1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12006263" y="13158474"/>
              <a:ext cx="77788" cy="88900"/>
            </a:xfrm>
            <a:custGeom>
              <a:avLst/>
              <a:gdLst>
                <a:gd name="T0" fmla="*/ 1 w 20"/>
                <a:gd name="T1" fmla="*/ 13 h 23"/>
                <a:gd name="T2" fmla="*/ 1 w 20"/>
                <a:gd name="T3" fmla="*/ 14 h 23"/>
                <a:gd name="T4" fmla="*/ 2 w 20"/>
                <a:gd name="T5" fmla="*/ 15 h 23"/>
                <a:gd name="T6" fmla="*/ 3 w 20"/>
                <a:gd name="T7" fmla="*/ 16 h 23"/>
                <a:gd name="T8" fmla="*/ 5 w 20"/>
                <a:gd name="T9" fmla="*/ 17 h 23"/>
                <a:gd name="T10" fmla="*/ 6 w 20"/>
                <a:gd name="T11" fmla="*/ 17 h 23"/>
                <a:gd name="T12" fmla="*/ 8 w 20"/>
                <a:gd name="T13" fmla="*/ 17 h 23"/>
                <a:gd name="T14" fmla="*/ 8 w 20"/>
                <a:gd name="T15" fmla="*/ 18 h 23"/>
                <a:gd name="T16" fmla="*/ 10 w 20"/>
                <a:gd name="T17" fmla="*/ 20 h 23"/>
                <a:gd name="T18" fmla="*/ 10 w 20"/>
                <a:gd name="T19" fmla="*/ 20 h 23"/>
                <a:gd name="T20" fmla="*/ 16 w 20"/>
                <a:gd name="T21" fmla="*/ 23 h 23"/>
                <a:gd name="T22" fmla="*/ 16 w 20"/>
                <a:gd name="T23" fmla="*/ 23 h 23"/>
                <a:gd name="T24" fmla="*/ 17 w 20"/>
                <a:gd name="T25" fmla="*/ 23 h 23"/>
                <a:gd name="T26" fmla="*/ 17 w 20"/>
                <a:gd name="T27" fmla="*/ 23 h 23"/>
                <a:gd name="T28" fmla="*/ 19 w 20"/>
                <a:gd name="T29" fmla="*/ 17 h 23"/>
                <a:gd name="T30" fmla="*/ 20 w 20"/>
                <a:gd name="T31" fmla="*/ 15 h 23"/>
                <a:gd name="T32" fmla="*/ 20 w 20"/>
                <a:gd name="T33" fmla="*/ 13 h 23"/>
                <a:gd name="T34" fmla="*/ 20 w 20"/>
                <a:gd name="T35" fmla="*/ 11 h 23"/>
                <a:gd name="T36" fmla="*/ 20 w 20"/>
                <a:gd name="T37" fmla="*/ 10 h 23"/>
                <a:gd name="T38" fmla="*/ 19 w 20"/>
                <a:gd name="T39" fmla="*/ 8 h 23"/>
                <a:gd name="T40" fmla="*/ 18 w 20"/>
                <a:gd name="T41" fmla="*/ 6 h 23"/>
                <a:gd name="T42" fmla="*/ 12 w 20"/>
                <a:gd name="T43" fmla="*/ 0 h 23"/>
                <a:gd name="T44" fmla="*/ 12 w 20"/>
                <a:gd name="T45" fmla="*/ 0 h 23"/>
                <a:gd name="T46" fmla="*/ 11 w 20"/>
                <a:gd name="T47" fmla="*/ 0 h 23"/>
                <a:gd name="T48" fmla="*/ 11 w 20"/>
                <a:gd name="T49" fmla="*/ 1 h 23"/>
                <a:gd name="T50" fmla="*/ 9 w 20"/>
                <a:gd name="T51" fmla="*/ 6 h 23"/>
                <a:gd name="T52" fmla="*/ 8 w 20"/>
                <a:gd name="T53" fmla="*/ 5 h 23"/>
                <a:gd name="T54" fmla="*/ 7 w 20"/>
                <a:gd name="T55" fmla="*/ 4 h 23"/>
                <a:gd name="T56" fmla="*/ 6 w 20"/>
                <a:gd name="T57" fmla="*/ 4 h 23"/>
                <a:gd name="T58" fmla="*/ 6 w 20"/>
                <a:gd name="T59" fmla="*/ 4 h 23"/>
                <a:gd name="T60" fmla="*/ 4 w 20"/>
                <a:gd name="T61" fmla="*/ 5 h 23"/>
                <a:gd name="T62" fmla="*/ 2 w 20"/>
                <a:gd name="T63" fmla="*/ 6 h 23"/>
                <a:gd name="T64" fmla="*/ 2 w 20"/>
                <a:gd name="T65" fmla="*/ 7 h 23"/>
                <a:gd name="T66" fmla="*/ 0 w 20"/>
                <a:gd name="T67" fmla="*/ 10 h 23"/>
                <a:gd name="T68" fmla="*/ 0 w 20"/>
                <a:gd name="T69" fmla="*/ 12 h 23"/>
                <a:gd name="T70" fmla="*/ 1 w 20"/>
                <a:gd name="T71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23"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8159750" y="10543861"/>
              <a:ext cx="76200" cy="92075"/>
            </a:xfrm>
            <a:custGeom>
              <a:avLst/>
              <a:gdLst>
                <a:gd name="T0" fmla="*/ 2 w 20"/>
                <a:gd name="T1" fmla="*/ 6 h 24"/>
                <a:gd name="T2" fmla="*/ 4 w 20"/>
                <a:gd name="T3" fmla="*/ 11 h 24"/>
                <a:gd name="T4" fmla="*/ 5 w 20"/>
                <a:gd name="T5" fmla="*/ 12 h 24"/>
                <a:gd name="T6" fmla="*/ 9 w 20"/>
                <a:gd name="T7" fmla="*/ 21 h 24"/>
                <a:gd name="T8" fmla="*/ 10 w 20"/>
                <a:gd name="T9" fmla="*/ 22 h 24"/>
                <a:gd name="T10" fmla="*/ 12 w 20"/>
                <a:gd name="T11" fmla="*/ 23 h 24"/>
                <a:gd name="T12" fmla="*/ 12 w 20"/>
                <a:gd name="T13" fmla="*/ 24 h 24"/>
                <a:gd name="T14" fmla="*/ 13 w 20"/>
                <a:gd name="T15" fmla="*/ 24 h 24"/>
                <a:gd name="T16" fmla="*/ 13 w 20"/>
                <a:gd name="T17" fmla="*/ 24 h 24"/>
                <a:gd name="T18" fmla="*/ 14 w 20"/>
                <a:gd name="T19" fmla="*/ 24 h 24"/>
                <a:gd name="T20" fmla="*/ 16 w 20"/>
                <a:gd name="T21" fmla="*/ 24 h 24"/>
                <a:gd name="T22" fmla="*/ 16 w 20"/>
                <a:gd name="T23" fmla="*/ 24 h 24"/>
                <a:gd name="T24" fmla="*/ 17 w 20"/>
                <a:gd name="T25" fmla="*/ 24 h 24"/>
                <a:gd name="T26" fmla="*/ 17 w 20"/>
                <a:gd name="T27" fmla="*/ 24 h 24"/>
                <a:gd name="T28" fmla="*/ 18 w 20"/>
                <a:gd name="T29" fmla="*/ 23 h 24"/>
                <a:gd name="T30" fmla="*/ 19 w 20"/>
                <a:gd name="T31" fmla="*/ 23 h 24"/>
                <a:gd name="T32" fmla="*/ 19 w 20"/>
                <a:gd name="T33" fmla="*/ 22 h 24"/>
                <a:gd name="T34" fmla="*/ 19 w 20"/>
                <a:gd name="T35" fmla="*/ 19 h 24"/>
                <a:gd name="T36" fmla="*/ 18 w 20"/>
                <a:gd name="T37" fmla="*/ 15 h 24"/>
                <a:gd name="T38" fmla="*/ 17 w 20"/>
                <a:gd name="T39" fmla="*/ 14 h 24"/>
                <a:gd name="T40" fmla="*/ 17 w 20"/>
                <a:gd name="T41" fmla="*/ 14 h 24"/>
                <a:gd name="T42" fmla="*/ 16 w 20"/>
                <a:gd name="T43" fmla="*/ 13 h 24"/>
                <a:gd name="T44" fmla="*/ 16 w 20"/>
                <a:gd name="T45" fmla="*/ 12 h 24"/>
                <a:gd name="T46" fmla="*/ 15 w 20"/>
                <a:gd name="T47" fmla="*/ 8 h 24"/>
                <a:gd name="T48" fmla="*/ 15 w 20"/>
                <a:gd name="T49" fmla="*/ 8 h 24"/>
                <a:gd name="T50" fmla="*/ 15 w 20"/>
                <a:gd name="T51" fmla="*/ 8 h 24"/>
                <a:gd name="T52" fmla="*/ 14 w 20"/>
                <a:gd name="T53" fmla="*/ 7 h 24"/>
                <a:gd name="T54" fmla="*/ 13 w 20"/>
                <a:gd name="T55" fmla="*/ 6 h 24"/>
                <a:gd name="T56" fmla="*/ 13 w 20"/>
                <a:gd name="T57" fmla="*/ 5 h 24"/>
                <a:gd name="T58" fmla="*/ 12 w 20"/>
                <a:gd name="T59" fmla="*/ 5 h 24"/>
                <a:gd name="T60" fmla="*/ 11 w 20"/>
                <a:gd name="T61" fmla="*/ 5 h 24"/>
                <a:gd name="T62" fmla="*/ 10 w 20"/>
                <a:gd name="T63" fmla="*/ 4 h 24"/>
                <a:gd name="T64" fmla="*/ 10 w 20"/>
                <a:gd name="T65" fmla="*/ 4 h 24"/>
                <a:gd name="T66" fmla="*/ 9 w 20"/>
                <a:gd name="T67" fmla="*/ 3 h 24"/>
                <a:gd name="T68" fmla="*/ 7 w 20"/>
                <a:gd name="T69" fmla="*/ 1 h 24"/>
                <a:gd name="T70" fmla="*/ 6 w 20"/>
                <a:gd name="T71" fmla="*/ 1 h 24"/>
                <a:gd name="T72" fmla="*/ 5 w 20"/>
                <a:gd name="T73" fmla="*/ 0 h 24"/>
                <a:gd name="T74" fmla="*/ 5 w 20"/>
                <a:gd name="T75" fmla="*/ 0 h 24"/>
                <a:gd name="T76" fmla="*/ 4 w 20"/>
                <a:gd name="T77" fmla="*/ 0 h 24"/>
                <a:gd name="T78" fmla="*/ 3 w 20"/>
                <a:gd name="T79" fmla="*/ 0 h 24"/>
                <a:gd name="T80" fmla="*/ 1 w 20"/>
                <a:gd name="T81" fmla="*/ 0 h 24"/>
                <a:gd name="T82" fmla="*/ 1 w 20"/>
                <a:gd name="T83" fmla="*/ 0 h 24"/>
                <a:gd name="T84" fmla="*/ 1 w 20"/>
                <a:gd name="T85" fmla="*/ 1 h 24"/>
                <a:gd name="T86" fmla="*/ 2 w 20"/>
                <a:gd name="T87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24">
                  <a:moveTo>
                    <a:pt x="2" y="6"/>
                  </a:moveTo>
                  <a:cubicBezTo>
                    <a:pt x="3" y="8"/>
                    <a:pt x="4" y="9"/>
                    <a:pt x="4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5"/>
                    <a:pt x="7" y="18"/>
                    <a:pt x="9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1"/>
                    <a:pt x="20" y="20"/>
                    <a:pt x="19" y="19"/>
                  </a:cubicBezTo>
                  <a:cubicBezTo>
                    <a:pt x="19" y="18"/>
                    <a:pt x="18" y="17"/>
                    <a:pt x="18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3"/>
                    <a:pt x="2" y="5"/>
                    <a:pt x="2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6980238" y="10681974"/>
              <a:ext cx="26988" cy="26988"/>
            </a:xfrm>
            <a:custGeom>
              <a:avLst/>
              <a:gdLst>
                <a:gd name="T0" fmla="*/ 1 w 7"/>
                <a:gd name="T1" fmla="*/ 0 h 7"/>
                <a:gd name="T2" fmla="*/ 1 w 7"/>
                <a:gd name="T3" fmla="*/ 1 h 7"/>
                <a:gd name="T4" fmla="*/ 1 w 7"/>
                <a:gd name="T5" fmla="*/ 1 h 7"/>
                <a:gd name="T6" fmla="*/ 0 w 7"/>
                <a:gd name="T7" fmla="*/ 2 h 7"/>
                <a:gd name="T8" fmla="*/ 0 w 7"/>
                <a:gd name="T9" fmla="*/ 3 h 7"/>
                <a:gd name="T10" fmla="*/ 1 w 7"/>
                <a:gd name="T11" fmla="*/ 4 h 7"/>
                <a:gd name="T12" fmla="*/ 2 w 7"/>
                <a:gd name="T13" fmla="*/ 5 h 7"/>
                <a:gd name="T14" fmla="*/ 3 w 7"/>
                <a:gd name="T15" fmla="*/ 6 h 7"/>
                <a:gd name="T16" fmla="*/ 4 w 7"/>
                <a:gd name="T17" fmla="*/ 7 h 7"/>
                <a:gd name="T18" fmla="*/ 4 w 7"/>
                <a:gd name="T19" fmla="*/ 7 h 7"/>
                <a:gd name="T20" fmla="*/ 5 w 7"/>
                <a:gd name="T21" fmla="*/ 6 h 7"/>
                <a:gd name="T22" fmla="*/ 7 w 7"/>
                <a:gd name="T23" fmla="*/ 5 h 7"/>
                <a:gd name="T24" fmla="*/ 7 w 7"/>
                <a:gd name="T25" fmla="*/ 4 h 7"/>
                <a:gd name="T26" fmla="*/ 7 w 7"/>
                <a:gd name="T27" fmla="*/ 3 h 7"/>
                <a:gd name="T28" fmla="*/ 7 w 7"/>
                <a:gd name="T29" fmla="*/ 2 h 7"/>
                <a:gd name="T30" fmla="*/ 6 w 7"/>
                <a:gd name="T31" fmla="*/ 1 h 7"/>
                <a:gd name="T32" fmla="*/ 4 w 7"/>
                <a:gd name="T33" fmla="*/ 0 h 7"/>
                <a:gd name="T34" fmla="*/ 4 w 7"/>
                <a:gd name="T35" fmla="*/ 0 h 7"/>
                <a:gd name="T36" fmla="*/ 3 w 7"/>
                <a:gd name="T37" fmla="*/ 0 h 7"/>
                <a:gd name="T38" fmla="*/ 2 w 7"/>
                <a:gd name="T39" fmla="*/ 0 h 7"/>
                <a:gd name="T40" fmla="*/ 1 w 7"/>
                <a:gd name="T4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7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6"/>
                    <a:pt x="6" y="6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7153275" y="11204261"/>
              <a:ext cx="96838" cy="69850"/>
            </a:xfrm>
            <a:custGeom>
              <a:avLst/>
              <a:gdLst>
                <a:gd name="T0" fmla="*/ 25 w 25"/>
                <a:gd name="T1" fmla="*/ 6 h 18"/>
                <a:gd name="T2" fmla="*/ 25 w 25"/>
                <a:gd name="T3" fmla="*/ 6 h 18"/>
                <a:gd name="T4" fmla="*/ 22 w 25"/>
                <a:gd name="T5" fmla="*/ 0 h 18"/>
                <a:gd name="T6" fmla="*/ 22 w 25"/>
                <a:gd name="T7" fmla="*/ 0 h 18"/>
                <a:gd name="T8" fmla="*/ 22 w 25"/>
                <a:gd name="T9" fmla="*/ 0 h 18"/>
                <a:gd name="T10" fmla="*/ 18 w 25"/>
                <a:gd name="T11" fmla="*/ 3 h 18"/>
                <a:gd name="T12" fmla="*/ 15 w 25"/>
                <a:gd name="T13" fmla="*/ 6 h 18"/>
                <a:gd name="T14" fmla="*/ 14 w 25"/>
                <a:gd name="T15" fmla="*/ 5 h 18"/>
                <a:gd name="T16" fmla="*/ 10 w 25"/>
                <a:gd name="T17" fmla="*/ 3 h 18"/>
                <a:gd name="T18" fmla="*/ 9 w 25"/>
                <a:gd name="T19" fmla="*/ 3 h 18"/>
                <a:gd name="T20" fmla="*/ 6 w 25"/>
                <a:gd name="T21" fmla="*/ 7 h 18"/>
                <a:gd name="T22" fmla="*/ 1 w 25"/>
                <a:gd name="T23" fmla="*/ 17 h 18"/>
                <a:gd name="T24" fmla="*/ 4 w 25"/>
                <a:gd name="T25" fmla="*/ 18 h 18"/>
                <a:gd name="T26" fmla="*/ 15 w 25"/>
                <a:gd name="T27" fmla="*/ 13 h 18"/>
                <a:gd name="T28" fmla="*/ 19 w 25"/>
                <a:gd name="T29" fmla="*/ 13 h 18"/>
                <a:gd name="T30" fmla="*/ 23 w 25"/>
                <a:gd name="T31" fmla="*/ 7 h 18"/>
                <a:gd name="T32" fmla="*/ 25 w 25"/>
                <a:gd name="T3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8">
                  <a:moveTo>
                    <a:pt x="25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5" y="4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1"/>
                    <a:pt x="18" y="3"/>
                  </a:cubicBezTo>
                  <a:cubicBezTo>
                    <a:pt x="17" y="4"/>
                    <a:pt x="16" y="6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3"/>
                    <a:pt x="10" y="3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9" y="4"/>
                    <a:pt x="8" y="6"/>
                    <a:pt x="6" y="7"/>
                  </a:cubicBezTo>
                  <a:cubicBezTo>
                    <a:pt x="3" y="10"/>
                    <a:pt x="0" y="14"/>
                    <a:pt x="1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8" y="18"/>
                    <a:pt x="13" y="15"/>
                    <a:pt x="15" y="13"/>
                  </a:cubicBezTo>
                  <a:cubicBezTo>
                    <a:pt x="18" y="13"/>
                    <a:pt x="19" y="13"/>
                    <a:pt x="19" y="13"/>
                  </a:cubicBezTo>
                  <a:cubicBezTo>
                    <a:pt x="20" y="11"/>
                    <a:pt x="22" y="9"/>
                    <a:pt x="23" y="7"/>
                  </a:cubicBezTo>
                  <a:cubicBezTo>
                    <a:pt x="24" y="7"/>
                    <a:pt x="25" y="6"/>
                    <a:pt x="25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6953250" y="10662924"/>
              <a:ext cx="33338" cy="23813"/>
            </a:xfrm>
            <a:custGeom>
              <a:avLst/>
              <a:gdLst>
                <a:gd name="T0" fmla="*/ 0 w 9"/>
                <a:gd name="T1" fmla="*/ 4 h 6"/>
                <a:gd name="T2" fmla="*/ 1 w 9"/>
                <a:gd name="T3" fmla="*/ 5 h 6"/>
                <a:gd name="T4" fmla="*/ 1 w 9"/>
                <a:gd name="T5" fmla="*/ 5 h 6"/>
                <a:gd name="T6" fmla="*/ 1 w 9"/>
                <a:gd name="T7" fmla="*/ 5 h 6"/>
                <a:gd name="T8" fmla="*/ 2 w 9"/>
                <a:gd name="T9" fmla="*/ 6 h 6"/>
                <a:gd name="T10" fmla="*/ 2 w 9"/>
                <a:gd name="T11" fmla="*/ 6 h 6"/>
                <a:gd name="T12" fmla="*/ 4 w 9"/>
                <a:gd name="T13" fmla="*/ 6 h 6"/>
                <a:gd name="T14" fmla="*/ 6 w 9"/>
                <a:gd name="T15" fmla="*/ 6 h 6"/>
                <a:gd name="T16" fmla="*/ 6 w 9"/>
                <a:gd name="T17" fmla="*/ 6 h 6"/>
                <a:gd name="T18" fmla="*/ 7 w 9"/>
                <a:gd name="T19" fmla="*/ 5 h 6"/>
                <a:gd name="T20" fmla="*/ 8 w 9"/>
                <a:gd name="T21" fmla="*/ 5 h 6"/>
                <a:gd name="T22" fmla="*/ 8 w 9"/>
                <a:gd name="T23" fmla="*/ 4 h 6"/>
                <a:gd name="T24" fmla="*/ 8 w 9"/>
                <a:gd name="T25" fmla="*/ 4 h 6"/>
                <a:gd name="T26" fmla="*/ 8 w 9"/>
                <a:gd name="T27" fmla="*/ 4 h 6"/>
                <a:gd name="T28" fmla="*/ 9 w 9"/>
                <a:gd name="T29" fmla="*/ 2 h 6"/>
                <a:gd name="T30" fmla="*/ 8 w 9"/>
                <a:gd name="T31" fmla="*/ 2 h 6"/>
                <a:gd name="T32" fmla="*/ 8 w 9"/>
                <a:gd name="T33" fmla="*/ 1 h 6"/>
                <a:gd name="T34" fmla="*/ 7 w 9"/>
                <a:gd name="T35" fmla="*/ 0 h 6"/>
                <a:gd name="T36" fmla="*/ 7 w 9"/>
                <a:gd name="T37" fmla="*/ 0 h 6"/>
                <a:gd name="T38" fmla="*/ 7 w 9"/>
                <a:gd name="T39" fmla="*/ 0 h 6"/>
                <a:gd name="T40" fmla="*/ 5 w 9"/>
                <a:gd name="T41" fmla="*/ 0 h 6"/>
                <a:gd name="T42" fmla="*/ 4 w 9"/>
                <a:gd name="T43" fmla="*/ 0 h 6"/>
                <a:gd name="T44" fmla="*/ 2 w 9"/>
                <a:gd name="T45" fmla="*/ 0 h 6"/>
                <a:gd name="T46" fmla="*/ 1 w 9"/>
                <a:gd name="T47" fmla="*/ 0 h 6"/>
                <a:gd name="T48" fmla="*/ 0 w 9"/>
                <a:gd name="T49" fmla="*/ 1 h 6"/>
                <a:gd name="T50" fmla="*/ 0 w 9"/>
                <a:gd name="T51" fmla="*/ 1 h 6"/>
                <a:gd name="T52" fmla="*/ 0 w 9"/>
                <a:gd name="T53" fmla="*/ 2 h 6"/>
                <a:gd name="T54" fmla="*/ 0 w 9"/>
                <a:gd name="T55" fmla="*/ 2 h 6"/>
                <a:gd name="T56" fmla="*/ 0 w 9"/>
                <a:gd name="T57" fmla="*/ 3 h 6"/>
                <a:gd name="T58" fmla="*/ 0 w 9"/>
                <a:gd name="T5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6673850" y="10345424"/>
              <a:ext cx="244475" cy="252413"/>
            </a:xfrm>
            <a:custGeom>
              <a:avLst/>
              <a:gdLst>
                <a:gd name="T0" fmla="*/ 6 w 63"/>
                <a:gd name="T1" fmla="*/ 41 h 65"/>
                <a:gd name="T2" fmla="*/ 5 w 63"/>
                <a:gd name="T3" fmla="*/ 47 h 65"/>
                <a:gd name="T4" fmla="*/ 4 w 63"/>
                <a:gd name="T5" fmla="*/ 51 h 65"/>
                <a:gd name="T6" fmla="*/ 3 w 63"/>
                <a:gd name="T7" fmla="*/ 53 h 65"/>
                <a:gd name="T8" fmla="*/ 1 w 63"/>
                <a:gd name="T9" fmla="*/ 55 h 65"/>
                <a:gd name="T10" fmla="*/ 0 w 63"/>
                <a:gd name="T11" fmla="*/ 57 h 65"/>
                <a:gd name="T12" fmla="*/ 0 w 63"/>
                <a:gd name="T13" fmla="*/ 60 h 65"/>
                <a:gd name="T14" fmla="*/ 1 w 63"/>
                <a:gd name="T15" fmla="*/ 62 h 65"/>
                <a:gd name="T16" fmla="*/ 3 w 63"/>
                <a:gd name="T17" fmla="*/ 63 h 65"/>
                <a:gd name="T18" fmla="*/ 6 w 63"/>
                <a:gd name="T19" fmla="*/ 64 h 65"/>
                <a:gd name="T20" fmla="*/ 10 w 63"/>
                <a:gd name="T21" fmla="*/ 64 h 65"/>
                <a:gd name="T22" fmla="*/ 12 w 63"/>
                <a:gd name="T23" fmla="*/ 64 h 65"/>
                <a:gd name="T24" fmla="*/ 15 w 63"/>
                <a:gd name="T25" fmla="*/ 64 h 65"/>
                <a:gd name="T26" fmla="*/ 18 w 63"/>
                <a:gd name="T27" fmla="*/ 62 h 65"/>
                <a:gd name="T28" fmla="*/ 25 w 63"/>
                <a:gd name="T29" fmla="*/ 56 h 65"/>
                <a:gd name="T30" fmla="*/ 33 w 63"/>
                <a:gd name="T31" fmla="*/ 55 h 65"/>
                <a:gd name="T32" fmla="*/ 39 w 63"/>
                <a:gd name="T33" fmla="*/ 53 h 65"/>
                <a:gd name="T34" fmla="*/ 43 w 63"/>
                <a:gd name="T35" fmla="*/ 51 h 65"/>
                <a:gd name="T36" fmla="*/ 44 w 63"/>
                <a:gd name="T37" fmla="*/ 52 h 65"/>
                <a:gd name="T38" fmla="*/ 48 w 63"/>
                <a:gd name="T39" fmla="*/ 52 h 65"/>
                <a:gd name="T40" fmla="*/ 52 w 63"/>
                <a:gd name="T41" fmla="*/ 51 h 65"/>
                <a:gd name="T42" fmla="*/ 56 w 63"/>
                <a:gd name="T43" fmla="*/ 49 h 65"/>
                <a:gd name="T44" fmla="*/ 58 w 63"/>
                <a:gd name="T45" fmla="*/ 47 h 65"/>
                <a:gd name="T46" fmla="*/ 62 w 63"/>
                <a:gd name="T47" fmla="*/ 38 h 65"/>
                <a:gd name="T48" fmla="*/ 63 w 63"/>
                <a:gd name="T49" fmla="*/ 33 h 65"/>
                <a:gd name="T50" fmla="*/ 62 w 63"/>
                <a:gd name="T51" fmla="*/ 29 h 65"/>
                <a:gd name="T52" fmla="*/ 61 w 63"/>
                <a:gd name="T53" fmla="*/ 27 h 65"/>
                <a:gd name="T54" fmla="*/ 58 w 63"/>
                <a:gd name="T55" fmla="*/ 26 h 65"/>
                <a:gd name="T56" fmla="*/ 56 w 63"/>
                <a:gd name="T57" fmla="*/ 26 h 65"/>
                <a:gd name="T58" fmla="*/ 50 w 63"/>
                <a:gd name="T59" fmla="*/ 26 h 65"/>
                <a:gd name="T60" fmla="*/ 50 w 63"/>
                <a:gd name="T61" fmla="*/ 25 h 65"/>
                <a:gd name="T62" fmla="*/ 51 w 63"/>
                <a:gd name="T63" fmla="*/ 22 h 65"/>
                <a:gd name="T64" fmla="*/ 51 w 63"/>
                <a:gd name="T65" fmla="*/ 19 h 65"/>
                <a:gd name="T66" fmla="*/ 49 w 63"/>
                <a:gd name="T67" fmla="*/ 16 h 65"/>
                <a:gd name="T68" fmla="*/ 45 w 63"/>
                <a:gd name="T69" fmla="*/ 13 h 65"/>
                <a:gd name="T70" fmla="*/ 42 w 63"/>
                <a:gd name="T71" fmla="*/ 13 h 65"/>
                <a:gd name="T72" fmla="*/ 40 w 63"/>
                <a:gd name="T73" fmla="*/ 14 h 65"/>
                <a:gd name="T74" fmla="*/ 36 w 63"/>
                <a:gd name="T75" fmla="*/ 17 h 65"/>
                <a:gd name="T76" fmla="*/ 35 w 63"/>
                <a:gd name="T77" fmla="*/ 17 h 65"/>
                <a:gd name="T78" fmla="*/ 37 w 63"/>
                <a:gd name="T79" fmla="*/ 6 h 65"/>
                <a:gd name="T80" fmla="*/ 37 w 63"/>
                <a:gd name="T81" fmla="*/ 4 h 65"/>
                <a:gd name="T82" fmla="*/ 36 w 63"/>
                <a:gd name="T83" fmla="*/ 3 h 65"/>
                <a:gd name="T84" fmla="*/ 36 w 63"/>
                <a:gd name="T85" fmla="*/ 2 h 65"/>
                <a:gd name="T86" fmla="*/ 34 w 63"/>
                <a:gd name="T87" fmla="*/ 1 h 65"/>
                <a:gd name="T88" fmla="*/ 31 w 63"/>
                <a:gd name="T89" fmla="*/ 0 h 65"/>
                <a:gd name="T90" fmla="*/ 30 w 63"/>
                <a:gd name="T91" fmla="*/ 1 h 65"/>
                <a:gd name="T92" fmla="*/ 27 w 63"/>
                <a:gd name="T93" fmla="*/ 3 h 65"/>
                <a:gd name="T94" fmla="*/ 26 w 63"/>
                <a:gd name="T95" fmla="*/ 6 h 65"/>
                <a:gd name="T96" fmla="*/ 24 w 63"/>
                <a:gd name="T97" fmla="*/ 6 h 65"/>
                <a:gd name="T98" fmla="*/ 23 w 63"/>
                <a:gd name="T99" fmla="*/ 5 h 65"/>
                <a:gd name="T100" fmla="*/ 21 w 63"/>
                <a:gd name="T101" fmla="*/ 4 h 65"/>
                <a:gd name="T102" fmla="*/ 19 w 63"/>
                <a:gd name="T103" fmla="*/ 6 h 65"/>
                <a:gd name="T104" fmla="*/ 17 w 63"/>
                <a:gd name="T105" fmla="*/ 9 h 65"/>
                <a:gd name="T106" fmla="*/ 17 w 63"/>
                <a:gd name="T107" fmla="*/ 18 h 65"/>
                <a:gd name="T108" fmla="*/ 16 w 63"/>
                <a:gd name="T109" fmla="*/ 21 h 65"/>
                <a:gd name="T110" fmla="*/ 16 w 63"/>
                <a:gd name="T111" fmla="*/ 27 h 65"/>
                <a:gd name="T112" fmla="*/ 12 w 63"/>
                <a:gd name="T113" fmla="*/ 34 h 65"/>
                <a:gd name="T114" fmla="*/ 8 w 63"/>
                <a:gd name="T11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" h="65">
                  <a:moveTo>
                    <a:pt x="8" y="39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3"/>
                    <a:pt x="3" y="53"/>
                  </a:cubicBezTo>
                  <a:cubicBezTo>
                    <a:pt x="3" y="53"/>
                    <a:pt x="2" y="54"/>
                    <a:pt x="2" y="54"/>
                  </a:cubicBezTo>
                  <a:cubicBezTo>
                    <a:pt x="2" y="54"/>
                    <a:pt x="2" y="54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5"/>
                    <a:pt x="11" y="65"/>
                    <a:pt x="11" y="65"/>
                  </a:cubicBezTo>
                  <a:cubicBezTo>
                    <a:pt x="11" y="65"/>
                    <a:pt x="11" y="65"/>
                    <a:pt x="11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4"/>
                    <a:pt x="14" y="64"/>
                    <a:pt x="15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7" y="62"/>
                    <a:pt x="17" y="62"/>
                  </a:cubicBezTo>
                  <a:cubicBezTo>
                    <a:pt x="17" y="62"/>
                    <a:pt x="17" y="62"/>
                    <a:pt x="18" y="62"/>
                  </a:cubicBezTo>
                  <a:cubicBezTo>
                    <a:pt x="19" y="61"/>
                    <a:pt x="21" y="59"/>
                    <a:pt x="22" y="58"/>
                  </a:cubicBezTo>
                  <a:cubicBezTo>
                    <a:pt x="23" y="58"/>
                    <a:pt x="23" y="58"/>
                    <a:pt x="23" y="57"/>
                  </a:cubicBezTo>
                  <a:cubicBezTo>
                    <a:pt x="24" y="57"/>
                    <a:pt x="25" y="57"/>
                    <a:pt x="25" y="56"/>
                  </a:cubicBezTo>
                  <a:cubicBezTo>
                    <a:pt x="26" y="56"/>
                    <a:pt x="27" y="56"/>
                    <a:pt x="27" y="56"/>
                  </a:cubicBezTo>
                  <a:cubicBezTo>
                    <a:pt x="28" y="56"/>
                    <a:pt x="29" y="56"/>
                    <a:pt x="30" y="56"/>
                  </a:cubicBezTo>
                  <a:cubicBezTo>
                    <a:pt x="31" y="56"/>
                    <a:pt x="32" y="55"/>
                    <a:pt x="33" y="55"/>
                  </a:cubicBezTo>
                  <a:cubicBezTo>
                    <a:pt x="34" y="55"/>
                    <a:pt x="35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4"/>
                    <a:pt x="39" y="53"/>
                  </a:cubicBezTo>
                  <a:cubicBezTo>
                    <a:pt x="40" y="53"/>
                    <a:pt x="41" y="53"/>
                    <a:pt x="41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3" y="52"/>
                    <a:pt x="43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4" y="26"/>
                    <a:pt x="53" y="26"/>
                    <a:pt x="52" y="26"/>
                  </a:cubicBezTo>
                  <a:cubicBezTo>
                    <a:pt x="51" y="26"/>
                    <a:pt x="51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1" y="24"/>
                    <a:pt x="51" y="24"/>
                    <a:pt x="51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2" y="21"/>
                    <a:pt x="52" y="21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20"/>
                    <a:pt x="51" y="19"/>
                    <a:pt x="51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0" y="17"/>
                    <a:pt x="50" y="16"/>
                    <a:pt x="49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40" y="14"/>
                    <a:pt x="40" y="14"/>
                  </a:cubicBezTo>
                  <a:cubicBezTo>
                    <a:pt x="39" y="15"/>
                    <a:pt x="38" y="16"/>
                    <a:pt x="38" y="16"/>
                  </a:cubicBezTo>
                  <a:cubicBezTo>
                    <a:pt x="38" y="16"/>
                    <a:pt x="37" y="16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3"/>
                    <a:pt x="36" y="11"/>
                    <a:pt x="37" y="9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6" y="5"/>
                    <a:pt x="26" y="6"/>
                  </a:cubicBezTo>
                  <a:cubicBezTo>
                    <a:pt x="26" y="6"/>
                    <a:pt x="26" y="7"/>
                    <a:pt x="25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8"/>
                    <a:pt x="17" y="8"/>
                    <a:pt x="17" y="9"/>
                  </a:cubicBezTo>
                  <a:cubicBezTo>
                    <a:pt x="17" y="9"/>
                    <a:pt x="17" y="10"/>
                    <a:pt x="17" y="11"/>
                  </a:cubicBezTo>
                  <a:cubicBezTo>
                    <a:pt x="16" y="11"/>
                    <a:pt x="16" y="12"/>
                    <a:pt x="16" y="12"/>
                  </a:cubicBezTo>
                  <a:cubicBezTo>
                    <a:pt x="16" y="14"/>
                    <a:pt x="17" y="16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7"/>
                    <a:pt x="16" y="27"/>
                  </a:cubicBezTo>
                  <a:cubicBezTo>
                    <a:pt x="16" y="29"/>
                    <a:pt x="16" y="30"/>
                    <a:pt x="16" y="32"/>
                  </a:cubicBezTo>
                  <a:cubicBezTo>
                    <a:pt x="15" y="32"/>
                    <a:pt x="13" y="33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9" y="37"/>
                    <a:pt x="9" y="37"/>
                    <a:pt x="9" y="37"/>
                  </a:cubicBezTo>
                  <a:lnTo>
                    <a:pt x="8" y="39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6461125" y="10226361"/>
              <a:ext cx="247650" cy="247650"/>
            </a:xfrm>
            <a:custGeom>
              <a:avLst/>
              <a:gdLst>
                <a:gd name="T0" fmla="*/ 43 w 64"/>
                <a:gd name="T1" fmla="*/ 12 h 64"/>
                <a:gd name="T2" fmla="*/ 41 w 64"/>
                <a:gd name="T3" fmla="*/ 15 h 64"/>
                <a:gd name="T4" fmla="*/ 40 w 64"/>
                <a:gd name="T5" fmla="*/ 20 h 64"/>
                <a:gd name="T6" fmla="*/ 39 w 64"/>
                <a:gd name="T7" fmla="*/ 20 h 64"/>
                <a:gd name="T8" fmla="*/ 39 w 64"/>
                <a:gd name="T9" fmla="*/ 17 h 64"/>
                <a:gd name="T10" fmla="*/ 43 w 64"/>
                <a:gd name="T11" fmla="*/ 7 h 64"/>
                <a:gd name="T12" fmla="*/ 43 w 64"/>
                <a:gd name="T13" fmla="*/ 4 h 64"/>
                <a:gd name="T14" fmla="*/ 39 w 64"/>
                <a:gd name="T15" fmla="*/ 1 h 64"/>
                <a:gd name="T16" fmla="*/ 33 w 64"/>
                <a:gd name="T17" fmla="*/ 1 h 64"/>
                <a:gd name="T18" fmla="*/ 23 w 64"/>
                <a:gd name="T19" fmla="*/ 4 h 64"/>
                <a:gd name="T20" fmla="*/ 19 w 64"/>
                <a:gd name="T21" fmla="*/ 4 h 64"/>
                <a:gd name="T22" fmla="*/ 17 w 64"/>
                <a:gd name="T23" fmla="*/ 5 h 64"/>
                <a:gd name="T24" fmla="*/ 15 w 64"/>
                <a:gd name="T25" fmla="*/ 9 h 64"/>
                <a:gd name="T26" fmla="*/ 12 w 64"/>
                <a:gd name="T27" fmla="*/ 15 h 64"/>
                <a:gd name="T28" fmla="*/ 8 w 64"/>
                <a:gd name="T29" fmla="*/ 16 h 64"/>
                <a:gd name="T30" fmla="*/ 4 w 64"/>
                <a:gd name="T31" fmla="*/ 20 h 64"/>
                <a:gd name="T32" fmla="*/ 1 w 64"/>
                <a:gd name="T33" fmla="*/ 21 h 64"/>
                <a:gd name="T34" fmla="*/ 1 w 64"/>
                <a:gd name="T35" fmla="*/ 26 h 64"/>
                <a:gd name="T36" fmla="*/ 6 w 64"/>
                <a:gd name="T37" fmla="*/ 29 h 64"/>
                <a:gd name="T38" fmla="*/ 9 w 64"/>
                <a:gd name="T39" fmla="*/ 31 h 64"/>
                <a:gd name="T40" fmla="*/ 10 w 64"/>
                <a:gd name="T41" fmla="*/ 41 h 64"/>
                <a:gd name="T42" fmla="*/ 13 w 64"/>
                <a:gd name="T43" fmla="*/ 48 h 64"/>
                <a:gd name="T44" fmla="*/ 16 w 64"/>
                <a:gd name="T45" fmla="*/ 50 h 64"/>
                <a:gd name="T46" fmla="*/ 20 w 64"/>
                <a:gd name="T47" fmla="*/ 51 h 64"/>
                <a:gd name="T48" fmla="*/ 22 w 64"/>
                <a:gd name="T49" fmla="*/ 54 h 64"/>
                <a:gd name="T50" fmla="*/ 26 w 64"/>
                <a:gd name="T51" fmla="*/ 54 h 64"/>
                <a:gd name="T52" fmla="*/ 31 w 64"/>
                <a:gd name="T53" fmla="*/ 55 h 64"/>
                <a:gd name="T54" fmla="*/ 33 w 64"/>
                <a:gd name="T55" fmla="*/ 58 h 64"/>
                <a:gd name="T56" fmla="*/ 36 w 64"/>
                <a:gd name="T57" fmla="*/ 62 h 64"/>
                <a:gd name="T58" fmla="*/ 39 w 64"/>
                <a:gd name="T59" fmla="*/ 64 h 64"/>
                <a:gd name="T60" fmla="*/ 45 w 64"/>
                <a:gd name="T61" fmla="*/ 64 h 64"/>
                <a:gd name="T62" fmla="*/ 52 w 64"/>
                <a:gd name="T63" fmla="*/ 62 h 64"/>
                <a:gd name="T64" fmla="*/ 57 w 64"/>
                <a:gd name="T65" fmla="*/ 60 h 64"/>
                <a:gd name="T66" fmla="*/ 62 w 64"/>
                <a:gd name="T67" fmla="*/ 50 h 64"/>
                <a:gd name="T68" fmla="*/ 62 w 64"/>
                <a:gd name="T69" fmla="*/ 46 h 64"/>
                <a:gd name="T70" fmla="*/ 58 w 64"/>
                <a:gd name="T71" fmla="*/ 43 h 64"/>
                <a:gd name="T72" fmla="*/ 56 w 64"/>
                <a:gd name="T73" fmla="*/ 41 h 64"/>
                <a:gd name="T74" fmla="*/ 55 w 64"/>
                <a:gd name="T75" fmla="*/ 39 h 64"/>
                <a:gd name="T76" fmla="*/ 55 w 64"/>
                <a:gd name="T77" fmla="*/ 38 h 64"/>
                <a:gd name="T78" fmla="*/ 58 w 64"/>
                <a:gd name="T79" fmla="*/ 38 h 64"/>
                <a:gd name="T80" fmla="*/ 60 w 64"/>
                <a:gd name="T81" fmla="*/ 37 h 64"/>
                <a:gd name="T82" fmla="*/ 62 w 64"/>
                <a:gd name="T83" fmla="*/ 35 h 64"/>
                <a:gd name="T84" fmla="*/ 63 w 64"/>
                <a:gd name="T85" fmla="*/ 31 h 64"/>
                <a:gd name="T86" fmla="*/ 63 w 64"/>
                <a:gd name="T87" fmla="*/ 28 h 64"/>
                <a:gd name="T88" fmla="*/ 63 w 64"/>
                <a:gd name="T89" fmla="*/ 20 h 64"/>
                <a:gd name="T90" fmla="*/ 62 w 64"/>
                <a:gd name="T91" fmla="*/ 15 h 64"/>
                <a:gd name="T92" fmla="*/ 60 w 64"/>
                <a:gd name="T93" fmla="*/ 13 h 64"/>
                <a:gd name="T94" fmla="*/ 54 w 64"/>
                <a:gd name="T95" fmla="*/ 8 h 64"/>
                <a:gd name="T96" fmla="*/ 51 w 64"/>
                <a:gd name="T97" fmla="*/ 7 h 64"/>
                <a:gd name="T98" fmla="*/ 44 w 64"/>
                <a:gd name="T99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" h="64">
                  <a:moveTo>
                    <a:pt x="44" y="11"/>
                  </a:moveTo>
                  <a:cubicBezTo>
                    <a:pt x="44" y="11"/>
                    <a:pt x="44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3"/>
                    <a:pt x="42" y="13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1" y="14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41" y="18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20"/>
                    <a:pt x="40" y="21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19"/>
                    <a:pt x="39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4"/>
                    <a:pt x="41" y="12"/>
                    <a:pt x="42" y="10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3" y="7"/>
                    <a:pt x="43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3"/>
                    <a:pt x="42" y="3"/>
                    <a:pt x="42" y="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1"/>
                    <a:pt x="32" y="1"/>
                    <a:pt x="31" y="1"/>
                  </a:cubicBezTo>
                  <a:cubicBezTo>
                    <a:pt x="30" y="1"/>
                    <a:pt x="30" y="1"/>
                    <a:pt x="29" y="2"/>
                  </a:cubicBezTo>
                  <a:cubicBezTo>
                    <a:pt x="28" y="2"/>
                    <a:pt x="26" y="3"/>
                    <a:pt x="25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4"/>
                    <a:pt x="22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5" y="8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4"/>
                    <a:pt x="14" y="14"/>
                  </a:cubicBezTo>
                  <a:cubicBezTo>
                    <a:pt x="14" y="15"/>
                    <a:pt x="13" y="15"/>
                    <a:pt x="13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0" y="15"/>
                  </a:cubicBezTo>
                  <a:cubicBezTo>
                    <a:pt x="10" y="15"/>
                    <a:pt x="10" y="15"/>
                    <a:pt x="9" y="16"/>
                  </a:cubicBezTo>
                  <a:cubicBezTo>
                    <a:pt x="9" y="16"/>
                    <a:pt x="9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19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20"/>
                    <a:pt x="2" y="20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0" y="22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29"/>
                    <a:pt x="5" y="29"/>
                    <a:pt x="6" y="29"/>
                  </a:cubicBezTo>
                  <a:cubicBezTo>
                    <a:pt x="6" y="30"/>
                    <a:pt x="7" y="30"/>
                    <a:pt x="7" y="30"/>
                  </a:cubicBezTo>
                  <a:cubicBezTo>
                    <a:pt x="7" y="30"/>
                    <a:pt x="8" y="31"/>
                    <a:pt x="8" y="31"/>
                  </a:cubicBezTo>
                  <a:cubicBezTo>
                    <a:pt x="8" y="31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4"/>
                    <a:pt x="9" y="35"/>
                  </a:cubicBezTo>
                  <a:cubicBezTo>
                    <a:pt x="9" y="36"/>
                    <a:pt x="9" y="38"/>
                    <a:pt x="9" y="39"/>
                  </a:cubicBezTo>
                  <a:cubicBezTo>
                    <a:pt x="9" y="40"/>
                    <a:pt x="9" y="40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3"/>
                    <a:pt x="10" y="43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2" y="46"/>
                    <a:pt x="12" y="46"/>
                    <a:pt x="13" y="47"/>
                  </a:cubicBezTo>
                  <a:cubicBezTo>
                    <a:pt x="13" y="47"/>
                    <a:pt x="13" y="47"/>
                    <a:pt x="13" y="48"/>
                  </a:cubicBezTo>
                  <a:cubicBezTo>
                    <a:pt x="13" y="48"/>
                    <a:pt x="13" y="48"/>
                    <a:pt x="14" y="49"/>
                  </a:cubicBezTo>
                  <a:cubicBezTo>
                    <a:pt x="14" y="49"/>
                    <a:pt x="14" y="49"/>
                    <a:pt x="15" y="49"/>
                  </a:cubicBezTo>
                  <a:cubicBezTo>
                    <a:pt x="15" y="50"/>
                    <a:pt x="15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1"/>
                    <a:pt x="19" y="51"/>
                    <a:pt x="20" y="51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2" y="53"/>
                    <a:pt x="22" y="53"/>
                  </a:cubicBezTo>
                  <a:cubicBezTo>
                    <a:pt x="22" y="53"/>
                    <a:pt x="22" y="53"/>
                    <a:pt x="22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5" y="54"/>
                  </a:cubicBezTo>
                  <a:cubicBezTo>
                    <a:pt x="25" y="54"/>
                    <a:pt x="25" y="54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29" y="55"/>
                    <a:pt x="29" y="55"/>
                    <a:pt x="30" y="55"/>
                  </a:cubicBezTo>
                  <a:cubicBezTo>
                    <a:pt x="30" y="55"/>
                    <a:pt x="30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6"/>
                    <a:pt x="32" y="56"/>
                    <a:pt x="32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7"/>
                    <a:pt x="33" y="57"/>
                    <a:pt x="33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4" y="60"/>
                    <a:pt x="34" y="60"/>
                  </a:cubicBezTo>
                  <a:cubicBezTo>
                    <a:pt x="34" y="60"/>
                    <a:pt x="34" y="60"/>
                    <a:pt x="34" y="61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3"/>
                    <a:pt x="36" y="63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4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9" y="62"/>
                    <a:pt x="49" y="62"/>
                    <a:pt x="50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1" y="62"/>
                    <a:pt x="52" y="62"/>
                    <a:pt x="52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2"/>
                    <a:pt x="56" y="61"/>
                  </a:cubicBezTo>
                  <a:cubicBezTo>
                    <a:pt x="56" y="61"/>
                    <a:pt x="56" y="61"/>
                    <a:pt x="57" y="60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0" y="53"/>
                    <a:pt x="61" y="53"/>
                    <a:pt x="61" y="52"/>
                  </a:cubicBezTo>
                  <a:cubicBezTo>
                    <a:pt x="62" y="52"/>
                    <a:pt x="62" y="51"/>
                    <a:pt x="62" y="50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4"/>
                    <a:pt x="60" y="44"/>
                    <a:pt x="59" y="44"/>
                  </a:cubicBezTo>
                  <a:cubicBezTo>
                    <a:pt x="59" y="43"/>
                    <a:pt x="59" y="43"/>
                    <a:pt x="58" y="43"/>
                  </a:cubicBezTo>
                  <a:cubicBezTo>
                    <a:pt x="58" y="43"/>
                    <a:pt x="58" y="43"/>
                    <a:pt x="57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6" y="38"/>
                    <a:pt x="56" y="38"/>
                  </a:cubicBezTo>
                  <a:cubicBezTo>
                    <a:pt x="56" y="38"/>
                    <a:pt x="57" y="38"/>
                    <a:pt x="58" y="38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29"/>
                    <a:pt x="63" y="29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7"/>
                    <a:pt x="63" y="26"/>
                    <a:pt x="63" y="25"/>
                  </a:cubicBezTo>
                  <a:cubicBezTo>
                    <a:pt x="63" y="24"/>
                    <a:pt x="63" y="24"/>
                    <a:pt x="64" y="23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8"/>
                    <a:pt x="50" y="8"/>
                  </a:cubicBezTo>
                  <a:cubicBezTo>
                    <a:pt x="49" y="8"/>
                    <a:pt x="48" y="9"/>
                    <a:pt x="47" y="9"/>
                  </a:cubicBezTo>
                  <a:cubicBezTo>
                    <a:pt x="46" y="10"/>
                    <a:pt x="45" y="10"/>
                    <a:pt x="44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7246938" y="11112186"/>
              <a:ext cx="92075" cy="73025"/>
            </a:xfrm>
            <a:custGeom>
              <a:avLst/>
              <a:gdLst>
                <a:gd name="T0" fmla="*/ 5 w 24"/>
                <a:gd name="T1" fmla="*/ 1 h 19"/>
                <a:gd name="T2" fmla="*/ 3 w 24"/>
                <a:gd name="T3" fmla="*/ 1 h 19"/>
                <a:gd name="T4" fmla="*/ 1 w 24"/>
                <a:gd name="T5" fmla="*/ 2 h 19"/>
                <a:gd name="T6" fmla="*/ 2 w 24"/>
                <a:gd name="T7" fmla="*/ 7 h 19"/>
                <a:gd name="T8" fmla="*/ 3 w 24"/>
                <a:gd name="T9" fmla="*/ 9 h 19"/>
                <a:gd name="T10" fmla="*/ 2 w 24"/>
                <a:gd name="T11" fmla="*/ 11 h 19"/>
                <a:gd name="T12" fmla="*/ 0 w 24"/>
                <a:gd name="T13" fmla="*/ 15 h 19"/>
                <a:gd name="T14" fmla="*/ 4 w 24"/>
                <a:gd name="T15" fmla="*/ 17 h 19"/>
                <a:gd name="T16" fmla="*/ 8 w 24"/>
                <a:gd name="T17" fmla="*/ 18 h 19"/>
                <a:gd name="T18" fmla="*/ 14 w 24"/>
                <a:gd name="T19" fmla="*/ 19 h 19"/>
                <a:gd name="T20" fmla="*/ 22 w 24"/>
                <a:gd name="T21" fmla="*/ 12 h 19"/>
                <a:gd name="T22" fmla="*/ 23 w 24"/>
                <a:gd name="T23" fmla="*/ 2 h 19"/>
                <a:gd name="T24" fmla="*/ 19 w 24"/>
                <a:gd name="T25" fmla="*/ 0 h 19"/>
                <a:gd name="T26" fmla="*/ 11 w 24"/>
                <a:gd name="T27" fmla="*/ 3 h 19"/>
                <a:gd name="T28" fmla="*/ 5 w 24"/>
                <a:gd name="T2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9">
                  <a:moveTo>
                    <a:pt x="5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0" y="4"/>
                    <a:pt x="1" y="5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3" y="10"/>
                    <a:pt x="2" y="10"/>
                    <a:pt x="2" y="11"/>
                  </a:cubicBezTo>
                  <a:cubicBezTo>
                    <a:pt x="1" y="12"/>
                    <a:pt x="0" y="13"/>
                    <a:pt x="0" y="15"/>
                  </a:cubicBezTo>
                  <a:cubicBezTo>
                    <a:pt x="1" y="16"/>
                    <a:pt x="2" y="17"/>
                    <a:pt x="4" y="17"/>
                  </a:cubicBezTo>
                  <a:cubicBezTo>
                    <a:pt x="5" y="17"/>
                    <a:pt x="7" y="17"/>
                    <a:pt x="8" y="18"/>
                  </a:cubicBezTo>
                  <a:cubicBezTo>
                    <a:pt x="10" y="19"/>
                    <a:pt x="12" y="19"/>
                    <a:pt x="14" y="19"/>
                  </a:cubicBezTo>
                  <a:cubicBezTo>
                    <a:pt x="19" y="19"/>
                    <a:pt x="22" y="17"/>
                    <a:pt x="22" y="12"/>
                  </a:cubicBezTo>
                  <a:cubicBezTo>
                    <a:pt x="24" y="8"/>
                    <a:pt x="24" y="4"/>
                    <a:pt x="23" y="2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6" y="0"/>
                    <a:pt x="13" y="1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5553075" y="9738999"/>
              <a:ext cx="80963" cy="46038"/>
            </a:xfrm>
            <a:custGeom>
              <a:avLst/>
              <a:gdLst>
                <a:gd name="T0" fmla="*/ 1 w 21"/>
                <a:gd name="T1" fmla="*/ 3 h 12"/>
                <a:gd name="T2" fmla="*/ 0 w 21"/>
                <a:gd name="T3" fmla="*/ 4 h 12"/>
                <a:gd name="T4" fmla="*/ 2 w 21"/>
                <a:gd name="T5" fmla="*/ 6 h 12"/>
                <a:gd name="T6" fmla="*/ 2 w 21"/>
                <a:gd name="T7" fmla="*/ 7 h 12"/>
                <a:gd name="T8" fmla="*/ 2 w 21"/>
                <a:gd name="T9" fmla="*/ 7 h 12"/>
                <a:gd name="T10" fmla="*/ 3 w 21"/>
                <a:gd name="T11" fmla="*/ 8 h 12"/>
                <a:gd name="T12" fmla="*/ 4 w 21"/>
                <a:gd name="T13" fmla="*/ 9 h 12"/>
                <a:gd name="T14" fmla="*/ 5 w 21"/>
                <a:gd name="T15" fmla="*/ 10 h 12"/>
                <a:gd name="T16" fmla="*/ 6 w 21"/>
                <a:gd name="T17" fmla="*/ 10 h 12"/>
                <a:gd name="T18" fmla="*/ 6 w 21"/>
                <a:gd name="T19" fmla="*/ 10 h 12"/>
                <a:gd name="T20" fmla="*/ 8 w 21"/>
                <a:gd name="T21" fmla="*/ 11 h 12"/>
                <a:gd name="T22" fmla="*/ 9 w 21"/>
                <a:gd name="T23" fmla="*/ 11 h 12"/>
                <a:gd name="T24" fmla="*/ 11 w 21"/>
                <a:gd name="T25" fmla="*/ 12 h 12"/>
                <a:gd name="T26" fmla="*/ 15 w 21"/>
                <a:gd name="T27" fmla="*/ 12 h 12"/>
                <a:gd name="T28" fmla="*/ 15 w 21"/>
                <a:gd name="T29" fmla="*/ 12 h 12"/>
                <a:gd name="T30" fmla="*/ 16 w 21"/>
                <a:gd name="T31" fmla="*/ 11 h 12"/>
                <a:gd name="T32" fmla="*/ 17 w 21"/>
                <a:gd name="T33" fmla="*/ 11 h 12"/>
                <a:gd name="T34" fmla="*/ 18 w 21"/>
                <a:gd name="T35" fmla="*/ 11 h 12"/>
                <a:gd name="T36" fmla="*/ 18 w 21"/>
                <a:gd name="T37" fmla="*/ 10 h 12"/>
                <a:gd name="T38" fmla="*/ 18 w 21"/>
                <a:gd name="T39" fmla="*/ 10 h 12"/>
                <a:gd name="T40" fmla="*/ 19 w 21"/>
                <a:gd name="T41" fmla="*/ 10 h 12"/>
                <a:gd name="T42" fmla="*/ 19 w 21"/>
                <a:gd name="T43" fmla="*/ 9 h 12"/>
                <a:gd name="T44" fmla="*/ 20 w 21"/>
                <a:gd name="T45" fmla="*/ 9 h 12"/>
                <a:gd name="T46" fmla="*/ 20 w 21"/>
                <a:gd name="T47" fmla="*/ 8 h 12"/>
                <a:gd name="T48" fmla="*/ 21 w 21"/>
                <a:gd name="T49" fmla="*/ 7 h 12"/>
                <a:gd name="T50" fmla="*/ 21 w 21"/>
                <a:gd name="T51" fmla="*/ 6 h 12"/>
                <a:gd name="T52" fmla="*/ 21 w 21"/>
                <a:gd name="T53" fmla="*/ 5 h 12"/>
                <a:gd name="T54" fmla="*/ 21 w 21"/>
                <a:gd name="T55" fmla="*/ 5 h 12"/>
                <a:gd name="T56" fmla="*/ 21 w 21"/>
                <a:gd name="T57" fmla="*/ 3 h 12"/>
                <a:gd name="T58" fmla="*/ 20 w 21"/>
                <a:gd name="T59" fmla="*/ 3 h 12"/>
                <a:gd name="T60" fmla="*/ 20 w 21"/>
                <a:gd name="T61" fmla="*/ 2 h 12"/>
                <a:gd name="T62" fmla="*/ 18 w 21"/>
                <a:gd name="T63" fmla="*/ 1 h 12"/>
                <a:gd name="T64" fmla="*/ 18 w 21"/>
                <a:gd name="T65" fmla="*/ 0 h 12"/>
                <a:gd name="T66" fmla="*/ 15 w 21"/>
                <a:gd name="T67" fmla="*/ 0 h 12"/>
                <a:gd name="T68" fmla="*/ 11 w 21"/>
                <a:gd name="T69" fmla="*/ 0 h 12"/>
                <a:gd name="T70" fmla="*/ 8 w 21"/>
                <a:gd name="T71" fmla="*/ 0 h 12"/>
                <a:gd name="T72" fmla="*/ 6 w 21"/>
                <a:gd name="T73" fmla="*/ 1 h 12"/>
                <a:gd name="T74" fmla="*/ 2 w 21"/>
                <a:gd name="T75" fmla="*/ 1 h 12"/>
                <a:gd name="T76" fmla="*/ 1 w 21"/>
                <a:gd name="T7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" h="12">
                  <a:moveTo>
                    <a:pt x="1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1"/>
                    <a:pt x="4" y="1"/>
                    <a:pt x="2" y="1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8494713" y="10647049"/>
              <a:ext cx="74613" cy="69850"/>
            </a:xfrm>
            <a:custGeom>
              <a:avLst/>
              <a:gdLst>
                <a:gd name="T0" fmla="*/ 17 w 19"/>
                <a:gd name="T1" fmla="*/ 15 h 18"/>
                <a:gd name="T2" fmla="*/ 18 w 19"/>
                <a:gd name="T3" fmla="*/ 15 h 18"/>
                <a:gd name="T4" fmla="*/ 19 w 19"/>
                <a:gd name="T5" fmla="*/ 14 h 18"/>
                <a:gd name="T6" fmla="*/ 19 w 19"/>
                <a:gd name="T7" fmla="*/ 13 h 18"/>
                <a:gd name="T8" fmla="*/ 19 w 19"/>
                <a:gd name="T9" fmla="*/ 10 h 18"/>
                <a:gd name="T10" fmla="*/ 18 w 19"/>
                <a:gd name="T11" fmla="*/ 8 h 18"/>
                <a:gd name="T12" fmla="*/ 18 w 19"/>
                <a:gd name="T13" fmla="*/ 7 h 18"/>
                <a:gd name="T14" fmla="*/ 17 w 19"/>
                <a:gd name="T15" fmla="*/ 5 h 18"/>
                <a:gd name="T16" fmla="*/ 16 w 19"/>
                <a:gd name="T17" fmla="*/ 3 h 18"/>
                <a:gd name="T18" fmla="*/ 15 w 19"/>
                <a:gd name="T19" fmla="*/ 2 h 18"/>
                <a:gd name="T20" fmla="*/ 13 w 19"/>
                <a:gd name="T21" fmla="*/ 0 h 18"/>
                <a:gd name="T22" fmla="*/ 11 w 19"/>
                <a:gd name="T23" fmla="*/ 0 h 18"/>
                <a:gd name="T24" fmla="*/ 11 w 19"/>
                <a:gd name="T25" fmla="*/ 0 h 18"/>
                <a:gd name="T26" fmla="*/ 8 w 19"/>
                <a:gd name="T27" fmla="*/ 0 h 18"/>
                <a:gd name="T28" fmla="*/ 6 w 19"/>
                <a:gd name="T29" fmla="*/ 0 h 18"/>
                <a:gd name="T30" fmla="*/ 5 w 19"/>
                <a:gd name="T31" fmla="*/ 1 h 18"/>
                <a:gd name="T32" fmla="*/ 4 w 19"/>
                <a:gd name="T33" fmla="*/ 1 h 18"/>
                <a:gd name="T34" fmla="*/ 3 w 19"/>
                <a:gd name="T35" fmla="*/ 3 h 18"/>
                <a:gd name="T36" fmla="*/ 2 w 19"/>
                <a:gd name="T37" fmla="*/ 4 h 18"/>
                <a:gd name="T38" fmla="*/ 1 w 19"/>
                <a:gd name="T39" fmla="*/ 5 h 18"/>
                <a:gd name="T40" fmla="*/ 1 w 19"/>
                <a:gd name="T41" fmla="*/ 6 h 18"/>
                <a:gd name="T42" fmla="*/ 0 w 19"/>
                <a:gd name="T43" fmla="*/ 7 h 18"/>
                <a:gd name="T44" fmla="*/ 0 w 19"/>
                <a:gd name="T45" fmla="*/ 10 h 18"/>
                <a:gd name="T46" fmla="*/ 1 w 19"/>
                <a:gd name="T47" fmla="*/ 11 h 18"/>
                <a:gd name="T48" fmla="*/ 1 w 19"/>
                <a:gd name="T49" fmla="*/ 13 h 18"/>
                <a:gd name="T50" fmla="*/ 1 w 19"/>
                <a:gd name="T51" fmla="*/ 13 h 18"/>
                <a:gd name="T52" fmla="*/ 2 w 19"/>
                <a:gd name="T53" fmla="*/ 14 h 18"/>
                <a:gd name="T54" fmla="*/ 2 w 19"/>
                <a:gd name="T55" fmla="*/ 15 h 18"/>
                <a:gd name="T56" fmla="*/ 3 w 19"/>
                <a:gd name="T57" fmla="*/ 16 h 18"/>
                <a:gd name="T58" fmla="*/ 4 w 19"/>
                <a:gd name="T59" fmla="*/ 16 h 18"/>
                <a:gd name="T60" fmla="*/ 5 w 19"/>
                <a:gd name="T61" fmla="*/ 17 h 18"/>
                <a:gd name="T62" fmla="*/ 6 w 19"/>
                <a:gd name="T63" fmla="*/ 18 h 18"/>
                <a:gd name="T64" fmla="*/ 8 w 19"/>
                <a:gd name="T65" fmla="*/ 18 h 18"/>
                <a:gd name="T66" fmla="*/ 10 w 19"/>
                <a:gd name="T67" fmla="*/ 18 h 18"/>
                <a:gd name="T68" fmla="*/ 11 w 19"/>
                <a:gd name="T69" fmla="*/ 18 h 18"/>
                <a:gd name="T70" fmla="*/ 12 w 19"/>
                <a:gd name="T71" fmla="*/ 18 h 18"/>
                <a:gd name="T72" fmla="*/ 12 w 19"/>
                <a:gd name="T73" fmla="*/ 18 h 18"/>
                <a:gd name="T74" fmla="*/ 13 w 19"/>
                <a:gd name="T75" fmla="*/ 18 h 18"/>
                <a:gd name="T76" fmla="*/ 14 w 19"/>
                <a:gd name="T77" fmla="*/ 18 h 18"/>
                <a:gd name="T78" fmla="*/ 15 w 19"/>
                <a:gd name="T79" fmla="*/ 17 h 18"/>
                <a:gd name="T80" fmla="*/ 15 w 19"/>
                <a:gd name="T81" fmla="*/ 17 h 18"/>
                <a:gd name="T82" fmla="*/ 16 w 19"/>
                <a:gd name="T83" fmla="*/ 16 h 18"/>
                <a:gd name="T84" fmla="*/ 17 w 19"/>
                <a:gd name="T8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" h="18">
                  <a:moveTo>
                    <a:pt x="17" y="15"/>
                  </a:moveTo>
                  <a:cubicBezTo>
                    <a:pt x="18" y="15"/>
                    <a:pt x="18" y="15"/>
                    <a:pt x="18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3"/>
                    <a:pt x="19" y="13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7" y="1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8556625" y="10654986"/>
              <a:ext cx="193675" cy="147638"/>
            </a:xfrm>
            <a:custGeom>
              <a:avLst/>
              <a:gdLst>
                <a:gd name="T0" fmla="*/ 1 w 50"/>
                <a:gd name="T1" fmla="*/ 36 h 38"/>
                <a:gd name="T2" fmla="*/ 3 w 50"/>
                <a:gd name="T3" fmla="*/ 37 h 38"/>
                <a:gd name="T4" fmla="*/ 4 w 50"/>
                <a:gd name="T5" fmla="*/ 38 h 38"/>
                <a:gd name="T6" fmla="*/ 6 w 50"/>
                <a:gd name="T7" fmla="*/ 38 h 38"/>
                <a:gd name="T8" fmla="*/ 9 w 50"/>
                <a:gd name="T9" fmla="*/ 37 h 38"/>
                <a:gd name="T10" fmla="*/ 17 w 50"/>
                <a:gd name="T11" fmla="*/ 32 h 38"/>
                <a:gd name="T12" fmla="*/ 21 w 50"/>
                <a:gd name="T13" fmla="*/ 34 h 38"/>
                <a:gd name="T14" fmla="*/ 23 w 50"/>
                <a:gd name="T15" fmla="*/ 34 h 38"/>
                <a:gd name="T16" fmla="*/ 24 w 50"/>
                <a:gd name="T17" fmla="*/ 34 h 38"/>
                <a:gd name="T18" fmla="*/ 32 w 50"/>
                <a:gd name="T19" fmla="*/ 29 h 38"/>
                <a:gd name="T20" fmla="*/ 37 w 50"/>
                <a:gd name="T21" fmla="*/ 25 h 38"/>
                <a:gd name="T22" fmla="*/ 41 w 50"/>
                <a:gd name="T23" fmla="*/ 24 h 38"/>
                <a:gd name="T24" fmla="*/ 45 w 50"/>
                <a:gd name="T25" fmla="*/ 24 h 38"/>
                <a:gd name="T26" fmla="*/ 46 w 50"/>
                <a:gd name="T27" fmla="*/ 23 h 38"/>
                <a:gd name="T28" fmla="*/ 48 w 50"/>
                <a:gd name="T29" fmla="*/ 21 h 38"/>
                <a:gd name="T30" fmla="*/ 50 w 50"/>
                <a:gd name="T31" fmla="*/ 19 h 38"/>
                <a:gd name="T32" fmla="*/ 49 w 50"/>
                <a:gd name="T33" fmla="*/ 16 h 38"/>
                <a:gd name="T34" fmla="*/ 48 w 50"/>
                <a:gd name="T35" fmla="*/ 14 h 38"/>
                <a:gd name="T36" fmla="*/ 45 w 50"/>
                <a:gd name="T37" fmla="*/ 12 h 38"/>
                <a:gd name="T38" fmla="*/ 43 w 50"/>
                <a:gd name="T39" fmla="*/ 11 h 38"/>
                <a:gd name="T40" fmla="*/ 42 w 50"/>
                <a:gd name="T41" fmla="*/ 9 h 38"/>
                <a:gd name="T42" fmla="*/ 40 w 50"/>
                <a:gd name="T43" fmla="*/ 7 h 38"/>
                <a:gd name="T44" fmla="*/ 36 w 50"/>
                <a:gd name="T45" fmla="*/ 5 h 38"/>
                <a:gd name="T46" fmla="*/ 30 w 50"/>
                <a:gd name="T47" fmla="*/ 3 h 38"/>
                <a:gd name="T48" fmla="*/ 29 w 50"/>
                <a:gd name="T49" fmla="*/ 2 h 38"/>
                <a:gd name="T50" fmla="*/ 26 w 50"/>
                <a:gd name="T51" fmla="*/ 0 h 38"/>
                <a:gd name="T52" fmla="*/ 24 w 50"/>
                <a:gd name="T53" fmla="*/ 0 h 38"/>
                <a:gd name="T54" fmla="*/ 19 w 50"/>
                <a:gd name="T55" fmla="*/ 1 h 38"/>
                <a:gd name="T56" fmla="*/ 14 w 50"/>
                <a:gd name="T57" fmla="*/ 1 h 38"/>
                <a:gd name="T58" fmla="*/ 12 w 50"/>
                <a:gd name="T59" fmla="*/ 1 h 38"/>
                <a:gd name="T60" fmla="*/ 9 w 50"/>
                <a:gd name="T61" fmla="*/ 1 h 38"/>
                <a:gd name="T62" fmla="*/ 6 w 50"/>
                <a:gd name="T63" fmla="*/ 5 h 38"/>
                <a:gd name="T64" fmla="*/ 3 w 50"/>
                <a:gd name="T65" fmla="*/ 12 h 38"/>
                <a:gd name="T66" fmla="*/ 3 w 50"/>
                <a:gd name="T67" fmla="*/ 18 h 38"/>
                <a:gd name="T68" fmla="*/ 3 w 50"/>
                <a:gd name="T69" fmla="*/ 21 h 38"/>
                <a:gd name="T70" fmla="*/ 4 w 50"/>
                <a:gd name="T71" fmla="*/ 26 h 38"/>
                <a:gd name="T72" fmla="*/ 2 w 50"/>
                <a:gd name="T73" fmla="*/ 29 h 38"/>
                <a:gd name="T74" fmla="*/ 0 w 50"/>
                <a:gd name="T75" fmla="*/ 32 h 38"/>
                <a:gd name="T76" fmla="*/ 0 w 50"/>
                <a:gd name="T77" fmla="*/ 35 h 38"/>
                <a:gd name="T78" fmla="*/ 0 w 50"/>
                <a:gd name="T79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0" h="38">
                  <a:moveTo>
                    <a:pt x="0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8"/>
                    <a:pt x="4" y="38"/>
                    <a:pt x="4" y="38"/>
                  </a:cubicBezTo>
                  <a:cubicBezTo>
                    <a:pt x="4" y="38"/>
                    <a:pt x="5" y="38"/>
                    <a:pt x="5" y="38"/>
                  </a:cubicBezTo>
                  <a:cubicBezTo>
                    <a:pt x="5" y="38"/>
                    <a:pt x="6" y="38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1" y="36"/>
                    <a:pt x="14" y="34"/>
                    <a:pt x="16" y="32"/>
                  </a:cubicBezTo>
                  <a:cubicBezTo>
                    <a:pt x="16" y="32"/>
                    <a:pt x="17" y="32"/>
                    <a:pt x="17" y="32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19" y="33"/>
                    <a:pt x="20" y="34"/>
                    <a:pt x="21" y="34"/>
                  </a:cubicBezTo>
                  <a:cubicBezTo>
                    <a:pt x="21" y="34"/>
                    <a:pt x="22" y="34"/>
                    <a:pt x="22" y="34"/>
                  </a:cubicBezTo>
                  <a:cubicBezTo>
                    <a:pt x="22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4" y="34"/>
                  </a:cubicBezTo>
                  <a:cubicBezTo>
                    <a:pt x="24" y="34"/>
                    <a:pt x="24" y="34"/>
                    <a:pt x="25" y="34"/>
                  </a:cubicBezTo>
                  <a:cubicBezTo>
                    <a:pt x="27" y="33"/>
                    <a:pt x="30" y="31"/>
                    <a:pt x="32" y="29"/>
                  </a:cubicBezTo>
                  <a:cubicBezTo>
                    <a:pt x="33" y="28"/>
                    <a:pt x="34" y="28"/>
                    <a:pt x="35" y="27"/>
                  </a:cubicBezTo>
                  <a:cubicBezTo>
                    <a:pt x="36" y="26"/>
                    <a:pt x="36" y="25"/>
                    <a:pt x="37" y="25"/>
                  </a:cubicBezTo>
                  <a:cubicBezTo>
                    <a:pt x="38" y="25"/>
                    <a:pt x="38" y="25"/>
                    <a:pt x="39" y="24"/>
                  </a:cubicBezTo>
                  <a:cubicBezTo>
                    <a:pt x="39" y="24"/>
                    <a:pt x="40" y="24"/>
                    <a:pt x="41" y="24"/>
                  </a:cubicBezTo>
                  <a:cubicBezTo>
                    <a:pt x="42" y="24"/>
                    <a:pt x="43" y="24"/>
                    <a:pt x="44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6" y="23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7" y="23"/>
                    <a:pt x="47" y="23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6"/>
                    <a:pt x="49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5"/>
                    <a:pt x="49" y="15"/>
                    <a:pt x="48" y="14"/>
                  </a:cubicBezTo>
                  <a:cubicBezTo>
                    <a:pt x="48" y="14"/>
                    <a:pt x="47" y="13"/>
                    <a:pt x="46" y="13"/>
                  </a:cubicBezTo>
                  <a:cubicBezTo>
                    <a:pt x="46" y="12"/>
                    <a:pt x="45" y="12"/>
                    <a:pt x="45" y="12"/>
                  </a:cubicBezTo>
                  <a:cubicBezTo>
                    <a:pt x="44" y="12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2" y="9"/>
                    <a:pt x="42" y="9"/>
                  </a:cubicBezTo>
                  <a:cubicBezTo>
                    <a:pt x="41" y="9"/>
                    <a:pt x="41" y="8"/>
                    <a:pt x="41" y="8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7" y="5"/>
                    <a:pt x="37" y="5"/>
                    <a:pt x="36" y="5"/>
                  </a:cubicBezTo>
                  <a:cubicBezTo>
                    <a:pt x="36" y="5"/>
                    <a:pt x="35" y="5"/>
                    <a:pt x="34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3"/>
                    <a:pt x="6" y="4"/>
                    <a:pt x="6" y="5"/>
                  </a:cubicBezTo>
                  <a:cubicBezTo>
                    <a:pt x="5" y="6"/>
                    <a:pt x="4" y="8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3" y="13"/>
                    <a:pt x="3" y="14"/>
                    <a:pt x="3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3" y="19"/>
                    <a:pt x="3" y="19"/>
                    <a:pt x="3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2" y="28"/>
                    <a:pt x="2" y="29"/>
                  </a:cubicBezTo>
                  <a:cubicBezTo>
                    <a:pt x="1" y="29"/>
                    <a:pt x="1" y="30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3"/>
                    <a:pt x="0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6457950" y="10864536"/>
              <a:ext cx="127000" cy="58738"/>
            </a:xfrm>
            <a:custGeom>
              <a:avLst/>
              <a:gdLst>
                <a:gd name="T0" fmla="*/ 22 w 33"/>
                <a:gd name="T1" fmla="*/ 14 h 15"/>
                <a:gd name="T2" fmla="*/ 33 w 33"/>
                <a:gd name="T3" fmla="*/ 13 h 15"/>
                <a:gd name="T4" fmla="*/ 27 w 33"/>
                <a:gd name="T5" fmla="*/ 10 h 15"/>
                <a:gd name="T6" fmla="*/ 27 w 33"/>
                <a:gd name="T7" fmla="*/ 10 h 15"/>
                <a:gd name="T8" fmla="*/ 27 w 33"/>
                <a:gd name="T9" fmla="*/ 8 h 15"/>
                <a:gd name="T10" fmla="*/ 27 w 33"/>
                <a:gd name="T11" fmla="*/ 6 h 15"/>
                <a:gd name="T12" fmla="*/ 24 w 33"/>
                <a:gd name="T13" fmla="*/ 1 h 15"/>
                <a:gd name="T14" fmla="*/ 22 w 33"/>
                <a:gd name="T15" fmla="*/ 0 h 15"/>
                <a:gd name="T16" fmla="*/ 21 w 33"/>
                <a:gd name="T17" fmla="*/ 1 h 15"/>
                <a:gd name="T18" fmla="*/ 20 w 33"/>
                <a:gd name="T19" fmla="*/ 3 h 15"/>
                <a:gd name="T20" fmla="*/ 20 w 33"/>
                <a:gd name="T21" fmla="*/ 4 h 15"/>
                <a:gd name="T22" fmla="*/ 19 w 33"/>
                <a:gd name="T23" fmla="*/ 3 h 15"/>
                <a:gd name="T24" fmla="*/ 17 w 33"/>
                <a:gd name="T25" fmla="*/ 2 h 15"/>
                <a:gd name="T26" fmla="*/ 15 w 33"/>
                <a:gd name="T27" fmla="*/ 1 h 15"/>
                <a:gd name="T28" fmla="*/ 13 w 33"/>
                <a:gd name="T29" fmla="*/ 0 h 15"/>
                <a:gd name="T30" fmla="*/ 10 w 33"/>
                <a:gd name="T31" fmla="*/ 1 h 15"/>
                <a:gd name="T32" fmla="*/ 10 w 33"/>
                <a:gd name="T33" fmla="*/ 1 h 15"/>
                <a:gd name="T34" fmla="*/ 9 w 33"/>
                <a:gd name="T35" fmla="*/ 1 h 15"/>
                <a:gd name="T36" fmla="*/ 7 w 33"/>
                <a:gd name="T37" fmla="*/ 0 h 15"/>
                <a:gd name="T38" fmla="*/ 6 w 33"/>
                <a:gd name="T39" fmla="*/ 0 h 15"/>
                <a:gd name="T40" fmla="*/ 4 w 33"/>
                <a:gd name="T41" fmla="*/ 0 h 15"/>
                <a:gd name="T42" fmla="*/ 3 w 33"/>
                <a:gd name="T43" fmla="*/ 0 h 15"/>
                <a:gd name="T44" fmla="*/ 2 w 33"/>
                <a:gd name="T45" fmla="*/ 1 h 15"/>
                <a:gd name="T46" fmla="*/ 0 w 33"/>
                <a:gd name="T47" fmla="*/ 2 h 15"/>
                <a:gd name="T48" fmla="*/ 0 w 33"/>
                <a:gd name="T49" fmla="*/ 2 h 15"/>
                <a:gd name="T50" fmla="*/ 0 w 33"/>
                <a:gd name="T51" fmla="*/ 3 h 15"/>
                <a:gd name="T52" fmla="*/ 0 w 33"/>
                <a:gd name="T53" fmla="*/ 5 h 15"/>
                <a:gd name="T54" fmla="*/ 1 w 33"/>
                <a:gd name="T55" fmla="*/ 6 h 15"/>
                <a:gd name="T56" fmla="*/ 2 w 33"/>
                <a:gd name="T57" fmla="*/ 7 h 15"/>
                <a:gd name="T58" fmla="*/ 9 w 33"/>
                <a:gd name="T59" fmla="*/ 6 h 15"/>
                <a:gd name="T60" fmla="*/ 10 w 33"/>
                <a:gd name="T61" fmla="*/ 5 h 15"/>
                <a:gd name="T62" fmla="*/ 10 w 33"/>
                <a:gd name="T63" fmla="*/ 6 h 15"/>
                <a:gd name="T64" fmla="*/ 12 w 33"/>
                <a:gd name="T65" fmla="*/ 7 h 15"/>
                <a:gd name="T66" fmla="*/ 13 w 33"/>
                <a:gd name="T67" fmla="*/ 7 h 15"/>
                <a:gd name="T68" fmla="*/ 15 w 33"/>
                <a:gd name="T69" fmla="*/ 8 h 15"/>
                <a:gd name="T70" fmla="*/ 18 w 33"/>
                <a:gd name="T71" fmla="*/ 8 h 15"/>
                <a:gd name="T72" fmla="*/ 19 w 33"/>
                <a:gd name="T73" fmla="*/ 8 h 15"/>
                <a:gd name="T74" fmla="*/ 20 w 33"/>
                <a:gd name="T75" fmla="*/ 7 h 15"/>
                <a:gd name="T76" fmla="*/ 21 w 33"/>
                <a:gd name="T77" fmla="*/ 7 h 15"/>
                <a:gd name="T78" fmla="*/ 21 w 33"/>
                <a:gd name="T79" fmla="*/ 8 h 15"/>
                <a:gd name="T80" fmla="*/ 23 w 33"/>
                <a:gd name="T81" fmla="*/ 10 h 15"/>
                <a:gd name="T82" fmla="*/ 23 w 33"/>
                <a:gd name="T83" fmla="*/ 10 h 15"/>
                <a:gd name="T84" fmla="*/ 21 w 33"/>
                <a:gd name="T8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" h="15">
                  <a:moveTo>
                    <a:pt x="21" y="12"/>
                  </a:moveTo>
                  <a:cubicBezTo>
                    <a:pt x="21" y="12"/>
                    <a:pt x="21" y="13"/>
                    <a:pt x="22" y="14"/>
                  </a:cubicBezTo>
                  <a:cubicBezTo>
                    <a:pt x="23" y="15"/>
                    <a:pt x="25" y="15"/>
                    <a:pt x="27" y="15"/>
                  </a:cubicBezTo>
                  <a:cubicBezTo>
                    <a:pt x="29" y="15"/>
                    <a:pt x="32" y="15"/>
                    <a:pt x="33" y="13"/>
                  </a:cubicBezTo>
                  <a:cubicBezTo>
                    <a:pt x="33" y="13"/>
                    <a:pt x="33" y="13"/>
                    <a:pt x="33" y="12"/>
                  </a:cubicBezTo>
                  <a:cubicBezTo>
                    <a:pt x="32" y="10"/>
                    <a:pt x="28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27" y="4"/>
                    <a:pt x="26" y="3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2"/>
                  </a:cubicBezTo>
                  <a:cubicBezTo>
                    <a:pt x="20" y="2"/>
                    <a:pt x="20" y="2"/>
                    <a:pt x="20" y="3"/>
                  </a:cubicBezTo>
                  <a:cubicBezTo>
                    <a:pt x="20" y="3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7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2" y="6"/>
                    <a:pt x="12" y="7"/>
                  </a:cubicBezTo>
                  <a:cubicBezTo>
                    <a:pt x="12" y="7"/>
                    <a:pt x="12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15" y="8"/>
                    <a:pt x="16" y="8"/>
                    <a:pt x="16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6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1" y="7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2" y="9"/>
                    <a:pt x="22" y="9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2" y="11"/>
                    <a:pt x="21" y="11"/>
                  </a:cubicBezTo>
                  <a:cubicBezTo>
                    <a:pt x="21" y="11"/>
                    <a:pt x="21" y="12"/>
                    <a:pt x="21" y="1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8534400" y="10083486"/>
              <a:ext cx="46038" cy="53975"/>
            </a:xfrm>
            <a:custGeom>
              <a:avLst/>
              <a:gdLst>
                <a:gd name="T0" fmla="*/ 1 w 12"/>
                <a:gd name="T1" fmla="*/ 13 h 14"/>
                <a:gd name="T2" fmla="*/ 1 w 12"/>
                <a:gd name="T3" fmla="*/ 13 h 14"/>
                <a:gd name="T4" fmla="*/ 2 w 12"/>
                <a:gd name="T5" fmla="*/ 14 h 14"/>
                <a:gd name="T6" fmla="*/ 3 w 12"/>
                <a:gd name="T7" fmla="*/ 14 h 14"/>
                <a:gd name="T8" fmla="*/ 5 w 12"/>
                <a:gd name="T9" fmla="*/ 14 h 14"/>
                <a:gd name="T10" fmla="*/ 6 w 12"/>
                <a:gd name="T11" fmla="*/ 14 h 14"/>
                <a:gd name="T12" fmla="*/ 6 w 12"/>
                <a:gd name="T13" fmla="*/ 14 h 14"/>
                <a:gd name="T14" fmla="*/ 7 w 12"/>
                <a:gd name="T15" fmla="*/ 14 h 14"/>
                <a:gd name="T16" fmla="*/ 8 w 12"/>
                <a:gd name="T17" fmla="*/ 13 h 14"/>
                <a:gd name="T18" fmla="*/ 11 w 12"/>
                <a:gd name="T19" fmla="*/ 10 h 14"/>
                <a:gd name="T20" fmla="*/ 12 w 12"/>
                <a:gd name="T21" fmla="*/ 9 h 14"/>
                <a:gd name="T22" fmla="*/ 12 w 12"/>
                <a:gd name="T23" fmla="*/ 9 h 14"/>
                <a:gd name="T24" fmla="*/ 12 w 12"/>
                <a:gd name="T25" fmla="*/ 8 h 14"/>
                <a:gd name="T26" fmla="*/ 12 w 12"/>
                <a:gd name="T27" fmla="*/ 5 h 14"/>
                <a:gd name="T28" fmla="*/ 12 w 12"/>
                <a:gd name="T29" fmla="*/ 4 h 14"/>
                <a:gd name="T30" fmla="*/ 11 w 12"/>
                <a:gd name="T31" fmla="*/ 3 h 14"/>
                <a:gd name="T32" fmla="*/ 11 w 12"/>
                <a:gd name="T33" fmla="*/ 2 h 14"/>
                <a:gd name="T34" fmla="*/ 9 w 12"/>
                <a:gd name="T35" fmla="*/ 1 h 14"/>
                <a:gd name="T36" fmla="*/ 9 w 12"/>
                <a:gd name="T37" fmla="*/ 1 h 14"/>
                <a:gd name="T38" fmla="*/ 9 w 12"/>
                <a:gd name="T39" fmla="*/ 0 h 14"/>
                <a:gd name="T40" fmla="*/ 8 w 12"/>
                <a:gd name="T41" fmla="*/ 0 h 14"/>
                <a:gd name="T42" fmla="*/ 7 w 12"/>
                <a:gd name="T43" fmla="*/ 0 h 14"/>
                <a:gd name="T44" fmla="*/ 6 w 12"/>
                <a:gd name="T45" fmla="*/ 0 h 14"/>
                <a:gd name="T46" fmla="*/ 6 w 12"/>
                <a:gd name="T47" fmla="*/ 0 h 14"/>
                <a:gd name="T48" fmla="*/ 5 w 12"/>
                <a:gd name="T49" fmla="*/ 0 h 14"/>
                <a:gd name="T50" fmla="*/ 5 w 12"/>
                <a:gd name="T51" fmla="*/ 0 h 14"/>
                <a:gd name="T52" fmla="*/ 4 w 12"/>
                <a:gd name="T53" fmla="*/ 0 h 14"/>
                <a:gd name="T54" fmla="*/ 3 w 12"/>
                <a:gd name="T55" fmla="*/ 2 h 14"/>
                <a:gd name="T56" fmla="*/ 2 w 12"/>
                <a:gd name="T57" fmla="*/ 2 h 14"/>
                <a:gd name="T58" fmla="*/ 2 w 12"/>
                <a:gd name="T59" fmla="*/ 3 h 14"/>
                <a:gd name="T60" fmla="*/ 1 w 12"/>
                <a:gd name="T61" fmla="*/ 5 h 14"/>
                <a:gd name="T62" fmla="*/ 1 w 12"/>
                <a:gd name="T63" fmla="*/ 7 h 14"/>
                <a:gd name="T64" fmla="*/ 0 w 12"/>
                <a:gd name="T65" fmla="*/ 9 h 14"/>
                <a:gd name="T66" fmla="*/ 0 w 12"/>
                <a:gd name="T67" fmla="*/ 12 h 14"/>
                <a:gd name="T68" fmla="*/ 1 w 12"/>
                <a:gd name="T6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8" y="14"/>
                    <a:pt x="8" y="13"/>
                  </a:cubicBezTo>
                  <a:cubicBezTo>
                    <a:pt x="9" y="13"/>
                    <a:pt x="10" y="11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1" y="13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8302625" y="10783574"/>
              <a:ext cx="76200" cy="46038"/>
            </a:xfrm>
            <a:custGeom>
              <a:avLst/>
              <a:gdLst>
                <a:gd name="T0" fmla="*/ 18 w 20"/>
                <a:gd name="T1" fmla="*/ 5 h 12"/>
                <a:gd name="T2" fmla="*/ 17 w 20"/>
                <a:gd name="T3" fmla="*/ 4 h 12"/>
                <a:gd name="T4" fmla="*/ 16 w 20"/>
                <a:gd name="T5" fmla="*/ 3 h 12"/>
                <a:gd name="T6" fmla="*/ 7 w 20"/>
                <a:gd name="T7" fmla="*/ 1 h 12"/>
                <a:gd name="T8" fmla="*/ 6 w 20"/>
                <a:gd name="T9" fmla="*/ 0 h 12"/>
                <a:gd name="T10" fmla="*/ 4 w 20"/>
                <a:gd name="T11" fmla="*/ 0 h 12"/>
                <a:gd name="T12" fmla="*/ 2 w 20"/>
                <a:gd name="T13" fmla="*/ 1 h 12"/>
                <a:gd name="T14" fmla="*/ 2 w 20"/>
                <a:gd name="T15" fmla="*/ 1 h 12"/>
                <a:gd name="T16" fmla="*/ 1 w 20"/>
                <a:gd name="T17" fmla="*/ 1 h 12"/>
                <a:gd name="T18" fmla="*/ 0 w 20"/>
                <a:gd name="T19" fmla="*/ 2 h 12"/>
                <a:gd name="T20" fmla="*/ 0 w 20"/>
                <a:gd name="T21" fmla="*/ 3 h 12"/>
                <a:gd name="T22" fmla="*/ 0 w 20"/>
                <a:gd name="T23" fmla="*/ 4 h 12"/>
                <a:gd name="T24" fmla="*/ 1 w 20"/>
                <a:gd name="T25" fmla="*/ 5 h 12"/>
                <a:gd name="T26" fmla="*/ 3 w 20"/>
                <a:gd name="T27" fmla="*/ 7 h 12"/>
                <a:gd name="T28" fmla="*/ 3 w 20"/>
                <a:gd name="T29" fmla="*/ 8 h 12"/>
                <a:gd name="T30" fmla="*/ 4 w 20"/>
                <a:gd name="T31" fmla="*/ 9 h 12"/>
                <a:gd name="T32" fmla="*/ 5 w 20"/>
                <a:gd name="T33" fmla="*/ 9 h 12"/>
                <a:gd name="T34" fmla="*/ 6 w 20"/>
                <a:gd name="T35" fmla="*/ 10 h 12"/>
                <a:gd name="T36" fmla="*/ 8 w 20"/>
                <a:gd name="T37" fmla="*/ 11 h 12"/>
                <a:gd name="T38" fmla="*/ 10 w 20"/>
                <a:gd name="T39" fmla="*/ 12 h 12"/>
                <a:gd name="T40" fmla="*/ 10 w 20"/>
                <a:gd name="T41" fmla="*/ 12 h 12"/>
                <a:gd name="T42" fmla="*/ 10 w 20"/>
                <a:gd name="T43" fmla="*/ 12 h 12"/>
                <a:gd name="T44" fmla="*/ 11 w 20"/>
                <a:gd name="T45" fmla="*/ 12 h 12"/>
                <a:gd name="T46" fmla="*/ 11 w 20"/>
                <a:gd name="T47" fmla="*/ 12 h 12"/>
                <a:gd name="T48" fmla="*/ 14 w 20"/>
                <a:gd name="T49" fmla="*/ 12 h 12"/>
                <a:gd name="T50" fmla="*/ 15 w 20"/>
                <a:gd name="T51" fmla="*/ 12 h 12"/>
                <a:gd name="T52" fmla="*/ 16 w 20"/>
                <a:gd name="T53" fmla="*/ 12 h 12"/>
                <a:gd name="T54" fmla="*/ 16 w 20"/>
                <a:gd name="T55" fmla="*/ 12 h 12"/>
                <a:gd name="T56" fmla="*/ 18 w 20"/>
                <a:gd name="T57" fmla="*/ 11 h 12"/>
                <a:gd name="T58" fmla="*/ 18 w 20"/>
                <a:gd name="T59" fmla="*/ 11 h 12"/>
                <a:gd name="T60" fmla="*/ 19 w 20"/>
                <a:gd name="T61" fmla="*/ 10 h 12"/>
                <a:gd name="T62" fmla="*/ 19 w 20"/>
                <a:gd name="T63" fmla="*/ 9 h 12"/>
                <a:gd name="T64" fmla="*/ 20 w 20"/>
                <a:gd name="T65" fmla="*/ 8 h 12"/>
                <a:gd name="T66" fmla="*/ 20 w 20"/>
                <a:gd name="T67" fmla="*/ 7 h 12"/>
                <a:gd name="T68" fmla="*/ 20 w 20"/>
                <a:gd name="T69" fmla="*/ 7 h 12"/>
                <a:gd name="T70" fmla="*/ 19 w 20"/>
                <a:gd name="T71" fmla="*/ 6 h 12"/>
                <a:gd name="T72" fmla="*/ 18 w 20"/>
                <a:gd name="T7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12">
                  <a:moveTo>
                    <a:pt x="18" y="5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2"/>
                    <a:pt x="10" y="1"/>
                    <a:pt x="7" y="1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8" y="11"/>
                  </a:cubicBezTo>
                  <a:cubicBezTo>
                    <a:pt x="8" y="11"/>
                    <a:pt x="9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8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8591550" y="10248586"/>
              <a:ext cx="225425" cy="136525"/>
            </a:xfrm>
            <a:custGeom>
              <a:avLst/>
              <a:gdLst>
                <a:gd name="T0" fmla="*/ 2 w 58"/>
                <a:gd name="T1" fmla="*/ 28 h 35"/>
                <a:gd name="T2" fmla="*/ 4 w 58"/>
                <a:gd name="T3" fmla="*/ 31 h 35"/>
                <a:gd name="T4" fmla="*/ 6 w 58"/>
                <a:gd name="T5" fmla="*/ 33 h 35"/>
                <a:gd name="T6" fmla="*/ 7 w 58"/>
                <a:gd name="T7" fmla="*/ 34 h 35"/>
                <a:gd name="T8" fmla="*/ 11 w 58"/>
                <a:gd name="T9" fmla="*/ 35 h 35"/>
                <a:gd name="T10" fmla="*/ 18 w 58"/>
                <a:gd name="T11" fmla="*/ 35 h 35"/>
                <a:gd name="T12" fmla="*/ 27 w 58"/>
                <a:gd name="T13" fmla="*/ 33 h 35"/>
                <a:gd name="T14" fmla="*/ 31 w 58"/>
                <a:gd name="T15" fmla="*/ 32 h 35"/>
                <a:gd name="T16" fmla="*/ 34 w 58"/>
                <a:gd name="T17" fmla="*/ 34 h 35"/>
                <a:gd name="T18" fmla="*/ 36 w 58"/>
                <a:gd name="T19" fmla="*/ 34 h 35"/>
                <a:gd name="T20" fmla="*/ 38 w 58"/>
                <a:gd name="T21" fmla="*/ 35 h 35"/>
                <a:gd name="T22" fmla="*/ 40 w 58"/>
                <a:gd name="T23" fmla="*/ 34 h 35"/>
                <a:gd name="T24" fmla="*/ 41 w 58"/>
                <a:gd name="T25" fmla="*/ 34 h 35"/>
                <a:gd name="T26" fmla="*/ 44 w 58"/>
                <a:gd name="T27" fmla="*/ 30 h 35"/>
                <a:gd name="T28" fmla="*/ 55 w 58"/>
                <a:gd name="T29" fmla="*/ 18 h 35"/>
                <a:gd name="T30" fmla="*/ 56 w 58"/>
                <a:gd name="T31" fmla="*/ 14 h 35"/>
                <a:gd name="T32" fmla="*/ 57 w 58"/>
                <a:gd name="T33" fmla="*/ 11 h 35"/>
                <a:gd name="T34" fmla="*/ 58 w 58"/>
                <a:gd name="T35" fmla="*/ 7 h 35"/>
                <a:gd name="T36" fmla="*/ 57 w 58"/>
                <a:gd name="T37" fmla="*/ 4 h 35"/>
                <a:gd name="T38" fmla="*/ 56 w 58"/>
                <a:gd name="T39" fmla="*/ 2 h 35"/>
                <a:gd name="T40" fmla="*/ 54 w 58"/>
                <a:gd name="T41" fmla="*/ 0 h 35"/>
                <a:gd name="T42" fmla="*/ 53 w 58"/>
                <a:gd name="T43" fmla="*/ 0 h 35"/>
                <a:gd name="T44" fmla="*/ 52 w 58"/>
                <a:gd name="T45" fmla="*/ 0 h 35"/>
                <a:gd name="T46" fmla="*/ 51 w 58"/>
                <a:gd name="T47" fmla="*/ 1 h 35"/>
                <a:gd name="T48" fmla="*/ 47 w 58"/>
                <a:gd name="T49" fmla="*/ 4 h 35"/>
                <a:gd name="T50" fmla="*/ 45 w 58"/>
                <a:gd name="T51" fmla="*/ 5 h 35"/>
                <a:gd name="T52" fmla="*/ 41 w 58"/>
                <a:gd name="T53" fmla="*/ 4 h 35"/>
                <a:gd name="T54" fmla="*/ 40 w 58"/>
                <a:gd name="T55" fmla="*/ 4 h 35"/>
                <a:gd name="T56" fmla="*/ 37 w 58"/>
                <a:gd name="T57" fmla="*/ 5 h 35"/>
                <a:gd name="T58" fmla="*/ 32 w 58"/>
                <a:gd name="T59" fmla="*/ 9 h 35"/>
                <a:gd name="T60" fmla="*/ 29 w 58"/>
                <a:gd name="T61" fmla="*/ 12 h 35"/>
                <a:gd name="T62" fmla="*/ 24 w 58"/>
                <a:gd name="T63" fmla="*/ 11 h 35"/>
                <a:gd name="T64" fmla="*/ 22 w 58"/>
                <a:gd name="T65" fmla="*/ 10 h 35"/>
                <a:gd name="T66" fmla="*/ 20 w 58"/>
                <a:gd name="T67" fmla="*/ 10 h 35"/>
                <a:gd name="T68" fmla="*/ 17 w 58"/>
                <a:gd name="T69" fmla="*/ 10 h 35"/>
                <a:gd name="T70" fmla="*/ 16 w 58"/>
                <a:gd name="T71" fmla="*/ 11 h 35"/>
                <a:gd name="T72" fmla="*/ 14 w 58"/>
                <a:gd name="T73" fmla="*/ 11 h 35"/>
                <a:gd name="T74" fmla="*/ 13 w 58"/>
                <a:gd name="T75" fmla="*/ 13 h 35"/>
                <a:gd name="T76" fmla="*/ 12 w 58"/>
                <a:gd name="T77" fmla="*/ 14 h 35"/>
                <a:gd name="T78" fmla="*/ 11 w 58"/>
                <a:gd name="T79" fmla="*/ 15 h 35"/>
                <a:gd name="T80" fmla="*/ 7 w 58"/>
                <a:gd name="T81" fmla="*/ 20 h 35"/>
                <a:gd name="T82" fmla="*/ 5 w 58"/>
                <a:gd name="T83" fmla="*/ 19 h 35"/>
                <a:gd name="T84" fmla="*/ 3 w 58"/>
                <a:gd name="T85" fmla="*/ 19 h 35"/>
                <a:gd name="T86" fmla="*/ 2 w 58"/>
                <a:gd name="T87" fmla="*/ 20 h 35"/>
                <a:gd name="T88" fmla="*/ 0 w 58"/>
                <a:gd name="T89" fmla="*/ 22 h 35"/>
                <a:gd name="T90" fmla="*/ 1 w 58"/>
                <a:gd name="T91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" h="35">
                  <a:moveTo>
                    <a:pt x="2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0" y="34"/>
                    <a:pt x="21" y="34"/>
                    <a:pt x="23" y="34"/>
                  </a:cubicBezTo>
                  <a:cubicBezTo>
                    <a:pt x="24" y="33"/>
                    <a:pt x="26" y="33"/>
                    <a:pt x="27" y="33"/>
                  </a:cubicBezTo>
                  <a:cubicBezTo>
                    <a:pt x="28" y="32"/>
                    <a:pt x="29" y="32"/>
                    <a:pt x="31" y="31"/>
                  </a:cubicBezTo>
                  <a:cubicBezTo>
                    <a:pt x="31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4"/>
                    <a:pt x="35" y="34"/>
                    <a:pt x="35" y="34"/>
                  </a:cubicBezTo>
                  <a:cubicBezTo>
                    <a:pt x="35" y="34"/>
                    <a:pt x="36" y="34"/>
                    <a:pt x="36" y="34"/>
                  </a:cubicBezTo>
                  <a:cubicBezTo>
                    <a:pt x="36" y="34"/>
                    <a:pt x="36" y="34"/>
                    <a:pt x="37" y="34"/>
                  </a:cubicBezTo>
                  <a:cubicBezTo>
                    <a:pt x="37" y="34"/>
                    <a:pt x="37" y="35"/>
                    <a:pt x="38" y="35"/>
                  </a:cubicBezTo>
                  <a:cubicBezTo>
                    <a:pt x="38" y="35"/>
                    <a:pt x="39" y="34"/>
                    <a:pt x="39" y="34"/>
                  </a:cubicBezTo>
                  <a:cubicBezTo>
                    <a:pt x="39" y="34"/>
                    <a:pt x="39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2" y="33"/>
                    <a:pt x="42" y="32"/>
                    <a:pt x="44" y="31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7" y="28"/>
                    <a:pt x="49" y="25"/>
                    <a:pt x="51" y="23"/>
                  </a:cubicBezTo>
                  <a:cubicBezTo>
                    <a:pt x="51" y="22"/>
                    <a:pt x="55" y="18"/>
                    <a:pt x="55" y="18"/>
                  </a:cubicBezTo>
                  <a:cubicBezTo>
                    <a:pt x="55" y="17"/>
                    <a:pt x="55" y="16"/>
                    <a:pt x="55" y="16"/>
                  </a:cubicBezTo>
                  <a:cubicBezTo>
                    <a:pt x="55" y="15"/>
                    <a:pt x="56" y="15"/>
                    <a:pt x="56" y="14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1"/>
                    <a:pt x="49" y="2"/>
                    <a:pt x="48" y="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6" y="4"/>
                    <a:pt x="46" y="4"/>
                  </a:cubicBezTo>
                  <a:cubicBezTo>
                    <a:pt x="46" y="5"/>
                    <a:pt x="46" y="5"/>
                    <a:pt x="45" y="5"/>
                  </a:cubicBezTo>
                  <a:cubicBezTo>
                    <a:pt x="45" y="4"/>
                    <a:pt x="44" y="4"/>
                    <a:pt x="43" y="4"/>
                  </a:cubicBezTo>
                  <a:cubicBezTo>
                    <a:pt x="42" y="4"/>
                    <a:pt x="42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6"/>
                    <a:pt x="35" y="6"/>
                    <a:pt x="35" y="7"/>
                  </a:cubicBezTo>
                  <a:cubicBezTo>
                    <a:pt x="34" y="8"/>
                    <a:pt x="33" y="8"/>
                    <a:pt x="32" y="9"/>
                  </a:cubicBezTo>
                  <a:cubicBezTo>
                    <a:pt x="32" y="10"/>
                    <a:pt x="31" y="11"/>
                    <a:pt x="30" y="11"/>
                  </a:cubicBezTo>
                  <a:cubicBezTo>
                    <a:pt x="30" y="12"/>
                    <a:pt x="30" y="12"/>
                    <a:pt x="29" y="12"/>
                  </a:cubicBezTo>
                  <a:cubicBezTo>
                    <a:pt x="29" y="12"/>
                    <a:pt x="29" y="12"/>
                    <a:pt x="28" y="12"/>
                  </a:cubicBezTo>
                  <a:cubicBezTo>
                    <a:pt x="27" y="12"/>
                    <a:pt x="25" y="12"/>
                    <a:pt x="24" y="11"/>
                  </a:cubicBezTo>
                  <a:cubicBezTo>
                    <a:pt x="23" y="11"/>
                    <a:pt x="23" y="11"/>
                    <a:pt x="22" y="11"/>
                  </a:cubicBezTo>
                  <a:cubicBezTo>
                    <a:pt x="22" y="11"/>
                    <a:pt x="22" y="11"/>
                    <a:pt x="22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7"/>
                    <a:pt x="9" y="19"/>
                    <a:pt x="8" y="21"/>
                  </a:cubicBezTo>
                  <a:cubicBezTo>
                    <a:pt x="8" y="21"/>
                    <a:pt x="8" y="21"/>
                    <a:pt x="7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1" y="25"/>
                    <a:pt x="1" y="25"/>
                    <a:pt x="1" y="25"/>
                  </a:cubicBezTo>
                  <a:lnTo>
                    <a:pt x="2" y="2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6438900" y="10331136"/>
              <a:ext cx="22225" cy="26988"/>
            </a:xfrm>
            <a:custGeom>
              <a:avLst/>
              <a:gdLst>
                <a:gd name="T0" fmla="*/ 1 w 6"/>
                <a:gd name="T1" fmla="*/ 6 h 7"/>
                <a:gd name="T2" fmla="*/ 1 w 6"/>
                <a:gd name="T3" fmla="*/ 6 h 7"/>
                <a:gd name="T4" fmla="*/ 1 w 6"/>
                <a:gd name="T5" fmla="*/ 6 h 7"/>
                <a:gd name="T6" fmla="*/ 3 w 6"/>
                <a:gd name="T7" fmla="*/ 7 h 7"/>
                <a:gd name="T8" fmla="*/ 4 w 6"/>
                <a:gd name="T9" fmla="*/ 7 h 7"/>
                <a:gd name="T10" fmla="*/ 4 w 6"/>
                <a:gd name="T11" fmla="*/ 7 h 7"/>
                <a:gd name="T12" fmla="*/ 5 w 6"/>
                <a:gd name="T13" fmla="*/ 6 h 7"/>
                <a:gd name="T14" fmla="*/ 6 w 6"/>
                <a:gd name="T15" fmla="*/ 6 h 7"/>
                <a:gd name="T16" fmla="*/ 6 w 6"/>
                <a:gd name="T17" fmla="*/ 5 h 7"/>
                <a:gd name="T18" fmla="*/ 6 w 6"/>
                <a:gd name="T19" fmla="*/ 4 h 7"/>
                <a:gd name="T20" fmla="*/ 6 w 6"/>
                <a:gd name="T21" fmla="*/ 1 h 7"/>
                <a:gd name="T22" fmla="*/ 6 w 6"/>
                <a:gd name="T23" fmla="*/ 1 h 7"/>
                <a:gd name="T24" fmla="*/ 5 w 6"/>
                <a:gd name="T25" fmla="*/ 1 h 7"/>
                <a:gd name="T26" fmla="*/ 3 w 6"/>
                <a:gd name="T27" fmla="*/ 0 h 7"/>
                <a:gd name="T28" fmla="*/ 2 w 6"/>
                <a:gd name="T29" fmla="*/ 0 h 7"/>
                <a:gd name="T30" fmla="*/ 2 w 6"/>
                <a:gd name="T31" fmla="*/ 0 h 7"/>
                <a:gd name="T32" fmla="*/ 2 w 6"/>
                <a:gd name="T33" fmla="*/ 0 h 7"/>
                <a:gd name="T34" fmla="*/ 1 w 6"/>
                <a:gd name="T35" fmla="*/ 1 h 7"/>
                <a:gd name="T36" fmla="*/ 0 w 6"/>
                <a:gd name="T37" fmla="*/ 2 h 7"/>
                <a:gd name="T38" fmla="*/ 0 w 6"/>
                <a:gd name="T39" fmla="*/ 3 h 7"/>
                <a:gd name="T40" fmla="*/ 0 w 6"/>
                <a:gd name="T41" fmla="*/ 3 h 7"/>
                <a:gd name="T42" fmla="*/ 0 w 6"/>
                <a:gd name="T43" fmla="*/ 4 h 7"/>
                <a:gd name="T44" fmla="*/ 0 w 6"/>
                <a:gd name="T45" fmla="*/ 5 h 7"/>
                <a:gd name="T46" fmla="*/ 1 w 6"/>
                <a:gd name="T4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7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3"/>
                    <a:pt x="6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1430338" y="12334561"/>
              <a:ext cx="1709738" cy="1655763"/>
            </a:xfrm>
            <a:custGeom>
              <a:avLst/>
              <a:gdLst>
                <a:gd name="T0" fmla="*/ 362 w 442"/>
                <a:gd name="T1" fmla="*/ 364 h 428"/>
                <a:gd name="T2" fmla="*/ 367 w 442"/>
                <a:gd name="T3" fmla="*/ 347 h 428"/>
                <a:gd name="T4" fmla="*/ 346 w 442"/>
                <a:gd name="T5" fmla="*/ 335 h 428"/>
                <a:gd name="T6" fmla="*/ 361 w 442"/>
                <a:gd name="T7" fmla="*/ 307 h 428"/>
                <a:gd name="T8" fmla="*/ 386 w 442"/>
                <a:gd name="T9" fmla="*/ 266 h 428"/>
                <a:gd name="T10" fmla="*/ 412 w 442"/>
                <a:gd name="T11" fmla="*/ 273 h 428"/>
                <a:gd name="T12" fmla="*/ 424 w 442"/>
                <a:gd name="T13" fmla="*/ 256 h 428"/>
                <a:gd name="T14" fmla="*/ 400 w 442"/>
                <a:gd name="T15" fmla="*/ 254 h 428"/>
                <a:gd name="T16" fmla="*/ 385 w 442"/>
                <a:gd name="T17" fmla="*/ 246 h 428"/>
                <a:gd name="T18" fmla="*/ 383 w 442"/>
                <a:gd name="T19" fmla="*/ 201 h 428"/>
                <a:gd name="T20" fmla="*/ 405 w 442"/>
                <a:gd name="T21" fmla="*/ 222 h 428"/>
                <a:gd name="T22" fmla="*/ 424 w 442"/>
                <a:gd name="T23" fmla="*/ 227 h 428"/>
                <a:gd name="T24" fmla="*/ 439 w 442"/>
                <a:gd name="T25" fmla="*/ 226 h 428"/>
                <a:gd name="T26" fmla="*/ 442 w 442"/>
                <a:gd name="T27" fmla="*/ 207 h 428"/>
                <a:gd name="T28" fmla="*/ 411 w 442"/>
                <a:gd name="T29" fmla="*/ 172 h 428"/>
                <a:gd name="T30" fmla="*/ 396 w 442"/>
                <a:gd name="T31" fmla="*/ 159 h 428"/>
                <a:gd name="T32" fmla="*/ 381 w 442"/>
                <a:gd name="T33" fmla="*/ 148 h 428"/>
                <a:gd name="T34" fmla="*/ 347 w 442"/>
                <a:gd name="T35" fmla="*/ 139 h 428"/>
                <a:gd name="T36" fmla="*/ 332 w 442"/>
                <a:gd name="T37" fmla="*/ 132 h 428"/>
                <a:gd name="T38" fmla="*/ 342 w 442"/>
                <a:gd name="T39" fmla="*/ 117 h 428"/>
                <a:gd name="T40" fmla="*/ 344 w 442"/>
                <a:gd name="T41" fmla="*/ 100 h 428"/>
                <a:gd name="T42" fmla="*/ 339 w 442"/>
                <a:gd name="T43" fmla="*/ 100 h 428"/>
                <a:gd name="T44" fmla="*/ 330 w 442"/>
                <a:gd name="T45" fmla="*/ 111 h 428"/>
                <a:gd name="T46" fmla="*/ 314 w 442"/>
                <a:gd name="T47" fmla="*/ 107 h 428"/>
                <a:gd name="T48" fmla="*/ 295 w 442"/>
                <a:gd name="T49" fmla="*/ 92 h 428"/>
                <a:gd name="T50" fmla="*/ 292 w 442"/>
                <a:gd name="T51" fmla="*/ 57 h 428"/>
                <a:gd name="T52" fmla="*/ 282 w 442"/>
                <a:gd name="T53" fmla="*/ 52 h 428"/>
                <a:gd name="T54" fmla="*/ 271 w 442"/>
                <a:gd name="T55" fmla="*/ 46 h 428"/>
                <a:gd name="T56" fmla="*/ 257 w 442"/>
                <a:gd name="T57" fmla="*/ 48 h 428"/>
                <a:gd name="T58" fmla="*/ 215 w 442"/>
                <a:gd name="T59" fmla="*/ 48 h 428"/>
                <a:gd name="T60" fmla="*/ 189 w 442"/>
                <a:gd name="T61" fmla="*/ 66 h 428"/>
                <a:gd name="T62" fmla="*/ 177 w 442"/>
                <a:gd name="T63" fmla="*/ 65 h 428"/>
                <a:gd name="T64" fmla="*/ 163 w 442"/>
                <a:gd name="T65" fmla="*/ 70 h 428"/>
                <a:gd name="T66" fmla="*/ 137 w 442"/>
                <a:gd name="T67" fmla="*/ 64 h 428"/>
                <a:gd name="T68" fmla="*/ 118 w 442"/>
                <a:gd name="T69" fmla="*/ 49 h 428"/>
                <a:gd name="T70" fmla="*/ 108 w 442"/>
                <a:gd name="T71" fmla="*/ 47 h 428"/>
                <a:gd name="T72" fmla="*/ 75 w 442"/>
                <a:gd name="T73" fmla="*/ 10 h 428"/>
                <a:gd name="T74" fmla="*/ 53 w 442"/>
                <a:gd name="T75" fmla="*/ 33 h 428"/>
                <a:gd name="T76" fmla="*/ 31 w 442"/>
                <a:gd name="T77" fmla="*/ 55 h 428"/>
                <a:gd name="T78" fmla="*/ 6 w 442"/>
                <a:gd name="T79" fmla="*/ 80 h 428"/>
                <a:gd name="T80" fmla="*/ 12 w 442"/>
                <a:gd name="T81" fmla="*/ 99 h 428"/>
                <a:gd name="T82" fmla="*/ 32 w 442"/>
                <a:gd name="T83" fmla="*/ 116 h 428"/>
                <a:gd name="T84" fmla="*/ 25 w 442"/>
                <a:gd name="T85" fmla="*/ 160 h 428"/>
                <a:gd name="T86" fmla="*/ 39 w 442"/>
                <a:gd name="T87" fmla="*/ 173 h 428"/>
                <a:gd name="T88" fmla="*/ 58 w 442"/>
                <a:gd name="T89" fmla="*/ 202 h 428"/>
                <a:gd name="T90" fmla="*/ 63 w 442"/>
                <a:gd name="T91" fmla="*/ 245 h 428"/>
                <a:gd name="T92" fmla="*/ 89 w 442"/>
                <a:gd name="T93" fmla="*/ 217 h 428"/>
                <a:gd name="T94" fmla="*/ 116 w 442"/>
                <a:gd name="T95" fmla="*/ 217 h 428"/>
                <a:gd name="T96" fmla="*/ 152 w 442"/>
                <a:gd name="T97" fmla="*/ 221 h 428"/>
                <a:gd name="T98" fmla="*/ 164 w 442"/>
                <a:gd name="T99" fmla="*/ 223 h 428"/>
                <a:gd name="T100" fmla="*/ 164 w 442"/>
                <a:gd name="T101" fmla="*/ 239 h 428"/>
                <a:gd name="T102" fmla="*/ 190 w 442"/>
                <a:gd name="T103" fmla="*/ 245 h 428"/>
                <a:gd name="T104" fmla="*/ 208 w 442"/>
                <a:gd name="T105" fmla="*/ 276 h 428"/>
                <a:gd name="T106" fmla="*/ 211 w 442"/>
                <a:gd name="T107" fmla="*/ 328 h 428"/>
                <a:gd name="T108" fmla="*/ 225 w 442"/>
                <a:gd name="T109" fmla="*/ 327 h 428"/>
                <a:gd name="T110" fmla="*/ 261 w 442"/>
                <a:gd name="T111" fmla="*/ 348 h 428"/>
                <a:gd name="T112" fmla="*/ 283 w 442"/>
                <a:gd name="T113" fmla="*/ 368 h 428"/>
                <a:gd name="T114" fmla="*/ 305 w 442"/>
                <a:gd name="T115" fmla="*/ 394 h 428"/>
                <a:gd name="T116" fmla="*/ 330 w 442"/>
                <a:gd name="T117" fmla="*/ 406 h 428"/>
                <a:gd name="T118" fmla="*/ 373 w 442"/>
                <a:gd name="T119" fmla="*/ 402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2" h="428">
                  <a:moveTo>
                    <a:pt x="370" y="398"/>
                  </a:moveTo>
                  <a:cubicBezTo>
                    <a:pt x="370" y="392"/>
                    <a:pt x="369" y="387"/>
                    <a:pt x="368" y="382"/>
                  </a:cubicBezTo>
                  <a:cubicBezTo>
                    <a:pt x="367" y="377"/>
                    <a:pt x="366" y="372"/>
                    <a:pt x="366" y="366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63" y="366"/>
                    <a:pt x="362" y="365"/>
                    <a:pt x="362" y="364"/>
                  </a:cubicBezTo>
                  <a:cubicBezTo>
                    <a:pt x="361" y="362"/>
                    <a:pt x="361" y="362"/>
                    <a:pt x="361" y="362"/>
                  </a:cubicBezTo>
                  <a:cubicBezTo>
                    <a:pt x="361" y="362"/>
                    <a:pt x="361" y="361"/>
                    <a:pt x="361" y="360"/>
                  </a:cubicBezTo>
                  <a:cubicBezTo>
                    <a:pt x="361" y="358"/>
                    <a:pt x="364" y="357"/>
                    <a:pt x="366" y="356"/>
                  </a:cubicBezTo>
                  <a:cubicBezTo>
                    <a:pt x="368" y="355"/>
                    <a:pt x="371" y="354"/>
                    <a:pt x="371" y="353"/>
                  </a:cubicBezTo>
                  <a:cubicBezTo>
                    <a:pt x="372" y="351"/>
                    <a:pt x="369" y="349"/>
                    <a:pt x="367" y="347"/>
                  </a:cubicBezTo>
                  <a:cubicBezTo>
                    <a:pt x="366" y="346"/>
                    <a:pt x="365" y="344"/>
                    <a:pt x="364" y="343"/>
                  </a:cubicBezTo>
                  <a:cubicBezTo>
                    <a:pt x="362" y="340"/>
                    <a:pt x="361" y="340"/>
                    <a:pt x="360" y="340"/>
                  </a:cubicBezTo>
                  <a:cubicBezTo>
                    <a:pt x="359" y="340"/>
                    <a:pt x="357" y="340"/>
                    <a:pt x="356" y="341"/>
                  </a:cubicBezTo>
                  <a:cubicBezTo>
                    <a:pt x="354" y="341"/>
                    <a:pt x="353" y="342"/>
                    <a:pt x="351" y="342"/>
                  </a:cubicBezTo>
                  <a:cubicBezTo>
                    <a:pt x="349" y="342"/>
                    <a:pt x="346" y="341"/>
                    <a:pt x="346" y="335"/>
                  </a:cubicBezTo>
                  <a:cubicBezTo>
                    <a:pt x="346" y="334"/>
                    <a:pt x="346" y="334"/>
                    <a:pt x="346" y="333"/>
                  </a:cubicBezTo>
                  <a:cubicBezTo>
                    <a:pt x="346" y="333"/>
                    <a:pt x="346" y="332"/>
                    <a:pt x="346" y="332"/>
                  </a:cubicBezTo>
                  <a:cubicBezTo>
                    <a:pt x="346" y="332"/>
                    <a:pt x="346" y="332"/>
                    <a:pt x="346" y="332"/>
                  </a:cubicBezTo>
                  <a:cubicBezTo>
                    <a:pt x="348" y="317"/>
                    <a:pt x="353" y="313"/>
                    <a:pt x="357" y="310"/>
                  </a:cubicBezTo>
                  <a:cubicBezTo>
                    <a:pt x="358" y="309"/>
                    <a:pt x="360" y="308"/>
                    <a:pt x="361" y="307"/>
                  </a:cubicBezTo>
                  <a:cubicBezTo>
                    <a:pt x="364" y="303"/>
                    <a:pt x="367" y="298"/>
                    <a:pt x="370" y="294"/>
                  </a:cubicBezTo>
                  <a:cubicBezTo>
                    <a:pt x="374" y="289"/>
                    <a:pt x="377" y="284"/>
                    <a:pt x="380" y="281"/>
                  </a:cubicBezTo>
                  <a:cubicBezTo>
                    <a:pt x="382" y="277"/>
                    <a:pt x="382" y="275"/>
                    <a:pt x="382" y="273"/>
                  </a:cubicBezTo>
                  <a:cubicBezTo>
                    <a:pt x="383" y="271"/>
                    <a:pt x="383" y="269"/>
                    <a:pt x="385" y="267"/>
                  </a:cubicBezTo>
                  <a:cubicBezTo>
                    <a:pt x="385" y="267"/>
                    <a:pt x="386" y="267"/>
                    <a:pt x="386" y="266"/>
                  </a:cubicBezTo>
                  <a:cubicBezTo>
                    <a:pt x="391" y="265"/>
                    <a:pt x="394" y="266"/>
                    <a:pt x="398" y="267"/>
                  </a:cubicBezTo>
                  <a:cubicBezTo>
                    <a:pt x="400" y="268"/>
                    <a:pt x="402" y="268"/>
                    <a:pt x="403" y="269"/>
                  </a:cubicBezTo>
                  <a:cubicBezTo>
                    <a:pt x="404" y="269"/>
                    <a:pt x="404" y="269"/>
                    <a:pt x="404" y="269"/>
                  </a:cubicBezTo>
                  <a:cubicBezTo>
                    <a:pt x="406" y="269"/>
                    <a:pt x="407" y="270"/>
                    <a:pt x="409" y="271"/>
                  </a:cubicBezTo>
                  <a:cubicBezTo>
                    <a:pt x="410" y="272"/>
                    <a:pt x="411" y="273"/>
                    <a:pt x="412" y="273"/>
                  </a:cubicBezTo>
                  <a:cubicBezTo>
                    <a:pt x="412" y="272"/>
                    <a:pt x="412" y="271"/>
                    <a:pt x="412" y="271"/>
                  </a:cubicBezTo>
                  <a:cubicBezTo>
                    <a:pt x="412" y="269"/>
                    <a:pt x="413" y="266"/>
                    <a:pt x="414" y="264"/>
                  </a:cubicBezTo>
                  <a:cubicBezTo>
                    <a:pt x="416" y="262"/>
                    <a:pt x="418" y="261"/>
                    <a:pt x="421" y="261"/>
                  </a:cubicBezTo>
                  <a:cubicBezTo>
                    <a:pt x="422" y="260"/>
                    <a:pt x="424" y="260"/>
                    <a:pt x="425" y="259"/>
                  </a:cubicBezTo>
                  <a:cubicBezTo>
                    <a:pt x="425" y="259"/>
                    <a:pt x="425" y="258"/>
                    <a:pt x="424" y="256"/>
                  </a:cubicBezTo>
                  <a:cubicBezTo>
                    <a:pt x="421" y="255"/>
                    <a:pt x="420" y="255"/>
                    <a:pt x="418" y="257"/>
                  </a:cubicBezTo>
                  <a:cubicBezTo>
                    <a:pt x="416" y="258"/>
                    <a:pt x="414" y="259"/>
                    <a:pt x="411" y="259"/>
                  </a:cubicBezTo>
                  <a:cubicBezTo>
                    <a:pt x="407" y="259"/>
                    <a:pt x="405" y="257"/>
                    <a:pt x="403" y="256"/>
                  </a:cubicBezTo>
                  <a:cubicBezTo>
                    <a:pt x="402" y="255"/>
                    <a:pt x="401" y="254"/>
                    <a:pt x="401" y="254"/>
                  </a:cubicBezTo>
                  <a:cubicBezTo>
                    <a:pt x="400" y="254"/>
                    <a:pt x="400" y="254"/>
                    <a:pt x="400" y="254"/>
                  </a:cubicBezTo>
                  <a:cubicBezTo>
                    <a:pt x="400" y="254"/>
                    <a:pt x="399" y="254"/>
                    <a:pt x="399" y="255"/>
                  </a:cubicBezTo>
                  <a:cubicBezTo>
                    <a:pt x="397" y="255"/>
                    <a:pt x="395" y="256"/>
                    <a:pt x="392" y="255"/>
                  </a:cubicBezTo>
                  <a:cubicBezTo>
                    <a:pt x="388" y="253"/>
                    <a:pt x="388" y="250"/>
                    <a:pt x="387" y="247"/>
                  </a:cubicBezTo>
                  <a:cubicBezTo>
                    <a:pt x="387" y="246"/>
                    <a:pt x="387" y="245"/>
                    <a:pt x="386" y="245"/>
                  </a:cubicBezTo>
                  <a:cubicBezTo>
                    <a:pt x="386" y="245"/>
                    <a:pt x="385" y="245"/>
                    <a:pt x="385" y="246"/>
                  </a:cubicBezTo>
                  <a:cubicBezTo>
                    <a:pt x="383" y="246"/>
                    <a:pt x="382" y="248"/>
                    <a:pt x="379" y="248"/>
                  </a:cubicBezTo>
                  <a:cubicBezTo>
                    <a:pt x="378" y="248"/>
                    <a:pt x="376" y="247"/>
                    <a:pt x="375" y="246"/>
                  </a:cubicBezTo>
                  <a:cubicBezTo>
                    <a:pt x="375" y="246"/>
                    <a:pt x="374" y="246"/>
                    <a:pt x="374" y="246"/>
                  </a:cubicBezTo>
                  <a:cubicBezTo>
                    <a:pt x="368" y="240"/>
                    <a:pt x="366" y="232"/>
                    <a:pt x="369" y="222"/>
                  </a:cubicBezTo>
                  <a:cubicBezTo>
                    <a:pt x="373" y="212"/>
                    <a:pt x="377" y="203"/>
                    <a:pt x="383" y="201"/>
                  </a:cubicBezTo>
                  <a:cubicBezTo>
                    <a:pt x="384" y="200"/>
                    <a:pt x="386" y="200"/>
                    <a:pt x="387" y="200"/>
                  </a:cubicBezTo>
                  <a:cubicBezTo>
                    <a:pt x="393" y="200"/>
                    <a:pt x="399" y="204"/>
                    <a:pt x="403" y="211"/>
                  </a:cubicBezTo>
                  <a:cubicBezTo>
                    <a:pt x="405" y="216"/>
                    <a:pt x="401" y="220"/>
                    <a:pt x="399" y="222"/>
                  </a:cubicBezTo>
                  <a:cubicBezTo>
                    <a:pt x="400" y="222"/>
                    <a:pt x="401" y="222"/>
                    <a:pt x="403" y="222"/>
                  </a:cubicBezTo>
                  <a:cubicBezTo>
                    <a:pt x="405" y="222"/>
                    <a:pt x="405" y="222"/>
                    <a:pt x="405" y="222"/>
                  </a:cubicBezTo>
                  <a:cubicBezTo>
                    <a:pt x="416" y="222"/>
                    <a:pt x="419" y="225"/>
                    <a:pt x="420" y="229"/>
                  </a:cubicBezTo>
                  <a:cubicBezTo>
                    <a:pt x="421" y="230"/>
                    <a:pt x="421" y="230"/>
                    <a:pt x="421" y="230"/>
                  </a:cubicBezTo>
                  <a:cubicBezTo>
                    <a:pt x="421" y="230"/>
                    <a:pt x="422" y="229"/>
                    <a:pt x="422" y="229"/>
                  </a:cubicBezTo>
                  <a:cubicBezTo>
                    <a:pt x="422" y="228"/>
                    <a:pt x="423" y="228"/>
                    <a:pt x="423" y="227"/>
                  </a:cubicBezTo>
                  <a:cubicBezTo>
                    <a:pt x="423" y="227"/>
                    <a:pt x="423" y="227"/>
                    <a:pt x="424" y="227"/>
                  </a:cubicBezTo>
                  <a:cubicBezTo>
                    <a:pt x="425" y="225"/>
                    <a:pt x="427" y="225"/>
                    <a:pt x="428" y="225"/>
                  </a:cubicBezTo>
                  <a:cubicBezTo>
                    <a:pt x="430" y="225"/>
                    <a:pt x="432" y="226"/>
                    <a:pt x="434" y="227"/>
                  </a:cubicBezTo>
                  <a:cubicBezTo>
                    <a:pt x="435" y="227"/>
                    <a:pt x="436" y="228"/>
                    <a:pt x="436" y="228"/>
                  </a:cubicBezTo>
                  <a:cubicBezTo>
                    <a:pt x="437" y="228"/>
                    <a:pt x="438" y="227"/>
                    <a:pt x="438" y="226"/>
                  </a:cubicBezTo>
                  <a:cubicBezTo>
                    <a:pt x="439" y="226"/>
                    <a:pt x="439" y="226"/>
                    <a:pt x="439" y="226"/>
                  </a:cubicBezTo>
                  <a:cubicBezTo>
                    <a:pt x="439" y="225"/>
                    <a:pt x="438" y="225"/>
                    <a:pt x="437" y="224"/>
                  </a:cubicBezTo>
                  <a:cubicBezTo>
                    <a:pt x="435" y="223"/>
                    <a:pt x="431" y="220"/>
                    <a:pt x="433" y="216"/>
                  </a:cubicBezTo>
                  <a:cubicBezTo>
                    <a:pt x="434" y="210"/>
                    <a:pt x="438" y="210"/>
                    <a:pt x="440" y="210"/>
                  </a:cubicBezTo>
                  <a:cubicBezTo>
                    <a:pt x="441" y="210"/>
                    <a:pt x="442" y="210"/>
                    <a:pt x="442" y="209"/>
                  </a:cubicBezTo>
                  <a:cubicBezTo>
                    <a:pt x="442" y="209"/>
                    <a:pt x="442" y="208"/>
                    <a:pt x="442" y="207"/>
                  </a:cubicBezTo>
                  <a:cubicBezTo>
                    <a:pt x="442" y="206"/>
                    <a:pt x="441" y="205"/>
                    <a:pt x="441" y="204"/>
                  </a:cubicBezTo>
                  <a:cubicBezTo>
                    <a:pt x="438" y="201"/>
                    <a:pt x="435" y="198"/>
                    <a:pt x="432" y="195"/>
                  </a:cubicBezTo>
                  <a:cubicBezTo>
                    <a:pt x="429" y="193"/>
                    <a:pt x="427" y="190"/>
                    <a:pt x="425" y="189"/>
                  </a:cubicBezTo>
                  <a:cubicBezTo>
                    <a:pt x="425" y="188"/>
                    <a:pt x="424" y="188"/>
                    <a:pt x="423" y="187"/>
                  </a:cubicBezTo>
                  <a:cubicBezTo>
                    <a:pt x="418" y="186"/>
                    <a:pt x="414" y="183"/>
                    <a:pt x="411" y="172"/>
                  </a:cubicBezTo>
                  <a:cubicBezTo>
                    <a:pt x="408" y="173"/>
                    <a:pt x="405" y="172"/>
                    <a:pt x="403" y="171"/>
                  </a:cubicBezTo>
                  <a:cubicBezTo>
                    <a:pt x="402" y="171"/>
                    <a:pt x="402" y="170"/>
                    <a:pt x="402" y="170"/>
                  </a:cubicBezTo>
                  <a:cubicBezTo>
                    <a:pt x="400" y="168"/>
                    <a:pt x="400" y="166"/>
                    <a:pt x="399" y="164"/>
                  </a:cubicBezTo>
                  <a:cubicBezTo>
                    <a:pt x="399" y="162"/>
                    <a:pt x="399" y="161"/>
                    <a:pt x="398" y="160"/>
                  </a:cubicBezTo>
                  <a:cubicBezTo>
                    <a:pt x="398" y="159"/>
                    <a:pt x="397" y="159"/>
                    <a:pt x="396" y="159"/>
                  </a:cubicBezTo>
                  <a:cubicBezTo>
                    <a:pt x="394" y="158"/>
                    <a:pt x="392" y="158"/>
                    <a:pt x="391" y="156"/>
                  </a:cubicBezTo>
                  <a:cubicBezTo>
                    <a:pt x="390" y="155"/>
                    <a:pt x="389" y="153"/>
                    <a:pt x="389" y="152"/>
                  </a:cubicBezTo>
                  <a:cubicBezTo>
                    <a:pt x="388" y="151"/>
                    <a:pt x="388" y="150"/>
                    <a:pt x="388" y="149"/>
                  </a:cubicBezTo>
                  <a:cubicBezTo>
                    <a:pt x="386" y="148"/>
                    <a:pt x="385" y="148"/>
                    <a:pt x="383" y="148"/>
                  </a:cubicBezTo>
                  <a:cubicBezTo>
                    <a:pt x="383" y="148"/>
                    <a:pt x="382" y="148"/>
                    <a:pt x="381" y="148"/>
                  </a:cubicBezTo>
                  <a:cubicBezTo>
                    <a:pt x="379" y="148"/>
                    <a:pt x="377" y="148"/>
                    <a:pt x="374" y="146"/>
                  </a:cubicBezTo>
                  <a:cubicBezTo>
                    <a:pt x="369" y="143"/>
                    <a:pt x="368" y="138"/>
                    <a:pt x="367" y="135"/>
                  </a:cubicBezTo>
                  <a:cubicBezTo>
                    <a:pt x="367" y="133"/>
                    <a:pt x="366" y="131"/>
                    <a:pt x="364" y="130"/>
                  </a:cubicBezTo>
                  <a:cubicBezTo>
                    <a:pt x="363" y="131"/>
                    <a:pt x="361" y="134"/>
                    <a:pt x="356" y="134"/>
                  </a:cubicBezTo>
                  <a:cubicBezTo>
                    <a:pt x="354" y="138"/>
                    <a:pt x="351" y="139"/>
                    <a:pt x="347" y="139"/>
                  </a:cubicBezTo>
                  <a:cubicBezTo>
                    <a:pt x="345" y="139"/>
                    <a:pt x="343" y="139"/>
                    <a:pt x="341" y="138"/>
                  </a:cubicBezTo>
                  <a:cubicBezTo>
                    <a:pt x="340" y="138"/>
                    <a:pt x="340" y="138"/>
                    <a:pt x="340" y="138"/>
                  </a:cubicBezTo>
                  <a:cubicBezTo>
                    <a:pt x="339" y="138"/>
                    <a:pt x="338" y="137"/>
                    <a:pt x="338" y="136"/>
                  </a:cubicBezTo>
                  <a:cubicBezTo>
                    <a:pt x="338" y="135"/>
                    <a:pt x="338" y="135"/>
                    <a:pt x="338" y="135"/>
                  </a:cubicBezTo>
                  <a:cubicBezTo>
                    <a:pt x="338" y="135"/>
                    <a:pt x="337" y="134"/>
                    <a:pt x="332" y="132"/>
                  </a:cubicBezTo>
                  <a:cubicBezTo>
                    <a:pt x="331" y="132"/>
                    <a:pt x="331" y="131"/>
                    <a:pt x="330" y="131"/>
                  </a:cubicBezTo>
                  <a:cubicBezTo>
                    <a:pt x="328" y="129"/>
                    <a:pt x="328" y="127"/>
                    <a:pt x="328" y="126"/>
                  </a:cubicBezTo>
                  <a:cubicBezTo>
                    <a:pt x="329" y="123"/>
                    <a:pt x="331" y="122"/>
                    <a:pt x="334" y="120"/>
                  </a:cubicBezTo>
                  <a:cubicBezTo>
                    <a:pt x="336" y="119"/>
                    <a:pt x="337" y="119"/>
                    <a:pt x="339" y="119"/>
                  </a:cubicBezTo>
                  <a:cubicBezTo>
                    <a:pt x="342" y="119"/>
                    <a:pt x="342" y="119"/>
                    <a:pt x="342" y="117"/>
                  </a:cubicBezTo>
                  <a:cubicBezTo>
                    <a:pt x="342" y="116"/>
                    <a:pt x="342" y="116"/>
                    <a:pt x="342" y="116"/>
                  </a:cubicBezTo>
                  <a:cubicBezTo>
                    <a:pt x="342" y="116"/>
                    <a:pt x="342" y="116"/>
                    <a:pt x="341" y="116"/>
                  </a:cubicBezTo>
                  <a:cubicBezTo>
                    <a:pt x="339" y="115"/>
                    <a:pt x="334" y="115"/>
                    <a:pt x="335" y="108"/>
                  </a:cubicBezTo>
                  <a:cubicBezTo>
                    <a:pt x="335" y="108"/>
                    <a:pt x="335" y="107"/>
                    <a:pt x="335" y="107"/>
                  </a:cubicBezTo>
                  <a:cubicBezTo>
                    <a:pt x="337" y="104"/>
                    <a:pt x="340" y="102"/>
                    <a:pt x="344" y="100"/>
                  </a:cubicBezTo>
                  <a:cubicBezTo>
                    <a:pt x="345" y="100"/>
                    <a:pt x="348" y="99"/>
                    <a:pt x="348" y="98"/>
                  </a:cubicBezTo>
                  <a:cubicBezTo>
                    <a:pt x="348" y="98"/>
                    <a:pt x="348" y="98"/>
                    <a:pt x="347" y="97"/>
                  </a:cubicBezTo>
                  <a:cubicBezTo>
                    <a:pt x="347" y="96"/>
                    <a:pt x="346" y="95"/>
                    <a:pt x="345" y="95"/>
                  </a:cubicBezTo>
                  <a:cubicBezTo>
                    <a:pt x="343" y="95"/>
                    <a:pt x="342" y="97"/>
                    <a:pt x="340" y="99"/>
                  </a:cubicBezTo>
                  <a:cubicBezTo>
                    <a:pt x="340" y="99"/>
                    <a:pt x="339" y="100"/>
                    <a:pt x="339" y="100"/>
                  </a:cubicBezTo>
                  <a:cubicBezTo>
                    <a:pt x="339" y="100"/>
                    <a:pt x="339" y="100"/>
                    <a:pt x="338" y="100"/>
                  </a:cubicBezTo>
                  <a:cubicBezTo>
                    <a:pt x="336" y="102"/>
                    <a:pt x="334" y="102"/>
                    <a:pt x="332" y="102"/>
                  </a:cubicBezTo>
                  <a:cubicBezTo>
                    <a:pt x="331" y="102"/>
                    <a:pt x="331" y="102"/>
                    <a:pt x="330" y="102"/>
                  </a:cubicBezTo>
                  <a:cubicBezTo>
                    <a:pt x="330" y="103"/>
                    <a:pt x="330" y="103"/>
                    <a:pt x="330" y="103"/>
                  </a:cubicBezTo>
                  <a:cubicBezTo>
                    <a:pt x="331" y="106"/>
                    <a:pt x="332" y="109"/>
                    <a:pt x="330" y="111"/>
                  </a:cubicBezTo>
                  <a:cubicBezTo>
                    <a:pt x="328" y="114"/>
                    <a:pt x="326" y="117"/>
                    <a:pt x="323" y="117"/>
                  </a:cubicBezTo>
                  <a:cubicBezTo>
                    <a:pt x="322" y="117"/>
                    <a:pt x="320" y="116"/>
                    <a:pt x="319" y="115"/>
                  </a:cubicBezTo>
                  <a:cubicBezTo>
                    <a:pt x="316" y="113"/>
                    <a:pt x="317" y="110"/>
                    <a:pt x="317" y="108"/>
                  </a:cubicBezTo>
                  <a:cubicBezTo>
                    <a:pt x="317" y="107"/>
                    <a:pt x="317" y="107"/>
                    <a:pt x="317" y="106"/>
                  </a:cubicBezTo>
                  <a:cubicBezTo>
                    <a:pt x="317" y="106"/>
                    <a:pt x="315" y="107"/>
                    <a:pt x="314" y="107"/>
                  </a:cubicBezTo>
                  <a:cubicBezTo>
                    <a:pt x="312" y="108"/>
                    <a:pt x="308" y="109"/>
                    <a:pt x="305" y="108"/>
                  </a:cubicBezTo>
                  <a:cubicBezTo>
                    <a:pt x="302" y="106"/>
                    <a:pt x="302" y="103"/>
                    <a:pt x="301" y="101"/>
                  </a:cubicBezTo>
                  <a:cubicBezTo>
                    <a:pt x="301" y="98"/>
                    <a:pt x="301" y="97"/>
                    <a:pt x="298" y="96"/>
                  </a:cubicBezTo>
                  <a:cubicBezTo>
                    <a:pt x="297" y="95"/>
                    <a:pt x="297" y="95"/>
                    <a:pt x="297" y="95"/>
                  </a:cubicBezTo>
                  <a:cubicBezTo>
                    <a:pt x="296" y="95"/>
                    <a:pt x="295" y="93"/>
                    <a:pt x="295" y="92"/>
                  </a:cubicBezTo>
                  <a:cubicBezTo>
                    <a:pt x="295" y="91"/>
                    <a:pt x="295" y="91"/>
                    <a:pt x="295" y="91"/>
                  </a:cubicBezTo>
                  <a:cubicBezTo>
                    <a:pt x="295" y="90"/>
                    <a:pt x="296" y="89"/>
                    <a:pt x="296" y="88"/>
                  </a:cubicBezTo>
                  <a:cubicBezTo>
                    <a:pt x="294" y="87"/>
                    <a:pt x="292" y="85"/>
                    <a:pt x="292" y="83"/>
                  </a:cubicBezTo>
                  <a:cubicBezTo>
                    <a:pt x="290" y="80"/>
                    <a:pt x="290" y="77"/>
                    <a:pt x="292" y="73"/>
                  </a:cubicBezTo>
                  <a:cubicBezTo>
                    <a:pt x="289" y="64"/>
                    <a:pt x="290" y="60"/>
                    <a:pt x="292" y="57"/>
                  </a:cubicBezTo>
                  <a:cubicBezTo>
                    <a:pt x="293" y="56"/>
                    <a:pt x="293" y="56"/>
                    <a:pt x="293" y="55"/>
                  </a:cubicBezTo>
                  <a:cubicBezTo>
                    <a:pt x="293" y="54"/>
                    <a:pt x="292" y="53"/>
                    <a:pt x="292" y="52"/>
                  </a:cubicBezTo>
                  <a:cubicBezTo>
                    <a:pt x="291" y="51"/>
                    <a:pt x="291" y="51"/>
                    <a:pt x="291" y="50"/>
                  </a:cubicBezTo>
                  <a:cubicBezTo>
                    <a:pt x="288" y="52"/>
                    <a:pt x="286" y="53"/>
                    <a:pt x="282" y="52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1" y="52"/>
                    <a:pt x="280" y="52"/>
                    <a:pt x="279" y="51"/>
                  </a:cubicBezTo>
                  <a:cubicBezTo>
                    <a:pt x="279" y="51"/>
                    <a:pt x="279" y="51"/>
                    <a:pt x="279" y="51"/>
                  </a:cubicBezTo>
                  <a:cubicBezTo>
                    <a:pt x="278" y="49"/>
                    <a:pt x="278" y="47"/>
                    <a:pt x="278" y="46"/>
                  </a:cubicBezTo>
                  <a:cubicBezTo>
                    <a:pt x="278" y="46"/>
                    <a:pt x="278" y="46"/>
                    <a:pt x="277" y="46"/>
                  </a:cubicBezTo>
                  <a:cubicBezTo>
                    <a:pt x="275" y="47"/>
                    <a:pt x="273" y="47"/>
                    <a:pt x="271" y="46"/>
                  </a:cubicBezTo>
                  <a:cubicBezTo>
                    <a:pt x="271" y="46"/>
                    <a:pt x="271" y="46"/>
                    <a:pt x="271" y="46"/>
                  </a:cubicBezTo>
                  <a:cubicBezTo>
                    <a:pt x="269" y="45"/>
                    <a:pt x="268" y="43"/>
                    <a:pt x="268" y="42"/>
                  </a:cubicBezTo>
                  <a:cubicBezTo>
                    <a:pt x="264" y="42"/>
                    <a:pt x="263" y="44"/>
                    <a:pt x="261" y="45"/>
                  </a:cubicBezTo>
                  <a:cubicBezTo>
                    <a:pt x="261" y="46"/>
                    <a:pt x="260" y="47"/>
                    <a:pt x="259" y="47"/>
                  </a:cubicBezTo>
                  <a:cubicBezTo>
                    <a:pt x="259" y="48"/>
                    <a:pt x="258" y="48"/>
                    <a:pt x="257" y="48"/>
                  </a:cubicBezTo>
                  <a:cubicBezTo>
                    <a:pt x="256" y="48"/>
                    <a:pt x="256" y="48"/>
                    <a:pt x="256" y="48"/>
                  </a:cubicBezTo>
                  <a:cubicBezTo>
                    <a:pt x="250" y="48"/>
                    <a:pt x="244" y="47"/>
                    <a:pt x="239" y="46"/>
                  </a:cubicBezTo>
                  <a:cubicBezTo>
                    <a:pt x="236" y="46"/>
                    <a:pt x="234" y="45"/>
                    <a:pt x="231" y="45"/>
                  </a:cubicBezTo>
                  <a:cubicBezTo>
                    <a:pt x="231" y="45"/>
                    <a:pt x="230" y="45"/>
                    <a:pt x="229" y="45"/>
                  </a:cubicBezTo>
                  <a:cubicBezTo>
                    <a:pt x="222" y="45"/>
                    <a:pt x="217" y="46"/>
                    <a:pt x="215" y="48"/>
                  </a:cubicBezTo>
                  <a:cubicBezTo>
                    <a:pt x="217" y="49"/>
                    <a:pt x="220" y="52"/>
                    <a:pt x="218" y="57"/>
                  </a:cubicBezTo>
                  <a:cubicBezTo>
                    <a:pt x="213" y="67"/>
                    <a:pt x="203" y="70"/>
                    <a:pt x="198" y="72"/>
                  </a:cubicBezTo>
                  <a:cubicBezTo>
                    <a:pt x="197" y="72"/>
                    <a:pt x="196" y="72"/>
                    <a:pt x="195" y="72"/>
                  </a:cubicBezTo>
                  <a:cubicBezTo>
                    <a:pt x="191" y="72"/>
                    <a:pt x="190" y="69"/>
                    <a:pt x="189" y="67"/>
                  </a:cubicBezTo>
                  <a:cubicBezTo>
                    <a:pt x="189" y="67"/>
                    <a:pt x="189" y="66"/>
                    <a:pt x="189" y="66"/>
                  </a:cubicBezTo>
                  <a:cubicBezTo>
                    <a:pt x="187" y="65"/>
                    <a:pt x="186" y="66"/>
                    <a:pt x="184" y="67"/>
                  </a:cubicBezTo>
                  <a:cubicBezTo>
                    <a:pt x="183" y="69"/>
                    <a:pt x="183" y="69"/>
                    <a:pt x="183" y="69"/>
                  </a:cubicBezTo>
                  <a:cubicBezTo>
                    <a:pt x="182" y="70"/>
                    <a:pt x="181" y="71"/>
                    <a:pt x="180" y="70"/>
                  </a:cubicBezTo>
                  <a:cubicBezTo>
                    <a:pt x="178" y="70"/>
                    <a:pt x="178" y="69"/>
                    <a:pt x="177" y="68"/>
                  </a:cubicBezTo>
                  <a:cubicBezTo>
                    <a:pt x="177" y="65"/>
                    <a:pt x="177" y="65"/>
                    <a:pt x="177" y="65"/>
                  </a:cubicBezTo>
                  <a:cubicBezTo>
                    <a:pt x="177" y="62"/>
                    <a:pt x="176" y="60"/>
                    <a:pt x="175" y="59"/>
                  </a:cubicBezTo>
                  <a:cubicBezTo>
                    <a:pt x="170" y="58"/>
                    <a:pt x="169" y="61"/>
                    <a:pt x="166" y="65"/>
                  </a:cubicBezTo>
                  <a:cubicBezTo>
                    <a:pt x="166" y="66"/>
                    <a:pt x="165" y="67"/>
                    <a:pt x="165" y="68"/>
                  </a:cubicBezTo>
                  <a:cubicBezTo>
                    <a:pt x="165" y="68"/>
                    <a:pt x="165" y="69"/>
                    <a:pt x="165" y="69"/>
                  </a:cubicBezTo>
                  <a:cubicBezTo>
                    <a:pt x="164" y="69"/>
                    <a:pt x="164" y="70"/>
                    <a:pt x="163" y="70"/>
                  </a:cubicBezTo>
                  <a:cubicBezTo>
                    <a:pt x="162" y="70"/>
                    <a:pt x="160" y="71"/>
                    <a:pt x="159" y="71"/>
                  </a:cubicBezTo>
                  <a:cubicBezTo>
                    <a:pt x="155" y="71"/>
                    <a:pt x="150" y="69"/>
                    <a:pt x="144" y="68"/>
                  </a:cubicBezTo>
                  <a:cubicBezTo>
                    <a:pt x="143" y="67"/>
                    <a:pt x="142" y="67"/>
                    <a:pt x="140" y="66"/>
                  </a:cubicBezTo>
                  <a:cubicBezTo>
                    <a:pt x="140" y="66"/>
                    <a:pt x="139" y="66"/>
                    <a:pt x="139" y="65"/>
                  </a:cubicBezTo>
                  <a:cubicBezTo>
                    <a:pt x="138" y="65"/>
                    <a:pt x="137" y="64"/>
                    <a:pt x="137" y="64"/>
                  </a:cubicBezTo>
                  <a:cubicBezTo>
                    <a:pt x="134" y="62"/>
                    <a:pt x="133" y="62"/>
                    <a:pt x="131" y="62"/>
                  </a:cubicBezTo>
                  <a:cubicBezTo>
                    <a:pt x="130" y="62"/>
                    <a:pt x="130" y="62"/>
                    <a:pt x="130" y="62"/>
                  </a:cubicBezTo>
                  <a:cubicBezTo>
                    <a:pt x="128" y="62"/>
                    <a:pt x="126" y="62"/>
                    <a:pt x="123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18" y="57"/>
                    <a:pt x="118" y="52"/>
                    <a:pt x="118" y="49"/>
                  </a:cubicBezTo>
                  <a:cubicBezTo>
                    <a:pt x="118" y="46"/>
                    <a:pt x="118" y="45"/>
                    <a:pt x="117" y="45"/>
                  </a:cubicBezTo>
                  <a:cubicBezTo>
                    <a:pt x="117" y="44"/>
                    <a:pt x="116" y="44"/>
                    <a:pt x="116" y="44"/>
                  </a:cubicBezTo>
                  <a:cubicBezTo>
                    <a:pt x="115" y="44"/>
                    <a:pt x="115" y="44"/>
                    <a:pt x="114" y="45"/>
                  </a:cubicBezTo>
                  <a:cubicBezTo>
                    <a:pt x="113" y="46"/>
                    <a:pt x="112" y="48"/>
                    <a:pt x="109" y="48"/>
                  </a:cubicBezTo>
                  <a:cubicBezTo>
                    <a:pt x="109" y="48"/>
                    <a:pt x="108" y="48"/>
                    <a:pt x="108" y="47"/>
                  </a:cubicBezTo>
                  <a:cubicBezTo>
                    <a:pt x="98" y="44"/>
                    <a:pt x="96" y="36"/>
                    <a:pt x="95" y="30"/>
                  </a:cubicBezTo>
                  <a:cubicBezTo>
                    <a:pt x="95" y="27"/>
                    <a:pt x="94" y="24"/>
                    <a:pt x="92" y="22"/>
                  </a:cubicBezTo>
                  <a:cubicBezTo>
                    <a:pt x="90" y="19"/>
                    <a:pt x="87" y="18"/>
                    <a:pt x="84" y="16"/>
                  </a:cubicBezTo>
                  <a:cubicBezTo>
                    <a:pt x="81" y="15"/>
                    <a:pt x="78" y="13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3" y="6"/>
                    <a:pt x="70" y="3"/>
                    <a:pt x="65" y="0"/>
                  </a:cubicBezTo>
                  <a:cubicBezTo>
                    <a:pt x="61" y="1"/>
                    <a:pt x="61" y="4"/>
                    <a:pt x="62" y="12"/>
                  </a:cubicBezTo>
                  <a:cubicBezTo>
                    <a:pt x="62" y="15"/>
                    <a:pt x="62" y="19"/>
                    <a:pt x="62" y="23"/>
                  </a:cubicBezTo>
                  <a:cubicBezTo>
                    <a:pt x="61" y="26"/>
                    <a:pt x="58" y="26"/>
                    <a:pt x="57" y="27"/>
                  </a:cubicBezTo>
                  <a:cubicBezTo>
                    <a:pt x="55" y="27"/>
                    <a:pt x="54" y="27"/>
                    <a:pt x="53" y="33"/>
                  </a:cubicBezTo>
                  <a:cubicBezTo>
                    <a:pt x="55" y="44"/>
                    <a:pt x="54" y="50"/>
                    <a:pt x="50" y="5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6" y="55"/>
                    <a:pt x="42" y="55"/>
                    <a:pt x="38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4" y="55"/>
                    <a:pt x="32" y="55"/>
                    <a:pt x="31" y="55"/>
                  </a:cubicBezTo>
                  <a:cubicBezTo>
                    <a:pt x="30" y="55"/>
                    <a:pt x="30" y="55"/>
                    <a:pt x="30" y="56"/>
                  </a:cubicBezTo>
                  <a:cubicBezTo>
                    <a:pt x="29" y="57"/>
                    <a:pt x="28" y="59"/>
                    <a:pt x="27" y="60"/>
                  </a:cubicBezTo>
                  <a:cubicBezTo>
                    <a:pt x="22" y="62"/>
                    <a:pt x="16" y="65"/>
                    <a:pt x="7" y="68"/>
                  </a:cubicBezTo>
                  <a:cubicBezTo>
                    <a:pt x="7" y="71"/>
                    <a:pt x="7" y="75"/>
                    <a:pt x="6" y="79"/>
                  </a:cubicBezTo>
                  <a:cubicBezTo>
                    <a:pt x="6" y="79"/>
                    <a:pt x="6" y="80"/>
                    <a:pt x="6" y="80"/>
                  </a:cubicBezTo>
                  <a:cubicBezTo>
                    <a:pt x="4" y="82"/>
                    <a:pt x="2" y="84"/>
                    <a:pt x="0" y="85"/>
                  </a:cubicBezTo>
                  <a:cubicBezTo>
                    <a:pt x="5" y="90"/>
                    <a:pt x="5" y="95"/>
                    <a:pt x="5" y="99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5" y="101"/>
                    <a:pt x="5" y="101"/>
                    <a:pt x="5" y="100"/>
                  </a:cubicBezTo>
                  <a:cubicBezTo>
                    <a:pt x="7" y="99"/>
                    <a:pt x="10" y="98"/>
                    <a:pt x="12" y="99"/>
                  </a:cubicBezTo>
                  <a:cubicBezTo>
                    <a:pt x="15" y="100"/>
                    <a:pt x="16" y="104"/>
                    <a:pt x="17" y="107"/>
                  </a:cubicBezTo>
                  <a:cubicBezTo>
                    <a:pt x="17" y="107"/>
                    <a:pt x="17" y="108"/>
                    <a:pt x="17" y="108"/>
                  </a:cubicBezTo>
                  <a:cubicBezTo>
                    <a:pt x="17" y="108"/>
                    <a:pt x="17" y="108"/>
                    <a:pt x="18" y="108"/>
                  </a:cubicBezTo>
                  <a:cubicBezTo>
                    <a:pt x="18" y="108"/>
                    <a:pt x="20" y="108"/>
                    <a:pt x="21" y="108"/>
                  </a:cubicBezTo>
                  <a:cubicBezTo>
                    <a:pt x="26" y="108"/>
                    <a:pt x="29" y="112"/>
                    <a:pt x="32" y="116"/>
                  </a:cubicBezTo>
                  <a:cubicBezTo>
                    <a:pt x="35" y="120"/>
                    <a:pt x="40" y="128"/>
                    <a:pt x="38" y="134"/>
                  </a:cubicBezTo>
                  <a:cubicBezTo>
                    <a:pt x="37" y="138"/>
                    <a:pt x="34" y="140"/>
                    <a:pt x="31" y="143"/>
                  </a:cubicBezTo>
                  <a:cubicBezTo>
                    <a:pt x="27" y="145"/>
                    <a:pt x="24" y="148"/>
                    <a:pt x="23" y="151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2" y="155"/>
                    <a:pt x="23" y="157"/>
                    <a:pt x="25" y="160"/>
                  </a:cubicBezTo>
                  <a:cubicBezTo>
                    <a:pt x="26" y="160"/>
                    <a:pt x="27" y="161"/>
                    <a:pt x="27" y="162"/>
                  </a:cubicBezTo>
                  <a:cubicBezTo>
                    <a:pt x="33" y="164"/>
                    <a:pt x="35" y="168"/>
                    <a:pt x="35" y="171"/>
                  </a:cubicBezTo>
                  <a:cubicBezTo>
                    <a:pt x="36" y="172"/>
                    <a:pt x="36" y="173"/>
                    <a:pt x="36" y="173"/>
                  </a:cubicBezTo>
                  <a:cubicBezTo>
                    <a:pt x="37" y="173"/>
                    <a:pt x="37" y="173"/>
                    <a:pt x="37" y="173"/>
                  </a:cubicBezTo>
                  <a:cubicBezTo>
                    <a:pt x="38" y="173"/>
                    <a:pt x="38" y="173"/>
                    <a:pt x="39" y="173"/>
                  </a:cubicBezTo>
                  <a:cubicBezTo>
                    <a:pt x="41" y="172"/>
                    <a:pt x="44" y="171"/>
                    <a:pt x="47" y="173"/>
                  </a:cubicBezTo>
                  <a:cubicBezTo>
                    <a:pt x="49" y="174"/>
                    <a:pt x="49" y="177"/>
                    <a:pt x="49" y="179"/>
                  </a:cubicBezTo>
                  <a:cubicBezTo>
                    <a:pt x="49" y="181"/>
                    <a:pt x="49" y="184"/>
                    <a:pt x="49" y="186"/>
                  </a:cubicBezTo>
                  <a:cubicBezTo>
                    <a:pt x="50" y="189"/>
                    <a:pt x="52" y="193"/>
                    <a:pt x="54" y="196"/>
                  </a:cubicBezTo>
                  <a:cubicBezTo>
                    <a:pt x="56" y="199"/>
                    <a:pt x="57" y="201"/>
                    <a:pt x="58" y="202"/>
                  </a:cubicBezTo>
                  <a:cubicBezTo>
                    <a:pt x="58" y="203"/>
                    <a:pt x="58" y="204"/>
                    <a:pt x="58" y="205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9" y="208"/>
                    <a:pt x="58" y="213"/>
                    <a:pt x="57" y="219"/>
                  </a:cubicBezTo>
                  <a:cubicBezTo>
                    <a:pt x="55" y="227"/>
                    <a:pt x="53" y="237"/>
                    <a:pt x="57" y="242"/>
                  </a:cubicBezTo>
                  <a:cubicBezTo>
                    <a:pt x="58" y="244"/>
                    <a:pt x="61" y="245"/>
                    <a:pt x="63" y="245"/>
                  </a:cubicBezTo>
                  <a:cubicBezTo>
                    <a:pt x="63" y="245"/>
                    <a:pt x="63" y="245"/>
                    <a:pt x="63" y="245"/>
                  </a:cubicBezTo>
                  <a:cubicBezTo>
                    <a:pt x="65" y="245"/>
                    <a:pt x="66" y="244"/>
                    <a:pt x="68" y="244"/>
                  </a:cubicBezTo>
                  <a:cubicBezTo>
                    <a:pt x="80" y="241"/>
                    <a:pt x="80" y="234"/>
                    <a:pt x="79" y="229"/>
                  </a:cubicBezTo>
                  <a:cubicBezTo>
                    <a:pt x="79" y="224"/>
                    <a:pt x="79" y="221"/>
                    <a:pt x="84" y="219"/>
                  </a:cubicBezTo>
                  <a:cubicBezTo>
                    <a:pt x="86" y="218"/>
                    <a:pt x="88" y="217"/>
                    <a:pt x="89" y="217"/>
                  </a:cubicBezTo>
                  <a:cubicBezTo>
                    <a:pt x="92" y="217"/>
                    <a:pt x="94" y="219"/>
                    <a:pt x="97" y="221"/>
                  </a:cubicBezTo>
                  <a:cubicBezTo>
                    <a:pt x="99" y="223"/>
                    <a:pt x="102" y="225"/>
                    <a:pt x="106" y="225"/>
                  </a:cubicBezTo>
                  <a:cubicBezTo>
                    <a:pt x="106" y="225"/>
                    <a:pt x="106" y="225"/>
                    <a:pt x="107" y="225"/>
                  </a:cubicBezTo>
                  <a:cubicBezTo>
                    <a:pt x="107" y="225"/>
                    <a:pt x="107" y="225"/>
                    <a:pt x="108" y="224"/>
                  </a:cubicBezTo>
                  <a:cubicBezTo>
                    <a:pt x="110" y="220"/>
                    <a:pt x="113" y="217"/>
                    <a:pt x="116" y="217"/>
                  </a:cubicBezTo>
                  <a:cubicBezTo>
                    <a:pt x="119" y="217"/>
                    <a:pt x="120" y="218"/>
                    <a:pt x="122" y="219"/>
                  </a:cubicBezTo>
                  <a:cubicBezTo>
                    <a:pt x="124" y="221"/>
                    <a:pt x="127" y="223"/>
                    <a:pt x="133" y="225"/>
                  </a:cubicBezTo>
                  <a:cubicBezTo>
                    <a:pt x="133" y="225"/>
                    <a:pt x="134" y="225"/>
                    <a:pt x="135" y="225"/>
                  </a:cubicBezTo>
                  <a:cubicBezTo>
                    <a:pt x="139" y="225"/>
                    <a:pt x="143" y="224"/>
                    <a:pt x="146" y="222"/>
                  </a:cubicBezTo>
                  <a:cubicBezTo>
                    <a:pt x="148" y="222"/>
                    <a:pt x="150" y="221"/>
                    <a:pt x="152" y="221"/>
                  </a:cubicBezTo>
                  <a:cubicBezTo>
                    <a:pt x="152" y="221"/>
                    <a:pt x="152" y="221"/>
                    <a:pt x="152" y="221"/>
                  </a:cubicBezTo>
                  <a:cubicBezTo>
                    <a:pt x="154" y="223"/>
                    <a:pt x="156" y="224"/>
                    <a:pt x="158" y="224"/>
                  </a:cubicBezTo>
                  <a:cubicBezTo>
                    <a:pt x="160" y="224"/>
                    <a:pt x="161" y="224"/>
                    <a:pt x="162" y="224"/>
                  </a:cubicBezTo>
                  <a:cubicBezTo>
                    <a:pt x="162" y="224"/>
                    <a:pt x="163" y="223"/>
                    <a:pt x="163" y="223"/>
                  </a:cubicBezTo>
                  <a:cubicBezTo>
                    <a:pt x="164" y="223"/>
                    <a:pt x="164" y="223"/>
                    <a:pt x="164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6" y="228"/>
                    <a:pt x="166" y="234"/>
                    <a:pt x="164" y="239"/>
                  </a:cubicBezTo>
                  <a:cubicBezTo>
                    <a:pt x="164" y="241"/>
                    <a:pt x="164" y="242"/>
                    <a:pt x="165" y="243"/>
                  </a:cubicBezTo>
                  <a:cubicBezTo>
                    <a:pt x="167" y="245"/>
                    <a:pt x="169" y="246"/>
                    <a:pt x="172" y="246"/>
                  </a:cubicBezTo>
                  <a:cubicBezTo>
                    <a:pt x="174" y="246"/>
                    <a:pt x="175" y="245"/>
                    <a:pt x="177" y="244"/>
                  </a:cubicBezTo>
                  <a:cubicBezTo>
                    <a:pt x="179" y="244"/>
                    <a:pt x="181" y="243"/>
                    <a:pt x="183" y="243"/>
                  </a:cubicBezTo>
                  <a:cubicBezTo>
                    <a:pt x="186" y="243"/>
                    <a:pt x="188" y="244"/>
                    <a:pt x="190" y="245"/>
                  </a:cubicBezTo>
                  <a:cubicBezTo>
                    <a:pt x="194" y="246"/>
                    <a:pt x="193" y="249"/>
                    <a:pt x="191" y="254"/>
                  </a:cubicBezTo>
                  <a:cubicBezTo>
                    <a:pt x="190" y="258"/>
                    <a:pt x="188" y="261"/>
                    <a:pt x="189" y="264"/>
                  </a:cubicBezTo>
                  <a:cubicBezTo>
                    <a:pt x="189" y="264"/>
                    <a:pt x="189" y="264"/>
                    <a:pt x="189" y="265"/>
                  </a:cubicBezTo>
                  <a:cubicBezTo>
                    <a:pt x="193" y="267"/>
                    <a:pt x="196" y="269"/>
                    <a:pt x="199" y="270"/>
                  </a:cubicBezTo>
                  <a:cubicBezTo>
                    <a:pt x="202" y="272"/>
                    <a:pt x="205" y="274"/>
                    <a:pt x="208" y="276"/>
                  </a:cubicBezTo>
                  <a:cubicBezTo>
                    <a:pt x="208" y="280"/>
                    <a:pt x="208" y="284"/>
                    <a:pt x="208" y="288"/>
                  </a:cubicBezTo>
                  <a:cubicBezTo>
                    <a:pt x="208" y="293"/>
                    <a:pt x="208" y="298"/>
                    <a:pt x="209" y="302"/>
                  </a:cubicBezTo>
                  <a:cubicBezTo>
                    <a:pt x="209" y="305"/>
                    <a:pt x="208" y="307"/>
                    <a:pt x="206" y="310"/>
                  </a:cubicBezTo>
                  <a:cubicBezTo>
                    <a:pt x="204" y="315"/>
                    <a:pt x="202" y="320"/>
                    <a:pt x="207" y="326"/>
                  </a:cubicBezTo>
                  <a:cubicBezTo>
                    <a:pt x="208" y="327"/>
                    <a:pt x="209" y="328"/>
                    <a:pt x="211" y="328"/>
                  </a:cubicBezTo>
                  <a:cubicBezTo>
                    <a:pt x="215" y="328"/>
                    <a:pt x="216" y="323"/>
                    <a:pt x="218" y="318"/>
                  </a:cubicBezTo>
                  <a:cubicBezTo>
                    <a:pt x="219" y="315"/>
                    <a:pt x="219" y="313"/>
                    <a:pt x="220" y="312"/>
                  </a:cubicBezTo>
                  <a:cubicBezTo>
                    <a:pt x="221" y="311"/>
                    <a:pt x="222" y="310"/>
                    <a:pt x="223" y="310"/>
                  </a:cubicBezTo>
                  <a:cubicBezTo>
                    <a:pt x="223" y="310"/>
                    <a:pt x="224" y="310"/>
                    <a:pt x="224" y="311"/>
                  </a:cubicBezTo>
                  <a:cubicBezTo>
                    <a:pt x="227" y="316"/>
                    <a:pt x="226" y="321"/>
                    <a:pt x="225" y="327"/>
                  </a:cubicBezTo>
                  <a:cubicBezTo>
                    <a:pt x="224" y="328"/>
                    <a:pt x="224" y="330"/>
                    <a:pt x="224" y="332"/>
                  </a:cubicBezTo>
                  <a:cubicBezTo>
                    <a:pt x="223" y="335"/>
                    <a:pt x="224" y="337"/>
                    <a:pt x="225" y="339"/>
                  </a:cubicBezTo>
                  <a:cubicBezTo>
                    <a:pt x="228" y="344"/>
                    <a:pt x="235" y="347"/>
                    <a:pt x="244" y="349"/>
                  </a:cubicBezTo>
                  <a:cubicBezTo>
                    <a:pt x="245" y="349"/>
                    <a:pt x="246" y="350"/>
                    <a:pt x="248" y="350"/>
                  </a:cubicBezTo>
                  <a:cubicBezTo>
                    <a:pt x="252" y="350"/>
                    <a:pt x="257" y="349"/>
                    <a:pt x="261" y="348"/>
                  </a:cubicBezTo>
                  <a:cubicBezTo>
                    <a:pt x="262" y="347"/>
                    <a:pt x="264" y="347"/>
                    <a:pt x="265" y="347"/>
                  </a:cubicBezTo>
                  <a:cubicBezTo>
                    <a:pt x="274" y="348"/>
                    <a:pt x="276" y="354"/>
                    <a:pt x="277" y="360"/>
                  </a:cubicBezTo>
                  <a:cubicBezTo>
                    <a:pt x="278" y="363"/>
                    <a:pt x="278" y="365"/>
                    <a:pt x="280" y="367"/>
                  </a:cubicBezTo>
                  <a:cubicBezTo>
                    <a:pt x="280" y="367"/>
                    <a:pt x="280" y="367"/>
                    <a:pt x="280" y="367"/>
                  </a:cubicBezTo>
                  <a:cubicBezTo>
                    <a:pt x="281" y="368"/>
                    <a:pt x="282" y="368"/>
                    <a:pt x="283" y="368"/>
                  </a:cubicBezTo>
                  <a:cubicBezTo>
                    <a:pt x="285" y="368"/>
                    <a:pt x="287" y="367"/>
                    <a:pt x="289" y="366"/>
                  </a:cubicBezTo>
                  <a:cubicBezTo>
                    <a:pt x="291" y="365"/>
                    <a:pt x="293" y="365"/>
                    <a:pt x="295" y="365"/>
                  </a:cubicBezTo>
                  <a:cubicBezTo>
                    <a:pt x="297" y="365"/>
                    <a:pt x="300" y="365"/>
                    <a:pt x="303" y="371"/>
                  </a:cubicBezTo>
                  <a:cubicBezTo>
                    <a:pt x="303" y="373"/>
                    <a:pt x="303" y="375"/>
                    <a:pt x="303" y="377"/>
                  </a:cubicBezTo>
                  <a:cubicBezTo>
                    <a:pt x="303" y="383"/>
                    <a:pt x="303" y="390"/>
                    <a:pt x="305" y="394"/>
                  </a:cubicBezTo>
                  <a:cubicBezTo>
                    <a:pt x="307" y="397"/>
                    <a:pt x="309" y="398"/>
                    <a:pt x="311" y="400"/>
                  </a:cubicBezTo>
                  <a:cubicBezTo>
                    <a:pt x="313" y="401"/>
                    <a:pt x="315" y="402"/>
                    <a:pt x="316" y="404"/>
                  </a:cubicBezTo>
                  <a:cubicBezTo>
                    <a:pt x="316" y="406"/>
                    <a:pt x="316" y="407"/>
                    <a:pt x="317" y="408"/>
                  </a:cubicBezTo>
                  <a:cubicBezTo>
                    <a:pt x="317" y="409"/>
                    <a:pt x="318" y="409"/>
                    <a:pt x="319" y="409"/>
                  </a:cubicBezTo>
                  <a:cubicBezTo>
                    <a:pt x="322" y="409"/>
                    <a:pt x="325" y="408"/>
                    <a:pt x="330" y="406"/>
                  </a:cubicBezTo>
                  <a:cubicBezTo>
                    <a:pt x="331" y="406"/>
                    <a:pt x="332" y="405"/>
                    <a:pt x="333" y="405"/>
                  </a:cubicBezTo>
                  <a:cubicBezTo>
                    <a:pt x="340" y="424"/>
                    <a:pt x="351" y="428"/>
                    <a:pt x="358" y="428"/>
                  </a:cubicBezTo>
                  <a:cubicBezTo>
                    <a:pt x="363" y="428"/>
                    <a:pt x="368" y="426"/>
                    <a:pt x="374" y="422"/>
                  </a:cubicBezTo>
                  <a:cubicBezTo>
                    <a:pt x="377" y="420"/>
                    <a:pt x="379" y="418"/>
                    <a:pt x="380" y="416"/>
                  </a:cubicBezTo>
                  <a:cubicBezTo>
                    <a:pt x="381" y="413"/>
                    <a:pt x="378" y="410"/>
                    <a:pt x="373" y="402"/>
                  </a:cubicBezTo>
                  <a:lnTo>
                    <a:pt x="370" y="398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10514013" y="13233086"/>
              <a:ext cx="1098550" cy="1443038"/>
            </a:xfrm>
            <a:custGeom>
              <a:avLst/>
              <a:gdLst>
                <a:gd name="T0" fmla="*/ 261 w 284"/>
                <a:gd name="T1" fmla="*/ 298 h 373"/>
                <a:gd name="T2" fmla="*/ 258 w 284"/>
                <a:gd name="T3" fmla="*/ 305 h 373"/>
                <a:gd name="T4" fmla="*/ 250 w 284"/>
                <a:gd name="T5" fmla="*/ 305 h 373"/>
                <a:gd name="T6" fmla="*/ 227 w 284"/>
                <a:gd name="T7" fmla="*/ 291 h 373"/>
                <a:gd name="T8" fmla="*/ 205 w 284"/>
                <a:gd name="T9" fmla="*/ 271 h 373"/>
                <a:gd name="T10" fmla="*/ 189 w 284"/>
                <a:gd name="T11" fmla="*/ 228 h 373"/>
                <a:gd name="T12" fmla="*/ 182 w 284"/>
                <a:gd name="T13" fmla="*/ 203 h 373"/>
                <a:gd name="T14" fmla="*/ 204 w 284"/>
                <a:gd name="T15" fmla="*/ 196 h 373"/>
                <a:gd name="T16" fmla="*/ 234 w 284"/>
                <a:gd name="T17" fmla="*/ 200 h 373"/>
                <a:gd name="T18" fmla="*/ 235 w 284"/>
                <a:gd name="T19" fmla="*/ 199 h 373"/>
                <a:gd name="T20" fmla="*/ 216 w 284"/>
                <a:gd name="T21" fmla="*/ 185 h 373"/>
                <a:gd name="T22" fmla="*/ 194 w 284"/>
                <a:gd name="T23" fmla="*/ 173 h 373"/>
                <a:gd name="T24" fmla="*/ 186 w 284"/>
                <a:gd name="T25" fmla="*/ 164 h 373"/>
                <a:gd name="T26" fmla="*/ 130 w 284"/>
                <a:gd name="T27" fmla="*/ 115 h 373"/>
                <a:gd name="T28" fmla="*/ 130 w 284"/>
                <a:gd name="T29" fmla="*/ 114 h 373"/>
                <a:gd name="T30" fmla="*/ 123 w 284"/>
                <a:gd name="T31" fmla="*/ 118 h 373"/>
                <a:gd name="T32" fmla="*/ 90 w 284"/>
                <a:gd name="T33" fmla="*/ 89 h 373"/>
                <a:gd name="T34" fmla="*/ 86 w 284"/>
                <a:gd name="T35" fmla="*/ 81 h 373"/>
                <a:gd name="T36" fmla="*/ 79 w 284"/>
                <a:gd name="T37" fmla="*/ 73 h 373"/>
                <a:gd name="T38" fmla="*/ 84 w 284"/>
                <a:gd name="T39" fmla="*/ 74 h 373"/>
                <a:gd name="T40" fmla="*/ 87 w 284"/>
                <a:gd name="T41" fmla="*/ 72 h 373"/>
                <a:gd name="T42" fmla="*/ 78 w 284"/>
                <a:gd name="T43" fmla="*/ 53 h 373"/>
                <a:gd name="T44" fmla="*/ 74 w 284"/>
                <a:gd name="T45" fmla="*/ 52 h 373"/>
                <a:gd name="T46" fmla="*/ 56 w 284"/>
                <a:gd name="T47" fmla="*/ 42 h 373"/>
                <a:gd name="T48" fmla="*/ 62 w 284"/>
                <a:gd name="T49" fmla="*/ 40 h 373"/>
                <a:gd name="T50" fmla="*/ 29 w 284"/>
                <a:gd name="T51" fmla="*/ 19 h 373"/>
                <a:gd name="T52" fmla="*/ 27 w 284"/>
                <a:gd name="T53" fmla="*/ 7 h 373"/>
                <a:gd name="T54" fmla="*/ 10 w 284"/>
                <a:gd name="T55" fmla="*/ 0 h 373"/>
                <a:gd name="T56" fmla="*/ 10 w 284"/>
                <a:gd name="T57" fmla="*/ 3 h 373"/>
                <a:gd name="T58" fmla="*/ 4 w 284"/>
                <a:gd name="T59" fmla="*/ 8 h 373"/>
                <a:gd name="T60" fmla="*/ 2 w 284"/>
                <a:gd name="T61" fmla="*/ 14 h 373"/>
                <a:gd name="T62" fmla="*/ 12 w 284"/>
                <a:gd name="T63" fmla="*/ 20 h 373"/>
                <a:gd name="T64" fmla="*/ 22 w 284"/>
                <a:gd name="T65" fmla="*/ 25 h 373"/>
                <a:gd name="T66" fmla="*/ 26 w 284"/>
                <a:gd name="T67" fmla="*/ 38 h 373"/>
                <a:gd name="T68" fmla="*/ 30 w 284"/>
                <a:gd name="T69" fmla="*/ 42 h 373"/>
                <a:gd name="T70" fmla="*/ 26 w 284"/>
                <a:gd name="T71" fmla="*/ 51 h 373"/>
                <a:gd name="T72" fmla="*/ 20 w 284"/>
                <a:gd name="T73" fmla="*/ 47 h 373"/>
                <a:gd name="T74" fmla="*/ 19 w 284"/>
                <a:gd name="T75" fmla="*/ 47 h 373"/>
                <a:gd name="T76" fmla="*/ 30 w 284"/>
                <a:gd name="T77" fmla="*/ 73 h 373"/>
                <a:gd name="T78" fmla="*/ 35 w 284"/>
                <a:gd name="T79" fmla="*/ 81 h 373"/>
                <a:gd name="T80" fmla="*/ 51 w 284"/>
                <a:gd name="T81" fmla="*/ 118 h 373"/>
                <a:gd name="T82" fmla="*/ 59 w 284"/>
                <a:gd name="T83" fmla="*/ 128 h 373"/>
                <a:gd name="T84" fmla="*/ 63 w 284"/>
                <a:gd name="T85" fmla="*/ 128 h 373"/>
                <a:gd name="T86" fmla="*/ 66 w 284"/>
                <a:gd name="T87" fmla="*/ 131 h 373"/>
                <a:gd name="T88" fmla="*/ 78 w 284"/>
                <a:gd name="T89" fmla="*/ 139 h 373"/>
                <a:gd name="T90" fmla="*/ 102 w 284"/>
                <a:gd name="T91" fmla="*/ 162 h 373"/>
                <a:gd name="T92" fmla="*/ 147 w 284"/>
                <a:gd name="T93" fmla="*/ 232 h 373"/>
                <a:gd name="T94" fmla="*/ 174 w 284"/>
                <a:gd name="T95" fmla="*/ 265 h 373"/>
                <a:gd name="T96" fmla="*/ 193 w 284"/>
                <a:gd name="T97" fmla="*/ 290 h 373"/>
                <a:gd name="T98" fmla="*/ 195 w 284"/>
                <a:gd name="T99" fmla="*/ 298 h 373"/>
                <a:gd name="T100" fmla="*/ 222 w 284"/>
                <a:gd name="T101" fmla="*/ 349 h 373"/>
                <a:gd name="T102" fmla="*/ 223 w 284"/>
                <a:gd name="T103" fmla="*/ 351 h 373"/>
                <a:gd name="T104" fmla="*/ 253 w 284"/>
                <a:gd name="T105" fmla="*/ 373 h 373"/>
                <a:gd name="T106" fmla="*/ 254 w 284"/>
                <a:gd name="T107" fmla="*/ 372 h 373"/>
                <a:gd name="T108" fmla="*/ 246 w 284"/>
                <a:gd name="T109" fmla="*/ 346 h 373"/>
                <a:gd name="T110" fmla="*/ 251 w 284"/>
                <a:gd name="T111" fmla="*/ 328 h 373"/>
                <a:gd name="T112" fmla="*/ 265 w 284"/>
                <a:gd name="T113" fmla="*/ 323 h 373"/>
                <a:gd name="T114" fmla="*/ 282 w 284"/>
                <a:gd name="T115" fmla="*/ 336 h 373"/>
                <a:gd name="T116" fmla="*/ 283 w 284"/>
                <a:gd name="T117" fmla="*/ 33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4" h="373">
                  <a:moveTo>
                    <a:pt x="261" y="298"/>
                  </a:moveTo>
                  <a:cubicBezTo>
                    <a:pt x="261" y="298"/>
                    <a:pt x="261" y="298"/>
                    <a:pt x="261" y="298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58" y="299"/>
                    <a:pt x="258" y="302"/>
                    <a:pt x="258" y="305"/>
                  </a:cubicBezTo>
                  <a:cubicBezTo>
                    <a:pt x="259" y="307"/>
                    <a:pt x="259" y="310"/>
                    <a:pt x="258" y="311"/>
                  </a:cubicBezTo>
                  <a:cubicBezTo>
                    <a:pt x="256" y="310"/>
                    <a:pt x="253" y="308"/>
                    <a:pt x="250" y="305"/>
                  </a:cubicBezTo>
                  <a:cubicBezTo>
                    <a:pt x="248" y="302"/>
                    <a:pt x="245" y="299"/>
                    <a:pt x="242" y="297"/>
                  </a:cubicBezTo>
                  <a:cubicBezTo>
                    <a:pt x="237" y="294"/>
                    <a:pt x="232" y="292"/>
                    <a:pt x="227" y="291"/>
                  </a:cubicBezTo>
                  <a:cubicBezTo>
                    <a:pt x="221" y="289"/>
                    <a:pt x="216" y="288"/>
                    <a:pt x="212" y="285"/>
                  </a:cubicBezTo>
                  <a:cubicBezTo>
                    <a:pt x="209" y="282"/>
                    <a:pt x="207" y="277"/>
                    <a:pt x="205" y="271"/>
                  </a:cubicBezTo>
                  <a:cubicBezTo>
                    <a:pt x="202" y="264"/>
                    <a:pt x="199" y="256"/>
                    <a:pt x="193" y="251"/>
                  </a:cubicBezTo>
                  <a:cubicBezTo>
                    <a:pt x="190" y="242"/>
                    <a:pt x="189" y="236"/>
                    <a:pt x="189" y="228"/>
                  </a:cubicBezTo>
                  <a:cubicBezTo>
                    <a:pt x="189" y="227"/>
                    <a:pt x="189" y="227"/>
                    <a:pt x="189" y="227"/>
                  </a:cubicBezTo>
                  <a:cubicBezTo>
                    <a:pt x="180" y="215"/>
                    <a:pt x="181" y="208"/>
                    <a:pt x="182" y="203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88" y="198"/>
                    <a:pt x="195" y="196"/>
                    <a:pt x="204" y="196"/>
                  </a:cubicBezTo>
                  <a:cubicBezTo>
                    <a:pt x="212" y="196"/>
                    <a:pt x="220" y="197"/>
                    <a:pt x="228" y="199"/>
                  </a:cubicBezTo>
                  <a:cubicBezTo>
                    <a:pt x="234" y="200"/>
                    <a:pt x="234" y="200"/>
                    <a:pt x="234" y="200"/>
                  </a:cubicBezTo>
                  <a:cubicBezTo>
                    <a:pt x="234" y="200"/>
                    <a:pt x="234" y="200"/>
                    <a:pt x="234" y="200"/>
                  </a:cubicBezTo>
                  <a:cubicBezTo>
                    <a:pt x="234" y="200"/>
                    <a:pt x="234" y="199"/>
                    <a:pt x="235" y="199"/>
                  </a:cubicBezTo>
                  <a:cubicBezTo>
                    <a:pt x="236" y="196"/>
                    <a:pt x="236" y="194"/>
                    <a:pt x="235" y="193"/>
                  </a:cubicBezTo>
                  <a:cubicBezTo>
                    <a:pt x="233" y="188"/>
                    <a:pt x="226" y="185"/>
                    <a:pt x="216" y="185"/>
                  </a:cubicBezTo>
                  <a:cubicBezTo>
                    <a:pt x="211" y="183"/>
                    <a:pt x="207" y="181"/>
                    <a:pt x="203" y="178"/>
                  </a:cubicBezTo>
                  <a:cubicBezTo>
                    <a:pt x="200" y="176"/>
                    <a:pt x="197" y="175"/>
                    <a:pt x="194" y="173"/>
                  </a:cubicBezTo>
                  <a:cubicBezTo>
                    <a:pt x="194" y="173"/>
                    <a:pt x="194" y="173"/>
                    <a:pt x="194" y="173"/>
                  </a:cubicBezTo>
                  <a:cubicBezTo>
                    <a:pt x="192" y="170"/>
                    <a:pt x="190" y="167"/>
                    <a:pt x="186" y="164"/>
                  </a:cubicBezTo>
                  <a:cubicBezTo>
                    <a:pt x="181" y="159"/>
                    <a:pt x="175" y="154"/>
                    <a:pt x="168" y="148"/>
                  </a:cubicBezTo>
                  <a:cubicBezTo>
                    <a:pt x="156" y="138"/>
                    <a:pt x="142" y="127"/>
                    <a:pt x="130" y="115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9" y="114"/>
                    <a:pt x="129" y="114"/>
                    <a:pt x="129" y="115"/>
                  </a:cubicBezTo>
                  <a:cubicBezTo>
                    <a:pt x="128" y="116"/>
                    <a:pt x="125" y="118"/>
                    <a:pt x="123" y="118"/>
                  </a:cubicBezTo>
                  <a:cubicBezTo>
                    <a:pt x="123" y="105"/>
                    <a:pt x="106" y="100"/>
                    <a:pt x="91" y="95"/>
                  </a:cubicBezTo>
                  <a:cubicBezTo>
                    <a:pt x="89" y="93"/>
                    <a:pt x="90" y="91"/>
                    <a:pt x="90" y="89"/>
                  </a:cubicBezTo>
                  <a:cubicBezTo>
                    <a:pt x="91" y="88"/>
                    <a:pt x="91" y="86"/>
                    <a:pt x="90" y="84"/>
                  </a:cubicBezTo>
                  <a:cubicBezTo>
                    <a:pt x="89" y="83"/>
                    <a:pt x="87" y="82"/>
                    <a:pt x="86" y="81"/>
                  </a:cubicBezTo>
                  <a:cubicBezTo>
                    <a:pt x="82" y="80"/>
                    <a:pt x="79" y="78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80" y="73"/>
                    <a:pt x="81" y="73"/>
                    <a:pt x="82" y="73"/>
                  </a:cubicBezTo>
                  <a:cubicBezTo>
                    <a:pt x="82" y="74"/>
                    <a:pt x="83" y="74"/>
                    <a:pt x="84" y="74"/>
                  </a:cubicBezTo>
                  <a:cubicBezTo>
                    <a:pt x="85" y="74"/>
                    <a:pt x="86" y="74"/>
                    <a:pt x="87" y="73"/>
                  </a:cubicBezTo>
                  <a:cubicBezTo>
                    <a:pt x="87" y="73"/>
                    <a:pt x="87" y="73"/>
                    <a:pt x="87" y="72"/>
                  </a:cubicBezTo>
                  <a:cubicBezTo>
                    <a:pt x="87" y="71"/>
                    <a:pt x="86" y="69"/>
                    <a:pt x="86" y="67"/>
                  </a:cubicBezTo>
                  <a:cubicBezTo>
                    <a:pt x="84" y="63"/>
                    <a:pt x="83" y="58"/>
                    <a:pt x="78" y="53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7" y="53"/>
                    <a:pt x="76" y="53"/>
                    <a:pt x="74" y="52"/>
                  </a:cubicBezTo>
                  <a:cubicBezTo>
                    <a:pt x="66" y="51"/>
                    <a:pt x="54" y="49"/>
                    <a:pt x="53" y="43"/>
                  </a:cubicBezTo>
                  <a:cubicBezTo>
                    <a:pt x="54" y="42"/>
                    <a:pt x="55" y="42"/>
                    <a:pt x="56" y="42"/>
                  </a:cubicBezTo>
                  <a:cubicBezTo>
                    <a:pt x="58" y="42"/>
                    <a:pt x="60" y="42"/>
                    <a:pt x="62" y="41"/>
                  </a:cubicBezTo>
                  <a:cubicBezTo>
                    <a:pt x="62" y="41"/>
                    <a:pt x="62" y="40"/>
                    <a:pt x="62" y="40"/>
                  </a:cubicBezTo>
                  <a:cubicBezTo>
                    <a:pt x="61" y="37"/>
                    <a:pt x="55" y="34"/>
                    <a:pt x="49" y="31"/>
                  </a:cubicBezTo>
                  <a:cubicBezTo>
                    <a:pt x="42" y="28"/>
                    <a:pt x="34" y="23"/>
                    <a:pt x="29" y="19"/>
                  </a:cubicBezTo>
                  <a:cubicBezTo>
                    <a:pt x="28" y="15"/>
                    <a:pt x="28" y="11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3" y="2"/>
                    <a:pt x="18" y="0"/>
                    <a:pt x="13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1"/>
                    <a:pt x="10" y="1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5"/>
                    <a:pt x="11" y="6"/>
                    <a:pt x="8" y="8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2" y="8"/>
                    <a:pt x="1" y="8"/>
                    <a:pt x="0" y="9"/>
                  </a:cubicBezTo>
                  <a:cubicBezTo>
                    <a:pt x="0" y="10"/>
                    <a:pt x="0" y="12"/>
                    <a:pt x="2" y="14"/>
                  </a:cubicBezTo>
                  <a:cubicBezTo>
                    <a:pt x="3" y="15"/>
                    <a:pt x="5" y="16"/>
                    <a:pt x="6" y="17"/>
                  </a:cubicBezTo>
                  <a:cubicBezTo>
                    <a:pt x="8" y="18"/>
                    <a:pt x="10" y="19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1"/>
                    <a:pt x="20" y="23"/>
                    <a:pt x="22" y="25"/>
                  </a:cubicBezTo>
                  <a:cubicBezTo>
                    <a:pt x="24" y="29"/>
                    <a:pt x="26" y="33"/>
                    <a:pt x="26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7" y="38"/>
                    <a:pt x="27" y="39"/>
                    <a:pt x="28" y="40"/>
                  </a:cubicBezTo>
                  <a:cubicBezTo>
                    <a:pt x="29" y="41"/>
                    <a:pt x="29" y="42"/>
                    <a:pt x="30" y="42"/>
                  </a:cubicBezTo>
                  <a:cubicBezTo>
                    <a:pt x="30" y="45"/>
                    <a:pt x="29" y="47"/>
                    <a:pt x="27" y="50"/>
                  </a:cubicBezTo>
                  <a:cubicBezTo>
                    <a:pt x="27" y="50"/>
                    <a:pt x="27" y="51"/>
                    <a:pt x="26" y="51"/>
                  </a:cubicBezTo>
                  <a:cubicBezTo>
                    <a:pt x="25" y="51"/>
                    <a:pt x="25" y="50"/>
                    <a:pt x="24" y="49"/>
                  </a:cubicBezTo>
                  <a:cubicBezTo>
                    <a:pt x="23" y="49"/>
                    <a:pt x="22" y="48"/>
                    <a:pt x="20" y="47"/>
                  </a:cubicBezTo>
                  <a:cubicBezTo>
                    <a:pt x="20" y="47"/>
                    <a:pt x="20" y="47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6" y="49"/>
                    <a:pt x="15" y="52"/>
                    <a:pt x="15" y="55"/>
                  </a:cubicBezTo>
                  <a:cubicBezTo>
                    <a:pt x="15" y="61"/>
                    <a:pt x="23" y="67"/>
                    <a:pt x="30" y="73"/>
                  </a:cubicBezTo>
                  <a:cubicBezTo>
                    <a:pt x="32" y="74"/>
                    <a:pt x="33" y="75"/>
                    <a:pt x="35" y="77"/>
                  </a:cubicBezTo>
                  <a:cubicBezTo>
                    <a:pt x="35" y="78"/>
                    <a:pt x="35" y="79"/>
                    <a:pt x="35" y="81"/>
                  </a:cubicBezTo>
                  <a:cubicBezTo>
                    <a:pt x="36" y="88"/>
                    <a:pt x="37" y="97"/>
                    <a:pt x="47" y="107"/>
                  </a:cubicBezTo>
                  <a:cubicBezTo>
                    <a:pt x="50" y="111"/>
                    <a:pt x="50" y="114"/>
                    <a:pt x="51" y="118"/>
                  </a:cubicBezTo>
                  <a:cubicBezTo>
                    <a:pt x="52" y="121"/>
                    <a:pt x="53" y="124"/>
                    <a:pt x="56" y="127"/>
                  </a:cubicBezTo>
                  <a:cubicBezTo>
                    <a:pt x="56" y="128"/>
                    <a:pt x="58" y="128"/>
                    <a:pt x="59" y="128"/>
                  </a:cubicBezTo>
                  <a:cubicBezTo>
                    <a:pt x="60" y="128"/>
                    <a:pt x="60" y="128"/>
                    <a:pt x="61" y="128"/>
                  </a:cubicBezTo>
                  <a:cubicBezTo>
                    <a:pt x="62" y="128"/>
                    <a:pt x="63" y="128"/>
                    <a:pt x="63" y="128"/>
                  </a:cubicBezTo>
                  <a:cubicBezTo>
                    <a:pt x="64" y="128"/>
                    <a:pt x="65" y="128"/>
                    <a:pt x="65" y="128"/>
                  </a:cubicBezTo>
                  <a:cubicBezTo>
                    <a:pt x="66" y="129"/>
                    <a:pt x="66" y="129"/>
                    <a:pt x="66" y="131"/>
                  </a:cubicBezTo>
                  <a:cubicBezTo>
                    <a:pt x="65" y="132"/>
                    <a:pt x="65" y="133"/>
                    <a:pt x="66" y="135"/>
                  </a:cubicBezTo>
                  <a:cubicBezTo>
                    <a:pt x="68" y="139"/>
                    <a:pt x="73" y="139"/>
                    <a:pt x="78" y="139"/>
                  </a:cubicBezTo>
                  <a:cubicBezTo>
                    <a:pt x="84" y="139"/>
                    <a:pt x="89" y="140"/>
                    <a:pt x="93" y="144"/>
                  </a:cubicBezTo>
                  <a:cubicBezTo>
                    <a:pt x="98" y="150"/>
                    <a:pt x="100" y="156"/>
                    <a:pt x="102" y="162"/>
                  </a:cubicBezTo>
                  <a:cubicBezTo>
                    <a:pt x="106" y="172"/>
                    <a:pt x="110" y="182"/>
                    <a:pt x="124" y="196"/>
                  </a:cubicBezTo>
                  <a:cubicBezTo>
                    <a:pt x="138" y="213"/>
                    <a:pt x="142" y="223"/>
                    <a:pt x="147" y="232"/>
                  </a:cubicBezTo>
                  <a:cubicBezTo>
                    <a:pt x="149" y="238"/>
                    <a:pt x="152" y="243"/>
                    <a:pt x="156" y="249"/>
                  </a:cubicBezTo>
                  <a:cubicBezTo>
                    <a:pt x="160" y="257"/>
                    <a:pt x="167" y="261"/>
                    <a:pt x="174" y="265"/>
                  </a:cubicBezTo>
                  <a:cubicBezTo>
                    <a:pt x="179" y="268"/>
                    <a:pt x="183" y="270"/>
                    <a:pt x="186" y="274"/>
                  </a:cubicBezTo>
                  <a:cubicBezTo>
                    <a:pt x="190" y="280"/>
                    <a:pt x="191" y="285"/>
                    <a:pt x="193" y="290"/>
                  </a:cubicBezTo>
                  <a:cubicBezTo>
                    <a:pt x="193" y="293"/>
                    <a:pt x="194" y="295"/>
                    <a:pt x="195" y="298"/>
                  </a:cubicBezTo>
                  <a:cubicBezTo>
                    <a:pt x="195" y="298"/>
                    <a:pt x="195" y="298"/>
                    <a:pt x="195" y="298"/>
                  </a:cubicBezTo>
                  <a:cubicBezTo>
                    <a:pt x="199" y="303"/>
                    <a:pt x="202" y="306"/>
                    <a:pt x="205" y="309"/>
                  </a:cubicBezTo>
                  <a:cubicBezTo>
                    <a:pt x="216" y="320"/>
                    <a:pt x="216" y="320"/>
                    <a:pt x="222" y="349"/>
                  </a:cubicBezTo>
                  <a:cubicBezTo>
                    <a:pt x="223" y="350"/>
                    <a:pt x="223" y="350"/>
                    <a:pt x="223" y="350"/>
                  </a:cubicBezTo>
                  <a:cubicBezTo>
                    <a:pt x="223" y="351"/>
                    <a:pt x="223" y="351"/>
                    <a:pt x="223" y="351"/>
                  </a:cubicBezTo>
                  <a:cubicBezTo>
                    <a:pt x="227" y="354"/>
                    <a:pt x="231" y="357"/>
                    <a:pt x="234" y="361"/>
                  </a:cubicBezTo>
                  <a:cubicBezTo>
                    <a:pt x="241" y="367"/>
                    <a:pt x="247" y="373"/>
                    <a:pt x="253" y="373"/>
                  </a:cubicBezTo>
                  <a:cubicBezTo>
                    <a:pt x="253" y="373"/>
                    <a:pt x="253" y="373"/>
                    <a:pt x="253" y="373"/>
                  </a:cubicBezTo>
                  <a:cubicBezTo>
                    <a:pt x="253" y="373"/>
                    <a:pt x="254" y="373"/>
                    <a:pt x="254" y="372"/>
                  </a:cubicBezTo>
                  <a:cubicBezTo>
                    <a:pt x="254" y="372"/>
                    <a:pt x="254" y="372"/>
                    <a:pt x="254" y="371"/>
                  </a:cubicBezTo>
                  <a:cubicBezTo>
                    <a:pt x="252" y="361"/>
                    <a:pt x="249" y="352"/>
                    <a:pt x="246" y="346"/>
                  </a:cubicBezTo>
                  <a:cubicBezTo>
                    <a:pt x="243" y="335"/>
                    <a:pt x="241" y="330"/>
                    <a:pt x="245" y="329"/>
                  </a:cubicBezTo>
                  <a:cubicBezTo>
                    <a:pt x="248" y="328"/>
                    <a:pt x="250" y="328"/>
                    <a:pt x="251" y="328"/>
                  </a:cubicBezTo>
                  <a:cubicBezTo>
                    <a:pt x="256" y="328"/>
                    <a:pt x="256" y="328"/>
                    <a:pt x="264" y="323"/>
                  </a:cubicBezTo>
                  <a:cubicBezTo>
                    <a:pt x="265" y="323"/>
                    <a:pt x="265" y="323"/>
                    <a:pt x="265" y="323"/>
                  </a:cubicBezTo>
                  <a:cubicBezTo>
                    <a:pt x="271" y="323"/>
                    <a:pt x="274" y="328"/>
                    <a:pt x="277" y="332"/>
                  </a:cubicBezTo>
                  <a:cubicBezTo>
                    <a:pt x="279" y="334"/>
                    <a:pt x="280" y="336"/>
                    <a:pt x="282" y="336"/>
                  </a:cubicBezTo>
                  <a:cubicBezTo>
                    <a:pt x="282" y="336"/>
                    <a:pt x="282" y="336"/>
                    <a:pt x="282" y="336"/>
                  </a:cubicBezTo>
                  <a:cubicBezTo>
                    <a:pt x="283" y="336"/>
                    <a:pt x="283" y="336"/>
                    <a:pt x="283" y="335"/>
                  </a:cubicBezTo>
                  <a:cubicBezTo>
                    <a:pt x="284" y="319"/>
                    <a:pt x="276" y="305"/>
                    <a:pt x="261" y="29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59"/>
            <p:cNvSpPr>
              <a:spLocks noEditPoints="1"/>
            </p:cNvSpPr>
            <p:nvPr userDrawn="1"/>
          </p:nvSpPr>
          <p:spPr bwMode="auto">
            <a:xfrm>
              <a:off x="266700" y="13101324"/>
              <a:ext cx="661988" cy="1160463"/>
            </a:xfrm>
            <a:custGeom>
              <a:avLst/>
              <a:gdLst>
                <a:gd name="T0" fmla="*/ 154 w 171"/>
                <a:gd name="T1" fmla="*/ 209 h 300"/>
                <a:gd name="T2" fmla="*/ 153 w 171"/>
                <a:gd name="T3" fmla="*/ 210 h 300"/>
                <a:gd name="T4" fmla="*/ 162 w 171"/>
                <a:gd name="T5" fmla="*/ 186 h 300"/>
                <a:gd name="T6" fmla="*/ 159 w 171"/>
                <a:gd name="T7" fmla="*/ 169 h 300"/>
                <a:gd name="T8" fmla="*/ 171 w 171"/>
                <a:gd name="T9" fmla="*/ 168 h 300"/>
                <a:gd name="T10" fmla="*/ 152 w 171"/>
                <a:gd name="T11" fmla="*/ 135 h 300"/>
                <a:gd name="T12" fmla="*/ 152 w 171"/>
                <a:gd name="T13" fmla="*/ 131 h 300"/>
                <a:gd name="T14" fmla="*/ 146 w 171"/>
                <a:gd name="T15" fmla="*/ 102 h 300"/>
                <a:gd name="T16" fmla="*/ 143 w 171"/>
                <a:gd name="T17" fmla="*/ 98 h 300"/>
                <a:gd name="T18" fmla="*/ 140 w 171"/>
                <a:gd name="T19" fmla="*/ 67 h 300"/>
                <a:gd name="T20" fmla="*/ 127 w 171"/>
                <a:gd name="T21" fmla="*/ 38 h 300"/>
                <a:gd name="T22" fmla="*/ 109 w 171"/>
                <a:gd name="T23" fmla="*/ 27 h 300"/>
                <a:gd name="T24" fmla="*/ 106 w 171"/>
                <a:gd name="T25" fmla="*/ 23 h 300"/>
                <a:gd name="T26" fmla="*/ 99 w 171"/>
                <a:gd name="T27" fmla="*/ 12 h 300"/>
                <a:gd name="T28" fmla="*/ 87 w 171"/>
                <a:gd name="T29" fmla="*/ 8 h 300"/>
                <a:gd name="T30" fmla="*/ 85 w 171"/>
                <a:gd name="T31" fmla="*/ 9 h 300"/>
                <a:gd name="T32" fmla="*/ 75 w 171"/>
                <a:gd name="T33" fmla="*/ 0 h 300"/>
                <a:gd name="T34" fmla="*/ 74 w 171"/>
                <a:gd name="T35" fmla="*/ 19 h 300"/>
                <a:gd name="T36" fmla="*/ 70 w 171"/>
                <a:gd name="T37" fmla="*/ 27 h 300"/>
                <a:gd name="T38" fmla="*/ 66 w 171"/>
                <a:gd name="T39" fmla="*/ 35 h 300"/>
                <a:gd name="T40" fmla="*/ 56 w 171"/>
                <a:gd name="T41" fmla="*/ 42 h 300"/>
                <a:gd name="T42" fmla="*/ 51 w 171"/>
                <a:gd name="T43" fmla="*/ 51 h 300"/>
                <a:gd name="T44" fmla="*/ 50 w 171"/>
                <a:gd name="T45" fmla="*/ 53 h 300"/>
                <a:gd name="T46" fmla="*/ 33 w 171"/>
                <a:gd name="T47" fmla="*/ 65 h 300"/>
                <a:gd name="T48" fmla="*/ 25 w 171"/>
                <a:gd name="T49" fmla="*/ 51 h 300"/>
                <a:gd name="T50" fmla="*/ 23 w 171"/>
                <a:gd name="T51" fmla="*/ 43 h 300"/>
                <a:gd name="T52" fmla="*/ 19 w 171"/>
                <a:gd name="T53" fmla="*/ 47 h 300"/>
                <a:gd name="T54" fmla="*/ 9 w 171"/>
                <a:gd name="T55" fmla="*/ 50 h 300"/>
                <a:gd name="T56" fmla="*/ 4 w 171"/>
                <a:gd name="T57" fmla="*/ 57 h 300"/>
                <a:gd name="T58" fmla="*/ 0 w 171"/>
                <a:gd name="T59" fmla="*/ 62 h 300"/>
                <a:gd name="T60" fmla="*/ 9 w 171"/>
                <a:gd name="T61" fmla="*/ 90 h 300"/>
                <a:gd name="T62" fmla="*/ 26 w 171"/>
                <a:gd name="T63" fmla="*/ 109 h 300"/>
                <a:gd name="T64" fmla="*/ 34 w 171"/>
                <a:gd name="T65" fmla="*/ 140 h 300"/>
                <a:gd name="T66" fmla="*/ 34 w 171"/>
                <a:gd name="T67" fmla="*/ 142 h 300"/>
                <a:gd name="T68" fmla="*/ 62 w 171"/>
                <a:gd name="T69" fmla="*/ 176 h 300"/>
                <a:gd name="T70" fmla="*/ 62 w 171"/>
                <a:gd name="T71" fmla="*/ 176 h 300"/>
                <a:gd name="T72" fmla="*/ 65 w 171"/>
                <a:gd name="T73" fmla="*/ 199 h 300"/>
                <a:gd name="T74" fmla="*/ 65 w 171"/>
                <a:gd name="T75" fmla="*/ 199 h 300"/>
                <a:gd name="T76" fmla="*/ 68 w 171"/>
                <a:gd name="T77" fmla="*/ 234 h 300"/>
                <a:gd name="T78" fmla="*/ 75 w 171"/>
                <a:gd name="T79" fmla="*/ 263 h 300"/>
                <a:gd name="T80" fmla="*/ 109 w 171"/>
                <a:gd name="T81" fmla="*/ 299 h 300"/>
                <a:gd name="T82" fmla="*/ 121 w 171"/>
                <a:gd name="T83" fmla="*/ 300 h 300"/>
                <a:gd name="T84" fmla="*/ 122 w 171"/>
                <a:gd name="T85" fmla="*/ 299 h 300"/>
                <a:gd name="T86" fmla="*/ 125 w 171"/>
                <a:gd name="T87" fmla="*/ 264 h 300"/>
                <a:gd name="T88" fmla="*/ 129 w 171"/>
                <a:gd name="T89" fmla="*/ 240 h 300"/>
                <a:gd name="T90" fmla="*/ 140 w 171"/>
                <a:gd name="T91" fmla="*/ 230 h 300"/>
                <a:gd name="T92" fmla="*/ 144 w 171"/>
                <a:gd name="T93" fmla="*/ 225 h 300"/>
                <a:gd name="T94" fmla="*/ 162 w 171"/>
                <a:gd name="T95" fmla="*/ 213 h 300"/>
                <a:gd name="T96" fmla="*/ 158 w 171"/>
                <a:gd name="T97" fmla="*/ 209 h 300"/>
                <a:gd name="T98" fmla="*/ 147 w 171"/>
                <a:gd name="T99" fmla="*/ 210 h 300"/>
                <a:gd name="T100" fmla="*/ 149 w 171"/>
                <a:gd name="T101" fmla="*/ 21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1" h="300">
                  <a:moveTo>
                    <a:pt x="158" y="209"/>
                  </a:moveTo>
                  <a:cubicBezTo>
                    <a:pt x="157" y="209"/>
                    <a:pt x="156" y="209"/>
                    <a:pt x="154" y="209"/>
                  </a:cubicBezTo>
                  <a:cubicBezTo>
                    <a:pt x="154" y="210"/>
                    <a:pt x="153" y="210"/>
                    <a:pt x="152" y="210"/>
                  </a:cubicBezTo>
                  <a:cubicBezTo>
                    <a:pt x="152" y="210"/>
                    <a:pt x="153" y="210"/>
                    <a:pt x="153" y="210"/>
                  </a:cubicBezTo>
                  <a:cubicBezTo>
                    <a:pt x="153" y="209"/>
                    <a:pt x="153" y="209"/>
                    <a:pt x="153" y="209"/>
                  </a:cubicBezTo>
                  <a:cubicBezTo>
                    <a:pt x="159" y="200"/>
                    <a:pt x="162" y="193"/>
                    <a:pt x="162" y="186"/>
                  </a:cubicBezTo>
                  <a:cubicBezTo>
                    <a:pt x="162" y="184"/>
                    <a:pt x="161" y="182"/>
                    <a:pt x="160" y="181"/>
                  </a:cubicBezTo>
                  <a:cubicBezTo>
                    <a:pt x="159" y="178"/>
                    <a:pt x="157" y="175"/>
                    <a:pt x="159" y="169"/>
                  </a:cubicBezTo>
                  <a:cubicBezTo>
                    <a:pt x="160" y="169"/>
                    <a:pt x="161" y="169"/>
                    <a:pt x="162" y="169"/>
                  </a:cubicBezTo>
                  <a:cubicBezTo>
                    <a:pt x="165" y="169"/>
                    <a:pt x="168" y="169"/>
                    <a:pt x="171" y="168"/>
                  </a:cubicBezTo>
                  <a:cubicBezTo>
                    <a:pt x="171" y="168"/>
                    <a:pt x="170" y="167"/>
                    <a:pt x="170" y="166"/>
                  </a:cubicBezTo>
                  <a:cubicBezTo>
                    <a:pt x="171" y="157"/>
                    <a:pt x="161" y="144"/>
                    <a:pt x="152" y="135"/>
                  </a:cubicBezTo>
                  <a:cubicBezTo>
                    <a:pt x="151" y="135"/>
                    <a:pt x="151" y="134"/>
                    <a:pt x="151" y="133"/>
                  </a:cubicBezTo>
                  <a:cubicBezTo>
                    <a:pt x="151" y="132"/>
                    <a:pt x="152" y="131"/>
                    <a:pt x="152" y="131"/>
                  </a:cubicBezTo>
                  <a:cubicBezTo>
                    <a:pt x="153" y="130"/>
                    <a:pt x="154" y="130"/>
                    <a:pt x="154" y="129"/>
                  </a:cubicBezTo>
                  <a:cubicBezTo>
                    <a:pt x="159" y="122"/>
                    <a:pt x="153" y="113"/>
                    <a:pt x="146" y="102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45" y="100"/>
                    <a:pt x="144" y="99"/>
                    <a:pt x="143" y="98"/>
                  </a:cubicBezTo>
                  <a:cubicBezTo>
                    <a:pt x="143" y="98"/>
                    <a:pt x="143" y="97"/>
                    <a:pt x="143" y="97"/>
                  </a:cubicBezTo>
                  <a:cubicBezTo>
                    <a:pt x="139" y="87"/>
                    <a:pt x="139" y="77"/>
                    <a:pt x="140" y="67"/>
                  </a:cubicBezTo>
                  <a:cubicBezTo>
                    <a:pt x="138" y="59"/>
                    <a:pt x="135" y="50"/>
                    <a:pt x="129" y="38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2" y="37"/>
                    <a:pt x="117" y="36"/>
                    <a:pt x="112" y="34"/>
                  </a:cubicBezTo>
                  <a:cubicBezTo>
                    <a:pt x="110" y="32"/>
                    <a:pt x="109" y="29"/>
                    <a:pt x="109" y="27"/>
                  </a:cubicBezTo>
                  <a:cubicBezTo>
                    <a:pt x="109" y="27"/>
                    <a:pt x="109" y="26"/>
                    <a:pt x="109" y="26"/>
                  </a:cubicBezTo>
                  <a:cubicBezTo>
                    <a:pt x="108" y="25"/>
                    <a:pt x="107" y="24"/>
                    <a:pt x="106" y="23"/>
                  </a:cubicBezTo>
                  <a:cubicBezTo>
                    <a:pt x="104" y="22"/>
                    <a:pt x="102" y="20"/>
                    <a:pt x="101" y="18"/>
                  </a:cubicBezTo>
                  <a:cubicBezTo>
                    <a:pt x="100" y="16"/>
                    <a:pt x="99" y="14"/>
                    <a:pt x="99" y="12"/>
                  </a:cubicBezTo>
                  <a:cubicBezTo>
                    <a:pt x="95" y="10"/>
                    <a:pt x="92" y="7"/>
                    <a:pt x="90" y="4"/>
                  </a:cubicBezTo>
                  <a:cubicBezTo>
                    <a:pt x="90" y="5"/>
                    <a:pt x="89" y="7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6" y="9"/>
                    <a:pt x="86" y="9"/>
                    <a:pt x="85" y="9"/>
                  </a:cubicBezTo>
                  <a:cubicBezTo>
                    <a:pt x="82" y="9"/>
                    <a:pt x="80" y="6"/>
                    <a:pt x="78" y="3"/>
                  </a:cubicBezTo>
                  <a:cubicBezTo>
                    <a:pt x="77" y="3"/>
                    <a:pt x="76" y="1"/>
                    <a:pt x="75" y="0"/>
                  </a:cubicBezTo>
                  <a:cubicBezTo>
                    <a:pt x="72" y="3"/>
                    <a:pt x="72" y="6"/>
                    <a:pt x="73" y="12"/>
                  </a:cubicBezTo>
                  <a:cubicBezTo>
                    <a:pt x="74" y="15"/>
                    <a:pt x="74" y="17"/>
                    <a:pt x="74" y="19"/>
                  </a:cubicBezTo>
                  <a:cubicBezTo>
                    <a:pt x="74" y="19"/>
                    <a:pt x="74" y="20"/>
                    <a:pt x="74" y="20"/>
                  </a:cubicBezTo>
                  <a:cubicBezTo>
                    <a:pt x="74" y="23"/>
                    <a:pt x="72" y="25"/>
                    <a:pt x="70" y="27"/>
                  </a:cubicBezTo>
                  <a:cubicBezTo>
                    <a:pt x="68" y="29"/>
                    <a:pt x="67" y="31"/>
                    <a:pt x="66" y="32"/>
                  </a:cubicBezTo>
                  <a:cubicBezTo>
                    <a:pt x="66" y="33"/>
                    <a:pt x="66" y="34"/>
                    <a:pt x="66" y="35"/>
                  </a:cubicBezTo>
                  <a:cubicBezTo>
                    <a:pt x="65" y="37"/>
                    <a:pt x="65" y="40"/>
                    <a:pt x="63" y="42"/>
                  </a:cubicBezTo>
                  <a:cubicBezTo>
                    <a:pt x="60" y="44"/>
                    <a:pt x="58" y="43"/>
                    <a:pt x="56" y="42"/>
                  </a:cubicBezTo>
                  <a:cubicBezTo>
                    <a:pt x="56" y="42"/>
                    <a:pt x="56" y="42"/>
                    <a:pt x="55" y="42"/>
                  </a:cubicBezTo>
                  <a:cubicBezTo>
                    <a:pt x="53" y="44"/>
                    <a:pt x="52" y="47"/>
                    <a:pt x="51" y="51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5" y="59"/>
                    <a:pt x="41" y="65"/>
                    <a:pt x="33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24" y="63"/>
                    <a:pt x="25" y="56"/>
                    <a:pt x="25" y="51"/>
                  </a:cubicBezTo>
                  <a:cubicBezTo>
                    <a:pt x="25" y="47"/>
                    <a:pt x="25" y="45"/>
                    <a:pt x="24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2" y="44"/>
                    <a:pt x="22" y="44"/>
                  </a:cubicBezTo>
                  <a:cubicBezTo>
                    <a:pt x="21" y="45"/>
                    <a:pt x="20" y="46"/>
                    <a:pt x="19" y="47"/>
                  </a:cubicBezTo>
                  <a:cubicBezTo>
                    <a:pt x="17" y="47"/>
                    <a:pt x="14" y="48"/>
                    <a:pt x="13" y="49"/>
                  </a:cubicBezTo>
                  <a:cubicBezTo>
                    <a:pt x="11" y="49"/>
                    <a:pt x="9" y="49"/>
                    <a:pt x="9" y="50"/>
                  </a:cubicBezTo>
                  <a:cubicBezTo>
                    <a:pt x="9" y="50"/>
                    <a:pt x="8" y="50"/>
                    <a:pt x="8" y="50"/>
                  </a:cubicBezTo>
                  <a:cubicBezTo>
                    <a:pt x="7" y="50"/>
                    <a:pt x="5" y="54"/>
                    <a:pt x="4" y="57"/>
                  </a:cubicBezTo>
                  <a:cubicBezTo>
                    <a:pt x="3" y="58"/>
                    <a:pt x="3" y="59"/>
                    <a:pt x="2" y="60"/>
                  </a:cubicBezTo>
                  <a:cubicBezTo>
                    <a:pt x="2" y="61"/>
                    <a:pt x="1" y="62"/>
                    <a:pt x="0" y="62"/>
                  </a:cubicBezTo>
                  <a:cubicBezTo>
                    <a:pt x="2" y="67"/>
                    <a:pt x="3" y="72"/>
                    <a:pt x="5" y="77"/>
                  </a:cubicBezTo>
                  <a:cubicBezTo>
                    <a:pt x="6" y="82"/>
                    <a:pt x="8" y="87"/>
                    <a:pt x="9" y="90"/>
                  </a:cubicBezTo>
                  <a:cubicBezTo>
                    <a:pt x="14" y="97"/>
                    <a:pt x="19" y="102"/>
                    <a:pt x="25" y="108"/>
                  </a:cubicBezTo>
                  <a:cubicBezTo>
                    <a:pt x="25" y="109"/>
                    <a:pt x="25" y="109"/>
                    <a:pt x="26" y="109"/>
                  </a:cubicBezTo>
                  <a:cubicBezTo>
                    <a:pt x="26" y="109"/>
                    <a:pt x="26" y="109"/>
                    <a:pt x="26" y="110"/>
                  </a:cubicBezTo>
                  <a:cubicBezTo>
                    <a:pt x="33" y="121"/>
                    <a:pt x="34" y="132"/>
                    <a:pt x="34" y="140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5" y="157"/>
                    <a:pt x="35" y="168"/>
                    <a:pt x="59" y="173"/>
                  </a:cubicBezTo>
                  <a:cubicBezTo>
                    <a:pt x="60" y="173"/>
                    <a:pt x="61" y="174"/>
                    <a:pt x="62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3" y="180"/>
                    <a:pt x="64" y="186"/>
                    <a:pt x="64" y="192"/>
                  </a:cubicBezTo>
                  <a:cubicBezTo>
                    <a:pt x="65" y="195"/>
                    <a:pt x="65" y="197"/>
                    <a:pt x="65" y="199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5" y="203"/>
                    <a:pt x="66" y="207"/>
                    <a:pt x="68" y="210"/>
                  </a:cubicBezTo>
                  <a:cubicBezTo>
                    <a:pt x="60" y="216"/>
                    <a:pt x="64" y="225"/>
                    <a:pt x="68" y="234"/>
                  </a:cubicBezTo>
                  <a:cubicBezTo>
                    <a:pt x="71" y="240"/>
                    <a:pt x="74" y="246"/>
                    <a:pt x="74" y="252"/>
                  </a:cubicBezTo>
                  <a:cubicBezTo>
                    <a:pt x="75" y="257"/>
                    <a:pt x="75" y="260"/>
                    <a:pt x="75" y="263"/>
                  </a:cubicBezTo>
                  <a:cubicBezTo>
                    <a:pt x="75" y="270"/>
                    <a:pt x="75" y="275"/>
                    <a:pt x="76" y="284"/>
                  </a:cubicBezTo>
                  <a:cubicBezTo>
                    <a:pt x="77" y="297"/>
                    <a:pt x="94" y="298"/>
                    <a:pt x="109" y="299"/>
                  </a:cubicBezTo>
                  <a:cubicBezTo>
                    <a:pt x="113" y="299"/>
                    <a:pt x="117" y="299"/>
                    <a:pt x="121" y="299"/>
                  </a:cubicBezTo>
                  <a:cubicBezTo>
                    <a:pt x="121" y="300"/>
                    <a:pt x="121" y="300"/>
                    <a:pt x="121" y="300"/>
                  </a:cubicBezTo>
                  <a:cubicBezTo>
                    <a:pt x="121" y="300"/>
                    <a:pt x="121" y="299"/>
                    <a:pt x="122" y="299"/>
                  </a:cubicBezTo>
                  <a:cubicBezTo>
                    <a:pt x="122" y="299"/>
                    <a:pt x="122" y="299"/>
                    <a:pt x="122" y="299"/>
                  </a:cubicBezTo>
                  <a:cubicBezTo>
                    <a:pt x="123" y="287"/>
                    <a:pt x="124" y="277"/>
                    <a:pt x="124" y="271"/>
                  </a:cubicBezTo>
                  <a:cubicBezTo>
                    <a:pt x="124" y="268"/>
                    <a:pt x="125" y="266"/>
                    <a:pt x="125" y="264"/>
                  </a:cubicBezTo>
                  <a:cubicBezTo>
                    <a:pt x="126" y="261"/>
                    <a:pt x="127" y="258"/>
                    <a:pt x="125" y="254"/>
                  </a:cubicBezTo>
                  <a:cubicBezTo>
                    <a:pt x="130" y="248"/>
                    <a:pt x="130" y="244"/>
                    <a:pt x="129" y="240"/>
                  </a:cubicBezTo>
                  <a:cubicBezTo>
                    <a:pt x="128" y="238"/>
                    <a:pt x="128" y="236"/>
                    <a:pt x="129" y="234"/>
                  </a:cubicBezTo>
                  <a:cubicBezTo>
                    <a:pt x="133" y="231"/>
                    <a:pt x="137" y="231"/>
                    <a:pt x="140" y="230"/>
                  </a:cubicBezTo>
                  <a:cubicBezTo>
                    <a:pt x="140" y="230"/>
                    <a:pt x="140" y="230"/>
                    <a:pt x="140" y="230"/>
                  </a:cubicBezTo>
                  <a:cubicBezTo>
                    <a:pt x="143" y="229"/>
                    <a:pt x="143" y="227"/>
                    <a:pt x="144" y="225"/>
                  </a:cubicBezTo>
                  <a:cubicBezTo>
                    <a:pt x="145" y="221"/>
                    <a:pt x="147" y="216"/>
                    <a:pt x="161" y="214"/>
                  </a:cubicBezTo>
                  <a:cubicBezTo>
                    <a:pt x="162" y="214"/>
                    <a:pt x="162" y="213"/>
                    <a:pt x="162" y="213"/>
                  </a:cubicBezTo>
                  <a:cubicBezTo>
                    <a:pt x="162" y="212"/>
                    <a:pt x="162" y="211"/>
                    <a:pt x="162" y="210"/>
                  </a:cubicBezTo>
                  <a:cubicBezTo>
                    <a:pt x="161" y="209"/>
                    <a:pt x="160" y="209"/>
                    <a:pt x="158" y="209"/>
                  </a:cubicBezTo>
                  <a:close/>
                  <a:moveTo>
                    <a:pt x="147" y="210"/>
                  </a:moveTo>
                  <a:cubicBezTo>
                    <a:pt x="147" y="210"/>
                    <a:pt x="147" y="210"/>
                    <a:pt x="147" y="210"/>
                  </a:cubicBezTo>
                  <a:cubicBezTo>
                    <a:pt x="147" y="210"/>
                    <a:pt x="148" y="210"/>
                    <a:pt x="148" y="210"/>
                  </a:cubicBezTo>
                  <a:cubicBezTo>
                    <a:pt x="149" y="210"/>
                    <a:pt x="149" y="210"/>
                    <a:pt x="149" y="210"/>
                  </a:cubicBezTo>
                  <a:cubicBezTo>
                    <a:pt x="149" y="210"/>
                    <a:pt x="148" y="210"/>
                    <a:pt x="147" y="2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174625" y="11905936"/>
              <a:ext cx="1492250" cy="1860550"/>
            </a:xfrm>
            <a:custGeom>
              <a:avLst/>
              <a:gdLst>
                <a:gd name="T0" fmla="*/ 368 w 386"/>
                <a:gd name="T1" fmla="*/ 289 h 481"/>
                <a:gd name="T2" fmla="*/ 350 w 386"/>
                <a:gd name="T3" fmla="*/ 278 h 481"/>
                <a:gd name="T4" fmla="*/ 358 w 386"/>
                <a:gd name="T5" fmla="*/ 243 h 481"/>
                <a:gd name="T6" fmla="*/ 339 w 386"/>
                <a:gd name="T7" fmla="*/ 225 h 481"/>
                <a:gd name="T8" fmla="*/ 333 w 386"/>
                <a:gd name="T9" fmla="*/ 217 h 481"/>
                <a:gd name="T10" fmla="*/ 317 w 386"/>
                <a:gd name="T11" fmla="*/ 197 h 481"/>
                <a:gd name="T12" fmla="*/ 326 w 386"/>
                <a:gd name="T13" fmla="*/ 177 h 481"/>
                <a:gd name="T14" fmla="*/ 349 w 386"/>
                <a:gd name="T15" fmla="*/ 165 h 481"/>
                <a:gd name="T16" fmla="*/ 372 w 386"/>
                <a:gd name="T17" fmla="*/ 145 h 481"/>
                <a:gd name="T18" fmla="*/ 386 w 386"/>
                <a:gd name="T19" fmla="*/ 106 h 481"/>
                <a:gd name="T20" fmla="*/ 362 w 386"/>
                <a:gd name="T21" fmla="*/ 88 h 481"/>
                <a:gd name="T22" fmla="*/ 348 w 386"/>
                <a:gd name="T23" fmla="*/ 83 h 481"/>
                <a:gd name="T24" fmla="*/ 342 w 386"/>
                <a:gd name="T25" fmla="*/ 68 h 481"/>
                <a:gd name="T26" fmla="*/ 314 w 386"/>
                <a:gd name="T27" fmla="*/ 61 h 481"/>
                <a:gd name="T28" fmla="*/ 261 w 386"/>
                <a:gd name="T29" fmla="*/ 70 h 481"/>
                <a:gd name="T30" fmla="*/ 248 w 386"/>
                <a:gd name="T31" fmla="*/ 30 h 481"/>
                <a:gd name="T32" fmla="*/ 228 w 386"/>
                <a:gd name="T33" fmla="*/ 4 h 481"/>
                <a:gd name="T34" fmla="*/ 207 w 386"/>
                <a:gd name="T35" fmla="*/ 0 h 481"/>
                <a:gd name="T36" fmla="*/ 188 w 386"/>
                <a:gd name="T37" fmla="*/ 5 h 481"/>
                <a:gd name="T38" fmla="*/ 185 w 386"/>
                <a:gd name="T39" fmla="*/ 47 h 481"/>
                <a:gd name="T40" fmla="*/ 171 w 386"/>
                <a:gd name="T41" fmla="*/ 70 h 481"/>
                <a:gd name="T42" fmla="*/ 199 w 386"/>
                <a:gd name="T43" fmla="*/ 105 h 481"/>
                <a:gd name="T44" fmla="*/ 202 w 386"/>
                <a:gd name="T45" fmla="*/ 142 h 481"/>
                <a:gd name="T46" fmla="*/ 207 w 386"/>
                <a:gd name="T47" fmla="*/ 162 h 481"/>
                <a:gd name="T48" fmla="*/ 192 w 386"/>
                <a:gd name="T49" fmla="*/ 191 h 481"/>
                <a:gd name="T50" fmla="*/ 184 w 386"/>
                <a:gd name="T51" fmla="*/ 203 h 481"/>
                <a:gd name="T52" fmla="*/ 172 w 386"/>
                <a:gd name="T53" fmla="*/ 200 h 481"/>
                <a:gd name="T54" fmla="*/ 152 w 386"/>
                <a:gd name="T55" fmla="*/ 218 h 481"/>
                <a:gd name="T56" fmla="*/ 135 w 386"/>
                <a:gd name="T57" fmla="*/ 204 h 481"/>
                <a:gd name="T58" fmla="*/ 111 w 386"/>
                <a:gd name="T59" fmla="*/ 199 h 481"/>
                <a:gd name="T60" fmla="*/ 115 w 386"/>
                <a:gd name="T61" fmla="*/ 225 h 481"/>
                <a:gd name="T62" fmla="*/ 102 w 386"/>
                <a:gd name="T63" fmla="*/ 227 h 481"/>
                <a:gd name="T64" fmla="*/ 89 w 386"/>
                <a:gd name="T65" fmla="*/ 223 h 481"/>
                <a:gd name="T66" fmla="*/ 74 w 386"/>
                <a:gd name="T67" fmla="*/ 207 h 481"/>
                <a:gd name="T68" fmla="*/ 67 w 386"/>
                <a:gd name="T69" fmla="*/ 241 h 481"/>
                <a:gd name="T70" fmla="*/ 54 w 386"/>
                <a:gd name="T71" fmla="*/ 229 h 481"/>
                <a:gd name="T72" fmla="*/ 43 w 386"/>
                <a:gd name="T73" fmla="*/ 233 h 481"/>
                <a:gd name="T74" fmla="*/ 28 w 386"/>
                <a:gd name="T75" fmla="*/ 239 h 481"/>
                <a:gd name="T76" fmla="*/ 13 w 386"/>
                <a:gd name="T77" fmla="*/ 217 h 481"/>
                <a:gd name="T78" fmla="*/ 0 w 386"/>
                <a:gd name="T79" fmla="*/ 259 h 481"/>
                <a:gd name="T80" fmla="*/ 4 w 386"/>
                <a:gd name="T81" fmla="*/ 348 h 481"/>
                <a:gd name="T82" fmla="*/ 35 w 386"/>
                <a:gd name="T83" fmla="*/ 352 h 481"/>
                <a:gd name="T84" fmla="*/ 51 w 386"/>
                <a:gd name="T85" fmla="*/ 347 h 481"/>
                <a:gd name="T86" fmla="*/ 69 w 386"/>
                <a:gd name="T87" fmla="*/ 358 h 481"/>
                <a:gd name="T88" fmla="*/ 85 w 386"/>
                <a:gd name="T89" fmla="*/ 339 h 481"/>
                <a:gd name="T90" fmla="*/ 99 w 386"/>
                <a:gd name="T91" fmla="*/ 303 h 481"/>
                <a:gd name="T92" fmla="*/ 118 w 386"/>
                <a:gd name="T93" fmla="*/ 307 h 481"/>
                <a:gd name="T94" fmla="*/ 129 w 386"/>
                <a:gd name="T95" fmla="*/ 319 h 481"/>
                <a:gd name="T96" fmla="*/ 139 w 386"/>
                <a:gd name="T97" fmla="*/ 337 h 481"/>
                <a:gd name="T98" fmla="*/ 170 w 386"/>
                <a:gd name="T99" fmla="*/ 376 h 481"/>
                <a:gd name="T100" fmla="*/ 183 w 386"/>
                <a:gd name="T101" fmla="*/ 442 h 481"/>
                <a:gd name="T102" fmla="*/ 233 w 386"/>
                <a:gd name="T103" fmla="*/ 465 h 481"/>
                <a:gd name="T104" fmla="*/ 236 w 386"/>
                <a:gd name="T105" fmla="*/ 468 h 481"/>
                <a:gd name="T106" fmla="*/ 283 w 386"/>
                <a:gd name="T107" fmla="*/ 480 h 481"/>
                <a:gd name="T108" fmla="*/ 290 w 386"/>
                <a:gd name="T109" fmla="*/ 449 h 481"/>
                <a:gd name="T110" fmla="*/ 304 w 386"/>
                <a:gd name="T111" fmla="*/ 453 h 481"/>
                <a:gd name="T112" fmla="*/ 292 w 386"/>
                <a:gd name="T113" fmla="*/ 387 h 481"/>
                <a:gd name="T114" fmla="*/ 307 w 386"/>
                <a:gd name="T115" fmla="*/ 351 h 481"/>
                <a:gd name="T116" fmla="*/ 337 w 386"/>
                <a:gd name="T117" fmla="*/ 323 h 481"/>
                <a:gd name="T118" fmla="*/ 364 w 386"/>
                <a:gd name="T119" fmla="*/ 32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6" h="481">
                  <a:moveTo>
                    <a:pt x="374" y="310"/>
                  </a:moveTo>
                  <a:cubicBezTo>
                    <a:pt x="372" y="306"/>
                    <a:pt x="370" y="302"/>
                    <a:pt x="368" y="299"/>
                  </a:cubicBezTo>
                  <a:cubicBezTo>
                    <a:pt x="368" y="299"/>
                    <a:pt x="368" y="298"/>
                    <a:pt x="368" y="298"/>
                  </a:cubicBezTo>
                  <a:cubicBezTo>
                    <a:pt x="368" y="295"/>
                    <a:pt x="368" y="292"/>
                    <a:pt x="368" y="290"/>
                  </a:cubicBezTo>
                  <a:cubicBezTo>
                    <a:pt x="368" y="290"/>
                    <a:pt x="368" y="289"/>
                    <a:pt x="368" y="289"/>
                  </a:cubicBezTo>
                  <a:cubicBezTo>
                    <a:pt x="368" y="289"/>
                    <a:pt x="367" y="289"/>
                    <a:pt x="366" y="289"/>
                  </a:cubicBezTo>
                  <a:cubicBezTo>
                    <a:pt x="365" y="290"/>
                    <a:pt x="362" y="291"/>
                    <a:pt x="359" y="290"/>
                  </a:cubicBezTo>
                  <a:cubicBezTo>
                    <a:pt x="359" y="289"/>
                    <a:pt x="359" y="289"/>
                    <a:pt x="358" y="289"/>
                  </a:cubicBezTo>
                  <a:cubicBezTo>
                    <a:pt x="356" y="288"/>
                    <a:pt x="355" y="285"/>
                    <a:pt x="355" y="283"/>
                  </a:cubicBezTo>
                  <a:cubicBezTo>
                    <a:pt x="354" y="281"/>
                    <a:pt x="353" y="279"/>
                    <a:pt x="350" y="278"/>
                  </a:cubicBezTo>
                  <a:cubicBezTo>
                    <a:pt x="349" y="278"/>
                    <a:pt x="348" y="277"/>
                    <a:pt x="348" y="277"/>
                  </a:cubicBezTo>
                  <a:cubicBezTo>
                    <a:pt x="347" y="276"/>
                    <a:pt x="347" y="275"/>
                    <a:pt x="346" y="275"/>
                  </a:cubicBezTo>
                  <a:cubicBezTo>
                    <a:pt x="344" y="272"/>
                    <a:pt x="340" y="268"/>
                    <a:pt x="343" y="261"/>
                  </a:cubicBezTo>
                  <a:cubicBezTo>
                    <a:pt x="344" y="255"/>
                    <a:pt x="348" y="252"/>
                    <a:pt x="352" y="249"/>
                  </a:cubicBezTo>
                  <a:cubicBezTo>
                    <a:pt x="354" y="247"/>
                    <a:pt x="357" y="245"/>
                    <a:pt x="358" y="243"/>
                  </a:cubicBezTo>
                  <a:cubicBezTo>
                    <a:pt x="359" y="240"/>
                    <a:pt x="355" y="234"/>
                    <a:pt x="352" y="230"/>
                  </a:cubicBezTo>
                  <a:cubicBezTo>
                    <a:pt x="350" y="226"/>
                    <a:pt x="347" y="225"/>
                    <a:pt x="346" y="225"/>
                  </a:cubicBezTo>
                  <a:cubicBezTo>
                    <a:pt x="345" y="225"/>
                    <a:pt x="345" y="225"/>
                    <a:pt x="344" y="225"/>
                  </a:cubicBezTo>
                  <a:cubicBezTo>
                    <a:pt x="343" y="225"/>
                    <a:pt x="341" y="226"/>
                    <a:pt x="339" y="225"/>
                  </a:cubicBezTo>
                  <a:cubicBezTo>
                    <a:pt x="339" y="225"/>
                    <a:pt x="339" y="225"/>
                    <a:pt x="339" y="225"/>
                  </a:cubicBezTo>
                  <a:cubicBezTo>
                    <a:pt x="338" y="224"/>
                    <a:pt x="337" y="224"/>
                    <a:pt x="337" y="223"/>
                  </a:cubicBezTo>
                  <a:cubicBezTo>
                    <a:pt x="337" y="223"/>
                    <a:pt x="337" y="223"/>
                    <a:pt x="337" y="223"/>
                  </a:cubicBezTo>
                  <a:cubicBezTo>
                    <a:pt x="337" y="222"/>
                    <a:pt x="336" y="221"/>
                    <a:pt x="336" y="219"/>
                  </a:cubicBezTo>
                  <a:cubicBezTo>
                    <a:pt x="336" y="218"/>
                    <a:pt x="335" y="217"/>
                    <a:pt x="335" y="216"/>
                  </a:cubicBezTo>
                  <a:cubicBezTo>
                    <a:pt x="334" y="216"/>
                    <a:pt x="334" y="216"/>
                    <a:pt x="333" y="217"/>
                  </a:cubicBezTo>
                  <a:cubicBezTo>
                    <a:pt x="332" y="217"/>
                    <a:pt x="330" y="218"/>
                    <a:pt x="329" y="218"/>
                  </a:cubicBezTo>
                  <a:cubicBezTo>
                    <a:pt x="327" y="218"/>
                    <a:pt x="326" y="218"/>
                    <a:pt x="325" y="217"/>
                  </a:cubicBezTo>
                  <a:cubicBezTo>
                    <a:pt x="323" y="214"/>
                    <a:pt x="323" y="211"/>
                    <a:pt x="324" y="209"/>
                  </a:cubicBezTo>
                  <a:cubicBezTo>
                    <a:pt x="324" y="206"/>
                    <a:pt x="325" y="203"/>
                    <a:pt x="319" y="198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6" y="196"/>
                    <a:pt x="316" y="195"/>
                    <a:pt x="316" y="194"/>
                  </a:cubicBezTo>
                  <a:cubicBezTo>
                    <a:pt x="316" y="193"/>
                    <a:pt x="317" y="192"/>
                    <a:pt x="318" y="192"/>
                  </a:cubicBezTo>
                  <a:cubicBezTo>
                    <a:pt x="320" y="191"/>
                    <a:pt x="320" y="191"/>
                    <a:pt x="320" y="191"/>
                  </a:cubicBezTo>
                  <a:cubicBezTo>
                    <a:pt x="323" y="190"/>
                    <a:pt x="324" y="190"/>
                    <a:pt x="326" y="188"/>
                  </a:cubicBezTo>
                  <a:cubicBezTo>
                    <a:pt x="326" y="184"/>
                    <a:pt x="326" y="181"/>
                    <a:pt x="326" y="177"/>
                  </a:cubicBezTo>
                  <a:cubicBezTo>
                    <a:pt x="327" y="176"/>
                    <a:pt x="327" y="176"/>
                    <a:pt x="327" y="176"/>
                  </a:cubicBezTo>
                  <a:cubicBezTo>
                    <a:pt x="327" y="175"/>
                    <a:pt x="327" y="174"/>
                    <a:pt x="329" y="174"/>
                  </a:cubicBezTo>
                  <a:cubicBezTo>
                    <a:pt x="329" y="173"/>
                    <a:pt x="329" y="173"/>
                    <a:pt x="329" y="173"/>
                  </a:cubicBezTo>
                  <a:cubicBezTo>
                    <a:pt x="338" y="170"/>
                    <a:pt x="344" y="168"/>
                    <a:pt x="349" y="166"/>
                  </a:cubicBezTo>
                  <a:cubicBezTo>
                    <a:pt x="349" y="166"/>
                    <a:pt x="349" y="165"/>
                    <a:pt x="349" y="165"/>
                  </a:cubicBezTo>
                  <a:cubicBezTo>
                    <a:pt x="350" y="163"/>
                    <a:pt x="351" y="161"/>
                    <a:pt x="355" y="160"/>
                  </a:cubicBezTo>
                  <a:cubicBezTo>
                    <a:pt x="356" y="160"/>
                    <a:pt x="358" y="160"/>
                    <a:pt x="361" y="160"/>
                  </a:cubicBezTo>
                  <a:cubicBezTo>
                    <a:pt x="363" y="160"/>
                    <a:pt x="363" y="160"/>
                    <a:pt x="363" y="160"/>
                  </a:cubicBezTo>
                  <a:cubicBezTo>
                    <a:pt x="366" y="160"/>
                    <a:pt x="369" y="160"/>
                    <a:pt x="372" y="159"/>
                  </a:cubicBezTo>
                  <a:cubicBezTo>
                    <a:pt x="373" y="158"/>
                    <a:pt x="374" y="155"/>
                    <a:pt x="372" y="145"/>
                  </a:cubicBezTo>
                  <a:cubicBezTo>
                    <a:pt x="372" y="144"/>
                    <a:pt x="372" y="144"/>
                    <a:pt x="372" y="144"/>
                  </a:cubicBezTo>
                  <a:cubicBezTo>
                    <a:pt x="373" y="135"/>
                    <a:pt x="376" y="133"/>
                    <a:pt x="380" y="132"/>
                  </a:cubicBezTo>
                  <a:cubicBezTo>
                    <a:pt x="381" y="132"/>
                    <a:pt x="381" y="132"/>
                    <a:pt x="381" y="132"/>
                  </a:cubicBezTo>
                  <a:cubicBezTo>
                    <a:pt x="381" y="129"/>
                    <a:pt x="381" y="126"/>
                    <a:pt x="381" y="123"/>
                  </a:cubicBezTo>
                  <a:cubicBezTo>
                    <a:pt x="380" y="117"/>
                    <a:pt x="379" y="109"/>
                    <a:pt x="386" y="106"/>
                  </a:cubicBezTo>
                  <a:cubicBezTo>
                    <a:pt x="384" y="102"/>
                    <a:pt x="381" y="97"/>
                    <a:pt x="379" y="97"/>
                  </a:cubicBezTo>
                  <a:cubicBezTo>
                    <a:pt x="377" y="97"/>
                    <a:pt x="376" y="98"/>
                    <a:pt x="374" y="99"/>
                  </a:cubicBezTo>
                  <a:cubicBezTo>
                    <a:pt x="372" y="100"/>
                    <a:pt x="370" y="101"/>
                    <a:pt x="368" y="101"/>
                  </a:cubicBezTo>
                  <a:cubicBezTo>
                    <a:pt x="367" y="101"/>
                    <a:pt x="365" y="101"/>
                    <a:pt x="364" y="100"/>
                  </a:cubicBezTo>
                  <a:cubicBezTo>
                    <a:pt x="361" y="96"/>
                    <a:pt x="361" y="92"/>
                    <a:pt x="362" y="88"/>
                  </a:cubicBezTo>
                  <a:cubicBezTo>
                    <a:pt x="362" y="87"/>
                    <a:pt x="362" y="86"/>
                    <a:pt x="362" y="85"/>
                  </a:cubicBezTo>
                  <a:cubicBezTo>
                    <a:pt x="362" y="85"/>
                    <a:pt x="362" y="85"/>
                    <a:pt x="361" y="85"/>
                  </a:cubicBezTo>
                  <a:cubicBezTo>
                    <a:pt x="361" y="85"/>
                    <a:pt x="360" y="85"/>
                    <a:pt x="358" y="85"/>
                  </a:cubicBezTo>
                  <a:cubicBezTo>
                    <a:pt x="356" y="85"/>
                    <a:pt x="355" y="86"/>
                    <a:pt x="353" y="86"/>
                  </a:cubicBezTo>
                  <a:cubicBezTo>
                    <a:pt x="351" y="86"/>
                    <a:pt x="349" y="85"/>
                    <a:pt x="348" y="83"/>
                  </a:cubicBezTo>
                  <a:cubicBezTo>
                    <a:pt x="346" y="81"/>
                    <a:pt x="345" y="78"/>
                    <a:pt x="345" y="73"/>
                  </a:cubicBezTo>
                  <a:cubicBezTo>
                    <a:pt x="345" y="72"/>
                    <a:pt x="345" y="72"/>
                    <a:pt x="346" y="72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6" y="71"/>
                    <a:pt x="345" y="70"/>
                    <a:pt x="345" y="69"/>
                  </a:cubicBezTo>
                  <a:cubicBezTo>
                    <a:pt x="344" y="68"/>
                    <a:pt x="342" y="68"/>
                    <a:pt x="342" y="68"/>
                  </a:cubicBezTo>
                  <a:cubicBezTo>
                    <a:pt x="339" y="68"/>
                    <a:pt x="335" y="68"/>
                    <a:pt x="333" y="65"/>
                  </a:cubicBezTo>
                  <a:cubicBezTo>
                    <a:pt x="331" y="61"/>
                    <a:pt x="333" y="59"/>
                    <a:pt x="334" y="58"/>
                  </a:cubicBezTo>
                  <a:cubicBezTo>
                    <a:pt x="335" y="56"/>
                    <a:pt x="336" y="55"/>
                    <a:pt x="335" y="51"/>
                  </a:cubicBezTo>
                  <a:cubicBezTo>
                    <a:pt x="328" y="52"/>
                    <a:pt x="325" y="55"/>
                    <a:pt x="322" y="57"/>
                  </a:cubicBezTo>
                  <a:cubicBezTo>
                    <a:pt x="320" y="59"/>
                    <a:pt x="318" y="61"/>
                    <a:pt x="314" y="61"/>
                  </a:cubicBezTo>
                  <a:cubicBezTo>
                    <a:pt x="314" y="61"/>
                    <a:pt x="314" y="61"/>
                    <a:pt x="314" y="61"/>
                  </a:cubicBezTo>
                  <a:cubicBezTo>
                    <a:pt x="306" y="60"/>
                    <a:pt x="301" y="50"/>
                    <a:pt x="298" y="45"/>
                  </a:cubicBezTo>
                  <a:cubicBezTo>
                    <a:pt x="297" y="46"/>
                    <a:pt x="296" y="47"/>
                    <a:pt x="295" y="47"/>
                  </a:cubicBezTo>
                  <a:cubicBezTo>
                    <a:pt x="291" y="49"/>
                    <a:pt x="287" y="52"/>
                    <a:pt x="282" y="53"/>
                  </a:cubicBezTo>
                  <a:cubicBezTo>
                    <a:pt x="281" y="59"/>
                    <a:pt x="275" y="68"/>
                    <a:pt x="261" y="70"/>
                  </a:cubicBezTo>
                  <a:cubicBezTo>
                    <a:pt x="261" y="71"/>
                    <a:pt x="260" y="71"/>
                    <a:pt x="260" y="70"/>
                  </a:cubicBezTo>
                  <a:cubicBezTo>
                    <a:pt x="254" y="70"/>
                    <a:pt x="250" y="67"/>
                    <a:pt x="247" y="62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4" y="53"/>
                    <a:pt x="246" y="45"/>
                    <a:pt x="247" y="37"/>
                  </a:cubicBezTo>
                  <a:cubicBezTo>
                    <a:pt x="248" y="35"/>
                    <a:pt x="248" y="33"/>
                    <a:pt x="248" y="30"/>
                  </a:cubicBezTo>
                  <a:cubicBezTo>
                    <a:pt x="248" y="27"/>
                    <a:pt x="247" y="25"/>
                    <a:pt x="243" y="23"/>
                  </a:cubicBezTo>
                  <a:cubicBezTo>
                    <a:pt x="236" y="20"/>
                    <a:pt x="234" y="17"/>
                    <a:pt x="234" y="12"/>
                  </a:cubicBezTo>
                  <a:cubicBezTo>
                    <a:pt x="234" y="12"/>
                    <a:pt x="234" y="12"/>
                    <a:pt x="234" y="12"/>
                  </a:cubicBezTo>
                  <a:cubicBezTo>
                    <a:pt x="234" y="12"/>
                    <a:pt x="234" y="11"/>
                    <a:pt x="234" y="11"/>
                  </a:cubicBezTo>
                  <a:cubicBezTo>
                    <a:pt x="235" y="9"/>
                    <a:pt x="231" y="6"/>
                    <a:pt x="228" y="4"/>
                  </a:cubicBezTo>
                  <a:cubicBezTo>
                    <a:pt x="227" y="4"/>
                    <a:pt x="226" y="3"/>
                    <a:pt x="225" y="2"/>
                  </a:cubicBezTo>
                  <a:cubicBezTo>
                    <a:pt x="224" y="3"/>
                    <a:pt x="222" y="4"/>
                    <a:pt x="219" y="5"/>
                  </a:cubicBezTo>
                  <a:cubicBezTo>
                    <a:pt x="218" y="5"/>
                    <a:pt x="217" y="5"/>
                    <a:pt x="217" y="5"/>
                  </a:cubicBezTo>
                  <a:cubicBezTo>
                    <a:pt x="213" y="5"/>
                    <a:pt x="211" y="3"/>
                    <a:pt x="208" y="0"/>
                  </a:cubicBezTo>
                  <a:cubicBezTo>
                    <a:pt x="208" y="0"/>
                    <a:pt x="208" y="0"/>
                    <a:pt x="207" y="0"/>
                  </a:cubicBezTo>
                  <a:cubicBezTo>
                    <a:pt x="207" y="0"/>
                    <a:pt x="206" y="0"/>
                    <a:pt x="206" y="0"/>
                  </a:cubicBezTo>
                  <a:cubicBezTo>
                    <a:pt x="205" y="1"/>
                    <a:pt x="204" y="2"/>
                    <a:pt x="202" y="3"/>
                  </a:cubicBezTo>
                  <a:cubicBezTo>
                    <a:pt x="201" y="4"/>
                    <a:pt x="199" y="3"/>
                    <a:pt x="198" y="1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195" y="3"/>
                    <a:pt x="191" y="4"/>
                    <a:pt x="188" y="5"/>
                  </a:cubicBezTo>
                  <a:cubicBezTo>
                    <a:pt x="183" y="7"/>
                    <a:pt x="179" y="8"/>
                    <a:pt x="177" y="10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77" y="14"/>
                    <a:pt x="179" y="16"/>
                    <a:pt x="181" y="19"/>
                  </a:cubicBezTo>
                  <a:cubicBezTo>
                    <a:pt x="182" y="21"/>
                    <a:pt x="185" y="24"/>
                    <a:pt x="186" y="29"/>
                  </a:cubicBezTo>
                  <a:cubicBezTo>
                    <a:pt x="189" y="37"/>
                    <a:pt x="189" y="43"/>
                    <a:pt x="185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3" y="50"/>
                    <a:pt x="179" y="51"/>
                    <a:pt x="176" y="53"/>
                  </a:cubicBezTo>
                  <a:cubicBezTo>
                    <a:pt x="172" y="54"/>
                    <a:pt x="168" y="56"/>
                    <a:pt x="167" y="59"/>
                  </a:cubicBezTo>
                  <a:cubicBezTo>
                    <a:pt x="166" y="63"/>
                    <a:pt x="168" y="66"/>
                    <a:pt x="171" y="70"/>
                  </a:cubicBezTo>
                  <a:cubicBezTo>
                    <a:pt x="172" y="71"/>
                    <a:pt x="173" y="73"/>
                    <a:pt x="174" y="75"/>
                  </a:cubicBezTo>
                  <a:cubicBezTo>
                    <a:pt x="174" y="77"/>
                    <a:pt x="174" y="79"/>
                    <a:pt x="174" y="81"/>
                  </a:cubicBezTo>
                  <a:cubicBezTo>
                    <a:pt x="173" y="85"/>
                    <a:pt x="173" y="90"/>
                    <a:pt x="176" y="94"/>
                  </a:cubicBezTo>
                  <a:cubicBezTo>
                    <a:pt x="179" y="97"/>
                    <a:pt x="184" y="98"/>
                    <a:pt x="189" y="99"/>
                  </a:cubicBezTo>
                  <a:cubicBezTo>
                    <a:pt x="194" y="101"/>
                    <a:pt x="198" y="102"/>
                    <a:pt x="199" y="105"/>
                  </a:cubicBezTo>
                  <a:cubicBezTo>
                    <a:pt x="200" y="107"/>
                    <a:pt x="198" y="110"/>
                    <a:pt x="195" y="113"/>
                  </a:cubicBezTo>
                  <a:cubicBezTo>
                    <a:pt x="192" y="117"/>
                    <a:pt x="189" y="121"/>
                    <a:pt x="190" y="126"/>
                  </a:cubicBezTo>
                  <a:cubicBezTo>
                    <a:pt x="191" y="131"/>
                    <a:pt x="196" y="134"/>
                    <a:pt x="200" y="137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1" y="140"/>
                    <a:pt x="202" y="141"/>
                    <a:pt x="202" y="142"/>
                  </a:cubicBezTo>
                  <a:cubicBezTo>
                    <a:pt x="202" y="146"/>
                    <a:pt x="202" y="150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6" y="159"/>
                    <a:pt x="207" y="160"/>
                    <a:pt x="207" y="161"/>
                  </a:cubicBezTo>
                  <a:cubicBezTo>
                    <a:pt x="207" y="161"/>
                    <a:pt x="207" y="161"/>
                    <a:pt x="207" y="162"/>
                  </a:cubicBezTo>
                  <a:cubicBezTo>
                    <a:pt x="211" y="166"/>
                    <a:pt x="209" y="175"/>
                    <a:pt x="207" y="183"/>
                  </a:cubicBezTo>
                  <a:cubicBezTo>
                    <a:pt x="207" y="183"/>
                    <a:pt x="207" y="183"/>
                    <a:pt x="207" y="183"/>
                  </a:cubicBezTo>
                  <a:cubicBezTo>
                    <a:pt x="204" y="185"/>
                    <a:pt x="201" y="188"/>
                    <a:pt x="198" y="190"/>
                  </a:cubicBezTo>
                  <a:cubicBezTo>
                    <a:pt x="197" y="191"/>
                    <a:pt x="196" y="191"/>
                    <a:pt x="194" y="191"/>
                  </a:cubicBezTo>
                  <a:cubicBezTo>
                    <a:pt x="194" y="191"/>
                    <a:pt x="193" y="191"/>
                    <a:pt x="192" y="191"/>
                  </a:cubicBezTo>
                  <a:cubicBezTo>
                    <a:pt x="191" y="191"/>
                    <a:pt x="191" y="191"/>
                    <a:pt x="190" y="191"/>
                  </a:cubicBezTo>
                  <a:cubicBezTo>
                    <a:pt x="189" y="191"/>
                    <a:pt x="188" y="191"/>
                    <a:pt x="187" y="192"/>
                  </a:cubicBezTo>
                  <a:cubicBezTo>
                    <a:pt x="187" y="192"/>
                    <a:pt x="187" y="192"/>
                    <a:pt x="187" y="192"/>
                  </a:cubicBezTo>
                  <a:cubicBezTo>
                    <a:pt x="187" y="193"/>
                    <a:pt x="187" y="194"/>
                    <a:pt x="187" y="195"/>
                  </a:cubicBezTo>
                  <a:cubicBezTo>
                    <a:pt x="187" y="198"/>
                    <a:pt x="187" y="201"/>
                    <a:pt x="184" y="203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3" y="203"/>
                    <a:pt x="182" y="202"/>
                    <a:pt x="182" y="201"/>
                  </a:cubicBezTo>
                  <a:cubicBezTo>
                    <a:pt x="181" y="199"/>
                    <a:pt x="180" y="197"/>
                    <a:pt x="177" y="197"/>
                  </a:cubicBezTo>
                  <a:cubicBezTo>
                    <a:pt x="177" y="197"/>
                    <a:pt x="176" y="197"/>
                    <a:pt x="175" y="198"/>
                  </a:cubicBezTo>
                  <a:cubicBezTo>
                    <a:pt x="174" y="199"/>
                    <a:pt x="173" y="200"/>
                    <a:pt x="172" y="200"/>
                  </a:cubicBezTo>
                  <a:cubicBezTo>
                    <a:pt x="168" y="203"/>
                    <a:pt x="167" y="204"/>
                    <a:pt x="164" y="217"/>
                  </a:cubicBezTo>
                  <a:cubicBezTo>
                    <a:pt x="163" y="217"/>
                    <a:pt x="162" y="217"/>
                    <a:pt x="162" y="217"/>
                  </a:cubicBezTo>
                  <a:cubicBezTo>
                    <a:pt x="160" y="216"/>
                    <a:pt x="159" y="215"/>
                    <a:pt x="157" y="215"/>
                  </a:cubicBezTo>
                  <a:cubicBezTo>
                    <a:pt x="157" y="215"/>
                    <a:pt x="156" y="215"/>
                    <a:pt x="155" y="216"/>
                  </a:cubicBezTo>
                  <a:cubicBezTo>
                    <a:pt x="154" y="217"/>
                    <a:pt x="153" y="218"/>
                    <a:pt x="152" y="218"/>
                  </a:cubicBezTo>
                  <a:cubicBezTo>
                    <a:pt x="150" y="220"/>
                    <a:pt x="149" y="221"/>
                    <a:pt x="148" y="221"/>
                  </a:cubicBezTo>
                  <a:cubicBezTo>
                    <a:pt x="148" y="221"/>
                    <a:pt x="148" y="221"/>
                    <a:pt x="148" y="221"/>
                  </a:cubicBezTo>
                  <a:cubicBezTo>
                    <a:pt x="148" y="221"/>
                    <a:pt x="147" y="221"/>
                    <a:pt x="147" y="220"/>
                  </a:cubicBezTo>
                  <a:cubicBezTo>
                    <a:pt x="145" y="214"/>
                    <a:pt x="141" y="206"/>
                    <a:pt x="137" y="205"/>
                  </a:cubicBezTo>
                  <a:cubicBezTo>
                    <a:pt x="136" y="204"/>
                    <a:pt x="135" y="204"/>
                    <a:pt x="135" y="204"/>
                  </a:cubicBezTo>
                  <a:cubicBezTo>
                    <a:pt x="134" y="204"/>
                    <a:pt x="132" y="205"/>
                    <a:pt x="131" y="205"/>
                  </a:cubicBezTo>
                  <a:cubicBezTo>
                    <a:pt x="129" y="206"/>
                    <a:pt x="128" y="207"/>
                    <a:pt x="126" y="207"/>
                  </a:cubicBezTo>
                  <a:cubicBezTo>
                    <a:pt x="126" y="207"/>
                    <a:pt x="125" y="207"/>
                    <a:pt x="124" y="207"/>
                  </a:cubicBezTo>
                  <a:cubicBezTo>
                    <a:pt x="120" y="201"/>
                    <a:pt x="117" y="199"/>
                    <a:pt x="112" y="199"/>
                  </a:cubicBezTo>
                  <a:cubicBezTo>
                    <a:pt x="112" y="199"/>
                    <a:pt x="111" y="199"/>
                    <a:pt x="111" y="199"/>
                  </a:cubicBezTo>
                  <a:cubicBezTo>
                    <a:pt x="111" y="199"/>
                    <a:pt x="111" y="199"/>
                    <a:pt x="110" y="199"/>
                  </a:cubicBezTo>
                  <a:cubicBezTo>
                    <a:pt x="105" y="202"/>
                    <a:pt x="101" y="206"/>
                    <a:pt x="99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103" y="218"/>
                    <a:pt x="108" y="221"/>
                    <a:pt x="111" y="222"/>
                  </a:cubicBezTo>
                  <a:cubicBezTo>
                    <a:pt x="113" y="223"/>
                    <a:pt x="114" y="224"/>
                    <a:pt x="115" y="225"/>
                  </a:cubicBezTo>
                  <a:cubicBezTo>
                    <a:pt x="115" y="227"/>
                    <a:pt x="115" y="230"/>
                    <a:pt x="114" y="233"/>
                  </a:cubicBezTo>
                  <a:cubicBezTo>
                    <a:pt x="113" y="234"/>
                    <a:pt x="112" y="234"/>
                    <a:pt x="112" y="234"/>
                  </a:cubicBezTo>
                  <a:cubicBezTo>
                    <a:pt x="111" y="234"/>
                    <a:pt x="111" y="233"/>
                    <a:pt x="110" y="232"/>
                  </a:cubicBezTo>
                  <a:cubicBezTo>
                    <a:pt x="109" y="232"/>
                    <a:pt x="108" y="230"/>
                    <a:pt x="107" y="229"/>
                  </a:cubicBezTo>
                  <a:cubicBezTo>
                    <a:pt x="106" y="228"/>
                    <a:pt x="104" y="228"/>
                    <a:pt x="102" y="227"/>
                  </a:cubicBezTo>
                  <a:cubicBezTo>
                    <a:pt x="101" y="226"/>
                    <a:pt x="100" y="226"/>
                    <a:pt x="99" y="225"/>
                  </a:cubicBezTo>
                  <a:cubicBezTo>
                    <a:pt x="97" y="224"/>
                    <a:pt x="96" y="222"/>
                    <a:pt x="95" y="221"/>
                  </a:cubicBezTo>
                  <a:cubicBezTo>
                    <a:pt x="94" y="220"/>
                    <a:pt x="94" y="220"/>
                    <a:pt x="93" y="220"/>
                  </a:cubicBezTo>
                  <a:cubicBezTo>
                    <a:pt x="92" y="220"/>
                    <a:pt x="92" y="221"/>
                    <a:pt x="91" y="222"/>
                  </a:cubicBezTo>
                  <a:cubicBezTo>
                    <a:pt x="91" y="223"/>
                    <a:pt x="90" y="223"/>
                    <a:pt x="89" y="223"/>
                  </a:cubicBezTo>
                  <a:cubicBezTo>
                    <a:pt x="89" y="223"/>
                    <a:pt x="89" y="223"/>
                    <a:pt x="89" y="223"/>
                  </a:cubicBezTo>
                  <a:cubicBezTo>
                    <a:pt x="87" y="219"/>
                    <a:pt x="84" y="217"/>
                    <a:pt x="82" y="215"/>
                  </a:cubicBezTo>
                  <a:cubicBezTo>
                    <a:pt x="80" y="214"/>
                    <a:pt x="78" y="212"/>
                    <a:pt x="76" y="208"/>
                  </a:cubicBezTo>
                  <a:cubicBezTo>
                    <a:pt x="76" y="208"/>
                    <a:pt x="76" y="208"/>
                    <a:pt x="76" y="208"/>
                  </a:cubicBezTo>
                  <a:cubicBezTo>
                    <a:pt x="75" y="208"/>
                    <a:pt x="75" y="207"/>
                    <a:pt x="74" y="207"/>
                  </a:cubicBezTo>
                  <a:cubicBezTo>
                    <a:pt x="72" y="207"/>
                    <a:pt x="72" y="209"/>
                    <a:pt x="72" y="211"/>
                  </a:cubicBezTo>
                  <a:cubicBezTo>
                    <a:pt x="72" y="213"/>
                    <a:pt x="72" y="215"/>
                    <a:pt x="70" y="217"/>
                  </a:cubicBezTo>
                  <a:cubicBezTo>
                    <a:pt x="68" y="218"/>
                    <a:pt x="67" y="220"/>
                    <a:pt x="67" y="222"/>
                  </a:cubicBezTo>
                  <a:cubicBezTo>
                    <a:pt x="68" y="223"/>
                    <a:pt x="69" y="225"/>
                    <a:pt x="70" y="225"/>
                  </a:cubicBezTo>
                  <a:cubicBezTo>
                    <a:pt x="69" y="231"/>
                    <a:pt x="68" y="236"/>
                    <a:pt x="67" y="241"/>
                  </a:cubicBezTo>
                  <a:cubicBezTo>
                    <a:pt x="67" y="241"/>
                    <a:pt x="67" y="240"/>
                    <a:pt x="66" y="238"/>
                  </a:cubicBezTo>
                  <a:cubicBezTo>
                    <a:pt x="66" y="236"/>
                    <a:pt x="66" y="232"/>
                    <a:pt x="63" y="232"/>
                  </a:cubicBezTo>
                  <a:cubicBezTo>
                    <a:pt x="60" y="232"/>
                    <a:pt x="59" y="233"/>
                    <a:pt x="58" y="234"/>
                  </a:cubicBezTo>
                  <a:cubicBezTo>
                    <a:pt x="58" y="234"/>
                    <a:pt x="58" y="234"/>
                    <a:pt x="57" y="233"/>
                  </a:cubicBezTo>
                  <a:cubicBezTo>
                    <a:pt x="57" y="231"/>
                    <a:pt x="56" y="229"/>
                    <a:pt x="54" y="229"/>
                  </a:cubicBezTo>
                  <a:cubicBezTo>
                    <a:pt x="54" y="229"/>
                    <a:pt x="54" y="229"/>
                    <a:pt x="54" y="229"/>
                  </a:cubicBezTo>
                  <a:cubicBezTo>
                    <a:pt x="52" y="229"/>
                    <a:pt x="51" y="230"/>
                    <a:pt x="48" y="232"/>
                  </a:cubicBezTo>
                  <a:cubicBezTo>
                    <a:pt x="48" y="232"/>
                    <a:pt x="47" y="233"/>
                    <a:pt x="47" y="233"/>
                  </a:cubicBezTo>
                  <a:cubicBezTo>
                    <a:pt x="46" y="233"/>
                    <a:pt x="46" y="233"/>
                    <a:pt x="46" y="233"/>
                  </a:cubicBezTo>
                  <a:cubicBezTo>
                    <a:pt x="45" y="233"/>
                    <a:pt x="44" y="233"/>
                    <a:pt x="43" y="233"/>
                  </a:cubicBezTo>
                  <a:cubicBezTo>
                    <a:pt x="42" y="233"/>
                    <a:pt x="41" y="232"/>
                    <a:pt x="41" y="232"/>
                  </a:cubicBezTo>
                  <a:cubicBezTo>
                    <a:pt x="40" y="232"/>
                    <a:pt x="40" y="232"/>
                    <a:pt x="39" y="232"/>
                  </a:cubicBezTo>
                  <a:cubicBezTo>
                    <a:pt x="38" y="233"/>
                    <a:pt x="37" y="235"/>
                    <a:pt x="36" y="236"/>
                  </a:cubicBezTo>
                  <a:cubicBezTo>
                    <a:pt x="34" y="238"/>
                    <a:pt x="33" y="241"/>
                    <a:pt x="29" y="242"/>
                  </a:cubicBezTo>
                  <a:cubicBezTo>
                    <a:pt x="29" y="241"/>
                    <a:pt x="28" y="240"/>
                    <a:pt x="28" y="239"/>
                  </a:cubicBezTo>
                  <a:cubicBezTo>
                    <a:pt x="27" y="237"/>
                    <a:pt x="26" y="235"/>
                    <a:pt x="24" y="234"/>
                  </a:cubicBezTo>
                  <a:cubicBezTo>
                    <a:pt x="22" y="233"/>
                    <a:pt x="21" y="233"/>
                    <a:pt x="19" y="232"/>
                  </a:cubicBezTo>
                  <a:cubicBezTo>
                    <a:pt x="17" y="232"/>
                    <a:pt x="14" y="231"/>
                    <a:pt x="13" y="229"/>
                  </a:cubicBezTo>
                  <a:cubicBezTo>
                    <a:pt x="15" y="222"/>
                    <a:pt x="16" y="219"/>
                    <a:pt x="15" y="217"/>
                  </a:cubicBezTo>
                  <a:cubicBezTo>
                    <a:pt x="14" y="217"/>
                    <a:pt x="14" y="217"/>
                    <a:pt x="13" y="217"/>
                  </a:cubicBezTo>
                  <a:cubicBezTo>
                    <a:pt x="13" y="217"/>
                    <a:pt x="13" y="217"/>
                    <a:pt x="13" y="217"/>
                  </a:cubicBezTo>
                  <a:cubicBezTo>
                    <a:pt x="11" y="216"/>
                    <a:pt x="9" y="216"/>
                    <a:pt x="7" y="216"/>
                  </a:cubicBezTo>
                  <a:cubicBezTo>
                    <a:pt x="5" y="216"/>
                    <a:pt x="4" y="216"/>
                    <a:pt x="2" y="217"/>
                  </a:cubicBezTo>
                  <a:cubicBezTo>
                    <a:pt x="0" y="220"/>
                    <a:pt x="1" y="226"/>
                    <a:pt x="2" y="234"/>
                  </a:cubicBezTo>
                  <a:cubicBezTo>
                    <a:pt x="1" y="242"/>
                    <a:pt x="1" y="251"/>
                    <a:pt x="0" y="259"/>
                  </a:cubicBezTo>
                  <a:cubicBezTo>
                    <a:pt x="2" y="282"/>
                    <a:pt x="4" y="302"/>
                    <a:pt x="6" y="320"/>
                  </a:cubicBezTo>
                  <a:cubicBezTo>
                    <a:pt x="4" y="330"/>
                    <a:pt x="2" y="340"/>
                    <a:pt x="3" y="348"/>
                  </a:cubicBezTo>
                  <a:cubicBezTo>
                    <a:pt x="3" y="348"/>
                    <a:pt x="3" y="348"/>
                    <a:pt x="3" y="348"/>
                  </a:cubicBezTo>
                  <a:cubicBezTo>
                    <a:pt x="3" y="348"/>
                    <a:pt x="4" y="348"/>
                    <a:pt x="4" y="348"/>
                  </a:cubicBezTo>
                  <a:cubicBezTo>
                    <a:pt x="4" y="348"/>
                    <a:pt x="4" y="348"/>
                    <a:pt x="4" y="348"/>
                  </a:cubicBezTo>
                  <a:cubicBezTo>
                    <a:pt x="5" y="348"/>
                    <a:pt x="5" y="348"/>
                    <a:pt x="6" y="348"/>
                  </a:cubicBezTo>
                  <a:cubicBezTo>
                    <a:pt x="12" y="348"/>
                    <a:pt x="17" y="354"/>
                    <a:pt x="22" y="366"/>
                  </a:cubicBezTo>
                  <a:cubicBezTo>
                    <a:pt x="22" y="365"/>
                    <a:pt x="22" y="364"/>
                    <a:pt x="22" y="364"/>
                  </a:cubicBezTo>
                  <a:cubicBezTo>
                    <a:pt x="24" y="359"/>
                    <a:pt x="26" y="355"/>
                    <a:pt x="30" y="353"/>
                  </a:cubicBezTo>
                  <a:cubicBezTo>
                    <a:pt x="31" y="353"/>
                    <a:pt x="33" y="352"/>
                    <a:pt x="35" y="352"/>
                  </a:cubicBezTo>
                  <a:cubicBezTo>
                    <a:pt x="37" y="351"/>
                    <a:pt x="39" y="351"/>
                    <a:pt x="40" y="350"/>
                  </a:cubicBezTo>
                  <a:cubicBezTo>
                    <a:pt x="41" y="350"/>
                    <a:pt x="41" y="350"/>
                    <a:pt x="42" y="349"/>
                  </a:cubicBezTo>
                  <a:cubicBezTo>
                    <a:pt x="43" y="348"/>
                    <a:pt x="44" y="346"/>
                    <a:pt x="47" y="346"/>
                  </a:cubicBezTo>
                  <a:cubicBezTo>
                    <a:pt x="48" y="346"/>
                    <a:pt x="49" y="346"/>
                    <a:pt x="51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6" y="351"/>
                    <a:pt x="55" y="356"/>
                    <a:pt x="55" y="361"/>
                  </a:cubicBezTo>
                  <a:cubicBezTo>
                    <a:pt x="55" y="367"/>
                    <a:pt x="55" y="368"/>
                    <a:pt x="57" y="368"/>
                  </a:cubicBezTo>
                  <a:cubicBezTo>
                    <a:pt x="62" y="368"/>
                    <a:pt x="65" y="364"/>
                    <a:pt x="68" y="360"/>
                  </a:cubicBezTo>
                  <a:cubicBezTo>
                    <a:pt x="69" y="359"/>
                    <a:pt x="69" y="359"/>
                    <a:pt x="69" y="359"/>
                  </a:cubicBezTo>
                  <a:cubicBezTo>
                    <a:pt x="69" y="358"/>
                    <a:pt x="69" y="358"/>
                    <a:pt x="69" y="358"/>
                  </a:cubicBezTo>
                  <a:cubicBezTo>
                    <a:pt x="71" y="354"/>
                    <a:pt x="72" y="349"/>
                    <a:pt x="76" y="346"/>
                  </a:cubicBezTo>
                  <a:cubicBezTo>
                    <a:pt x="78" y="345"/>
                    <a:pt x="81" y="345"/>
                    <a:pt x="83" y="346"/>
                  </a:cubicBezTo>
                  <a:cubicBezTo>
                    <a:pt x="83" y="346"/>
                    <a:pt x="83" y="346"/>
                    <a:pt x="83" y="346"/>
                  </a:cubicBezTo>
                  <a:cubicBezTo>
                    <a:pt x="83" y="345"/>
                    <a:pt x="84" y="345"/>
                    <a:pt x="84" y="343"/>
                  </a:cubicBezTo>
                  <a:cubicBezTo>
                    <a:pt x="84" y="342"/>
                    <a:pt x="84" y="340"/>
                    <a:pt x="85" y="339"/>
                  </a:cubicBezTo>
                  <a:cubicBezTo>
                    <a:pt x="86" y="336"/>
                    <a:pt x="88" y="334"/>
                    <a:pt x="89" y="332"/>
                  </a:cubicBezTo>
                  <a:cubicBezTo>
                    <a:pt x="91" y="331"/>
                    <a:pt x="92" y="329"/>
                    <a:pt x="92" y="328"/>
                  </a:cubicBezTo>
                  <a:cubicBezTo>
                    <a:pt x="92" y="326"/>
                    <a:pt x="92" y="324"/>
                    <a:pt x="92" y="322"/>
                  </a:cubicBezTo>
                  <a:cubicBezTo>
                    <a:pt x="91" y="316"/>
                    <a:pt x="89" y="309"/>
                    <a:pt x="96" y="304"/>
                  </a:cubicBezTo>
                  <a:cubicBezTo>
                    <a:pt x="97" y="303"/>
                    <a:pt x="98" y="303"/>
                    <a:pt x="99" y="303"/>
                  </a:cubicBezTo>
                  <a:cubicBezTo>
                    <a:pt x="102" y="303"/>
                    <a:pt x="105" y="306"/>
                    <a:pt x="107" y="309"/>
                  </a:cubicBezTo>
                  <a:cubicBezTo>
                    <a:pt x="107" y="309"/>
                    <a:pt x="108" y="310"/>
                    <a:pt x="108" y="310"/>
                  </a:cubicBezTo>
                  <a:cubicBezTo>
                    <a:pt x="108" y="307"/>
                    <a:pt x="110" y="306"/>
                    <a:pt x="114" y="305"/>
                  </a:cubicBezTo>
                  <a:cubicBezTo>
                    <a:pt x="114" y="305"/>
                    <a:pt x="114" y="305"/>
                    <a:pt x="114" y="305"/>
                  </a:cubicBezTo>
                  <a:cubicBezTo>
                    <a:pt x="116" y="305"/>
                    <a:pt x="117" y="306"/>
                    <a:pt x="118" y="307"/>
                  </a:cubicBezTo>
                  <a:cubicBezTo>
                    <a:pt x="118" y="308"/>
                    <a:pt x="118" y="308"/>
                    <a:pt x="118" y="308"/>
                  </a:cubicBezTo>
                  <a:cubicBezTo>
                    <a:pt x="119" y="311"/>
                    <a:pt x="122" y="314"/>
                    <a:pt x="127" y="315"/>
                  </a:cubicBezTo>
                  <a:cubicBezTo>
                    <a:pt x="127" y="316"/>
                    <a:pt x="127" y="316"/>
                    <a:pt x="127" y="316"/>
                  </a:cubicBezTo>
                  <a:cubicBezTo>
                    <a:pt x="128" y="316"/>
                    <a:pt x="129" y="317"/>
                    <a:pt x="129" y="318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29" y="321"/>
                    <a:pt x="129" y="323"/>
                    <a:pt x="130" y="324"/>
                  </a:cubicBezTo>
                  <a:cubicBezTo>
                    <a:pt x="131" y="325"/>
                    <a:pt x="132" y="326"/>
                    <a:pt x="133" y="327"/>
                  </a:cubicBezTo>
                  <a:cubicBezTo>
                    <a:pt x="135" y="328"/>
                    <a:pt x="137" y="329"/>
                    <a:pt x="138" y="332"/>
                  </a:cubicBezTo>
                  <a:cubicBezTo>
                    <a:pt x="139" y="333"/>
                    <a:pt x="139" y="335"/>
                    <a:pt x="139" y="336"/>
                  </a:cubicBezTo>
                  <a:cubicBezTo>
                    <a:pt x="139" y="336"/>
                    <a:pt x="139" y="337"/>
                    <a:pt x="139" y="337"/>
                  </a:cubicBezTo>
                  <a:cubicBezTo>
                    <a:pt x="143" y="339"/>
                    <a:pt x="148" y="340"/>
                    <a:pt x="152" y="341"/>
                  </a:cubicBezTo>
                  <a:cubicBezTo>
                    <a:pt x="156" y="342"/>
                    <a:pt x="156" y="342"/>
                    <a:pt x="156" y="342"/>
                  </a:cubicBezTo>
                  <a:cubicBezTo>
                    <a:pt x="157" y="342"/>
                    <a:pt x="158" y="342"/>
                    <a:pt x="158" y="343"/>
                  </a:cubicBezTo>
                  <a:cubicBezTo>
                    <a:pt x="158" y="344"/>
                    <a:pt x="158" y="344"/>
                    <a:pt x="158" y="344"/>
                  </a:cubicBezTo>
                  <a:cubicBezTo>
                    <a:pt x="164" y="356"/>
                    <a:pt x="168" y="367"/>
                    <a:pt x="170" y="376"/>
                  </a:cubicBezTo>
                  <a:cubicBezTo>
                    <a:pt x="170" y="376"/>
                    <a:pt x="170" y="376"/>
                    <a:pt x="170" y="376"/>
                  </a:cubicBezTo>
                  <a:cubicBezTo>
                    <a:pt x="169" y="386"/>
                    <a:pt x="169" y="395"/>
                    <a:pt x="172" y="404"/>
                  </a:cubicBezTo>
                  <a:cubicBezTo>
                    <a:pt x="173" y="405"/>
                    <a:pt x="174" y="406"/>
                    <a:pt x="175" y="407"/>
                  </a:cubicBezTo>
                  <a:cubicBezTo>
                    <a:pt x="175" y="408"/>
                    <a:pt x="175" y="408"/>
                    <a:pt x="175" y="408"/>
                  </a:cubicBezTo>
                  <a:cubicBezTo>
                    <a:pt x="183" y="419"/>
                    <a:pt x="191" y="431"/>
                    <a:pt x="183" y="442"/>
                  </a:cubicBezTo>
                  <a:cubicBezTo>
                    <a:pt x="183" y="442"/>
                    <a:pt x="183" y="442"/>
                    <a:pt x="183" y="442"/>
                  </a:cubicBezTo>
                  <a:cubicBezTo>
                    <a:pt x="190" y="449"/>
                    <a:pt x="202" y="463"/>
                    <a:pt x="200" y="476"/>
                  </a:cubicBezTo>
                  <a:cubicBezTo>
                    <a:pt x="200" y="476"/>
                    <a:pt x="200" y="476"/>
                    <a:pt x="200" y="476"/>
                  </a:cubicBezTo>
                  <a:cubicBezTo>
                    <a:pt x="210" y="474"/>
                    <a:pt x="220" y="470"/>
                    <a:pt x="227" y="467"/>
                  </a:cubicBezTo>
                  <a:cubicBezTo>
                    <a:pt x="229" y="467"/>
                    <a:pt x="231" y="466"/>
                    <a:pt x="233" y="465"/>
                  </a:cubicBezTo>
                  <a:cubicBezTo>
                    <a:pt x="234" y="466"/>
                    <a:pt x="235" y="467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41" y="470"/>
                    <a:pt x="245" y="471"/>
                    <a:pt x="249" y="471"/>
                  </a:cubicBezTo>
                  <a:cubicBezTo>
                    <a:pt x="251" y="471"/>
                    <a:pt x="254" y="471"/>
                    <a:pt x="257" y="470"/>
                  </a:cubicBezTo>
                  <a:cubicBezTo>
                    <a:pt x="260" y="472"/>
                    <a:pt x="263" y="474"/>
                    <a:pt x="265" y="475"/>
                  </a:cubicBezTo>
                  <a:cubicBezTo>
                    <a:pt x="272" y="479"/>
                    <a:pt x="274" y="481"/>
                    <a:pt x="277" y="481"/>
                  </a:cubicBezTo>
                  <a:cubicBezTo>
                    <a:pt x="279" y="481"/>
                    <a:pt x="280" y="480"/>
                    <a:pt x="283" y="480"/>
                  </a:cubicBezTo>
                  <a:cubicBezTo>
                    <a:pt x="285" y="479"/>
                    <a:pt x="285" y="479"/>
                    <a:pt x="285" y="479"/>
                  </a:cubicBezTo>
                  <a:cubicBezTo>
                    <a:pt x="288" y="480"/>
                    <a:pt x="291" y="480"/>
                    <a:pt x="293" y="480"/>
                  </a:cubicBezTo>
                  <a:cubicBezTo>
                    <a:pt x="299" y="480"/>
                    <a:pt x="303" y="478"/>
                    <a:pt x="305" y="474"/>
                  </a:cubicBezTo>
                  <a:cubicBezTo>
                    <a:pt x="305" y="474"/>
                    <a:pt x="305" y="473"/>
                    <a:pt x="304" y="473"/>
                  </a:cubicBezTo>
                  <a:cubicBezTo>
                    <a:pt x="294" y="464"/>
                    <a:pt x="289" y="456"/>
                    <a:pt x="290" y="449"/>
                  </a:cubicBezTo>
                  <a:cubicBezTo>
                    <a:pt x="290" y="447"/>
                    <a:pt x="291" y="446"/>
                    <a:pt x="292" y="446"/>
                  </a:cubicBezTo>
                  <a:cubicBezTo>
                    <a:pt x="295" y="446"/>
                    <a:pt x="301" y="451"/>
                    <a:pt x="303" y="453"/>
                  </a:cubicBezTo>
                  <a:cubicBezTo>
                    <a:pt x="303" y="453"/>
                    <a:pt x="303" y="453"/>
                    <a:pt x="303" y="453"/>
                  </a:cubicBezTo>
                  <a:cubicBezTo>
                    <a:pt x="303" y="453"/>
                    <a:pt x="304" y="454"/>
                    <a:pt x="304" y="454"/>
                  </a:cubicBezTo>
                  <a:cubicBezTo>
                    <a:pt x="304" y="454"/>
                    <a:pt x="304" y="454"/>
                    <a:pt x="304" y="453"/>
                  </a:cubicBezTo>
                  <a:cubicBezTo>
                    <a:pt x="305" y="453"/>
                    <a:pt x="305" y="453"/>
                    <a:pt x="305" y="453"/>
                  </a:cubicBezTo>
                  <a:cubicBezTo>
                    <a:pt x="306" y="438"/>
                    <a:pt x="309" y="424"/>
                    <a:pt x="314" y="412"/>
                  </a:cubicBezTo>
                  <a:cubicBezTo>
                    <a:pt x="315" y="406"/>
                    <a:pt x="305" y="398"/>
                    <a:pt x="298" y="393"/>
                  </a:cubicBezTo>
                  <a:cubicBezTo>
                    <a:pt x="296" y="391"/>
                    <a:pt x="292" y="388"/>
                    <a:pt x="292" y="388"/>
                  </a:cubicBezTo>
                  <a:cubicBezTo>
                    <a:pt x="292" y="388"/>
                    <a:pt x="292" y="387"/>
                    <a:pt x="292" y="387"/>
                  </a:cubicBezTo>
                  <a:cubicBezTo>
                    <a:pt x="293" y="384"/>
                    <a:pt x="296" y="383"/>
                    <a:pt x="299" y="381"/>
                  </a:cubicBezTo>
                  <a:cubicBezTo>
                    <a:pt x="302" y="380"/>
                    <a:pt x="304" y="379"/>
                    <a:pt x="305" y="377"/>
                  </a:cubicBezTo>
                  <a:cubicBezTo>
                    <a:pt x="306" y="373"/>
                    <a:pt x="304" y="369"/>
                    <a:pt x="302" y="366"/>
                  </a:cubicBezTo>
                  <a:cubicBezTo>
                    <a:pt x="299" y="361"/>
                    <a:pt x="297" y="357"/>
                    <a:pt x="300" y="354"/>
                  </a:cubicBezTo>
                  <a:cubicBezTo>
                    <a:pt x="301" y="352"/>
                    <a:pt x="306" y="352"/>
                    <a:pt x="307" y="351"/>
                  </a:cubicBezTo>
                  <a:cubicBezTo>
                    <a:pt x="307" y="351"/>
                    <a:pt x="307" y="351"/>
                    <a:pt x="307" y="351"/>
                  </a:cubicBezTo>
                  <a:cubicBezTo>
                    <a:pt x="308" y="351"/>
                    <a:pt x="308" y="351"/>
                    <a:pt x="308" y="351"/>
                  </a:cubicBezTo>
                  <a:cubicBezTo>
                    <a:pt x="315" y="351"/>
                    <a:pt x="325" y="349"/>
                    <a:pt x="328" y="347"/>
                  </a:cubicBezTo>
                  <a:cubicBezTo>
                    <a:pt x="334" y="341"/>
                    <a:pt x="337" y="335"/>
                    <a:pt x="336" y="327"/>
                  </a:cubicBezTo>
                  <a:cubicBezTo>
                    <a:pt x="336" y="325"/>
                    <a:pt x="336" y="324"/>
                    <a:pt x="337" y="323"/>
                  </a:cubicBezTo>
                  <a:cubicBezTo>
                    <a:pt x="339" y="321"/>
                    <a:pt x="342" y="320"/>
                    <a:pt x="348" y="320"/>
                  </a:cubicBezTo>
                  <a:cubicBezTo>
                    <a:pt x="351" y="320"/>
                    <a:pt x="355" y="321"/>
                    <a:pt x="358" y="321"/>
                  </a:cubicBezTo>
                  <a:cubicBezTo>
                    <a:pt x="360" y="321"/>
                    <a:pt x="362" y="321"/>
                    <a:pt x="364" y="321"/>
                  </a:cubicBezTo>
                  <a:cubicBezTo>
                    <a:pt x="364" y="321"/>
                    <a:pt x="364" y="321"/>
                    <a:pt x="364" y="321"/>
                  </a:cubicBezTo>
                  <a:cubicBezTo>
                    <a:pt x="364" y="321"/>
                    <a:pt x="364" y="321"/>
                    <a:pt x="364" y="321"/>
                  </a:cubicBezTo>
                  <a:cubicBezTo>
                    <a:pt x="368" y="318"/>
                    <a:pt x="371" y="316"/>
                    <a:pt x="377" y="316"/>
                  </a:cubicBezTo>
                  <a:cubicBezTo>
                    <a:pt x="376" y="314"/>
                    <a:pt x="375" y="312"/>
                    <a:pt x="374" y="3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2792413" y="11096311"/>
              <a:ext cx="2919413" cy="2689225"/>
            </a:xfrm>
            <a:custGeom>
              <a:avLst/>
              <a:gdLst>
                <a:gd name="T0" fmla="*/ 334 w 755"/>
                <a:gd name="T1" fmla="*/ 659 h 695"/>
                <a:gd name="T2" fmla="*/ 349 w 755"/>
                <a:gd name="T3" fmla="*/ 641 h 695"/>
                <a:gd name="T4" fmla="*/ 383 w 755"/>
                <a:gd name="T5" fmla="*/ 582 h 695"/>
                <a:gd name="T6" fmla="*/ 444 w 755"/>
                <a:gd name="T7" fmla="*/ 606 h 695"/>
                <a:gd name="T8" fmla="*/ 514 w 755"/>
                <a:gd name="T9" fmla="*/ 570 h 695"/>
                <a:gd name="T10" fmla="*/ 555 w 755"/>
                <a:gd name="T11" fmla="*/ 523 h 695"/>
                <a:gd name="T12" fmla="*/ 606 w 755"/>
                <a:gd name="T13" fmla="*/ 549 h 695"/>
                <a:gd name="T14" fmla="*/ 654 w 755"/>
                <a:gd name="T15" fmla="*/ 561 h 695"/>
                <a:gd name="T16" fmla="*/ 710 w 755"/>
                <a:gd name="T17" fmla="*/ 505 h 695"/>
                <a:gd name="T18" fmla="*/ 730 w 755"/>
                <a:gd name="T19" fmla="*/ 452 h 695"/>
                <a:gd name="T20" fmla="*/ 729 w 755"/>
                <a:gd name="T21" fmla="*/ 402 h 695"/>
                <a:gd name="T22" fmla="*/ 726 w 755"/>
                <a:gd name="T23" fmla="*/ 311 h 695"/>
                <a:gd name="T24" fmla="*/ 730 w 755"/>
                <a:gd name="T25" fmla="*/ 260 h 695"/>
                <a:gd name="T26" fmla="*/ 729 w 755"/>
                <a:gd name="T27" fmla="*/ 207 h 695"/>
                <a:gd name="T28" fmla="*/ 734 w 755"/>
                <a:gd name="T29" fmla="*/ 150 h 695"/>
                <a:gd name="T30" fmla="*/ 728 w 755"/>
                <a:gd name="T31" fmla="*/ 66 h 695"/>
                <a:gd name="T32" fmla="*/ 716 w 755"/>
                <a:gd name="T33" fmla="*/ 87 h 695"/>
                <a:gd name="T34" fmla="*/ 696 w 755"/>
                <a:gd name="T35" fmla="*/ 99 h 695"/>
                <a:gd name="T36" fmla="*/ 719 w 755"/>
                <a:gd name="T37" fmla="*/ 125 h 695"/>
                <a:gd name="T38" fmla="*/ 705 w 755"/>
                <a:gd name="T39" fmla="*/ 117 h 695"/>
                <a:gd name="T40" fmla="*/ 697 w 755"/>
                <a:gd name="T41" fmla="*/ 60 h 695"/>
                <a:gd name="T42" fmla="*/ 688 w 755"/>
                <a:gd name="T43" fmla="*/ 40 h 695"/>
                <a:gd name="T44" fmla="*/ 649 w 755"/>
                <a:gd name="T45" fmla="*/ 75 h 695"/>
                <a:gd name="T46" fmla="*/ 647 w 755"/>
                <a:gd name="T47" fmla="*/ 109 h 695"/>
                <a:gd name="T48" fmla="*/ 621 w 755"/>
                <a:gd name="T49" fmla="*/ 153 h 695"/>
                <a:gd name="T50" fmla="*/ 645 w 755"/>
                <a:gd name="T51" fmla="*/ 180 h 695"/>
                <a:gd name="T52" fmla="*/ 670 w 755"/>
                <a:gd name="T53" fmla="*/ 221 h 695"/>
                <a:gd name="T54" fmla="*/ 678 w 755"/>
                <a:gd name="T55" fmla="*/ 282 h 695"/>
                <a:gd name="T56" fmla="*/ 656 w 755"/>
                <a:gd name="T57" fmla="*/ 210 h 695"/>
                <a:gd name="T58" fmla="*/ 614 w 755"/>
                <a:gd name="T59" fmla="*/ 206 h 695"/>
                <a:gd name="T60" fmla="*/ 518 w 755"/>
                <a:gd name="T61" fmla="*/ 265 h 695"/>
                <a:gd name="T62" fmla="*/ 520 w 755"/>
                <a:gd name="T63" fmla="*/ 255 h 695"/>
                <a:gd name="T64" fmla="*/ 581 w 755"/>
                <a:gd name="T65" fmla="*/ 228 h 695"/>
                <a:gd name="T66" fmla="*/ 608 w 755"/>
                <a:gd name="T67" fmla="*/ 152 h 695"/>
                <a:gd name="T68" fmla="*/ 642 w 755"/>
                <a:gd name="T69" fmla="*/ 68 h 695"/>
                <a:gd name="T70" fmla="*/ 630 w 755"/>
                <a:gd name="T71" fmla="*/ 0 h 695"/>
                <a:gd name="T72" fmla="*/ 557 w 755"/>
                <a:gd name="T73" fmla="*/ 60 h 695"/>
                <a:gd name="T74" fmla="*/ 534 w 755"/>
                <a:gd name="T75" fmla="*/ 111 h 695"/>
                <a:gd name="T76" fmla="*/ 531 w 755"/>
                <a:gd name="T77" fmla="*/ 166 h 695"/>
                <a:gd name="T78" fmla="*/ 515 w 755"/>
                <a:gd name="T79" fmla="*/ 148 h 695"/>
                <a:gd name="T80" fmla="*/ 482 w 755"/>
                <a:gd name="T81" fmla="*/ 160 h 695"/>
                <a:gd name="T82" fmla="*/ 430 w 755"/>
                <a:gd name="T83" fmla="*/ 198 h 695"/>
                <a:gd name="T84" fmla="*/ 331 w 755"/>
                <a:gd name="T85" fmla="*/ 233 h 695"/>
                <a:gd name="T86" fmla="*/ 267 w 755"/>
                <a:gd name="T87" fmla="*/ 291 h 695"/>
                <a:gd name="T88" fmla="*/ 218 w 755"/>
                <a:gd name="T89" fmla="*/ 361 h 695"/>
                <a:gd name="T90" fmla="*/ 168 w 755"/>
                <a:gd name="T91" fmla="*/ 419 h 695"/>
                <a:gd name="T92" fmla="*/ 139 w 755"/>
                <a:gd name="T93" fmla="*/ 446 h 695"/>
                <a:gd name="T94" fmla="*/ 80 w 755"/>
                <a:gd name="T95" fmla="*/ 474 h 695"/>
                <a:gd name="T96" fmla="*/ 95 w 755"/>
                <a:gd name="T97" fmla="*/ 532 h 695"/>
                <a:gd name="T98" fmla="*/ 79 w 755"/>
                <a:gd name="T99" fmla="*/ 552 h 695"/>
                <a:gd name="T100" fmla="*/ 39 w 755"/>
                <a:gd name="T101" fmla="*/ 548 h 695"/>
                <a:gd name="T102" fmla="*/ 42 w 755"/>
                <a:gd name="T103" fmla="*/ 569 h 695"/>
                <a:gd name="T104" fmla="*/ 75 w 755"/>
                <a:gd name="T105" fmla="*/ 571 h 695"/>
                <a:gd name="T106" fmla="*/ 37 w 755"/>
                <a:gd name="T107" fmla="*/ 592 h 695"/>
                <a:gd name="T108" fmla="*/ 2 w 755"/>
                <a:gd name="T109" fmla="*/ 655 h 695"/>
                <a:gd name="T110" fmla="*/ 44 w 755"/>
                <a:gd name="T111" fmla="*/ 677 h 695"/>
                <a:gd name="T112" fmla="*/ 71 w 755"/>
                <a:gd name="T113" fmla="*/ 654 h 695"/>
                <a:gd name="T114" fmla="*/ 121 w 755"/>
                <a:gd name="T115" fmla="*/ 647 h 695"/>
                <a:gd name="T116" fmla="*/ 261 w 755"/>
                <a:gd name="T117" fmla="*/ 67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5" h="695">
                  <a:moveTo>
                    <a:pt x="318" y="694"/>
                  </a:moveTo>
                  <a:cubicBezTo>
                    <a:pt x="317" y="694"/>
                    <a:pt x="317" y="693"/>
                    <a:pt x="318" y="692"/>
                  </a:cubicBezTo>
                  <a:cubicBezTo>
                    <a:pt x="319" y="689"/>
                    <a:pt x="320" y="685"/>
                    <a:pt x="321" y="682"/>
                  </a:cubicBezTo>
                  <a:cubicBezTo>
                    <a:pt x="321" y="681"/>
                    <a:pt x="322" y="680"/>
                    <a:pt x="322" y="678"/>
                  </a:cubicBezTo>
                  <a:cubicBezTo>
                    <a:pt x="323" y="675"/>
                    <a:pt x="323" y="671"/>
                    <a:pt x="325" y="668"/>
                  </a:cubicBezTo>
                  <a:cubicBezTo>
                    <a:pt x="326" y="666"/>
                    <a:pt x="328" y="665"/>
                    <a:pt x="330" y="664"/>
                  </a:cubicBezTo>
                  <a:cubicBezTo>
                    <a:pt x="331" y="664"/>
                    <a:pt x="332" y="663"/>
                    <a:pt x="332" y="663"/>
                  </a:cubicBezTo>
                  <a:cubicBezTo>
                    <a:pt x="332" y="663"/>
                    <a:pt x="332" y="663"/>
                    <a:pt x="332" y="663"/>
                  </a:cubicBezTo>
                  <a:cubicBezTo>
                    <a:pt x="332" y="662"/>
                    <a:pt x="332" y="661"/>
                    <a:pt x="332" y="661"/>
                  </a:cubicBezTo>
                  <a:cubicBezTo>
                    <a:pt x="333" y="660"/>
                    <a:pt x="333" y="659"/>
                    <a:pt x="334" y="659"/>
                  </a:cubicBezTo>
                  <a:cubicBezTo>
                    <a:pt x="336" y="658"/>
                    <a:pt x="338" y="659"/>
                    <a:pt x="340" y="660"/>
                  </a:cubicBezTo>
                  <a:cubicBezTo>
                    <a:pt x="340" y="660"/>
                    <a:pt x="340" y="660"/>
                    <a:pt x="340" y="660"/>
                  </a:cubicBezTo>
                  <a:cubicBezTo>
                    <a:pt x="340" y="659"/>
                    <a:pt x="340" y="658"/>
                    <a:pt x="340" y="658"/>
                  </a:cubicBezTo>
                  <a:cubicBezTo>
                    <a:pt x="339" y="656"/>
                    <a:pt x="339" y="653"/>
                    <a:pt x="340" y="650"/>
                  </a:cubicBezTo>
                  <a:cubicBezTo>
                    <a:pt x="341" y="648"/>
                    <a:pt x="344" y="648"/>
                    <a:pt x="346" y="648"/>
                  </a:cubicBezTo>
                  <a:cubicBezTo>
                    <a:pt x="346" y="648"/>
                    <a:pt x="347" y="648"/>
                    <a:pt x="347" y="648"/>
                  </a:cubicBezTo>
                  <a:cubicBezTo>
                    <a:pt x="347" y="648"/>
                    <a:pt x="347" y="648"/>
                    <a:pt x="347" y="648"/>
                  </a:cubicBezTo>
                  <a:cubicBezTo>
                    <a:pt x="347" y="648"/>
                    <a:pt x="347" y="647"/>
                    <a:pt x="347" y="646"/>
                  </a:cubicBezTo>
                  <a:cubicBezTo>
                    <a:pt x="347" y="645"/>
                    <a:pt x="347" y="644"/>
                    <a:pt x="347" y="643"/>
                  </a:cubicBezTo>
                  <a:cubicBezTo>
                    <a:pt x="348" y="642"/>
                    <a:pt x="348" y="641"/>
                    <a:pt x="349" y="641"/>
                  </a:cubicBezTo>
                  <a:cubicBezTo>
                    <a:pt x="350" y="641"/>
                    <a:pt x="351" y="641"/>
                    <a:pt x="352" y="642"/>
                  </a:cubicBezTo>
                  <a:cubicBezTo>
                    <a:pt x="355" y="645"/>
                    <a:pt x="357" y="645"/>
                    <a:pt x="360" y="644"/>
                  </a:cubicBezTo>
                  <a:cubicBezTo>
                    <a:pt x="362" y="643"/>
                    <a:pt x="368" y="640"/>
                    <a:pt x="357" y="610"/>
                  </a:cubicBezTo>
                  <a:cubicBezTo>
                    <a:pt x="357" y="610"/>
                    <a:pt x="357" y="609"/>
                    <a:pt x="357" y="609"/>
                  </a:cubicBezTo>
                  <a:cubicBezTo>
                    <a:pt x="358" y="605"/>
                    <a:pt x="357" y="602"/>
                    <a:pt x="357" y="599"/>
                  </a:cubicBezTo>
                  <a:cubicBezTo>
                    <a:pt x="356" y="595"/>
                    <a:pt x="355" y="591"/>
                    <a:pt x="358" y="586"/>
                  </a:cubicBezTo>
                  <a:cubicBezTo>
                    <a:pt x="365" y="573"/>
                    <a:pt x="374" y="566"/>
                    <a:pt x="381" y="566"/>
                  </a:cubicBezTo>
                  <a:cubicBezTo>
                    <a:pt x="383" y="566"/>
                    <a:pt x="385" y="566"/>
                    <a:pt x="386" y="568"/>
                  </a:cubicBezTo>
                  <a:cubicBezTo>
                    <a:pt x="386" y="568"/>
                    <a:pt x="386" y="568"/>
                    <a:pt x="387" y="568"/>
                  </a:cubicBezTo>
                  <a:cubicBezTo>
                    <a:pt x="390" y="573"/>
                    <a:pt x="386" y="578"/>
                    <a:pt x="383" y="582"/>
                  </a:cubicBezTo>
                  <a:cubicBezTo>
                    <a:pt x="381" y="585"/>
                    <a:pt x="380" y="587"/>
                    <a:pt x="380" y="589"/>
                  </a:cubicBezTo>
                  <a:cubicBezTo>
                    <a:pt x="381" y="589"/>
                    <a:pt x="383" y="589"/>
                    <a:pt x="385" y="589"/>
                  </a:cubicBezTo>
                  <a:cubicBezTo>
                    <a:pt x="388" y="589"/>
                    <a:pt x="391" y="588"/>
                    <a:pt x="394" y="589"/>
                  </a:cubicBezTo>
                  <a:cubicBezTo>
                    <a:pt x="398" y="591"/>
                    <a:pt x="401" y="594"/>
                    <a:pt x="404" y="596"/>
                  </a:cubicBezTo>
                  <a:cubicBezTo>
                    <a:pt x="407" y="599"/>
                    <a:pt x="410" y="601"/>
                    <a:pt x="413" y="602"/>
                  </a:cubicBezTo>
                  <a:cubicBezTo>
                    <a:pt x="413" y="602"/>
                    <a:pt x="414" y="602"/>
                    <a:pt x="414" y="602"/>
                  </a:cubicBezTo>
                  <a:cubicBezTo>
                    <a:pt x="415" y="602"/>
                    <a:pt x="417" y="601"/>
                    <a:pt x="419" y="600"/>
                  </a:cubicBezTo>
                  <a:cubicBezTo>
                    <a:pt x="421" y="598"/>
                    <a:pt x="425" y="597"/>
                    <a:pt x="428" y="597"/>
                  </a:cubicBezTo>
                  <a:cubicBezTo>
                    <a:pt x="432" y="597"/>
                    <a:pt x="434" y="600"/>
                    <a:pt x="437" y="602"/>
                  </a:cubicBezTo>
                  <a:cubicBezTo>
                    <a:pt x="439" y="604"/>
                    <a:pt x="441" y="606"/>
                    <a:pt x="444" y="606"/>
                  </a:cubicBezTo>
                  <a:cubicBezTo>
                    <a:pt x="455" y="606"/>
                    <a:pt x="463" y="601"/>
                    <a:pt x="474" y="595"/>
                  </a:cubicBezTo>
                  <a:cubicBezTo>
                    <a:pt x="474" y="595"/>
                    <a:pt x="474" y="595"/>
                    <a:pt x="475" y="595"/>
                  </a:cubicBezTo>
                  <a:cubicBezTo>
                    <a:pt x="476" y="595"/>
                    <a:pt x="476" y="595"/>
                    <a:pt x="476" y="595"/>
                  </a:cubicBezTo>
                  <a:cubicBezTo>
                    <a:pt x="480" y="594"/>
                    <a:pt x="483" y="593"/>
                    <a:pt x="485" y="591"/>
                  </a:cubicBezTo>
                  <a:cubicBezTo>
                    <a:pt x="487" y="589"/>
                    <a:pt x="487" y="586"/>
                    <a:pt x="488" y="583"/>
                  </a:cubicBezTo>
                  <a:cubicBezTo>
                    <a:pt x="489" y="579"/>
                    <a:pt x="490" y="574"/>
                    <a:pt x="494" y="571"/>
                  </a:cubicBezTo>
                  <a:cubicBezTo>
                    <a:pt x="496" y="570"/>
                    <a:pt x="498" y="570"/>
                    <a:pt x="500" y="570"/>
                  </a:cubicBezTo>
                  <a:cubicBezTo>
                    <a:pt x="502" y="570"/>
                    <a:pt x="504" y="570"/>
                    <a:pt x="506" y="570"/>
                  </a:cubicBezTo>
                  <a:cubicBezTo>
                    <a:pt x="508" y="570"/>
                    <a:pt x="509" y="571"/>
                    <a:pt x="510" y="571"/>
                  </a:cubicBezTo>
                  <a:cubicBezTo>
                    <a:pt x="512" y="571"/>
                    <a:pt x="513" y="570"/>
                    <a:pt x="514" y="570"/>
                  </a:cubicBezTo>
                  <a:cubicBezTo>
                    <a:pt x="516" y="567"/>
                    <a:pt x="516" y="565"/>
                    <a:pt x="517" y="563"/>
                  </a:cubicBezTo>
                  <a:cubicBezTo>
                    <a:pt x="518" y="561"/>
                    <a:pt x="518" y="559"/>
                    <a:pt x="519" y="558"/>
                  </a:cubicBezTo>
                  <a:cubicBezTo>
                    <a:pt x="521" y="554"/>
                    <a:pt x="524" y="552"/>
                    <a:pt x="526" y="551"/>
                  </a:cubicBezTo>
                  <a:cubicBezTo>
                    <a:pt x="527" y="550"/>
                    <a:pt x="528" y="549"/>
                    <a:pt x="529" y="547"/>
                  </a:cubicBezTo>
                  <a:cubicBezTo>
                    <a:pt x="529" y="547"/>
                    <a:pt x="530" y="545"/>
                    <a:pt x="530" y="544"/>
                  </a:cubicBezTo>
                  <a:cubicBezTo>
                    <a:pt x="530" y="542"/>
                    <a:pt x="531" y="540"/>
                    <a:pt x="532" y="538"/>
                  </a:cubicBezTo>
                  <a:cubicBezTo>
                    <a:pt x="534" y="536"/>
                    <a:pt x="536" y="534"/>
                    <a:pt x="539" y="533"/>
                  </a:cubicBezTo>
                  <a:cubicBezTo>
                    <a:pt x="540" y="533"/>
                    <a:pt x="542" y="532"/>
                    <a:pt x="543" y="531"/>
                  </a:cubicBezTo>
                  <a:cubicBezTo>
                    <a:pt x="544" y="530"/>
                    <a:pt x="545" y="529"/>
                    <a:pt x="545" y="528"/>
                  </a:cubicBezTo>
                  <a:cubicBezTo>
                    <a:pt x="548" y="525"/>
                    <a:pt x="551" y="523"/>
                    <a:pt x="555" y="523"/>
                  </a:cubicBezTo>
                  <a:cubicBezTo>
                    <a:pt x="559" y="524"/>
                    <a:pt x="562" y="527"/>
                    <a:pt x="564" y="530"/>
                  </a:cubicBezTo>
                  <a:cubicBezTo>
                    <a:pt x="566" y="531"/>
                    <a:pt x="567" y="533"/>
                    <a:pt x="569" y="534"/>
                  </a:cubicBezTo>
                  <a:cubicBezTo>
                    <a:pt x="569" y="534"/>
                    <a:pt x="570" y="534"/>
                    <a:pt x="570" y="534"/>
                  </a:cubicBezTo>
                  <a:cubicBezTo>
                    <a:pt x="574" y="537"/>
                    <a:pt x="578" y="537"/>
                    <a:pt x="581" y="537"/>
                  </a:cubicBezTo>
                  <a:cubicBezTo>
                    <a:pt x="582" y="537"/>
                    <a:pt x="583" y="537"/>
                    <a:pt x="583" y="537"/>
                  </a:cubicBezTo>
                  <a:cubicBezTo>
                    <a:pt x="584" y="537"/>
                    <a:pt x="585" y="537"/>
                    <a:pt x="586" y="537"/>
                  </a:cubicBezTo>
                  <a:cubicBezTo>
                    <a:pt x="586" y="537"/>
                    <a:pt x="587" y="537"/>
                    <a:pt x="587" y="537"/>
                  </a:cubicBezTo>
                  <a:cubicBezTo>
                    <a:pt x="589" y="539"/>
                    <a:pt x="590" y="541"/>
                    <a:pt x="590" y="542"/>
                  </a:cubicBezTo>
                  <a:cubicBezTo>
                    <a:pt x="591" y="544"/>
                    <a:pt x="591" y="545"/>
                    <a:pt x="594" y="547"/>
                  </a:cubicBezTo>
                  <a:cubicBezTo>
                    <a:pt x="598" y="548"/>
                    <a:pt x="603" y="549"/>
                    <a:pt x="606" y="549"/>
                  </a:cubicBezTo>
                  <a:cubicBezTo>
                    <a:pt x="609" y="549"/>
                    <a:pt x="611" y="549"/>
                    <a:pt x="613" y="548"/>
                  </a:cubicBezTo>
                  <a:cubicBezTo>
                    <a:pt x="615" y="548"/>
                    <a:pt x="618" y="547"/>
                    <a:pt x="620" y="548"/>
                  </a:cubicBezTo>
                  <a:cubicBezTo>
                    <a:pt x="624" y="550"/>
                    <a:pt x="624" y="553"/>
                    <a:pt x="624" y="555"/>
                  </a:cubicBezTo>
                  <a:cubicBezTo>
                    <a:pt x="624" y="557"/>
                    <a:pt x="624" y="558"/>
                    <a:pt x="625" y="558"/>
                  </a:cubicBezTo>
                  <a:cubicBezTo>
                    <a:pt x="627" y="559"/>
                    <a:pt x="629" y="559"/>
                    <a:pt x="631" y="558"/>
                  </a:cubicBezTo>
                  <a:cubicBezTo>
                    <a:pt x="634" y="558"/>
                    <a:pt x="637" y="558"/>
                    <a:pt x="640" y="559"/>
                  </a:cubicBezTo>
                  <a:cubicBezTo>
                    <a:pt x="640" y="559"/>
                    <a:pt x="640" y="559"/>
                    <a:pt x="640" y="559"/>
                  </a:cubicBezTo>
                  <a:cubicBezTo>
                    <a:pt x="642" y="561"/>
                    <a:pt x="643" y="563"/>
                    <a:pt x="643" y="564"/>
                  </a:cubicBezTo>
                  <a:cubicBezTo>
                    <a:pt x="644" y="566"/>
                    <a:pt x="644" y="566"/>
                    <a:pt x="644" y="566"/>
                  </a:cubicBezTo>
                  <a:cubicBezTo>
                    <a:pt x="647" y="566"/>
                    <a:pt x="651" y="563"/>
                    <a:pt x="654" y="561"/>
                  </a:cubicBezTo>
                  <a:cubicBezTo>
                    <a:pt x="659" y="558"/>
                    <a:pt x="664" y="555"/>
                    <a:pt x="668" y="555"/>
                  </a:cubicBezTo>
                  <a:cubicBezTo>
                    <a:pt x="668" y="555"/>
                    <a:pt x="668" y="555"/>
                    <a:pt x="668" y="555"/>
                  </a:cubicBezTo>
                  <a:cubicBezTo>
                    <a:pt x="672" y="555"/>
                    <a:pt x="675" y="557"/>
                    <a:pt x="678" y="559"/>
                  </a:cubicBezTo>
                  <a:cubicBezTo>
                    <a:pt x="681" y="561"/>
                    <a:pt x="683" y="563"/>
                    <a:pt x="686" y="563"/>
                  </a:cubicBezTo>
                  <a:cubicBezTo>
                    <a:pt x="691" y="561"/>
                    <a:pt x="697" y="560"/>
                    <a:pt x="702" y="559"/>
                  </a:cubicBezTo>
                  <a:cubicBezTo>
                    <a:pt x="709" y="558"/>
                    <a:pt x="717" y="557"/>
                    <a:pt x="718" y="553"/>
                  </a:cubicBezTo>
                  <a:cubicBezTo>
                    <a:pt x="722" y="545"/>
                    <a:pt x="718" y="543"/>
                    <a:pt x="711" y="540"/>
                  </a:cubicBezTo>
                  <a:cubicBezTo>
                    <a:pt x="707" y="538"/>
                    <a:pt x="704" y="537"/>
                    <a:pt x="702" y="534"/>
                  </a:cubicBezTo>
                  <a:cubicBezTo>
                    <a:pt x="698" y="525"/>
                    <a:pt x="700" y="518"/>
                    <a:pt x="704" y="510"/>
                  </a:cubicBezTo>
                  <a:cubicBezTo>
                    <a:pt x="706" y="507"/>
                    <a:pt x="708" y="506"/>
                    <a:pt x="710" y="505"/>
                  </a:cubicBezTo>
                  <a:cubicBezTo>
                    <a:pt x="713" y="504"/>
                    <a:pt x="716" y="503"/>
                    <a:pt x="719" y="498"/>
                  </a:cubicBezTo>
                  <a:cubicBezTo>
                    <a:pt x="719" y="495"/>
                    <a:pt x="721" y="493"/>
                    <a:pt x="722" y="491"/>
                  </a:cubicBezTo>
                  <a:cubicBezTo>
                    <a:pt x="723" y="489"/>
                    <a:pt x="725" y="487"/>
                    <a:pt x="724" y="486"/>
                  </a:cubicBezTo>
                  <a:cubicBezTo>
                    <a:pt x="724" y="484"/>
                    <a:pt x="724" y="483"/>
                    <a:pt x="725" y="482"/>
                  </a:cubicBezTo>
                  <a:cubicBezTo>
                    <a:pt x="731" y="479"/>
                    <a:pt x="734" y="474"/>
                    <a:pt x="734" y="471"/>
                  </a:cubicBezTo>
                  <a:cubicBezTo>
                    <a:pt x="734" y="469"/>
                    <a:pt x="732" y="468"/>
                    <a:pt x="730" y="466"/>
                  </a:cubicBezTo>
                  <a:cubicBezTo>
                    <a:pt x="727" y="464"/>
                    <a:pt x="723" y="461"/>
                    <a:pt x="724" y="455"/>
                  </a:cubicBezTo>
                  <a:cubicBezTo>
                    <a:pt x="725" y="455"/>
                    <a:pt x="725" y="455"/>
                    <a:pt x="725" y="454"/>
                  </a:cubicBezTo>
                  <a:cubicBezTo>
                    <a:pt x="726" y="452"/>
                    <a:pt x="728" y="452"/>
                    <a:pt x="729" y="452"/>
                  </a:cubicBezTo>
                  <a:cubicBezTo>
                    <a:pt x="729" y="452"/>
                    <a:pt x="729" y="452"/>
                    <a:pt x="730" y="452"/>
                  </a:cubicBezTo>
                  <a:cubicBezTo>
                    <a:pt x="730" y="451"/>
                    <a:pt x="731" y="449"/>
                    <a:pt x="731" y="447"/>
                  </a:cubicBezTo>
                  <a:cubicBezTo>
                    <a:pt x="731" y="446"/>
                    <a:pt x="732" y="445"/>
                    <a:pt x="733" y="445"/>
                  </a:cubicBezTo>
                  <a:cubicBezTo>
                    <a:pt x="735" y="443"/>
                    <a:pt x="739" y="443"/>
                    <a:pt x="742" y="443"/>
                  </a:cubicBezTo>
                  <a:cubicBezTo>
                    <a:pt x="745" y="442"/>
                    <a:pt x="748" y="442"/>
                    <a:pt x="749" y="440"/>
                  </a:cubicBezTo>
                  <a:cubicBezTo>
                    <a:pt x="750" y="439"/>
                    <a:pt x="749" y="437"/>
                    <a:pt x="749" y="435"/>
                  </a:cubicBezTo>
                  <a:cubicBezTo>
                    <a:pt x="748" y="433"/>
                    <a:pt x="748" y="430"/>
                    <a:pt x="748" y="428"/>
                  </a:cubicBezTo>
                  <a:cubicBezTo>
                    <a:pt x="749" y="424"/>
                    <a:pt x="750" y="421"/>
                    <a:pt x="752" y="419"/>
                  </a:cubicBezTo>
                  <a:cubicBezTo>
                    <a:pt x="753" y="417"/>
                    <a:pt x="755" y="415"/>
                    <a:pt x="754" y="414"/>
                  </a:cubicBezTo>
                  <a:cubicBezTo>
                    <a:pt x="753" y="411"/>
                    <a:pt x="751" y="411"/>
                    <a:pt x="746" y="411"/>
                  </a:cubicBezTo>
                  <a:cubicBezTo>
                    <a:pt x="740" y="410"/>
                    <a:pt x="733" y="410"/>
                    <a:pt x="729" y="402"/>
                  </a:cubicBezTo>
                  <a:cubicBezTo>
                    <a:pt x="727" y="395"/>
                    <a:pt x="728" y="391"/>
                    <a:pt x="730" y="386"/>
                  </a:cubicBezTo>
                  <a:cubicBezTo>
                    <a:pt x="732" y="382"/>
                    <a:pt x="734" y="377"/>
                    <a:pt x="732" y="368"/>
                  </a:cubicBezTo>
                  <a:cubicBezTo>
                    <a:pt x="731" y="365"/>
                    <a:pt x="730" y="364"/>
                    <a:pt x="727" y="362"/>
                  </a:cubicBezTo>
                  <a:cubicBezTo>
                    <a:pt x="725" y="361"/>
                    <a:pt x="721" y="358"/>
                    <a:pt x="719" y="353"/>
                  </a:cubicBezTo>
                  <a:cubicBezTo>
                    <a:pt x="717" y="344"/>
                    <a:pt x="719" y="341"/>
                    <a:pt x="721" y="339"/>
                  </a:cubicBezTo>
                  <a:cubicBezTo>
                    <a:pt x="722" y="338"/>
                    <a:pt x="723" y="337"/>
                    <a:pt x="723" y="337"/>
                  </a:cubicBezTo>
                  <a:cubicBezTo>
                    <a:pt x="723" y="335"/>
                    <a:pt x="722" y="333"/>
                    <a:pt x="721" y="332"/>
                  </a:cubicBezTo>
                  <a:cubicBezTo>
                    <a:pt x="720" y="330"/>
                    <a:pt x="718" y="328"/>
                    <a:pt x="718" y="324"/>
                  </a:cubicBezTo>
                  <a:cubicBezTo>
                    <a:pt x="718" y="321"/>
                    <a:pt x="721" y="319"/>
                    <a:pt x="723" y="317"/>
                  </a:cubicBezTo>
                  <a:cubicBezTo>
                    <a:pt x="725" y="315"/>
                    <a:pt x="727" y="314"/>
                    <a:pt x="726" y="311"/>
                  </a:cubicBezTo>
                  <a:cubicBezTo>
                    <a:pt x="726" y="308"/>
                    <a:pt x="724" y="306"/>
                    <a:pt x="721" y="303"/>
                  </a:cubicBezTo>
                  <a:cubicBezTo>
                    <a:pt x="719" y="301"/>
                    <a:pt x="716" y="297"/>
                    <a:pt x="715" y="293"/>
                  </a:cubicBezTo>
                  <a:cubicBezTo>
                    <a:pt x="715" y="288"/>
                    <a:pt x="717" y="285"/>
                    <a:pt x="719" y="283"/>
                  </a:cubicBezTo>
                  <a:cubicBezTo>
                    <a:pt x="720" y="281"/>
                    <a:pt x="721" y="280"/>
                    <a:pt x="721" y="279"/>
                  </a:cubicBezTo>
                  <a:cubicBezTo>
                    <a:pt x="720" y="276"/>
                    <a:pt x="719" y="273"/>
                    <a:pt x="718" y="271"/>
                  </a:cubicBezTo>
                  <a:cubicBezTo>
                    <a:pt x="716" y="267"/>
                    <a:pt x="715" y="263"/>
                    <a:pt x="715" y="259"/>
                  </a:cubicBezTo>
                  <a:cubicBezTo>
                    <a:pt x="715" y="258"/>
                    <a:pt x="715" y="257"/>
                    <a:pt x="716" y="256"/>
                  </a:cubicBezTo>
                  <a:cubicBezTo>
                    <a:pt x="717" y="256"/>
                    <a:pt x="718" y="255"/>
                    <a:pt x="719" y="255"/>
                  </a:cubicBezTo>
                  <a:cubicBezTo>
                    <a:pt x="720" y="255"/>
                    <a:pt x="722" y="256"/>
                    <a:pt x="724" y="257"/>
                  </a:cubicBezTo>
                  <a:cubicBezTo>
                    <a:pt x="726" y="258"/>
                    <a:pt x="727" y="260"/>
                    <a:pt x="730" y="260"/>
                  </a:cubicBezTo>
                  <a:cubicBezTo>
                    <a:pt x="730" y="259"/>
                    <a:pt x="729" y="259"/>
                    <a:pt x="729" y="258"/>
                  </a:cubicBezTo>
                  <a:cubicBezTo>
                    <a:pt x="729" y="256"/>
                    <a:pt x="728" y="252"/>
                    <a:pt x="731" y="250"/>
                  </a:cubicBezTo>
                  <a:cubicBezTo>
                    <a:pt x="733" y="249"/>
                    <a:pt x="734" y="249"/>
                    <a:pt x="735" y="248"/>
                  </a:cubicBezTo>
                  <a:cubicBezTo>
                    <a:pt x="736" y="248"/>
                    <a:pt x="737" y="248"/>
                    <a:pt x="738" y="247"/>
                  </a:cubicBezTo>
                  <a:cubicBezTo>
                    <a:pt x="739" y="246"/>
                    <a:pt x="740" y="245"/>
                    <a:pt x="741" y="244"/>
                  </a:cubicBezTo>
                  <a:cubicBezTo>
                    <a:pt x="743" y="239"/>
                    <a:pt x="742" y="234"/>
                    <a:pt x="740" y="227"/>
                  </a:cubicBezTo>
                  <a:cubicBezTo>
                    <a:pt x="740" y="224"/>
                    <a:pt x="740" y="222"/>
                    <a:pt x="740" y="219"/>
                  </a:cubicBezTo>
                  <a:cubicBezTo>
                    <a:pt x="740" y="215"/>
                    <a:pt x="740" y="210"/>
                    <a:pt x="737" y="206"/>
                  </a:cubicBezTo>
                  <a:cubicBezTo>
                    <a:pt x="737" y="206"/>
                    <a:pt x="737" y="206"/>
                    <a:pt x="736" y="206"/>
                  </a:cubicBezTo>
                  <a:cubicBezTo>
                    <a:pt x="735" y="206"/>
                    <a:pt x="732" y="206"/>
                    <a:pt x="729" y="207"/>
                  </a:cubicBezTo>
                  <a:cubicBezTo>
                    <a:pt x="726" y="208"/>
                    <a:pt x="722" y="209"/>
                    <a:pt x="718" y="209"/>
                  </a:cubicBezTo>
                  <a:cubicBezTo>
                    <a:pt x="714" y="209"/>
                    <a:pt x="711" y="208"/>
                    <a:pt x="709" y="206"/>
                  </a:cubicBezTo>
                  <a:cubicBezTo>
                    <a:pt x="708" y="206"/>
                    <a:pt x="708" y="205"/>
                    <a:pt x="707" y="204"/>
                  </a:cubicBezTo>
                  <a:cubicBezTo>
                    <a:pt x="706" y="194"/>
                    <a:pt x="703" y="189"/>
                    <a:pt x="701" y="186"/>
                  </a:cubicBezTo>
                  <a:cubicBezTo>
                    <a:pt x="698" y="182"/>
                    <a:pt x="696" y="178"/>
                    <a:pt x="698" y="171"/>
                  </a:cubicBezTo>
                  <a:cubicBezTo>
                    <a:pt x="700" y="165"/>
                    <a:pt x="704" y="164"/>
                    <a:pt x="708" y="163"/>
                  </a:cubicBezTo>
                  <a:cubicBezTo>
                    <a:pt x="713" y="161"/>
                    <a:pt x="718" y="160"/>
                    <a:pt x="723" y="151"/>
                  </a:cubicBezTo>
                  <a:cubicBezTo>
                    <a:pt x="723" y="150"/>
                    <a:pt x="724" y="150"/>
                    <a:pt x="724" y="149"/>
                  </a:cubicBezTo>
                  <a:cubicBezTo>
                    <a:pt x="728" y="148"/>
                    <a:pt x="731" y="149"/>
                    <a:pt x="733" y="149"/>
                  </a:cubicBezTo>
                  <a:cubicBezTo>
                    <a:pt x="733" y="149"/>
                    <a:pt x="733" y="150"/>
                    <a:pt x="734" y="150"/>
                  </a:cubicBezTo>
                  <a:cubicBezTo>
                    <a:pt x="734" y="150"/>
                    <a:pt x="734" y="150"/>
                    <a:pt x="734" y="150"/>
                  </a:cubicBezTo>
                  <a:cubicBezTo>
                    <a:pt x="735" y="148"/>
                    <a:pt x="735" y="146"/>
                    <a:pt x="735" y="142"/>
                  </a:cubicBezTo>
                  <a:cubicBezTo>
                    <a:pt x="735" y="140"/>
                    <a:pt x="735" y="138"/>
                    <a:pt x="736" y="135"/>
                  </a:cubicBezTo>
                  <a:cubicBezTo>
                    <a:pt x="737" y="125"/>
                    <a:pt x="733" y="120"/>
                    <a:pt x="729" y="115"/>
                  </a:cubicBezTo>
                  <a:cubicBezTo>
                    <a:pt x="727" y="111"/>
                    <a:pt x="724" y="107"/>
                    <a:pt x="723" y="102"/>
                  </a:cubicBezTo>
                  <a:cubicBezTo>
                    <a:pt x="723" y="102"/>
                    <a:pt x="723" y="102"/>
                    <a:pt x="723" y="101"/>
                  </a:cubicBezTo>
                  <a:cubicBezTo>
                    <a:pt x="724" y="97"/>
                    <a:pt x="728" y="96"/>
                    <a:pt x="731" y="95"/>
                  </a:cubicBezTo>
                  <a:cubicBezTo>
                    <a:pt x="735" y="94"/>
                    <a:pt x="740" y="92"/>
                    <a:pt x="741" y="80"/>
                  </a:cubicBezTo>
                  <a:cubicBezTo>
                    <a:pt x="735" y="79"/>
                    <a:pt x="731" y="77"/>
                    <a:pt x="729" y="74"/>
                  </a:cubicBezTo>
                  <a:cubicBezTo>
                    <a:pt x="727" y="72"/>
                    <a:pt x="727" y="69"/>
                    <a:pt x="728" y="66"/>
                  </a:cubicBezTo>
                  <a:cubicBezTo>
                    <a:pt x="725" y="66"/>
                    <a:pt x="722" y="66"/>
                    <a:pt x="720" y="67"/>
                  </a:cubicBezTo>
                  <a:cubicBezTo>
                    <a:pt x="719" y="67"/>
                    <a:pt x="719" y="67"/>
                    <a:pt x="718" y="67"/>
                  </a:cubicBezTo>
                  <a:cubicBezTo>
                    <a:pt x="718" y="67"/>
                    <a:pt x="717" y="67"/>
                    <a:pt x="717" y="67"/>
                  </a:cubicBezTo>
                  <a:cubicBezTo>
                    <a:pt x="717" y="67"/>
                    <a:pt x="716" y="67"/>
                    <a:pt x="716" y="68"/>
                  </a:cubicBezTo>
                  <a:cubicBezTo>
                    <a:pt x="715" y="70"/>
                    <a:pt x="717" y="73"/>
                    <a:pt x="719" y="75"/>
                  </a:cubicBezTo>
                  <a:cubicBezTo>
                    <a:pt x="719" y="75"/>
                    <a:pt x="719" y="76"/>
                    <a:pt x="719" y="76"/>
                  </a:cubicBezTo>
                  <a:cubicBezTo>
                    <a:pt x="719" y="77"/>
                    <a:pt x="719" y="77"/>
                    <a:pt x="719" y="77"/>
                  </a:cubicBezTo>
                  <a:cubicBezTo>
                    <a:pt x="721" y="78"/>
                    <a:pt x="722" y="80"/>
                    <a:pt x="722" y="81"/>
                  </a:cubicBezTo>
                  <a:cubicBezTo>
                    <a:pt x="722" y="84"/>
                    <a:pt x="721" y="86"/>
                    <a:pt x="719" y="87"/>
                  </a:cubicBezTo>
                  <a:cubicBezTo>
                    <a:pt x="719" y="87"/>
                    <a:pt x="717" y="87"/>
                    <a:pt x="716" y="87"/>
                  </a:cubicBezTo>
                  <a:cubicBezTo>
                    <a:pt x="714" y="86"/>
                    <a:pt x="713" y="85"/>
                    <a:pt x="711" y="84"/>
                  </a:cubicBezTo>
                  <a:cubicBezTo>
                    <a:pt x="710" y="82"/>
                    <a:pt x="710" y="80"/>
                    <a:pt x="709" y="78"/>
                  </a:cubicBezTo>
                  <a:cubicBezTo>
                    <a:pt x="709" y="77"/>
                    <a:pt x="709" y="76"/>
                    <a:pt x="709" y="75"/>
                  </a:cubicBezTo>
                  <a:cubicBezTo>
                    <a:pt x="709" y="73"/>
                    <a:pt x="707" y="72"/>
                    <a:pt x="705" y="72"/>
                  </a:cubicBezTo>
                  <a:cubicBezTo>
                    <a:pt x="704" y="72"/>
                    <a:pt x="702" y="73"/>
                    <a:pt x="701" y="74"/>
                  </a:cubicBezTo>
                  <a:cubicBezTo>
                    <a:pt x="700" y="74"/>
                    <a:pt x="700" y="74"/>
                    <a:pt x="700" y="74"/>
                  </a:cubicBezTo>
                  <a:cubicBezTo>
                    <a:pt x="699" y="74"/>
                    <a:pt x="697" y="74"/>
                    <a:pt x="696" y="74"/>
                  </a:cubicBezTo>
                  <a:cubicBezTo>
                    <a:pt x="695" y="74"/>
                    <a:pt x="693" y="74"/>
                    <a:pt x="692" y="75"/>
                  </a:cubicBezTo>
                  <a:cubicBezTo>
                    <a:pt x="692" y="76"/>
                    <a:pt x="692" y="76"/>
                    <a:pt x="692" y="76"/>
                  </a:cubicBezTo>
                  <a:cubicBezTo>
                    <a:pt x="689" y="91"/>
                    <a:pt x="692" y="95"/>
                    <a:pt x="696" y="99"/>
                  </a:cubicBezTo>
                  <a:cubicBezTo>
                    <a:pt x="696" y="99"/>
                    <a:pt x="697" y="100"/>
                    <a:pt x="697" y="100"/>
                  </a:cubicBezTo>
                  <a:cubicBezTo>
                    <a:pt x="697" y="101"/>
                    <a:pt x="698" y="101"/>
                    <a:pt x="698" y="102"/>
                  </a:cubicBezTo>
                  <a:cubicBezTo>
                    <a:pt x="700" y="105"/>
                    <a:pt x="703" y="108"/>
                    <a:pt x="709" y="109"/>
                  </a:cubicBezTo>
                  <a:cubicBezTo>
                    <a:pt x="709" y="109"/>
                    <a:pt x="710" y="110"/>
                    <a:pt x="710" y="110"/>
                  </a:cubicBezTo>
                  <a:cubicBezTo>
                    <a:pt x="711" y="111"/>
                    <a:pt x="711" y="114"/>
                    <a:pt x="711" y="116"/>
                  </a:cubicBezTo>
                  <a:cubicBezTo>
                    <a:pt x="712" y="117"/>
                    <a:pt x="712" y="119"/>
                    <a:pt x="712" y="120"/>
                  </a:cubicBezTo>
                  <a:cubicBezTo>
                    <a:pt x="712" y="121"/>
                    <a:pt x="714" y="122"/>
                    <a:pt x="715" y="123"/>
                  </a:cubicBezTo>
                  <a:cubicBezTo>
                    <a:pt x="716" y="123"/>
                    <a:pt x="716" y="123"/>
                    <a:pt x="716" y="123"/>
                  </a:cubicBezTo>
                  <a:cubicBezTo>
                    <a:pt x="716" y="124"/>
                    <a:pt x="717" y="124"/>
                    <a:pt x="717" y="124"/>
                  </a:cubicBezTo>
                  <a:cubicBezTo>
                    <a:pt x="718" y="124"/>
                    <a:pt x="719" y="124"/>
                    <a:pt x="719" y="125"/>
                  </a:cubicBezTo>
                  <a:cubicBezTo>
                    <a:pt x="720" y="125"/>
                    <a:pt x="721" y="126"/>
                    <a:pt x="721" y="126"/>
                  </a:cubicBezTo>
                  <a:cubicBezTo>
                    <a:pt x="721" y="127"/>
                    <a:pt x="721" y="127"/>
                    <a:pt x="720" y="127"/>
                  </a:cubicBezTo>
                  <a:cubicBezTo>
                    <a:pt x="720" y="127"/>
                    <a:pt x="720" y="127"/>
                    <a:pt x="720" y="127"/>
                  </a:cubicBezTo>
                  <a:cubicBezTo>
                    <a:pt x="720" y="127"/>
                    <a:pt x="720" y="127"/>
                    <a:pt x="720" y="127"/>
                  </a:cubicBezTo>
                  <a:cubicBezTo>
                    <a:pt x="719" y="127"/>
                    <a:pt x="719" y="127"/>
                    <a:pt x="718" y="127"/>
                  </a:cubicBezTo>
                  <a:cubicBezTo>
                    <a:pt x="717" y="127"/>
                    <a:pt x="717" y="127"/>
                    <a:pt x="717" y="127"/>
                  </a:cubicBezTo>
                  <a:cubicBezTo>
                    <a:pt x="715" y="127"/>
                    <a:pt x="713" y="126"/>
                    <a:pt x="711" y="125"/>
                  </a:cubicBezTo>
                  <a:cubicBezTo>
                    <a:pt x="711" y="124"/>
                    <a:pt x="711" y="124"/>
                    <a:pt x="710" y="124"/>
                  </a:cubicBezTo>
                  <a:cubicBezTo>
                    <a:pt x="709" y="123"/>
                    <a:pt x="708" y="122"/>
                    <a:pt x="708" y="122"/>
                  </a:cubicBezTo>
                  <a:cubicBezTo>
                    <a:pt x="707" y="121"/>
                    <a:pt x="706" y="119"/>
                    <a:pt x="705" y="117"/>
                  </a:cubicBezTo>
                  <a:cubicBezTo>
                    <a:pt x="704" y="114"/>
                    <a:pt x="703" y="111"/>
                    <a:pt x="700" y="110"/>
                  </a:cubicBezTo>
                  <a:cubicBezTo>
                    <a:pt x="697" y="110"/>
                    <a:pt x="694" y="110"/>
                    <a:pt x="692" y="110"/>
                  </a:cubicBezTo>
                  <a:cubicBezTo>
                    <a:pt x="690" y="109"/>
                    <a:pt x="689" y="109"/>
                    <a:pt x="688" y="108"/>
                  </a:cubicBezTo>
                  <a:cubicBezTo>
                    <a:pt x="687" y="104"/>
                    <a:pt x="684" y="102"/>
                    <a:pt x="682" y="100"/>
                  </a:cubicBezTo>
                  <a:cubicBezTo>
                    <a:pt x="679" y="97"/>
                    <a:pt x="677" y="96"/>
                    <a:pt x="679" y="91"/>
                  </a:cubicBezTo>
                  <a:cubicBezTo>
                    <a:pt x="685" y="85"/>
                    <a:pt x="684" y="80"/>
                    <a:pt x="683" y="77"/>
                  </a:cubicBezTo>
                  <a:cubicBezTo>
                    <a:pt x="683" y="74"/>
                    <a:pt x="682" y="72"/>
                    <a:pt x="684" y="70"/>
                  </a:cubicBezTo>
                  <a:cubicBezTo>
                    <a:pt x="685" y="67"/>
                    <a:pt x="688" y="64"/>
                    <a:pt x="692" y="62"/>
                  </a:cubicBezTo>
                  <a:cubicBezTo>
                    <a:pt x="693" y="61"/>
                    <a:pt x="695" y="61"/>
                    <a:pt x="696" y="61"/>
                  </a:cubicBezTo>
                  <a:cubicBezTo>
                    <a:pt x="696" y="61"/>
                    <a:pt x="697" y="60"/>
                    <a:pt x="697" y="60"/>
                  </a:cubicBezTo>
                  <a:cubicBezTo>
                    <a:pt x="697" y="60"/>
                    <a:pt x="697" y="60"/>
                    <a:pt x="697" y="59"/>
                  </a:cubicBezTo>
                  <a:cubicBezTo>
                    <a:pt x="695" y="55"/>
                    <a:pt x="696" y="50"/>
                    <a:pt x="697" y="45"/>
                  </a:cubicBezTo>
                  <a:cubicBezTo>
                    <a:pt x="698" y="40"/>
                    <a:pt x="699" y="36"/>
                    <a:pt x="697" y="34"/>
                  </a:cubicBezTo>
                  <a:cubicBezTo>
                    <a:pt x="696" y="32"/>
                    <a:pt x="695" y="32"/>
                    <a:pt x="693" y="32"/>
                  </a:cubicBezTo>
                  <a:cubicBezTo>
                    <a:pt x="693" y="32"/>
                    <a:pt x="693" y="32"/>
                    <a:pt x="693" y="32"/>
                  </a:cubicBezTo>
                  <a:cubicBezTo>
                    <a:pt x="693" y="32"/>
                    <a:pt x="693" y="32"/>
                    <a:pt x="693" y="32"/>
                  </a:cubicBezTo>
                  <a:cubicBezTo>
                    <a:pt x="692" y="32"/>
                    <a:pt x="692" y="32"/>
                    <a:pt x="692" y="33"/>
                  </a:cubicBezTo>
                  <a:cubicBezTo>
                    <a:pt x="692" y="35"/>
                    <a:pt x="692" y="35"/>
                    <a:pt x="691" y="36"/>
                  </a:cubicBezTo>
                  <a:cubicBezTo>
                    <a:pt x="690" y="37"/>
                    <a:pt x="690" y="37"/>
                    <a:pt x="690" y="37"/>
                  </a:cubicBezTo>
                  <a:cubicBezTo>
                    <a:pt x="689" y="38"/>
                    <a:pt x="688" y="39"/>
                    <a:pt x="688" y="40"/>
                  </a:cubicBezTo>
                  <a:cubicBezTo>
                    <a:pt x="688" y="40"/>
                    <a:pt x="688" y="40"/>
                    <a:pt x="688" y="40"/>
                  </a:cubicBezTo>
                  <a:cubicBezTo>
                    <a:pt x="692" y="48"/>
                    <a:pt x="682" y="59"/>
                    <a:pt x="674" y="64"/>
                  </a:cubicBezTo>
                  <a:cubicBezTo>
                    <a:pt x="673" y="65"/>
                    <a:pt x="672" y="65"/>
                    <a:pt x="670" y="65"/>
                  </a:cubicBezTo>
                  <a:cubicBezTo>
                    <a:pt x="669" y="65"/>
                    <a:pt x="668" y="65"/>
                    <a:pt x="667" y="65"/>
                  </a:cubicBezTo>
                  <a:cubicBezTo>
                    <a:pt x="665" y="65"/>
                    <a:pt x="664" y="65"/>
                    <a:pt x="663" y="65"/>
                  </a:cubicBezTo>
                  <a:cubicBezTo>
                    <a:pt x="662" y="65"/>
                    <a:pt x="661" y="65"/>
                    <a:pt x="660" y="65"/>
                  </a:cubicBezTo>
                  <a:cubicBezTo>
                    <a:pt x="660" y="65"/>
                    <a:pt x="660" y="65"/>
                    <a:pt x="660" y="65"/>
                  </a:cubicBezTo>
                  <a:cubicBezTo>
                    <a:pt x="658" y="66"/>
                    <a:pt x="657" y="67"/>
                    <a:pt x="656" y="69"/>
                  </a:cubicBezTo>
                  <a:cubicBezTo>
                    <a:pt x="655" y="70"/>
                    <a:pt x="654" y="72"/>
                    <a:pt x="653" y="73"/>
                  </a:cubicBezTo>
                  <a:cubicBezTo>
                    <a:pt x="652" y="74"/>
                    <a:pt x="650" y="74"/>
                    <a:pt x="649" y="75"/>
                  </a:cubicBezTo>
                  <a:cubicBezTo>
                    <a:pt x="648" y="75"/>
                    <a:pt x="648" y="75"/>
                    <a:pt x="648" y="75"/>
                  </a:cubicBezTo>
                  <a:cubicBezTo>
                    <a:pt x="646" y="76"/>
                    <a:pt x="645" y="77"/>
                    <a:pt x="645" y="79"/>
                  </a:cubicBezTo>
                  <a:cubicBezTo>
                    <a:pt x="644" y="82"/>
                    <a:pt x="646" y="85"/>
                    <a:pt x="647" y="88"/>
                  </a:cubicBezTo>
                  <a:cubicBezTo>
                    <a:pt x="648" y="89"/>
                    <a:pt x="648" y="89"/>
                    <a:pt x="648" y="89"/>
                  </a:cubicBezTo>
                  <a:cubicBezTo>
                    <a:pt x="648" y="90"/>
                    <a:pt x="649" y="92"/>
                    <a:pt x="649" y="94"/>
                  </a:cubicBezTo>
                  <a:cubicBezTo>
                    <a:pt x="649" y="94"/>
                    <a:pt x="649" y="94"/>
                    <a:pt x="649" y="94"/>
                  </a:cubicBezTo>
                  <a:cubicBezTo>
                    <a:pt x="649" y="95"/>
                    <a:pt x="648" y="97"/>
                    <a:pt x="647" y="98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03"/>
                    <a:pt x="646" y="103"/>
                    <a:pt x="646" y="103"/>
                  </a:cubicBezTo>
                  <a:cubicBezTo>
                    <a:pt x="646" y="105"/>
                    <a:pt x="647" y="107"/>
                    <a:pt x="647" y="109"/>
                  </a:cubicBezTo>
                  <a:cubicBezTo>
                    <a:pt x="647" y="110"/>
                    <a:pt x="647" y="111"/>
                    <a:pt x="647" y="112"/>
                  </a:cubicBezTo>
                  <a:cubicBezTo>
                    <a:pt x="648" y="114"/>
                    <a:pt x="648" y="116"/>
                    <a:pt x="647" y="118"/>
                  </a:cubicBezTo>
                  <a:cubicBezTo>
                    <a:pt x="647" y="119"/>
                    <a:pt x="647" y="119"/>
                    <a:pt x="647" y="119"/>
                  </a:cubicBezTo>
                  <a:cubicBezTo>
                    <a:pt x="644" y="124"/>
                    <a:pt x="641" y="126"/>
                    <a:pt x="638" y="128"/>
                  </a:cubicBezTo>
                  <a:cubicBezTo>
                    <a:pt x="636" y="129"/>
                    <a:pt x="634" y="130"/>
                    <a:pt x="632" y="132"/>
                  </a:cubicBezTo>
                  <a:cubicBezTo>
                    <a:pt x="631" y="134"/>
                    <a:pt x="631" y="135"/>
                    <a:pt x="631" y="137"/>
                  </a:cubicBezTo>
                  <a:cubicBezTo>
                    <a:pt x="630" y="138"/>
                    <a:pt x="630" y="140"/>
                    <a:pt x="629" y="141"/>
                  </a:cubicBezTo>
                  <a:cubicBezTo>
                    <a:pt x="628" y="143"/>
                    <a:pt x="627" y="145"/>
                    <a:pt x="625" y="147"/>
                  </a:cubicBezTo>
                  <a:cubicBezTo>
                    <a:pt x="624" y="148"/>
                    <a:pt x="623" y="150"/>
                    <a:pt x="621" y="152"/>
                  </a:cubicBezTo>
                  <a:cubicBezTo>
                    <a:pt x="621" y="152"/>
                    <a:pt x="621" y="153"/>
                    <a:pt x="621" y="153"/>
                  </a:cubicBezTo>
                  <a:cubicBezTo>
                    <a:pt x="622" y="161"/>
                    <a:pt x="620" y="165"/>
                    <a:pt x="618" y="169"/>
                  </a:cubicBezTo>
                  <a:cubicBezTo>
                    <a:pt x="617" y="171"/>
                    <a:pt x="617" y="172"/>
                    <a:pt x="616" y="173"/>
                  </a:cubicBezTo>
                  <a:cubicBezTo>
                    <a:pt x="616" y="174"/>
                    <a:pt x="616" y="174"/>
                    <a:pt x="616" y="175"/>
                  </a:cubicBezTo>
                  <a:cubicBezTo>
                    <a:pt x="617" y="176"/>
                    <a:pt x="619" y="176"/>
                    <a:pt x="622" y="176"/>
                  </a:cubicBezTo>
                  <a:cubicBezTo>
                    <a:pt x="623" y="176"/>
                    <a:pt x="623" y="176"/>
                    <a:pt x="623" y="176"/>
                  </a:cubicBezTo>
                  <a:cubicBezTo>
                    <a:pt x="624" y="176"/>
                    <a:pt x="625" y="176"/>
                    <a:pt x="626" y="176"/>
                  </a:cubicBezTo>
                  <a:cubicBezTo>
                    <a:pt x="629" y="181"/>
                    <a:pt x="631" y="183"/>
                    <a:pt x="633" y="183"/>
                  </a:cubicBezTo>
                  <a:cubicBezTo>
                    <a:pt x="635" y="183"/>
                    <a:pt x="636" y="182"/>
                    <a:pt x="637" y="181"/>
                  </a:cubicBezTo>
                  <a:cubicBezTo>
                    <a:pt x="638" y="180"/>
                    <a:pt x="640" y="179"/>
                    <a:pt x="642" y="179"/>
                  </a:cubicBezTo>
                  <a:cubicBezTo>
                    <a:pt x="643" y="179"/>
                    <a:pt x="644" y="179"/>
                    <a:pt x="645" y="180"/>
                  </a:cubicBezTo>
                  <a:cubicBezTo>
                    <a:pt x="646" y="180"/>
                    <a:pt x="647" y="180"/>
                    <a:pt x="648" y="181"/>
                  </a:cubicBezTo>
                  <a:cubicBezTo>
                    <a:pt x="649" y="182"/>
                    <a:pt x="649" y="183"/>
                    <a:pt x="650" y="184"/>
                  </a:cubicBezTo>
                  <a:cubicBezTo>
                    <a:pt x="651" y="185"/>
                    <a:pt x="651" y="187"/>
                    <a:pt x="653" y="188"/>
                  </a:cubicBezTo>
                  <a:cubicBezTo>
                    <a:pt x="653" y="188"/>
                    <a:pt x="653" y="188"/>
                    <a:pt x="653" y="188"/>
                  </a:cubicBezTo>
                  <a:cubicBezTo>
                    <a:pt x="658" y="189"/>
                    <a:pt x="659" y="191"/>
                    <a:pt x="659" y="194"/>
                  </a:cubicBezTo>
                  <a:cubicBezTo>
                    <a:pt x="659" y="195"/>
                    <a:pt x="659" y="196"/>
                    <a:pt x="660" y="197"/>
                  </a:cubicBezTo>
                  <a:cubicBezTo>
                    <a:pt x="660" y="198"/>
                    <a:pt x="660" y="198"/>
                    <a:pt x="660" y="198"/>
                  </a:cubicBezTo>
                  <a:cubicBezTo>
                    <a:pt x="671" y="205"/>
                    <a:pt x="672" y="206"/>
                    <a:pt x="669" y="213"/>
                  </a:cubicBezTo>
                  <a:cubicBezTo>
                    <a:pt x="669" y="213"/>
                    <a:pt x="669" y="213"/>
                    <a:pt x="669" y="214"/>
                  </a:cubicBezTo>
                  <a:cubicBezTo>
                    <a:pt x="669" y="217"/>
                    <a:pt x="670" y="220"/>
                    <a:pt x="670" y="221"/>
                  </a:cubicBezTo>
                  <a:cubicBezTo>
                    <a:pt x="670" y="224"/>
                    <a:pt x="670" y="224"/>
                    <a:pt x="667" y="227"/>
                  </a:cubicBezTo>
                  <a:cubicBezTo>
                    <a:pt x="667" y="227"/>
                    <a:pt x="667" y="227"/>
                    <a:pt x="667" y="227"/>
                  </a:cubicBezTo>
                  <a:cubicBezTo>
                    <a:pt x="666" y="228"/>
                    <a:pt x="666" y="229"/>
                    <a:pt x="666" y="230"/>
                  </a:cubicBezTo>
                  <a:cubicBezTo>
                    <a:pt x="666" y="231"/>
                    <a:pt x="666" y="232"/>
                    <a:pt x="665" y="232"/>
                  </a:cubicBezTo>
                  <a:cubicBezTo>
                    <a:pt x="659" y="233"/>
                    <a:pt x="657" y="235"/>
                    <a:pt x="657" y="242"/>
                  </a:cubicBezTo>
                  <a:cubicBezTo>
                    <a:pt x="655" y="247"/>
                    <a:pt x="654" y="251"/>
                    <a:pt x="655" y="253"/>
                  </a:cubicBezTo>
                  <a:cubicBezTo>
                    <a:pt x="656" y="257"/>
                    <a:pt x="661" y="258"/>
                    <a:pt x="670" y="261"/>
                  </a:cubicBezTo>
                  <a:cubicBezTo>
                    <a:pt x="670" y="261"/>
                    <a:pt x="671" y="263"/>
                    <a:pt x="671" y="269"/>
                  </a:cubicBezTo>
                  <a:cubicBezTo>
                    <a:pt x="671" y="269"/>
                    <a:pt x="671" y="270"/>
                    <a:pt x="672" y="270"/>
                  </a:cubicBezTo>
                  <a:cubicBezTo>
                    <a:pt x="673" y="271"/>
                    <a:pt x="679" y="278"/>
                    <a:pt x="678" y="282"/>
                  </a:cubicBezTo>
                  <a:cubicBezTo>
                    <a:pt x="678" y="283"/>
                    <a:pt x="678" y="283"/>
                    <a:pt x="678" y="283"/>
                  </a:cubicBezTo>
                  <a:cubicBezTo>
                    <a:pt x="676" y="282"/>
                    <a:pt x="675" y="280"/>
                    <a:pt x="673" y="277"/>
                  </a:cubicBezTo>
                  <a:cubicBezTo>
                    <a:pt x="671" y="273"/>
                    <a:pt x="670" y="269"/>
                    <a:pt x="666" y="266"/>
                  </a:cubicBezTo>
                  <a:cubicBezTo>
                    <a:pt x="663" y="263"/>
                    <a:pt x="658" y="262"/>
                    <a:pt x="654" y="260"/>
                  </a:cubicBezTo>
                  <a:cubicBezTo>
                    <a:pt x="652" y="260"/>
                    <a:pt x="650" y="259"/>
                    <a:pt x="649" y="258"/>
                  </a:cubicBezTo>
                  <a:cubicBezTo>
                    <a:pt x="646" y="254"/>
                    <a:pt x="646" y="245"/>
                    <a:pt x="649" y="240"/>
                  </a:cubicBezTo>
                  <a:cubicBezTo>
                    <a:pt x="649" y="240"/>
                    <a:pt x="650" y="240"/>
                    <a:pt x="650" y="240"/>
                  </a:cubicBezTo>
                  <a:cubicBezTo>
                    <a:pt x="650" y="239"/>
                    <a:pt x="651" y="239"/>
                    <a:pt x="651" y="238"/>
                  </a:cubicBezTo>
                  <a:cubicBezTo>
                    <a:pt x="652" y="238"/>
                    <a:pt x="652" y="238"/>
                    <a:pt x="652" y="238"/>
                  </a:cubicBezTo>
                  <a:cubicBezTo>
                    <a:pt x="660" y="228"/>
                    <a:pt x="660" y="226"/>
                    <a:pt x="656" y="210"/>
                  </a:cubicBezTo>
                  <a:cubicBezTo>
                    <a:pt x="655" y="206"/>
                    <a:pt x="655" y="203"/>
                    <a:pt x="655" y="201"/>
                  </a:cubicBezTo>
                  <a:cubicBezTo>
                    <a:pt x="655" y="196"/>
                    <a:pt x="655" y="194"/>
                    <a:pt x="648" y="194"/>
                  </a:cubicBezTo>
                  <a:cubicBezTo>
                    <a:pt x="648" y="194"/>
                    <a:pt x="647" y="194"/>
                    <a:pt x="645" y="194"/>
                  </a:cubicBezTo>
                  <a:cubicBezTo>
                    <a:pt x="644" y="194"/>
                    <a:pt x="642" y="193"/>
                    <a:pt x="639" y="193"/>
                  </a:cubicBezTo>
                  <a:cubicBezTo>
                    <a:pt x="636" y="193"/>
                    <a:pt x="632" y="193"/>
                    <a:pt x="629" y="192"/>
                  </a:cubicBezTo>
                  <a:cubicBezTo>
                    <a:pt x="628" y="192"/>
                    <a:pt x="627" y="191"/>
                    <a:pt x="627" y="191"/>
                  </a:cubicBezTo>
                  <a:cubicBezTo>
                    <a:pt x="622" y="191"/>
                    <a:pt x="621" y="195"/>
                    <a:pt x="620" y="197"/>
                  </a:cubicBezTo>
                  <a:cubicBezTo>
                    <a:pt x="620" y="198"/>
                    <a:pt x="620" y="199"/>
                    <a:pt x="620" y="199"/>
                  </a:cubicBezTo>
                  <a:cubicBezTo>
                    <a:pt x="619" y="199"/>
                    <a:pt x="619" y="200"/>
                    <a:pt x="618" y="200"/>
                  </a:cubicBezTo>
                  <a:cubicBezTo>
                    <a:pt x="616" y="201"/>
                    <a:pt x="614" y="202"/>
                    <a:pt x="614" y="206"/>
                  </a:cubicBezTo>
                  <a:cubicBezTo>
                    <a:pt x="614" y="207"/>
                    <a:pt x="614" y="208"/>
                    <a:pt x="614" y="210"/>
                  </a:cubicBezTo>
                  <a:cubicBezTo>
                    <a:pt x="616" y="217"/>
                    <a:pt x="617" y="223"/>
                    <a:pt x="614" y="230"/>
                  </a:cubicBezTo>
                  <a:cubicBezTo>
                    <a:pt x="611" y="232"/>
                    <a:pt x="609" y="234"/>
                    <a:pt x="606" y="235"/>
                  </a:cubicBezTo>
                  <a:cubicBezTo>
                    <a:pt x="603" y="237"/>
                    <a:pt x="600" y="238"/>
                    <a:pt x="597" y="240"/>
                  </a:cubicBezTo>
                  <a:cubicBezTo>
                    <a:pt x="595" y="242"/>
                    <a:pt x="593" y="244"/>
                    <a:pt x="591" y="247"/>
                  </a:cubicBezTo>
                  <a:cubicBezTo>
                    <a:pt x="589" y="251"/>
                    <a:pt x="585" y="256"/>
                    <a:pt x="580" y="259"/>
                  </a:cubicBezTo>
                  <a:cubicBezTo>
                    <a:pt x="555" y="265"/>
                    <a:pt x="550" y="269"/>
                    <a:pt x="547" y="272"/>
                  </a:cubicBezTo>
                  <a:cubicBezTo>
                    <a:pt x="545" y="274"/>
                    <a:pt x="544" y="274"/>
                    <a:pt x="540" y="275"/>
                  </a:cubicBezTo>
                  <a:cubicBezTo>
                    <a:pt x="535" y="270"/>
                    <a:pt x="530" y="269"/>
                    <a:pt x="525" y="267"/>
                  </a:cubicBezTo>
                  <a:cubicBezTo>
                    <a:pt x="523" y="266"/>
                    <a:pt x="520" y="266"/>
                    <a:pt x="518" y="265"/>
                  </a:cubicBezTo>
                  <a:cubicBezTo>
                    <a:pt x="504" y="252"/>
                    <a:pt x="502" y="244"/>
                    <a:pt x="503" y="238"/>
                  </a:cubicBezTo>
                  <a:cubicBezTo>
                    <a:pt x="505" y="238"/>
                    <a:pt x="507" y="242"/>
                    <a:pt x="508" y="245"/>
                  </a:cubicBezTo>
                  <a:cubicBezTo>
                    <a:pt x="509" y="248"/>
                    <a:pt x="511" y="250"/>
                    <a:pt x="512" y="251"/>
                  </a:cubicBezTo>
                  <a:cubicBezTo>
                    <a:pt x="513" y="251"/>
                    <a:pt x="513" y="251"/>
                    <a:pt x="513" y="251"/>
                  </a:cubicBezTo>
                  <a:cubicBezTo>
                    <a:pt x="514" y="251"/>
                    <a:pt x="514" y="251"/>
                    <a:pt x="515" y="251"/>
                  </a:cubicBezTo>
                  <a:cubicBezTo>
                    <a:pt x="516" y="250"/>
                    <a:pt x="516" y="248"/>
                    <a:pt x="516" y="245"/>
                  </a:cubicBezTo>
                  <a:cubicBezTo>
                    <a:pt x="516" y="244"/>
                    <a:pt x="516" y="242"/>
                    <a:pt x="516" y="242"/>
                  </a:cubicBezTo>
                  <a:cubicBezTo>
                    <a:pt x="516" y="242"/>
                    <a:pt x="516" y="242"/>
                    <a:pt x="516" y="242"/>
                  </a:cubicBezTo>
                  <a:cubicBezTo>
                    <a:pt x="518" y="243"/>
                    <a:pt x="519" y="247"/>
                    <a:pt x="519" y="251"/>
                  </a:cubicBezTo>
                  <a:cubicBezTo>
                    <a:pt x="520" y="253"/>
                    <a:pt x="520" y="254"/>
                    <a:pt x="520" y="255"/>
                  </a:cubicBezTo>
                  <a:cubicBezTo>
                    <a:pt x="523" y="258"/>
                    <a:pt x="529" y="258"/>
                    <a:pt x="531" y="258"/>
                  </a:cubicBezTo>
                  <a:cubicBezTo>
                    <a:pt x="534" y="258"/>
                    <a:pt x="539" y="257"/>
                    <a:pt x="541" y="255"/>
                  </a:cubicBezTo>
                  <a:cubicBezTo>
                    <a:pt x="542" y="255"/>
                    <a:pt x="542" y="255"/>
                    <a:pt x="542" y="255"/>
                  </a:cubicBezTo>
                  <a:cubicBezTo>
                    <a:pt x="542" y="254"/>
                    <a:pt x="542" y="253"/>
                    <a:pt x="542" y="252"/>
                  </a:cubicBezTo>
                  <a:cubicBezTo>
                    <a:pt x="543" y="250"/>
                    <a:pt x="543" y="248"/>
                    <a:pt x="544" y="248"/>
                  </a:cubicBezTo>
                  <a:cubicBezTo>
                    <a:pt x="560" y="247"/>
                    <a:pt x="562" y="246"/>
                    <a:pt x="566" y="239"/>
                  </a:cubicBezTo>
                  <a:cubicBezTo>
                    <a:pt x="567" y="236"/>
                    <a:pt x="569" y="233"/>
                    <a:pt x="573" y="228"/>
                  </a:cubicBezTo>
                  <a:cubicBezTo>
                    <a:pt x="573" y="228"/>
                    <a:pt x="574" y="228"/>
                    <a:pt x="574" y="228"/>
                  </a:cubicBezTo>
                  <a:cubicBezTo>
                    <a:pt x="575" y="228"/>
                    <a:pt x="576" y="228"/>
                    <a:pt x="577" y="228"/>
                  </a:cubicBezTo>
                  <a:cubicBezTo>
                    <a:pt x="579" y="228"/>
                    <a:pt x="580" y="228"/>
                    <a:pt x="581" y="228"/>
                  </a:cubicBezTo>
                  <a:cubicBezTo>
                    <a:pt x="582" y="228"/>
                    <a:pt x="583" y="228"/>
                    <a:pt x="584" y="228"/>
                  </a:cubicBezTo>
                  <a:cubicBezTo>
                    <a:pt x="589" y="226"/>
                    <a:pt x="589" y="219"/>
                    <a:pt x="589" y="214"/>
                  </a:cubicBezTo>
                  <a:cubicBezTo>
                    <a:pt x="590" y="211"/>
                    <a:pt x="590" y="208"/>
                    <a:pt x="590" y="207"/>
                  </a:cubicBezTo>
                  <a:cubicBezTo>
                    <a:pt x="592" y="205"/>
                    <a:pt x="595" y="203"/>
                    <a:pt x="599" y="201"/>
                  </a:cubicBezTo>
                  <a:cubicBezTo>
                    <a:pt x="603" y="200"/>
                    <a:pt x="605" y="198"/>
                    <a:pt x="606" y="196"/>
                  </a:cubicBezTo>
                  <a:cubicBezTo>
                    <a:pt x="607" y="194"/>
                    <a:pt x="605" y="191"/>
                    <a:pt x="603" y="187"/>
                  </a:cubicBezTo>
                  <a:cubicBezTo>
                    <a:pt x="602" y="185"/>
                    <a:pt x="601" y="183"/>
                    <a:pt x="600" y="180"/>
                  </a:cubicBezTo>
                  <a:cubicBezTo>
                    <a:pt x="600" y="178"/>
                    <a:pt x="600" y="177"/>
                    <a:pt x="600" y="175"/>
                  </a:cubicBezTo>
                  <a:cubicBezTo>
                    <a:pt x="600" y="167"/>
                    <a:pt x="600" y="165"/>
                    <a:pt x="606" y="157"/>
                  </a:cubicBezTo>
                  <a:cubicBezTo>
                    <a:pt x="607" y="155"/>
                    <a:pt x="607" y="154"/>
                    <a:pt x="608" y="152"/>
                  </a:cubicBezTo>
                  <a:cubicBezTo>
                    <a:pt x="609" y="147"/>
                    <a:pt x="610" y="141"/>
                    <a:pt x="616" y="136"/>
                  </a:cubicBezTo>
                  <a:cubicBezTo>
                    <a:pt x="619" y="134"/>
                    <a:pt x="619" y="131"/>
                    <a:pt x="619" y="127"/>
                  </a:cubicBezTo>
                  <a:cubicBezTo>
                    <a:pt x="619" y="124"/>
                    <a:pt x="619" y="122"/>
                    <a:pt x="620" y="119"/>
                  </a:cubicBezTo>
                  <a:cubicBezTo>
                    <a:pt x="621" y="117"/>
                    <a:pt x="623" y="117"/>
                    <a:pt x="624" y="116"/>
                  </a:cubicBezTo>
                  <a:cubicBezTo>
                    <a:pt x="628" y="114"/>
                    <a:pt x="631" y="112"/>
                    <a:pt x="634" y="95"/>
                  </a:cubicBezTo>
                  <a:cubicBezTo>
                    <a:pt x="633" y="90"/>
                    <a:pt x="633" y="88"/>
                    <a:pt x="632" y="85"/>
                  </a:cubicBezTo>
                  <a:cubicBezTo>
                    <a:pt x="631" y="83"/>
                    <a:pt x="630" y="81"/>
                    <a:pt x="629" y="77"/>
                  </a:cubicBezTo>
                  <a:cubicBezTo>
                    <a:pt x="629" y="72"/>
                    <a:pt x="633" y="71"/>
                    <a:pt x="637" y="70"/>
                  </a:cubicBezTo>
                  <a:cubicBezTo>
                    <a:pt x="638" y="69"/>
                    <a:pt x="640" y="69"/>
                    <a:pt x="641" y="68"/>
                  </a:cubicBezTo>
                  <a:cubicBezTo>
                    <a:pt x="641" y="68"/>
                    <a:pt x="641" y="68"/>
                    <a:pt x="642" y="68"/>
                  </a:cubicBezTo>
                  <a:cubicBezTo>
                    <a:pt x="644" y="63"/>
                    <a:pt x="646" y="60"/>
                    <a:pt x="649" y="56"/>
                  </a:cubicBezTo>
                  <a:cubicBezTo>
                    <a:pt x="649" y="56"/>
                    <a:pt x="649" y="56"/>
                    <a:pt x="649" y="56"/>
                  </a:cubicBezTo>
                  <a:cubicBezTo>
                    <a:pt x="651" y="54"/>
                    <a:pt x="651" y="54"/>
                    <a:pt x="651" y="54"/>
                  </a:cubicBezTo>
                  <a:cubicBezTo>
                    <a:pt x="657" y="47"/>
                    <a:pt x="663" y="40"/>
                    <a:pt x="662" y="24"/>
                  </a:cubicBezTo>
                  <a:cubicBezTo>
                    <a:pt x="660" y="16"/>
                    <a:pt x="656" y="12"/>
                    <a:pt x="649" y="9"/>
                  </a:cubicBezTo>
                  <a:cubicBezTo>
                    <a:pt x="646" y="8"/>
                    <a:pt x="642" y="8"/>
                    <a:pt x="636" y="7"/>
                  </a:cubicBezTo>
                  <a:cubicBezTo>
                    <a:pt x="636" y="6"/>
                    <a:pt x="636" y="5"/>
                    <a:pt x="635" y="4"/>
                  </a:cubicBezTo>
                  <a:cubicBezTo>
                    <a:pt x="635" y="2"/>
                    <a:pt x="634" y="0"/>
                    <a:pt x="631" y="0"/>
                  </a:cubicBezTo>
                  <a:cubicBezTo>
                    <a:pt x="631" y="0"/>
                    <a:pt x="631" y="0"/>
                    <a:pt x="631" y="0"/>
                  </a:cubicBezTo>
                  <a:cubicBezTo>
                    <a:pt x="631" y="0"/>
                    <a:pt x="630" y="0"/>
                    <a:pt x="630" y="0"/>
                  </a:cubicBezTo>
                  <a:cubicBezTo>
                    <a:pt x="627" y="2"/>
                    <a:pt x="623" y="5"/>
                    <a:pt x="620" y="7"/>
                  </a:cubicBezTo>
                  <a:cubicBezTo>
                    <a:pt x="618" y="9"/>
                    <a:pt x="615" y="11"/>
                    <a:pt x="614" y="12"/>
                  </a:cubicBezTo>
                  <a:cubicBezTo>
                    <a:pt x="614" y="12"/>
                    <a:pt x="614" y="12"/>
                    <a:pt x="614" y="13"/>
                  </a:cubicBezTo>
                  <a:cubicBezTo>
                    <a:pt x="613" y="18"/>
                    <a:pt x="609" y="21"/>
                    <a:pt x="604" y="25"/>
                  </a:cubicBezTo>
                  <a:cubicBezTo>
                    <a:pt x="602" y="27"/>
                    <a:pt x="599" y="30"/>
                    <a:pt x="597" y="32"/>
                  </a:cubicBezTo>
                  <a:cubicBezTo>
                    <a:pt x="585" y="47"/>
                    <a:pt x="574" y="49"/>
                    <a:pt x="560" y="51"/>
                  </a:cubicBezTo>
                  <a:cubicBezTo>
                    <a:pt x="556" y="52"/>
                    <a:pt x="556" y="52"/>
                    <a:pt x="556" y="52"/>
                  </a:cubicBezTo>
                  <a:cubicBezTo>
                    <a:pt x="555" y="52"/>
                    <a:pt x="553" y="53"/>
                    <a:pt x="553" y="54"/>
                  </a:cubicBezTo>
                  <a:cubicBezTo>
                    <a:pt x="553" y="55"/>
                    <a:pt x="554" y="57"/>
                    <a:pt x="555" y="58"/>
                  </a:cubicBezTo>
                  <a:cubicBezTo>
                    <a:pt x="556" y="59"/>
                    <a:pt x="557" y="60"/>
                    <a:pt x="557" y="60"/>
                  </a:cubicBezTo>
                  <a:cubicBezTo>
                    <a:pt x="554" y="62"/>
                    <a:pt x="552" y="63"/>
                    <a:pt x="552" y="65"/>
                  </a:cubicBezTo>
                  <a:cubicBezTo>
                    <a:pt x="551" y="66"/>
                    <a:pt x="553" y="68"/>
                    <a:pt x="554" y="69"/>
                  </a:cubicBezTo>
                  <a:cubicBezTo>
                    <a:pt x="555" y="71"/>
                    <a:pt x="556" y="72"/>
                    <a:pt x="556" y="73"/>
                  </a:cubicBezTo>
                  <a:cubicBezTo>
                    <a:pt x="556" y="74"/>
                    <a:pt x="554" y="74"/>
                    <a:pt x="554" y="75"/>
                  </a:cubicBezTo>
                  <a:cubicBezTo>
                    <a:pt x="552" y="76"/>
                    <a:pt x="551" y="77"/>
                    <a:pt x="550" y="79"/>
                  </a:cubicBezTo>
                  <a:cubicBezTo>
                    <a:pt x="548" y="81"/>
                    <a:pt x="548" y="84"/>
                    <a:pt x="548" y="86"/>
                  </a:cubicBezTo>
                  <a:cubicBezTo>
                    <a:pt x="548" y="88"/>
                    <a:pt x="547" y="89"/>
                    <a:pt x="547" y="90"/>
                  </a:cubicBezTo>
                  <a:cubicBezTo>
                    <a:pt x="543" y="94"/>
                    <a:pt x="539" y="96"/>
                    <a:pt x="536" y="98"/>
                  </a:cubicBezTo>
                  <a:cubicBezTo>
                    <a:pt x="533" y="100"/>
                    <a:pt x="530" y="101"/>
                    <a:pt x="531" y="103"/>
                  </a:cubicBezTo>
                  <a:cubicBezTo>
                    <a:pt x="530" y="105"/>
                    <a:pt x="531" y="108"/>
                    <a:pt x="534" y="111"/>
                  </a:cubicBezTo>
                  <a:cubicBezTo>
                    <a:pt x="534" y="112"/>
                    <a:pt x="535" y="114"/>
                    <a:pt x="536" y="115"/>
                  </a:cubicBezTo>
                  <a:cubicBezTo>
                    <a:pt x="536" y="116"/>
                    <a:pt x="536" y="117"/>
                    <a:pt x="536" y="118"/>
                  </a:cubicBezTo>
                  <a:cubicBezTo>
                    <a:pt x="537" y="122"/>
                    <a:pt x="537" y="122"/>
                    <a:pt x="543" y="124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44" y="125"/>
                    <a:pt x="542" y="127"/>
                    <a:pt x="540" y="130"/>
                  </a:cubicBezTo>
                  <a:cubicBezTo>
                    <a:pt x="538" y="131"/>
                    <a:pt x="536" y="133"/>
                    <a:pt x="536" y="135"/>
                  </a:cubicBezTo>
                  <a:cubicBezTo>
                    <a:pt x="536" y="142"/>
                    <a:pt x="536" y="145"/>
                    <a:pt x="539" y="151"/>
                  </a:cubicBezTo>
                  <a:cubicBezTo>
                    <a:pt x="539" y="153"/>
                    <a:pt x="539" y="154"/>
                    <a:pt x="540" y="155"/>
                  </a:cubicBezTo>
                  <a:cubicBezTo>
                    <a:pt x="540" y="161"/>
                    <a:pt x="540" y="161"/>
                    <a:pt x="534" y="164"/>
                  </a:cubicBezTo>
                  <a:cubicBezTo>
                    <a:pt x="533" y="165"/>
                    <a:pt x="532" y="165"/>
                    <a:pt x="531" y="166"/>
                  </a:cubicBezTo>
                  <a:cubicBezTo>
                    <a:pt x="529" y="166"/>
                    <a:pt x="528" y="167"/>
                    <a:pt x="527" y="168"/>
                  </a:cubicBezTo>
                  <a:cubicBezTo>
                    <a:pt x="525" y="170"/>
                    <a:pt x="524" y="171"/>
                    <a:pt x="522" y="171"/>
                  </a:cubicBezTo>
                  <a:cubicBezTo>
                    <a:pt x="521" y="171"/>
                    <a:pt x="520" y="171"/>
                    <a:pt x="520" y="171"/>
                  </a:cubicBezTo>
                  <a:cubicBezTo>
                    <a:pt x="520" y="170"/>
                    <a:pt x="520" y="170"/>
                    <a:pt x="521" y="169"/>
                  </a:cubicBezTo>
                  <a:cubicBezTo>
                    <a:pt x="521" y="168"/>
                    <a:pt x="522" y="167"/>
                    <a:pt x="522" y="165"/>
                  </a:cubicBezTo>
                  <a:cubicBezTo>
                    <a:pt x="521" y="164"/>
                    <a:pt x="520" y="163"/>
                    <a:pt x="518" y="162"/>
                  </a:cubicBezTo>
                  <a:cubicBezTo>
                    <a:pt x="517" y="162"/>
                    <a:pt x="517" y="161"/>
                    <a:pt x="516" y="160"/>
                  </a:cubicBezTo>
                  <a:cubicBezTo>
                    <a:pt x="516" y="159"/>
                    <a:pt x="516" y="158"/>
                    <a:pt x="517" y="157"/>
                  </a:cubicBezTo>
                  <a:cubicBezTo>
                    <a:pt x="518" y="155"/>
                    <a:pt x="518" y="154"/>
                    <a:pt x="518" y="152"/>
                  </a:cubicBezTo>
                  <a:cubicBezTo>
                    <a:pt x="517" y="150"/>
                    <a:pt x="516" y="149"/>
                    <a:pt x="515" y="148"/>
                  </a:cubicBezTo>
                  <a:cubicBezTo>
                    <a:pt x="514" y="146"/>
                    <a:pt x="513" y="145"/>
                    <a:pt x="513" y="144"/>
                  </a:cubicBezTo>
                  <a:cubicBezTo>
                    <a:pt x="513" y="141"/>
                    <a:pt x="510" y="136"/>
                    <a:pt x="503" y="128"/>
                  </a:cubicBezTo>
                  <a:cubicBezTo>
                    <a:pt x="503" y="127"/>
                    <a:pt x="502" y="126"/>
                    <a:pt x="502" y="125"/>
                  </a:cubicBezTo>
                  <a:cubicBezTo>
                    <a:pt x="502" y="125"/>
                    <a:pt x="501" y="125"/>
                    <a:pt x="500" y="125"/>
                  </a:cubicBezTo>
                  <a:cubicBezTo>
                    <a:pt x="498" y="125"/>
                    <a:pt x="497" y="125"/>
                    <a:pt x="496" y="125"/>
                  </a:cubicBezTo>
                  <a:cubicBezTo>
                    <a:pt x="495" y="131"/>
                    <a:pt x="493" y="136"/>
                    <a:pt x="489" y="140"/>
                  </a:cubicBezTo>
                  <a:cubicBezTo>
                    <a:pt x="489" y="140"/>
                    <a:pt x="489" y="140"/>
                    <a:pt x="489" y="140"/>
                  </a:cubicBezTo>
                  <a:cubicBezTo>
                    <a:pt x="487" y="142"/>
                    <a:pt x="486" y="143"/>
                    <a:pt x="485" y="144"/>
                  </a:cubicBezTo>
                  <a:cubicBezTo>
                    <a:pt x="482" y="147"/>
                    <a:pt x="480" y="149"/>
                    <a:pt x="479" y="152"/>
                  </a:cubicBezTo>
                  <a:cubicBezTo>
                    <a:pt x="478" y="154"/>
                    <a:pt x="480" y="157"/>
                    <a:pt x="482" y="160"/>
                  </a:cubicBezTo>
                  <a:cubicBezTo>
                    <a:pt x="485" y="164"/>
                    <a:pt x="488" y="169"/>
                    <a:pt x="487" y="176"/>
                  </a:cubicBezTo>
                  <a:cubicBezTo>
                    <a:pt x="487" y="177"/>
                    <a:pt x="487" y="177"/>
                    <a:pt x="487" y="178"/>
                  </a:cubicBezTo>
                  <a:cubicBezTo>
                    <a:pt x="485" y="180"/>
                    <a:pt x="482" y="181"/>
                    <a:pt x="479" y="180"/>
                  </a:cubicBezTo>
                  <a:cubicBezTo>
                    <a:pt x="479" y="182"/>
                    <a:pt x="479" y="184"/>
                    <a:pt x="476" y="186"/>
                  </a:cubicBezTo>
                  <a:cubicBezTo>
                    <a:pt x="474" y="188"/>
                    <a:pt x="470" y="188"/>
                    <a:pt x="466" y="188"/>
                  </a:cubicBezTo>
                  <a:cubicBezTo>
                    <a:pt x="463" y="188"/>
                    <a:pt x="459" y="188"/>
                    <a:pt x="455" y="190"/>
                  </a:cubicBezTo>
                  <a:cubicBezTo>
                    <a:pt x="454" y="190"/>
                    <a:pt x="453" y="191"/>
                    <a:pt x="451" y="193"/>
                  </a:cubicBezTo>
                  <a:cubicBezTo>
                    <a:pt x="448" y="196"/>
                    <a:pt x="445" y="199"/>
                    <a:pt x="439" y="200"/>
                  </a:cubicBezTo>
                  <a:cubicBezTo>
                    <a:pt x="439" y="200"/>
                    <a:pt x="439" y="200"/>
                    <a:pt x="439" y="200"/>
                  </a:cubicBezTo>
                  <a:cubicBezTo>
                    <a:pt x="436" y="200"/>
                    <a:pt x="433" y="199"/>
                    <a:pt x="430" y="198"/>
                  </a:cubicBezTo>
                  <a:cubicBezTo>
                    <a:pt x="424" y="196"/>
                    <a:pt x="418" y="195"/>
                    <a:pt x="414" y="196"/>
                  </a:cubicBezTo>
                  <a:cubicBezTo>
                    <a:pt x="406" y="197"/>
                    <a:pt x="403" y="201"/>
                    <a:pt x="400" y="205"/>
                  </a:cubicBezTo>
                  <a:cubicBezTo>
                    <a:pt x="398" y="208"/>
                    <a:pt x="395" y="211"/>
                    <a:pt x="391" y="213"/>
                  </a:cubicBezTo>
                  <a:cubicBezTo>
                    <a:pt x="389" y="214"/>
                    <a:pt x="387" y="214"/>
                    <a:pt x="385" y="214"/>
                  </a:cubicBezTo>
                  <a:cubicBezTo>
                    <a:pt x="383" y="214"/>
                    <a:pt x="380" y="214"/>
                    <a:pt x="378" y="213"/>
                  </a:cubicBezTo>
                  <a:cubicBezTo>
                    <a:pt x="377" y="213"/>
                    <a:pt x="376" y="213"/>
                    <a:pt x="375" y="213"/>
                  </a:cubicBezTo>
                  <a:cubicBezTo>
                    <a:pt x="374" y="213"/>
                    <a:pt x="371" y="213"/>
                    <a:pt x="370" y="214"/>
                  </a:cubicBezTo>
                  <a:cubicBezTo>
                    <a:pt x="363" y="216"/>
                    <a:pt x="358" y="219"/>
                    <a:pt x="354" y="223"/>
                  </a:cubicBezTo>
                  <a:cubicBezTo>
                    <a:pt x="348" y="227"/>
                    <a:pt x="343" y="232"/>
                    <a:pt x="334" y="233"/>
                  </a:cubicBezTo>
                  <a:cubicBezTo>
                    <a:pt x="333" y="234"/>
                    <a:pt x="332" y="233"/>
                    <a:pt x="331" y="233"/>
                  </a:cubicBezTo>
                  <a:cubicBezTo>
                    <a:pt x="328" y="230"/>
                    <a:pt x="328" y="225"/>
                    <a:pt x="328" y="221"/>
                  </a:cubicBezTo>
                  <a:cubicBezTo>
                    <a:pt x="327" y="220"/>
                    <a:pt x="327" y="217"/>
                    <a:pt x="327" y="216"/>
                  </a:cubicBezTo>
                  <a:cubicBezTo>
                    <a:pt x="327" y="216"/>
                    <a:pt x="327" y="216"/>
                    <a:pt x="327" y="216"/>
                  </a:cubicBezTo>
                  <a:cubicBezTo>
                    <a:pt x="325" y="216"/>
                    <a:pt x="322" y="219"/>
                    <a:pt x="319" y="223"/>
                  </a:cubicBezTo>
                  <a:cubicBezTo>
                    <a:pt x="319" y="228"/>
                    <a:pt x="316" y="231"/>
                    <a:pt x="306" y="233"/>
                  </a:cubicBezTo>
                  <a:cubicBezTo>
                    <a:pt x="306" y="234"/>
                    <a:pt x="306" y="235"/>
                    <a:pt x="306" y="236"/>
                  </a:cubicBezTo>
                  <a:cubicBezTo>
                    <a:pt x="305" y="242"/>
                    <a:pt x="305" y="249"/>
                    <a:pt x="301" y="254"/>
                  </a:cubicBezTo>
                  <a:cubicBezTo>
                    <a:pt x="297" y="260"/>
                    <a:pt x="291" y="265"/>
                    <a:pt x="284" y="270"/>
                  </a:cubicBezTo>
                  <a:cubicBezTo>
                    <a:pt x="282" y="272"/>
                    <a:pt x="279" y="275"/>
                    <a:pt x="277" y="277"/>
                  </a:cubicBezTo>
                  <a:cubicBezTo>
                    <a:pt x="273" y="283"/>
                    <a:pt x="270" y="288"/>
                    <a:pt x="267" y="291"/>
                  </a:cubicBezTo>
                  <a:cubicBezTo>
                    <a:pt x="263" y="297"/>
                    <a:pt x="262" y="299"/>
                    <a:pt x="263" y="302"/>
                  </a:cubicBezTo>
                  <a:cubicBezTo>
                    <a:pt x="263" y="303"/>
                    <a:pt x="263" y="303"/>
                    <a:pt x="263" y="304"/>
                  </a:cubicBezTo>
                  <a:cubicBezTo>
                    <a:pt x="262" y="312"/>
                    <a:pt x="254" y="320"/>
                    <a:pt x="244" y="323"/>
                  </a:cubicBezTo>
                  <a:cubicBezTo>
                    <a:pt x="244" y="323"/>
                    <a:pt x="244" y="323"/>
                    <a:pt x="244" y="323"/>
                  </a:cubicBezTo>
                  <a:cubicBezTo>
                    <a:pt x="243" y="323"/>
                    <a:pt x="242" y="323"/>
                    <a:pt x="241" y="324"/>
                  </a:cubicBezTo>
                  <a:cubicBezTo>
                    <a:pt x="241" y="324"/>
                    <a:pt x="241" y="324"/>
                    <a:pt x="240" y="324"/>
                  </a:cubicBezTo>
                  <a:cubicBezTo>
                    <a:pt x="233" y="337"/>
                    <a:pt x="231" y="339"/>
                    <a:pt x="228" y="341"/>
                  </a:cubicBezTo>
                  <a:cubicBezTo>
                    <a:pt x="227" y="342"/>
                    <a:pt x="227" y="343"/>
                    <a:pt x="225" y="345"/>
                  </a:cubicBezTo>
                  <a:cubicBezTo>
                    <a:pt x="222" y="348"/>
                    <a:pt x="221" y="351"/>
                    <a:pt x="220" y="354"/>
                  </a:cubicBezTo>
                  <a:cubicBezTo>
                    <a:pt x="220" y="356"/>
                    <a:pt x="219" y="359"/>
                    <a:pt x="218" y="361"/>
                  </a:cubicBezTo>
                  <a:cubicBezTo>
                    <a:pt x="217" y="361"/>
                    <a:pt x="217" y="362"/>
                    <a:pt x="217" y="362"/>
                  </a:cubicBezTo>
                  <a:cubicBezTo>
                    <a:pt x="214" y="364"/>
                    <a:pt x="210" y="367"/>
                    <a:pt x="206" y="370"/>
                  </a:cubicBezTo>
                  <a:cubicBezTo>
                    <a:pt x="199" y="376"/>
                    <a:pt x="191" y="382"/>
                    <a:pt x="189" y="385"/>
                  </a:cubicBezTo>
                  <a:cubicBezTo>
                    <a:pt x="189" y="385"/>
                    <a:pt x="189" y="386"/>
                    <a:pt x="189" y="386"/>
                  </a:cubicBezTo>
                  <a:cubicBezTo>
                    <a:pt x="186" y="389"/>
                    <a:pt x="183" y="389"/>
                    <a:pt x="180" y="390"/>
                  </a:cubicBezTo>
                  <a:cubicBezTo>
                    <a:pt x="177" y="390"/>
                    <a:pt x="174" y="391"/>
                    <a:pt x="169" y="397"/>
                  </a:cubicBezTo>
                  <a:cubicBezTo>
                    <a:pt x="164" y="402"/>
                    <a:pt x="166" y="404"/>
                    <a:pt x="168" y="406"/>
                  </a:cubicBezTo>
                  <a:cubicBezTo>
                    <a:pt x="169" y="408"/>
                    <a:pt x="172" y="411"/>
                    <a:pt x="171" y="415"/>
                  </a:cubicBezTo>
                  <a:cubicBezTo>
                    <a:pt x="171" y="415"/>
                    <a:pt x="170" y="416"/>
                    <a:pt x="170" y="416"/>
                  </a:cubicBezTo>
                  <a:cubicBezTo>
                    <a:pt x="169" y="417"/>
                    <a:pt x="169" y="418"/>
                    <a:pt x="168" y="419"/>
                  </a:cubicBezTo>
                  <a:cubicBezTo>
                    <a:pt x="166" y="421"/>
                    <a:pt x="165" y="423"/>
                    <a:pt x="164" y="425"/>
                  </a:cubicBezTo>
                  <a:cubicBezTo>
                    <a:pt x="164" y="425"/>
                    <a:pt x="164" y="425"/>
                    <a:pt x="164" y="425"/>
                  </a:cubicBezTo>
                  <a:cubicBezTo>
                    <a:pt x="164" y="426"/>
                    <a:pt x="164" y="427"/>
                    <a:pt x="164" y="428"/>
                  </a:cubicBezTo>
                  <a:cubicBezTo>
                    <a:pt x="165" y="431"/>
                    <a:pt x="166" y="436"/>
                    <a:pt x="163" y="440"/>
                  </a:cubicBezTo>
                  <a:cubicBezTo>
                    <a:pt x="162" y="440"/>
                    <a:pt x="162" y="440"/>
                    <a:pt x="162" y="440"/>
                  </a:cubicBezTo>
                  <a:cubicBezTo>
                    <a:pt x="157" y="445"/>
                    <a:pt x="152" y="445"/>
                    <a:pt x="148" y="445"/>
                  </a:cubicBezTo>
                  <a:cubicBezTo>
                    <a:pt x="147" y="445"/>
                    <a:pt x="146" y="445"/>
                    <a:pt x="144" y="445"/>
                  </a:cubicBezTo>
                  <a:cubicBezTo>
                    <a:pt x="143" y="445"/>
                    <a:pt x="143" y="445"/>
                    <a:pt x="142" y="445"/>
                  </a:cubicBezTo>
                  <a:cubicBezTo>
                    <a:pt x="140" y="445"/>
                    <a:pt x="139" y="445"/>
                    <a:pt x="139" y="445"/>
                  </a:cubicBezTo>
                  <a:cubicBezTo>
                    <a:pt x="139" y="445"/>
                    <a:pt x="139" y="446"/>
                    <a:pt x="139" y="446"/>
                  </a:cubicBezTo>
                  <a:cubicBezTo>
                    <a:pt x="137" y="447"/>
                    <a:pt x="137" y="448"/>
                    <a:pt x="137" y="451"/>
                  </a:cubicBezTo>
                  <a:cubicBezTo>
                    <a:pt x="138" y="454"/>
                    <a:pt x="138" y="458"/>
                    <a:pt x="133" y="462"/>
                  </a:cubicBezTo>
                  <a:cubicBezTo>
                    <a:pt x="133" y="462"/>
                    <a:pt x="133" y="462"/>
                    <a:pt x="133" y="462"/>
                  </a:cubicBezTo>
                  <a:cubicBezTo>
                    <a:pt x="129" y="464"/>
                    <a:pt x="127" y="465"/>
                    <a:pt x="124" y="465"/>
                  </a:cubicBezTo>
                  <a:cubicBezTo>
                    <a:pt x="119" y="465"/>
                    <a:pt x="116" y="461"/>
                    <a:pt x="114" y="458"/>
                  </a:cubicBezTo>
                  <a:cubicBezTo>
                    <a:pt x="113" y="456"/>
                    <a:pt x="112" y="454"/>
                    <a:pt x="110" y="454"/>
                  </a:cubicBezTo>
                  <a:cubicBezTo>
                    <a:pt x="105" y="455"/>
                    <a:pt x="104" y="459"/>
                    <a:pt x="103" y="466"/>
                  </a:cubicBezTo>
                  <a:cubicBezTo>
                    <a:pt x="103" y="471"/>
                    <a:pt x="102" y="478"/>
                    <a:pt x="95" y="480"/>
                  </a:cubicBezTo>
                  <a:cubicBezTo>
                    <a:pt x="94" y="480"/>
                    <a:pt x="93" y="480"/>
                    <a:pt x="92" y="480"/>
                  </a:cubicBezTo>
                  <a:cubicBezTo>
                    <a:pt x="85" y="480"/>
                    <a:pt x="82" y="476"/>
                    <a:pt x="80" y="474"/>
                  </a:cubicBezTo>
                  <a:cubicBezTo>
                    <a:pt x="79" y="472"/>
                    <a:pt x="78" y="471"/>
                    <a:pt x="77" y="471"/>
                  </a:cubicBezTo>
                  <a:cubicBezTo>
                    <a:pt x="75" y="473"/>
                    <a:pt x="74" y="476"/>
                    <a:pt x="72" y="479"/>
                  </a:cubicBezTo>
                  <a:cubicBezTo>
                    <a:pt x="71" y="483"/>
                    <a:pt x="69" y="487"/>
                    <a:pt x="65" y="490"/>
                  </a:cubicBezTo>
                  <a:cubicBezTo>
                    <a:pt x="67" y="500"/>
                    <a:pt x="70" y="501"/>
                    <a:pt x="73" y="502"/>
                  </a:cubicBezTo>
                  <a:cubicBezTo>
                    <a:pt x="74" y="502"/>
                    <a:pt x="76" y="503"/>
                    <a:pt x="78" y="504"/>
                  </a:cubicBezTo>
                  <a:cubicBezTo>
                    <a:pt x="79" y="506"/>
                    <a:pt x="82" y="508"/>
                    <a:pt x="84" y="511"/>
                  </a:cubicBezTo>
                  <a:cubicBezTo>
                    <a:pt x="87" y="514"/>
                    <a:pt x="91" y="518"/>
                    <a:pt x="95" y="521"/>
                  </a:cubicBezTo>
                  <a:cubicBezTo>
                    <a:pt x="95" y="522"/>
                    <a:pt x="96" y="523"/>
                    <a:pt x="95" y="524"/>
                  </a:cubicBezTo>
                  <a:cubicBezTo>
                    <a:pt x="95" y="525"/>
                    <a:pt x="96" y="526"/>
                    <a:pt x="96" y="526"/>
                  </a:cubicBezTo>
                  <a:cubicBezTo>
                    <a:pt x="96" y="528"/>
                    <a:pt x="96" y="530"/>
                    <a:pt x="95" y="532"/>
                  </a:cubicBezTo>
                  <a:cubicBezTo>
                    <a:pt x="94" y="535"/>
                    <a:pt x="91" y="535"/>
                    <a:pt x="89" y="536"/>
                  </a:cubicBezTo>
                  <a:cubicBezTo>
                    <a:pt x="88" y="536"/>
                    <a:pt x="87" y="536"/>
                    <a:pt x="87" y="536"/>
                  </a:cubicBezTo>
                  <a:cubicBezTo>
                    <a:pt x="87" y="536"/>
                    <a:pt x="87" y="536"/>
                    <a:pt x="87" y="537"/>
                  </a:cubicBezTo>
                  <a:cubicBezTo>
                    <a:pt x="87" y="537"/>
                    <a:pt x="87" y="537"/>
                    <a:pt x="87" y="537"/>
                  </a:cubicBezTo>
                  <a:cubicBezTo>
                    <a:pt x="87" y="538"/>
                    <a:pt x="87" y="538"/>
                    <a:pt x="87" y="538"/>
                  </a:cubicBezTo>
                  <a:cubicBezTo>
                    <a:pt x="87" y="538"/>
                    <a:pt x="88" y="539"/>
                    <a:pt x="88" y="539"/>
                  </a:cubicBezTo>
                  <a:cubicBezTo>
                    <a:pt x="90" y="541"/>
                    <a:pt x="94" y="543"/>
                    <a:pt x="92" y="549"/>
                  </a:cubicBezTo>
                  <a:cubicBezTo>
                    <a:pt x="92" y="549"/>
                    <a:pt x="92" y="549"/>
                    <a:pt x="92" y="549"/>
                  </a:cubicBezTo>
                  <a:cubicBezTo>
                    <a:pt x="89" y="552"/>
                    <a:pt x="87" y="554"/>
                    <a:pt x="84" y="554"/>
                  </a:cubicBezTo>
                  <a:cubicBezTo>
                    <a:pt x="82" y="554"/>
                    <a:pt x="80" y="553"/>
                    <a:pt x="79" y="552"/>
                  </a:cubicBezTo>
                  <a:cubicBezTo>
                    <a:pt x="78" y="551"/>
                    <a:pt x="77" y="551"/>
                    <a:pt x="76" y="551"/>
                  </a:cubicBezTo>
                  <a:cubicBezTo>
                    <a:pt x="76" y="551"/>
                    <a:pt x="76" y="551"/>
                    <a:pt x="76" y="551"/>
                  </a:cubicBezTo>
                  <a:cubicBezTo>
                    <a:pt x="75" y="552"/>
                    <a:pt x="75" y="552"/>
                    <a:pt x="75" y="552"/>
                  </a:cubicBezTo>
                  <a:cubicBezTo>
                    <a:pt x="74" y="554"/>
                    <a:pt x="72" y="556"/>
                    <a:pt x="69" y="556"/>
                  </a:cubicBezTo>
                  <a:cubicBezTo>
                    <a:pt x="69" y="556"/>
                    <a:pt x="69" y="556"/>
                    <a:pt x="69" y="556"/>
                  </a:cubicBezTo>
                  <a:cubicBezTo>
                    <a:pt x="64" y="556"/>
                    <a:pt x="63" y="553"/>
                    <a:pt x="63" y="551"/>
                  </a:cubicBezTo>
                  <a:cubicBezTo>
                    <a:pt x="62" y="550"/>
                    <a:pt x="61" y="548"/>
                    <a:pt x="53" y="548"/>
                  </a:cubicBezTo>
                  <a:cubicBezTo>
                    <a:pt x="51" y="548"/>
                    <a:pt x="51" y="548"/>
                    <a:pt x="51" y="548"/>
                  </a:cubicBezTo>
                  <a:cubicBezTo>
                    <a:pt x="49" y="548"/>
                    <a:pt x="47" y="548"/>
                    <a:pt x="46" y="549"/>
                  </a:cubicBezTo>
                  <a:cubicBezTo>
                    <a:pt x="43" y="549"/>
                    <a:pt x="41" y="549"/>
                    <a:pt x="39" y="548"/>
                  </a:cubicBezTo>
                  <a:cubicBezTo>
                    <a:pt x="39" y="548"/>
                    <a:pt x="39" y="547"/>
                    <a:pt x="38" y="547"/>
                  </a:cubicBezTo>
                  <a:cubicBezTo>
                    <a:pt x="36" y="543"/>
                    <a:pt x="40" y="540"/>
                    <a:pt x="42" y="538"/>
                  </a:cubicBezTo>
                  <a:cubicBezTo>
                    <a:pt x="45" y="536"/>
                    <a:pt x="46" y="535"/>
                    <a:pt x="45" y="533"/>
                  </a:cubicBezTo>
                  <a:cubicBezTo>
                    <a:pt x="42" y="528"/>
                    <a:pt x="37" y="525"/>
                    <a:pt x="33" y="526"/>
                  </a:cubicBezTo>
                  <a:cubicBezTo>
                    <a:pt x="29" y="528"/>
                    <a:pt x="24" y="539"/>
                    <a:pt x="23" y="544"/>
                  </a:cubicBezTo>
                  <a:cubicBezTo>
                    <a:pt x="20" y="551"/>
                    <a:pt x="22" y="557"/>
                    <a:pt x="26" y="561"/>
                  </a:cubicBezTo>
                  <a:cubicBezTo>
                    <a:pt x="27" y="562"/>
                    <a:pt x="28" y="561"/>
                    <a:pt x="29" y="561"/>
                  </a:cubicBezTo>
                  <a:cubicBezTo>
                    <a:pt x="31" y="559"/>
                    <a:pt x="33" y="558"/>
                    <a:pt x="36" y="559"/>
                  </a:cubicBezTo>
                  <a:cubicBezTo>
                    <a:pt x="40" y="560"/>
                    <a:pt x="41" y="564"/>
                    <a:pt x="41" y="566"/>
                  </a:cubicBezTo>
                  <a:cubicBezTo>
                    <a:pt x="41" y="568"/>
                    <a:pt x="42" y="569"/>
                    <a:pt x="42" y="569"/>
                  </a:cubicBezTo>
                  <a:cubicBezTo>
                    <a:pt x="43" y="570"/>
                    <a:pt x="43" y="570"/>
                    <a:pt x="43" y="570"/>
                  </a:cubicBezTo>
                  <a:cubicBezTo>
                    <a:pt x="43" y="570"/>
                    <a:pt x="44" y="569"/>
                    <a:pt x="44" y="569"/>
                  </a:cubicBezTo>
                  <a:cubicBezTo>
                    <a:pt x="45" y="569"/>
                    <a:pt x="46" y="568"/>
                    <a:pt x="49" y="568"/>
                  </a:cubicBezTo>
                  <a:cubicBezTo>
                    <a:pt x="49" y="568"/>
                    <a:pt x="49" y="568"/>
                    <a:pt x="49" y="568"/>
                  </a:cubicBezTo>
                  <a:cubicBezTo>
                    <a:pt x="49" y="568"/>
                    <a:pt x="49" y="568"/>
                    <a:pt x="49" y="568"/>
                  </a:cubicBezTo>
                  <a:cubicBezTo>
                    <a:pt x="51" y="568"/>
                    <a:pt x="53" y="570"/>
                    <a:pt x="55" y="571"/>
                  </a:cubicBezTo>
                  <a:cubicBezTo>
                    <a:pt x="56" y="572"/>
                    <a:pt x="58" y="573"/>
                    <a:pt x="59" y="573"/>
                  </a:cubicBezTo>
                  <a:cubicBezTo>
                    <a:pt x="60" y="573"/>
                    <a:pt x="62" y="572"/>
                    <a:pt x="63" y="572"/>
                  </a:cubicBezTo>
                  <a:cubicBezTo>
                    <a:pt x="65" y="571"/>
                    <a:pt x="67" y="570"/>
                    <a:pt x="69" y="570"/>
                  </a:cubicBezTo>
                  <a:cubicBezTo>
                    <a:pt x="71" y="570"/>
                    <a:pt x="73" y="570"/>
                    <a:pt x="75" y="571"/>
                  </a:cubicBezTo>
                  <a:cubicBezTo>
                    <a:pt x="76" y="572"/>
                    <a:pt x="76" y="572"/>
                    <a:pt x="76" y="572"/>
                  </a:cubicBezTo>
                  <a:cubicBezTo>
                    <a:pt x="79" y="576"/>
                    <a:pt x="79" y="579"/>
                    <a:pt x="78" y="581"/>
                  </a:cubicBezTo>
                  <a:cubicBezTo>
                    <a:pt x="77" y="585"/>
                    <a:pt x="73" y="586"/>
                    <a:pt x="70" y="587"/>
                  </a:cubicBezTo>
                  <a:cubicBezTo>
                    <a:pt x="69" y="587"/>
                    <a:pt x="67" y="587"/>
                    <a:pt x="67" y="588"/>
                  </a:cubicBezTo>
                  <a:cubicBezTo>
                    <a:pt x="66" y="588"/>
                    <a:pt x="66" y="590"/>
                    <a:pt x="66" y="591"/>
                  </a:cubicBezTo>
                  <a:cubicBezTo>
                    <a:pt x="66" y="594"/>
                    <a:pt x="66" y="598"/>
                    <a:pt x="62" y="599"/>
                  </a:cubicBezTo>
                  <a:cubicBezTo>
                    <a:pt x="58" y="599"/>
                    <a:pt x="56" y="598"/>
                    <a:pt x="54" y="596"/>
                  </a:cubicBezTo>
                  <a:cubicBezTo>
                    <a:pt x="52" y="596"/>
                    <a:pt x="51" y="595"/>
                    <a:pt x="50" y="594"/>
                  </a:cubicBezTo>
                  <a:cubicBezTo>
                    <a:pt x="48" y="594"/>
                    <a:pt x="47" y="594"/>
                    <a:pt x="45" y="593"/>
                  </a:cubicBezTo>
                  <a:cubicBezTo>
                    <a:pt x="42" y="592"/>
                    <a:pt x="39" y="592"/>
                    <a:pt x="37" y="592"/>
                  </a:cubicBezTo>
                  <a:cubicBezTo>
                    <a:pt x="37" y="593"/>
                    <a:pt x="36" y="593"/>
                    <a:pt x="36" y="594"/>
                  </a:cubicBezTo>
                  <a:cubicBezTo>
                    <a:pt x="36" y="596"/>
                    <a:pt x="35" y="599"/>
                    <a:pt x="33" y="604"/>
                  </a:cubicBezTo>
                  <a:cubicBezTo>
                    <a:pt x="33" y="604"/>
                    <a:pt x="33" y="604"/>
                    <a:pt x="32" y="604"/>
                  </a:cubicBezTo>
                  <a:cubicBezTo>
                    <a:pt x="30" y="607"/>
                    <a:pt x="26" y="612"/>
                    <a:pt x="23" y="617"/>
                  </a:cubicBezTo>
                  <a:cubicBezTo>
                    <a:pt x="20" y="622"/>
                    <a:pt x="17" y="626"/>
                    <a:pt x="14" y="630"/>
                  </a:cubicBezTo>
                  <a:cubicBezTo>
                    <a:pt x="12" y="633"/>
                    <a:pt x="10" y="634"/>
                    <a:pt x="8" y="635"/>
                  </a:cubicBezTo>
                  <a:cubicBezTo>
                    <a:pt x="5" y="638"/>
                    <a:pt x="2" y="640"/>
                    <a:pt x="0" y="652"/>
                  </a:cubicBezTo>
                  <a:cubicBezTo>
                    <a:pt x="0" y="653"/>
                    <a:pt x="0" y="654"/>
                    <a:pt x="0" y="655"/>
                  </a:cubicBezTo>
                  <a:cubicBezTo>
                    <a:pt x="0" y="655"/>
                    <a:pt x="0" y="656"/>
                    <a:pt x="0" y="656"/>
                  </a:cubicBezTo>
                  <a:cubicBezTo>
                    <a:pt x="0" y="656"/>
                    <a:pt x="1" y="656"/>
                    <a:pt x="2" y="655"/>
                  </a:cubicBezTo>
                  <a:cubicBezTo>
                    <a:pt x="3" y="655"/>
                    <a:pt x="6" y="654"/>
                    <a:pt x="8" y="654"/>
                  </a:cubicBezTo>
                  <a:cubicBezTo>
                    <a:pt x="12" y="654"/>
                    <a:pt x="15" y="656"/>
                    <a:pt x="17" y="660"/>
                  </a:cubicBezTo>
                  <a:cubicBezTo>
                    <a:pt x="17" y="661"/>
                    <a:pt x="18" y="662"/>
                    <a:pt x="19" y="662"/>
                  </a:cubicBezTo>
                  <a:cubicBezTo>
                    <a:pt x="22" y="665"/>
                    <a:pt x="26" y="669"/>
                    <a:pt x="25" y="674"/>
                  </a:cubicBezTo>
                  <a:cubicBezTo>
                    <a:pt x="24" y="678"/>
                    <a:pt x="20" y="680"/>
                    <a:pt x="17" y="681"/>
                  </a:cubicBezTo>
                  <a:cubicBezTo>
                    <a:pt x="16" y="681"/>
                    <a:pt x="16" y="682"/>
                    <a:pt x="15" y="682"/>
                  </a:cubicBezTo>
                  <a:cubicBezTo>
                    <a:pt x="16" y="683"/>
                    <a:pt x="15" y="684"/>
                    <a:pt x="14" y="685"/>
                  </a:cubicBezTo>
                  <a:cubicBezTo>
                    <a:pt x="21" y="689"/>
                    <a:pt x="28" y="691"/>
                    <a:pt x="33" y="691"/>
                  </a:cubicBezTo>
                  <a:cubicBezTo>
                    <a:pt x="37" y="691"/>
                    <a:pt x="41" y="690"/>
                    <a:pt x="45" y="688"/>
                  </a:cubicBezTo>
                  <a:cubicBezTo>
                    <a:pt x="48" y="686"/>
                    <a:pt x="46" y="681"/>
                    <a:pt x="44" y="677"/>
                  </a:cubicBezTo>
                  <a:cubicBezTo>
                    <a:pt x="44" y="674"/>
                    <a:pt x="43" y="671"/>
                    <a:pt x="43" y="669"/>
                  </a:cubicBezTo>
                  <a:cubicBezTo>
                    <a:pt x="44" y="667"/>
                    <a:pt x="48" y="666"/>
                    <a:pt x="54" y="666"/>
                  </a:cubicBezTo>
                  <a:cubicBezTo>
                    <a:pt x="56" y="666"/>
                    <a:pt x="59" y="666"/>
                    <a:pt x="60" y="666"/>
                  </a:cubicBezTo>
                  <a:cubicBezTo>
                    <a:pt x="61" y="666"/>
                    <a:pt x="61" y="666"/>
                    <a:pt x="61" y="666"/>
                  </a:cubicBezTo>
                  <a:cubicBezTo>
                    <a:pt x="67" y="667"/>
                    <a:pt x="70" y="670"/>
                    <a:pt x="75" y="679"/>
                  </a:cubicBezTo>
                  <a:cubicBezTo>
                    <a:pt x="75" y="679"/>
                    <a:pt x="76" y="680"/>
                    <a:pt x="77" y="680"/>
                  </a:cubicBezTo>
                  <a:cubicBezTo>
                    <a:pt x="79" y="680"/>
                    <a:pt x="81" y="679"/>
                    <a:pt x="82" y="677"/>
                  </a:cubicBezTo>
                  <a:cubicBezTo>
                    <a:pt x="83" y="677"/>
                    <a:pt x="83" y="676"/>
                    <a:pt x="83" y="675"/>
                  </a:cubicBezTo>
                  <a:cubicBezTo>
                    <a:pt x="83" y="672"/>
                    <a:pt x="80" y="668"/>
                    <a:pt x="77" y="664"/>
                  </a:cubicBezTo>
                  <a:cubicBezTo>
                    <a:pt x="74" y="660"/>
                    <a:pt x="71" y="656"/>
                    <a:pt x="71" y="654"/>
                  </a:cubicBezTo>
                  <a:cubicBezTo>
                    <a:pt x="71" y="653"/>
                    <a:pt x="72" y="653"/>
                    <a:pt x="72" y="653"/>
                  </a:cubicBezTo>
                  <a:cubicBezTo>
                    <a:pt x="72" y="652"/>
                    <a:pt x="74" y="652"/>
                    <a:pt x="75" y="652"/>
                  </a:cubicBezTo>
                  <a:cubicBezTo>
                    <a:pt x="78" y="652"/>
                    <a:pt x="80" y="652"/>
                    <a:pt x="81" y="650"/>
                  </a:cubicBezTo>
                  <a:cubicBezTo>
                    <a:pt x="81" y="648"/>
                    <a:pt x="80" y="645"/>
                    <a:pt x="78" y="643"/>
                  </a:cubicBezTo>
                  <a:cubicBezTo>
                    <a:pt x="77" y="641"/>
                    <a:pt x="75" y="639"/>
                    <a:pt x="75" y="638"/>
                  </a:cubicBezTo>
                  <a:cubicBezTo>
                    <a:pt x="75" y="637"/>
                    <a:pt x="76" y="636"/>
                    <a:pt x="78" y="633"/>
                  </a:cubicBezTo>
                  <a:cubicBezTo>
                    <a:pt x="81" y="630"/>
                    <a:pt x="84" y="628"/>
                    <a:pt x="86" y="628"/>
                  </a:cubicBezTo>
                  <a:cubicBezTo>
                    <a:pt x="100" y="645"/>
                    <a:pt x="109" y="647"/>
                    <a:pt x="115" y="647"/>
                  </a:cubicBezTo>
                  <a:cubicBezTo>
                    <a:pt x="116" y="647"/>
                    <a:pt x="117" y="647"/>
                    <a:pt x="119" y="647"/>
                  </a:cubicBezTo>
                  <a:cubicBezTo>
                    <a:pt x="119" y="647"/>
                    <a:pt x="120" y="647"/>
                    <a:pt x="121" y="647"/>
                  </a:cubicBezTo>
                  <a:cubicBezTo>
                    <a:pt x="122" y="647"/>
                    <a:pt x="122" y="647"/>
                    <a:pt x="123" y="648"/>
                  </a:cubicBezTo>
                  <a:cubicBezTo>
                    <a:pt x="127" y="649"/>
                    <a:pt x="132" y="651"/>
                    <a:pt x="136" y="652"/>
                  </a:cubicBezTo>
                  <a:cubicBezTo>
                    <a:pt x="136" y="652"/>
                    <a:pt x="136" y="652"/>
                    <a:pt x="136" y="652"/>
                  </a:cubicBezTo>
                  <a:cubicBezTo>
                    <a:pt x="151" y="658"/>
                    <a:pt x="165" y="664"/>
                    <a:pt x="178" y="668"/>
                  </a:cubicBezTo>
                  <a:cubicBezTo>
                    <a:pt x="179" y="669"/>
                    <a:pt x="180" y="669"/>
                    <a:pt x="180" y="669"/>
                  </a:cubicBezTo>
                  <a:cubicBezTo>
                    <a:pt x="182" y="669"/>
                    <a:pt x="184" y="668"/>
                    <a:pt x="186" y="667"/>
                  </a:cubicBezTo>
                  <a:cubicBezTo>
                    <a:pt x="188" y="666"/>
                    <a:pt x="191" y="665"/>
                    <a:pt x="194" y="665"/>
                  </a:cubicBezTo>
                  <a:cubicBezTo>
                    <a:pt x="198" y="665"/>
                    <a:pt x="201" y="666"/>
                    <a:pt x="205" y="668"/>
                  </a:cubicBezTo>
                  <a:cubicBezTo>
                    <a:pt x="208" y="669"/>
                    <a:pt x="235" y="680"/>
                    <a:pt x="250" y="680"/>
                  </a:cubicBezTo>
                  <a:cubicBezTo>
                    <a:pt x="255" y="680"/>
                    <a:pt x="259" y="679"/>
                    <a:pt x="261" y="677"/>
                  </a:cubicBezTo>
                  <a:cubicBezTo>
                    <a:pt x="264" y="677"/>
                    <a:pt x="266" y="677"/>
                    <a:pt x="268" y="677"/>
                  </a:cubicBezTo>
                  <a:cubicBezTo>
                    <a:pt x="271" y="677"/>
                    <a:pt x="274" y="677"/>
                    <a:pt x="277" y="676"/>
                  </a:cubicBezTo>
                  <a:cubicBezTo>
                    <a:pt x="277" y="676"/>
                    <a:pt x="277" y="676"/>
                    <a:pt x="277" y="676"/>
                  </a:cubicBezTo>
                  <a:cubicBezTo>
                    <a:pt x="282" y="676"/>
                    <a:pt x="291" y="679"/>
                    <a:pt x="292" y="682"/>
                  </a:cubicBezTo>
                  <a:cubicBezTo>
                    <a:pt x="298" y="692"/>
                    <a:pt x="305" y="695"/>
                    <a:pt x="313" y="695"/>
                  </a:cubicBezTo>
                  <a:cubicBezTo>
                    <a:pt x="315" y="695"/>
                    <a:pt x="316" y="694"/>
                    <a:pt x="318" y="69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62"/>
            <p:cNvSpPr>
              <a:spLocks noEditPoints="1"/>
            </p:cNvSpPr>
            <p:nvPr userDrawn="1"/>
          </p:nvSpPr>
          <p:spPr bwMode="auto">
            <a:xfrm>
              <a:off x="3978275" y="10624824"/>
              <a:ext cx="4335463" cy="4678363"/>
            </a:xfrm>
            <a:custGeom>
              <a:avLst/>
              <a:gdLst>
                <a:gd name="T0" fmla="*/ 927 w 1121"/>
                <a:gd name="T1" fmla="*/ 1131 h 1209"/>
                <a:gd name="T2" fmla="*/ 1010 w 1121"/>
                <a:gd name="T3" fmla="*/ 1072 h 1209"/>
                <a:gd name="T4" fmla="*/ 1059 w 1121"/>
                <a:gd name="T5" fmla="*/ 1018 h 1209"/>
                <a:gd name="T6" fmla="*/ 1087 w 1121"/>
                <a:gd name="T7" fmla="*/ 924 h 1209"/>
                <a:gd name="T8" fmla="*/ 1090 w 1121"/>
                <a:gd name="T9" fmla="*/ 821 h 1209"/>
                <a:gd name="T10" fmla="*/ 1101 w 1121"/>
                <a:gd name="T11" fmla="*/ 749 h 1209"/>
                <a:gd name="T12" fmla="*/ 1012 w 1121"/>
                <a:gd name="T13" fmla="*/ 746 h 1209"/>
                <a:gd name="T14" fmla="*/ 941 w 1121"/>
                <a:gd name="T15" fmla="*/ 783 h 1209"/>
                <a:gd name="T16" fmla="*/ 896 w 1121"/>
                <a:gd name="T17" fmla="*/ 658 h 1209"/>
                <a:gd name="T18" fmla="*/ 865 w 1121"/>
                <a:gd name="T19" fmla="*/ 585 h 1209"/>
                <a:gd name="T20" fmla="*/ 818 w 1121"/>
                <a:gd name="T21" fmla="*/ 570 h 1209"/>
                <a:gd name="T22" fmla="*/ 812 w 1121"/>
                <a:gd name="T23" fmla="*/ 501 h 1209"/>
                <a:gd name="T24" fmla="*/ 792 w 1121"/>
                <a:gd name="T25" fmla="*/ 348 h 1209"/>
                <a:gd name="T26" fmla="*/ 841 w 1121"/>
                <a:gd name="T27" fmla="*/ 312 h 1209"/>
                <a:gd name="T28" fmla="*/ 841 w 1121"/>
                <a:gd name="T29" fmla="*/ 189 h 1209"/>
                <a:gd name="T30" fmla="*/ 813 w 1121"/>
                <a:gd name="T31" fmla="*/ 186 h 1209"/>
                <a:gd name="T32" fmla="*/ 781 w 1121"/>
                <a:gd name="T33" fmla="*/ 196 h 1209"/>
                <a:gd name="T34" fmla="*/ 823 w 1121"/>
                <a:gd name="T35" fmla="*/ 142 h 1209"/>
                <a:gd name="T36" fmla="*/ 847 w 1121"/>
                <a:gd name="T37" fmla="*/ 74 h 1209"/>
                <a:gd name="T38" fmla="*/ 843 w 1121"/>
                <a:gd name="T39" fmla="*/ 54 h 1209"/>
                <a:gd name="T40" fmla="*/ 806 w 1121"/>
                <a:gd name="T41" fmla="*/ 40 h 1209"/>
                <a:gd name="T42" fmla="*/ 772 w 1121"/>
                <a:gd name="T43" fmla="*/ 30 h 1209"/>
                <a:gd name="T44" fmla="*/ 757 w 1121"/>
                <a:gd name="T45" fmla="*/ 8 h 1209"/>
                <a:gd name="T46" fmla="*/ 717 w 1121"/>
                <a:gd name="T47" fmla="*/ 34 h 1209"/>
                <a:gd name="T48" fmla="*/ 695 w 1121"/>
                <a:gd name="T49" fmla="*/ 65 h 1209"/>
                <a:gd name="T50" fmla="*/ 637 w 1121"/>
                <a:gd name="T51" fmla="*/ 68 h 1209"/>
                <a:gd name="T52" fmla="*/ 606 w 1121"/>
                <a:gd name="T53" fmla="*/ 87 h 1209"/>
                <a:gd name="T54" fmla="*/ 555 w 1121"/>
                <a:gd name="T55" fmla="*/ 117 h 1209"/>
                <a:gd name="T56" fmla="*/ 539 w 1121"/>
                <a:gd name="T57" fmla="*/ 164 h 1209"/>
                <a:gd name="T58" fmla="*/ 457 w 1121"/>
                <a:gd name="T59" fmla="*/ 198 h 1209"/>
                <a:gd name="T60" fmla="*/ 464 w 1121"/>
                <a:gd name="T61" fmla="*/ 304 h 1209"/>
                <a:gd name="T62" fmla="*/ 463 w 1121"/>
                <a:gd name="T63" fmla="*/ 276 h 1209"/>
                <a:gd name="T64" fmla="*/ 466 w 1121"/>
                <a:gd name="T65" fmla="*/ 247 h 1209"/>
                <a:gd name="T66" fmla="*/ 440 w 1121"/>
                <a:gd name="T67" fmla="*/ 199 h 1209"/>
                <a:gd name="T68" fmla="*/ 406 w 1121"/>
                <a:gd name="T69" fmla="*/ 324 h 1209"/>
                <a:gd name="T70" fmla="*/ 425 w 1121"/>
                <a:gd name="T71" fmla="*/ 388 h 1209"/>
                <a:gd name="T72" fmla="*/ 417 w 1121"/>
                <a:gd name="T73" fmla="*/ 447 h 1209"/>
                <a:gd name="T74" fmla="*/ 447 w 1121"/>
                <a:gd name="T75" fmla="*/ 566 h 1209"/>
                <a:gd name="T76" fmla="*/ 400 w 1121"/>
                <a:gd name="T77" fmla="*/ 653 h 1209"/>
                <a:gd name="T78" fmla="*/ 316 w 1121"/>
                <a:gd name="T79" fmla="*/ 686 h 1209"/>
                <a:gd name="T80" fmla="*/ 243 w 1121"/>
                <a:gd name="T81" fmla="*/ 654 h 1209"/>
                <a:gd name="T82" fmla="*/ 182 w 1121"/>
                <a:gd name="T83" fmla="*/ 717 h 1209"/>
                <a:gd name="T84" fmla="*/ 68 w 1121"/>
                <a:gd name="T85" fmla="*/ 714 h 1209"/>
                <a:gd name="T86" fmla="*/ 37 w 1121"/>
                <a:gd name="T87" fmla="*/ 787 h 1209"/>
                <a:gd name="T88" fmla="*/ 13 w 1121"/>
                <a:gd name="T89" fmla="*/ 871 h 1209"/>
                <a:gd name="T90" fmla="*/ 55 w 1121"/>
                <a:gd name="T91" fmla="*/ 896 h 1209"/>
                <a:gd name="T92" fmla="*/ 71 w 1121"/>
                <a:gd name="T93" fmla="*/ 917 h 1209"/>
                <a:gd name="T94" fmla="*/ 129 w 1121"/>
                <a:gd name="T95" fmla="*/ 916 h 1209"/>
                <a:gd name="T96" fmla="*/ 180 w 1121"/>
                <a:gd name="T97" fmla="*/ 1083 h 1209"/>
                <a:gd name="T98" fmla="*/ 243 w 1121"/>
                <a:gd name="T99" fmla="*/ 1102 h 1209"/>
                <a:gd name="T100" fmla="*/ 310 w 1121"/>
                <a:gd name="T101" fmla="*/ 1180 h 1209"/>
                <a:gd name="T102" fmla="*/ 371 w 1121"/>
                <a:gd name="T103" fmla="*/ 1201 h 1209"/>
                <a:gd name="T104" fmla="*/ 469 w 1121"/>
                <a:gd name="T105" fmla="*/ 1165 h 1209"/>
                <a:gd name="T106" fmla="*/ 574 w 1121"/>
                <a:gd name="T107" fmla="*/ 1197 h 1209"/>
                <a:gd name="T108" fmla="*/ 661 w 1121"/>
                <a:gd name="T109" fmla="*/ 1121 h 1209"/>
                <a:gd name="T110" fmla="*/ 797 w 1121"/>
                <a:gd name="T111" fmla="*/ 1190 h 1209"/>
                <a:gd name="T112" fmla="*/ 910 w 1121"/>
                <a:gd name="T113" fmla="*/ 1190 h 1209"/>
                <a:gd name="T114" fmla="*/ 802 w 1121"/>
                <a:gd name="T115" fmla="*/ 1121 h 1209"/>
                <a:gd name="T116" fmla="*/ 880 w 1121"/>
                <a:gd name="T117" fmla="*/ 1050 h 1209"/>
                <a:gd name="T118" fmla="*/ 941 w 1121"/>
                <a:gd name="T119" fmla="*/ 958 h 1209"/>
                <a:gd name="T120" fmla="*/ 912 w 1121"/>
                <a:gd name="T121" fmla="*/ 1051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21" h="1209">
                  <a:moveTo>
                    <a:pt x="912" y="1183"/>
                  </a:moveTo>
                  <a:cubicBezTo>
                    <a:pt x="911" y="1177"/>
                    <a:pt x="911" y="1175"/>
                    <a:pt x="912" y="1172"/>
                  </a:cubicBezTo>
                  <a:cubicBezTo>
                    <a:pt x="914" y="1168"/>
                    <a:pt x="918" y="1167"/>
                    <a:pt x="923" y="1166"/>
                  </a:cubicBezTo>
                  <a:cubicBezTo>
                    <a:pt x="929" y="1164"/>
                    <a:pt x="933" y="1162"/>
                    <a:pt x="934" y="1160"/>
                  </a:cubicBezTo>
                  <a:cubicBezTo>
                    <a:pt x="933" y="1160"/>
                    <a:pt x="932" y="1160"/>
                    <a:pt x="931" y="1160"/>
                  </a:cubicBezTo>
                  <a:cubicBezTo>
                    <a:pt x="929" y="1160"/>
                    <a:pt x="927" y="1161"/>
                    <a:pt x="925" y="1161"/>
                  </a:cubicBezTo>
                  <a:cubicBezTo>
                    <a:pt x="922" y="1161"/>
                    <a:pt x="920" y="1160"/>
                    <a:pt x="919" y="1157"/>
                  </a:cubicBezTo>
                  <a:cubicBezTo>
                    <a:pt x="917" y="1154"/>
                    <a:pt x="919" y="1150"/>
                    <a:pt x="921" y="1147"/>
                  </a:cubicBezTo>
                  <a:cubicBezTo>
                    <a:pt x="922" y="1146"/>
                    <a:pt x="922" y="1145"/>
                    <a:pt x="923" y="1144"/>
                  </a:cubicBezTo>
                  <a:cubicBezTo>
                    <a:pt x="923" y="1143"/>
                    <a:pt x="922" y="1143"/>
                    <a:pt x="922" y="1143"/>
                  </a:cubicBezTo>
                  <a:cubicBezTo>
                    <a:pt x="922" y="1138"/>
                    <a:pt x="924" y="1136"/>
                    <a:pt x="926" y="1134"/>
                  </a:cubicBezTo>
                  <a:cubicBezTo>
                    <a:pt x="927" y="1133"/>
                    <a:pt x="927" y="1133"/>
                    <a:pt x="928" y="1131"/>
                  </a:cubicBezTo>
                  <a:cubicBezTo>
                    <a:pt x="928" y="1131"/>
                    <a:pt x="928" y="1131"/>
                    <a:pt x="928" y="1131"/>
                  </a:cubicBezTo>
                  <a:cubicBezTo>
                    <a:pt x="928" y="1131"/>
                    <a:pt x="927" y="1131"/>
                    <a:pt x="927" y="1131"/>
                  </a:cubicBezTo>
                  <a:cubicBezTo>
                    <a:pt x="923" y="1128"/>
                    <a:pt x="923" y="1124"/>
                    <a:pt x="925" y="1119"/>
                  </a:cubicBezTo>
                  <a:cubicBezTo>
                    <a:pt x="927" y="1113"/>
                    <a:pt x="933" y="1113"/>
                    <a:pt x="938" y="1113"/>
                  </a:cubicBezTo>
                  <a:cubicBezTo>
                    <a:pt x="941" y="1113"/>
                    <a:pt x="941" y="1113"/>
                    <a:pt x="941" y="1113"/>
                  </a:cubicBezTo>
                  <a:cubicBezTo>
                    <a:pt x="942" y="1113"/>
                    <a:pt x="945" y="1112"/>
                    <a:pt x="951" y="1111"/>
                  </a:cubicBezTo>
                  <a:cubicBezTo>
                    <a:pt x="953" y="1110"/>
                    <a:pt x="956" y="1107"/>
                    <a:pt x="958" y="1105"/>
                  </a:cubicBezTo>
                  <a:cubicBezTo>
                    <a:pt x="960" y="1102"/>
                    <a:pt x="963" y="1099"/>
                    <a:pt x="967" y="1098"/>
                  </a:cubicBezTo>
                  <a:cubicBezTo>
                    <a:pt x="972" y="1097"/>
                    <a:pt x="976" y="1098"/>
                    <a:pt x="979" y="1099"/>
                  </a:cubicBezTo>
                  <a:cubicBezTo>
                    <a:pt x="981" y="1099"/>
                    <a:pt x="982" y="1100"/>
                    <a:pt x="983" y="1100"/>
                  </a:cubicBezTo>
                  <a:cubicBezTo>
                    <a:pt x="984" y="1099"/>
                    <a:pt x="985" y="1097"/>
                    <a:pt x="986" y="1095"/>
                  </a:cubicBezTo>
                  <a:cubicBezTo>
                    <a:pt x="987" y="1093"/>
                    <a:pt x="988" y="1091"/>
                    <a:pt x="990" y="1089"/>
                  </a:cubicBezTo>
                  <a:cubicBezTo>
                    <a:pt x="993" y="1088"/>
                    <a:pt x="995" y="1087"/>
                    <a:pt x="996" y="1087"/>
                  </a:cubicBezTo>
                  <a:cubicBezTo>
                    <a:pt x="998" y="1086"/>
                    <a:pt x="999" y="1085"/>
                    <a:pt x="999" y="1085"/>
                  </a:cubicBezTo>
                  <a:cubicBezTo>
                    <a:pt x="1001" y="1083"/>
                    <a:pt x="1002" y="1082"/>
                    <a:pt x="1003" y="1080"/>
                  </a:cubicBezTo>
                  <a:cubicBezTo>
                    <a:pt x="1004" y="1078"/>
                    <a:pt x="1006" y="1075"/>
                    <a:pt x="1010" y="1072"/>
                  </a:cubicBezTo>
                  <a:cubicBezTo>
                    <a:pt x="1012" y="1070"/>
                    <a:pt x="1015" y="1070"/>
                    <a:pt x="1018" y="1070"/>
                  </a:cubicBezTo>
                  <a:cubicBezTo>
                    <a:pt x="1019" y="1070"/>
                    <a:pt x="1021" y="1070"/>
                    <a:pt x="1021" y="1070"/>
                  </a:cubicBezTo>
                  <a:cubicBezTo>
                    <a:pt x="1022" y="1069"/>
                    <a:pt x="1023" y="1068"/>
                    <a:pt x="1023" y="1067"/>
                  </a:cubicBezTo>
                  <a:cubicBezTo>
                    <a:pt x="1024" y="1065"/>
                    <a:pt x="1025" y="1062"/>
                    <a:pt x="1028" y="1060"/>
                  </a:cubicBezTo>
                  <a:cubicBezTo>
                    <a:pt x="1031" y="1058"/>
                    <a:pt x="1034" y="1059"/>
                    <a:pt x="1035" y="1059"/>
                  </a:cubicBezTo>
                  <a:cubicBezTo>
                    <a:pt x="1037" y="1059"/>
                    <a:pt x="1037" y="1059"/>
                    <a:pt x="1037" y="1059"/>
                  </a:cubicBezTo>
                  <a:cubicBezTo>
                    <a:pt x="1037" y="1059"/>
                    <a:pt x="1038" y="1060"/>
                    <a:pt x="1038" y="1060"/>
                  </a:cubicBezTo>
                  <a:cubicBezTo>
                    <a:pt x="1038" y="1060"/>
                    <a:pt x="1039" y="1060"/>
                    <a:pt x="1040" y="1060"/>
                  </a:cubicBezTo>
                  <a:cubicBezTo>
                    <a:pt x="1041" y="1059"/>
                    <a:pt x="1041" y="1059"/>
                    <a:pt x="1042" y="1058"/>
                  </a:cubicBezTo>
                  <a:cubicBezTo>
                    <a:pt x="1043" y="1057"/>
                    <a:pt x="1044" y="1055"/>
                    <a:pt x="1046" y="1054"/>
                  </a:cubicBezTo>
                  <a:cubicBezTo>
                    <a:pt x="1048" y="1053"/>
                    <a:pt x="1050" y="1053"/>
                    <a:pt x="1051" y="1053"/>
                  </a:cubicBezTo>
                  <a:cubicBezTo>
                    <a:pt x="1054" y="1053"/>
                    <a:pt x="1056" y="1052"/>
                    <a:pt x="1058" y="1051"/>
                  </a:cubicBezTo>
                  <a:cubicBezTo>
                    <a:pt x="1062" y="1044"/>
                    <a:pt x="1069" y="1030"/>
                    <a:pt x="1069" y="1027"/>
                  </a:cubicBezTo>
                  <a:cubicBezTo>
                    <a:pt x="1068" y="1024"/>
                    <a:pt x="1063" y="1021"/>
                    <a:pt x="1059" y="1018"/>
                  </a:cubicBezTo>
                  <a:cubicBezTo>
                    <a:pt x="1055" y="1016"/>
                    <a:pt x="1051" y="1014"/>
                    <a:pt x="1049" y="1011"/>
                  </a:cubicBezTo>
                  <a:cubicBezTo>
                    <a:pt x="1049" y="1010"/>
                    <a:pt x="1049" y="1010"/>
                    <a:pt x="1049" y="1010"/>
                  </a:cubicBezTo>
                  <a:cubicBezTo>
                    <a:pt x="1048" y="1009"/>
                    <a:pt x="1048" y="1008"/>
                    <a:pt x="1048" y="1007"/>
                  </a:cubicBezTo>
                  <a:cubicBezTo>
                    <a:pt x="1048" y="1007"/>
                    <a:pt x="1048" y="1007"/>
                    <a:pt x="1048" y="1007"/>
                  </a:cubicBezTo>
                  <a:cubicBezTo>
                    <a:pt x="1050" y="1000"/>
                    <a:pt x="1056" y="997"/>
                    <a:pt x="1062" y="993"/>
                  </a:cubicBezTo>
                  <a:cubicBezTo>
                    <a:pt x="1065" y="992"/>
                    <a:pt x="1068" y="990"/>
                    <a:pt x="1070" y="987"/>
                  </a:cubicBezTo>
                  <a:cubicBezTo>
                    <a:pt x="1075" y="983"/>
                    <a:pt x="1077" y="979"/>
                    <a:pt x="1079" y="974"/>
                  </a:cubicBezTo>
                  <a:cubicBezTo>
                    <a:pt x="1081" y="971"/>
                    <a:pt x="1082" y="967"/>
                    <a:pt x="1085" y="964"/>
                  </a:cubicBezTo>
                  <a:cubicBezTo>
                    <a:pt x="1089" y="961"/>
                    <a:pt x="1094" y="959"/>
                    <a:pt x="1099" y="957"/>
                  </a:cubicBezTo>
                  <a:cubicBezTo>
                    <a:pt x="1103" y="955"/>
                    <a:pt x="1107" y="954"/>
                    <a:pt x="1111" y="952"/>
                  </a:cubicBezTo>
                  <a:cubicBezTo>
                    <a:pt x="1112" y="945"/>
                    <a:pt x="1112" y="936"/>
                    <a:pt x="1110" y="933"/>
                  </a:cubicBezTo>
                  <a:cubicBezTo>
                    <a:pt x="1107" y="929"/>
                    <a:pt x="1101" y="927"/>
                    <a:pt x="1095" y="926"/>
                  </a:cubicBezTo>
                  <a:cubicBezTo>
                    <a:pt x="1093" y="926"/>
                    <a:pt x="1090" y="925"/>
                    <a:pt x="1088" y="925"/>
                  </a:cubicBezTo>
                  <a:cubicBezTo>
                    <a:pt x="1088" y="925"/>
                    <a:pt x="1088" y="924"/>
                    <a:pt x="1087" y="924"/>
                  </a:cubicBezTo>
                  <a:cubicBezTo>
                    <a:pt x="1084" y="922"/>
                    <a:pt x="1081" y="916"/>
                    <a:pt x="1077" y="906"/>
                  </a:cubicBezTo>
                  <a:cubicBezTo>
                    <a:pt x="1075" y="903"/>
                    <a:pt x="1074" y="899"/>
                    <a:pt x="1073" y="896"/>
                  </a:cubicBezTo>
                  <a:cubicBezTo>
                    <a:pt x="1072" y="896"/>
                    <a:pt x="1072" y="896"/>
                    <a:pt x="1072" y="896"/>
                  </a:cubicBezTo>
                  <a:cubicBezTo>
                    <a:pt x="1071" y="892"/>
                    <a:pt x="1069" y="888"/>
                    <a:pt x="1067" y="884"/>
                  </a:cubicBezTo>
                  <a:cubicBezTo>
                    <a:pt x="1063" y="876"/>
                    <a:pt x="1058" y="867"/>
                    <a:pt x="1063" y="856"/>
                  </a:cubicBezTo>
                  <a:cubicBezTo>
                    <a:pt x="1063" y="856"/>
                    <a:pt x="1063" y="856"/>
                    <a:pt x="1063" y="856"/>
                  </a:cubicBezTo>
                  <a:cubicBezTo>
                    <a:pt x="1064" y="855"/>
                    <a:pt x="1064" y="854"/>
                    <a:pt x="1066" y="854"/>
                  </a:cubicBezTo>
                  <a:cubicBezTo>
                    <a:pt x="1066" y="854"/>
                    <a:pt x="1066" y="854"/>
                    <a:pt x="1066" y="854"/>
                  </a:cubicBezTo>
                  <a:cubicBezTo>
                    <a:pt x="1075" y="853"/>
                    <a:pt x="1097" y="845"/>
                    <a:pt x="1102" y="842"/>
                  </a:cubicBezTo>
                  <a:cubicBezTo>
                    <a:pt x="1101" y="835"/>
                    <a:pt x="1100" y="834"/>
                    <a:pt x="1100" y="834"/>
                  </a:cubicBezTo>
                  <a:cubicBezTo>
                    <a:pt x="1099" y="834"/>
                    <a:pt x="1099" y="834"/>
                    <a:pt x="1099" y="834"/>
                  </a:cubicBezTo>
                  <a:cubicBezTo>
                    <a:pt x="1099" y="834"/>
                    <a:pt x="1098" y="834"/>
                    <a:pt x="1098" y="834"/>
                  </a:cubicBezTo>
                  <a:cubicBezTo>
                    <a:pt x="1097" y="834"/>
                    <a:pt x="1094" y="834"/>
                    <a:pt x="1092" y="831"/>
                  </a:cubicBezTo>
                  <a:cubicBezTo>
                    <a:pt x="1090" y="828"/>
                    <a:pt x="1090" y="823"/>
                    <a:pt x="1090" y="821"/>
                  </a:cubicBezTo>
                  <a:cubicBezTo>
                    <a:pt x="1090" y="820"/>
                    <a:pt x="1089" y="820"/>
                    <a:pt x="1089" y="819"/>
                  </a:cubicBezTo>
                  <a:cubicBezTo>
                    <a:pt x="1087" y="817"/>
                    <a:pt x="1086" y="815"/>
                    <a:pt x="1085" y="812"/>
                  </a:cubicBezTo>
                  <a:cubicBezTo>
                    <a:pt x="1084" y="808"/>
                    <a:pt x="1087" y="805"/>
                    <a:pt x="1089" y="804"/>
                  </a:cubicBezTo>
                  <a:cubicBezTo>
                    <a:pt x="1089" y="803"/>
                    <a:pt x="1091" y="802"/>
                    <a:pt x="1091" y="801"/>
                  </a:cubicBezTo>
                  <a:cubicBezTo>
                    <a:pt x="1088" y="792"/>
                    <a:pt x="1086" y="785"/>
                    <a:pt x="1092" y="780"/>
                  </a:cubicBezTo>
                  <a:cubicBezTo>
                    <a:pt x="1096" y="777"/>
                    <a:pt x="1099" y="776"/>
                    <a:pt x="1102" y="776"/>
                  </a:cubicBezTo>
                  <a:cubicBezTo>
                    <a:pt x="1106" y="776"/>
                    <a:pt x="1109" y="779"/>
                    <a:pt x="1112" y="781"/>
                  </a:cubicBezTo>
                  <a:cubicBezTo>
                    <a:pt x="1113" y="782"/>
                    <a:pt x="1114" y="783"/>
                    <a:pt x="1115" y="784"/>
                  </a:cubicBezTo>
                  <a:cubicBezTo>
                    <a:pt x="1115" y="783"/>
                    <a:pt x="1116" y="782"/>
                    <a:pt x="1117" y="781"/>
                  </a:cubicBezTo>
                  <a:cubicBezTo>
                    <a:pt x="1117" y="781"/>
                    <a:pt x="1118" y="780"/>
                    <a:pt x="1118" y="780"/>
                  </a:cubicBezTo>
                  <a:cubicBezTo>
                    <a:pt x="1121" y="774"/>
                    <a:pt x="1120" y="773"/>
                    <a:pt x="1117" y="771"/>
                  </a:cubicBezTo>
                  <a:cubicBezTo>
                    <a:pt x="1115" y="770"/>
                    <a:pt x="1112" y="768"/>
                    <a:pt x="1111" y="764"/>
                  </a:cubicBezTo>
                  <a:cubicBezTo>
                    <a:pt x="1110" y="754"/>
                    <a:pt x="1108" y="754"/>
                    <a:pt x="1107" y="754"/>
                  </a:cubicBezTo>
                  <a:cubicBezTo>
                    <a:pt x="1105" y="754"/>
                    <a:pt x="1102" y="753"/>
                    <a:pt x="1101" y="749"/>
                  </a:cubicBezTo>
                  <a:cubicBezTo>
                    <a:pt x="1100" y="749"/>
                    <a:pt x="1100" y="748"/>
                    <a:pt x="1100" y="747"/>
                  </a:cubicBezTo>
                  <a:cubicBezTo>
                    <a:pt x="1101" y="742"/>
                    <a:pt x="1101" y="738"/>
                    <a:pt x="1099" y="736"/>
                  </a:cubicBezTo>
                  <a:cubicBezTo>
                    <a:pt x="1098" y="734"/>
                    <a:pt x="1097" y="734"/>
                    <a:pt x="1094" y="733"/>
                  </a:cubicBezTo>
                  <a:cubicBezTo>
                    <a:pt x="1093" y="736"/>
                    <a:pt x="1092" y="741"/>
                    <a:pt x="1087" y="741"/>
                  </a:cubicBezTo>
                  <a:cubicBezTo>
                    <a:pt x="1086" y="741"/>
                    <a:pt x="1084" y="740"/>
                    <a:pt x="1083" y="739"/>
                  </a:cubicBezTo>
                  <a:cubicBezTo>
                    <a:pt x="1078" y="743"/>
                    <a:pt x="1072" y="744"/>
                    <a:pt x="1066" y="742"/>
                  </a:cubicBezTo>
                  <a:cubicBezTo>
                    <a:pt x="1066" y="742"/>
                    <a:pt x="1066" y="742"/>
                    <a:pt x="1066" y="742"/>
                  </a:cubicBezTo>
                  <a:cubicBezTo>
                    <a:pt x="1064" y="741"/>
                    <a:pt x="1064" y="740"/>
                    <a:pt x="1064" y="739"/>
                  </a:cubicBezTo>
                  <a:cubicBezTo>
                    <a:pt x="1064" y="738"/>
                    <a:pt x="1064" y="738"/>
                    <a:pt x="1064" y="738"/>
                  </a:cubicBezTo>
                  <a:cubicBezTo>
                    <a:pt x="1064" y="730"/>
                    <a:pt x="1062" y="724"/>
                    <a:pt x="1057" y="719"/>
                  </a:cubicBezTo>
                  <a:cubicBezTo>
                    <a:pt x="1051" y="712"/>
                    <a:pt x="1041" y="709"/>
                    <a:pt x="1030" y="709"/>
                  </a:cubicBezTo>
                  <a:cubicBezTo>
                    <a:pt x="1027" y="709"/>
                    <a:pt x="1024" y="709"/>
                    <a:pt x="1021" y="709"/>
                  </a:cubicBezTo>
                  <a:cubicBezTo>
                    <a:pt x="1011" y="729"/>
                    <a:pt x="1013" y="732"/>
                    <a:pt x="1014" y="735"/>
                  </a:cubicBezTo>
                  <a:cubicBezTo>
                    <a:pt x="1015" y="739"/>
                    <a:pt x="1015" y="741"/>
                    <a:pt x="1012" y="746"/>
                  </a:cubicBezTo>
                  <a:cubicBezTo>
                    <a:pt x="1011" y="748"/>
                    <a:pt x="1009" y="749"/>
                    <a:pt x="1005" y="751"/>
                  </a:cubicBezTo>
                  <a:cubicBezTo>
                    <a:pt x="1002" y="752"/>
                    <a:pt x="998" y="754"/>
                    <a:pt x="997" y="757"/>
                  </a:cubicBezTo>
                  <a:cubicBezTo>
                    <a:pt x="995" y="767"/>
                    <a:pt x="992" y="780"/>
                    <a:pt x="985" y="783"/>
                  </a:cubicBezTo>
                  <a:cubicBezTo>
                    <a:pt x="985" y="786"/>
                    <a:pt x="984" y="788"/>
                    <a:pt x="982" y="791"/>
                  </a:cubicBezTo>
                  <a:cubicBezTo>
                    <a:pt x="982" y="791"/>
                    <a:pt x="982" y="791"/>
                    <a:pt x="982" y="791"/>
                  </a:cubicBezTo>
                  <a:cubicBezTo>
                    <a:pt x="981" y="792"/>
                    <a:pt x="980" y="792"/>
                    <a:pt x="979" y="792"/>
                  </a:cubicBezTo>
                  <a:cubicBezTo>
                    <a:pt x="978" y="792"/>
                    <a:pt x="978" y="792"/>
                    <a:pt x="978" y="792"/>
                  </a:cubicBezTo>
                  <a:cubicBezTo>
                    <a:pt x="974" y="791"/>
                    <a:pt x="974" y="786"/>
                    <a:pt x="974" y="782"/>
                  </a:cubicBezTo>
                  <a:cubicBezTo>
                    <a:pt x="973" y="781"/>
                    <a:pt x="973" y="779"/>
                    <a:pt x="973" y="778"/>
                  </a:cubicBezTo>
                  <a:cubicBezTo>
                    <a:pt x="970" y="777"/>
                    <a:pt x="968" y="773"/>
                    <a:pt x="967" y="771"/>
                  </a:cubicBezTo>
                  <a:cubicBezTo>
                    <a:pt x="967" y="771"/>
                    <a:pt x="967" y="770"/>
                    <a:pt x="966" y="770"/>
                  </a:cubicBezTo>
                  <a:cubicBezTo>
                    <a:pt x="962" y="776"/>
                    <a:pt x="960" y="778"/>
                    <a:pt x="956" y="778"/>
                  </a:cubicBezTo>
                  <a:cubicBezTo>
                    <a:pt x="955" y="778"/>
                    <a:pt x="955" y="778"/>
                    <a:pt x="955" y="778"/>
                  </a:cubicBezTo>
                  <a:cubicBezTo>
                    <a:pt x="948" y="782"/>
                    <a:pt x="944" y="783"/>
                    <a:pt x="941" y="783"/>
                  </a:cubicBezTo>
                  <a:cubicBezTo>
                    <a:pt x="938" y="783"/>
                    <a:pt x="938" y="783"/>
                    <a:pt x="938" y="783"/>
                  </a:cubicBezTo>
                  <a:cubicBezTo>
                    <a:pt x="938" y="783"/>
                    <a:pt x="937" y="783"/>
                    <a:pt x="935" y="783"/>
                  </a:cubicBezTo>
                  <a:cubicBezTo>
                    <a:pt x="934" y="784"/>
                    <a:pt x="932" y="786"/>
                    <a:pt x="931" y="788"/>
                  </a:cubicBezTo>
                  <a:cubicBezTo>
                    <a:pt x="929" y="791"/>
                    <a:pt x="927" y="794"/>
                    <a:pt x="923" y="795"/>
                  </a:cubicBezTo>
                  <a:cubicBezTo>
                    <a:pt x="923" y="795"/>
                    <a:pt x="922" y="795"/>
                    <a:pt x="921" y="795"/>
                  </a:cubicBezTo>
                  <a:cubicBezTo>
                    <a:pt x="912" y="791"/>
                    <a:pt x="909" y="785"/>
                    <a:pt x="907" y="780"/>
                  </a:cubicBezTo>
                  <a:cubicBezTo>
                    <a:pt x="905" y="773"/>
                    <a:pt x="906" y="767"/>
                    <a:pt x="907" y="764"/>
                  </a:cubicBezTo>
                  <a:cubicBezTo>
                    <a:pt x="900" y="744"/>
                    <a:pt x="911" y="725"/>
                    <a:pt x="916" y="718"/>
                  </a:cubicBezTo>
                  <a:cubicBezTo>
                    <a:pt x="916" y="716"/>
                    <a:pt x="916" y="714"/>
                    <a:pt x="916" y="713"/>
                  </a:cubicBezTo>
                  <a:cubicBezTo>
                    <a:pt x="917" y="710"/>
                    <a:pt x="917" y="707"/>
                    <a:pt x="917" y="704"/>
                  </a:cubicBezTo>
                  <a:cubicBezTo>
                    <a:pt x="907" y="699"/>
                    <a:pt x="899" y="690"/>
                    <a:pt x="892" y="682"/>
                  </a:cubicBezTo>
                  <a:cubicBezTo>
                    <a:pt x="892" y="682"/>
                    <a:pt x="892" y="681"/>
                    <a:pt x="892" y="681"/>
                  </a:cubicBezTo>
                  <a:cubicBezTo>
                    <a:pt x="890" y="676"/>
                    <a:pt x="892" y="672"/>
                    <a:pt x="894" y="668"/>
                  </a:cubicBezTo>
                  <a:cubicBezTo>
                    <a:pt x="895" y="665"/>
                    <a:pt x="896" y="662"/>
                    <a:pt x="896" y="658"/>
                  </a:cubicBezTo>
                  <a:cubicBezTo>
                    <a:pt x="895" y="657"/>
                    <a:pt x="894" y="656"/>
                    <a:pt x="892" y="654"/>
                  </a:cubicBezTo>
                  <a:cubicBezTo>
                    <a:pt x="888" y="650"/>
                    <a:pt x="881" y="644"/>
                    <a:pt x="885" y="626"/>
                  </a:cubicBezTo>
                  <a:cubicBezTo>
                    <a:pt x="886" y="623"/>
                    <a:pt x="881" y="612"/>
                    <a:pt x="875" y="605"/>
                  </a:cubicBezTo>
                  <a:cubicBezTo>
                    <a:pt x="874" y="603"/>
                    <a:pt x="873" y="602"/>
                    <a:pt x="872" y="602"/>
                  </a:cubicBezTo>
                  <a:cubicBezTo>
                    <a:pt x="872" y="602"/>
                    <a:pt x="872" y="602"/>
                    <a:pt x="872" y="602"/>
                  </a:cubicBezTo>
                  <a:cubicBezTo>
                    <a:pt x="871" y="602"/>
                    <a:pt x="869" y="603"/>
                    <a:pt x="868" y="603"/>
                  </a:cubicBezTo>
                  <a:cubicBezTo>
                    <a:pt x="865" y="604"/>
                    <a:pt x="863" y="605"/>
                    <a:pt x="861" y="605"/>
                  </a:cubicBezTo>
                  <a:cubicBezTo>
                    <a:pt x="858" y="605"/>
                    <a:pt x="856" y="603"/>
                    <a:pt x="856" y="600"/>
                  </a:cubicBezTo>
                  <a:cubicBezTo>
                    <a:pt x="855" y="598"/>
                    <a:pt x="854" y="590"/>
                    <a:pt x="856" y="587"/>
                  </a:cubicBezTo>
                  <a:cubicBezTo>
                    <a:pt x="857" y="586"/>
                    <a:pt x="857" y="586"/>
                    <a:pt x="857" y="586"/>
                  </a:cubicBezTo>
                  <a:cubicBezTo>
                    <a:pt x="857" y="585"/>
                    <a:pt x="858" y="585"/>
                    <a:pt x="859" y="585"/>
                  </a:cubicBezTo>
                  <a:cubicBezTo>
                    <a:pt x="860" y="585"/>
                    <a:pt x="860" y="585"/>
                    <a:pt x="860" y="585"/>
                  </a:cubicBezTo>
                  <a:cubicBezTo>
                    <a:pt x="861" y="585"/>
                    <a:pt x="861" y="585"/>
                    <a:pt x="862" y="585"/>
                  </a:cubicBezTo>
                  <a:cubicBezTo>
                    <a:pt x="864" y="585"/>
                    <a:pt x="865" y="585"/>
                    <a:pt x="865" y="585"/>
                  </a:cubicBezTo>
                  <a:cubicBezTo>
                    <a:pt x="865" y="585"/>
                    <a:pt x="866" y="585"/>
                    <a:pt x="865" y="583"/>
                  </a:cubicBezTo>
                  <a:cubicBezTo>
                    <a:pt x="859" y="573"/>
                    <a:pt x="859" y="573"/>
                    <a:pt x="859" y="573"/>
                  </a:cubicBezTo>
                  <a:cubicBezTo>
                    <a:pt x="854" y="575"/>
                    <a:pt x="854" y="575"/>
                    <a:pt x="854" y="575"/>
                  </a:cubicBezTo>
                  <a:cubicBezTo>
                    <a:pt x="853" y="575"/>
                    <a:pt x="853" y="576"/>
                    <a:pt x="852" y="575"/>
                  </a:cubicBezTo>
                  <a:cubicBezTo>
                    <a:pt x="850" y="575"/>
                    <a:pt x="849" y="575"/>
                    <a:pt x="848" y="574"/>
                  </a:cubicBezTo>
                  <a:cubicBezTo>
                    <a:pt x="846" y="574"/>
                    <a:pt x="845" y="573"/>
                    <a:pt x="843" y="573"/>
                  </a:cubicBezTo>
                  <a:cubicBezTo>
                    <a:pt x="843" y="573"/>
                    <a:pt x="843" y="573"/>
                    <a:pt x="843" y="573"/>
                  </a:cubicBezTo>
                  <a:cubicBezTo>
                    <a:pt x="841" y="573"/>
                    <a:pt x="840" y="573"/>
                    <a:pt x="839" y="573"/>
                  </a:cubicBezTo>
                  <a:cubicBezTo>
                    <a:pt x="837" y="574"/>
                    <a:pt x="834" y="574"/>
                    <a:pt x="832" y="574"/>
                  </a:cubicBezTo>
                  <a:cubicBezTo>
                    <a:pt x="830" y="573"/>
                    <a:pt x="828" y="571"/>
                    <a:pt x="827" y="570"/>
                  </a:cubicBezTo>
                  <a:cubicBezTo>
                    <a:pt x="827" y="569"/>
                    <a:pt x="826" y="568"/>
                    <a:pt x="826" y="568"/>
                  </a:cubicBezTo>
                  <a:cubicBezTo>
                    <a:pt x="825" y="568"/>
                    <a:pt x="825" y="568"/>
                    <a:pt x="825" y="568"/>
                  </a:cubicBezTo>
                  <a:cubicBezTo>
                    <a:pt x="825" y="568"/>
                    <a:pt x="824" y="569"/>
                    <a:pt x="823" y="569"/>
                  </a:cubicBezTo>
                  <a:cubicBezTo>
                    <a:pt x="822" y="569"/>
                    <a:pt x="820" y="570"/>
                    <a:pt x="818" y="570"/>
                  </a:cubicBezTo>
                  <a:cubicBezTo>
                    <a:pt x="815" y="570"/>
                    <a:pt x="812" y="569"/>
                    <a:pt x="809" y="566"/>
                  </a:cubicBezTo>
                  <a:cubicBezTo>
                    <a:pt x="809" y="566"/>
                    <a:pt x="808" y="566"/>
                    <a:pt x="808" y="566"/>
                  </a:cubicBezTo>
                  <a:cubicBezTo>
                    <a:pt x="806" y="563"/>
                    <a:pt x="806" y="560"/>
                    <a:pt x="806" y="558"/>
                  </a:cubicBezTo>
                  <a:cubicBezTo>
                    <a:pt x="807" y="554"/>
                    <a:pt x="810" y="551"/>
                    <a:pt x="813" y="549"/>
                  </a:cubicBezTo>
                  <a:cubicBezTo>
                    <a:pt x="812" y="549"/>
                    <a:pt x="811" y="548"/>
                    <a:pt x="810" y="546"/>
                  </a:cubicBezTo>
                  <a:cubicBezTo>
                    <a:pt x="810" y="546"/>
                    <a:pt x="810" y="546"/>
                    <a:pt x="810" y="546"/>
                  </a:cubicBezTo>
                  <a:cubicBezTo>
                    <a:pt x="810" y="545"/>
                    <a:pt x="810" y="545"/>
                    <a:pt x="810" y="545"/>
                  </a:cubicBezTo>
                  <a:cubicBezTo>
                    <a:pt x="810" y="545"/>
                    <a:pt x="810" y="544"/>
                    <a:pt x="810" y="544"/>
                  </a:cubicBezTo>
                  <a:cubicBezTo>
                    <a:pt x="810" y="544"/>
                    <a:pt x="810" y="544"/>
                    <a:pt x="810" y="543"/>
                  </a:cubicBezTo>
                  <a:cubicBezTo>
                    <a:pt x="810" y="543"/>
                    <a:pt x="811" y="542"/>
                    <a:pt x="811" y="542"/>
                  </a:cubicBezTo>
                  <a:cubicBezTo>
                    <a:pt x="815" y="538"/>
                    <a:pt x="820" y="530"/>
                    <a:pt x="825" y="522"/>
                  </a:cubicBezTo>
                  <a:cubicBezTo>
                    <a:pt x="821" y="518"/>
                    <a:pt x="820" y="515"/>
                    <a:pt x="819" y="512"/>
                  </a:cubicBezTo>
                  <a:cubicBezTo>
                    <a:pt x="818" y="510"/>
                    <a:pt x="818" y="509"/>
                    <a:pt x="817" y="508"/>
                  </a:cubicBezTo>
                  <a:cubicBezTo>
                    <a:pt x="815" y="505"/>
                    <a:pt x="814" y="503"/>
                    <a:pt x="812" y="501"/>
                  </a:cubicBezTo>
                  <a:cubicBezTo>
                    <a:pt x="809" y="499"/>
                    <a:pt x="807" y="497"/>
                    <a:pt x="804" y="493"/>
                  </a:cubicBezTo>
                  <a:cubicBezTo>
                    <a:pt x="802" y="489"/>
                    <a:pt x="804" y="484"/>
                    <a:pt x="806" y="479"/>
                  </a:cubicBezTo>
                  <a:cubicBezTo>
                    <a:pt x="807" y="477"/>
                    <a:pt x="808" y="474"/>
                    <a:pt x="808" y="474"/>
                  </a:cubicBezTo>
                  <a:cubicBezTo>
                    <a:pt x="808" y="473"/>
                    <a:pt x="808" y="473"/>
                    <a:pt x="808" y="473"/>
                  </a:cubicBezTo>
                  <a:cubicBezTo>
                    <a:pt x="808" y="469"/>
                    <a:pt x="806" y="468"/>
                    <a:pt x="802" y="466"/>
                  </a:cubicBezTo>
                  <a:cubicBezTo>
                    <a:pt x="799" y="464"/>
                    <a:pt x="795" y="462"/>
                    <a:pt x="795" y="458"/>
                  </a:cubicBezTo>
                  <a:cubicBezTo>
                    <a:pt x="795" y="457"/>
                    <a:pt x="795" y="456"/>
                    <a:pt x="795" y="456"/>
                  </a:cubicBezTo>
                  <a:cubicBezTo>
                    <a:pt x="799" y="451"/>
                    <a:pt x="804" y="450"/>
                    <a:pt x="808" y="450"/>
                  </a:cubicBezTo>
                  <a:cubicBezTo>
                    <a:pt x="811" y="450"/>
                    <a:pt x="813" y="450"/>
                    <a:pt x="815" y="448"/>
                  </a:cubicBezTo>
                  <a:cubicBezTo>
                    <a:pt x="815" y="444"/>
                    <a:pt x="814" y="437"/>
                    <a:pt x="813" y="430"/>
                  </a:cubicBezTo>
                  <a:cubicBezTo>
                    <a:pt x="812" y="425"/>
                    <a:pt x="812" y="420"/>
                    <a:pt x="811" y="415"/>
                  </a:cubicBezTo>
                  <a:cubicBezTo>
                    <a:pt x="810" y="394"/>
                    <a:pt x="809" y="381"/>
                    <a:pt x="804" y="370"/>
                  </a:cubicBezTo>
                  <a:cubicBezTo>
                    <a:pt x="804" y="368"/>
                    <a:pt x="802" y="366"/>
                    <a:pt x="800" y="365"/>
                  </a:cubicBezTo>
                  <a:cubicBezTo>
                    <a:pt x="796" y="361"/>
                    <a:pt x="789" y="357"/>
                    <a:pt x="792" y="348"/>
                  </a:cubicBezTo>
                  <a:cubicBezTo>
                    <a:pt x="792" y="347"/>
                    <a:pt x="792" y="347"/>
                    <a:pt x="792" y="347"/>
                  </a:cubicBezTo>
                  <a:cubicBezTo>
                    <a:pt x="792" y="346"/>
                    <a:pt x="792" y="346"/>
                    <a:pt x="792" y="346"/>
                  </a:cubicBezTo>
                  <a:cubicBezTo>
                    <a:pt x="793" y="346"/>
                    <a:pt x="794" y="345"/>
                    <a:pt x="794" y="345"/>
                  </a:cubicBezTo>
                  <a:cubicBezTo>
                    <a:pt x="795" y="345"/>
                    <a:pt x="795" y="345"/>
                    <a:pt x="795" y="345"/>
                  </a:cubicBezTo>
                  <a:cubicBezTo>
                    <a:pt x="795" y="345"/>
                    <a:pt x="796" y="344"/>
                    <a:pt x="797" y="344"/>
                  </a:cubicBezTo>
                  <a:cubicBezTo>
                    <a:pt x="798" y="344"/>
                    <a:pt x="799" y="345"/>
                    <a:pt x="800" y="345"/>
                  </a:cubicBezTo>
                  <a:cubicBezTo>
                    <a:pt x="803" y="346"/>
                    <a:pt x="805" y="346"/>
                    <a:pt x="807" y="345"/>
                  </a:cubicBezTo>
                  <a:cubicBezTo>
                    <a:pt x="810" y="344"/>
                    <a:pt x="813" y="340"/>
                    <a:pt x="816" y="337"/>
                  </a:cubicBezTo>
                  <a:cubicBezTo>
                    <a:pt x="820" y="334"/>
                    <a:pt x="823" y="331"/>
                    <a:pt x="826" y="329"/>
                  </a:cubicBezTo>
                  <a:cubicBezTo>
                    <a:pt x="827" y="329"/>
                    <a:pt x="828" y="329"/>
                    <a:pt x="829" y="329"/>
                  </a:cubicBezTo>
                  <a:cubicBezTo>
                    <a:pt x="832" y="329"/>
                    <a:pt x="834" y="330"/>
                    <a:pt x="835" y="331"/>
                  </a:cubicBezTo>
                  <a:cubicBezTo>
                    <a:pt x="837" y="332"/>
                    <a:pt x="838" y="332"/>
                    <a:pt x="840" y="332"/>
                  </a:cubicBezTo>
                  <a:cubicBezTo>
                    <a:pt x="842" y="329"/>
                    <a:pt x="841" y="327"/>
                    <a:pt x="841" y="323"/>
                  </a:cubicBezTo>
                  <a:cubicBezTo>
                    <a:pt x="840" y="320"/>
                    <a:pt x="839" y="316"/>
                    <a:pt x="841" y="312"/>
                  </a:cubicBezTo>
                  <a:cubicBezTo>
                    <a:pt x="844" y="307"/>
                    <a:pt x="846" y="304"/>
                    <a:pt x="856" y="300"/>
                  </a:cubicBezTo>
                  <a:cubicBezTo>
                    <a:pt x="856" y="300"/>
                    <a:pt x="857" y="298"/>
                    <a:pt x="857" y="297"/>
                  </a:cubicBezTo>
                  <a:cubicBezTo>
                    <a:pt x="857" y="295"/>
                    <a:pt x="858" y="293"/>
                    <a:pt x="859" y="291"/>
                  </a:cubicBezTo>
                  <a:cubicBezTo>
                    <a:pt x="861" y="287"/>
                    <a:pt x="866" y="283"/>
                    <a:pt x="870" y="280"/>
                  </a:cubicBezTo>
                  <a:cubicBezTo>
                    <a:pt x="874" y="276"/>
                    <a:pt x="879" y="273"/>
                    <a:pt x="881" y="269"/>
                  </a:cubicBezTo>
                  <a:cubicBezTo>
                    <a:pt x="880" y="267"/>
                    <a:pt x="878" y="265"/>
                    <a:pt x="875" y="262"/>
                  </a:cubicBezTo>
                  <a:cubicBezTo>
                    <a:pt x="873" y="260"/>
                    <a:pt x="871" y="259"/>
                    <a:pt x="870" y="256"/>
                  </a:cubicBezTo>
                  <a:cubicBezTo>
                    <a:pt x="868" y="253"/>
                    <a:pt x="868" y="250"/>
                    <a:pt x="868" y="246"/>
                  </a:cubicBezTo>
                  <a:cubicBezTo>
                    <a:pt x="868" y="243"/>
                    <a:pt x="868" y="241"/>
                    <a:pt x="868" y="238"/>
                  </a:cubicBezTo>
                  <a:cubicBezTo>
                    <a:pt x="866" y="232"/>
                    <a:pt x="861" y="229"/>
                    <a:pt x="856" y="226"/>
                  </a:cubicBezTo>
                  <a:cubicBezTo>
                    <a:pt x="854" y="225"/>
                    <a:pt x="851" y="223"/>
                    <a:pt x="849" y="221"/>
                  </a:cubicBezTo>
                  <a:cubicBezTo>
                    <a:pt x="846" y="218"/>
                    <a:pt x="846" y="214"/>
                    <a:pt x="846" y="211"/>
                  </a:cubicBezTo>
                  <a:cubicBezTo>
                    <a:pt x="845" y="209"/>
                    <a:pt x="845" y="207"/>
                    <a:pt x="844" y="206"/>
                  </a:cubicBezTo>
                  <a:cubicBezTo>
                    <a:pt x="837" y="200"/>
                    <a:pt x="840" y="193"/>
                    <a:pt x="841" y="189"/>
                  </a:cubicBezTo>
                  <a:cubicBezTo>
                    <a:pt x="842" y="188"/>
                    <a:pt x="842" y="186"/>
                    <a:pt x="842" y="186"/>
                  </a:cubicBezTo>
                  <a:cubicBezTo>
                    <a:pt x="839" y="183"/>
                    <a:pt x="836" y="180"/>
                    <a:pt x="836" y="176"/>
                  </a:cubicBezTo>
                  <a:cubicBezTo>
                    <a:pt x="836" y="175"/>
                    <a:pt x="836" y="173"/>
                    <a:pt x="836" y="172"/>
                  </a:cubicBezTo>
                  <a:cubicBezTo>
                    <a:pt x="834" y="174"/>
                    <a:pt x="832" y="176"/>
                    <a:pt x="831" y="179"/>
                  </a:cubicBezTo>
                  <a:cubicBezTo>
                    <a:pt x="831" y="179"/>
                    <a:pt x="831" y="179"/>
                    <a:pt x="831" y="179"/>
                  </a:cubicBezTo>
                  <a:cubicBezTo>
                    <a:pt x="829" y="179"/>
                    <a:pt x="827" y="177"/>
                    <a:pt x="825" y="176"/>
                  </a:cubicBezTo>
                  <a:cubicBezTo>
                    <a:pt x="823" y="175"/>
                    <a:pt x="822" y="173"/>
                    <a:pt x="820" y="173"/>
                  </a:cubicBezTo>
                  <a:cubicBezTo>
                    <a:pt x="820" y="173"/>
                    <a:pt x="819" y="173"/>
                    <a:pt x="819" y="174"/>
                  </a:cubicBezTo>
                  <a:cubicBezTo>
                    <a:pt x="819" y="174"/>
                    <a:pt x="819" y="174"/>
                    <a:pt x="818" y="174"/>
                  </a:cubicBezTo>
                  <a:cubicBezTo>
                    <a:pt x="817" y="176"/>
                    <a:pt x="817" y="178"/>
                    <a:pt x="818" y="180"/>
                  </a:cubicBezTo>
                  <a:cubicBezTo>
                    <a:pt x="818" y="182"/>
                    <a:pt x="819" y="184"/>
                    <a:pt x="818" y="185"/>
                  </a:cubicBezTo>
                  <a:cubicBezTo>
                    <a:pt x="818" y="186"/>
                    <a:pt x="817" y="186"/>
                    <a:pt x="816" y="186"/>
                  </a:cubicBezTo>
                  <a:cubicBezTo>
                    <a:pt x="815" y="186"/>
                    <a:pt x="815" y="186"/>
                    <a:pt x="814" y="186"/>
                  </a:cubicBezTo>
                  <a:cubicBezTo>
                    <a:pt x="814" y="186"/>
                    <a:pt x="813" y="186"/>
                    <a:pt x="813" y="186"/>
                  </a:cubicBezTo>
                  <a:cubicBezTo>
                    <a:pt x="812" y="186"/>
                    <a:pt x="812" y="186"/>
                    <a:pt x="811" y="186"/>
                  </a:cubicBezTo>
                  <a:cubicBezTo>
                    <a:pt x="811" y="186"/>
                    <a:pt x="811" y="186"/>
                    <a:pt x="811" y="187"/>
                  </a:cubicBezTo>
                  <a:cubicBezTo>
                    <a:pt x="810" y="188"/>
                    <a:pt x="810" y="189"/>
                    <a:pt x="809" y="190"/>
                  </a:cubicBezTo>
                  <a:cubicBezTo>
                    <a:pt x="809" y="192"/>
                    <a:pt x="809" y="194"/>
                    <a:pt x="807" y="195"/>
                  </a:cubicBezTo>
                  <a:cubicBezTo>
                    <a:pt x="806" y="196"/>
                    <a:pt x="805" y="196"/>
                    <a:pt x="803" y="196"/>
                  </a:cubicBezTo>
                  <a:cubicBezTo>
                    <a:pt x="801" y="196"/>
                    <a:pt x="799" y="195"/>
                    <a:pt x="798" y="195"/>
                  </a:cubicBezTo>
                  <a:cubicBezTo>
                    <a:pt x="796" y="195"/>
                    <a:pt x="795" y="194"/>
                    <a:pt x="793" y="194"/>
                  </a:cubicBezTo>
                  <a:cubicBezTo>
                    <a:pt x="792" y="194"/>
                    <a:pt x="791" y="194"/>
                    <a:pt x="790" y="195"/>
                  </a:cubicBezTo>
                  <a:cubicBezTo>
                    <a:pt x="790" y="195"/>
                    <a:pt x="790" y="195"/>
                    <a:pt x="789" y="195"/>
                  </a:cubicBezTo>
                  <a:cubicBezTo>
                    <a:pt x="788" y="197"/>
                    <a:pt x="787" y="200"/>
                    <a:pt x="785" y="202"/>
                  </a:cubicBezTo>
                  <a:cubicBezTo>
                    <a:pt x="783" y="208"/>
                    <a:pt x="781" y="213"/>
                    <a:pt x="774" y="213"/>
                  </a:cubicBezTo>
                  <a:cubicBezTo>
                    <a:pt x="774" y="213"/>
                    <a:pt x="773" y="213"/>
                    <a:pt x="773" y="213"/>
                  </a:cubicBezTo>
                  <a:cubicBezTo>
                    <a:pt x="773" y="211"/>
                    <a:pt x="779" y="204"/>
                    <a:pt x="782" y="202"/>
                  </a:cubicBezTo>
                  <a:cubicBezTo>
                    <a:pt x="783" y="200"/>
                    <a:pt x="782" y="198"/>
                    <a:pt x="781" y="196"/>
                  </a:cubicBezTo>
                  <a:cubicBezTo>
                    <a:pt x="783" y="194"/>
                    <a:pt x="786" y="192"/>
                    <a:pt x="789" y="190"/>
                  </a:cubicBezTo>
                  <a:cubicBezTo>
                    <a:pt x="791" y="189"/>
                    <a:pt x="793" y="188"/>
                    <a:pt x="795" y="186"/>
                  </a:cubicBezTo>
                  <a:cubicBezTo>
                    <a:pt x="795" y="186"/>
                    <a:pt x="795" y="186"/>
                    <a:pt x="795" y="186"/>
                  </a:cubicBezTo>
                  <a:cubicBezTo>
                    <a:pt x="796" y="184"/>
                    <a:pt x="796" y="182"/>
                    <a:pt x="796" y="181"/>
                  </a:cubicBezTo>
                  <a:cubicBezTo>
                    <a:pt x="796" y="179"/>
                    <a:pt x="795" y="178"/>
                    <a:pt x="796" y="177"/>
                  </a:cubicBezTo>
                  <a:cubicBezTo>
                    <a:pt x="797" y="176"/>
                    <a:pt x="797" y="176"/>
                    <a:pt x="797" y="176"/>
                  </a:cubicBezTo>
                  <a:cubicBezTo>
                    <a:pt x="801" y="176"/>
                    <a:pt x="805" y="175"/>
                    <a:pt x="809" y="173"/>
                  </a:cubicBezTo>
                  <a:cubicBezTo>
                    <a:pt x="809" y="173"/>
                    <a:pt x="810" y="173"/>
                    <a:pt x="810" y="173"/>
                  </a:cubicBezTo>
                  <a:cubicBezTo>
                    <a:pt x="811" y="171"/>
                    <a:pt x="811" y="169"/>
                    <a:pt x="812" y="167"/>
                  </a:cubicBezTo>
                  <a:cubicBezTo>
                    <a:pt x="813" y="165"/>
                    <a:pt x="813" y="163"/>
                    <a:pt x="814" y="162"/>
                  </a:cubicBezTo>
                  <a:cubicBezTo>
                    <a:pt x="815" y="161"/>
                    <a:pt x="817" y="160"/>
                    <a:pt x="818" y="159"/>
                  </a:cubicBezTo>
                  <a:cubicBezTo>
                    <a:pt x="821" y="157"/>
                    <a:pt x="823" y="156"/>
                    <a:pt x="825" y="153"/>
                  </a:cubicBezTo>
                  <a:cubicBezTo>
                    <a:pt x="826" y="152"/>
                    <a:pt x="825" y="150"/>
                    <a:pt x="824" y="148"/>
                  </a:cubicBezTo>
                  <a:cubicBezTo>
                    <a:pt x="823" y="146"/>
                    <a:pt x="822" y="144"/>
                    <a:pt x="823" y="142"/>
                  </a:cubicBezTo>
                  <a:cubicBezTo>
                    <a:pt x="823" y="141"/>
                    <a:pt x="824" y="141"/>
                    <a:pt x="825" y="141"/>
                  </a:cubicBezTo>
                  <a:cubicBezTo>
                    <a:pt x="827" y="140"/>
                    <a:pt x="830" y="139"/>
                    <a:pt x="833" y="134"/>
                  </a:cubicBezTo>
                  <a:cubicBezTo>
                    <a:pt x="833" y="133"/>
                    <a:pt x="834" y="133"/>
                    <a:pt x="835" y="133"/>
                  </a:cubicBezTo>
                  <a:cubicBezTo>
                    <a:pt x="838" y="133"/>
                    <a:pt x="841" y="132"/>
                    <a:pt x="842" y="123"/>
                  </a:cubicBezTo>
                  <a:cubicBezTo>
                    <a:pt x="842" y="122"/>
                    <a:pt x="843" y="122"/>
                    <a:pt x="845" y="122"/>
                  </a:cubicBezTo>
                  <a:cubicBezTo>
                    <a:pt x="847" y="122"/>
                    <a:pt x="849" y="121"/>
                    <a:pt x="850" y="120"/>
                  </a:cubicBezTo>
                  <a:cubicBezTo>
                    <a:pt x="851" y="118"/>
                    <a:pt x="852" y="116"/>
                    <a:pt x="851" y="113"/>
                  </a:cubicBezTo>
                  <a:cubicBezTo>
                    <a:pt x="852" y="111"/>
                    <a:pt x="853" y="111"/>
                    <a:pt x="855" y="110"/>
                  </a:cubicBezTo>
                  <a:cubicBezTo>
                    <a:pt x="859" y="109"/>
                    <a:pt x="862" y="108"/>
                    <a:pt x="863" y="95"/>
                  </a:cubicBezTo>
                  <a:cubicBezTo>
                    <a:pt x="864" y="93"/>
                    <a:pt x="864" y="90"/>
                    <a:pt x="862" y="88"/>
                  </a:cubicBezTo>
                  <a:cubicBezTo>
                    <a:pt x="860" y="86"/>
                    <a:pt x="857" y="84"/>
                    <a:pt x="853" y="84"/>
                  </a:cubicBezTo>
                  <a:cubicBezTo>
                    <a:pt x="852" y="84"/>
                    <a:pt x="852" y="84"/>
                    <a:pt x="852" y="84"/>
                  </a:cubicBezTo>
                  <a:cubicBezTo>
                    <a:pt x="846" y="79"/>
                    <a:pt x="844" y="75"/>
                    <a:pt x="846" y="73"/>
                  </a:cubicBezTo>
                  <a:cubicBezTo>
                    <a:pt x="846" y="73"/>
                    <a:pt x="847" y="74"/>
                    <a:pt x="847" y="74"/>
                  </a:cubicBezTo>
                  <a:cubicBezTo>
                    <a:pt x="848" y="75"/>
                    <a:pt x="849" y="76"/>
                    <a:pt x="851" y="76"/>
                  </a:cubicBezTo>
                  <a:cubicBezTo>
                    <a:pt x="851" y="76"/>
                    <a:pt x="852" y="76"/>
                    <a:pt x="852" y="76"/>
                  </a:cubicBezTo>
                  <a:cubicBezTo>
                    <a:pt x="853" y="79"/>
                    <a:pt x="854" y="80"/>
                    <a:pt x="856" y="80"/>
                  </a:cubicBezTo>
                  <a:cubicBezTo>
                    <a:pt x="856" y="80"/>
                    <a:pt x="857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60" y="71"/>
                    <a:pt x="858" y="69"/>
                    <a:pt x="854" y="65"/>
                  </a:cubicBezTo>
                  <a:cubicBezTo>
                    <a:pt x="854" y="59"/>
                    <a:pt x="853" y="53"/>
                    <a:pt x="849" y="52"/>
                  </a:cubicBezTo>
                  <a:cubicBezTo>
                    <a:pt x="849" y="52"/>
                    <a:pt x="849" y="52"/>
                    <a:pt x="849" y="52"/>
                  </a:cubicBezTo>
                  <a:cubicBezTo>
                    <a:pt x="848" y="52"/>
                    <a:pt x="848" y="52"/>
                    <a:pt x="848" y="52"/>
                  </a:cubicBezTo>
                  <a:cubicBezTo>
                    <a:pt x="846" y="53"/>
                    <a:pt x="846" y="55"/>
                    <a:pt x="846" y="57"/>
                  </a:cubicBezTo>
                  <a:cubicBezTo>
                    <a:pt x="846" y="58"/>
                    <a:pt x="846" y="59"/>
                    <a:pt x="845" y="59"/>
                  </a:cubicBezTo>
                  <a:cubicBezTo>
                    <a:pt x="844" y="58"/>
                    <a:pt x="842" y="57"/>
                    <a:pt x="842" y="56"/>
                  </a:cubicBezTo>
                  <a:cubicBezTo>
                    <a:pt x="842" y="56"/>
                    <a:pt x="842" y="55"/>
                    <a:pt x="842" y="55"/>
                  </a:cubicBezTo>
                  <a:cubicBezTo>
                    <a:pt x="843" y="55"/>
                    <a:pt x="843" y="54"/>
                    <a:pt x="843" y="54"/>
                  </a:cubicBezTo>
                  <a:cubicBezTo>
                    <a:pt x="843" y="52"/>
                    <a:pt x="843" y="50"/>
                    <a:pt x="843" y="49"/>
                  </a:cubicBezTo>
                  <a:cubicBezTo>
                    <a:pt x="842" y="49"/>
                    <a:pt x="841" y="48"/>
                    <a:pt x="840" y="48"/>
                  </a:cubicBezTo>
                  <a:cubicBezTo>
                    <a:pt x="839" y="48"/>
                    <a:pt x="838" y="49"/>
                    <a:pt x="836" y="49"/>
                  </a:cubicBezTo>
                  <a:cubicBezTo>
                    <a:pt x="835" y="50"/>
                    <a:pt x="834" y="50"/>
                    <a:pt x="833" y="50"/>
                  </a:cubicBezTo>
                  <a:cubicBezTo>
                    <a:pt x="832" y="50"/>
                    <a:pt x="832" y="50"/>
                    <a:pt x="832" y="50"/>
                  </a:cubicBezTo>
                  <a:cubicBezTo>
                    <a:pt x="831" y="50"/>
                    <a:pt x="831" y="49"/>
                    <a:pt x="832" y="47"/>
                  </a:cubicBezTo>
                  <a:cubicBezTo>
                    <a:pt x="832" y="46"/>
                    <a:pt x="832" y="46"/>
                    <a:pt x="832" y="45"/>
                  </a:cubicBezTo>
                  <a:cubicBezTo>
                    <a:pt x="832" y="45"/>
                    <a:pt x="832" y="44"/>
                    <a:pt x="832" y="44"/>
                  </a:cubicBezTo>
                  <a:cubicBezTo>
                    <a:pt x="831" y="43"/>
                    <a:pt x="830" y="42"/>
                    <a:pt x="829" y="42"/>
                  </a:cubicBezTo>
                  <a:cubicBezTo>
                    <a:pt x="829" y="41"/>
                    <a:pt x="828" y="40"/>
                    <a:pt x="827" y="39"/>
                  </a:cubicBezTo>
                  <a:cubicBezTo>
                    <a:pt x="827" y="37"/>
                    <a:pt x="825" y="34"/>
                    <a:pt x="822" y="34"/>
                  </a:cubicBezTo>
                  <a:cubicBezTo>
                    <a:pt x="821" y="34"/>
                    <a:pt x="820" y="34"/>
                    <a:pt x="819" y="35"/>
                  </a:cubicBezTo>
                  <a:cubicBezTo>
                    <a:pt x="819" y="35"/>
                    <a:pt x="819" y="35"/>
                    <a:pt x="819" y="35"/>
                  </a:cubicBezTo>
                  <a:cubicBezTo>
                    <a:pt x="814" y="37"/>
                    <a:pt x="811" y="39"/>
                    <a:pt x="806" y="40"/>
                  </a:cubicBezTo>
                  <a:cubicBezTo>
                    <a:pt x="805" y="40"/>
                    <a:pt x="805" y="40"/>
                    <a:pt x="804" y="40"/>
                  </a:cubicBezTo>
                  <a:cubicBezTo>
                    <a:pt x="802" y="40"/>
                    <a:pt x="799" y="39"/>
                    <a:pt x="797" y="38"/>
                  </a:cubicBezTo>
                  <a:cubicBezTo>
                    <a:pt x="794" y="38"/>
                    <a:pt x="792" y="37"/>
                    <a:pt x="790" y="37"/>
                  </a:cubicBezTo>
                  <a:cubicBezTo>
                    <a:pt x="789" y="37"/>
                    <a:pt x="788" y="37"/>
                    <a:pt x="787" y="38"/>
                  </a:cubicBezTo>
                  <a:cubicBezTo>
                    <a:pt x="785" y="40"/>
                    <a:pt x="786" y="42"/>
                    <a:pt x="788" y="44"/>
                  </a:cubicBezTo>
                  <a:cubicBezTo>
                    <a:pt x="789" y="45"/>
                    <a:pt x="790" y="46"/>
                    <a:pt x="790" y="47"/>
                  </a:cubicBezTo>
                  <a:cubicBezTo>
                    <a:pt x="790" y="50"/>
                    <a:pt x="786" y="51"/>
                    <a:pt x="782" y="51"/>
                  </a:cubicBezTo>
                  <a:cubicBezTo>
                    <a:pt x="780" y="51"/>
                    <a:pt x="778" y="50"/>
                    <a:pt x="777" y="49"/>
                  </a:cubicBezTo>
                  <a:cubicBezTo>
                    <a:pt x="776" y="49"/>
                    <a:pt x="776" y="48"/>
                    <a:pt x="776" y="48"/>
                  </a:cubicBezTo>
                  <a:cubicBezTo>
                    <a:pt x="776" y="45"/>
                    <a:pt x="778" y="43"/>
                    <a:pt x="779" y="41"/>
                  </a:cubicBezTo>
                  <a:cubicBezTo>
                    <a:pt x="782" y="38"/>
                    <a:pt x="784" y="35"/>
                    <a:pt x="783" y="31"/>
                  </a:cubicBezTo>
                  <a:cubicBezTo>
                    <a:pt x="783" y="31"/>
                    <a:pt x="783" y="31"/>
                    <a:pt x="783" y="31"/>
                  </a:cubicBezTo>
                  <a:cubicBezTo>
                    <a:pt x="782" y="29"/>
                    <a:pt x="780" y="29"/>
                    <a:pt x="778" y="29"/>
                  </a:cubicBezTo>
                  <a:cubicBezTo>
                    <a:pt x="776" y="29"/>
                    <a:pt x="774" y="29"/>
                    <a:pt x="772" y="30"/>
                  </a:cubicBezTo>
                  <a:cubicBezTo>
                    <a:pt x="770" y="30"/>
                    <a:pt x="768" y="31"/>
                    <a:pt x="765" y="31"/>
                  </a:cubicBezTo>
                  <a:cubicBezTo>
                    <a:pt x="765" y="31"/>
                    <a:pt x="764" y="31"/>
                    <a:pt x="764" y="31"/>
                  </a:cubicBezTo>
                  <a:cubicBezTo>
                    <a:pt x="763" y="31"/>
                    <a:pt x="763" y="30"/>
                    <a:pt x="763" y="30"/>
                  </a:cubicBezTo>
                  <a:cubicBezTo>
                    <a:pt x="763" y="29"/>
                    <a:pt x="763" y="28"/>
                    <a:pt x="761" y="27"/>
                  </a:cubicBezTo>
                  <a:cubicBezTo>
                    <a:pt x="760" y="27"/>
                    <a:pt x="759" y="27"/>
                    <a:pt x="759" y="28"/>
                  </a:cubicBezTo>
                  <a:cubicBezTo>
                    <a:pt x="758" y="28"/>
                    <a:pt x="757" y="28"/>
                    <a:pt x="756" y="28"/>
                  </a:cubicBezTo>
                  <a:cubicBezTo>
                    <a:pt x="755" y="28"/>
                    <a:pt x="754" y="28"/>
                    <a:pt x="753" y="26"/>
                  </a:cubicBezTo>
                  <a:cubicBezTo>
                    <a:pt x="753" y="23"/>
                    <a:pt x="759" y="21"/>
                    <a:pt x="763" y="19"/>
                  </a:cubicBezTo>
                  <a:cubicBezTo>
                    <a:pt x="764" y="18"/>
                    <a:pt x="766" y="18"/>
                    <a:pt x="766" y="17"/>
                  </a:cubicBezTo>
                  <a:cubicBezTo>
                    <a:pt x="767" y="17"/>
                    <a:pt x="767" y="17"/>
                    <a:pt x="767" y="17"/>
                  </a:cubicBezTo>
                  <a:cubicBezTo>
                    <a:pt x="767" y="14"/>
                    <a:pt x="765" y="12"/>
                    <a:pt x="762" y="10"/>
                  </a:cubicBezTo>
                  <a:cubicBezTo>
                    <a:pt x="762" y="9"/>
                    <a:pt x="761" y="9"/>
                    <a:pt x="761" y="8"/>
                  </a:cubicBezTo>
                  <a:cubicBezTo>
                    <a:pt x="760" y="8"/>
                    <a:pt x="760" y="8"/>
                    <a:pt x="759" y="8"/>
                  </a:cubicBezTo>
                  <a:cubicBezTo>
                    <a:pt x="759" y="8"/>
                    <a:pt x="758" y="8"/>
                    <a:pt x="757" y="8"/>
                  </a:cubicBezTo>
                  <a:cubicBezTo>
                    <a:pt x="757" y="8"/>
                    <a:pt x="756" y="9"/>
                    <a:pt x="756" y="9"/>
                  </a:cubicBezTo>
                  <a:cubicBezTo>
                    <a:pt x="756" y="9"/>
                    <a:pt x="756" y="9"/>
                    <a:pt x="756" y="9"/>
                  </a:cubicBezTo>
                  <a:cubicBezTo>
                    <a:pt x="756" y="9"/>
                    <a:pt x="755" y="9"/>
                    <a:pt x="755" y="7"/>
                  </a:cubicBezTo>
                  <a:cubicBezTo>
                    <a:pt x="753" y="2"/>
                    <a:pt x="750" y="0"/>
                    <a:pt x="746" y="0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746" y="0"/>
                    <a:pt x="745" y="0"/>
                    <a:pt x="745" y="0"/>
                  </a:cubicBezTo>
                  <a:cubicBezTo>
                    <a:pt x="742" y="0"/>
                    <a:pt x="741" y="2"/>
                    <a:pt x="740" y="4"/>
                  </a:cubicBezTo>
                  <a:cubicBezTo>
                    <a:pt x="739" y="5"/>
                    <a:pt x="738" y="7"/>
                    <a:pt x="738" y="8"/>
                  </a:cubicBezTo>
                  <a:cubicBezTo>
                    <a:pt x="732" y="9"/>
                    <a:pt x="732" y="11"/>
                    <a:pt x="732" y="14"/>
                  </a:cubicBezTo>
                  <a:cubicBezTo>
                    <a:pt x="732" y="15"/>
                    <a:pt x="731" y="16"/>
                    <a:pt x="731" y="17"/>
                  </a:cubicBezTo>
                  <a:cubicBezTo>
                    <a:pt x="730" y="17"/>
                    <a:pt x="729" y="17"/>
                    <a:pt x="728" y="17"/>
                  </a:cubicBezTo>
                  <a:cubicBezTo>
                    <a:pt x="727" y="17"/>
                    <a:pt x="727" y="17"/>
                    <a:pt x="727" y="17"/>
                  </a:cubicBezTo>
                  <a:cubicBezTo>
                    <a:pt x="723" y="17"/>
                    <a:pt x="720" y="19"/>
                    <a:pt x="719" y="27"/>
                  </a:cubicBezTo>
                  <a:cubicBezTo>
                    <a:pt x="716" y="29"/>
                    <a:pt x="716" y="32"/>
                    <a:pt x="717" y="34"/>
                  </a:cubicBezTo>
                  <a:cubicBezTo>
                    <a:pt x="717" y="36"/>
                    <a:pt x="717" y="37"/>
                    <a:pt x="716" y="38"/>
                  </a:cubicBezTo>
                  <a:cubicBezTo>
                    <a:pt x="716" y="38"/>
                    <a:pt x="715" y="39"/>
                    <a:pt x="715" y="39"/>
                  </a:cubicBezTo>
                  <a:cubicBezTo>
                    <a:pt x="714" y="40"/>
                    <a:pt x="713" y="40"/>
                    <a:pt x="713" y="43"/>
                  </a:cubicBezTo>
                  <a:cubicBezTo>
                    <a:pt x="713" y="43"/>
                    <a:pt x="713" y="43"/>
                    <a:pt x="713" y="44"/>
                  </a:cubicBezTo>
                  <a:cubicBezTo>
                    <a:pt x="717" y="46"/>
                    <a:pt x="716" y="48"/>
                    <a:pt x="715" y="50"/>
                  </a:cubicBezTo>
                  <a:cubicBezTo>
                    <a:pt x="715" y="51"/>
                    <a:pt x="715" y="52"/>
                    <a:pt x="715" y="53"/>
                  </a:cubicBezTo>
                  <a:cubicBezTo>
                    <a:pt x="715" y="53"/>
                    <a:pt x="715" y="54"/>
                    <a:pt x="715" y="54"/>
                  </a:cubicBezTo>
                  <a:cubicBezTo>
                    <a:pt x="720" y="56"/>
                    <a:pt x="725" y="59"/>
                    <a:pt x="725" y="61"/>
                  </a:cubicBezTo>
                  <a:cubicBezTo>
                    <a:pt x="725" y="62"/>
                    <a:pt x="726" y="62"/>
                    <a:pt x="725" y="63"/>
                  </a:cubicBezTo>
                  <a:cubicBezTo>
                    <a:pt x="724" y="63"/>
                    <a:pt x="723" y="62"/>
                    <a:pt x="722" y="61"/>
                  </a:cubicBezTo>
                  <a:cubicBezTo>
                    <a:pt x="718" y="59"/>
                    <a:pt x="712" y="55"/>
                    <a:pt x="700" y="55"/>
                  </a:cubicBezTo>
                  <a:cubicBezTo>
                    <a:pt x="697" y="55"/>
                    <a:pt x="694" y="55"/>
                    <a:pt x="691" y="56"/>
                  </a:cubicBezTo>
                  <a:cubicBezTo>
                    <a:pt x="691" y="56"/>
                    <a:pt x="690" y="56"/>
                    <a:pt x="690" y="56"/>
                  </a:cubicBezTo>
                  <a:cubicBezTo>
                    <a:pt x="690" y="59"/>
                    <a:pt x="692" y="62"/>
                    <a:pt x="695" y="65"/>
                  </a:cubicBezTo>
                  <a:cubicBezTo>
                    <a:pt x="698" y="67"/>
                    <a:pt x="700" y="70"/>
                    <a:pt x="700" y="73"/>
                  </a:cubicBezTo>
                  <a:cubicBezTo>
                    <a:pt x="697" y="70"/>
                    <a:pt x="692" y="67"/>
                    <a:pt x="687" y="67"/>
                  </a:cubicBezTo>
                  <a:cubicBezTo>
                    <a:pt x="684" y="67"/>
                    <a:pt x="680" y="68"/>
                    <a:pt x="677" y="76"/>
                  </a:cubicBezTo>
                  <a:cubicBezTo>
                    <a:pt x="676" y="77"/>
                    <a:pt x="674" y="77"/>
                    <a:pt x="672" y="78"/>
                  </a:cubicBezTo>
                  <a:cubicBezTo>
                    <a:pt x="671" y="78"/>
                    <a:pt x="669" y="79"/>
                    <a:pt x="667" y="80"/>
                  </a:cubicBezTo>
                  <a:cubicBezTo>
                    <a:pt x="664" y="79"/>
                    <a:pt x="662" y="79"/>
                    <a:pt x="660" y="79"/>
                  </a:cubicBezTo>
                  <a:cubicBezTo>
                    <a:pt x="659" y="79"/>
                    <a:pt x="659" y="79"/>
                    <a:pt x="658" y="79"/>
                  </a:cubicBezTo>
                  <a:cubicBezTo>
                    <a:pt x="658" y="79"/>
                    <a:pt x="657" y="79"/>
                    <a:pt x="657" y="79"/>
                  </a:cubicBezTo>
                  <a:cubicBezTo>
                    <a:pt x="657" y="79"/>
                    <a:pt x="656" y="79"/>
                    <a:pt x="656" y="79"/>
                  </a:cubicBezTo>
                  <a:cubicBezTo>
                    <a:pt x="656" y="78"/>
                    <a:pt x="656" y="77"/>
                    <a:pt x="657" y="77"/>
                  </a:cubicBezTo>
                  <a:cubicBezTo>
                    <a:pt x="658" y="76"/>
                    <a:pt x="658" y="74"/>
                    <a:pt x="658" y="72"/>
                  </a:cubicBezTo>
                  <a:cubicBezTo>
                    <a:pt x="658" y="72"/>
                    <a:pt x="658" y="72"/>
                    <a:pt x="657" y="72"/>
                  </a:cubicBezTo>
                  <a:cubicBezTo>
                    <a:pt x="655" y="71"/>
                    <a:pt x="652" y="71"/>
                    <a:pt x="649" y="70"/>
                  </a:cubicBezTo>
                  <a:cubicBezTo>
                    <a:pt x="645" y="69"/>
                    <a:pt x="641" y="68"/>
                    <a:pt x="637" y="68"/>
                  </a:cubicBezTo>
                  <a:cubicBezTo>
                    <a:pt x="637" y="68"/>
                    <a:pt x="637" y="68"/>
                    <a:pt x="637" y="68"/>
                  </a:cubicBezTo>
                  <a:cubicBezTo>
                    <a:pt x="635" y="69"/>
                    <a:pt x="634" y="70"/>
                    <a:pt x="633" y="72"/>
                  </a:cubicBezTo>
                  <a:cubicBezTo>
                    <a:pt x="633" y="72"/>
                    <a:pt x="632" y="72"/>
                    <a:pt x="632" y="72"/>
                  </a:cubicBezTo>
                  <a:cubicBezTo>
                    <a:pt x="632" y="72"/>
                    <a:pt x="632" y="72"/>
                    <a:pt x="631" y="72"/>
                  </a:cubicBezTo>
                  <a:cubicBezTo>
                    <a:pt x="630" y="71"/>
                    <a:pt x="629" y="70"/>
                    <a:pt x="628" y="70"/>
                  </a:cubicBezTo>
                  <a:cubicBezTo>
                    <a:pt x="627" y="70"/>
                    <a:pt x="626" y="71"/>
                    <a:pt x="625" y="72"/>
                  </a:cubicBezTo>
                  <a:cubicBezTo>
                    <a:pt x="625" y="73"/>
                    <a:pt x="625" y="74"/>
                    <a:pt x="625" y="75"/>
                  </a:cubicBezTo>
                  <a:cubicBezTo>
                    <a:pt x="626" y="77"/>
                    <a:pt x="628" y="77"/>
                    <a:pt x="629" y="78"/>
                  </a:cubicBezTo>
                  <a:cubicBezTo>
                    <a:pt x="630" y="78"/>
                    <a:pt x="632" y="78"/>
                    <a:pt x="632" y="79"/>
                  </a:cubicBezTo>
                  <a:cubicBezTo>
                    <a:pt x="632" y="80"/>
                    <a:pt x="630" y="80"/>
                    <a:pt x="627" y="81"/>
                  </a:cubicBezTo>
                  <a:cubicBezTo>
                    <a:pt x="624" y="82"/>
                    <a:pt x="620" y="83"/>
                    <a:pt x="617" y="85"/>
                  </a:cubicBezTo>
                  <a:cubicBezTo>
                    <a:pt x="615" y="84"/>
                    <a:pt x="614" y="84"/>
                    <a:pt x="613" y="84"/>
                  </a:cubicBezTo>
                  <a:cubicBezTo>
                    <a:pt x="611" y="84"/>
                    <a:pt x="609" y="85"/>
                    <a:pt x="606" y="87"/>
                  </a:cubicBezTo>
                  <a:cubicBezTo>
                    <a:pt x="606" y="87"/>
                    <a:pt x="606" y="87"/>
                    <a:pt x="606" y="87"/>
                  </a:cubicBezTo>
                  <a:cubicBezTo>
                    <a:pt x="605" y="87"/>
                    <a:pt x="604" y="87"/>
                    <a:pt x="602" y="86"/>
                  </a:cubicBezTo>
                  <a:cubicBezTo>
                    <a:pt x="601" y="85"/>
                    <a:pt x="600" y="85"/>
                    <a:pt x="598" y="85"/>
                  </a:cubicBezTo>
                  <a:cubicBezTo>
                    <a:pt x="595" y="85"/>
                    <a:pt x="593" y="86"/>
                    <a:pt x="590" y="90"/>
                  </a:cubicBezTo>
                  <a:cubicBezTo>
                    <a:pt x="589" y="91"/>
                    <a:pt x="588" y="91"/>
                    <a:pt x="587" y="91"/>
                  </a:cubicBezTo>
                  <a:cubicBezTo>
                    <a:pt x="586" y="91"/>
                    <a:pt x="585" y="90"/>
                    <a:pt x="584" y="90"/>
                  </a:cubicBezTo>
                  <a:cubicBezTo>
                    <a:pt x="583" y="90"/>
                    <a:pt x="582" y="89"/>
                    <a:pt x="580" y="89"/>
                  </a:cubicBezTo>
                  <a:cubicBezTo>
                    <a:pt x="576" y="89"/>
                    <a:pt x="572" y="92"/>
                    <a:pt x="567" y="100"/>
                  </a:cubicBezTo>
                  <a:cubicBezTo>
                    <a:pt x="566" y="101"/>
                    <a:pt x="565" y="101"/>
                    <a:pt x="564" y="101"/>
                  </a:cubicBezTo>
                  <a:cubicBezTo>
                    <a:pt x="563" y="101"/>
                    <a:pt x="563" y="101"/>
                    <a:pt x="563" y="101"/>
                  </a:cubicBezTo>
                  <a:cubicBezTo>
                    <a:pt x="561" y="101"/>
                    <a:pt x="560" y="101"/>
                    <a:pt x="559" y="102"/>
                  </a:cubicBezTo>
                  <a:cubicBezTo>
                    <a:pt x="558" y="105"/>
                    <a:pt x="560" y="107"/>
                    <a:pt x="561" y="108"/>
                  </a:cubicBezTo>
                  <a:cubicBezTo>
                    <a:pt x="562" y="110"/>
                    <a:pt x="563" y="111"/>
                    <a:pt x="562" y="112"/>
                  </a:cubicBezTo>
                  <a:cubicBezTo>
                    <a:pt x="561" y="114"/>
                    <a:pt x="557" y="117"/>
                    <a:pt x="555" y="117"/>
                  </a:cubicBezTo>
                  <a:cubicBezTo>
                    <a:pt x="555" y="117"/>
                    <a:pt x="555" y="117"/>
                    <a:pt x="555" y="117"/>
                  </a:cubicBezTo>
                  <a:cubicBezTo>
                    <a:pt x="554" y="116"/>
                    <a:pt x="553" y="115"/>
                    <a:pt x="553" y="113"/>
                  </a:cubicBezTo>
                  <a:cubicBezTo>
                    <a:pt x="552" y="112"/>
                    <a:pt x="551" y="111"/>
                    <a:pt x="550" y="110"/>
                  </a:cubicBezTo>
                  <a:cubicBezTo>
                    <a:pt x="550" y="110"/>
                    <a:pt x="549" y="110"/>
                    <a:pt x="549" y="110"/>
                  </a:cubicBezTo>
                  <a:cubicBezTo>
                    <a:pt x="549" y="110"/>
                    <a:pt x="549" y="110"/>
                    <a:pt x="548" y="110"/>
                  </a:cubicBezTo>
                  <a:cubicBezTo>
                    <a:pt x="545" y="113"/>
                    <a:pt x="548" y="118"/>
                    <a:pt x="550" y="122"/>
                  </a:cubicBezTo>
                  <a:cubicBezTo>
                    <a:pt x="552" y="125"/>
                    <a:pt x="553" y="128"/>
                    <a:pt x="554" y="131"/>
                  </a:cubicBezTo>
                  <a:cubicBezTo>
                    <a:pt x="553" y="132"/>
                    <a:pt x="553" y="133"/>
                    <a:pt x="552" y="134"/>
                  </a:cubicBezTo>
                  <a:cubicBezTo>
                    <a:pt x="551" y="135"/>
                    <a:pt x="550" y="136"/>
                    <a:pt x="551" y="138"/>
                  </a:cubicBezTo>
                  <a:cubicBezTo>
                    <a:pt x="551" y="139"/>
                    <a:pt x="551" y="140"/>
                    <a:pt x="551" y="141"/>
                  </a:cubicBezTo>
                  <a:cubicBezTo>
                    <a:pt x="552" y="143"/>
                    <a:pt x="552" y="145"/>
                    <a:pt x="551" y="148"/>
                  </a:cubicBezTo>
                  <a:cubicBezTo>
                    <a:pt x="550" y="150"/>
                    <a:pt x="551" y="152"/>
                    <a:pt x="553" y="154"/>
                  </a:cubicBezTo>
                  <a:cubicBezTo>
                    <a:pt x="553" y="155"/>
                    <a:pt x="554" y="156"/>
                    <a:pt x="554" y="157"/>
                  </a:cubicBezTo>
                  <a:cubicBezTo>
                    <a:pt x="550" y="163"/>
                    <a:pt x="545" y="165"/>
                    <a:pt x="542" y="165"/>
                  </a:cubicBezTo>
                  <a:cubicBezTo>
                    <a:pt x="540" y="165"/>
                    <a:pt x="539" y="165"/>
                    <a:pt x="539" y="164"/>
                  </a:cubicBezTo>
                  <a:cubicBezTo>
                    <a:pt x="538" y="163"/>
                    <a:pt x="538" y="163"/>
                    <a:pt x="538" y="162"/>
                  </a:cubicBezTo>
                  <a:cubicBezTo>
                    <a:pt x="541" y="160"/>
                    <a:pt x="542" y="158"/>
                    <a:pt x="542" y="157"/>
                  </a:cubicBezTo>
                  <a:cubicBezTo>
                    <a:pt x="542" y="155"/>
                    <a:pt x="541" y="154"/>
                    <a:pt x="539" y="153"/>
                  </a:cubicBezTo>
                  <a:cubicBezTo>
                    <a:pt x="538" y="153"/>
                    <a:pt x="538" y="153"/>
                    <a:pt x="537" y="153"/>
                  </a:cubicBezTo>
                  <a:cubicBezTo>
                    <a:pt x="535" y="153"/>
                    <a:pt x="533" y="154"/>
                    <a:pt x="531" y="154"/>
                  </a:cubicBezTo>
                  <a:cubicBezTo>
                    <a:pt x="530" y="155"/>
                    <a:pt x="528" y="155"/>
                    <a:pt x="527" y="156"/>
                  </a:cubicBezTo>
                  <a:cubicBezTo>
                    <a:pt x="518" y="154"/>
                    <a:pt x="511" y="153"/>
                    <a:pt x="502" y="153"/>
                  </a:cubicBezTo>
                  <a:cubicBezTo>
                    <a:pt x="500" y="153"/>
                    <a:pt x="497" y="153"/>
                    <a:pt x="494" y="153"/>
                  </a:cubicBezTo>
                  <a:cubicBezTo>
                    <a:pt x="493" y="153"/>
                    <a:pt x="491" y="153"/>
                    <a:pt x="488" y="152"/>
                  </a:cubicBezTo>
                  <a:cubicBezTo>
                    <a:pt x="484" y="150"/>
                    <a:pt x="479" y="149"/>
                    <a:pt x="474" y="149"/>
                  </a:cubicBezTo>
                  <a:cubicBezTo>
                    <a:pt x="471" y="149"/>
                    <a:pt x="469" y="149"/>
                    <a:pt x="467" y="150"/>
                  </a:cubicBezTo>
                  <a:cubicBezTo>
                    <a:pt x="458" y="156"/>
                    <a:pt x="458" y="164"/>
                    <a:pt x="459" y="171"/>
                  </a:cubicBezTo>
                  <a:cubicBezTo>
                    <a:pt x="459" y="173"/>
                    <a:pt x="459" y="174"/>
                    <a:pt x="459" y="176"/>
                  </a:cubicBezTo>
                  <a:cubicBezTo>
                    <a:pt x="458" y="179"/>
                    <a:pt x="452" y="195"/>
                    <a:pt x="457" y="198"/>
                  </a:cubicBezTo>
                  <a:cubicBezTo>
                    <a:pt x="459" y="200"/>
                    <a:pt x="462" y="201"/>
                    <a:pt x="464" y="202"/>
                  </a:cubicBezTo>
                  <a:cubicBezTo>
                    <a:pt x="467" y="204"/>
                    <a:pt x="470" y="205"/>
                    <a:pt x="472" y="208"/>
                  </a:cubicBezTo>
                  <a:cubicBezTo>
                    <a:pt x="473" y="210"/>
                    <a:pt x="472" y="212"/>
                    <a:pt x="471" y="214"/>
                  </a:cubicBezTo>
                  <a:cubicBezTo>
                    <a:pt x="471" y="216"/>
                    <a:pt x="470" y="219"/>
                    <a:pt x="471" y="221"/>
                  </a:cubicBezTo>
                  <a:cubicBezTo>
                    <a:pt x="472" y="222"/>
                    <a:pt x="473" y="223"/>
                    <a:pt x="474" y="224"/>
                  </a:cubicBezTo>
                  <a:cubicBezTo>
                    <a:pt x="478" y="227"/>
                    <a:pt x="482" y="229"/>
                    <a:pt x="479" y="238"/>
                  </a:cubicBezTo>
                  <a:cubicBezTo>
                    <a:pt x="478" y="241"/>
                    <a:pt x="477" y="243"/>
                    <a:pt x="476" y="245"/>
                  </a:cubicBezTo>
                  <a:cubicBezTo>
                    <a:pt x="474" y="247"/>
                    <a:pt x="473" y="249"/>
                    <a:pt x="472" y="252"/>
                  </a:cubicBezTo>
                  <a:cubicBezTo>
                    <a:pt x="472" y="255"/>
                    <a:pt x="473" y="259"/>
                    <a:pt x="473" y="262"/>
                  </a:cubicBezTo>
                  <a:cubicBezTo>
                    <a:pt x="474" y="269"/>
                    <a:pt x="475" y="275"/>
                    <a:pt x="473" y="281"/>
                  </a:cubicBezTo>
                  <a:cubicBezTo>
                    <a:pt x="473" y="285"/>
                    <a:pt x="471" y="287"/>
                    <a:pt x="469" y="290"/>
                  </a:cubicBezTo>
                  <a:cubicBezTo>
                    <a:pt x="467" y="291"/>
                    <a:pt x="466" y="293"/>
                    <a:pt x="465" y="295"/>
                  </a:cubicBezTo>
                  <a:cubicBezTo>
                    <a:pt x="465" y="295"/>
                    <a:pt x="465" y="295"/>
                    <a:pt x="465" y="296"/>
                  </a:cubicBezTo>
                  <a:cubicBezTo>
                    <a:pt x="466" y="299"/>
                    <a:pt x="465" y="302"/>
                    <a:pt x="464" y="304"/>
                  </a:cubicBezTo>
                  <a:cubicBezTo>
                    <a:pt x="464" y="306"/>
                    <a:pt x="463" y="308"/>
                    <a:pt x="464" y="310"/>
                  </a:cubicBezTo>
                  <a:cubicBezTo>
                    <a:pt x="464" y="312"/>
                    <a:pt x="466" y="314"/>
                    <a:pt x="468" y="316"/>
                  </a:cubicBezTo>
                  <a:cubicBezTo>
                    <a:pt x="471" y="319"/>
                    <a:pt x="475" y="322"/>
                    <a:pt x="474" y="325"/>
                  </a:cubicBezTo>
                  <a:cubicBezTo>
                    <a:pt x="474" y="325"/>
                    <a:pt x="474" y="326"/>
                    <a:pt x="472" y="326"/>
                  </a:cubicBezTo>
                  <a:cubicBezTo>
                    <a:pt x="471" y="327"/>
                    <a:pt x="469" y="327"/>
                    <a:pt x="468" y="327"/>
                  </a:cubicBezTo>
                  <a:cubicBezTo>
                    <a:pt x="466" y="327"/>
                    <a:pt x="464" y="325"/>
                    <a:pt x="460" y="318"/>
                  </a:cubicBezTo>
                  <a:cubicBezTo>
                    <a:pt x="458" y="315"/>
                    <a:pt x="458" y="315"/>
                    <a:pt x="458" y="315"/>
                  </a:cubicBezTo>
                  <a:cubicBezTo>
                    <a:pt x="458" y="311"/>
                    <a:pt x="459" y="309"/>
                    <a:pt x="459" y="307"/>
                  </a:cubicBezTo>
                  <a:cubicBezTo>
                    <a:pt x="459" y="302"/>
                    <a:pt x="459" y="301"/>
                    <a:pt x="452" y="295"/>
                  </a:cubicBezTo>
                  <a:cubicBezTo>
                    <a:pt x="451" y="293"/>
                    <a:pt x="451" y="293"/>
                    <a:pt x="451" y="293"/>
                  </a:cubicBezTo>
                  <a:cubicBezTo>
                    <a:pt x="452" y="291"/>
                    <a:pt x="456" y="290"/>
                    <a:pt x="458" y="289"/>
                  </a:cubicBezTo>
                  <a:cubicBezTo>
                    <a:pt x="458" y="289"/>
                    <a:pt x="458" y="289"/>
                    <a:pt x="458" y="289"/>
                  </a:cubicBezTo>
                  <a:cubicBezTo>
                    <a:pt x="459" y="288"/>
                    <a:pt x="459" y="286"/>
                    <a:pt x="460" y="285"/>
                  </a:cubicBezTo>
                  <a:cubicBezTo>
                    <a:pt x="460" y="282"/>
                    <a:pt x="461" y="279"/>
                    <a:pt x="463" y="276"/>
                  </a:cubicBezTo>
                  <a:cubicBezTo>
                    <a:pt x="467" y="272"/>
                    <a:pt x="469" y="269"/>
                    <a:pt x="469" y="266"/>
                  </a:cubicBezTo>
                  <a:cubicBezTo>
                    <a:pt x="468" y="265"/>
                    <a:pt x="468" y="263"/>
                    <a:pt x="466" y="262"/>
                  </a:cubicBezTo>
                  <a:cubicBezTo>
                    <a:pt x="466" y="262"/>
                    <a:pt x="466" y="262"/>
                    <a:pt x="466" y="262"/>
                  </a:cubicBezTo>
                  <a:cubicBezTo>
                    <a:pt x="465" y="262"/>
                    <a:pt x="465" y="262"/>
                    <a:pt x="465" y="262"/>
                  </a:cubicBezTo>
                  <a:cubicBezTo>
                    <a:pt x="463" y="262"/>
                    <a:pt x="462" y="264"/>
                    <a:pt x="461" y="266"/>
                  </a:cubicBezTo>
                  <a:cubicBezTo>
                    <a:pt x="459" y="269"/>
                    <a:pt x="457" y="272"/>
                    <a:pt x="454" y="272"/>
                  </a:cubicBezTo>
                  <a:cubicBezTo>
                    <a:pt x="454" y="272"/>
                    <a:pt x="453" y="272"/>
                    <a:pt x="453" y="272"/>
                  </a:cubicBezTo>
                  <a:cubicBezTo>
                    <a:pt x="452" y="267"/>
                    <a:pt x="454" y="260"/>
                    <a:pt x="458" y="257"/>
                  </a:cubicBezTo>
                  <a:cubicBezTo>
                    <a:pt x="458" y="257"/>
                    <a:pt x="458" y="257"/>
                    <a:pt x="458" y="256"/>
                  </a:cubicBezTo>
                  <a:cubicBezTo>
                    <a:pt x="458" y="255"/>
                    <a:pt x="458" y="253"/>
                    <a:pt x="458" y="252"/>
                  </a:cubicBezTo>
                  <a:cubicBezTo>
                    <a:pt x="458" y="250"/>
                    <a:pt x="458" y="249"/>
                    <a:pt x="459" y="248"/>
                  </a:cubicBezTo>
                  <a:cubicBezTo>
                    <a:pt x="460" y="247"/>
                    <a:pt x="461" y="247"/>
                    <a:pt x="463" y="247"/>
                  </a:cubicBezTo>
                  <a:cubicBezTo>
                    <a:pt x="463" y="247"/>
                    <a:pt x="464" y="247"/>
                    <a:pt x="464" y="247"/>
                  </a:cubicBezTo>
                  <a:cubicBezTo>
                    <a:pt x="465" y="247"/>
                    <a:pt x="466" y="247"/>
                    <a:pt x="466" y="247"/>
                  </a:cubicBezTo>
                  <a:cubicBezTo>
                    <a:pt x="468" y="247"/>
                    <a:pt x="471" y="246"/>
                    <a:pt x="474" y="243"/>
                  </a:cubicBezTo>
                  <a:cubicBezTo>
                    <a:pt x="474" y="243"/>
                    <a:pt x="474" y="243"/>
                    <a:pt x="474" y="243"/>
                  </a:cubicBezTo>
                  <a:cubicBezTo>
                    <a:pt x="474" y="240"/>
                    <a:pt x="475" y="240"/>
                    <a:pt x="476" y="239"/>
                  </a:cubicBezTo>
                  <a:cubicBezTo>
                    <a:pt x="476" y="238"/>
                    <a:pt x="477" y="237"/>
                    <a:pt x="478" y="235"/>
                  </a:cubicBezTo>
                  <a:cubicBezTo>
                    <a:pt x="477" y="230"/>
                    <a:pt x="471" y="230"/>
                    <a:pt x="465" y="229"/>
                  </a:cubicBezTo>
                  <a:cubicBezTo>
                    <a:pt x="461" y="229"/>
                    <a:pt x="457" y="228"/>
                    <a:pt x="455" y="227"/>
                  </a:cubicBezTo>
                  <a:cubicBezTo>
                    <a:pt x="450" y="208"/>
                    <a:pt x="445" y="201"/>
                    <a:pt x="432" y="188"/>
                  </a:cubicBezTo>
                  <a:cubicBezTo>
                    <a:pt x="432" y="187"/>
                    <a:pt x="432" y="187"/>
                    <a:pt x="431" y="187"/>
                  </a:cubicBezTo>
                  <a:cubicBezTo>
                    <a:pt x="430" y="187"/>
                    <a:pt x="428" y="187"/>
                    <a:pt x="427" y="187"/>
                  </a:cubicBezTo>
                  <a:cubicBezTo>
                    <a:pt x="427" y="188"/>
                    <a:pt x="427" y="189"/>
                    <a:pt x="427" y="190"/>
                  </a:cubicBezTo>
                  <a:cubicBezTo>
                    <a:pt x="426" y="191"/>
                    <a:pt x="426" y="192"/>
                    <a:pt x="427" y="193"/>
                  </a:cubicBezTo>
                  <a:cubicBezTo>
                    <a:pt x="428" y="195"/>
                    <a:pt x="431" y="196"/>
                    <a:pt x="436" y="196"/>
                  </a:cubicBezTo>
                  <a:cubicBezTo>
                    <a:pt x="437" y="197"/>
                    <a:pt x="437" y="197"/>
                    <a:pt x="437" y="197"/>
                  </a:cubicBezTo>
                  <a:cubicBezTo>
                    <a:pt x="438" y="197"/>
                    <a:pt x="439" y="198"/>
                    <a:pt x="440" y="199"/>
                  </a:cubicBezTo>
                  <a:cubicBezTo>
                    <a:pt x="440" y="200"/>
                    <a:pt x="440" y="200"/>
                    <a:pt x="440" y="200"/>
                  </a:cubicBezTo>
                  <a:cubicBezTo>
                    <a:pt x="440" y="219"/>
                    <a:pt x="431" y="221"/>
                    <a:pt x="425" y="223"/>
                  </a:cubicBezTo>
                  <a:cubicBezTo>
                    <a:pt x="423" y="223"/>
                    <a:pt x="422" y="224"/>
                    <a:pt x="422" y="224"/>
                  </a:cubicBezTo>
                  <a:cubicBezTo>
                    <a:pt x="423" y="227"/>
                    <a:pt x="425" y="230"/>
                    <a:pt x="427" y="233"/>
                  </a:cubicBezTo>
                  <a:cubicBezTo>
                    <a:pt x="431" y="239"/>
                    <a:pt x="436" y="245"/>
                    <a:pt x="435" y="258"/>
                  </a:cubicBezTo>
                  <a:cubicBezTo>
                    <a:pt x="434" y="261"/>
                    <a:pt x="434" y="263"/>
                    <a:pt x="434" y="264"/>
                  </a:cubicBezTo>
                  <a:cubicBezTo>
                    <a:pt x="434" y="268"/>
                    <a:pt x="434" y="273"/>
                    <a:pt x="430" y="276"/>
                  </a:cubicBezTo>
                  <a:cubicBezTo>
                    <a:pt x="430" y="277"/>
                    <a:pt x="430" y="277"/>
                    <a:pt x="430" y="277"/>
                  </a:cubicBezTo>
                  <a:cubicBezTo>
                    <a:pt x="427" y="278"/>
                    <a:pt x="425" y="277"/>
                    <a:pt x="423" y="277"/>
                  </a:cubicBezTo>
                  <a:cubicBezTo>
                    <a:pt x="422" y="276"/>
                    <a:pt x="422" y="276"/>
                    <a:pt x="420" y="277"/>
                  </a:cubicBezTo>
                  <a:cubicBezTo>
                    <a:pt x="414" y="287"/>
                    <a:pt x="408" y="289"/>
                    <a:pt x="403" y="290"/>
                  </a:cubicBezTo>
                  <a:cubicBezTo>
                    <a:pt x="399" y="291"/>
                    <a:pt x="398" y="292"/>
                    <a:pt x="397" y="295"/>
                  </a:cubicBezTo>
                  <a:cubicBezTo>
                    <a:pt x="396" y="299"/>
                    <a:pt x="397" y="301"/>
                    <a:pt x="399" y="305"/>
                  </a:cubicBezTo>
                  <a:cubicBezTo>
                    <a:pt x="401" y="309"/>
                    <a:pt x="404" y="314"/>
                    <a:pt x="406" y="324"/>
                  </a:cubicBezTo>
                  <a:cubicBezTo>
                    <a:pt x="409" y="326"/>
                    <a:pt x="416" y="324"/>
                    <a:pt x="421" y="323"/>
                  </a:cubicBezTo>
                  <a:cubicBezTo>
                    <a:pt x="427" y="322"/>
                    <a:pt x="432" y="321"/>
                    <a:pt x="435" y="324"/>
                  </a:cubicBezTo>
                  <a:cubicBezTo>
                    <a:pt x="435" y="324"/>
                    <a:pt x="435" y="324"/>
                    <a:pt x="435" y="324"/>
                  </a:cubicBezTo>
                  <a:cubicBezTo>
                    <a:pt x="439" y="331"/>
                    <a:pt x="439" y="336"/>
                    <a:pt x="439" y="341"/>
                  </a:cubicBezTo>
                  <a:cubicBezTo>
                    <a:pt x="439" y="343"/>
                    <a:pt x="439" y="346"/>
                    <a:pt x="439" y="348"/>
                  </a:cubicBezTo>
                  <a:cubicBezTo>
                    <a:pt x="441" y="355"/>
                    <a:pt x="442" y="361"/>
                    <a:pt x="439" y="369"/>
                  </a:cubicBezTo>
                  <a:cubicBezTo>
                    <a:pt x="439" y="369"/>
                    <a:pt x="439" y="369"/>
                    <a:pt x="439" y="369"/>
                  </a:cubicBezTo>
                  <a:cubicBezTo>
                    <a:pt x="437" y="371"/>
                    <a:pt x="436" y="372"/>
                    <a:pt x="435" y="373"/>
                  </a:cubicBezTo>
                  <a:cubicBezTo>
                    <a:pt x="433" y="375"/>
                    <a:pt x="431" y="376"/>
                    <a:pt x="430" y="376"/>
                  </a:cubicBezTo>
                  <a:cubicBezTo>
                    <a:pt x="429" y="376"/>
                    <a:pt x="428" y="377"/>
                    <a:pt x="428" y="377"/>
                  </a:cubicBezTo>
                  <a:cubicBezTo>
                    <a:pt x="428" y="377"/>
                    <a:pt x="428" y="378"/>
                    <a:pt x="428" y="379"/>
                  </a:cubicBezTo>
                  <a:cubicBezTo>
                    <a:pt x="429" y="381"/>
                    <a:pt x="429" y="384"/>
                    <a:pt x="428" y="386"/>
                  </a:cubicBezTo>
                  <a:cubicBezTo>
                    <a:pt x="427" y="386"/>
                    <a:pt x="427" y="386"/>
                    <a:pt x="427" y="386"/>
                  </a:cubicBezTo>
                  <a:cubicBezTo>
                    <a:pt x="427" y="387"/>
                    <a:pt x="426" y="388"/>
                    <a:pt x="425" y="388"/>
                  </a:cubicBezTo>
                  <a:cubicBezTo>
                    <a:pt x="425" y="388"/>
                    <a:pt x="425" y="388"/>
                    <a:pt x="425" y="388"/>
                  </a:cubicBezTo>
                  <a:cubicBezTo>
                    <a:pt x="424" y="388"/>
                    <a:pt x="424" y="388"/>
                    <a:pt x="423" y="388"/>
                  </a:cubicBezTo>
                  <a:cubicBezTo>
                    <a:pt x="423" y="388"/>
                    <a:pt x="423" y="388"/>
                    <a:pt x="423" y="388"/>
                  </a:cubicBezTo>
                  <a:cubicBezTo>
                    <a:pt x="419" y="388"/>
                    <a:pt x="416" y="386"/>
                    <a:pt x="414" y="385"/>
                  </a:cubicBezTo>
                  <a:cubicBezTo>
                    <a:pt x="415" y="387"/>
                    <a:pt x="416" y="389"/>
                    <a:pt x="416" y="391"/>
                  </a:cubicBezTo>
                  <a:cubicBezTo>
                    <a:pt x="418" y="393"/>
                    <a:pt x="419" y="396"/>
                    <a:pt x="420" y="400"/>
                  </a:cubicBezTo>
                  <a:cubicBezTo>
                    <a:pt x="420" y="404"/>
                    <a:pt x="418" y="406"/>
                    <a:pt x="416" y="408"/>
                  </a:cubicBezTo>
                  <a:cubicBezTo>
                    <a:pt x="415" y="410"/>
                    <a:pt x="414" y="412"/>
                    <a:pt x="414" y="414"/>
                  </a:cubicBezTo>
                  <a:cubicBezTo>
                    <a:pt x="414" y="417"/>
                    <a:pt x="416" y="419"/>
                    <a:pt x="419" y="421"/>
                  </a:cubicBezTo>
                  <a:cubicBezTo>
                    <a:pt x="421" y="424"/>
                    <a:pt x="424" y="427"/>
                    <a:pt x="425" y="431"/>
                  </a:cubicBezTo>
                  <a:cubicBezTo>
                    <a:pt x="425" y="431"/>
                    <a:pt x="425" y="431"/>
                    <a:pt x="425" y="431"/>
                  </a:cubicBezTo>
                  <a:cubicBezTo>
                    <a:pt x="426" y="438"/>
                    <a:pt x="422" y="442"/>
                    <a:pt x="420" y="444"/>
                  </a:cubicBezTo>
                  <a:cubicBezTo>
                    <a:pt x="419" y="445"/>
                    <a:pt x="417" y="446"/>
                    <a:pt x="417" y="446"/>
                  </a:cubicBezTo>
                  <a:cubicBezTo>
                    <a:pt x="417" y="447"/>
                    <a:pt x="417" y="447"/>
                    <a:pt x="417" y="447"/>
                  </a:cubicBezTo>
                  <a:cubicBezTo>
                    <a:pt x="417" y="448"/>
                    <a:pt x="418" y="449"/>
                    <a:pt x="419" y="450"/>
                  </a:cubicBezTo>
                  <a:cubicBezTo>
                    <a:pt x="420" y="452"/>
                    <a:pt x="422" y="455"/>
                    <a:pt x="422" y="459"/>
                  </a:cubicBezTo>
                  <a:cubicBezTo>
                    <a:pt x="421" y="462"/>
                    <a:pt x="420" y="464"/>
                    <a:pt x="419" y="465"/>
                  </a:cubicBezTo>
                  <a:cubicBezTo>
                    <a:pt x="417" y="466"/>
                    <a:pt x="416" y="467"/>
                    <a:pt x="418" y="473"/>
                  </a:cubicBezTo>
                  <a:cubicBezTo>
                    <a:pt x="419" y="476"/>
                    <a:pt x="421" y="478"/>
                    <a:pt x="424" y="479"/>
                  </a:cubicBezTo>
                  <a:cubicBezTo>
                    <a:pt x="426" y="481"/>
                    <a:pt x="430" y="483"/>
                    <a:pt x="431" y="489"/>
                  </a:cubicBezTo>
                  <a:cubicBezTo>
                    <a:pt x="433" y="499"/>
                    <a:pt x="431" y="505"/>
                    <a:pt x="429" y="510"/>
                  </a:cubicBezTo>
                  <a:cubicBezTo>
                    <a:pt x="427" y="515"/>
                    <a:pt x="426" y="517"/>
                    <a:pt x="428" y="522"/>
                  </a:cubicBezTo>
                  <a:cubicBezTo>
                    <a:pt x="429" y="526"/>
                    <a:pt x="433" y="526"/>
                    <a:pt x="439" y="527"/>
                  </a:cubicBezTo>
                  <a:cubicBezTo>
                    <a:pt x="444" y="527"/>
                    <a:pt x="451" y="527"/>
                    <a:pt x="453" y="534"/>
                  </a:cubicBezTo>
                  <a:cubicBezTo>
                    <a:pt x="454" y="538"/>
                    <a:pt x="452" y="541"/>
                    <a:pt x="450" y="544"/>
                  </a:cubicBezTo>
                  <a:cubicBezTo>
                    <a:pt x="449" y="546"/>
                    <a:pt x="447" y="548"/>
                    <a:pt x="447" y="551"/>
                  </a:cubicBezTo>
                  <a:cubicBezTo>
                    <a:pt x="447" y="552"/>
                    <a:pt x="447" y="554"/>
                    <a:pt x="448" y="556"/>
                  </a:cubicBezTo>
                  <a:cubicBezTo>
                    <a:pt x="448" y="559"/>
                    <a:pt x="449" y="563"/>
                    <a:pt x="447" y="566"/>
                  </a:cubicBezTo>
                  <a:cubicBezTo>
                    <a:pt x="444" y="570"/>
                    <a:pt x="439" y="570"/>
                    <a:pt x="435" y="571"/>
                  </a:cubicBezTo>
                  <a:cubicBezTo>
                    <a:pt x="433" y="571"/>
                    <a:pt x="431" y="571"/>
                    <a:pt x="430" y="571"/>
                  </a:cubicBezTo>
                  <a:cubicBezTo>
                    <a:pt x="428" y="577"/>
                    <a:pt x="428" y="579"/>
                    <a:pt x="427" y="579"/>
                  </a:cubicBezTo>
                  <a:cubicBezTo>
                    <a:pt x="427" y="580"/>
                    <a:pt x="427" y="580"/>
                    <a:pt x="427" y="580"/>
                  </a:cubicBezTo>
                  <a:cubicBezTo>
                    <a:pt x="426" y="581"/>
                    <a:pt x="425" y="582"/>
                    <a:pt x="424" y="581"/>
                  </a:cubicBezTo>
                  <a:cubicBezTo>
                    <a:pt x="425" y="582"/>
                    <a:pt x="426" y="583"/>
                    <a:pt x="427" y="584"/>
                  </a:cubicBezTo>
                  <a:cubicBezTo>
                    <a:pt x="429" y="586"/>
                    <a:pt x="433" y="589"/>
                    <a:pt x="433" y="594"/>
                  </a:cubicBezTo>
                  <a:cubicBezTo>
                    <a:pt x="433" y="598"/>
                    <a:pt x="429" y="604"/>
                    <a:pt x="423" y="608"/>
                  </a:cubicBezTo>
                  <a:cubicBezTo>
                    <a:pt x="423" y="611"/>
                    <a:pt x="422" y="614"/>
                    <a:pt x="420" y="616"/>
                  </a:cubicBezTo>
                  <a:cubicBezTo>
                    <a:pt x="419" y="618"/>
                    <a:pt x="418" y="620"/>
                    <a:pt x="418" y="621"/>
                  </a:cubicBezTo>
                  <a:cubicBezTo>
                    <a:pt x="417" y="621"/>
                    <a:pt x="417" y="622"/>
                    <a:pt x="417" y="622"/>
                  </a:cubicBezTo>
                  <a:cubicBezTo>
                    <a:pt x="414" y="629"/>
                    <a:pt x="409" y="631"/>
                    <a:pt x="406" y="633"/>
                  </a:cubicBezTo>
                  <a:cubicBezTo>
                    <a:pt x="404" y="634"/>
                    <a:pt x="403" y="634"/>
                    <a:pt x="403" y="635"/>
                  </a:cubicBezTo>
                  <a:cubicBezTo>
                    <a:pt x="399" y="642"/>
                    <a:pt x="398" y="647"/>
                    <a:pt x="400" y="653"/>
                  </a:cubicBezTo>
                  <a:cubicBezTo>
                    <a:pt x="401" y="654"/>
                    <a:pt x="404" y="655"/>
                    <a:pt x="406" y="656"/>
                  </a:cubicBezTo>
                  <a:cubicBezTo>
                    <a:pt x="412" y="659"/>
                    <a:pt x="423" y="663"/>
                    <a:pt x="417" y="678"/>
                  </a:cubicBezTo>
                  <a:cubicBezTo>
                    <a:pt x="414" y="684"/>
                    <a:pt x="405" y="685"/>
                    <a:pt x="396" y="687"/>
                  </a:cubicBezTo>
                  <a:cubicBezTo>
                    <a:pt x="391" y="688"/>
                    <a:pt x="385" y="688"/>
                    <a:pt x="382" y="690"/>
                  </a:cubicBezTo>
                  <a:cubicBezTo>
                    <a:pt x="381" y="690"/>
                    <a:pt x="381" y="691"/>
                    <a:pt x="381" y="691"/>
                  </a:cubicBezTo>
                  <a:cubicBezTo>
                    <a:pt x="375" y="692"/>
                    <a:pt x="371" y="689"/>
                    <a:pt x="368" y="686"/>
                  </a:cubicBezTo>
                  <a:cubicBezTo>
                    <a:pt x="365" y="684"/>
                    <a:pt x="363" y="683"/>
                    <a:pt x="361" y="683"/>
                  </a:cubicBezTo>
                  <a:cubicBezTo>
                    <a:pt x="359" y="683"/>
                    <a:pt x="354" y="686"/>
                    <a:pt x="350" y="688"/>
                  </a:cubicBezTo>
                  <a:cubicBezTo>
                    <a:pt x="346" y="691"/>
                    <a:pt x="341" y="694"/>
                    <a:pt x="338" y="694"/>
                  </a:cubicBezTo>
                  <a:cubicBezTo>
                    <a:pt x="338" y="694"/>
                    <a:pt x="337" y="694"/>
                    <a:pt x="337" y="694"/>
                  </a:cubicBezTo>
                  <a:cubicBezTo>
                    <a:pt x="333" y="694"/>
                    <a:pt x="332" y="690"/>
                    <a:pt x="331" y="688"/>
                  </a:cubicBezTo>
                  <a:cubicBezTo>
                    <a:pt x="330" y="688"/>
                    <a:pt x="330" y="687"/>
                    <a:pt x="330" y="686"/>
                  </a:cubicBezTo>
                  <a:cubicBezTo>
                    <a:pt x="329" y="686"/>
                    <a:pt x="327" y="686"/>
                    <a:pt x="325" y="686"/>
                  </a:cubicBezTo>
                  <a:cubicBezTo>
                    <a:pt x="322" y="687"/>
                    <a:pt x="318" y="687"/>
                    <a:pt x="316" y="686"/>
                  </a:cubicBezTo>
                  <a:cubicBezTo>
                    <a:pt x="316" y="686"/>
                    <a:pt x="316" y="686"/>
                    <a:pt x="315" y="686"/>
                  </a:cubicBezTo>
                  <a:cubicBezTo>
                    <a:pt x="311" y="683"/>
                    <a:pt x="311" y="679"/>
                    <a:pt x="311" y="677"/>
                  </a:cubicBezTo>
                  <a:cubicBezTo>
                    <a:pt x="311" y="677"/>
                    <a:pt x="311" y="676"/>
                    <a:pt x="311" y="676"/>
                  </a:cubicBezTo>
                  <a:cubicBezTo>
                    <a:pt x="310" y="676"/>
                    <a:pt x="309" y="676"/>
                    <a:pt x="307" y="676"/>
                  </a:cubicBezTo>
                  <a:cubicBezTo>
                    <a:pt x="305" y="677"/>
                    <a:pt x="303" y="677"/>
                    <a:pt x="299" y="677"/>
                  </a:cubicBezTo>
                  <a:cubicBezTo>
                    <a:pt x="295" y="677"/>
                    <a:pt x="290" y="676"/>
                    <a:pt x="285" y="674"/>
                  </a:cubicBezTo>
                  <a:cubicBezTo>
                    <a:pt x="279" y="671"/>
                    <a:pt x="278" y="668"/>
                    <a:pt x="278" y="666"/>
                  </a:cubicBezTo>
                  <a:cubicBezTo>
                    <a:pt x="277" y="665"/>
                    <a:pt x="277" y="665"/>
                    <a:pt x="277" y="665"/>
                  </a:cubicBezTo>
                  <a:cubicBezTo>
                    <a:pt x="276" y="665"/>
                    <a:pt x="276" y="665"/>
                    <a:pt x="275" y="665"/>
                  </a:cubicBezTo>
                  <a:cubicBezTo>
                    <a:pt x="273" y="665"/>
                    <a:pt x="273" y="665"/>
                    <a:pt x="272" y="665"/>
                  </a:cubicBezTo>
                  <a:cubicBezTo>
                    <a:pt x="269" y="665"/>
                    <a:pt x="264" y="664"/>
                    <a:pt x="260" y="661"/>
                  </a:cubicBezTo>
                  <a:cubicBezTo>
                    <a:pt x="257" y="660"/>
                    <a:pt x="255" y="658"/>
                    <a:pt x="253" y="656"/>
                  </a:cubicBezTo>
                  <a:cubicBezTo>
                    <a:pt x="250" y="653"/>
                    <a:pt x="249" y="651"/>
                    <a:pt x="247" y="651"/>
                  </a:cubicBezTo>
                  <a:cubicBezTo>
                    <a:pt x="246" y="651"/>
                    <a:pt x="244" y="653"/>
                    <a:pt x="243" y="654"/>
                  </a:cubicBezTo>
                  <a:cubicBezTo>
                    <a:pt x="242" y="655"/>
                    <a:pt x="241" y="656"/>
                    <a:pt x="240" y="657"/>
                  </a:cubicBezTo>
                  <a:cubicBezTo>
                    <a:pt x="238" y="659"/>
                    <a:pt x="236" y="660"/>
                    <a:pt x="234" y="661"/>
                  </a:cubicBezTo>
                  <a:cubicBezTo>
                    <a:pt x="232" y="662"/>
                    <a:pt x="231" y="663"/>
                    <a:pt x="230" y="664"/>
                  </a:cubicBezTo>
                  <a:cubicBezTo>
                    <a:pt x="229" y="664"/>
                    <a:pt x="229" y="666"/>
                    <a:pt x="229" y="667"/>
                  </a:cubicBezTo>
                  <a:cubicBezTo>
                    <a:pt x="229" y="669"/>
                    <a:pt x="228" y="671"/>
                    <a:pt x="227" y="673"/>
                  </a:cubicBezTo>
                  <a:cubicBezTo>
                    <a:pt x="226" y="675"/>
                    <a:pt x="224" y="676"/>
                    <a:pt x="223" y="677"/>
                  </a:cubicBezTo>
                  <a:cubicBezTo>
                    <a:pt x="221" y="679"/>
                    <a:pt x="219" y="680"/>
                    <a:pt x="217" y="683"/>
                  </a:cubicBezTo>
                  <a:cubicBezTo>
                    <a:pt x="217" y="684"/>
                    <a:pt x="216" y="685"/>
                    <a:pt x="216" y="687"/>
                  </a:cubicBezTo>
                  <a:cubicBezTo>
                    <a:pt x="215" y="689"/>
                    <a:pt x="214" y="692"/>
                    <a:pt x="211" y="695"/>
                  </a:cubicBezTo>
                  <a:cubicBezTo>
                    <a:pt x="209" y="698"/>
                    <a:pt x="207" y="699"/>
                    <a:pt x="203" y="699"/>
                  </a:cubicBezTo>
                  <a:cubicBezTo>
                    <a:pt x="202" y="699"/>
                    <a:pt x="200" y="698"/>
                    <a:pt x="198" y="698"/>
                  </a:cubicBezTo>
                  <a:cubicBezTo>
                    <a:pt x="195" y="698"/>
                    <a:pt x="192" y="697"/>
                    <a:pt x="190" y="698"/>
                  </a:cubicBezTo>
                  <a:cubicBezTo>
                    <a:pt x="189" y="700"/>
                    <a:pt x="188" y="703"/>
                    <a:pt x="187" y="706"/>
                  </a:cubicBezTo>
                  <a:cubicBezTo>
                    <a:pt x="186" y="710"/>
                    <a:pt x="185" y="714"/>
                    <a:pt x="182" y="717"/>
                  </a:cubicBezTo>
                  <a:cubicBezTo>
                    <a:pt x="178" y="720"/>
                    <a:pt x="174" y="721"/>
                    <a:pt x="170" y="723"/>
                  </a:cubicBezTo>
                  <a:cubicBezTo>
                    <a:pt x="170" y="723"/>
                    <a:pt x="170" y="723"/>
                    <a:pt x="170" y="723"/>
                  </a:cubicBezTo>
                  <a:cubicBezTo>
                    <a:pt x="158" y="729"/>
                    <a:pt x="149" y="734"/>
                    <a:pt x="137" y="734"/>
                  </a:cubicBezTo>
                  <a:cubicBezTo>
                    <a:pt x="132" y="734"/>
                    <a:pt x="128" y="731"/>
                    <a:pt x="126" y="728"/>
                  </a:cubicBezTo>
                  <a:cubicBezTo>
                    <a:pt x="124" y="727"/>
                    <a:pt x="122" y="725"/>
                    <a:pt x="120" y="725"/>
                  </a:cubicBezTo>
                  <a:cubicBezTo>
                    <a:pt x="120" y="725"/>
                    <a:pt x="120" y="725"/>
                    <a:pt x="120" y="725"/>
                  </a:cubicBezTo>
                  <a:cubicBezTo>
                    <a:pt x="119" y="725"/>
                    <a:pt x="117" y="726"/>
                    <a:pt x="115" y="727"/>
                  </a:cubicBezTo>
                  <a:cubicBezTo>
                    <a:pt x="112" y="729"/>
                    <a:pt x="109" y="730"/>
                    <a:pt x="105" y="730"/>
                  </a:cubicBezTo>
                  <a:cubicBezTo>
                    <a:pt x="100" y="729"/>
                    <a:pt x="97" y="726"/>
                    <a:pt x="93" y="723"/>
                  </a:cubicBezTo>
                  <a:cubicBezTo>
                    <a:pt x="90" y="720"/>
                    <a:pt x="88" y="718"/>
                    <a:pt x="85" y="717"/>
                  </a:cubicBezTo>
                  <a:cubicBezTo>
                    <a:pt x="83" y="716"/>
                    <a:pt x="81" y="717"/>
                    <a:pt x="79" y="717"/>
                  </a:cubicBezTo>
                  <a:cubicBezTo>
                    <a:pt x="76" y="717"/>
                    <a:pt x="72" y="717"/>
                    <a:pt x="70" y="716"/>
                  </a:cubicBezTo>
                  <a:cubicBezTo>
                    <a:pt x="69" y="716"/>
                    <a:pt x="69" y="716"/>
                    <a:pt x="69" y="716"/>
                  </a:cubicBezTo>
                  <a:cubicBezTo>
                    <a:pt x="69" y="716"/>
                    <a:pt x="68" y="715"/>
                    <a:pt x="68" y="714"/>
                  </a:cubicBezTo>
                  <a:cubicBezTo>
                    <a:pt x="67" y="714"/>
                    <a:pt x="67" y="714"/>
                    <a:pt x="67" y="714"/>
                  </a:cubicBezTo>
                  <a:cubicBezTo>
                    <a:pt x="65" y="709"/>
                    <a:pt x="69" y="704"/>
                    <a:pt x="72" y="700"/>
                  </a:cubicBezTo>
                  <a:cubicBezTo>
                    <a:pt x="74" y="697"/>
                    <a:pt x="75" y="695"/>
                    <a:pt x="75" y="694"/>
                  </a:cubicBezTo>
                  <a:cubicBezTo>
                    <a:pt x="74" y="694"/>
                    <a:pt x="74" y="694"/>
                    <a:pt x="74" y="694"/>
                  </a:cubicBezTo>
                  <a:cubicBezTo>
                    <a:pt x="70" y="694"/>
                    <a:pt x="63" y="699"/>
                    <a:pt x="56" y="711"/>
                  </a:cubicBezTo>
                  <a:cubicBezTo>
                    <a:pt x="54" y="714"/>
                    <a:pt x="55" y="716"/>
                    <a:pt x="55" y="720"/>
                  </a:cubicBezTo>
                  <a:cubicBezTo>
                    <a:pt x="56" y="723"/>
                    <a:pt x="57" y="727"/>
                    <a:pt x="56" y="731"/>
                  </a:cubicBezTo>
                  <a:cubicBezTo>
                    <a:pt x="67" y="761"/>
                    <a:pt x="62" y="768"/>
                    <a:pt x="56" y="772"/>
                  </a:cubicBezTo>
                  <a:cubicBezTo>
                    <a:pt x="52" y="773"/>
                    <a:pt x="49" y="773"/>
                    <a:pt x="45" y="771"/>
                  </a:cubicBezTo>
                  <a:cubicBezTo>
                    <a:pt x="45" y="772"/>
                    <a:pt x="44" y="773"/>
                    <a:pt x="43" y="774"/>
                  </a:cubicBezTo>
                  <a:cubicBezTo>
                    <a:pt x="42" y="776"/>
                    <a:pt x="40" y="776"/>
                    <a:pt x="39" y="776"/>
                  </a:cubicBezTo>
                  <a:cubicBezTo>
                    <a:pt x="39" y="776"/>
                    <a:pt x="39" y="776"/>
                    <a:pt x="38" y="776"/>
                  </a:cubicBezTo>
                  <a:cubicBezTo>
                    <a:pt x="38" y="777"/>
                    <a:pt x="38" y="778"/>
                    <a:pt x="39" y="779"/>
                  </a:cubicBezTo>
                  <a:cubicBezTo>
                    <a:pt x="39" y="781"/>
                    <a:pt x="39" y="784"/>
                    <a:pt x="37" y="787"/>
                  </a:cubicBezTo>
                  <a:cubicBezTo>
                    <a:pt x="36" y="788"/>
                    <a:pt x="33" y="789"/>
                    <a:pt x="31" y="788"/>
                  </a:cubicBezTo>
                  <a:cubicBezTo>
                    <a:pt x="30" y="790"/>
                    <a:pt x="27" y="791"/>
                    <a:pt x="25" y="792"/>
                  </a:cubicBezTo>
                  <a:cubicBezTo>
                    <a:pt x="25" y="792"/>
                    <a:pt x="23" y="792"/>
                    <a:pt x="23" y="793"/>
                  </a:cubicBezTo>
                  <a:cubicBezTo>
                    <a:pt x="22" y="795"/>
                    <a:pt x="21" y="798"/>
                    <a:pt x="21" y="801"/>
                  </a:cubicBezTo>
                  <a:cubicBezTo>
                    <a:pt x="21" y="803"/>
                    <a:pt x="20" y="804"/>
                    <a:pt x="20" y="806"/>
                  </a:cubicBezTo>
                  <a:cubicBezTo>
                    <a:pt x="19" y="809"/>
                    <a:pt x="17" y="813"/>
                    <a:pt x="16" y="816"/>
                  </a:cubicBezTo>
                  <a:cubicBezTo>
                    <a:pt x="16" y="817"/>
                    <a:pt x="15" y="818"/>
                    <a:pt x="13" y="818"/>
                  </a:cubicBezTo>
                  <a:cubicBezTo>
                    <a:pt x="13" y="818"/>
                    <a:pt x="13" y="818"/>
                    <a:pt x="13" y="818"/>
                  </a:cubicBezTo>
                  <a:cubicBezTo>
                    <a:pt x="13" y="822"/>
                    <a:pt x="12" y="824"/>
                    <a:pt x="11" y="826"/>
                  </a:cubicBezTo>
                  <a:cubicBezTo>
                    <a:pt x="10" y="830"/>
                    <a:pt x="9" y="833"/>
                    <a:pt x="12" y="843"/>
                  </a:cubicBezTo>
                  <a:cubicBezTo>
                    <a:pt x="12" y="844"/>
                    <a:pt x="10" y="847"/>
                    <a:pt x="7" y="850"/>
                  </a:cubicBezTo>
                  <a:cubicBezTo>
                    <a:pt x="5" y="853"/>
                    <a:pt x="2" y="857"/>
                    <a:pt x="1" y="860"/>
                  </a:cubicBezTo>
                  <a:cubicBezTo>
                    <a:pt x="0" y="863"/>
                    <a:pt x="1" y="866"/>
                    <a:pt x="2" y="867"/>
                  </a:cubicBezTo>
                  <a:cubicBezTo>
                    <a:pt x="4" y="870"/>
                    <a:pt x="8" y="871"/>
                    <a:pt x="13" y="871"/>
                  </a:cubicBezTo>
                  <a:cubicBezTo>
                    <a:pt x="14" y="871"/>
                    <a:pt x="16" y="871"/>
                    <a:pt x="17" y="872"/>
                  </a:cubicBezTo>
                  <a:cubicBezTo>
                    <a:pt x="18" y="872"/>
                    <a:pt x="19" y="872"/>
                    <a:pt x="20" y="873"/>
                  </a:cubicBezTo>
                  <a:cubicBezTo>
                    <a:pt x="21" y="874"/>
                    <a:pt x="22" y="874"/>
                    <a:pt x="23" y="874"/>
                  </a:cubicBezTo>
                  <a:cubicBezTo>
                    <a:pt x="24" y="874"/>
                    <a:pt x="25" y="873"/>
                    <a:pt x="26" y="868"/>
                  </a:cubicBezTo>
                  <a:cubicBezTo>
                    <a:pt x="28" y="868"/>
                    <a:pt x="29" y="869"/>
                    <a:pt x="29" y="870"/>
                  </a:cubicBezTo>
                  <a:cubicBezTo>
                    <a:pt x="30" y="873"/>
                    <a:pt x="29" y="877"/>
                    <a:pt x="28" y="880"/>
                  </a:cubicBezTo>
                  <a:cubicBezTo>
                    <a:pt x="26" y="884"/>
                    <a:pt x="25" y="887"/>
                    <a:pt x="28" y="889"/>
                  </a:cubicBezTo>
                  <a:cubicBezTo>
                    <a:pt x="28" y="889"/>
                    <a:pt x="29" y="889"/>
                    <a:pt x="29" y="889"/>
                  </a:cubicBezTo>
                  <a:cubicBezTo>
                    <a:pt x="32" y="889"/>
                    <a:pt x="34" y="887"/>
                    <a:pt x="36" y="885"/>
                  </a:cubicBezTo>
                  <a:cubicBezTo>
                    <a:pt x="37" y="885"/>
                    <a:pt x="37" y="885"/>
                    <a:pt x="38" y="884"/>
                  </a:cubicBezTo>
                  <a:cubicBezTo>
                    <a:pt x="40" y="890"/>
                    <a:pt x="43" y="893"/>
                    <a:pt x="46" y="895"/>
                  </a:cubicBezTo>
                  <a:cubicBezTo>
                    <a:pt x="47" y="896"/>
                    <a:pt x="49" y="897"/>
                    <a:pt x="50" y="897"/>
                  </a:cubicBezTo>
                  <a:cubicBezTo>
                    <a:pt x="52" y="897"/>
                    <a:pt x="53" y="897"/>
                    <a:pt x="54" y="896"/>
                  </a:cubicBezTo>
                  <a:cubicBezTo>
                    <a:pt x="54" y="896"/>
                    <a:pt x="55" y="896"/>
                    <a:pt x="55" y="896"/>
                  </a:cubicBezTo>
                  <a:cubicBezTo>
                    <a:pt x="56" y="896"/>
                    <a:pt x="56" y="896"/>
                    <a:pt x="57" y="898"/>
                  </a:cubicBezTo>
                  <a:cubicBezTo>
                    <a:pt x="57" y="899"/>
                    <a:pt x="54" y="900"/>
                    <a:pt x="51" y="902"/>
                  </a:cubicBezTo>
                  <a:cubicBezTo>
                    <a:pt x="46" y="903"/>
                    <a:pt x="39" y="906"/>
                    <a:pt x="42" y="914"/>
                  </a:cubicBezTo>
                  <a:cubicBezTo>
                    <a:pt x="42" y="914"/>
                    <a:pt x="42" y="914"/>
                    <a:pt x="42" y="914"/>
                  </a:cubicBezTo>
                  <a:cubicBezTo>
                    <a:pt x="44" y="916"/>
                    <a:pt x="45" y="916"/>
                    <a:pt x="47" y="916"/>
                  </a:cubicBezTo>
                  <a:cubicBezTo>
                    <a:pt x="49" y="916"/>
                    <a:pt x="51" y="915"/>
                    <a:pt x="53" y="914"/>
                  </a:cubicBezTo>
                  <a:cubicBezTo>
                    <a:pt x="54" y="913"/>
                    <a:pt x="55" y="913"/>
                    <a:pt x="56" y="913"/>
                  </a:cubicBezTo>
                  <a:cubicBezTo>
                    <a:pt x="56" y="913"/>
                    <a:pt x="56" y="913"/>
                    <a:pt x="56" y="913"/>
                  </a:cubicBezTo>
                  <a:cubicBezTo>
                    <a:pt x="57" y="913"/>
                    <a:pt x="58" y="915"/>
                    <a:pt x="58" y="916"/>
                  </a:cubicBezTo>
                  <a:cubicBezTo>
                    <a:pt x="59" y="919"/>
                    <a:pt x="60" y="923"/>
                    <a:pt x="65" y="924"/>
                  </a:cubicBezTo>
                  <a:cubicBezTo>
                    <a:pt x="65" y="924"/>
                    <a:pt x="66" y="924"/>
                    <a:pt x="66" y="924"/>
                  </a:cubicBezTo>
                  <a:cubicBezTo>
                    <a:pt x="68" y="924"/>
                    <a:pt x="69" y="922"/>
                    <a:pt x="69" y="920"/>
                  </a:cubicBezTo>
                  <a:cubicBezTo>
                    <a:pt x="69" y="918"/>
                    <a:pt x="70" y="917"/>
                    <a:pt x="71" y="917"/>
                  </a:cubicBezTo>
                  <a:cubicBezTo>
                    <a:pt x="71" y="917"/>
                    <a:pt x="71" y="917"/>
                    <a:pt x="71" y="917"/>
                  </a:cubicBezTo>
                  <a:cubicBezTo>
                    <a:pt x="72" y="917"/>
                    <a:pt x="73" y="917"/>
                    <a:pt x="74" y="918"/>
                  </a:cubicBezTo>
                  <a:cubicBezTo>
                    <a:pt x="76" y="920"/>
                    <a:pt x="79" y="922"/>
                    <a:pt x="86" y="922"/>
                  </a:cubicBezTo>
                  <a:cubicBezTo>
                    <a:pt x="90" y="922"/>
                    <a:pt x="94" y="921"/>
                    <a:pt x="100" y="920"/>
                  </a:cubicBezTo>
                  <a:cubicBezTo>
                    <a:pt x="105" y="917"/>
                    <a:pt x="107" y="915"/>
                    <a:pt x="110" y="912"/>
                  </a:cubicBezTo>
                  <a:cubicBezTo>
                    <a:pt x="112" y="913"/>
                    <a:pt x="114" y="913"/>
                    <a:pt x="116" y="913"/>
                  </a:cubicBezTo>
                  <a:cubicBezTo>
                    <a:pt x="116" y="913"/>
                    <a:pt x="116" y="913"/>
                    <a:pt x="116" y="913"/>
                  </a:cubicBezTo>
                  <a:cubicBezTo>
                    <a:pt x="118" y="913"/>
                    <a:pt x="121" y="912"/>
                    <a:pt x="123" y="912"/>
                  </a:cubicBezTo>
                  <a:cubicBezTo>
                    <a:pt x="125" y="911"/>
                    <a:pt x="127" y="911"/>
                    <a:pt x="128" y="911"/>
                  </a:cubicBezTo>
                  <a:cubicBezTo>
                    <a:pt x="131" y="912"/>
                    <a:pt x="134" y="912"/>
                    <a:pt x="136" y="912"/>
                  </a:cubicBezTo>
                  <a:cubicBezTo>
                    <a:pt x="140" y="912"/>
                    <a:pt x="142" y="911"/>
                    <a:pt x="143" y="909"/>
                  </a:cubicBezTo>
                  <a:cubicBezTo>
                    <a:pt x="143" y="913"/>
                    <a:pt x="142" y="918"/>
                    <a:pt x="140" y="919"/>
                  </a:cubicBezTo>
                  <a:cubicBezTo>
                    <a:pt x="139" y="919"/>
                    <a:pt x="139" y="919"/>
                    <a:pt x="139" y="919"/>
                  </a:cubicBezTo>
                  <a:cubicBezTo>
                    <a:pt x="137" y="919"/>
                    <a:pt x="136" y="918"/>
                    <a:pt x="134" y="917"/>
                  </a:cubicBezTo>
                  <a:cubicBezTo>
                    <a:pt x="132" y="917"/>
                    <a:pt x="131" y="916"/>
                    <a:pt x="129" y="916"/>
                  </a:cubicBezTo>
                  <a:cubicBezTo>
                    <a:pt x="129" y="916"/>
                    <a:pt x="129" y="916"/>
                    <a:pt x="129" y="916"/>
                  </a:cubicBezTo>
                  <a:cubicBezTo>
                    <a:pt x="127" y="916"/>
                    <a:pt x="126" y="916"/>
                    <a:pt x="125" y="917"/>
                  </a:cubicBezTo>
                  <a:cubicBezTo>
                    <a:pt x="124" y="919"/>
                    <a:pt x="123" y="922"/>
                    <a:pt x="124" y="925"/>
                  </a:cubicBezTo>
                  <a:cubicBezTo>
                    <a:pt x="124" y="932"/>
                    <a:pt x="125" y="933"/>
                    <a:pt x="130" y="938"/>
                  </a:cubicBezTo>
                  <a:cubicBezTo>
                    <a:pt x="131" y="939"/>
                    <a:pt x="132" y="941"/>
                    <a:pt x="134" y="943"/>
                  </a:cubicBezTo>
                  <a:cubicBezTo>
                    <a:pt x="135" y="944"/>
                    <a:pt x="138" y="950"/>
                    <a:pt x="143" y="963"/>
                  </a:cubicBezTo>
                  <a:cubicBezTo>
                    <a:pt x="143" y="963"/>
                    <a:pt x="143" y="963"/>
                    <a:pt x="143" y="963"/>
                  </a:cubicBezTo>
                  <a:cubicBezTo>
                    <a:pt x="146" y="972"/>
                    <a:pt x="152" y="989"/>
                    <a:pt x="154" y="999"/>
                  </a:cubicBezTo>
                  <a:cubicBezTo>
                    <a:pt x="159" y="1022"/>
                    <a:pt x="160" y="1047"/>
                    <a:pt x="161" y="1071"/>
                  </a:cubicBezTo>
                  <a:cubicBezTo>
                    <a:pt x="162" y="1075"/>
                    <a:pt x="162" y="1079"/>
                    <a:pt x="162" y="1082"/>
                  </a:cubicBezTo>
                  <a:cubicBezTo>
                    <a:pt x="162" y="1086"/>
                    <a:pt x="161" y="1088"/>
                    <a:pt x="162" y="1089"/>
                  </a:cubicBezTo>
                  <a:cubicBezTo>
                    <a:pt x="163" y="1089"/>
                    <a:pt x="163" y="1089"/>
                    <a:pt x="164" y="1089"/>
                  </a:cubicBezTo>
                  <a:cubicBezTo>
                    <a:pt x="165" y="1089"/>
                    <a:pt x="167" y="1089"/>
                    <a:pt x="170" y="1087"/>
                  </a:cubicBezTo>
                  <a:cubicBezTo>
                    <a:pt x="180" y="1083"/>
                    <a:pt x="180" y="1083"/>
                    <a:pt x="180" y="1083"/>
                  </a:cubicBezTo>
                  <a:cubicBezTo>
                    <a:pt x="180" y="1083"/>
                    <a:pt x="181" y="1083"/>
                    <a:pt x="181" y="1083"/>
                  </a:cubicBezTo>
                  <a:cubicBezTo>
                    <a:pt x="182" y="1081"/>
                    <a:pt x="182" y="1079"/>
                    <a:pt x="182" y="1076"/>
                  </a:cubicBezTo>
                  <a:cubicBezTo>
                    <a:pt x="182" y="1073"/>
                    <a:pt x="182" y="1070"/>
                    <a:pt x="184" y="1069"/>
                  </a:cubicBezTo>
                  <a:cubicBezTo>
                    <a:pt x="185" y="1068"/>
                    <a:pt x="186" y="1067"/>
                    <a:pt x="188" y="1067"/>
                  </a:cubicBezTo>
                  <a:cubicBezTo>
                    <a:pt x="191" y="1067"/>
                    <a:pt x="194" y="1069"/>
                    <a:pt x="195" y="1072"/>
                  </a:cubicBezTo>
                  <a:cubicBezTo>
                    <a:pt x="196" y="1075"/>
                    <a:pt x="196" y="1078"/>
                    <a:pt x="197" y="1079"/>
                  </a:cubicBezTo>
                  <a:cubicBezTo>
                    <a:pt x="197" y="1082"/>
                    <a:pt x="197" y="1085"/>
                    <a:pt x="201" y="1086"/>
                  </a:cubicBezTo>
                  <a:cubicBezTo>
                    <a:pt x="203" y="1093"/>
                    <a:pt x="206" y="1102"/>
                    <a:pt x="211" y="1102"/>
                  </a:cubicBezTo>
                  <a:cubicBezTo>
                    <a:pt x="214" y="1102"/>
                    <a:pt x="216" y="1102"/>
                    <a:pt x="218" y="1102"/>
                  </a:cubicBezTo>
                  <a:cubicBezTo>
                    <a:pt x="223" y="1103"/>
                    <a:pt x="227" y="1103"/>
                    <a:pt x="233" y="1103"/>
                  </a:cubicBezTo>
                  <a:cubicBezTo>
                    <a:pt x="237" y="1103"/>
                    <a:pt x="237" y="1100"/>
                    <a:pt x="237" y="1098"/>
                  </a:cubicBezTo>
                  <a:cubicBezTo>
                    <a:pt x="237" y="1097"/>
                    <a:pt x="238" y="1096"/>
                    <a:pt x="238" y="1096"/>
                  </a:cubicBezTo>
                  <a:cubicBezTo>
                    <a:pt x="238" y="1096"/>
                    <a:pt x="239" y="1097"/>
                    <a:pt x="239" y="1098"/>
                  </a:cubicBezTo>
                  <a:cubicBezTo>
                    <a:pt x="240" y="1099"/>
                    <a:pt x="241" y="1101"/>
                    <a:pt x="243" y="1102"/>
                  </a:cubicBezTo>
                  <a:cubicBezTo>
                    <a:pt x="243" y="1102"/>
                    <a:pt x="243" y="1102"/>
                    <a:pt x="243" y="1102"/>
                  </a:cubicBezTo>
                  <a:cubicBezTo>
                    <a:pt x="243" y="1102"/>
                    <a:pt x="244" y="1102"/>
                    <a:pt x="244" y="1101"/>
                  </a:cubicBezTo>
                  <a:cubicBezTo>
                    <a:pt x="245" y="1099"/>
                    <a:pt x="247" y="1098"/>
                    <a:pt x="250" y="1098"/>
                  </a:cubicBezTo>
                  <a:cubicBezTo>
                    <a:pt x="258" y="1098"/>
                    <a:pt x="270" y="1107"/>
                    <a:pt x="273" y="1113"/>
                  </a:cubicBezTo>
                  <a:cubicBezTo>
                    <a:pt x="273" y="1113"/>
                    <a:pt x="273" y="1114"/>
                    <a:pt x="273" y="1114"/>
                  </a:cubicBezTo>
                  <a:cubicBezTo>
                    <a:pt x="273" y="1114"/>
                    <a:pt x="273" y="1114"/>
                    <a:pt x="273" y="1114"/>
                  </a:cubicBezTo>
                  <a:cubicBezTo>
                    <a:pt x="273" y="1114"/>
                    <a:pt x="273" y="1114"/>
                    <a:pt x="273" y="1114"/>
                  </a:cubicBezTo>
                  <a:cubicBezTo>
                    <a:pt x="274" y="1118"/>
                    <a:pt x="274" y="1122"/>
                    <a:pt x="273" y="1125"/>
                  </a:cubicBezTo>
                  <a:cubicBezTo>
                    <a:pt x="273" y="1129"/>
                    <a:pt x="272" y="1133"/>
                    <a:pt x="275" y="1137"/>
                  </a:cubicBezTo>
                  <a:cubicBezTo>
                    <a:pt x="277" y="1140"/>
                    <a:pt x="280" y="1141"/>
                    <a:pt x="283" y="1141"/>
                  </a:cubicBezTo>
                  <a:cubicBezTo>
                    <a:pt x="287" y="1142"/>
                    <a:pt x="291" y="1142"/>
                    <a:pt x="291" y="1148"/>
                  </a:cubicBezTo>
                  <a:cubicBezTo>
                    <a:pt x="291" y="1149"/>
                    <a:pt x="291" y="1149"/>
                    <a:pt x="291" y="1149"/>
                  </a:cubicBezTo>
                  <a:cubicBezTo>
                    <a:pt x="292" y="1161"/>
                    <a:pt x="293" y="1171"/>
                    <a:pt x="304" y="1178"/>
                  </a:cubicBezTo>
                  <a:cubicBezTo>
                    <a:pt x="306" y="1179"/>
                    <a:pt x="308" y="1180"/>
                    <a:pt x="310" y="1180"/>
                  </a:cubicBezTo>
                  <a:cubicBezTo>
                    <a:pt x="310" y="1180"/>
                    <a:pt x="310" y="1180"/>
                    <a:pt x="310" y="1180"/>
                  </a:cubicBezTo>
                  <a:cubicBezTo>
                    <a:pt x="313" y="1180"/>
                    <a:pt x="315" y="1179"/>
                    <a:pt x="317" y="1179"/>
                  </a:cubicBezTo>
                  <a:cubicBezTo>
                    <a:pt x="320" y="1178"/>
                    <a:pt x="322" y="1178"/>
                    <a:pt x="325" y="1178"/>
                  </a:cubicBezTo>
                  <a:cubicBezTo>
                    <a:pt x="326" y="1178"/>
                    <a:pt x="326" y="1178"/>
                    <a:pt x="326" y="1178"/>
                  </a:cubicBezTo>
                  <a:cubicBezTo>
                    <a:pt x="328" y="1178"/>
                    <a:pt x="330" y="1178"/>
                    <a:pt x="331" y="1178"/>
                  </a:cubicBezTo>
                  <a:cubicBezTo>
                    <a:pt x="332" y="1178"/>
                    <a:pt x="333" y="1178"/>
                    <a:pt x="334" y="1178"/>
                  </a:cubicBezTo>
                  <a:cubicBezTo>
                    <a:pt x="335" y="1178"/>
                    <a:pt x="335" y="1178"/>
                    <a:pt x="336" y="1178"/>
                  </a:cubicBezTo>
                  <a:cubicBezTo>
                    <a:pt x="337" y="1178"/>
                    <a:pt x="338" y="1178"/>
                    <a:pt x="338" y="1179"/>
                  </a:cubicBezTo>
                  <a:cubicBezTo>
                    <a:pt x="342" y="1190"/>
                    <a:pt x="346" y="1197"/>
                    <a:pt x="354" y="1197"/>
                  </a:cubicBezTo>
                  <a:cubicBezTo>
                    <a:pt x="354" y="1197"/>
                    <a:pt x="355" y="1197"/>
                    <a:pt x="355" y="1197"/>
                  </a:cubicBezTo>
                  <a:cubicBezTo>
                    <a:pt x="355" y="1198"/>
                    <a:pt x="355" y="1198"/>
                    <a:pt x="355" y="1199"/>
                  </a:cubicBezTo>
                  <a:cubicBezTo>
                    <a:pt x="355" y="1201"/>
                    <a:pt x="355" y="1203"/>
                    <a:pt x="358" y="1204"/>
                  </a:cubicBezTo>
                  <a:cubicBezTo>
                    <a:pt x="359" y="1204"/>
                    <a:pt x="360" y="1204"/>
                    <a:pt x="361" y="1204"/>
                  </a:cubicBezTo>
                  <a:cubicBezTo>
                    <a:pt x="364" y="1204"/>
                    <a:pt x="368" y="1202"/>
                    <a:pt x="371" y="1201"/>
                  </a:cubicBezTo>
                  <a:cubicBezTo>
                    <a:pt x="376" y="1199"/>
                    <a:pt x="380" y="1197"/>
                    <a:pt x="388" y="1196"/>
                  </a:cubicBezTo>
                  <a:cubicBezTo>
                    <a:pt x="390" y="1196"/>
                    <a:pt x="390" y="1196"/>
                    <a:pt x="390" y="1196"/>
                  </a:cubicBezTo>
                  <a:cubicBezTo>
                    <a:pt x="402" y="1195"/>
                    <a:pt x="412" y="1194"/>
                    <a:pt x="415" y="1192"/>
                  </a:cubicBezTo>
                  <a:cubicBezTo>
                    <a:pt x="423" y="1190"/>
                    <a:pt x="423" y="1183"/>
                    <a:pt x="423" y="1179"/>
                  </a:cubicBezTo>
                  <a:cubicBezTo>
                    <a:pt x="423" y="1177"/>
                    <a:pt x="423" y="1176"/>
                    <a:pt x="423" y="1175"/>
                  </a:cubicBezTo>
                  <a:cubicBezTo>
                    <a:pt x="423" y="1175"/>
                    <a:pt x="424" y="1175"/>
                    <a:pt x="424" y="1174"/>
                  </a:cubicBezTo>
                  <a:cubicBezTo>
                    <a:pt x="424" y="1174"/>
                    <a:pt x="424" y="1174"/>
                    <a:pt x="425" y="1174"/>
                  </a:cubicBezTo>
                  <a:cubicBezTo>
                    <a:pt x="426" y="1174"/>
                    <a:pt x="427" y="1175"/>
                    <a:pt x="428" y="1176"/>
                  </a:cubicBezTo>
                  <a:cubicBezTo>
                    <a:pt x="430" y="1177"/>
                    <a:pt x="432" y="1179"/>
                    <a:pt x="436" y="1179"/>
                  </a:cubicBezTo>
                  <a:cubicBezTo>
                    <a:pt x="437" y="1179"/>
                    <a:pt x="439" y="1178"/>
                    <a:pt x="441" y="1178"/>
                  </a:cubicBezTo>
                  <a:cubicBezTo>
                    <a:pt x="444" y="1176"/>
                    <a:pt x="447" y="1174"/>
                    <a:pt x="450" y="1172"/>
                  </a:cubicBezTo>
                  <a:cubicBezTo>
                    <a:pt x="456" y="1169"/>
                    <a:pt x="462" y="1165"/>
                    <a:pt x="467" y="1165"/>
                  </a:cubicBezTo>
                  <a:cubicBezTo>
                    <a:pt x="468" y="1165"/>
                    <a:pt x="468" y="1165"/>
                    <a:pt x="469" y="1165"/>
                  </a:cubicBezTo>
                  <a:cubicBezTo>
                    <a:pt x="469" y="1165"/>
                    <a:pt x="469" y="1165"/>
                    <a:pt x="469" y="1165"/>
                  </a:cubicBezTo>
                  <a:cubicBezTo>
                    <a:pt x="469" y="1165"/>
                    <a:pt x="469" y="1165"/>
                    <a:pt x="469" y="1165"/>
                  </a:cubicBezTo>
                  <a:cubicBezTo>
                    <a:pt x="481" y="1160"/>
                    <a:pt x="486" y="1158"/>
                    <a:pt x="497" y="1155"/>
                  </a:cubicBezTo>
                  <a:cubicBezTo>
                    <a:pt x="500" y="1155"/>
                    <a:pt x="502" y="1154"/>
                    <a:pt x="504" y="1154"/>
                  </a:cubicBezTo>
                  <a:cubicBezTo>
                    <a:pt x="506" y="1154"/>
                    <a:pt x="508" y="1155"/>
                    <a:pt x="510" y="1155"/>
                  </a:cubicBezTo>
                  <a:cubicBezTo>
                    <a:pt x="509" y="1157"/>
                    <a:pt x="509" y="1159"/>
                    <a:pt x="508" y="1160"/>
                  </a:cubicBezTo>
                  <a:cubicBezTo>
                    <a:pt x="507" y="1164"/>
                    <a:pt x="505" y="1168"/>
                    <a:pt x="508" y="1170"/>
                  </a:cubicBezTo>
                  <a:cubicBezTo>
                    <a:pt x="508" y="1170"/>
                    <a:pt x="508" y="1170"/>
                    <a:pt x="508" y="1170"/>
                  </a:cubicBezTo>
                  <a:cubicBezTo>
                    <a:pt x="508" y="1170"/>
                    <a:pt x="508" y="1170"/>
                    <a:pt x="509" y="1170"/>
                  </a:cubicBezTo>
                  <a:cubicBezTo>
                    <a:pt x="517" y="1166"/>
                    <a:pt x="527" y="1163"/>
                    <a:pt x="537" y="1163"/>
                  </a:cubicBezTo>
                  <a:cubicBezTo>
                    <a:pt x="550" y="1165"/>
                    <a:pt x="551" y="1170"/>
                    <a:pt x="551" y="1177"/>
                  </a:cubicBezTo>
                  <a:cubicBezTo>
                    <a:pt x="552" y="1180"/>
                    <a:pt x="552" y="1183"/>
                    <a:pt x="554" y="1187"/>
                  </a:cubicBezTo>
                  <a:cubicBezTo>
                    <a:pt x="558" y="1191"/>
                    <a:pt x="564" y="1195"/>
                    <a:pt x="569" y="1197"/>
                  </a:cubicBezTo>
                  <a:cubicBezTo>
                    <a:pt x="569" y="1198"/>
                    <a:pt x="569" y="1198"/>
                    <a:pt x="569" y="1198"/>
                  </a:cubicBezTo>
                  <a:cubicBezTo>
                    <a:pt x="571" y="1198"/>
                    <a:pt x="572" y="1197"/>
                    <a:pt x="574" y="1197"/>
                  </a:cubicBezTo>
                  <a:cubicBezTo>
                    <a:pt x="576" y="1196"/>
                    <a:pt x="578" y="1196"/>
                    <a:pt x="580" y="1196"/>
                  </a:cubicBezTo>
                  <a:cubicBezTo>
                    <a:pt x="582" y="1196"/>
                    <a:pt x="583" y="1196"/>
                    <a:pt x="584" y="1197"/>
                  </a:cubicBezTo>
                  <a:cubicBezTo>
                    <a:pt x="591" y="1203"/>
                    <a:pt x="596" y="1206"/>
                    <a:pt x="602" y="1206"/>
                  </a:cubicBezTo>
                  <a:cubicBezTo>
                    <a:pt x="605" y="1206"/>
                    <a:pt x="607" y="1205"/>
                    <a:pt x="611" y="1204"/>
                  </a:cubicBezTo>
                  <a:cubicBezTo>
                    <a:pt x="611" y="1204"/>
                    <a:pt x="612" y="1205"/>
                    <a:pt x="612" y="1205"/>
                  </a:cubicBezTo>
                  <a:cubicBezTo>
                    <a:pt x="614" y="1207"/>
                    <a:pt x="616" y="1209"/>
                    <a:pt x="621" y="1209"/>
                  </a:cubicBezTo>
                  <a:cubicBezTo>
                    <a:pt x="622" y="1209"/>
                    <a:pt x="624" y="1209"/>
                    <a:pt x="627" y="1208"/>
                  </a:cubicBezTo>
                  <a:cubicBezTo>
                    <a:pt x="632" y="1204"/>
                    <a:pt x="636" y="1200"/>
                    <a:pt x="641" y="1196"/>
                  </a:cubicBezTo>
                  <a:cubicBezTo>
                    <a:pt x="642" y="1195"/>
                    <a:pt x="642" y="1194"/>
                    <a:pt x="643" y="1194"/>
                  </a:cubicBezTo>
                  <a:cubicBezTo>
                    <a:pt x="647" y="1191"/>
                    <a:pt x="653" y="1187"/>
                    <a:pt x="653" y="1179"/>
                  </a:cubicBezTo>
                  <a:cubicBezTo>
                    <a:pt x="652" y="1176"/>
                    <a:pt x="651" y="1174"/>
                    <a:pt x="649" y="1170"/>
                  </a:cubicBezTo>
                  <a:cubicBezTo>
                    <a:pt x="646" y="1166"/>
                    <a:pt x="644" y="1161"/>
                    <a:pt x="643" y="1155"/>
                  </a:cubicBezTo>
                  <a:cubicBezTo>
                    <a:pt x="643" y="1145"/>
                    <a:pt x="647" y="1132"/>
                    <a:pt x="654" y="1126"/>
                  </a:cubicBezTo>
                  <a:cubicBezTo>
                    <a:pt x="657" y="1124"/>
                    <a:pt x="660" y="1122"/>
                    <a:pt x="661" y="1121"/>
                  </a:cubicBezTo>
                  <a:cubicBezTo>
                    <a:pt x="666" y="1118"/>
                    <a:pt x="666" y="1117"/>
                    <a:pt x="670" y="1104"/>
                  </a:cubicBezTo>
                  <a:cubicBezTo>
                    <a:pt x="676" y="1110"/>
                    <a:pt x="688" y="1113"/>
                    <a:pt x="692" y="1114"/>
                  </a:cubicBezTo>
                  <a:cubicBezTo>
                    <a:pt x="693" y="1115"/>
                    <a:pt x="694" y="1116"/>
                    <a:pt x="695" y="1117"/>
                  </a:cubicBezTo>
                  <a:cubicBezTo>
                    <a:pt x="700" y="1121"/>
                    <a:pt x="705" y="1124"/>
                    <a:pt x="709" y="1124"/>
                  </a:cubicBezTo>
                  <a:cubicBezTo>
                    <a:pt x="710" y="1124"/>
                    <a:pt x="712" y="1124"/>
                    <a:pt x="713" y="1123"/>
                  </a:cubicBezTo>
                  <a:cubicBezTo>
                    <a:pt x="716" y="1124"/>
                    <a:pt x="725" y="1127"/>
                    <a:pt x="733" y="1130"/>
                  </a:cubicBezTo>
                  <a:cubicBezTo>
                    <a:pt x="740" y="1133"/>
                    <a:pt x="748" y="1136"/>
                    <a:pt x="752" y="1138"/>
                  </a:cubicBezTo>
                  <a:cubicBezTo>
                    <a:pt x="760" y="1140"/>
                    <a:pt x="759" y="1142"/>
                    <a:pt x="759" y="1147"/>
                  </a:cubicBezTo>
                  <a:cubicBezTo>
                    <a:pt x="759" y="1149"/>
                    <a:pt x="759" y="1151"/>
                    <a:pt x="759" y="1153"/>
                  </a:cubicBezTo>
                  <a:cubicBezTo>
                    <a:pt x="759" y="1157"/>
                    <a:pt x="766" y="1166"/>
                    <a:pt x="774" y="1178"/>
                  </a:cubicBezTo>
                  <a:cubicBezTo>
                    <a:pt x="776" y="1181"/>
                    <a:pt x="779" y="1182"/>
                    <a:pt x="783" y="1183"/>
                  </a:cubicBezTo>
                  <a:cubicBezTo>
                    <a:pt x="787" y="1185"/>
                    <a:pt x="791" y="1186"/>
                    <a:pt x="793" y="1189"/>
                  </a:cubicBezTo>
                  <a:cubicBezTo>
                    <a:pt x="793" y="1190"/>
                    <a:pt x="794" y="1190"/>
                    <a:pt x="794" y="1190"/>
                  </a:cubicBezTo>
                  <a:cubicBezTo>
                    <a:pt x="795" y="1190"/>
                    <a:pt x="796" y="1190"/>
                    <a:pt x="797" y="1190"/>
                  </a:cubicBezTo>
                  <a:cubicBezTo>
                    <a:pt x="799" y="1190"/>
                    <a:pt x="800" y="1190"/>
                    <a:pt x="801" y="1190"/>
                  </a:cubicBezTo>
                  <a:cubicBezTo>
                    <a:pt x="806" y="1190"/>
                    <a:pt x="811" y="1189"/>
                    <a:pt x="814" y="1186"/>
                  </a:cubicBezTo>
                  <a:cubicBezTo>
                    <a:pt x="823" y="1183"/>
                    <a:pt x="835" y="1178"/>
                    <a:pt x="844" y="1174"/>
                  </a:cubicBezTo>
                  <a:cubicBezTo>
                    <a:pt x="844" y="1174"/>
                    <a:pt x="844" y="1174"/>
                    <a:pt x="844" y="1174"/>
                  </a:cubicBezTo>
                  <a:cubicBezTo>
                    <a:pt x="845" y="1174"/>
                    <a:pt x="847" y="1174"/>
                    <a:pt x="848" y="1174"/>
                  </a:cubicBezTo>
                  <a:cubicBezTo>
                    <a:pt x="852" y="1175"/>
                    <a:pt x="856" y="1175"/>
                    <a:pt x="860" y="1175"/>
                  </a:cubicBezTo>
                  <a:cubicBezTo>
                    <a:pt x="864" y="1175"/>
                    <a:pt x="867" y="1175"/>
                    <a:pt x="870" y="1174"/>
                  </a:cubicBezTo>
                  <a:cubicBezTo>
                    <a:pt x="870" y="1174"/>
                    <a:pt x="870" y="1174"/>
                    <a:pt x="870" y="1174"/>
                  </a:cubicBezTo>
                  <a:cubicBezTo>
                    <a:pt x="882" y="1174"/>
                    <a:pt x="886" y="1180"/>
                    <a:pt x="889" y="1185"/>
                  </a:cubicBezTo>
                  <a:cubicBezTo>
                    <a:pt x="891" y="1188"/>
                    <a:pt x="893" y="1191"/>
                    <a:pt x="896" y="1192"/>
                  </a:cubicBezTo>
                  <a:cubicBezTo>
                    <a:pt x="896" y="1192"/>
                    <a:pt x="896" y="1192"/>
                    <a:pt x="896" y="1192"/>
                  </a:cubicBezTo>
                  <a:cubicBezTo>
                    <a:pt x="896" y="1192"/>
                    <a:pt x="897" y="1192"/>
                    <a:pt x="897" y="1192"/>
                  </a:cubicBezTo>
                  <a:cubicBezTo>
                    <a:pt x="898" y="1192"/>
                    <a:pt x="900" y="1192"/>
                    <a:pt x="902" y="1191"/>
                  </a:cubicBezTo>
                  <a:cubicBezTo>
                    <a:pt x="904" y="1191"/>
                    <a:pt x="907" y="1190"/>
                    <a:pt x="910" y="1190"/>
                  </a:cubicBezTo>
                  <a:cubicBezTo>
                    <a:pt x="911" y="1190"/>
                    <a:pt x="912" y="1190"/>
                    <a:pt x="913" y="1190"/>
                  </a:cubicBezTo>
                  <a:cubicBezTo>
                    <a:pt x="913" y="1188"/>
                    <a:pt x="913" y="1185"/>
                    <a:pt x="912" y="1183"/>
                  </a:cubicBezTo>
                  <a:close/>
                  <a:moveTo>
                    <a:pt x="908" y="1067"/>
                  </a:moveTo>
                  <a:cubicBezTo>
                    <a:pt x="892" y="1072"/>
                    <a:pt x="884" y="1077"/>
                    <a:pt x="878" y="1087"/>
                  </a:cubicBezTo>
                  <a:cubicBezTo>
                    <a:pt x="876" y="1087"/>
                    <a:pt x="874" y="1087"/>
                    <a:pt x="872" y="1088"/>
                  </a:cubicBezTo>
                  <a:cubicBezTo>
                    <a:pt x="870" y="1088"/>
                    <a:pt x="868" y="1088"/>
                    <a:pt x="866" y="1089"/>
                  </a:cubicBezTo>
                  <a:cubicBezTo>
                    <a:pt x="862" y="1092"/>
                    <a:pt x="861" y="1097"/>
                    <a:pt x="861" y="1102"/>
                  </a:cubicBezTo>
                  <a:cubicBezTo>
                    <a:pt x="861" y="1107"/>
                    <a:pt x="860" y="1113"/>
                    <a:pt x="857" y="1117"/>
                  </a:cubicBezTo>
                  <a:cubicBezTo>
                    <a:pt x="854" y="1118"/>
                    <a:pt x="854" y="1118"/>
                    <a:pt x="854" y="1118"/>
                  </a:cubicBezTo>
                  <a:cubicBezTo>
                    <a:pt x="844" y="1122"/>
                    <a:pt x="835" y="1126"/>
                    <a:pt x="826" y="1129"/>
                  </a:cubicBezTo>
                  <a:cubicBezTo>
                    <a:pt x="824" y="1129"/>
                    <a:pt x="824" y="1129"/>
                    <a:pt x="824" y="1129"/>
                  </a:cubicBezTo>
                  <a:cubicBezTo>
                    <a:pt x="821" y="1129"/>
                    <a:pt x="821" y="1129"/>
                    <a:pt x="821" y="1129"/>
                  </a:cubicBezTo>
                  <a:cubicBezTo>
                    <a:pt x="813" y="1128"/>
                    <a:pt x="802" y="1128"/>
                    <a:pt x="802" y="1123"/>
                  </a:cubicBezTo>
                  <a:cubicBezTo>
                    <a:pt x="801" y="1122"/>
                    <a:pt x="801" y="1122"/>
                    <a:pt x="802" y="1121"/>
                  </a:cubicBezTo>
                  <a:cubicBezTo>
                    <a:pt x="803" y="1119"/>
                    <a:pt x="808" y="1119"/>
                    <a:pt x="813" y="1118"/>
                  </a:cubicBezTo>
                  <a:cubicBezTo>
                    <a:pt x="818" y="1118"/>
                    <a:pt x="822" y="1117"/>
                    <a:pt x="824" y="1115"/>
                  </a:cubicBezTo>
                  <a:cubicBezTo>
                    <a:pt x="825" y="1114"/>
                    <a:pt x="825" y="1113"/>
                    <a:pt x="825" y="1112"/>
                  </a:cubicBezTo>
                  <a:cubicBezTo>
                    <a:pt x="825" y="1112"/>
                    <a:pt x="825" y="1112"/>
                    <a:pt x="825" y="1111"/>
                  </a:cubicBezTo>
                  <a:cubicBezTo>
                    <a:pt x="821" y="1108"/>
                    <a:pt x="819" y="1105"/>
                    <a:pt x="819" y="1103"/>
                  </a:cubicBezTo>
                  <a:cubicBezTo>
                    <a:pt x="820" y="1103"/>
                    <a:pt x="822" y="1104"/>
                    <a:pt x="824" y="1106"/>
                  </a:cubicBezTo>
                  <a:cubicBezTo>
                    <a:pt x="827" y="1107"/>
                    <a:pt x="830" y="1109"/>
                    <a:pt x="833" y="1109"/>
                  </a:cubicBezTo>
                  <a:cubicBezTo>
                    <a:pt x="835" y="1109"/>
                    <a:pt x="836" y="1109"/>
                    <a:pt x="837" y="1108"/>
                  </a:cubicBezTo>
                  <a:cubicBezTo>
                    <a:pt x="840" y="1107"/>
                    <a:pt x="843" y="1103"/>
                    <a:pt x="846" y="1098"/>
                  </a:cubicBezTo>
                  <a:cubicBezTo>
                    <a:pt x="848" y="1095"/>
                    <a:pt x="850" y="1092"/>
                    <a:pt x="852" y="1089"/>
                  </a:cubicBezTo>
                  <a:cubicBezTo>
                    <a:pt x="854" y="1087"/>
                    <a:pt x="857" y="1085"/>
                    <a:pt x="860" y="1083"/>
                  </a:cubicBezTo>
                  <a:cubicBezTo>
                    <a:pt x="864" y="1080"/>
                    <a:pt x="868" y="1078"/>
                    <a:pt x="872" y="1074"/>
                  </a:cubicBezTo>
                  <a:cubicBezTo>
                    <a:pt x="875" y="1070"/>
                    <a:pt x="876" y="1065"/>
                    <a:pt x="877" y="1061"/>
                  </a:cubicBezTo>
                  <a:cubicBezTo>
                    <a:pt x="878" y="1057"/>
                    <a:pt x="878" y="1053"/>
                    <a:pt x="880" y="1050"/>
                  </a:cubicBezTo>
                  <a:cubicBezTo>
                    <a:pt x="888" y="1041"/>
                    <a:pt x="896" y="1031"/>
                    <a:pt x="904" y="1022"/>
                  </a:cubicBezTo>
                  <a:cubicBezTo>
                    <a:pt x="905" y="1018"/>
                    <a:pt x="907" y="1013"/>
                    <a:pt x="910" y="1009"/>
                  </a:cubicBezTo>
                  <a:cubicBezTo>
                    <a:pt x="913" y="1002"/>
                    <a:pt x="917" y="995"/>
                    <a:pt x="919" y="986"/>
                  </a:cubicBezTo>
                  <a:cubicBezTo>
                    <a:pt x="919" y="982"/>
                    <a:pt x="920" y="980"/>
                    <a:pt x="920" y="977"/>
                  </a:cubicBezTo>
                  <a:cubicBezTo>
                    <a:pt x="921" y="974"/>
                    <a:pt x="922" y="971"/>
                    <a:pt x="924" y="966"/>
                  </a:cubicBezTo>
                  <a:cubicBezTo>
                    <a:pt x="926" y="959"/>
                    <a:pt x="927" y="953"/>
                    <a:pt x="926" y="945"/>
                  </a:cubicBezTo>
                  <a:cubicBezTo>
                    <a:pt x="927" y="944"/>
                    <a:pt x="928" y="942"/>
                    <a:pt x="929" y="940"/>
                  </a:cubicBezTo>
                  <a:cubicBezTo>
                    <a:pt x="930" y="938"/>
                    <a:pt x="931" y="936"/>
                    <a:pt x="933" y="934"/>
                  </a:cubicBezTo>
                  <a:cubicBezTo>
                    <a:pt x="933" y="934"/>
                    <a:pt x="934" y="933"/>
                    <a:pt x="935" y="933"/>
                  </a:cubicBezTo>
                  <a:cubicBezTo>
                    <a:pt x="937" y="933"/>
                    <a:pt x="941" y="934"/>
                    <a:pt x="942" y="935"/>
                  </a:cubicBezTo>
                  <a:cubicBezTo>
                    <a:pt x="942" y="937"/>
                    <a:pt x="941" y="938"/>
                    <a:pt x="940" y="939"/>
                  </a:cubicBezTo>
                  <a:cubicBezTo>
                    <a:pt x="939" y="941"/>
                    <a:pt x="937" y="942"/>
                    <a:pt x="937" y="944"/>
                  </a:cubicBezTo>
                  <a:cubicBezTo>
                    <a:pt x="938" y="945"/>
                    <a:pt x="938" y="946"/>
                    <a:pt x="939" y="948"/>
                  </a:cubicBezTo>
                  <a:cubicBezTo>
                    <a:pt x="941" y="950"/>
                    <a:pt x="942" y="952"/>
                    <a:pt x="941" y="958"/>
                  </a:cubicBezTo>
                  <a:cubicBezTo>
                    <a:pt x="940" y="970"/>
                    <a:pt x="939" y="982"/>
                    <a:pt x="937" y="991"/>
                  </a:cubicBezTo>
                  <a:cubicBezTo>
                    <a:pt x="937" y="995"/>
                    <a:pt x="938" y="998"/>
                    <a:pt x="939" y="1001"/>
                  </a:cubicBezTo>
                  <a:cubicBezTo>
                    <a:pt x="940" y="1002"/>
                    <a:pt x="940" y="1003"/>
                    <a:pt x="940" y="1003"/>
                  </a:cubicBezTo>
                  <a:cubicBezTo>
                    <a:pt x="938" y="1007"/>
                    <a:pt x="937" y="1012"/>
                    <a:pt x="936" y="1016"/>
                  </a:cubicBezTo>
                  <a:cubicBezTo>
                    <a:pt x="935" y="1021"/>
                    <a:pt x="933" y="1026"/>
                    <a:pt x="931" y="1028"/>
                  </a:cubicBezTo>
                  <a:cubicBezTo>
                    <a:pt x="930" y="1028"/>
                    <a:pt x="930" y="1027"/>
                    <a:pt x="930" y="1024"/>
                  </a:cubicBezTo>
                  <a:cubicBezTo>
                    <a:pt x="930" y="1023"/>
                    <a:pt x="930" y="1021"/>
                    <a:pt x="930" y="1020"/>
                  </a:cubicBezTo>
                  <a:cubicBezTo>
                    <a:pt x="929" y="1019"/>
                    <a:pt x="929" y="1019"/>
                    <a:pt x="929" y="1019"/>
                  </a:cubicBezTo>
                  <a:cubicBezTo>
                    <a:pt x="929" y="1019"/>
                    <a:pt x="929" y="1019"/>
                    <a:pt x="928" y="1019"/>
                  </a:cubicBezTo>
                  <a:cubicBezTo>
                    <a:pt x="922" y="1020"/>
                    <a:pt x="918" y="1024"/>
                    <a:pt x="917" y="1028"/>
                  </a:cubicBezTo>
                  <a:cubicBezTo>
                    <a:pt x="917" y="1031"/>
                    <a:pt x="919" y="1033"/>
                    <a:pt x="922" y="1035"/>
                  </a:cubicBezTo>
                  <a:cubicBezTo>
                    <a:pt x="924" y="1037"/>
                    <a:pt x="926" y="1039"/>
                    <a:pt x="926" y="1040"/>
                  </a:cubicBezTo>
                  <a:cubicBezTo>
                    <a:pt x="926" y="1042"/>
                    <a:pt x="922" y="1044"/>
                    <a:pt x="919" y="1045"/>
                  </a:cubicBezTo>
                  <a:cubicBezTo>
                    <a:pt x="916" y="1047"/>
                    <a:pt x="913" y="1049"/>
                    <a:pt x="912" y="1051"/>
                  </a:cubicBezTo>
                  <a:cubicBezTo>
                    <a:pt x="911" y="1053"/>
                    <a:pt x="911" y="1056"/>
                    <a:pt x="910" y="1059"/>
                  </a:cubicBezTo>
                  <a:cubicBezTo>
                    <a:pt x="909" y="1062"/>
                    <a:pt x="909" y="1065"/>
                    <a:pt x="908" y="106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3175" y="12207561"/>
              <a:ext cx="322263" cy="509588"/>
            </a:xfrm>
            <a:custGeom>
              <a:avLst/>
              <a:gdLst>
                <a:gd name="T0" fmla="*/ 47 w 83"/>
                <a:gd name="T1" fmla="*/ 129 h 132"/>
                <a:gd name="T2" fmla="*/ 51 w 83"/>
                <a:gd name="T3" fmla="*/ 131 h 132"/>
                <a:gd name="T4" fmla="*/ 51 w 83"/>
                <a:gd name="T5" fmla="*/ 115 h 132"/>
                <a:gd name="T6" fmla="*/ 50 w 83"/>
                <a:gd name="T7" fmla="*/ 107 h 132"/>
                <a:gd name="T8" fmla="*/ 50 w 83"/>
                <a:gd name="T9" fmla="*/ 105 h 132"/>
                <a:gd name="T10" fmla="*/ 45 w 83"/>
                <a:gd name="T11" fmla="*/ 102 h 132"/>
                <a:gd name="T12" fmla="*/ 44 w 83"/>
                <a:gd name="T13" fmla="*/ 87 h 132"/>
                <a:gd name="T14" fmla="*/ 50 w 83"/>
                <a:gd name="T15" fmla="*/ 82 h 132"/>
                <a:gd name="T16" fmla="*/ 59 w 83"/>
                <a:gd name="T17" fmla="*/ 76 h 132"/>
                <a:gd name="T18" fmla="*/ 62 w 83"/>
                <a:gd name="T19" fmla="*/ 70 h 132"/>
                <a:gd name="T20" fmla="*/ 67 w 83"/>
                <a:gd name="T21" fmla="*/ 69 h 132"/>
                <a:gd name="T22" fmla="*/ 64 w 83"/>
                <a:gd name="T23" fmla="*/ 64 h 132"/>
                <a:gd name="T24" fmla="*/ 68 w 83"/>
                <a:gd name="T25" fmla="*/ 65 h 132"/>
                <a:gd name="T26" fmla="*/ 70 w 83"/>
                <a:gd name="T27" fmla="*/ 65 h 132"/>
                <a:gd name="T28" fmla="*/ 69 w 83"/>
                <a:gd name="T29" fmla="*/ 62 h 132"/>
                <a:gd name="T30" fmla="*/ 69 w 83"/>
                <a:gd name="T31" fmla="*/ 60 h 132"/>
                <a:gd name="T32" fmla="*/ 68 w 83"/>
                <a:gd name="T33" fmla="*/ 59 h 132"/>
                <a:gd name="T34" fmla="*/ 75 w 83"/>
                <a:gd name="T35" fmla="*/ 58 h 132"/>
                <a:gd name="T36" fmla="*/ 75 w 83"/>
                <a:gd name="T37" fmla="*/ 55 h 132"/>
                <a:gd name="T38" fmla="*/ 75 w 83"/>
                <a:gd name="T39" fmla="*/ 51 h 132"/>
                <a:gd name="T40" fmla="*/ 71 w 83"/>
                <a:gd name="T41" fmla="*/ 52 h 132"/>
                <a:gd name="T42" fmla="*/ 78 w 83"/>
                <a:gd name="T43" fmla="*/ 46 h 132"/>
                <a:gd name="T44" fmla="*/ 74 w 83"/>
                <a:gd name="T45" fmla="*/ 47 h 132"/>
                <a:gd name="T46" fmla="*/ 75 w 83"/>
                <a:gd name="T47" fmla="*/ 43 h 132"/>
                <a:gd name="T48" fmla="*/ 80 w 83"/>
                <a:gd name="T49" fmla="*/ 42 h 132"/>
                <a:gd name="T50" fmla="*/ 80 w 83"/>
                <a:gd name="T51" fmla="*/ 35 h 132"/>
                <a:gd name="T52" fmla="*/ 74 w 83"/>
                <a:gd name="T53" fmla="*/ 36 h 132"/>
                <a:gd name="T54" fmla="*/ 71 w 83"/>
                <a:gd name="T55" fmla="*/ 36 h 132"/>
                <a:gd name="T56" fmla="*/ 69 w 83"/>
                <a:gd name="T57" fmla="*/ 38 h 132"/>
                <a:gd name="T58" fmla="*/ 67 w 83"/>
                <a:gd name="T59" fmla="*/ 36 h 132"/>
                <a:gd name="T60" fmla="*/ 66 w 83"/>
                <a:gd name="T61" fmla="*/ 31 h 132"/>
                <a:gd name="T62" fmla="*/ 61 w 83"/>
                <a:gd name="T63" fmla="*/ 23 h 132"/>
                <a:gd name="T64" fmla="*/ 61 w 83"/>
                <a:gd name="T65" fmla="*/ 22 h 132"/>
                <a:gd name="T66" fmla="*/ 53 w 83"/>
                <a:gd name="T67" fmla="*/ 11 h 132"/>
                <a:gd name="T68" fmla="*/ 50 w 83"/>
                <a:gd name="T69" fmla="*/ 5 h 132"/>
                <a:gd name="T70" fmla="*/ 42 w 83"/>
                <a:gd name="T71" fmla="*/ 1 h 132"/>
                <a:gd name="T72" fmla="*/ 42 w 83"/>
                <a:gd name="T73" fmla="*/ 6 h 132"/>
                <a:gd name="T74" fmla="*/ 42 w 83"/>
                <a:gd name="T75" fmla="*/ 15 h 132"/>
                <a:gd name="T76" fmla="*/ 34 w 83"/>
                <a:gd name="T77" fmla="*/ 25 h 132"/>
                <a:gd name="T78" fmla="*/ 34 w 83"/>
                <a:gd name="T79" fmla="*/ 32 h 132"/>
                <a:gd name="T80" fmla="*/ 27 w 83"/>
                <a:gd name="T81" fmla="*/ 36 h 132"/>
                <a:gd name="T82" fmla="*/ 19 w 83"/>
                <a:gd name="T83" fmla="*/ 34 h 132"/>
                <a:gd name="T84" fmla="*/ 11 w 83"/>
                <a:gd name="T85" fmla="*/ 34 h 132"/>
                <a:gd name="T86" fmla="*/ 9 w 83"/>
                <a:gd name="T87" fmla="*/ 31 h 132"/>
                <a:gd name="T88" fmla="*/ 5 w 83"/>
                <a:gd name="T89" fmla="*/ 32 h 132"/>
                <a:gd name="T90" fmla="*/ 2 w 83"/>
                <a:gd name="T91" fmla="*/ 37 h 132"/>
                <a:gd name="T92" fmla="*/ 0 w 83"/>
                <a:gd name="T93" fmla="*/ 45 h 132"/>
                <a:gd name="T94" fmla="*/ 5 w 83"/>
                <a:gd name="T95" fmla="*/ 55 h 132"/>
                <a:gd name="T96" fmla="*/ 8 w 83"/>
                <a:gd name="T97" fmla="*/ 60 h 132"/>
                <a:gd name="T98" fmla="*/ 17 w 83"/>
                <a:gd name="T99" fmla="*/ 66 h 132"/>
                <a:gd name="T100" fmla="*/ 20 w 83"/>
                <a:gd name="T101" fmla="*/ 76 h 132"/>
                <a:gd name="T102" fmla="*/ 22 w 83"/>
                <a:gd name="T103" fmla="*/ 80 h 132"/>
                <a:gd name="T104" fmla="*/ 23 w 83"/>
                <a:gd name="T105" fmla="*/ 85 h 132"/>
                <a:gd name="T106" fmla="*/ 28 w 83"/>
                <a:gd name="T107" fmla="*/ 91 h 132"/>
                <a:gd name="T108" fmla="*/ 30 w 83"/>
                <a:gd name="T109" fmla="*/ 93 h 132"/>
                <a:gd name="T110" fmla="*/ 33 w 83"/>
                <a:gd name="T111" fmla="*/ 94 h 132"/>
                <a:gd name="T112" fmla="*/ 33 w 83"/>
                <a:gd name="T113" fmla="*/ 106 h 132"/>
                <a:gd name="T114" fmla="*/ 31 w 83"/>
                <a:gd name="T115" fmla="*/ 113 h 132"/>
                <a:gd name="T116" fmla="*/ 32 w 83"/>
                <a:gd name="T117" fmla="*/ 120 h 132"/>
                <a:gd name="T118" fmla="*/ 35 w 83"/>
                <a:gd name="T119" fmla="*/ 127 h 132"/>
                <a:gd name="T120" fmla="*/ 44 w 83"/>
                <a:gd name="T121" fmla="*/ 12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" h="132"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6" y="127"/>
                    <a:pt x="46" y="127"/>
                    <a:pt x="46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2" y="127"/>
                    <a:pt x="52" y="127"/>
                    <a:pt x="51" y="126"/>
                  </a:cubicBezTo>
                  <a:cubicBezTo>
                    <a:pt x="51" y="125"/>
                    <a:pt x="51" y="125"/>
                    <a:pt x="52" y="124"/>
                  </a:cubicBezTo>
                  <a:cubicBezTo>
                    <a:pt x="52" y="123"/>
                    <a:pt x="52" y="123"/>
                    <a:pt x="51" y="122"/>
                  </a:cubicBezTo>
                  <a:cubicBezTo>
                    <a:pt x="51" y="121"/>
                    <a:pt x="52" y="122"/>
                    <a:pt x="52" y="122"/>
                  </a:cubicBezTo>
                  <a:cubicBezTo>
                    <a:pt x="53" y="122"/>
                    <a:pt x="53" y="121"/>
                    <a:pt x="52" y="120"/>
                  </a:cubicBezTo>
                  <a:cubicBezTo>
                    <a:pt x="52" y="120"/>
                    <a:pt x="52" y="118"/>
                    <a:pt x="52" y="117"/>
                  </a:cubicBezTo>
                  <a:cubicBezTo>
                    <a:pt x="52" y="115"/>
                    <a:pt x="51" y="115"/>
                    <a:pt x="51" y="115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1" y="106"/>
                    <a:pt x="51" y="106"/>
                    <a:pt x="51" y="106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5"/>
                    <a:pt x="48" y="105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5" y="103"/>
                    <a:pt x="45" y="103"/>
                    <a:pt x="45" y="103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2" y="95"/>
                    <a:pt x="42" y="95"/>
                    <a:pt x="42" y="95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5"/>
                    <a:pt x="75" y="55"/>
                    <a:pt x="75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8"/>
                    <a:pt x="71" y="38"/>
                    <a:pt x="71" y="38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7" y="65"/>
                    <a:pt x="17" y="65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30" y="107"/>
                    <a:pt x="30" y="107"/>
                    <a:pt x="30" y="107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8" y="125"/>
                    <a:pt x="38" y="125"/>
                    <a:pt x="38" y="125"/>
                  </a:cubicBezTo>
                  <a:cubicBezTo>
                    <a:pt x="39" y="125"/>
                    <a:pt x="39" y="125"/>
                    <a:pt x="39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41" y="125"/>
                    <a:pt x="41" y="125"/>
                    <a:pt x="41" y="126"/>
                  </a:cubicBezTo>
                  <a:cubicBezTo>
                    <a:pt x="41" y="126"/>
                    <a:pt x="42" y="126"/>
                    <a:pt x="42" y="126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26"/>
                    <a:pt x="44" y="126"/>
                    <a:pt x="44" y="12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64"/>
            <p:cNvSpPr>
              <a:spLocks/>
            </p:cNvSpPr>
            <p:nvPr userDrawn="1"/>
          </p:nvSpPr>
          <p:spPr bwMode="auto">
            <a:xfrm>
              <a:off x="1492250" y="11556686"/>
              <a:ext cx="336550" cy="441325"/>
            </a:xfrm>
            <a:custGeom>
              <a:avLst/>
              <a:gdLst>
                <a:gd name="T0" fmla="*/ 6 w 87"/>
                <a:gd name="T1" fmla="*/ 24 h 114"/>
                <a:gd name="T2" fmla="*/ 6 w 87"/>
                <a:gd name="T3" fmla="*/ 25 h 114"/>
                <a:gd name="T4" fmla="*/ 6 w 87"/>
                <a:gd name="T5" fmla="*/ 30 h 114"/>
                <a:gd name="T6" fmla="*/ 6 w 87"/>
                <a:gd name="T7" fmla="*/ 35 h 114"/>
                <a:gd name="T8" fmla="*/ 11 w 87"/>
                <a:gd name="T9" fmla="*/ 37 h 114"/>
                <a:gd name="T10" fmla="*/ 19 w 87"/>
                <a:gd name="T11" fmla="*/ 42 h 114"/>
                <a:gd name="T12" fmla="*/ 23 w 87"/>
                <a:gd name="T13" fmla="*/ 54 h 114"/>
                <a:gd name="T14" fmla="*/ 22 w 87"/>
                <a:gd name="T15" fmla="*/ 55 h 114"/>
                <a:gd name="T16" fmla="*/ 9 w 87"/>
                <a:gd name="T17" fmla="*/ 77 h 114"/>
                <a:gd name="T18" fmla="*/ 22 w 87"/>
                <a:gd name="T19" fmla="*/ 95 h 114"/>
                <a:gd name="T20" fmla="*/ 22 w 87"/>
                <a:gd name="T21" fmla="*/ 96 h 114"/>
                <a:gd name="T22" fmla="*/ 17 w 87"/>
                <a:gd name="T23" fmla="*/ 108 h 114"/>
                <a:gd name="T24" fmla="*/ 16 w 87"/>
                <a:gd name="T25" fmla="*/ 111 h 114"/>
                <a:gd name="T26" fmla="*/ 21 w 87"/>
                <a:gd name="T27" fmla="*/ 114 h 114"/>
                <a:gd name="T28" fmla="*/ 22 w 87"/>
                <a:gd name="T29" fmla="*/ 110 h 114"/>
                <a:gd name="T30" fmla="*/ 28 w 87"/>
                <a:gd name="T31" fmla="*/ 103 h 114"/>
                <a:gd name="T32" fmla="*/ 28 w 87"/>
                <a:gd name="T33" fmla="*/ 103 h 114"/>
                <a:gd name="T34" fmla="*/ 38 w 87"/>
                <a:gd name="T35" fmla="*/ 108 h 114"/>
                <a:gd name="T36" fmla="*/ 55 w 87"/>
                <a:gd name="T37" fmla="*/ 114 h 114"/>
                <a:gd name="T38" fmla="*/ 59 w 87"/>
                <a:gd name="T39" fmla="*/ 112 h 114"/>
                <a:gd name="T40" fmla="*/ 66 w 87"/>
                <a:gd name="T41" fmla="*/ 109 h 114"/>
                <a:gd name="T42" fmla="*/ 74 w 87"/>
                <a:gd name="T43" fmla="*/ 113 h 114"/>
                <a:gd name="T44" fmla="*/ 75 w 87"/>
                <a:gd name="T45" fmla="*/ 106 h 114"/>
                <a:gd name="T46" fmla="*/ 75 w 87"/>
                <a:gd name="T47" fmla="*/ 97 h 114"/>
                <a:gd name="T48" fmla="*/ 75 w 87"/>
                <a:gd name="T49" fmla="*/ 97 h 114"/>
                <a:gd name="T50" fmla="*/ 69 w 87"/>
                <a:gd name="T51" fmla="*/ 99 h 114"/>
                <a:gd name="T52" fmla="*/ 64 w 87"/>
                <a:gd name="T53" fmla="*/ 97 h 114"/>
                <a:gd name="T54" fmla="*/ 64 w 87"/>
                <a:gd name="T55" fmla="*/ 96 h 114"/>
                <a:gd name="T56" fmla="*/ 61 w 87"/>
                <a:gd name="T57" fmla="*/ 77 h 114"/>
                <a:gd name="T58" fmla="*/ 65 w 87"/>
                <a:gd name="T59" fmla="*/ 72 h 114"/>
                <a:gd name="T60" fmla="*/ 67 w 87"/>
                <a:gd name="T61" fmla="*/ 69 h 114"/>
                <a:gd name="T62" fmla="*/ 67 w 87"/>
                <a:gd name="T63" fmla="*/ 65 h 114"/>
                <a:gd name="T64" fmla="*/ 70 w 87"/>
                <a:gd name="T65" fmla="*/ 56 h 114"/>
                <a:gd name="T66" fmla="*/ 80 w 87"/>
                <a:gd name="T67" fmla="*/ 50 h 114"/>
                <a:gd name="T68" fmla="*/ 85 w 87"/>
                <a:gd name="T69" fmla="*/ 47 h 114"/>
                <a:gd name="T70" fmla="*/ 86 w 87"/>
                <a:gd name="T71" fmla="*/ 44 h 114"/>
                <a:gd name="T72" fmla="*/ 86 w 87"/>
                <a:gd name="T73" fmla="*/ 39 h 114"/>
                <a:gd name="T74" fmla="*/ 87 w 87"/>
                <a:gd name="T75" fmla="*/ 33 h 114"/>
                <a:gd name="T76" fmla="*/ 86 w 87"/>
                <a:gd name="T77" fmla="*/ 33 h 114"/>
                <a:gd name="T78" fmla="*/ 84 w 87"/>
                <a:gd name="T79" fmla="*/ 34 h 114"/>
                <a:gd name="T80" fmla="*/ 80 w 87"/>
                <a:gd name="T81" fmla="*/ 35 h 114"/>
                <a:gd name="T82" fmla="*/ 76 w 87"/>
                <a:gd name="T83" fmla="*/ 34 h 114"/>
                <a:gd name="T84" fmla="*/ 74 w 87"/>
                <a:gd name="T85" fmla="*/ 32 h 114"/>
                <a:gd name="T86" fmla="*/ 70 w 87"/>
                <a:gd name="T87" fmla="*/ 29 h 114"/>
                <a:gd name="T88" fmla="*/ 56 w 87"/>
                <a:gd name="T89" fmla="*/ 23 h 114"/>
                <a:gd name="T90" fmla="*/ 55 w 87"/>
                <a:gd name="T91" fmla="*/ 22 h 114"/>
                <a:gd name="T92" fmla="*/ 54 w 87"/>
                <a:gd name="T93" fmla="*/ 22 h 114"/>
                <a:gd name="T94" fmla="*/ 52 w 87"/>
                <a:gd name="T95" fmla="*/ 22 h 114"/>
                <a:gd name="T96" fmla="*/ 40 w 87"/>
                <a:gd name="T97" fmla="*/ 18 h 114"/>
                <a:gd name="T98" fmla="*/ 39 w 87"/>
                <a:gd name="T99" fmla="*/ 5 h 114"/>
                <a:gd name="T100" fmla="*/ 41 w 87"/>
                <a:gd name="T101" fmla="*/ 1 h 114"/>
                <a:gd name="T102" fmla="*/ 40 w 87"/>
                <a:gd name="T103" fmla="*/ 0 h 114"/>
                <a:gd name="T104" fmla="*/ 39 w 87"/>
                <a:gd name="T105" fmla="*/ 1 h 114"/>
                <a:gd name="T106" fmla="*/ 27 w 87"/>
                <a:gd name="T107" fmla="*/ 6 h 114"/>
                <a:gd name="T108" fmla="*/ 27 w 87"/>
                <a:gd name="T109" fmla="*/ 6 h 114"/>
                <a:gd name="T110" fmla="*/ 20 w 87"/>
                <a:gd name="T111" fmla="*/ 3 h 114"/>
                <a:gd name="T112" fmla="*/ 8 w 87"/>
                <a:gd name="T113" fmla="*/ 15 h 114"/>
                <a:gd name="T114" fmla="*/ 0 w 87"/>
                <a:gd name="T115" fmla="*/ 20 h 114"/>
                <a:gd name="T116" fmla="*/ 6 w 87"/>
                <a:gd name="T117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7" h="114">
                  <a:moveTo>
                    <a:pt x="6" y="24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6" y="27"/>
                    <a:pt x="6" y="29"/>
                    <a:pt x="6" y="30"/>
                  </a:cubicBezTo>
                  <a:cubicBezTo>
                    <a:pt x="6" y="32"/>
                    <a:pt x="6" y="34"/>
                    <a:pt x="6" y="35"/>
                  </a:cubicBezTo>
                  <a:cubicBezTo>
                    <a:pt x="7" y="36"/>
                    <a:pt x="9" y="37"/>
                    <a:pt x="11" y="37"/>
                  </a:cubicBezTo>
                  <a:cubicBezTo>
                    <a:pt x="14" y="38"/>
                    <a:pt x="17" y="39"/>
                    <a:pt x="19" y="42"/>
                  </a:cubicBezTo>
                  <a:cubicBezTo>
                    <a:pt x="22" y="45"/>
                    <a:pt x="24" y="50"/>
                    <a:pt x="23" y="54"/>
                  </a:cubicBezTo>
                  <a:cubicBezTo>
                    <a:pt x="23" y="54"/>
                    <a:pt x="23" y="55"/>
                    <a:pt x="22" y="55"/>
                  </a:cubicBezTo>
                  <a:cubicBezTo>
                    <a:pt x="18" y="62"/>
                    <a:pt x="12" y="70"/>
                    <a:pt x="9" y="77"/>
                  </a:cubicBezTo>
                  <a:cubicBezTo>
                    <a:pt x="15" y="82"/>
                    <a:pt x="19" y="89"/>
                    <a:pt x="22" y="95"/>
                  </a:cubicBezTo>
                  <a:cubicBezTo>
                    <a:pt x="22" y="95"/>
                    <a:pt x="22" y="96"/>
                    <a:pt x="22" y="96"/>
                  </a:cubicBezTo>
                  <a:cubicBezTo>
                    <a:pt x="23" y="101"/>
                    <a:pt x="20" y="104"/>
                    <a:pt x="17" y="108"/>
                  </a:cubicBezTo>
                  <a:cubicBezTo>
                    <a:pt x="17" y="109"/>
                    <a:pt x="16" y="110"/>
                    <a:pt x="16" y="111"/>
                  </a:cubicBezTo>
                  <a:cubicBezTo>
                    <a:pt x="17" y="112"/>
                    <a:pt x="19" y="113"/>
                    <a:pt x="21" y="114"/>
                  </a:cubicBezTo>
                  <a:cubicBezTo>
                    <a:pt x="21" y="113"/>
                    <a:pt x="22" y="111"/>
                    <a:pt x="22" y="110"/>
                  </a:cubicBezTo>
                  <a:cubicBezTo>
                    <a:pt x="23" y="107"/>
                    <a:pt x="24" y="104"/>
                    <a:pt x="28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3" y="104"/>
                    <a:pt x="36" y="106"/>
                    <a:pt x="38" y="108"/>
                  </a:cubicBezTo>
                  <a:cubicBezTo>
                    <a:pt x="41" y="110"/>
                    <a:pt x="45" y="113"/>
                    <a:pt x="55" y="114"/>
                  </a:cubicBezTo>
                  <a:cubicBezTo>
                    <a:pt x="57" y="114"/>
                    <a:pt x="58" y="113"/>
                    <a:pt x="59" y="112"/>
                  </a:cubicBezTo>
                  <a:cubicBezTo>
                    <a:pt x="60" y="110"/>
                    <a:pt x="62" y="109"/>
                    <a:pt x="66" y="109"/>
                  </a:cubicBezTo>
                  <a:cubicBezTo>
                    <a:pt x="68" y="110"/>
                    <a:pt x="71" y="111"/>
                    <a:pt x="74" y="113"/>
                  </a:cubicBezTo>
                  <a:cubicBezTo>
                    <a:pt x="75" y="110"/>
                    <a:pt x="76" y="108"/>
                    <a:pt x="75" y="106"/>
                  </a:cubicBezTo>
                  <a:cubicBezTo>
                    <a:pt x="74" y="102"/>
                    <a:pt x="75" y="99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3" y="98"/>
                    <a:pt x="72" y="99"/>
                    <a:pt x="69" y="99"/>
                  </a:cubicBezTo>
                  <a:cubicBezTo>
                    <a:pt x="68" y="99"/>
                    <a:pt x="66" y="98"/>
                    <a:pt x="64" y="97"/>
                  </a:cubicBezTo>
                  <a:cubicBezTo>
                    <a:pt x="64" y="97"/>
                    <a:pt x="64" y="97"/>
                    <a:pt x="64" y="96"/>
                  </a:cubicBezTo>
                  <a:cubicBezTo>
                    <a:pt x="60" y="91"/>
                    <a:pt x="61" y="83"/>
                    <a:pt x="61" y="77"/>
                  </a:cubicBezTo>
                  <a:cubicBezTo>
                    <a:pt x="62" y="75"/>
                    <a:pt x="63" y="73"/>
                    <a:pt x="65" y="72"/>
                  </a:cubicBezTo>
                  <a:cubicBezTo>
                    <a:pt x="66" y="71"/>
                    <a:pt x="66" y="70"/>
                    <a:pt x="67" y="69"/>
                  </a:cubicBezTo>
                  <a:cubicBezTo>
                    <a:pt x="67" y="68"/>
                    <a:pt x="67" y="66"/>
                    <a:pt x="67" y="65"/>
                  </a:cubicBezTo>
                  <a:cubicBezTo>
                    <a:pt x="67" y="62"/>
                    <a:pt x="68" y="59"/>
                    <a:pt x="70" y="56"/>
                  </a:cubicBezTo>
                  <a:cubicBezTo>
                    <a:pt x="73" y="53"/>
                    <a:pt x="76" y="51"/>
                    <a:pt x="80" y="50"/>
                  </a:cubicBezTo>
                  <a:cubicBezTo>
                    <a:pt x="82" y="49"/>
                    <a:pt x="84" y="48"/>
                    <a:pt x="85" y="47"/>
                  </a:cubicBezTo>
                  <a:cubicBezTo>
                    <a:pt x="86" y="46"/>
                    <a:pt x="86" y="45"/>
                    <a:pt x="86" y="44"/>
                  </a:cubicBezTo>
                  <a:cubicBezTo>
                    <a:pt x="86" y="43"/>
                    <a:pt x="86" y="42"/>
                    <a:pt x="86" y="39"/>
                  </a:cubicBezTo>
                  <a:cubicBezTo>
                    <a:pt x="87" y="38"/>
                    <a:pt x="87" y="34"/>
                    <a:pt x="87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33"/>
                    <a:pt x="85" y="33"/>
                    <a:pt x="84" y="34"/>
                  </a:cubicBezTo>
                  <a:cubicBezTo>
                    <a:pt x="83" y="34"/>
                    <a:pt x="81" y="35"/>
                    <a:pt x="80" y="35"/>
                  </a:cubicBezTo>
                  <a:cubicBezTo>
                    <a:pt x="78" y="35"/>
                    <a:pt x="77" y="35"/>
                    <a:pt x="76" y="34"/>
                  </a:cubicBezTo>
                  <a:cubicBezTo>
                    <a:pt x="75" y="34"/>
                    <a:pt x="75" y="33"/>
                    <a:pt x="74" y="32"/>
                  </a:cubicBezTo>
                  <a:cubicBezTo>
                    <a:pt x="73" y="30"/>
                    <a:pt x="71" y="29"/>
                    <a:pt x="70" y="29"/>
                  </a:cubicBezTo>
                  <a:cubicBezTo>
                    <a:pt x="62" y="28"/>
                    <a:pt x="58" y="25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49" y="22"/>
                    <a:pt x="44" y="22"/>
                    <a:pt x="40" y="18"/>
                  </a:cubicBezTo>
                  <a:cubicBezTo>
                    <a:pt x="36" y="13"/>
                    <a:pt x="38" y="8"/>
                    <a:pt x="39" y="5"/>
                  </a:cubicBezTo>
                  <a:cubicBezTo>
                    <a:pt x="40" y="4"/>
                    <a:pt x="41" y="1"/>
                    <a:pt x="41" y="1"/>
                  </a:cubicBezTo>
                  <a:cubicBezTo>
                    <a:pt x="41" y="1"/>
                    <a:pt x="40" y="1"/>
                    <a:pt x="40" y="0"/>
                  </a:cubicBezTo>
                  <a:cubicBezTo>
                    <a:pt x="40" y="0"/>
                    <a:pt x="39" y="1"/>
                    <a:pt x="39" y="1"/>
                  </a:cubicBezTo>
                  <a:cubicBezTo>
                    <a:pt x="37" y="3"/>
                    <a:pt x="34" y="5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5" y="6"/>
                    <a:pt x="22" y="5"/>
                    <a:pt x="20" y="3"/>
                  </a:cubicBezTo>
                  <a:cubicBezTo>
                    <a:pt x="19" y="8"/>
                    <a:pt x="17" y="13"/>
                    <a:pt x="8" y="15"/>
                  </a:cubicBezTo>
                  <a:cubicBezTo>
                    <a:pt x="2" y="15"/>
                    <a:pt x="0" y="18"/>
                    <a:pt x="0" y="20"/>
                  </a:cubicBezTo>
                  <a:cubicBezTo>
                    <a:pt x="2" y="21"/>
                    <a:pt x="5" y="22"/>
                    <a:pt x="6" y="2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65"/>
            <p:cNvSpPr>
              <a:spLocks/>
            </p:cNvSpPr>
            <p:nvPr userDrawn="1"/>
          </p:nvSpPr>
          <p:spPr bwMode="auto">
            <a:xfrm>
              <a:off x="5568950" y="9658036"/>
              <a:ext cx="30163" cy="46038"/>
            </a:xfrm>
            <a:custGeom>
              <a:avLst/>
              <a:gdLst>
                <a:gd name="T0" fmla="*/ 1 w 8"/>
                <a:gd name="T1" fmla="*/ 7 h 12"/>
                <a:gd name="T2" fmla="*/ 2 w 8"/>
                <a:gd name="T3" fmla="*/ 8 h 12"/>
                <a:gd name="T4" fmla="*/ 2 w 8"/>
                <a:gd name="T5" fmla="*/ 9 h 12"/>
                <a:gd name="T6" fmla="*/ 3 w 8"/>
                <a:gd name="T7" fmla="*/ 10 h 12"/>
                <a:gd name="T8" fmla="*/ 4 w 8"/>
                <a:gd name="T9" fmla="*/ 10 h 12"/>
                <a:gd name="T10" fmla="*/ 5 w 8"/>
                <a:gd name="T11" fmla="*/ 11 h 12"/>
                <a:gd name="T12" fmla="*/ 6 w 8"/>
                <a:gd name="T13" fmla="*/ 12 h 12"/>
                <a:gd name="T14" fmla="*/ 6 w 8"/>
                <a:gd name="T15" fmla="*/ 12 h 12"/>
                <a:gd name="T16" fmla="*/ 7 w 8"/>
                <a:gd name="T17" fmla="*/ 11 h 12"/>
                <a:gd name="T18" fmla="*/ 8 w 8"/>
                <a:gd name="T19" fmla="*/ 8 h 12"/>
                <a:gd name="T20" fmla="*/ 8 w 8"/>
                <a:gd name="T21" fmla="*/ 3 h 12"/>
                <a:gd name="T22" fmla="*/ 7 w 8"/>
                <a:gd name="T23" fmla="*/ 3 h 12"/>
                <a:gd name="T24" fmla="*/ 5 w 8"/>
                <a:gd name="T25" fmla="*/ 1 h 12"/>
                <a:gd name="T26" fmla="*/ 3 w 8"/>
                <a:gd name="T27" fmla="*/ 0 h 12"/>
                <a:gd name="T28" fmla="*/ 2 w 8"/>
                <a:gd name="T29" fmla="*/ 0 h 12"/>
                <a:gd name="T30" fmla="*/ 2 w 8"/>
                <a:gd name="T31" fmla="*/ 0 h 12"/>
                <a:gd name="T32" fmla="*/ 1 w 8"/>
                <a:gd name="T33" fmla="*/ 1 h 12"/>
                <a:gd name="T34" fmla="*/ 0 w 8"/>
                <a:gd name="T35" fmla="*/ 1 h 12"/>
                <a:gd name="T36" fmla="*/ 0 w 8"/>
                <a:gd name="T37" fmla="*/ 2 h 12"/>
                <a:gd name="T38" fmla="*/ 0 w 8"/>
                <a:gd name="T39" fmla="*/ 3 h 12"/>
                <a:gd name="T40" fmla="*/ 0 w 8"/>
                <a:gd name="T41" fmla="*/ 5 h 12"/>
                <a:gd name="T42" fmla="*/ 0 w 8"/>
                <a:gd name="T43" fmla="*/ 5 h 12"/>
                <a:gd name="T44" fmla="*/ 0 w 8"/>
                <a:gd name="T45" fmla="*/ 6 h 12"/>
                <a:gd name="T46" fmla="*/ 1 w 8"/>
                <a:gd name="T4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2">
                  <a:moveTo>
                    <a:pt x="1" y="7"/>
                  </a:moveTo>
                  <a:cubicBezTo>
                    <a:pt x="1" y="8"/>
                    <a:pt x="1" y="8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1"/>
                    <a:pt x="5" y="11"/>
                  </a:cubicBezTo>
                  <a:cubicBezTo>
                    <a:pt x="5" y="11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66"/>
            <p:cNvSpPr>
              <a:spLocks/>
            </p:cNvSpPr>
            <p:nvPr userDrawn="1"/>
          </p:nvSpPr>
          <p:spPr bwMode="auto">
            <a:xfrm>
              <a:off x="1082675" y="11951974"/>
              <a:ext cx="7938" cy="0"/>
            </a:xfrm>
            <a:custGeom>
              <a:avLst/>
              <a:gdLst>
                <a:gd name="T0" fmla="*/ 0 w 5"/>
                <a:gd name="T1" fmla="*/ 5 w 5"/>
                <a:gd name="T2" fmla="*/ 2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67"/>
            <p:cNvSpPr>
              <a:spLocks noEditPoints="1"/>
            </p:cNvSpPr>
            <p:nvPr userDrawn="1"/>
          </p:nvSpPr>
          <p:spPr bwMode="auto">
            <a:xfrm>
              <a:off x="835025" y="11189974"/>
              <a:ext cx="1863725" cy="1133475"/>
            </a:xfrm>
            <a:custGeom>
              <a:avLst/>
              <a:gdLst>
                <a:gd name="T0" fmla="*/ 34 w 482"/>
                <a:gd name="T1" fmla="*/ 173 h 293"/>
                <a:gd name="T2" fmla="*/ 37 w 482"/>
                <a:gd name="T3" fmla="*/ 178 h 293"/>
                <a:gd name="T4" fmla="*/ 51 w 482"/>
                <a:gd name="T5" fmla="*/ 181 h 293"/>
                <a:gd name="T6" fmla="*/ 69 w 482"/>
                <a:gd name="T7" fmla="*/ 197 h 293"/>
                <a:gd name="T8" fmla="*/ 81 w 482"/>
                <a:gd name="T9" fmla="*/ 244 h 293"/>
                <a:gd name="T10" fmla="*/ 128 w 482"/>
                <a:gd name="T11" fmla="*/ 224 h 293"/>
                <a:gd name="T12" fmla="*/ 169 w 482"/>
                <a:gd name="T13" fmla="*/ 232 h 293"/>
                <a:gd name="T14" fmla="*/ 179 w 482"/>
                <a:gd name="T15" fmla="*/ 251 h 293"/>
                <a:gd name="T16" fmla="*/ 186 w 482"/>
                <a:gd name="T17" fmla="*/ 264 h 293"/>
                <a:gd name="T18" fmla="*/ 200 w 482"/>
                <a:gd name="T19" fmla="*/ 279 h 293"/>
                <a:gd name="T20" fmla="*/ 231 w 482"/>
                <a:gd name="T21" fmla="*/ 287 h 293"/>
                <a:gd name="T22" fmla="*/ 241 w 482"/>
                <a:gd name="T23" fmla="*/ 286 h 293"/>
                <a:gd name="T24" fmla="*/ 253 w 482"/>
                <a:gd name="T25" fmla="*/ 276 h 293"/>
                <a:gd name="T26" fmla="*/ 261 w 482"/>
                <a:gd name="T27" fmla="*/ 258 h 293"/>
                <a:gd name="T28" fmla="*/ 274 w 482"/>
                <a:gd name="T29" fmla="*/ 244 h 293"/>
                <a:gd name="T30" fmla="*/ 312 w 482"/>
                <a:gd name="T31" fmla="*/ 238 h 293"/>
                <a:gd name="T32" fmla="*/ 340 w 482"/>
                <a:gd name="T33" fmla="*/ 219 h 293"/>
                <a:gd name="T34" fmla="*/ 370 w 482"/>
                <a:gd name="T35" fmla="*/ 210 h 293"/>
                <a:gd name="T36" fmla="*/ 403 w 482"/>
                <a:gd name="T37" fmla="*/ 217 h 293"/>
                <a:gd name="T38" fmla="*/ 431 w 482"/>
                <a:gd name="T39" fmla="*/ 236 h 293"/>
                <a:gd name="T40" fmla="*/ 465 w 482"/>
                <a:gd name="T41" fmla="*/ 228 h 293"/>
                <a:gd name="T42" fmla="*/ 475 w 482"/>
                <a:gd name="T43" fmla="*/ 219 h 293"/>
                <a:gd name="T44" fmla="*/ 464 w 482"/>
                <a:gd name="T45" fmla="*/ 206 h 293"/>
                <a:gd name="T46" fmla="*/ 403 w 482"/>
                <a:gd name="T47" fmla="*/ 139 h 293"/>
                <a:gd name="T48" fmla="*/ 376 w 482"/>
                <a:gd name="T49" fmla="*/ 129 h 293"/>
                <a:gd name="T50" fmla="*/ 351 w 482"/>
                <a:gd name="T51" fmla="*/ 110 h 293"/>
                <a:gd name="T52" fmla="*/ 327 w 482"/>
                <a:gd name="T53" fmla="*/ 87 h 293"/>
                <a:gd name="T54" fmla="*/ 301 w 482"/>
                <a:gd name="T55" fmla="*/ 62 h 293"/>
                <a:gd name="T56" fmla="*/ 284 w 482"/>
                <a:gd name="T57" fmla="*/ 53 h 293"/>
                <a:gd name="T58" fmla="*/ 264 w 482"/>
                <a:gd name="T59" fmla="*/ 41 h 293"/>
                <a:gd name="T60" fmla="*/ 255 w 482"/>
                <a:gd name="T61" fmla="*/ 25 h 293"/>
                <a:gd name="T62" fmla="*/ 239 w 482"/>
                <a:gd name="T63" fmla="*/ 23 h 293"/>
                <a:gd name="T64" fmla="*/ 208 w 482"/>
                <a:gd name="T65" fmla="*/ 19 h 293"/>
                <a:gd name="T66" fmla="*/ 170 w 482"/>
                <a:gd name="T67" fmla="*/ 8 h 293"/>
                <a:gd name="T68" fmla="*/ 151 w 482"/>
                <a:gd name="T69" fmla="*/ 28 h 293"/>
                <a:gd name="T70" fmla="*/ 118 w 482"/>
                <a:gd name="T71" fmla="*/ 26 h 293"/>
                <a:gd name="T72" fmla="*/ 86 w 482"/>
                <a:gd name="T73" fmla="*/ 50 h 293"/>
                <a:gd name="T74" fmla="*/ 68 w 482"/>
                <a:gd name="T75" fmla="*/ 91 h 293"/>
                <a:gd name="T76" fmla="*/ 67 w 482"/>
                <a:gd name="T77" fmla="*/ 107 h 293"/>
                <a:gd name="T78" fmla="*/ 48 w 482"/>
                <a:gd name="T79" fmla="*/ 110 h 293"/>
                <a:gd name="T80" fmla="*/ 18 w 482"/>
                <a:gd name="T81" fmla="*/ 102 h 293"/>
                <a:gd name="T82" fmla="*/ 185 w 482"/>
                <a:gd name="T83" fmla="*/ 90 h 293"/>
                <a:gd name="T84" fmla="*/ 213 w 482"/>
                <a:gd name="T85" fmla="*/ 90 h 293"/>
                <a:gd name="T86" fmla="*/ 226 w 482"/>
                <a:gd name="T87" fmla="*/ 111 h 293"/>
                <a:gd name="T88" fmla="*/ 250 w 482"/>
                <a:gd name="T89" fmla="*/ 124 h 293"/>
                <a:gd name="T90" fmla="*/ 262 w 482"/>
                <a:gd name="T91" fmla="*/ 137 h 293"/>
                <a:gd name="T92" fmla="*/ 245 w 482"/>
                <a:gd name="T93" fmla="*/ 155 h 293"/>
                <a:gd name="T94" fmla="*/ 237 w 482"/>
                <a:gd name="T95" fmla="*/ 173 h 293"/>
                <a:gd name="T96" fmla="*/ 251 w 482"/>
                <a:gd name="T97" fmla="*/ 194 h 293"/>
                <a:gd name="T98" fmla="*/ 243 w 482"/>
                <a:gd name="T99" fmla="*/ 215 h 293"/>
                <a:gd name="T100" fmla="*/ 199 w 482"/>
                <a:gd name="T101" fmla="*/ 204 h 293"/>
                <a:gd name="T102" fmla="*/ 180 w 482"/>
                <a:gd name="T103" fmla="*/ 209 h 293"/>
                <a:gd name="T104" fmla="*/ 174 w 482"/>
                <a:gd name="T105" fmla="*/ 176 h 293"/>
                <a:gd name="T106" fmla="*/ 172 w 482"/>
                <a:gd name="T107" fmla="*/ 133 h 293"/>
                <a:gd name="T108" fmla="*/ 164 w 482"/>
                <a:gd name="T109" fmla="*/ 11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2" h="293">
                  <a:moveTo>
                    <a:pt x="2" y="127"/>
                  </a:moveTo>
                  <a:cubicBezTo>
                    <a:pt x="3" y="131"/>
                    <a:pt x="8" y="133"/>
                    <a:pt x="12" y="134"/>
                  </a:cubicBezTo>
                  <a:cubicBezTo>
                    <a:pt x="14" y="135"/>
                    <a:pt x="17" y="136"/>
                    <a:pt x="18" y="137"/>
                  </a:cubicBezTo>
                  <a:cubicBezTo>
                    <a:pt x="27" y="145"/>
                    <a:pt x="35" y="154"/>
                    <a:pt x="40" y="167"/>
                  </a:cubicBezTo>
                  <a:cubicBezTo>
                    <a:pt x="40" y="169"/>
                    <a:pt x="38" y="171"/>
                    <a:pt x="34" y="173"/>
                  </a:cubicBezTo>
                  <a:cubicBezTo>
                    <a:pt x="31" y="175"/>
                    <a:pt x="28" y="177"/>
                    <a:pt x="28" y="180"/>
                  </a:cubicBezTo>
                  <a:cubicBezTo>
                    <a:pt x="28" y="181"/>
                    <a:pt x="28" y="182"/>
                    <a:pt x="28" y="183"/>
                  </a:cubicBezTo>
                  <a:cubicBezTo>
                    <a:pt x="28" y="183"/>
                    <a:pt x="28" y="183"/>
                    <a:pt x="29" y="182"/>
                  </a:cubicBezTo>
                  <a:cubicBezTo>
                    <a:pt x="30" y="182"/>
                    <a:pt x="31" y="181"/>
                    <a:pt x="32" y="180"/>
                  </a:cubicBezTo>
                  <a:cubicBezTo>
                    <a:pt x="33" y="179"/>
                    <a:pt x="35" y="178"/>
                    <a:pt x="37" y="178"/>
                  </a:cubicBezTo>
                  <a:cubicBezTo>
                    <a:pt x="38" y="178"/>
                    <a:pt x="39" y="179"/>
                    <a:pt x="39" y="179"/>
                  </a:cubicBezTo>
                  <a:cubicBezTo>
                    <a:pt x="40" y="180"/>
                    <a:pt x="41" y="180"/>
                    <a:pt x="41" y="181"/>
                  </a:cubicBezTo>
                  <a:cubicBezTo>
                    <a:pt x="43" y="183"/>
                    <a:pt x="45" y="184"/>
                    <a:pt x="46" y="184"/>
                  </a:cubicBezTo>
                  <a:cubicBezTo>
                    <a:pt x="46" y="184"/>
                    <a:pt x="46" y="184"/>
                    <a:pt x="46" y="184"/>
                  </a:cubicBezTo>
                  <a:cubicBezTo>
                    <a:pt x="50" y="183"/>
                    <a:pt x="50" y="182"/>
                    <a:pt x="51" y="181"/>
                  </a:cubicBezTo>
                  <a:cubicBezTo>
                    <a:pt x="51" y="180"/>
                    <a:pt x="52" y="180"/>
                    <a:pt x="53" y="180"/>
                  </a:cubicBezTo>
                  <a:cubicBezTo>
                    <a:pt x="54" y="179"/>
                    <a:pt x="55" y="180"/>
                    <a:pt x="55" y="180"/>
                  </a:cubicBezTo>
                  <a:cubicBezTo>
                    <a:pt x="57" y="182"/>
                    <a:pt x="59" y="183"/>
                    <a:pt x="61" y="185"/>
                  </a:cubicBezTo>
                  <a:cubicBezTo>
                    <a:pt x="65" y="188"/>
                    <a:pt x="70" y="192"/>
                    <a:pt x="69" y="197"/>
                  </a:cubicBezTo>
                  <a:cubicBezTo>
                    <a:pt x="69" y="197"/>
                    <a:pt x="69" y="197"/>
                    <a:pt x="69" y="197"/>
                  </a:cubicBezTo>
                  <a:cubicBezTo>
                    <a:pt x="69" y="199"/>
                    <a:pt x="69" y="200"/>
                    <a:pt x="74" y="203"/>
                  </a:cubicBezTo>
                  <a:cubicBezTo>
                    <a:pt x="80" y="205"/>
                    <a:pt x="83" y="210"/>
                    <a:pt x="83" y="216"/>
                  </a:cubicBezTo>
                  <a:cubicBezTo>
                    <a:pt x="83" y="216"/>
                    <a:pt x="83" y="216"/>
                    <a:pt x="83" y="216"/>
                  </a:cubicBezTo>
                  <a:cubicBezTo>
                    <a:pt x="83" y="218"/>
                    <a:pt x="83" y="221"/>
                    <a:pt x="82" y="223"/>
                  </a:cubicBezTo>
                  <a:cubicBezTo>
                    <a:pt x="81" y="230"/>
                    <a:pt x="80" y="237"/>
                    <a:pt x="81" y="244"/>
                  </a:cubicBezTo>
                  <a:cubicBezTo>
                    <a:pt x="83" y="247"/>
                    <a:pt x="86" y="249"/>
                    <a:pt x="89" y="249"/>
                  </a:cubicBezTo>
                  <a:cubicBezTo>
                    <a:pt x="101" y="247"/>
                    <a:pt x="105" y="240"/>
                    <a:pt x="105" y="235"/>
                  </a:cubicBezTo>
                  <a:cubicBezTo>
                    <a:pt x="105" y="234"/>
                    <a:pt x="106" y="232"/>
                    <a:pt x="108" y="232"/>
                  </a:cubicBezTo>
                  <a:cubicBezTo>
                    <a:pt x="113" y="232"/>
                    <a:pt x="117" y="229"/>
                    <a:pt x="121" y="227"/>
                  </a:cubicBezTo>
                  <a:cubicBezTo>
                    <a:pt x="124" y="226"/>
                    <a:pt x="126" y="224"/>
                    <a:pt x="128" y="224"/>
                  </a:cubicBezTo>
                  <a:cubicBezTo>
                    <a:pt x="129" y="223"/>
                    <a:pt x="131" y="224"/>
                    <a:pt x="131" y="226"/>
                  </a:cubicBezTo>
                  <a:cubicBezTo>
                    <a:pt x="133" y="230"/>
                    <a:pt x="138" y="239"/>
                    <a:pt x="143" y="240"/>
                  </a:cubicBezTo>
                  <a:cubicBezTo>
                    <a:pt x="145" y="240"/>
                    <a:pt x="146" y="239"/>
                    <a:pt x="147" y="238"/>
                  </a:cubicBezTo>
                  <a:cubicBezTo>
                    <a:pt x="151" y="235"/>
                    <a:pt x="156" y="231"/>
                    <a:pt x="166" y="229"/>
                  </a:cubicBezTo>
                  <a:cubicBezTo>
                    <a:pt x="167" y="229"/>
                    <a:pt x="169" y="230"/>
                    <a:pt x="169" y="232"/>
                  </a:cubicBezTo>
                  <a:cubicBezTo>
                    <a:pt x="171" y="240"/>
                    <a:pt x="169" y="243"/>
                    <a:pt x="168" y="246"/>
                  </a:cubicBezTo>
                  <a:cubicBezTo>
                    <a:pt x="168" y="246"/>
                    <a:pt x="167" y="247"/>
                    <a:pt x="167" y="247"/>
                  </a:cubicBezTo>
                  <a:cubicBezTo>
                    <a:pt x="167" y="247"/>
                    <a:pt x="167" y="247"/>
                    <a:pt x="168" y="247"/>
                  </a:cubicBezTo>
                  <a:cubicBezTo>
                    <a:pt x="168" y="247"/>
                    <a:pt x="170" y="247"/>
                    <a:pt x="171" y="247"/>
                  </a:cubicBezTo>
                  <a:cubicBezTo>
                    <a:pt x="174" y="247"/>
                    <a:pt x="178" y="247"/>
                    <a:pt x="179" y="251"/>
                  </a:cubicBezTo>
                  <a:cubicBezTo>
                    <a:pt x="180" y="253"/>
                    <a:pt x="181" y="255"/>
                    <a:pt x="181" y="257"/>
                  </a:cubicBezTo>
                  <a:cubicBezTo>
                    <a:pt x="181" y="258"/>
                    <a:pt x="181" y="258"/>
                    <a:pt x="180" y="258"/>
                  </a:cubicBezTo>
                  <a:cubicBezTo>
                    <a:pt x="180" y="263"/>
                    <a:pt x="181" y="264"/>
                    <a:pt x="181" y="264"/>
                  </a:cubicBezTo>
                  <a:cubicBezTo>
                    <a:pt x="181" y="264"/>
                    <a:pt x="182" y="265"/>
                    <a:pt x="182" y="265"/>
                  </a:cubicBezTo>
                  <a:cubicBezTo>
                    <a:pt x="183" y="265"/>
                    <a:pt x="185" y="264"/>
                    <a:pt x="186" y="264"/>
                  </a:cubicBezTo>
                  <a:cubicBezTo>
                    <a:pt x="187" y="264"/>
                    <a:pt x="188" y="264"/>
                    <a:pt x="190" y="264"/>
                  </a:cubicBezTo>
                  <a:cubicBezTo>
                    <a:pt x="193" y="264"/>
                    <a:pt x="194" y="265"/>
                    <a:pt x="195" y="266"/>
                  </a:cubicBezTo>
                  <a:cubicBezTo>
                    <a:pt x="198" y="269"/>
                    <a:pt x="197" y="272"/>
                    <a:pt x="197" y="274"/>
                  </a:cubicBezTo>
                  <a:cubicBezTo>
                    <a:pt x="196" y="277"/>
                    <a:pt x="196" y="279"/>
                    <a:pt x="197" y="280"/>
                  </a:cubicBezTo>
                  <a:cubicBezTo>
                    <a:pt x="198" y="280"/>
                    <a:pt x="199" y="279"/>
                    <a:pt x="200" y="279"/>
                  </a:cubicBezTo>
                  <a:cubicBezTo>
                    <a:pt x="202" y="278"/>
                    <a:pt x="205" y="276"/>
                    <a:pt x="208" y="276"/>
                  </a:cubicBezTo>
                  <a:cubicBezTo>
                    <a:pt x="215" y="276"/>
                    <a:pt x="219" y="284"/>
                    <a:pt x="221" y="291"/>
                  </a:cubicBezTo>
                  <a:cubicBezTo>
                    <a:pt x="223" y="291"/>
                    <a:pt x="224" y="292"/>
                    <a:pt x="225" y="293"/>
                  </a:cubicBezTo>
                  <a:cubicBezTo>
                    <a:pt x="225" y="293"/>
                    <a:pt x="226" y="292"/>
                    <a:pt x="226" y="292"/>
                  </a:cubicBezTo>
                  <a:cubicBezTo>
                    <a:pt x="227" y="290"/>
                    <a:pt x="228" y="288"/>
                    <a:pt x="231" y="287"/>
                  </a:cubicBezTo>
                  <a:cubicBezTo>
                    <a:pt x="232" y="287"/>
                    <a:pt x="232" y="287"/>
                    <a:pt x="232" y="287"/>
                  </a:cubicBezTo>
                  <a:cubicBezTo>
                    <a:pt x="235" y="287"/>
                    <a:pt x="236" y="288"/>
                    <a:pt x="238" y="289"/>
                  </a:cubicBezTo>
                  <a:cubicBezTo>
                    <a:pt x="238" y="290"/>
                    <a:pt x="239" y="290"/>
                    <a:pt x="239" y="290"/>
                  </a:cubicBezTo>
                  <a:cubicBezTo>
                    <a:pt x="239" y="290"/>
                    <a:pt x="239" y="290"/>
                    <a:pt x="240" y="290"/>
                  </a:cubicBezTo>
                  <a:cubicBezTo>
                    <a:pt x="240" y="288"/>
                    <a:pt x="240" y="287"/>
                    <a:pt x="241" y="286"/>
                  </a:cubicBezTo>
                  <a:cubicBezTo>
                    <a:pt x="241" y="286"/>
                    <a:pt x="242" y="285"/>
                    <a:pt x="242" y="285"/>
                  </a:cubicBezTo>
                  <a:cubicBezTo>
                    <a:pt x="243" y="285"/>
                    <a:pt x="245" y="284"/>
                    <a:pt x="246" y="284"/>
                  </a:cubicBezTo>
                  <a:cubicBezTo>
                    <a:pt x="246" y="284"/>
                    <a:pt x="247" y="284"/>
                    <a:pt x="247" y="284"/>
                  </a:cubicBezTo>
                  <a:cubicBezTo>
                    <a:pt x="249" y="282"/>
                    <a:pt x="251" y="280"/>
                    <a:pt x="253" y="277"/>
                  </a:cubicBezTo>
                  <a:cubicBezTo>
                    <a:pt x="253" y="277"/>
                    <a:pt x="253" y="276"/>
                    <a:pt x="253" y="276"/>
                  </a:cubicBezTo>
                  <a:cubicBezTo>
                    <a:pt x="254" y="276"/>
                    <a:pt x="255" y="274"/>
                    <a:pt x="255" y="273"/>
                  </a:cubicBezTo>
                  <a:cubicBezTo>
                    <a:pt x="257" y="271"/>
                    <a:pt x="258" y="268"/>
                    <a:pt x="260" y="267"/>
                  </a:cubicBezTo>
                  <a:cubicBezTo>
                    <a:pt x="260" y="266"/>
                    <a:pt x="261" y="266"/>
                    <a:pt x="261" y="265"/>
                  </a:cubicBezTo>
                  <a:cubicBezTo>
                    <a:pt x="261" y="263"/>
                    <a:pt x="263" y="262"/>
                    <a:pt x="265" y="261"/>
                  </a:cubicBezTo>
                  <a:cubicBezTo>
                    <a:pt x="263" y="261"/>
                    <a:pt x="262" y="259"/>
                    <a:pt x="261" y="258"/>
                  </a:cubicBezTo>
                  <a:cubicBezTo>
                    <a:pt x="261" y="256"/>
                    <a:pt x="260" y="254"/>
                    <a:pt x="260" y="252"/>
                  </a:cubicBezTo>
                  <a:cubicBezTo>
                    <a:pt x="260" y="252"/>
                    <a:pt x="260" y="251"/>
                    <a:pt x="260" y="251"/>
                  </a:cubicBezTo>
                  <a:cubicBezTo>
                    <a:pt x="260" y="249"/>
                    <a:pt x="261" y="248"/>
                    <a:pt x="262" y="247"/>
                  </a:cubicBezTo>
                  <a:cubicBezTo>
                    <a:pt x="265" y="246"/>
                    <a:pt x="268" y="246"/>
                    <a:pt x="271" y="245"/>
                  </a:cubicBezTo>
                  <a:cubicBezTo>
                    <a:pt x="272" y="245"/>
                    <a:pt x="273" y="245"/>
                    <a:pt x="274" y="244"/>
                  </a:cubicBezTo>
                  <a:cubicBezTo>
                    <a:pt x="283" y="242"/>
                    <a:pt x="291" y="242"/>
                    <a:pt x="299" y="244"/>
                  </a:cubicBezTo>
                  <a:cubicBezTo>
                    <a:pt x="300" y="245"/>
                    <a:pt x="302" y="245"/>
                    <a:pt x="304" y="246"/>
                  </a:cubicBezTo>
                  <a:cubicBezTo>
                    <a:pt x="309" y="247"/>
                    <a:pt x="315" y="248"/>
                    <a:pt x="317" y="246"/>
                  </a:cubicBezTo>
                  <a:cubicBezTo>
                    <a:pt x="316" y="246"/>
                    <a:pt x="316" y="245"/>
                    <a:pt x="315" y="245"/>
                  </a:cubicBezTo>
                  <a:cubicBezTo>
                    <a:pt x="314" y="243"/>
                    <a:pt x="312" y="241"/>
                    <a:pt x="312" y="238"/>
                  </a:cubicBezTo>
                  <a:cubicBezTo>
                    <a:pt x="312" y="235"/>
                    <a:pt x="314" y="230"/>
                    <a:pt x="317" y="228"/>
                  </a:cubicBezTo>
                  <a:cubicBezTo>
                    <a:pt x="317" y="227"/>
                    <a:pt x="318" y="227"/>
                    <a:pt x="319" y="227"/>
                  </a:cubicBezTo>
                  <a:cubicBezTo>
                    <a:pt x="320" y="227"/>
                    <a:pt x="320" y="227"/>
                    <a:pt x="320" y="227"/>
                  </a:cubicBezTo>
                  <a:cubicBezTo>
                    <a:pt x="325" y="227"/>
                    <a:pt x="331" y="224"/>
                    <a:pt x="339" y="219"/>
                  </a:cubicBezTo>
                  <a:cubicBezTo>
                    <a:pt x="339" y="219"/>
                    <a:pt x="340" y="219"/>
                    <a:pt x="340" y="219"/>
                  </a:cubicBezTo>
                  <a:cubicBezTo>
                    <a:pt x="342" y="218"/>
                    <a:pt x="344" y="218"/>
                    <a:pt x="346" y="217"/>
                  </a:cubicBezTo>
                  <a:cubicBezTo>
                    <a:pt x="352" y="216"/>
                    <a:pt x="357" y="215"/>
                    <a:pt x="362" y="214"/>
                  </a:cubicBezTo>
                  <a:cubicBezTo>
                    <a:pt x="365" y="212"/>
                    <a:pt x="365" y="212"/>
                    <a:pt x="365" y="212"/>
                  </a:cubicBezTo>
                  <a:cubicBezTo>
                    <a:pt x="366" y="212"/>
                    <a:pt x="367" y="211"/>
                    <a:pt x="368" y="210"/>
                  </a:cubicBezTo>
                  <a:cubicBezTo>
                    <a:pt x="368" y="210"/>
                    <a:pt x="369" y="210"/>
                    <a:pt x="370" y="210"/>
                  </a:cubicBezTo>
                  <a:cubicBezTo>
                    <a:pt x="371" y="211"/>
                    <a:pt x="372" y="211"/>
                    <a:pt x="372" y="212"/>
                  </a:cubicBezTo>
                  <a:cubicBezTo>
                    <a:pt x="372" y="213"/>
                    <a:pt x="372" y="213"/>
                    <a:pt x="372" y="213"/>
                  </a:cubicBezTo>
                  <a:cubicBezTo>
                    <a:pt x="373" y="215"/>
                    <a:pt x="373" y="218"/>
                    <a:pt x="375" y="220"/>
                  </a:cubicBezTo>
                  <a:cubicBezTo>
                    <a:pt x="383" y="223"/>
                    <a:pt x="390" y="221"/>
                    <a:pt x="396" y="219"/>
                  </a:cubicBezTo>
                  <a:cubicBezTo>
                    <a:pt x="399" y="218"/>
                    <a:pt x="401" y="217"/>
                    <a:pt x="403" y="217"/>
                  </a:cubicBezTo>
                  <a:cubicBezTo>
                    <a:pt x="405" y="217"/>
                    <a:pt x="407" y="217"/>
                    <a:pt x="408" y="218"/>
                  </a:cubicBezTo>
                  <a:cubicBezTo>
                    <a:pt x="408" y="218"/>
                    <a:pt x="408" y="218"/>
                    <a:pt x="408" y="218"/>
                  </a:cubicBezTo>
                  <a:cubicBezTo>
                    <a:pt x="410" y="220"/>
                    <a:pt x="414" y="223"/>
                    <a:pt x="413" y="230"/>
                  </a:cubicBezTo>
                  <a:cubicBezTo>
                    <a:pt x="414" y="231"/>
                    <a:pt x="417" y="231"/>
                    <a:pt x="419" y="232"/>
                  </a:cubicBezTo>
                  <a:cubicBezTo>
                    <a:pt x="422" y="233"/>
                    <a:pt x="427" y="234"/>
                    <a:pt x="431" y="236"/>
                  </a:cubicBezTo>
                  <a:cubicBezTo>
                    <a:pt x="432" y="235"/>
                    <a:pt x="433" y="235"/>
                    <a:pt x="434" y="234"/>
                  </a:cubicBezTo>
                  <a:cubicBezTo>
                    <a:pt x="435" y="234"/>
                    <a:pt x="435" y="234"/>
                    <a:pt x="435" y="234"/>
                  </a:cubicBezTo>
                  <a:cubicBezTo>
                    <a:pt x="437" y="231"/>
                    <a:pt x="439" y="229"/>
                    <a:pt x="444" y="229"/>
                  </a:cubicBezTo>
                  <a:cubicBezTo>
                    <a:pt x="446" y="229"/>
                    <a:pt x="448" y="229"/>
                    <a:pt x="451" y="230"/>
                  </a:cubicBezTo>
                  <a:cubicBezTo>
                    <a:pt x="456" y="229"/>
                    <a:pt x="461" y="228"/>
                    <a:pt x="465" y="228"/>
                  </a:cubicBezTo>
                  <a:cubicBezTo>
                    <a:pt x="469" y="228"/>
                    <a:pt x="472" y="229"/>
                    <a:pt x="474" y="229"/>
                  </a:cubicBezTo>
                  <a:cubicBezTo>
                    <a:pt x="474" y="229"/>
                    <a:pt x="474" y="229"/>
                    <a:pt x="474" y="229"/>
                  </a:cubicBezTo>
                  <a:cubicBezTo>
                    <a:pt x="474" y="229"/>
                    <a:pt x="474" y="229"/>
                    <a:pt x="474" y="229"/>
                  </a:cubicBezTo>
                  <a:cubicBezTo>
                    <a:pt x="474" y="227"/>
                    <a:pt x="474" y="226"/>
                    <a:pt x="475" y="224"/>
                  </a:cubicBezTo>
                  <a:cubicBezTo>
                    <a:pt x="475" y="222"/>
                    <a:pt x="475" y="221"/>
                    <a:pt x="475" y="219"/>
                  </a:cubicBezTo>
                  <a:cubicBezTo>
                    <a:pt x="474" y="215"/>
                    <a:pt x="477" y="211"/>
                    <a:pt x="482" y="208"/>
                  </a:cubicBezTo>
                  <a:cubicBezTo>
                    <a:pt x="479" y="205"/>
                    <a:pt x="478" y="201"/>
                    <a:pt x="477" y="197"/>
                  </a:cubicBezTo>
                  <a:cubicBezTo>
                    <a:pt x="476" y="197"/>
                    <a:pt x="476" y="197"/>
                    <a:pt x="476" y="196"/>
                  </a:cubicBezTo>
                  <a:cubicBezTo>
                    <a:pt x="474" y="201"/>
                    <a:pt x="471" y="205"/>
                    <a:pt x="465" y="206"/>
                  </a:cubicBezTo>
                  <a:cubicBezTo>
                    <a:pt x="464" y="206"/>
                    <a:pt x="464" y="206"/>
                    <a:pt x="464" y="206"/>
                  </a:cubicBezTo>
                  <a:cubicBezTo>
                    <a:pt x="453" y="206"/>
                    <a:pt x="449" y="201"/>
                    <a:pt x="445" y="196"/>
                  </a:cubicBezTo>
                  <a:cubicBezTo>
                    <a:pt x="444" y="194"/>
                    <a:pt x="443" y="192"/>
                    <a:pt x="442" y="191"/>
                  </a:cubicBezTo>
                  <a:cubicBezTo>
                    <a:pt x="436" y="188"/>
                    <a:pt x="428" y="183"/>
                    <a:pt x="425" y="177"/>
                  </a:cubicBezTo>
                  <a:cubicBezTo>
                    <a:pt x="418" y="155"/>
                    <a:pt x="416" y="153"/>
                    <a:pt x="408" y="146"/>
                  </a:cubicBezTo>
                  <a:cubicBezTo>
                    <a:pt x="405" y="144"/>
                    <a:pt x="404" y="141"/>
                    <a:pt x="403" y="139"/>
                  </a:cubicBezTo>
                  <a:cubicBezTo>
                    <a:pt x="402" y="138"/>
                    <a:pt x="402" y="137"/>
                    <a:pt x="402" y="137"/>
                  </a:cubicBezTo>
                  <a:cubicBezTo>
                    <a:pt x="399" y="138"/>
                    <a:pt x="397" y="138"/>
                    <a:pt x="395" y="138"/>
                  </a:cubicBezTo>
                  <a:cubicBezTo>
                    <a:pt x="390" y="138"/>
                    <a:pt x="387" y="135"/>
                    <a:pt x="384" y="133"/>
                  </a:cubicBezTo>
                  <a:cubicBezTo>
                    <a:pt x="381" y="131"/>
                    <a:pt x="379" y="129"/>
                    <a:pt x="377" y="129"/>
                  </a:cubicBezTo>
                  <a:cubicBezTo>
                    <a:pt x="376" y="129"/>
                    <a:pt x="376" y="129"/>
                    <a:pt x="376" y="129"/>
                  </a:cubicBezTo>
                  <a:cubicBezTo>
                    <a:pt x="374" y="129"/>
                    <a:pt x="373" y="132"/>
                    <a:pt x="371" y="133"/>
                  </a:cubicBezTo>
                  <a:cubicBezTo>
                    <a:pt x="369" y="136"/>
                    <a:pt x="366" y="139"/>
                    <a:pt x="363" y="139"/>
                  </a:cubicBezTo>
                  <a:cubicBezTo>
                    <a:pt x="362" y="139"/>
                    <a:pt x="361" y="139"/>
                    <a:pt x="361" y="139"/>
                  </a:cubicBezTo>
                  <a:cubicBezTo>
                    <a:pt x="360" y="139"/>
                    <a:pt x="360" y="139"/>
                    <a:pt x="360" y="139"/>
                  </a:cubicBezTo>
                  <a:cubicBezTo>
                    <a:pt x="348" y="131"/>
                    <a:pt x="350" y="120"/>
                    <a:pt x="351" y="110"/>
                  </a:cubicBezTo>
                  <a:cubicBezTo>
                    <a:pt x="351" y="105"/>
                    <a:pt x="352" y="100"/>
                    <a:pt x="350" y="98"/>
                  </a:cubicBezTo>
                  <a:cubicBezTo>
                    <a:pt x="350" y="98"/>
                    <a:pt x="349" y="98"/>
                    <a:pt x="348" y="98"/>
                  </a:cubicBezTo>
                  <a:cubicBezTo>
                    <a:pt x="346" y="99"/>
                    <a:pt x="343" y="100"/>
                    <a:pt x="339" y="99"/>
                  </a:cubicBezTo>
                  <a:cubicBezTo>
                    <a:pt x="335" y="98"/>
                    <a:pt x="332" y="94"/>
                    <a:pt x="330" y="91"/>
                  </a:cubicBezTo>
                  <a:cubicBezTo>
                    <a:pt x="329" y="89"/>
                    <a:pt x="328" y="88"/>
                    <a:pt x="327" y="8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21" y="86"/>
                    <a:pt x="318" y="85"/>
                    <a:pt x="314" y="84"/>
                  </a:cubicBezTo>
                  <a:cubicBezTo>
                    <a:pt x="313" y="84"/>
                    <a:pt x="312" y="83"/>
                    <a:pt x="311" y="81"/>
                  </a:cubicBezTo>
                  <a:cubicBezTo>
                    <a:pt x="310" y="67"/>
                    <a:pt x="310" y="67"/>
                    <a:pt x="310" y="67"/>
                  </a:cubicBezTo>
                  <a:cubicBezTo>
                    <a:pt x="307" y="63"/>
                    <a:pt x="306" y="62"/>
                    <a:pt x="301" y="62"/>
                  </a:cubicBezTo>
                  <a:cubicBezTo>
                    <a:pt x="300" y="62"/>
                    <a:pt x="299" y="62"/>
                    <a:pt x="297" y="62"/>
                  </a:cubicBezTo>
                  <a:cubicBezTo>
                    <a:pt x="296" y="63"/>
                    <a:pt x="295" y="63"/>
                    <a:pt x="294" y="63"/>
                  </a:cubicBezTo>
                  <a:cubicBezTo>
                    <a:pt x="293" y="63"/>
                    <a:pt x="291" y="62"/>
                    <a:pt x="289" y="61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286" y="59"/>
                    <a:pt x="285" y="56"/>
                    <a:pt x="284" y="53"/>
                  </a:cubicBezTo>
                  <a:cubicBezTo>
                    <a:pt x="283" y="51"/>
                    <a:pt x="282" y="48"/>
                    <a:pt x="280" y="47"/>
                  </a:cubicBezTo>
                  <a:cubicBezTo>
                    <a:pt x="278" y="46"/>
                    <a:pt x="277" y="46"/>
                    <a:pt x="275" y="46"/>
                  </a:cubicBezTo>
                  <a:cubicBezTo>
                    <a:pt x="274" y="46"/>
                    <a:pt x="272" y="46"/>
                    <a:pt x="271" y="46"/>
                  </a:cubicBezTo>
                  <a:cubicBezTo>
                    <a:pt x="267" y="45"/>
                    <a:pt x="266" y="43"/>
                    <a:pt x="265" y="42"/>
                  </a:cubicBezTo>
                  <a:cubicBezTo>
                    <a:pt x="265" y="42"/>
                    <a:pt x="264" y="42"/>
                    <a:pt x="264" y="41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64" y="41"/>
                    <a:pt x="263" y="42"/>
                    <a:pt x="263" y="42"/>
                  </a:cubicBezTo>
                  <a:cubicBezTo>
                    <a:pt x="261" y="42"/>
                    <a:pt x="258" y="43"/>
                    <a:pt x="256" y="41"/>
                  </a:cubicBezTo>
                  <a:cubicBezTo>
                    <a:pt x="256" y="41"/>
                    <a:pt x="255" y="40"/>
                    <a:pt x="255" y="40"/>
                  </a:cubicBezTo>
                  <a:cubicBezTo>
                    <a:pt x="253" y="34"/>
                    <a:pt x="254" y="29"/>
                    <a:pt x="255" y="25"/>
                  </a:cubicBezTo>
                  <a:cubicBezTo>
                    <a:pt x="255" y="25"/>
                    <a:pt x="255" y="24"/>
                    <a:pt x="256" y="24"/>
                  </a:cubicBezTo>
                  <a:cubicBezTo>
                    <a:pt x="254" y="24"/>
                    <a:pt x="253" y="24"/>
                    <a:pt x="252" y="24"/>
                  </a:cubicBezTo>
                  <a:cubicBezTo>
                    <a:pt x="247" y="22"/>
                    <a:pt x="245" y="18"/>
                    <a:pt x="243" y="16"/>
                  </a:cubicBezTo>
                  <a:cubicBezTo>
                    <a:pt x="243" y="16"/>
                    <a:pt x="243" y="16"/>
                    <a:pt x="243" y="15"/>
                  </a:cubicBezTo>
                  <a:cubicBezTo>
                    <a:pt x="243" y="18"/>
                    <a:pt x="243" y="21"/>
                    <a:pt x="239" y="23"/>
                  </a:cubicBezTo>
                  <a:cubicBezTo>
                    <a:pt x="236" y="26"/>
                    <a:pt x="232" y="27"/>
                    <a:pt x="225" y="28"/>
                  </a:cubicBezTo>
                  <a:cubicBezTo>
                    <a:pt x="220" y="28"/>
                    <a:pt x="218" y="24"/>
                    <a:pt x="216" y="22"/>
                  </a:cubicBezTo>
                  <a:cubicBezTo>
                    <a:pt x="215" y="20"/>
                    <a:pt x="214" y="19"/>
                    <a:pt x="213" y="18"/>
                  </a:cubicBezTo>
                  <a:cubicBezTo>
                    <a:pt x="212" y="18"/>
                    <a:pt x="212" y="18"/>
                    <a:pt x="212" y="18"/>
                  </a:cubicBezTo>
                  <a:cubicBezTo>
                    <a:pt x="211" y="18"/>
                    <a:pt x="210" y="18"/>
                    <a:pt x="208" y="19"/>
                  </a:cubicBezTo>
                  <a:cubicBezTo>
                    <a:pt x="205" y="19"/>
                    <a:pt x="201" y="20"/>
                    <a:pt x="198" y="19"/>
                  </a:cubicBezTo>
                  <a:cubicBezTo>
                    <a:pt x="195" y="18"/>
                    <a:pt x="192" y="16"/>
                    <a:pt x="189" y="14"/>
                  </a:cubicBezTo>
                  <a:cubicBezTo>
                    <a:pt x="188" y="13"/>
                    <a:pt x="186" y="12"/>
                    <a:pt x="184" y="11"/>
                  </a:cubicBezTo>
                  <a:cubicBezTo>
                    <a:pt x="183" y="11"/>
                    <a:pt x="182" y="11"/>
                    <a:pt x="180" y="11"/>
                  </a:cubicBezTo>
                  <a:cubicBezTo>
                    <a:pt x="177" y="11"/>
                    <a:pt x="173" y="11"/>
                    <a:pt x="170" y="8"/>
                  </a:cubicBezTo>
                  <a:cubicBezTo>
                    <a:pt x="170" y="8"/>
                    <a:pt x="170" y="7"/>
                    <a:pt x="170" y="7"/>
                  </a:cubicBezTo>
                  <a:cubicBezTo>
                    <a:pt x="166" y="1"/>
                    <a:pt x="163" y="0"/>
                    <a:pt x="160" y="0"/>
                  </a:cubicBezTo>
                  <a:cubicBezTo>
                    <a:pt x="153" y="4"/>
                    <a:pt x="153" y="7"/>
                    <a:pt x="154" y="8"/>
                  </a:cubicBezTo>
                  <a:cubicBezTo>
                    <a:pt x="154" y="9"/>
                    <a:pt x="154" y="10"/>
                    <a:pt x="155" y="11"/>
                  </a:cubicBezTo>
                  <a:cubicBezTo>
                    <a:pt x="157" y="16"/>
                    <a:pt x="158" y="21"/>
                    <a:pt x="151" y="28"/>
                  </a:cubicBezTo>
                  <a:cubicBezTo>
                    <a:pt x="148" y="32"/>
                    <a:pt x="143" y="34"/>
                    <a:pt x="138" y="36"/>
                  </a:cubicBezTo>
                  <a:cubicBezTo>
                    <a:pt x="137" y="37"/>
                    <a:pt x="135" y="37"/>
                    <a:pt x="134" y="38"/>
                  </a:cubicBezTo>
                  <a:cubicBezTo>
                    <a:pt x="133" y="38"/>
                    <a:pt x="132" y="38"/>
                    <a:pt x="131" y="37"/>
                  </a:cubicBezTo>
                  <a:cubicBezTo>
                    <a:pt x="130" y="37"/>
                    <a:pt x="130" y="36"/>
                    <a:pt x="130" y="35"/>
                  </a:cubicBezTo>
                  <a:cubicBezTo>
                    <a:pt x="127" y="32"/>
                    <a:pt x="123" y="29"/>
                    <a:pt x="118" y="26"/>
                  </a:cubicBezTo>
                  <a:cubicBezTo>
                    <a:pt x="118" y="26"/>
                    <a:pt x="117" y="25"/>
                    <a:pt x="117" y="25"/>
                  </a:cubicBezTo>
                  <a:cubicBezTo>
                    <a:pt x="115" y="27"/>
                    <a:pt x="111" y="28"/>
                    <a:pt x="107" y="29"/>
                  </a:cubicBezTo>
                  <a:cubicBezTo>
                    <a:pt x="107" y="29"/>
                    <a:pt x="106" y="29"/>
                    <a:pt x="106" y="29"/>
                  </a:cubicBezTo>
                  <a:cubicBezTo>
                    <a:pt x="104" y="34"/>
                    <a:pt x="101" y="35"/>
                    <a:pt x="97" y="37"/>
                  </a:cubicBezTo>
                  <a:cubicBezTo>
                    <a:pt x="93" y="40"/>
                    <a:pt x="87" y="42"/>
                    <a:pt x="86" y="50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75" y="60"/>
                    <a:pt x="75" y="60"/>
                    <a:pt x="76" y="64"/>
                  </a:cubicBezTo>
                  <a:cubicBezTo>
                    <a:pt x="76" y="66"/>
                    <a:pt x="77" y="69"/>
                    <a:pt x="77" y="75"/>
                  </a:cubicBezTo>
                  <a:cubicBezTo>
                    <a:pt x="76" y="77"/>
                    <a:pt x="74" y="79"/>
                    <a:pt x="73" y="82"/>
                  </a:cubicBezTo>
                  <a:cubicBezTo>
                    <a:pt x="71" y="84"/>
                    <a:pt x="69" y="87"/>
                    <a:pt x="68" y="91"/>
                  </a:cubicBezTo>
                  <a:cubicBezTo>
                    <a:pt x="68" y="93"/>
                    <a:pt x="69" y="95"/>
                    <a:pt x="69" y="96"/>
                  </a:cubicBezTo>
                  <a:cubicBezTo>
                    <a:pt x="70" y="98"/>
                    <a:pt x="70" y="99"/>
                    <a:pt x="71" y="101"/>
                  </a:cubicBezTo>
                  <a:cubicBezTo>
                    <a:pt x="71" y="102"/>
                    <a:pt x="70" y="103"/>
                    <a:pt x="69" y="104"/>
                  </a:cubicBezTo>
                  <a:cubicBezTo>
                    <a:pt x="68" y="105"/>
                    <a:pt x="68" y="106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8"/>
                  </a:cubicBezTo>
                  <a:cubicBezTo>
                    <a:pt x="67" y="108"/>
                    <a:pt x="66" y="109"/>
                    <a:pt x="66" y="109"/>
                  </a:cubicBezTo>
                  <a:cubicBezTo>
                    <a:pt x="65" y="111"/>
                    <a:pt x="61" y="112"/>
                    <a:pt x="56" y="112"/>
                  </a:cubicBezTo>
                  <a:cubicBezTo>
                    <a:pt x="53" y="112"/>
                    <a:pt x="50" y="111"/>
                    <a:pt x="48" y="110"/>
                  </a:cubicBezTo>
                  <a:cubicBezTo>
                    <a:pt x="46" y="108"/>
                    <a:pt x="44" y="104"/>
                    <a:pt x="43" y="100"/>
                  </a:cubicBezTo>
                  <a:cubicBezTo>
                    <a:pt x="41" y="94"/>
                    <a:pt x="39" y="88"/>
                    <a:pt x="33" y="88"/>
                  </a:cubicBezTo>
                  <a:cubicBezTo>
                    <a:pt x="30" y="89"/>
                    <a:pt x="29" y="91"/>
                    <a:pt x="27" y="93"/>
                  </a:cubicBezTo>
                  <a:cubicBezTo>
                    <a:pt x="26" y="94"/>
                    <a:pt x="25" y="96"/>
                    <a:pt x="24" y="98"/>
                  </a:cubicBezTo>
                  <a:cubicBezTo>
                    <a:pt x="22" y="99"/>
                    <a:pt x="20" y="100"/>
                    <a:pt x="18" y="102"/>
                  </a:cubicBezTo>
                  <a:cubicBezTo>
                    <a:pt x="13" y="104"/>
                    <a:pt x="9" y="107"/>
                    <a:pt x="5" y="112"/>
                  </a:cubicBezTo>
                  <a:cubicBezTo>
                    <a:pt x="1" y="119"/>
                    <a:pt x="0" y="123"/>
                    <a:pt x="2" y="127"/>
                  </a:cubicBezTo>
                  <a:close/>
                  <a:moveTo>
                    <a:pt x="177" y="104"/>
                  </a:moveTo>
                  <a:cubicBezTo>
                    <a:pt x="183" y="103"/>
                    <a:pt x="184" y="100"/>
                    <a:pt x="184" y="93"/>
                  </a:cubicBezTo>
                  <a:cubicBezTo>
                    <a:pt x="183" y="92"/>
                    <a:pt x="184" y="91"/>
                    <a:pt x="185" y="90"/>
                  </a:cubicBezTo>
                  <a:cubicBezTo>
                    <a:pt x="186" y="90"/>
                    <a:pt x="188" y="90"/>
                    <a:pt x="189" y="91"/>
                  </a:cubicBezTo>
                  <a:cubicBezTo>
                    <a:pt x="191" y="93"/>
                    <a:pt x="196" y="95"/>
                    <a:pt x="197" y="95"/>
                  </a:cubicBezTo>
                  <a:cubicBezTo>
                    <a:pt x="201" y="94"/>
                    <a:pt x="203" y="93"/>
                    <a:pt x="205" y="92"/>
                  </a:cubicBezTo>
                  <a:cubicBezTo>
                    <a:pt x="207" y="91"/>
                    <a:pt x="208" y="89"/>
                    <a:pt x="210" y="89"/>
                  </a:cubicBezTo>
                  <a:cubicBezTo>
                    <a:pt x="211" y="89"/>
                    <a:pt x="212" y="90"/>
                    <a:pt x="213" y="90"/>
                  </a:cubicBezTo>
                  <a:cubicBezTo>
                    <a:pt x="218" y="93"/>
                    <a:pt x="216" y="98"/>
                    <a:pt x="215" y="102"/>
                  </a:cubicBezTo>
                  <a:cubicBezTo>
                    <a:pt x="214" y="105"/>
                    <a:pt x="213" y="107"/>
                    <a:pt x="214" y="109"/>
                  </a:cubicBezTo>
                  <a:cubicBezTo>
                    <a:pt x="216" y="111"/>
                    <a:pt x="219" y="111"/>
                    <a:pt x="222" y="111"/>
                  </a:cubicBezTo>
                  <a:cubicBezTo>
                    <a:pt x="224" y="111"/>
                    <a:pt x="224" y="111"/>
                    <a:pt x="224" y="111"/>
                  </a:cubicBezTo>
                  <a:cubicBezTo>
                    <a:pt x="224" y="111"/>
                    <a:pt x="225" y="111"/>
                    <a:pt x="226" y="111"/>
                  </a:cubicBezTo>
                  <a:cubicBezTo>
                    <a:pt x="226" y="111"/>
                    <a:pt x="226" y="111"/>
                    <a:pt x="226" y="111"/>
                  </a:cubicBezTo>
                  <a:cubicBezTo>
                    <a:pt x="227" y="111"/>
                    <a:pt x="229" y="112"/>
                    <a:pt x="230" y="113"/>
                  </a:cubicBezTo>
                  <a:cubicBezTo>
                    <a:pt x="232" y="115"/>
                    <a:pt x="235" y="117"/>
                    <a:pt x="241" y="118"/>
                  </a:cubicBezTo>
                  <a:cubicBezTo>
                    <a:pt x="245" y="119"/>
                    <a:pt x="247" y="121"/>
                    <a:pt x="248" y="123"/>
                  </a:cubicBezTo>
                  <a:cubicBezTo>
                    <a:pt x="249" y="123"/>
                    <a:pt x="249" y="124"/>
                    <a:pt x="250" y="124"/>
                  </a:cubicBezTo>
                  <a:cubicBezTo>
                    <a:pt x="250" y="124"/>
                    <a:pt x="251" y="124"/>
                    <a:pt x="251" y="123"/>
                  </a:cubicBezTo>
                  <a:cubicBezTo>
                    <a:pt x="253" y="123"/>
                    <a:pt x="254" y="122"/>
                    <a:pt x="256" y="122"/>
                  </a:cubicBezTo>
                  <a:cubicBezTo>
                    <a:pt x="257" y="122"/>
                    <a:pt x="259" y="122"/>
                    <a:pt x="260" y="123"/>
                  </a:cubicBezTo>
                  <a:cubicBezTo>
                    <a:pt x="264" y="126"/>
                    <a:pt x="263" y="131"/>
                    <a:pt x="262" y="135"/>
                  </a:cubicBezTo>
                  <a:cubicBezTo>
                    <a:pt x="262" y="136"/>
                    <a:pt x="262" y="137"/>
                    <a:pt x="262" y="137"/>
                  </a:cubicBezTo>
                  <a:cubicBezTo>
                    <a:pt x="262" y="138"/>
                    <a:pt x="263" y="139"/>
                    <a:pt x="262" y="140"/>
                  </a:cubicBezTo>
                  <a:cubicBezTo>
                    <a:pt x="262" y="141"/>
                    <a:pt x="261" y="143"/>
                    <a:pt x="261" y="144"/>
                  </a:cubicBezTo>
                  <a:cubicBezTo>
                    <a:pt x="261" y="145"/>
                    <a:pt x="260" y="145"/>
                    <a:pt x="260" y="145"/>
                  </a:cubicBezTo>
                  <a:cubicBezTo>
                    <a:pt x="258" y="148"/>
                    <a:pt x="255" y="149"/>
                    <a:pt x="252" y="150"/>
                  </a:cubicBezTo>
                  <a:cubicBezTo>
                    <a:pt x="249" y="152"/>
                    <a:pt x="247" y="153"/>
                    <a:pt x="245" y="155"/>
                  </a:cubicBezTo>
                  <a:cubicBezTo>
                    <a:pt x="245" y="155"/>
                    <a:pt x="245" y="156"/>
                    <a:pt x="245" y="156"/>
                  </a:cubicBezTo>
                  <a:cubicBezTo>
                    <a:pt x="244" y="157"/>
                    <a:pt x="243" y="158"/>
                    <a:pt x="243" y="160"/>
                  </a:cubicBezTo>
                  <a:cubicBezTo>
                    <a:pt x="243" y="162"/>
                    <a:pt x="243" y="164"/>
                    <a:pt x="242" y="166"/>
                  </a:cubicBezTo>
                  <a:cubicBezTo>
                    <a:pt x="242" y="168"/>
                    <a:pt x="240" y="170"/>
                    <a:pt x="239" y="171"/>
                  </a:cubicBezTo>
                  <a:cubicBezTo>
                    <a:pt x="238" y="172"/>
                    <a:pt x="237" y="173"/>
                    <a:pt x="237" y="173"/>
                  </a:cubicBezTo>
                  <a:cubicBezTo>
                    <a:pt x="237" y="178"/>
                    <a:pt x="236" y="184"/>
                    <a:pt x="239" y="188"/>
                  </a:cubicBezTo>
                  <a:cubicBezTo>
                    <a:pt x="240" y="188"/>
                    <a:pt x="241" y="188"/>
                    <a:pt x="242" y="187"/>
                  </a:cubicBezTo>
                  <a:cubicBezTo>
                    <a:pt x="243" y="186"/>
                    <a:pt x="244" y="186"/>
                    <a:pt x="246" y="186"/>
                  </a:cubicBezTo>
                  <a:cubicBezTo>
                    <a:pt x="247" y="186"/>
                    <a:pt x="249" y="186"/>
                    <a:pt x="250" y="187"/>
                  </a:cubicBezTo>
                  <a:cubicBezTo>
                    <a:pt x="252" y="189"/>
                    <a:pt x="253" y="191"/>
                    <a:pt x="251" y="194"/>
                  </a:cubicBezTo>
                  <a:cubicBezTo>
                    <a:pt x="251" y="195"/>
                    <a:pt x="250" y="196"/>
                    <a:pt x="251" y="199"/>
                  </a:cubicBezTo>
                  <a:cubicBezTo>
                    <a:pt x="253" y="204"/>
                    <a:pt x="250" y="210"/>
                    <a:pt x="248" y="214"/>
                  </a:cubicBezTo>
                  <a:cubicBezTo>
                    <a:pt x="247" y="215"/>
                    <a:pt x="247" y="215"/>
                    <a:pt x="246" y="215"/>
                  </a:cubicBezTo>
                  <a:cubicBezTo>
                    <a:pt x="246" y="215"/>
                    <a:pt x="245" y="215"/>
                    <a:pt x="245" y="215"/>
                  </a:cubicBezTo>
                  <a:cubicBezTo>
                    <a:pt x="244" y="215"/>
                    <a:pt x="244" y="215"/>
                    <a:pt x="243" y="215"/>
                  </a:cubicBezTo>
                  <a:cubicBezTo>
                    <a:pt x="241" y="212"/>
                    <a:pt x="237" y="211"/>
                    <a:pt x="234" y="210"/>
                  </a:cubicBezTo>
                  <a:cubicBezTo>
                    <a:pt x="234" y="210"/>
                    <a:pt x="233" y="211"/>
                    <a:pt x="233" y="211"/>
                  </a:cubicBezTo>
                  <a:cubicBezTo>
                    <a:pt x="232" y="212"/>
                    <a:pt x="229" y="215"/>
                    <a:pt x="224" y="215"/>
                  </a:cubicBezTo>
                  <a:cubicBezTo>
                    <a:pt x="212" y="214"/>
                    <a:pt x="208" y="210"/>
                    <a:pt x="204" y="207"/>
                  </a:cubicBezTo>
                  <a:cubicBezTo>
                    <a:pt x="203" y="206"/>
                    <a:pt x="201" y="205"/>
                    <a:pt x="199" y="204"/>
                  </a:cubicBezTo>
                  <a:cubicBezTo>
                    <a:pt x="199" y="205"/>
                    <a:pt x="198" y="206"/>
                    <a:pt x="198" y="207"/>
                  </a:cubicBezTo>
                  <a:cubicBezTo>
                    <a:pt x="197" y="210"/>
                    <a:pt x="196" y="214"/>
                    <a:pt x="192" y="215"/>
                  </a:cubicBezTo>
                  <a:cubicBezTo>
                    <a:pt x="192" y="215"/>
                    <a:pt x="191" y="215"/>
                    <a:pt x="191" y="215"/>
                  </a:cubicBezTo>
                  <a:cubicBezTo>
                    <a:pt x="187" y="215"/>
                    <a:pt x="184" y="212"/>
                    <a:pt x="181" y="210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79" y="209"/>
                    <a:pt x="179" y="208"/>
                    <a:pt x="179" y="207"/>
                  </a:cubicBezTo>
                  <a:cubicBezTo>
                    <a:pt x="179" y="205"/>
                    <a:pt x="179" y="205"/>
                    <a:pt x="180" y="204"/>
                  </a:cubicBezTo>
                  <a:cubicBezTo>
                    <a:pt x="181" y="202"/>
                    <a:pt x="182" y="201"/>
                    <a:pt x="182" y="200"/>
                  </a:cubicBezTo>
                  <a:cubicBezTo>
                    <a:pt x="184" y="197"/>
                    <a:pt x="186" y="194"/>
                    <a:pt x="186" y="192"/>
                  </a:cubicBezTo>
                  <a:cubicBezTo>
                    <a:pt x="183" y="186"/>
                    <a:pt x="179" y="180"/>
                    <a:pt x="174" y="176"/>
                  </a:cubicBezTo>
                  <a:cubicBezTo>
                    <a:pt x="173" y="175"/>
                    <a:pt x="172" y="173"/>
                    <a:pt x="173" y="172"/>
                  </a:cubicBezTo>
                  <a:cubicBezTo>
                    <a:pt x="176" y="164"/>
                    <a:pt x="182" y="155"/>
                    <a:pt x="187" y="147"/>
                  </a:cubicBezTo>
                  <a:cubicBezTo>
                    <a:pt x="187" y="145"/>
                    <a:pt x="186" y="143"/>
                    <a:pt x="184" y="141"/>
                  </a:cubicBezTo>
                  <a:cubicBezTo>
                    <a:pt x="183" y="139"/>
                    <a:pt x="181" y="139"/>
                    <a:pt x="179" y="138"/>
                  </a:cubicBezTo>
                  <a:cubicBezTo>
                    <a:pt x="177" y="137"/>
                    <a:pt x="174" y="136"/>
                    <a:pt x="172" y="133"/>
                  </a:cubicBezTo>
                  <a:cubicBezTo>
                    <a:pt x="170" y="131"/>
                    <a:pt x="170" y="127"/>
                    <a:pt x="170" y="125"/>
                  </a:cubicBezTo>
                  <a:cubicBezTo>
                    <a:pt x="170" y="124"/>
                    <a:pt x="170" y="123"/>
                    <a:pt x="170" y="122"/>
                  </a:cubicBezTo>
                  <a:cubicBezTo>
                    <a:pt x="170" y="121"/>
                    <a:pt x="168" y="121"/>
                    <a:pt x="167" y="121"/>
                  </a:cubicBezTo>
                  <a:cubicBezTo>
                    <a:pt x="167" y="121"/>
                    <a:pt x="166" y="121"/>
                    <a:pt x="166" y="121"/>
                  </a:cubicBezTo>
                  <a:cubicBezTo>
                    <a:pt x="165" y="120"/>
                    <a:pt x="164" y="119"/>
                    <a:pt x="164" y="118"/>
                  </a:cubicBezTo>
                  <a:cubicBezTo>
                    <a:pt x="164" y="110"/>
                    <a:pt x="169" y="104"/>
                    <a:pt x="177" y="10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8"/>
            <p:cNvSpPr>
              <a:spLocks/>
            </p:cNvSpPr>
            <p:nvPr userDrawn="1"/>
          </p:nvSpPr>
          <p:spPr bwMode="auto">
            <a:xfrm>
              <a:off x="641350" y="10407336"/>
              <a:ext cx="201613" cy="282575"/>
            </a:xfrm>
            <a:custGeom>
              <a:avLst/>
              <a:gdLst>
                <a:gd name="T0" fmla="*/ 16 w 52"/>
                <a:gd name="T1" fmla="*/ 58 h 73"/>
                <a:gd name="T2" fmla="*/ 26 w 52"/>
                <a:gd name="T3" fmla="*/ 72 h 73"/>
                <a:gd name="T4" fmla="*/ 30 w 52"/>
                <a:gd name="T5" fmla="*/ 73 h 73"/>
                <a:gd name="T6" fmla="*/ 39 w 52"/>
                <a:gd name="T7" fmla="*/ 72 h 73"/>
                <a:gd name="T8" fmla="*/ 45 w 52"/>
                <a:gd name="T9" fmla="*/ 71 h 73"/>
                <a:gd name="T10" fmla="*/ 46 w 52"/>
                <a:gd name="T11" fmla="*/ 70 h 73"/>
                <a:gd name="T12" fmla="*/ 52 w 52"/>
                <a:gd name="T13" fmla="*/ 59 h 73"/>
                <a:gd name="T14" fmla="*/ 52 w 52"/>
                <a:gd name="T15" fmla="*/ 59 h 73"/>
                <a:gd name="T16" fmla="*/ 50 w 52"/>
                <a:gd name="T17" fmla="*/ 37 h 73"/>
                <a:gd name="T18" fmla="*/ 50 w 52"/>
                <a:gd name="T19" fmla="*/ 36 h 73"/>
                <a:gd name="T20" fmla="*/ 47 w 52"/>
                <a:gd name="T21" fmla="*/ 35 h 73"/>
                <a:gd name="T22" fmla="*/ 45 w 52"/>
                <a:gd name="T23" fmla="*/ 33 h 73"/>
                <a:gd name="T24" fmla="*/ 45 w 52"/>
                <a:gd name="T25" fmla="*/ 27 h 73"/>
                <a:gd name="T26" fmla="*/ 45 w 52"/>
                <a:gd name="T27" fmla="*/ 26 h 73"/>
                <a:gd name="T28" fmla="*/ 44 w 52"/>
                <a:gd name="T29" fmla="*/ 26 h 73"/>
                <a:gd name="T30" fmla="*/ 44 w 52"/>
                <a:gd name="T31" fmla="*/ 26 h 73"/>
                <a:gd name="T32" fmla="*/ 37 w 52"/>
                <a:gd name="T33" fmla="*/ 28 h 73"/>
                <a:gd name="T34" fmla="*/ 34 w 52"/>
                <a:gd name="T35" fmla="*/ 27 h 73"/>
                <a:gd name="T36" fmla="*/ 21 w 52"/>
                <a:gd name="T37" fmla="*/ 1 h 73"/>
                <a:gd name="T38" fmla="*/ 19 w 52"/>
                <a:gd name="T39" fmla="*/ 0 h 73"/>
                <a:gd name="T40" fmla="*/ 14 w 52"/>
                <a:gd name="T41" fmla="*/ 7 h 73"/>
                <a:gd name="T42" fmla="*/ 12 w 52"/>
                <a:gd name="T43" fmla="*/ 13 h 73"/>
                <a:gd name="T44" fmla="*/ 5 w 52"/>
                <a:gd name="T45" fmla="*/ 5 h 73"/>
                <a:gd name="T46" fmla="*/ 4 w 52"/>
                <a:gd name="T47" fmla="*/ 4 h 73"/>
                <a:gd name="T48" fmla="*/ 4 w 52"/>
                <a:gd name="T49" fmla="*/ 4 h 73"/>
                <a:gd name="T50" fmla="*/ 3 w 52"/>
                <a:gd name="T51" fmla="*/ 4 h 73"/>
                <a:gd name="T52" fmla="*/ 1 w 52"/>
                <a:gd name="T53" fmla="*/ 14 h 73"/>
                <a:gd name="T54" fmla="*/ 16 w 52"/>
                <a:gd name="T55" fmla="*/ 5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73">
                  <a:moveTo>
                    <a:pt x="16" y="58"/>
                  </a:moveTo>
                  <a:cubicBezTo>
                    <a:pt x="18" y="65"/>
                    <a:pt x="22" y="69"/>
                    <a:pt x="26" y="72"/>
                  </a:cubicBezTo>
                  <a:cubicBezTo>
                    <a:pt x="27" y="73"/>
                    <a:pt x="29" y="73"/>
                    <a:pt x="30" y="73"/>
                  </a:cubicBezTo>
                  <a:cubicBezTo>
                    <a:pt x="33" y="73"/>
                    <a:pt x="36" y="72"/>
                    <a:pt x="39" y="72"/>
                  </a:cubicBezTo>
                  <a:cubicBezTo>
                    <a:pt x="41" y="71"/>
                    <a:pt x="43" y="71"/>
                    <a:pt x="45" y="71"/>
                  </a:cubicBezTo>
                  <a:cubicBezTo>
                    <a:pt x="46" y="71"/>
                    <a:pt x="46" y="71"/>
                    <a:pt x="46" y="70"/>
                  </a:cubicBezTo>
                  <a:cubicBezTo>
                    <a:pt x="49" y="68"/>
                    <a:pt x="51" y="64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51"/>
                    <a:pt x="50" y="45"/>
                    <a:pt x="50" y="37"/>
                  </a:cubicBezTo>
                  <a:cubicBezTo>
                    <a:pt x="50" y="37"/>
                    <a:pt x="50" y="36"/>
                    <a:pt x="50" y="36"/>
                  </a:cubicBezTo>
                  <a:cubicBezTo>
                    <a:pt x="49" y="35"/>
                    <a:pt x="48" y="35"/>
                    <a:pt x="47" y="35"/>
                  </a:cubicBezTo>
                  <a:cubicBezTo>
                    <a:pt x="46" y="34"/>
                    <a:pt x="45" y="34"/>
                    <a:pt x="45" y="33"/>
                  </a:cubicBezTo>
                  <a:cubicBezTo>
                    <a:pt x="44" y="32"/>
                    <a:pt x="44" y="30"/>
                    <a:pt x="45" y="27"/>
                  </a:cubicBezTo>
                  <a:cubicBezTo>
                    <a:pt x="45" y="27"/>
                    <a:pt x="45" y="27"/>
                    <a:pt x="45" y="26"/>
                  </a:cubicBezTo>
                  <a:cubicBezTo>
                    <a:pt x="45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1" y="27"/>
                    <a:pt x="39" y="28"/>
                    <a:pt x="37" y="28"/>
                  </a:cubicBezTo>
                  <a:cubicBezTo>
                    <a:pt x="36" y="28"/>
                    <a:pt x="35" y="28"/>
                    <a:pt x="34" y="27"/>
                  </a:cubicBezTo>
                  <a:cubicBezTo>
                    <a:pt x="33" y="15"/>
                    <a:pt x="31" y="4"/>
                    <a:pt x="21" y="1"/>
                  </a:cubicBezTo>
                  <a:cubicBezTo>
                    <a:pt x="21" y="1"/>
                    <a:pt x="20" y="0"/>
                    <a:pt x="19" y="0"/>
                  </a:cubicBezTo>
                  <a:cubicBezTo>
                    <a:pt x="17" y="0"/>
                    <a:pt x="16" y="3"/>
                    <a:pt x="14" y="7"/>
                  </a:cubicBezTo>
                  <a:cubicBezTo>
                    <a:pt x="14" y="9"/>
                    <a:pt x="13" y="11"/>
                    <a:pt x="12" y="13"/>
                  </a:cubicBezTo>
                  <a:cubicBezTo>
                    <a:pt x="8" y="12"/>
                    <a:pt x="6" y="9"/>
                    <a:pt x="5" y="5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7"/>
                    <a:pt x="0" y="10"/>
                    <a:pt x="1" y="14"/>
                  </a:cubicBezTo>
                  <a:cubicBezTo>
                    <a:pt x="5" y="27"/>
                    <a:pt x="10" y="41"/>
                    <a:pt x="16" y="5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69"/>
            <p:cNvSpPr>
              <a:spLocks/>
            </p:cNvSpPr>
            <p:nvPr userDrawn="1"/>
          </p:nvSpPr>
          <p:spPr bwMode="auto">
            <a:xfrm>
              <a:off x="10023475" y="13480736"/>
              <a:ext cx="46038" cy="57150"/>
            </a:xfrm>
            <a:custGeom>
              <a:avLst/>
              <a:gdLst>
                <a:gd name="T0" fmla="*/ 8 w 12"/>
                <a:gd name="T1" fmla="*/ 0 h 15"/>
                <a:gd name="T2" fmla="*/ 6 w 12"/>
                <a:gd name="T3" fmla="*/ 1 h 15"/>
                <a:gd name="T4" fmla="*/ 2 w 12"/>
                <a:gd name="T5" fmla="*/ 10 h 15"/>
                <a:gd name="T6" fmla="*/ 1 w 12"/>
                <a:gd name="T7" fmla="*/ 11 h 15"/>
                <a:gd name="T8" fmla="*/ 0 w 12"/>
                <a:gd name="T9" fmla="*/ 12 h 15"/>
                <a:gd name="T10" fmla="*/ 1 w 12"/>
                <a:gd name="T11" fmla="*/ 14 h 15"/>
                <a:gd name="T12" fmla="*/ 1 w 12"/>
                <a:gd name="T13" fmla="*/ 15 h 15"/>
                <a:gd name="T14" fmla="*/ 2 w 12"/>
                <a:gd name="T15" fmla="*/ 15 h 15"/>
                <a:gd name="T16" fmla="*/ 3 w 12"/>
                <a:gd name="T17" fmla="*/ 15 h 15"/>
                <a:gd name="T18" fmla="*/ 7 w 12"/>
                <a:gd name="T19" fmla="*/ 10 h 15"/>
                <a:gd name="T20" fmla="*/ 8 w 12"/>
                <a:gd name="T21" fmla="*/ 9 h 15"/>
                <a:gd name="T22" fmla="*/ 11 w 12"/>
                <a:gd name="T23" fmla="*/ 9 h 15"/>
                <a:gd name="T24" fmla="*/ 12 w 12"/>
                <a:gd name="T25" fmla="*/ 8 h 15"/>
                <a:gd name="T26" fmla="*/ 12 w 12"/>
                <a:gd name="T27" fmla="*/ 2 h 15"/>
                <a:gd name="T28" fmla="*/ 12 w 12"/>
                <a:gd name="T29" fmla="*/ 1 h 15"/>
                <a:gd name="T30" fmla="*/ 8 w 12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0"/>
                    <a:pt x="7" y="0"/>
                    <a:pt x="6" y="1"/>
                  </a:cubicBezTo>
                  <a:cubicBezTo>
                    <a:pt x="4" y="1"/>
                    <a:pt x="2" y="3"/>
                    <a:pt x="2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4" y="13"/>
                    <a:pt x="6" y="12"/>
                    <a:pt x="7" y="10"/>
                  </a:cubicBezTo>
                  <a:cubicBezTo>
                    <a:pt x="7" y="10"/>
                    <a:pt x="7" y="9"/>
                    <a:pt x="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70"/>
            <p:cNvSpPr>
              <a:spLocks/>
            </p:cNvSpPr>
            <p:nvPr userDrawn="1"/>
          </p:nvSpPr>
          <p:spPr bwMode="auto">
            <a:xfrm>
              <a:off x="11901488" y="13995086"/>
              <a:ext cx="136525" cy="328613"/>
            </a:xfrm>
            <a:custGeom>
              <a:avLst/>
              <a:gdLst>
                <a:gd name="T0" fmla="*/ 35 w 35"/>
                <a:gd name="T1" fmla="*/ 5 h 85"/>
                <a:gd name="T2" fmla="*/ 33 w 35"/>
                <a:gd name="T3" fmla="*/ 3 h 85"/>
                <a:gd name="T4" fmla="*/ 33 w 35"/>
                <a:gd name="T5" fmla="*/ 2 h 85"/>
                <a:gd name="T6" fmla="*/ 31 w 35"/>
                <a:gd name="T7" fmla="*/ 1 h 85"/>
                <a:gd name="T8" fmla="*/ 29 w 35"/>
                <a:gd name="T9" fmla="*/ 0 h 85"/>
                <a:gd name="T10" fmla="*/ 26 w 35"/>
                <a:gd name="T11" fmla="*/ 0 h 85"/>
                <a:gd name="T12" fmla="*/ 24 w 35"/>
                <a:gd name="T13" fmla="*/ 0 h 85"/>
                <a:gd name="T14" fmla="*/ 23 w 35"/>
                <a:gd name="T15" fmla="*/ 1 h 85"/>
                <a:gd name="T16" fmla="*/ 21 w 35"/>
                <a:gd name="T17" fmla="*/ 2 h 85"/>
                <a:gd name="T18" fmla="*/ 20 w 35"/>
                <a:gd name="T19" fmla="*/ 4 h 85"/>
                <a:gd name="T20" fmla="*/ 18 w 35"/>
                <a:gd name="T21" fmla="*/ 7 h 85"/>
                <a:gd name="T22" fmla="*/ 16 w 35"/>
                <a:gd name="T23" fmla="*/ 17 h 85"/>
                <a:gd name="T24" fmla="*/ 13 w 35"/>
                <a:gd name="T25" fmla="*/ 18 h 85"/>
                <a:gd name="T26" fmla="*/ 11 w 35"/>
                <a:gd name="T27" fmla="*/ 19 h 85"/>
                <a:gd name="T28" fmla="*/ 5 w 35"/>
                <a:gd name="T29" fmla="*/ 22 h 85"/>
                <a:gd name="T30" fmla="*/ 1 w 35"/>
                <a:gd name="T31" fmla="*/ 26 h 85"/>
                <a:gd name="T32" fmla="*/ 0 w 35"/>
                <a:gd name="T33" fmla="*/ 27 h 85"/>
                <a:gd name="T34" fmla="*/ 1 w 35"/>
                <a:gd name="T35" fmla="*/ 28 h 85"/>
                <a:gd name="T36" fmla="*/ 6 w 35"/>
                <a:gd name="T37" fmla="*/ 34 h 85"/>
                <a:gd name="T38" fmla="*/ 7 w 35"/>
                <a:gd name="T39" fmla="*/ 35 h 85"/>
                <a:gd name="T40" fmla="*/ 4 w 35"/>
                <a:gd name="T41" fmla="*/ 39 h 85"/>
                <a:gd name="T42" fmla="*/ 3 w 35"/>
                <a:gd name="T43" fmla="*/ 42 h 85"/>
                <a:gd name="T44" fmla="*/ 2 w 35"/>
                <a:gd name="T45" fmla="*/ 44 h 85"/>
                <a:gd name="T46" fmla="*/ 2 w 35"/>
                <a:gd name="T47" fmla="*/ 48 h 85"/>
                <a:gd name="T48" fmla="*/ 3 w 35"/>
                <a:gd name="T49" fmla="*/ 52 h 85"/>
                <a:gd name="T50" fmla="*/ 4 w 35"/>
                <a:gd name="T51" fmla="*/ 56 h 85"/>
                <a:gd name="T52" fmla="*/ 5 w 35"/>
                <a:gd name="T53" fmla="*/ 75 h 85"/>
                <a:gd name="T54" fmla="*/ 7 w 35"/>
                <a:gd name="T55" fmla="*/ 79 h 85"/>
                <a:gd name="T56" fmla="*/ 10 w 35"/>
                <a:gd name="T57" fmla="*/ 84 h 85"/>
                <a:gd name="T58" fmla="*/ 11 w 35"/>
                <a:gd name="T59" fmla="*/ 85 h 85"/>
                <a:gd name="T60" fmla="*/ 11 w 35"/>
                <a:gd name="T61" fmla="*/ 85 h 85"/>
                <a:gd name="T62" fmla="*/ 12 w 35"/>
                <a:gd name="T63" fmla="*/ 85 h 85"/>
                <a:gd name="T64" fmla="*/ 17 w 35"/>
                <a:gd name="T65" fmla="*/ 80 h 85"/>
                <a:gd name="T66" fmla="*/ 19 w 35"/>
                <a:gd name="T67" fmla="*/ 77 h 85"/>
                <a:gd name="T68" fmla="*/ 20 w 35"/>
                <a:gd name="T69" fmla="*/ 75 h 85"/>
                <a:gd name="T70" fmla="*/ 21 w 35"/>
                <a:gd name="T71" fmla="*/ 73 h 85"/>
                <a:gd name="T72" fmla="*/ 22 w 35"/>
                <a:gd name="T73" fmla="*/ 68 h 85"/>
                <a:gd name="T74" fmla="*/ 21 w 35"/>
                <a:gd name="T75" fmla="*/ 61 h 85"/>
                <a:gd name="T76" fmla="*/ 21 w 35"/>
                <a:gd name="T77" fmla="*/ 56 h 85"/>
                <a:gd name="T78" fmla="*/ 20 w 35"/>
                <a:gd name="T79" fmla="*/ 48 h 85"/>
                <a:gd name="T80" fmla="*/ 25 w 35"/>
                <a:gd name="T81" fmla="*/ 40 h 85"/>
                <a:gd name="T82" fmla="*/ 26 w 35"/>
                <a:gd name="T83" fmla="*/ 34 h 85"/>
                <a:gd name="T84" fmla="*/ 28 w 35"/>
                <a:gd name="T85" fmla="*/ 25 h 85"/>
                <a:gd name="T86" fmla="*/ 34 w 35"/>
                <a:gd name="T87" fmla="*/ 17 h 85"/>
                <a:gd name="T88" fmla="*/ 35 w 35"/>
                <a:gd name="T89" fmla="*/ 14 h 85"/>
                <a:gd name="T90" fmla="*/ 35 w 35"/>
                <a:gd name="T91" fmla="*/ 13 h 85"/>
                <a:gd name="T92" fmla="*/ 35 w 35"/>
                <a:gd name="T93" fmla="*/ 10 h 85"/>
                <a:gd name="T94" fmla="*/ 35 w 35"/>
                <a:gd name="T95" fmla="*/ 7 h 85"/>
                <a:gd name="T96" fmla="*/ 35 w 35"/>
                <a:gd name="T97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" h="85">
                  <a:moveTo>
                    <a:pt x="35" y="5"/>
                  </a:move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4" y="18"/>
                    <a:pt x="13" y="18"/>
                  </a:cubicBezTo>
                  <a:cubicBezTo>
                    <a:pt x="12" y="18"/>
                    <a:pt x="12" y="19"/>
                    <a:pt x="11" y="19"/>
                  </a:cubicBezTo>
                  <a:cubicBezTo>
                    <a:pt x="9" y="20"/>
                    <a:pt x="7" y="21"/>
                    <a:pt x="5" y="22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7"/>
                    <a:pt x="0" y="27"/>
                  </a:cubicBezTo>
                  <a:cubicBezTo>
                    <a:pt x="0" y="27"/>
                    <a:pt x="1" y="27"/>
                    <a:pt x="1" y="28"/>
                  </a:cubicBezTo>
                  <a:cubicBezTo>
                    <a:pt x="3" y="30"/>
                    <a:pt x="5" y="32"/>
                    <a:pt x="6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6"/>
                    <a:pt x="5" y="37"/>
                    <a:pt x="4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3" y="51"/>
                    <a:pt x="3" y="52"/>
                  </a:cubicBezTo>
                  <a:cubicBezTo>
                    <a:pt x="3" y="53"/>
                    <a:pt x="4" y="55"/>
                    <a:pt x="4" y="56"/>
                  </a:cubicBezTo>
                  <a:cubicBezTo>
                    <a:pt x="4" y="62"/>
                    <a:pt x="4" y="68"/>
                    <a:pt x="5" y="75"/>
                  </a:cubicBezTo>
                  <a:cubicBezTo>
                    <a:pt x="6" y="77"/>
                    <a:pt x="6" y="78"/>
                    <a:pt x="7" y="79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5"/>
                    <a:pt x="12" y="85"/>
                    <a:pt x="12" y="85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8" y="79"/>
                    <a:pt x="18" y="78"/>
                    <a:pt x="19" y="77"/>
                  </a:cubicBezTo>
                  <a:cubicBezTo>
                    <a:pt x="20" y="76"/>
                    <a:pt x="20" y="75"/>
                    <a:pt x="20" y="75"/>
                  </a:cubicBezTo>
                  <a:cubicBezTo>
                    <a:pt x="20" y="74"/>
                    <a:pt x="21" y="74"/>
                    <a:pt x="21" y="73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66"/>
                    <a:pt x="22" y="63"/>
                    <a:pt x="21" y="61"/>
                  </a:cubicBezTo>
                  <a:cubicBezTo>
                    <a:pt x="21" y="59"/>
                    <a:pt x="21" y="58"/>
                    <a:pt x="21" y="56"/>
                  </a:cubicBezTo>
                  <a:cubicBezTo>
                    <a:pt x="20" y="53"/>
                    <a:pt x="20" y="51"/>
                    <a:pt x="20" y="48"/>
                  </a:cubicBezTo>
                  <a:cubicBezTo>
                    <a:pt x="22" y="46"/>
                    <a:pt x="23" y="42"/>
                    <a:pt x="25" y="40"/>
                  </a:cubicBezTo>
                  <a:cubicBezTo>
                    <a:pt x="25" y="38"/>
                    <a:pt x="26" y="36"/>
                    <a:pt x="26" y="34"/>
                  </a:cubicBezTo>
                  <a:cubicBezTo>
                    <a:pt x="27" y="31"/>
                    <a:pt x="27" y="28"/>
                    <a:pt x="28" y="25"/>
                  </a:cubicBezTo>
                  <a:cubicBezTo>
                    <a:pt x="30" y="23"/>
                    <a:pt x="32" y="20"/>
                    <a:pt x="34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1"/>
                    <a:pt x="35" y="10"/>
                  </a:cubicBezTo>
                  <a:cubicBezTo>
                    <a:pt x="35" y="7"/>
                    <a:pt x="35" y="7"/>
                    <a:pt x="35" y="7"/>
                  </a:cubicBezTo>
                  <a:lnTo>
                    <a:pt x="35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71"/>
            <p:cNvSpPr>
              <a:spLocks/>
            </p:cNvSpPr>
            <p:nvPr userDrawn="1"/>
          </p:nvSpPr>
          <p:spPr bwMode="auto">
            <a:xfrm>
              <a:off x="11960225" y="14334811"/>
              <a:ext cx="61913" cy="93663"/>
            </a:xfrm>
            <a:custGeom>
              <a:avLst/>
              <a:gdLst>
                <a:gd name="T0" fmla="*/ 15 w 16"/>
                <a:gd name="T1" fmla="*/ 9 h 24"/>
                <a:gd name="T2" fmla="*/ 11 w 16"/>
                <a:gd name="T3" fmla="*/ 0 h 24"/>
                <a:gd name="T4" fmla="*/ 10 w 16"/>
                <a:gd name="T5" fmla="*/ 0 h 24"/>
                <a:gd name="T6" fmla="*/ 10 w 16"/>
                <a:gd name="T7" fmla="*/ 0 h 24"/>
                <a:gd name="T8" fmla="*/ 9 w 16"/>
                <a:gd name="T9" fmla="*/ 0 h 24"/>
                <a:gd name="T10" fmla="*/ 5 w 16"/>
                <a:gd name="T11" fmla="*/ 11 h 24"/>
                <a:gd name="T12" fmla="*/ 0 w 16"/>
                <a:gd name="T13" fmla="*/ 21 h 24"/>
                <a:gd name="T14" fmla="*/ 0 w 16"/>
                <a:gd name="T15" fmla="*/ 22 h 24"/>
                <a:gd name="T16" fmla="*/ 1 w 16"/>
                <a:gd name="T17" fmla="*/ 23 h 24"/>
                <a:gd name="T18" fmla="*/ 7 w 16"/>
                <a:gd name="T19" fmla="*/ 24 h 24"/>
                <a:gd name="T20" fmla="*/ 7 w 16"/>
                <a:gd name="T21" fmla="*/ 24 h 24"/>
                <a:gd name="T22" fmla="*/ 7 w 16"/>
                <a:gd name="T23" fmla="*/ 24 h 24"/>
                <a:gd name="T24" fmla="*/ 10 w 16"/>
                <a:gd name="T25" fmla="*/ 23 h 24"/>
                <a:gd name="T26" fmla="*/ 11 w 16"/>
                <a:gd name="T27" fmla="*/ 23 h 24"/>
                <a:gd name="T28" fmla="*/ 12 w 16"/>
                <a:gd name="T29" fmla="*/ 22 h 24"/>
                <a:gd name="T30" fmla="*/ 14 w 16"/>
                <a:gd name="T31" fmla="*/ 20 h 24"/>
                <a:gd name="T32" fmla="*/ 16 w 16"/>
                <a:gd name="T33" fmla="*/ 17 h 24"/>
                <a:gd name="T34" fmla="*/ 16 w 16"/>
                <a:gd name="T35" fmla="*/ 15 h 24"/>
                <a:gd name="T36" fmla="*/ 16 w 16"/>
                <a:gd name="T37" fmla="*/ 12 h 24"/>
                <a:gd name="T38" fmla="*/ 15 w 16"/>
                <a:gd name="T3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24">
                  <a:moveTo>
                    <a:pt x="15" y="9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8" y="4"/>
                    <a:pt x="6" y="7"/>
                    <a:pt x="5" y="11"/>
                  </a:cubicBezTo>
                  <a:cubicBezTo>
                    <a:pt x="3" y="15"/>
                    <a:pt x="2" y="18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1" y="23"/>
                    <a:pt x="1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0"/>
                    <a:pt x="15" y="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72"/>
            <p:cNvSpPr>
              <a:spLocks/>
            </p:cNvSpPr>
            <p:nvPr userDrawn="1"/>
          </p:nvSpPr>
          <p:spPr bwMode="auto">
            <a:xfrm>
              <a:off x="11364913" y="11321736"/>
              <a:ext cx="57150" cy="153988"/>
            </a:xfrm>
            <a:custGeom>
              <a:avLst/>
              <a:gdLst>
                <a:gd name="T0" fmla="*/ 6 w 15"/>
                <a:gd name="T1" fmla="*/ 28 h 40"/>
                <a:gd name="T2" fmla="*/ 7 w 15"/>
                <a:gd name="T3" fmla="*/ 33 h 40"/>
                <a:gd name="T4" fmla="*/ 13 w 15"/>
                <a:gd name="T5" fmla="*/ 40 h 40"/>
                <a:gd name="T6" fmla="*/ 15 w 15"/>
                <a:gd name="T7" fmla="*/ 40 h 40"/>
                <a:gd name="T8" fmla="*/ 15 w 15"/>
                <a:gd name="T9" fmla="*/ 39 h 40"/>
                <a:gd name="T10" fmla="*/ 14 w 15"/>
                <a:gd name="T11" fmla="*/ 12 h 40"/>
                <a:gd name="T12" fmla="*/ 15 w 15"/>
                <a:gd name="T13" fmla="*/ 5 h 40"/>
                <a:gd name="T14" fmla="*/ 15 w 15"/>
                <a:gd name="T15" fmla="*/ 5 h 40"/>
                <a:gd name="T16" fmla="*/ 9 w 15"/>
                <a:gd name="T17" fmla="*/ 1 h 40"/>
                <a:gd name="T18" fmla="*/ 8 w 15"/>
                <a:gd name="T19" fmla="*/ 1 h 40"/>
                <a:gd name="T20" fmla="*/ 5 w 15"/>
                <a:gd name="T21" fmla="*/ 0 h 40"/>
                <a:gd name="T22" fmla="*/ 4 w 15"/>
                <a:gd name="T23" fmla="*/ 0 h 40"/>
                <a:gd name="T24" fmla="*/ 5 w 15"/>
                <a:gd name="T25" fmla="*/ 13 h 40"/>
                <a:gd name="T26" fmla="*/ 1 w 15"/>
                <a:gd name="T27" fmla="*/ 20 h 40"/>
                <a:gd name="T28" fmla="*/ 6 w 15"/>
                <a:gd name="T29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40">
                  <a:moveTo>
                    <a:pt x="6" y="28"/>
                  </a:moveTo>
                  <a:cubicBezTo>
                    <a:pt x="7" y="30"/>
                    <a:pt x="7" y="31"/>
                    <a:pt x="7" y="33"/>
                  </a:cubicBezTo>
                  <a:cubicBezTo>
                    <a:pt x="8" y="36"/>
                    <a:pt x="9" y="40"/>
                    <a:pt x="13" y="40"/>
                  </a:cubicBezTo>
                  <a:cubicBezTo>
                    <a:pt x="13" y="40"/>
                    <a:pt x="14" y="40"/>
                    <a:pt x="15" y="40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29"/>
                    <a:pt x="13" y="21"/>
                    <a:pt x="14" y="12"/>
                  </a:cubicBezTo>
                  <a:cubicBezTo>
                    <a:pt x="15" y="10"/>
                    <a:pt x="15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4"/>
                    <a:pt x="11" y="2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0" y="2"/>
                    <a:pt x="3" y="8"/>
                    <a:pt x="5" y="13"/>
                  </a:cubicBezTo>
                  <a:cubicBezTo>
                    <a:pt x="3" y="15"/>
                    <a:pt x="1" y="17"/>
                    <a:pt x="1" y="20"/>
                  </a:cubicBezTo>
                  <a:cubicBezTo>
                    <a:pt x="1" y="23"/>
                    <a:pt x="3" y="25"/>
                    <a:pt x="6" y="2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73"/>
            <p:cNvSpPr>
              <a:spLocks/>
            </p:cNvSpPr>
            <p:nvPr userDrawn="1"/>
          </p:nvSpPr>
          <p:spPr bwMode="auto">
            <a:xfrm>
              <a:off x="11847513" y="14323699"/>
              <a:ext cx="96838" cy="193675"/>
            </a:xfrm>
            <a:custGeom>
              <a:avLst/>
              <a:gdLst>
                <a:gd name="T0" fmla="*/ 24 w 25"/>
                <a:gd name="T1" fmla="*/ 0 h 50"/>
                <a:gd name="T2" fmla="*/ 16 w 25"/>
                <a:gd name="T3" fmla="*/ 0 h 50"/>
                <a:gd name="T4" fmla="*/ 7 w 25"/>
                <a:gd name="T5" fmla="*/ 1 h 50"/>
                <a:gd name="T6" fmla="*/ 3 w 25"/>
                <a:gd name="T7" fmla="*/ 3 h 50"/>
                <a:gd name="T8" fmla="*/ 0 w 25"/>
                <a:gd name="T9" fmla="*/ 5 h 50"/>
                <a:gd name="T10" fmla="*/ 0 w 25"/>
                <a:gd name="T11" fmla="*/ 6 h 50"/>
                <a:gd name="T12" fmla="*/ 0 w 25"/>
                <a:gd name="T13" fmla="*/ 9 h 50"/>
                <a:gd name="T14" fmla="*/ 0 w 25"/>
                <a:gd name="T15" fmla="*/ 11 h 50"/>
                <a:gd name="T16" fmla="*/ 2 w 25"/>
                <a:gd name="T17" fmla="*/ 16 h 50"/>
                <a:gd name="T18" fmla="*/ 2 w 25"/>
                <a:gd name="T19" fmla="*/ 17 h 50"/>
                <a:gd name="T20" fmla="*/ 3 w 25"/>
                <a:gd name="T21" fmla="*/ 21 h 50"/>
                <a:gd name="T22" fmla="*/ 3 w 25"/>
                <a:gd name="T23" fmla="*/ 24 h 50"/>
                <a:gd name="T24" fmla="*/ 0 w 25"/>
                <a:gd name="T25" fmla="*/ 41 h 50"/>
                <a:gd name="T26" fmla="*/ 0 w 25"/>
                <a:gd name="T27" fmla="*/ 43 h 50"/>
                <a:gd name="T28" fmla="*/ 1 w 25"/>
                <a:gd name="T29" fmla="*/ 45 h 50"/>
                <a:gd name="T30" fmla="*/ 2 w 25"/>
                <a:gd name="T31" fmla="*/ 47 h 50"/>
                <a:gd name="T32" fmla="*/ 2 w 25"/>
                <a:gd name="T33" fmla="*/ 47 h 50"/>
                <a:gd name="T34" fmla="*/ 4 w 25"/>
                <a:gd name="T35" fmla="*/ 49 h 50"/>
                <a:gd name="T36" fmla="*/ 7 w 25"/>
                <a:gd name="T37" fmla="*/ 50 h 50"/>
                <a:gd name="T38" fmla="*/ 7 w 25"/>
                <a:gd name="T39" fmla="*/ 50 h 50"/>
                <a:gd name="T40" fmla="*/ 11 w 25"/>
                <a:gd name="T41" fmla="*/ 50 h 50"/>
                <a:gd name="T42" fmla="*/ 12 w 25"/>
                <a:gd name="T43" fmla="*/ 49 h 50"/>
                <a:gd name="T44" fmla="*/ 13 w 25"/>
                <a:gd name="T45" fmla="*/ 46 h 50"/>
                <a:gd name="T46" fmla="*/ 16 w 25"/>
                <a:gd name="T47" fmla="*/ 35 h 50"/>
                <a:gd name="T48" fmla="*/ 17 w 25"/>
                <a:gd name="T49" fmla="*/ 32 h 50"/>
                <a:gd name="T50" fmla="*/ 19 w 25"/>
                <a:gd name="T51" fmla="*/ 21 h 50"/>
                <a:gd name="T52" fmla="*/ 19 w 25"/>
                <a:gd name="T53" fmla="*/ 19 h 50"/>
                <a:gd name="T54" fmla="*/ 22 w 25"/>
                <a:gd name="T55" fmla="*/ 12 h 50"/>
                <a:gd name="T56" fmla="*/ 24 w 25"/>
                <a:gd name="T57" fmla="*/ 7 h 50"/>
                <a:gd name="T58" fmla="*/ 24 w 25"/>
                <a:gd name="T59" fmla="*/ 1 h 50"/>
                <a:gd name="T60" fmla="*/ 24 w 25"/>
                <a:gd name="T61" fmla="*/ 0 h 50"/>
                <a:gd name="T62" fmla="*/ 24 w 25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" h="50">
                  <a:moveTo>
                    <a:pt x="2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0" y="0"/>
                    <a:pt x="7" y="1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9"/>
                    <a:pt x="3" y="20"/>
                    <a:pt x="3" y="21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9"/>
                    <a:pt x="0" y="35"/>
                    <a:pt x="0" y="4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11" y="50"/>
                    <a:pt x="11" y="50"/>
                  </a:cubicBezTo>
                  <a:cubicBezTo>
                    <a:pt x="12" y="50"/>
                    <a:pt x="12" y="49"/>
                    <a:pt x="12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5" y="42"/>
                    <a:pt x="16" y="39"/>
                    <a:pt x="16" y="35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8"/>
                    <a:pt x="18" y="25"/>
                    <a:pt x="19" y="21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16"/>
                    <a:pt x="21" y="14"/>
                    <a:pt x="22" y="12"/>
                  </a:cubicBezTo>
                  <a:cubicBezTo>
                    <a:pt x="23" y="10"/>
                    <a:pt x="23" y="8"/>
                    <a:pt x="24" y="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74"/>
            <p:cNvSpPr>
              <a:spLocks/>
            </p:cNvSpPr>
            <p:nvPr userDrawn="1"/>
          </p:nvSpPr>
          <p:spPr bwMode="auto">
            <a:xfrm>
              <a:off x="12079288" y="13488674"/>
              <a:ext cx="66675" cy="161925"/>
            </a:xfrm>
            <a:custGeom>
              <a:avLst/>
              <a:gdLst>
                <a:gd name="T0" fmla="*/ 16 w 17"/>
                <a:gd name="T1" fmla="*/ 19 h 42"/>
                <a:gd name="T2" fmla="*/ 15 w 17"/>
                <a:gd name="T3" fmla="*/ 14 h 42"/>
                <a:gd name="T4" fmla="*/ 15 w 17"/>
                <a:gd name="T5" fmla="*/ 13 h 42"/>
                <a:gd name="T6" fmla="*/ 11 w 17"/>
                <a:gd name="T7" fmla="*/ 12 h 42"/>
                <a:gd name="T8" fmla="*/ 11 w 17"/>
                <a:gd name="T9" fmla="*/ 12 h 42"/>
                <a:gd name="T10" fmla="*/ 11 w 17"/>
                <a:gd name="T11" fmla="*/ 11 h 42"/>
                <a:gd name="T12" fmla="*/ 12 w 17"/>
                <a:gd name="T13" fmla="*/ 10 h 42"/>
                <a:gd name="T14" fmla="*/ 12 w 17"/>
                <a:gd name="T15" fmla="*/ 9 h 42"/>
                <a:gd name="T16" fmla="*/ 12 w 17"/>
                <a:gd name="T17" fmla="*/ 7 h 42"/>
                <a:gd name="T18" fmla="*/ 11 w 17"/>
                <a:gd name="T19" fmla="*/ 3 h 42"/>
                <a:gd name="T20" fmla="*/ 11 w 17"/>
                <a:gd name="T21" fmla="*/ 3 h 42"/>
                <a:gd name="T22" fmla="*/ 10 w 17"/>
                <a:gd name="T23" fmla="*/ 2 h 42"/>
                <a:gd name="T24" fmla="*/ 9 w 17"/>
                <a:gd name="T25" fmla="*/ 1 h 42"/>
                <a:gd name="T26" fmla="*/ 7 w 17"/>
                <a:gd name="T27" fmla="*/ 0 h 42"/>
                <a:gd name="T28" fmla="*/ 6 w 17"/>
                <a:gd name="T29" fmla="*/ 0 h 42"/>
                <a:gd name="T30" fmla="*/ 6 w 17"/>
                <a:gd name="T31" fmla="*/ 0 h 42"/>
                <a:gd name="T32" fmla="*/ 4 w 17"/>
                <a:gd name="T33" fmla="*/ 1 h 42"/>
                <a:gd name="T34" fmla="*/ 3 w 17"/>
                <a:gd name="T35" fmla="*/ 2 h 42"/>
                <a:gd name="T36" fmla="*/ 2 w 17"/>
                <a:gd name="T37" fmla="*/ 2 h 42"/>
                <a:gd name="T38" fmla="*/ 2 w 17"/>
                <a:gd name="T39" fmla="*/ 3 h 42"/>
                <a:gd name="T40" fmla="*/ 1 w 17"/>
                <a:gd name="T41" fmla="*/ 5 h 42"/>
                <a:gd name="T42" fmla="*/ 1 w 17"/>
                <a:gd name="T43" fmla="*/ 10 h 42"/>
                <a:gd name="T44" fmla="*/ 2 w 17"/>
                <a:gd name="T45" fmla="*/ 12 h 42"/>
                <a:gd name="T46" fmla="*/ 3 w 17"/>
                <a:gd name="T47" fmla="*/ 13 h 42"/>
                <a:gd name="T48" fmla="*/ 4 w 17"/>
                <a:gd name="T49" fmla="*/ 14 h 42"/>
                <a:gd name="T50" fmla="*/ 3 w 17"/>
                <a:gd name="T51" fmla="*/ 14 h 42"/>
                <a:gd name="T52" fmla="*/ 3 w 17"/>
                <a:gd name="T53" fmla="*/ 14 h 42"/>
                <a:gd name="T54" fmla="*/ 1 w 17"/>
                <a:gd name="T55" fmla="*/ 17 h 42"/>
                <a:gd name="T56" fmla="*/ 1 w 17"/>
                <a:gd name="T57" fmla="*/ 20 h 42"/>
                <a:gd name="T58" fmla="*/ 1 w 17"/>
                <a:gd name="T59" fmla="*/ 23 h 42"/>
                <a:gd name="T60" fmla="*/ 2 w 17"/>
                <a:gd name="T61" fmla="*/ 24 h 42"/>
                <a:gd name="T62" fmla="*/ 1 w 17"/>
                <a:gd name="T63" fmla="*/ 35 h 42"/>
                <a:gd name="T64" fmla="*/ 1 w 17"/>
                <a:gd name="T65" fmla="*/ 41 h 42"/>
                <a:gd name="T66" fmla="*/ 1 w 17"/>
                <a:gd name="T67" fmla="*/ 42 h 42"/>
                <a:gd name="T68" fmla="*/ 2 w 17"/>
                <a:gd name="T69" fmla="*/ 42 h 42"/>
                <a:gd name="T70" fmla="*/ 2 w 17"/>
                <a:gd name="T71" fmla="*/ 42 h 42"/>
                <a:gd name="T72" fmla="*/ 8 w 17"/>
                <a:gd name="T73" fmla="*/ 41 h 42"/>
                <a:gd name="T74" fmla="*/ 9 w 17"/>
                <a:gd name="T75" fmla="*/ 41 h 42"/>
                <a:gd name="T76" fmla="*/ 10 w 17"/>
                <a:gd name="T77" fmla="*/ 41 h 42"/>
                <a:gd name="T78" fmla="*/ 11 w 17"/>
                <a:gd name="T79" fmla="*/ 40 h 42"/>
                <a:gd name="T80" fmla="*/ 13 w 17"/>
                <a:gd name="T81" fmla="*/ 39 h 42"/>
                <a:gd name="T82" fmla="*/ 14 w 17"/>
                <a:gd name="T83" fmla="*/ 38 h 42"/>
                <a:gd name="T84" fmla="*/ 15 w 17"/>
                <a:gd name="T85" fmla="*/ 36 h 42"/>
                <a:gd name="T86" fmla="*/ 15 w 17"/>
                <a:gd name="T87" fmla="*/ 35 h 42"/>
                <a:gd name="T88" fmla="*/ 16 w 17"/>
                <a:gd name="T89" fmla="*/ 31 h 42"/>
                <a:gd name="T90" fmla="*/ 16 w 17"/>
                <a:gd name="T91" fmla="*/ 29 h 42"/>
                <a:gd name="T92" fmla="*/ 17 w 17"/>
                <a:gd name="T93" fmla="*/ 26 h 42"/>
                <a:gd name="T94" fmla="*/ 16 w 17"/>
                <a:gd name="T95" fmla="*/ 23 h 42"/>
                <a:gd name="T96" fmla="*/ 16 w 17"/>
                <a:gd name="T97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" h="42">
                  <a:moveTo>
                    <a:pt x="16" y="19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2" y="11"/>
                    <a:pt x="12" y="11"/>
                    <a:pt x="12" y="10"/>
                  </a:cubicBezTo>
                  <a:cubicBezTo>
                    <a:pt x="12" y="10"/>
                    <a:pt x="12" y="9"/>
                    <a:pt x="12" y="9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2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8"/>
                    <a:pt x="1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1" y="42"/>
                    <a:pt x="1" y="42"/>
                  </a:cubicBezTo>
                  <a:cubicBezTo>
                    <a:pt x="1" y="42"/>
                    <a:pt x="1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0"/>
                    <a:pt x="16" y="30"/>
                    <a:pt x="16" y="29"/>
                  </a:cubicBezTo>
                  <a:cubicBezTo>
                    <a:pt x="16" y="28"/>
                    <a:pt x="16" y="27"/>
                    <a:pt x="17" y="26"/>
                  </a:cubicBezTo>
                  <a:cubicBezTo>
                    <a:pt x="16" y="25"/>
                    <a:pt x="16" y="24"/>
                    <a:pt x="16" y="23"/>
                  </a:cubicBezTo>
                  <a:cubicBezTo>
                    <a:pt x="16" y="21"/>
                    <a:pt x="16" y="20"/>
                    <a:pt x="16" y="1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75"/>
            <p:cNvSpPr>
              <a:spLocks/>
            </p:cNvSpPr>
            <p:nvPr userDrawn="1"/>
          </p:nvSpPr>
          <p:spPr bwMode="auto">
            <a:xfrm>
              <a:off x="12022138" y="13782361"/>
              <a:ext cx="73025" cy="188913"/>
            </a:xfrm>
            <a:custGeom>
              <a:avLst/>
              <a:gdLst>
                <a:gd name="T0" fmla="*/ 18 w 19"/>
                <a:gd name="T1" fmla="*/ 8 h 49"/>
                <a:gd name="T2" fmla="*/ 18 w 19"/>
                <a:gd name="T3" fmla="*/ 6 h 49"/>
                <a:gd name="T4" fmla="*/ 17 w 19"/>
                <a:gd name="T5" fmla="*/ 5 h 49"/>
                <a:gd name="T6" fmla="*/ 17 w 19"/>
                <a:gd name="T7" fmla="*/ 4 h 49"/>
                <a:gd name="T8" fmla="*/ 16 w 19"/>
                <a:gd name="T9" fmla="*/ 3 h 49"/>
                <a:gd name="T10" fmla="*/ 13 w 19"/>
                <a:gd name="T11" fmla="*/ 0 h 49"/>
                <a:gd name="T12" fmla="*/ 12 w 19"/>
                <a:gd name="T13" fmla="*/ 0 h 49"/>
                <a:gd name="T14" fmla="*/ 12 w 19"/>
                <a:gd name="T15" fmla="*/ 0 h 49"/>
                <a:gd name="T16" fmla="*/ 8 w 19"/>
                <a:gd name="T17" fmla="*/ 2 h 49"/>
                <a:gd name="T18" fmla="*/ 7 w 19"/>
                <a:gd name="T19" fmla="*/ 4 h 49"/>
                <a:gd name="T20" fmla="*/ 6 w 19"/>
                <a:gd name="T21" fmla="*/ 5 h 49"/>
                <a:gd name="T22" fmla="*/ 4 w 19"/>
                <a:gd name="T23" fmla="*/ 13 h 49"/>
                <a:gd name="T24" fmla="*/ 4 w 19"/>
                <a:gd name="T25" fmla="*/ 14 h 49"/>
                <a:gd name="T26" fmla="*/ 1 w 19"/>
                <a:gd name="T27" fmla="*/ 31 h 49"/>
                <a:gd name="T28" fmla="*/ 0 w 19"/>
                <a:gd name="T29" fmla="*/ 40 h 49"/>
                <a:gd name="T30" fmla="*/ 0 w 19"/>
                <a:gd name="T31" fmla="*/ 42 h 49"/>
                <a:gd name="T32" fmla="*/ 0 w 19"/>
                <a:gd name="T33" fmla="*/ 43 h 49"/>
                <a:gd name="T34" fmla="*/ 1 w 19"/>
                <a:gd name="T35" fmla="*/ 44 h 49"/>
                <a:gd name="T36" fmla="*/ 2 w 19"/>
                <a:gd name="T37" fmla="*/ 45 h 49"/>
                <a:gd name="T38" fmla="*/ 3 w 19"/>
                <a:gd name="T39" fmla="*/ 46 h 49"/>
                <a:gd name="T40" fmla="*/ 6 w 19"/>
                <a:gd name="T41" fmla="*/ 49 h 49"/>
                <a:gd name="T42" fmla="*/ 7 w 19"/>
                <a:gd name="T43" fmla="*/ 49 h 49"/>
                <a:gd name="T44" fmla="*/ 7 w 19"/>
                <a:gd name="T45" fmla="*/ 49 h 49"/>
                <a:gd name="T46" fmla="*/ 11 w 19"/>
                <a:gd name="T47" fmla="*/ 45 h 49"/>
                <a:gd name="T48" fmla="*/ 13 w 19"/>
                <a:gd name="T49" fmla="*/ 42 h 49"/>
                <a:gd name="T50" fmla="*/ 19 w 19"/>
                <a:gd name="T51" fmla="*/ 20 h 49"/>
                <a:gd name="T52" fmla="*/ 19 w 19"/>
                <a:gd name="T53" fmla="*/ 11 h 49"/>
                <a:gd name="T54" fmla="*/ 18 w 19"/>
                <a:gd name="T55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49">
                  <a:moveTo>
                    <a:pt x="18" y="8"/>
                  </a:move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7" y="5"/>
                    <a:pt x="17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8"/>
                    <a:pt x="5" y="11"/>
                    <a:pt x="4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9"/>
                    <a:pt x="2" y="25"/>
                    <a:pt x="1" y="31"/>
                  </a:cubicBezTo>
                  <a:cubicBezTo>
                    <a:pt x="0" y="34"/>
                    <a:pt x="0" y="37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3"/>
                    <a:pt x="0" y="43"/>
                  </a:cubicBezTo>
                  <a:cubicBezTo>
                    <a:pt x="0" y="43"/>
                    <a:pt x="1" y="44"/>
                    <a:pt x="1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2" y="44"/>
                    <a:pt x="12" y="43"/>
                    <a:pt x="13" y="42"/>
                  </a:cubicBezTo>
                  <a:cubicBezTo>
                    <a:pt x="16" y="36"/>
                    <a:pt x="18" y="28"/>
                    <a:pt x="19" y="20"/>
                  </a:cubicBezTo>
                  <a:cubicBezTo>
                    <a:pt x="19" y="17"/>
                    <a:pt x="19" y="14"/>
                    <a:pt x="19" y="11"/>
                  </a:cubicBezTo>
                  <a:lnTo>
                    <a:pt x="18" y="8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76"/>
            <p:cNvSpPr>
              <a:spLocks/>
            </p:cNvSpPr>
            <p:nvPr userDrawn="1"/>
          </p:nvSpPr>
          <p:spPr bwMode="auto">
            <a:xfrm>
              <a:off x="12126913" y="11494774"/>
              <a:ext cx="69850" cy="26988"/>
            </a:xfrm>
            <a:custGeom>
              <a:avLst/>
              <a:gdLst>
                <a:gd name="T0" fmla="*/ 17 w 18"/>
                <a:gd name="T1" fmla="*/ 0 h 7"/>
                <a:gd name="T2" fmla="*/ 16 w 18"/>
                <a:gd name="T3" fmla="*/ 0 h 7"/>
                <a:gd name="T4" fmla="*/ 11 w 18"/>
                <a:gd name="T5" fmla="*/ 0 h 7"/>
                <a:gd name="T6" fmla="*/ 6 w 18"/>
                <a:gd name="T7" fmla="*/ 0 h 7"/>
                <a:gd name="T8" fmla="*/ 0 w 18"/>
                <a:gd name="T9" fmla="*/ 5 h 7"/>
                <a:gd name="T10" fmla="*/ 0 w 18"/>
                <a:gd name="T11" fmla="*/ 6 h 7"/>
                <a:gd name="T12" fmla="*/ 0 w 18"/>
                <a:gd name="T13" fmla="*/ 6 h 7"/>
                <a:gd name="T14" fmla="*/ 4 w 18"/>
                <a:gd name="T15" fmla="*/ 7 h 7"/>
                <a:gd name="T16" fmla="*/ 17 w 18"/>
                <a:gd name="T17" fmla="*/ 2 h 7"/>
                <a:gd name="T18" fmla="*/ 18 w 18"/>
                <a:gd name="T19" fmla="*/ 1 h 7"/>
                <a:gd name="T20" fmla="*/ 17 w 18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7">
                  <a:moveTo>
                    <a:pt x="17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3" y="0"/>
                    <a:pt x="11" y="0"/>
                  </a:cubicBezTo>
                  <a:cubicBezTo>
                    <a:pt x="10" y="0"/>
                    <a:pt x="8" y="0"/>
                    <a:pt x="6" y="0"/>
                  </a:cubicBezTo>
                  <a:cubicBezTo>
                    <a:pt x="3" y="2"/>
                    <a:pt x="1" y="3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8" y="7"/>
                    <a:pt x="13" y="5"/>
                    <a:pt x="17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77"/>
            <p:cNvSpPr>
              <a:spLocks/>
            </p:cNvSpPr>
            <p:nvPr userDrawn="1"/>
          </p:nvSpPr>
          <p:spPr bwMode="auto">
            <a:xfrm>
              <a:off x="1724025" y="11831324"/>
              <a:ext cx="1965325" cy="1149350"/>
            </a:xfrm>
            <a:custGeom>
              <a:avLst/>
              <a:gdLst>
                <a:gd name="T0" fmla="*/ 491 w 508"/>
                <a:gd name="T1" fmla="*/ 163 h 297"/>
                <a:gd name="T2" fmla="*/ 483 w 508"/>
                <a:gd name="T3" fmla="*/ 127 h 297"/>
                <a:gd name="T4" fmla="*/ 445 w 508"/>
                <a:gd name="T5" fmla="*/ 120 h 297"/>
                <a:gd name="T6" fmla="*/ 428 w 508"/>
                <a:gd name="T7" fmla="*/ 113 h 297"/>
                <a:gd name="T8" fmla="*/ 410 w 508"/>
                <a:gd name="T9" fmla="*/ 105 h 297"/>
                <a:gd name="T10" fmla="*/ 395 w 508"/>
                <a:gd name="T11" fmla="*/ 97 h 297"/>
                <a:gd name="T12" fmla="*/ 379 w 508"/>
                <a:gd name="T13" fmla="*/ 78 h 297"/>
                <a:gd name="T14" fmla="*/ 364 w 508"/>
                <a:gd name="T15" fmla="*/ 80 h 297"/>
                <a:gd name="T16" fmla="*/ 357 w 508"/>
                <a:gd name="T17" fmla="*/ 96 h 297"/>
                <a:gd name="T18" fmla="*/ 346 w 508"/>
                <a:gd name="T19" fmla="*/ 95 h 297"/>
                <a:gd name="T20" fmla="*/ 325 w 508"/>
                <a:gd name="T21" fmla="*/ 89 h 297"/>
                <a:gd name="T22" fmla="*/ 302 w 508"/>
                <a:gd name="T23" fmla="*/ 84 h 297"/>
                <a:gd name="T24" fmla="*/ 284 w 508"/>
                <a:gd name="T25" fmla="*/ 93 h 297"/>
                <a:gd name="T26" fmla="*/ 280 w 508"/>
                <a:gd name="T27" fmla="*/ 53 h 297"/>
                <a:gd name="T28" fmla="*/ 300 w 508"/>
                <a:gd name="T29" fmla="*/ 40 h 297"/>
                <a:gd name="T30" fmla="*/ 306 w 508"/>
                <a:gd name="T31" fmla="*/ 10 h 297"/>
                <a:gd name="T32" fmla="*/ 262 w 508"/>
                <a:gd name="T33" fmla="*/ 14 h 297"/>
                <a:gd name="T34" fmla="*/ 262 w 508"/>
                <a:gd name="T35" fmla="*/ 32 h 297"/>
                <a:gd name="T36" fmla="*/ 251 w 508"/>
                <a:gd name="T37" fmla="*/ 58 h 297"/>
                <a:gd name="T38" fmla="*/ 222 w 508"/>
                <a:gd name="T39" fmla="*/ 70 h 297"/>
                <a:gd name="T40" fmla="*/ 208 w 508"/>
                <a:gd name="T41" fmla="*/ 73 h 297"/>
                <a:gd name="T42" fmla="*/ 188 w 508"/>
                <a:gd name="T43" fmla="*/ 72 h 297"/>
                <a:gd name="T44" fmla="*/ 153 w 508"/>
                <a:gd name="T45" fmla="*/ 61 h 297"/>
                <a:gd name="T46" fmla="*/ 134 w 508"/>
                <a:gd name="T47" fmla="*/ 53 h 297"/>
                <a:gd name="T48" fmla="*/ 88 w 508"/>
                <a:gd name="T49" fmla="*/ 73 h 297"/>
                <a:gd name="T50" fmla="*/ 68 w 508"/>
                <a:gd name="T51" fmla="*/ 84 h 297"/>
                <a:gd name="T52" fmla="*/ 37 w 508"/>
                <a:gd name="T53" fmla="*/ 89 h 297"/>
                <a:gd name="T54" fmla="*/ 36 w 508"/>
                <a:gd name="T55" fmla="*/ 101 h 297"/>
                <a:gd name="T56" fmla="*/ 31 w 508"/>
                <a:gd name="T57" fmla="*/ 110 h 297"/>
                <a:gd name="T58" fmla="*/ 16 w 508"/>
                <a:gd name="T59" fmla="*/ 124 h 297"/>
                <a:gd name="T60" fmla="*/ 10 w 508"/>
                <a:gd name="T61" fmla="*/ 131 h 297"/>
                <a:gd name="T62" fmla="*/ 4 w 508"/>
                <a:gd name="T63" fmla="*/ 136 h 297"/>
                <a:gd name="T64" fmla="*/ 34 w 508"/>
                <a:gd name="T65" fmla="*/ 171 h 297"/>
                <a:gd name="T66" fmla="*/ 49 w 508"/>
                <a:gd name="T67" fmla="*/ 186 h 297"/>
                <a:gd name="T68" fmla="*/ 66 w 508"/>
                <a:gd name="T69" fmla="*/ 191 h 297"/>
                <a:gd name="T70" fmla="*/ 100 w 508"/>
                <a:gd name="T71" fmla="*/ 183 h 297"/>
                <a:gd name="T72" fmla="*/ 120 w 508"/>
                <a:gd name="T73" fmla="*/ 196 h 297"/>
                <a:gd name="T74" fmla="*/ 132 w 508"/>
                <a:gd name="T75" fmla="*/ 178 h 297"/>
                <a:gd name="T76" fmla="*/ 180 w 508"/>
                <a:gd name="T77" fmla="*/ 172 h 297"/>
                <a:gd name="T78" fmla="*/ 199 w 508"/>
                <a:gd name="T79" fmla="*/ 171 h 297"/>
                <a:gd name="T80" fmla="*/ 215 w 508"/>
                <a:gd name="T81" fmla="*/ 171 h 297"/>
                <a:gd name="T82" fmla="*/ 221 w 508"/>
                <a:gd name="T83" fmla="*/ 179 h 297"/>
                <a:gd name="T84" fmla="*/ 221 w 508"/>
                <a:gd name="T85" fmla="*/ 211 h 297"/>
                <a:gd name="T86" fmla="*/ 232 w 508"/>
                <a:gd name="T87" fmla="*/ 232 h 297"/>
                <a:gd name="T88" fmla="*/ 247 w 508"/>
                <a:gd name="T89" fmla="*/ 241 h 297"/>
                <a:gd name="T90" fmla="*/ 256 w 508"/>
                <a:gd name="T91" fmla="*/ 226 h 297"/>
                <a:gd name="T92" fmla="*/ 276 w 508"/>
                <a:gd name="T93" fmla="*/ 223 h 297"/>
                <a:gd name="T94" fmla="*/ 266 w 508"/>
                <a:gd name="T95" fmla="*/ 240 h 297"/>
                <a:gd name="T96" fmla="*/ 268 w 508"/>
                <a:gd name="T97" fmla="*/ 263 h 297"/>
                <a:gd name="T98" fmla="*/ 287 w 508"/>
                <a:gd name="T99" fmla="*/ 253 h 297"/>
                <a:gd name="T100" fmla="*/ 307 w 508"/>
                <a:gd name="T101" fmla="*/ 272 h 297"/>
                <a:gd name="T102" fmla="*/ 322 w 508"/>
                <a:gd name="T103" fmla="*/ 283 h 297"/>
                <a:gd name="T104" fmla="*/ 337 w 508"/>
                <a:gd name="T105" fmla="*/ 296 h 297"/>
                <a:gd name="T106" fmla="*/ 361 w 508"/>
                <a:gd name="T107" fmla="*/ 280 h 297"/>
                <a:gd name="T108" fmla="*/ 395 w 508"/>
                <a:gd name="T109" fmla="*/ 265 h 297"/>
                <a:gd name="T110" fmla="*/ 418 w 508"/>
                <a:gd name="T111" fmla="*/ 249 h 297"/>
                <a:gd name="T112" fmla="*/ 439 w 508"/>
                <a:gd name="T113" fmla="*/ 22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8" h="297">
                  <a:moveTo>
                    <a:pt x="455" y="194"/>
                  </a:moveTo>
                  <a:cubicBezTo>
                    <a:pt x="457" y="193"/>
                    <a:pt x="459" y="193"/>
                    <a:pt x="460" y="192"/>
                  </a:cubicBezTo>
                  <a:cubicBezTo>
                    <a:pt x="462" y="188"/>
                    <a:pt x="469" y="183"/>
                    <a:pt x="479" y="176"/>
                  </a:cubicBezTo>
                  <a:cubicBezTo>
                    <a:pt x="483" y="173"/>
                    <a:pt x="486" y="170"/>
                    <a:pt x="489" y="168"/>
                  </a:cubicBezTo>
                  <a:cubicBezTo>
                    <a:pt x="489" y="166"/>
                    <a:pt x="490" y="164"/>
                    <a:pt x="491" y="163"/>
                  </a:cubicBezTo>
                  <a:cubicBezTo>
                    <a:pt x="492" y="159"/>
                    <a:pt x="493" y="156"/>
                    <a:pt x="496" y="151"/>
                  </a:cubicBezTo>
                  <a:cubicBezTo>
                    <a:pt x="498" y="148"/>
                    <a:pt x="500" y="147"/>
                    <a:pt x="501" y="146"/>
                  </a:cubicBezTo>
                  <a:cubicBezTo>
                    <a:pt x="502" y="145"/>
                    <a:pt x="504" y="144"/>
                    <a:pt x="508" y="137"/>
                  </a:cubicBezTo>
                  <a:cubicBezTo>
                    <a:pt x="507" y="138"/>
                    <a:pt x="505" y="138"/>
                    <a:pt x="504" y="138"/>
                  </a:cubicBezTo>
                  <a:cubicBezTo>
                    <a:pt x="496" y="136"/>
                    <a:pt x="490" y="132"/>
                    <a:pt x="483" y="127"/>
                  </a:cubicBezTo>
                  <a:cubicBezTo>
                    <a:pt x="478" y="124"/>
                    <a:pt x="473" y="120"/>
                    <a:pt x="467" y="119"/>
                  </a:cubicBezTo>
                  <a:cubicBezTo>
                    <a:pt x="467" y="118"/>
                    <a:pt x="467" y="118"/>
                    <a:pt x="466" y="118"/>
                  </a:cubicBezTo>
                  <a:cubicBezTo>
                    <a:pt x="465" y="118"/>
                    <a:pt x="463" y="119"/>
                    <a:pt x="461" y="120"/>
                  </a:cubicBezTo>
                  <a:cubicBezTo>
                    <a:pt x="458" y="121"/>
                    <a:pt x="456" y="122"/>
                    <a:pt x="452" y="122"/>
                  </a:cubicBezTo>
                  <a:cubicBezTo>
                    <a:pt x="449" y="122"/>
                    <a:pt x="447" y="121"/>
                    <a:pt x="445" y="120"/>
                  </a:cubicBezTo>
                  <a:cubicBezTo>
                    <a:pt x="444" y="119"/>
                    <a:pt x="444" y="119"/>
                    <a:pt x="443" y="118"/>
                  </a:cubicBezTo>
                  <a:cubicBezTo>
                    <a:pt x="442" y="118"/>
                    <a:pt x="442" y="118"/>
                    <a:pt x="442" y="119"/>
                  </a:cubicBezTo>
                  <a:cubicBezTo>
                    <a:pt x="441" y="119"/>
                    <a:pt x="439" y="119"/>
                    <a:pt x="437" y="119"/>
                  </a:cubicBezTo>
                  <a:cubicBezTo>
                    <a:pt x="436" y="118"/>
                    <a:pt x="434" y="117"/>
                    <a:pt x="431" y="115"/>
                  </a:cubicBezTo>
                  <a:cubicBezTo>
                    <a:pt x="430" y="114"/>
                    <a:pt x="428" y="113"/>
                    <a:pt x="428" y="113"/>
                  </a:cubicBezTo>
                  <a:cubicBezTo>
                    <a:pt x="427" y="113"/>
                    <a:pt x="427" y="113"/>
                    <a:pt x="427" y="113"/>
                  </a:cubicBezTo>
                  <a:cubicBezTo>
                    <a:pt x="426" y="113"/>
                    <a:pt x="426" y="113"/>
                    <a:pt x="425" y="113"/>
                  </a:cubicBezTo>
                  <a:cubicBezTo>
                    <a:pt x="424" y="114"/>
                    <a:pt x="424" y="114"/>
                    <a:pt x="423" y="114"/>
                  </a:cubicBezTo>
                  <a:cubicBezTo>
                    <a:pt x="420" y="116"/>
                    <a:pt x="418" y="115"/>
                    <a:pt x="416" y="113"/>
                  </a:cubicBezTo>
                  <a:cubicBezTo>
                    <a:pt x="413" y="111"/>
                    <a:pt x="411" y="108"/>
                    <a:pt x="410" y="105"/>
                  </a:cubicBezTo>
                  <a:cubicBezTo>
                    <a:pt x="409" y="102"/>
                    <a:pt x="408" y="100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5" y="98"/>
                    <a:pt x="404" y="98"/>
                    <a:pt x="404" y="98"/>
                  </a:cubicBezTo>
                  <a:cubicBezTo>
                    <a:pt x="401" y="99"/>
                    <a:pt x="398" y="99"/>
                    <a:pt x="395" y="97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2" y="94"/>
                    <a:pt x="394" y="90"/>
                    <a:pt x="395" y="89"/>
                  </a:cubicBezTo>
                  <a:cubicBezTo>
                    <a:pt x="395" y="89"/>
                    <a:pt x="395" y="89"/>
                    <a:pt x="395" y="89"/>
                  </a:cubicBezTo>
                  <a:cubicBezTo>
                    <a:pt x="394" y="86"/>
                    <a:pt x="390" y="81"/>
                    <a:pt x="388" y="79"/>
                  </a:cubicBezTo>
                  <a:cubicBezTo>
                    <a:pt x="383" y="80"/>
                    <a:pt x="380" y="80"/>
                    <a:pt x="379" y="78"/>
                  </a:cubicBezTo>
                  <a:cubicBezTo>
                    <a:pt x="379" y="78"/>
                    <a:pt x="379" y="78"/>
                    <a:pt x="379" y="78"/>
                  </a:cubicBezTo>
                  <a:cubicBezTo>
                    <a:pt x="378" y="79"/>
                    <a:pt x="377" y="79"/>
                    <a:pt x="376" y="79"/>
                  </a:cubicBezTo>
                  <a:cubicBezTo>
                    <a:pt x="375" y="79"/>
                    <a:pt x="375" y="79"/>
                    <a:pt x="375" y="79"/>
                  </a:cubicBezTo>
                  <a:cubicBezTo>
                    <a:pt x="372" y="78"/>
                    <a:pt x="371" y="76"/>
                    <a:pt x="370" y="75"/>
                  </a:cubicBezTo>
                  <a:cubicBezTo>
                    <a:pt x="370" y="75"/>
                    <a:pt x="370" y="75"/>
                    <a:pt x="370" y="75"/>
                  </a:cubicBezTo>
                  <a:cubicBezTo>
                    <a:pt x="368" y="75"/>
                    <a:pt x="365" y="78"/>
                    <a:pt x="364" y="80"/>
                  </a:cubicBezTo>
                  <a:cubicBezTo>
                    <a:pt x="364" y="81"/>
                    <a:pt x="365" y="83"/>
                    <a:pt x="365" y="84"/>
                  </a:cubicBezTo>
                  <a:cubicBezTo>
                    <a:pt x="366" y="86"/>
                    <a:pt x="367" y="89"/>
                    <a:pt x="367" y="91"/>
                  </a:cubicBezTo>
                  <a:cubicBezTo>
                    <a:pt x="367" y="94"/>
                    <a:pt x="366" y="96"/>
                    <a:pt x="362" y="98"/>
                  </a:cubicBezTo>
                  <a:cubicBezTo>
                    <a:pt x="362" y="98"/>
                    <a:pt x="361" y="98"/>
                    <a:pt x="361" y="98"/>
                  </a:cubicBezTo>
                  <a:cubicBezTo>
                    <a:pt x="359" y="98"/>
                    <a:pt x="358" y="97"/>
                    <a:pt x="357" y="96"/>
                  </a:cubicBezTo>
                  <a:cubicBezTo>
                    <a:pt x="357" y="96"/>
                    <a:pt x="357" y="96"/>
                    <a:pt x="357" y="96"/>
                  </a:cubicBezTo>
                  <a:cubicBezTo>
                    <a:pt x="356" y="95"/>
                    <a:pt x="355" y="95"/>
                    <a:pt x="355" y="94"/>
                  </a:cubicBezTo>
                  <a:cubicBezTo>
                    <a:pt x="354" y="92"/>
                    <a:pt x="353" y="91"/>
                    <a:pt x="352" y="91"/>
                  </a:cubicBezTo>
                  <a:cubicBezTo>
                    <a:pt x="352" y="91"/>
                    <a:pt x="352" y="91"/>
                    <a:pt x="351" y="91"/>
                  </a:cubicBezTo>
                  <a:cubicBezTo>
                    <a:pt x="349" y="92"/>
                    <a:pt x="348" y="93"/>
                    <a:pt x="346" y="95"/>
                  </a:cubicBezTo>
                  <a:cubicBezTo>
                    <a:pt x="344" y="97"/>
                    <a:pt x="342" y="100"/>
                    <a:pt x="338" y="100"/>
                  </a:cubicBezTo>
                  <a:cubicBezTo>
                    <a:pt x="337" y="100"/>
                    <a:pt x="337" y="100"/>
                    <a:pt x="337" y="100"/>
                  </a:cubicBezTo>
                  <a:cubicBezTo>
                    <a:pt x="329" y="99"/>
                    <a:pt x="330" y="94"/>
                    <a:pt x="331" y="91"/>
                  </a:cubicBezTo>
                  <a:cubicBezTo>
                    <a:pt x="331" y="91"/>
                    <a:pt x="331" y="91"/>
                    <a:pt x="331" y="90"/>
                  </a:cubicBezTo>
                  <a:cubicBezTo>
                    <a:pt x="329" y="90"/>
                    <a:pt x="327" y="89"/>
                    <a:pt x="325" y="89"/>
                  </a:cubicBezTo>
                  <a:cubicBezTo>
                    <a:pt x="322" y="89"/>
                    <a:pt x="319" y="89"/>
                    <a:pt x="317" y="87"/>
                  </a:cubicBezTo>
                  <a:cubicBezTo>
                    <a:pt x="314" y="86"/>
                    <a:pt x="310" y="85"/>
                    <a:pt x="306" y="85"/>
                  </a:cubicBezTo>
                  <a:cubicBezTo>
                    <a:pt x="306" y="85"/>
                    <a:pt x="306" y="85"/>
                    <a:pt x="305" y="85"/>
                  </a:cubicBezTo>
                  <a:cubicBezTo>
                    <a:pt x="305" y="85"/>
                    <a:pt x="305" y="85"/>
                    <a:pt x="305" y="85"/>
                  </a:cubicBezTo>
                  <a:cubicBezTo>
                    <a:pt x="304" y="85"/>
                    <a:pt x="302" y="85"/>
                    <a:pt x="302" y="84"/>
                  </a:cubicBezTo>
                  <a:cubicBezTo>
                    <a:pt x="300" y="84"/>
                    <a:pt x="299" y="84"/>
                    <a:pt x="299" y="84"/>
                  </a:cubicBezTo>
                  <a:cubicBezTo>
                    <a:pt x="299" y="84"/>
                    <a:pt x="298" y="86"/>
                    <a:pt x="298" y="87"/>
                  </a:cubicBezTo>
                  <a:cubicBezTo>
                    <a:pt x="297" y="90"/>
                    <a:pt x="296" y="95"/>
                    <a:pt x="290" y="95"/>
                  </a:cubicBezTo>
                  <a:cubicBezTo>
                    <a:pt x="289" y="95"/>
                    <a:pt x="287" y="95"/>
                    <a:pt x="285" y="94"/>
                  </a:cubicBezTo>
                  <a:cubicBezTo>
                    <a:pt x="284" y="94"/>
                    <a:pt x="284" y="94"/>
                    <a:pt x="284" y="93"/>
                  </a:cubicBezTo>
                  <a:cubicBezTo>
                    <a:pt x="275" y="85"/>
                    <a:pt x="279" y="79"/>
                    <a:pt x="282" y="75"/>
                  </a:cubicBezTo>
                  <a:cubicBezTo>
                    <a:pt x="283" y="75"/>
                    <a:pt x="283" y="74"/>
                    <a:pt x="283" y="73"/>
                  </a:cubicBezTo>
                  <a:cubicBezTo>
                    <a:pt x="283" y="72"/>
                    <a:pt x="282" y="71"/>
                    <a:pt x="280" y="70"/>
                  </a:cubicBezTo>
                  <a:cubicBezTo>
                    <a:pt x="277" y="68"/>
                    <a:pt x="274" y="65"/>
                    <a:pt x="274" y="60"/>
                  </a:cubicBezTo>
                  <a:cubicBezTo>
                    <a:pt x="274" y="56"/>
                    <a:pt x="277" y="54"/>
                    <a:pt x="280" y="53"/>
                  </a:cubicBezTo>
                  <a:cubicBezTo>
                    <a:pt x="281" y="53"/>
                    <a:pt x="282" y="52"/>
                    <a:pt x="283" y="52"/>
                  </a:cubicBezTo>
                  <a:cubicBezTo>
                    <a:pt x="283" y="51"/>
                    <a:pt x="283" y="51"/>
                    <a:pt x="283" y="50"/>
                  </a:cubicBezTo>
                  <a:cubicBezTo>
                    <a:pt x="283" y="49"/>
                    <a:pt x="283" y="47"/>
                    <a:pt x="285" y="45"/>
                  </a:cubicBezTo>
                  <a:cubicBezTo>
                    <a:pt x="287" y="42"/>
                    <a:pt x="291" y="42"/>
                    <a:pt x="295" y="41"/>
                  </a:cubicBezTo>
                  <a:cubicBezTo>
                    <a:pt x="297" y="41"/>
                    <a:pt x="299" y="41"/>
                    <a:pt x="300" y="40"/>
                  </a:cubicBezTo>
                  <a:cubicBezTo>
                    <a:pt x="301" y="39"/>
                    <a:pt x="301" y="37"/>
                    <a:pt x="301" y="35"/>
                  </a:cubicBezTo>
                  <a:cubicBezTo>
                    <a:pt x="301" y="32"/>
                    <a:pt x="301" y="29"/>
                    <a:pt x="303" y="27"/>
                  </a:cubicBezTo>
                  <a:cubicBezTo>
                    <a:pt x="304" y="25"/>
                    <a:pt x="306" y="22"/>
                    <a:pt x="307" y="20"/>
                  </a:cubicBezTo>
                  <a:cubicBezTo>
                    <a:pt x="307" y="20"/>
                    <a:pt x="307" y="19"/>
                    <a:pt x="307" y="19"/>
                  </a:cubicBezTo>
                  <a:cubicBezTo>
                    <a:pt x="305" y="17"/>
                    <a:pt x="305" y="15"/>
                    <a:pt x="306" y="10"/>
                  </a:cubicBezTo>
                  <a:cubicBezTo>
                    <a:pt x="307" y="6"/>
                    <a:pt x="306" y="4"/>
                    <a:pt x="305" y="2"/>
                  </a:cubicBezTo>
                  <a:cubicBezTo>
                    <a:pt x="303" y="0"/>
                    <a:pt x="299" y="0"/>
                    <a:pt x="297" y="1"/>
                  </a:cubicBezTo>
                  <a:cubicBezTo>
                    <a:pt x="296" y="4"/>
                    <a:pt x="294" y="8"/>
                    <a:pt x="287" y="11"/>
                  </a:cubicBezTo>
                  <a:cubicBezTo>
                    <a:pt x="281" y="14"/>
                    <a:pt x="275" y="16"/>
                    <a:pt x="270" y="16"/>
                  </a:cubicBezTo>
                  <a:cubicBezTo>
                    <a:pt x="266" y="16"/>
                    <a:pt x="264" y="15"/>
                    <a:pt x="262" y="14"/>
                  </a:cubicBezTo>
                  <a:cubicBezTo>
                    <a:pt x="261" y="14"/>
                    <a:pt x="260" y="14"/>
                    <a:pt x="260" y="14"/>
                  </a:cubicBezTo>
                  <a:cubicBezTo>
                    <a:pt x="260" y="14"/>
                    <a:pt x="259" y="14"/>
                    <a:pt x="259" y="14"/>
                  </a:cubicBezTo>
                  <a:cubicBezTo>
                    <a:pt x="258" y="18"/>
                    <a:pt x="260" y="19"/>
                    <a:pt x="261" y="21"/>
                  </a:cubicBezTo>
                  <a:cubicBezTo>
                    <a:pt x="263" y="22"/>
                    <a:pt x="265" y="24"/>
                    <a:pt x="265" y="27"/>
                  </a:cubicBezTo>
                  <a:cubicBezTo>
                    <a:pt x="265" y="30"/>
                    <a:pt x="263" y="31"/>
                    <a:pt x="262" y="32"/>
                  </a:cubicBezTo>
                  <a:cubicBezTo>
                    <a:pt x="262" y="32"/>
                    <a:pt x="262" y="32"/>
                    <a:pt x="262" y="32"/>
                  </a:cubicBezTo>
                  <a:cubicBezTo>
                    <a:pt x="263" y="34"/>
                    <a:pt x="265" y="38"/>
                    <a:pt x="262" y="42"/>
                  </a:cubicBezTo>
                  <a:cubicBezTo>
                    <a:pt x="262" y="43"/>
                    <a:pt x="261" y="43"/>
                    <a:pt x="261" y="43"/>
                  </a:cubicBezTo>
                  <a:cubicBezTo>
                    <a:pt x="254" y="47"/>
                    <a:pt x="250" y="50"/>
                    <a:pt x="251" y="53"/>
                  </a:cubicBezTo>
                  <a:cubicBezTo>
                    <a:pt x="251" y="55"/>
                    <a:pt x="251" y="56"/>
                    <a:pt x="251" y="58"/>
                  </a:cubicBezTo>
                  <a:cubicBezTo>
                    <a:pt x="250" y="60"/>
                    <a:pt x="250" y="61"/>
                    <a:pt x="250" y="63"/>
                  </a:cubicBezTo>
                  <a:cubicBezTo>
                    <a:pt x="250" y="67"/>
                    <a:pt x="249" y="70"/>
                    <a:pt x="246" y="70"/>
                  </a:cubicBezTo>
                  <a:cubicBezTo>
                    <a:pt x="245" y="70"/>
                    <a:pt x="244" y="69"/>
                    <a:pt x="243" y="69"/>
                  </a:cubicBezTo>
                  <a:cubicBezTo>
                    <a:pt x="241" y="69"/>
                    <a:pt x="239" y="68"/>
                    <a:pt x="235" y="68"/>
                  </a:cubicBezTo>
                  <a:cubicBezTo>
                    <a:pt x="231" y="68"/>
                    <a:pt x="227" y="69"/>
                    <a:pt x="222" y="70"/>
                  </a:cubicBezTo>
                  <a:cubicBezTo>
                    <a:pt x="222" y="70"/>
                    <a:pt x="221" y="71"/>
                    <a:pt x="220" y="70"/>
                  </a:cubicBezTo>
                  <a:cubicBezTo>
                    <a:pt x="217" y="69"/>
                    <a:pt x="215" y="69"/>
                    <a:pt x="214" y="69"/>
                  </a:cubicBezTo>
                  <a:cubicBezTo>
                    <a:pt x="212" y="69"/>
                    <a:pt x="211" y="69"/>
                    <a:pt x="210" y="71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8" y="73"/>
                    <a:pt x="208" y="73"/>
                    <a:pt x="208" y="73"/>
                  </a:cubicBezTo>
                  <a:cubicBezTo>
                    <a:pt x="206" y="74"/>
                    <a:pt x="205" y="75"/>
                    <a:pt x="204" y="75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3" y="77"/>
                    <a:pt x="201" y="77"/>
                    <a:pt x="200" y="76"/>
                  </a:cubicBezTo>
                  <a:cubicBezTo>
                    <a:pt x="200" y="76"/>
                    <a:pt x="200" y="76"/>
                    <a:pt x="200" y="76"/>
                  </a:cubicBezTo>
                  <a:cubicBezTo>
                    <a:pt x="195" y="74"/>
                    <a:pt x="191" y="73"/>
                    <a:pt x="188" y="72"/>
                  </a:cubicBezTo>
                  <a:cubicBezTo>
                    <a:pt x="182" y="70"/>
                    <a:pt x="178" y="69"/>
                    <a:pt x="177" y="66"/>
                  </a:cubicBezTo>
                  <a:cubicBezTo>
                    <a:pt x="177" y="65"/>
                    <a:pt x="176" y="64"/>
                    <a:pt x="176" y="64"/>
                  </a:cubicBezTo>
                  <a:cubicBezTo>
                    <a:pt x="177" y="60"/>
                    <a:pt x="176" y="59"/>
                    <a:pt x="174" y="57"/>
                  </a:cubicBezTo>
                  <a:cubicBezTo>
                    <a:pt x="174" y="57"/>
                    <a:pt x="171" y="57"/>
                    <a:pt x="168" y="58"/>
                  </a:cubicBezTo>
                  <a:cubicBezTo>
                    <a:pt x="164" y="60"/>
                    <a:pt x="159" y="61"/>
                    <a:pt x="153" y="61"/>
                  </a:cubicBezTo>
                  <a:cubicBezTo>
                    <a:pt x="149" y="61"/>
                    <a:pt x="146" y="61"/>
                    <a:pt x="142" y="60"/>
                  </a:cubicBezTo>
                  <a:cubicBezTo>
                    <a:pt x="141" y="59"/>
                    <a:pt x="140" y="59"/>
                    <a:pt x="140" y="58"/>
                  </a:cubicBezTo>
                  <a:cubicBezTo>
                    <a:pt x="139" y="56"/>
                    <a:pt x="138" y="54"/>
                    <a:pt x="137" y="52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5" y="53"/>
                    <a:pt x="134" y="53"/>
                    <a:pt x="134" y="53"/>
                  </a:cubicBezTo>
                  <a:cubicBezTo>
                    <a:pt x="129" y="55"/>
                    <a:pt x="123" y="56"/>
                    <a:pt x="118" y="57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03" y="64"/>
                    <a:pt x="96" y="67"/>
                    <a:pt x="90" y="67"/>
                  </a:cubicBezTo>
                  <a:cubicBezTo>
                    <a:pt x="89" y="69"/>
                    <a:pt x="88" y="71"/>
                    <a:pt x="88" y="72"/>
                  </a:cubicBezTo>
                  <a:cubicBezTo>
                    <a:pt x="88" y="72"/>
                    <a:pt x="88" y="72"/>
                    <a:pt x="88" y="73"/>
                  </a:cubicBezTo>
                  <a:cubicBezTo>
                    <a:pt x="88" y="73"/>
                    <a:pt x="89" y="74"/>
                    <a:pt x="90" y="75"/>
                  </a:cubicBezTo>
                  <a:cubicBezTo>
                    <a:pt x="91" y="76"/>
                    <a:pt x="95" y="80"/>
                    <a:pt x="92" y="84"/>
                  </a:cubicBezTo>
                  <a:cubicBezTo>
                    <a:pt x="90" y="86"/>
                    <a:pt x="87" y="87"/>
                    <a:pt x="84" y="87"/>
                  </a:cubicBezTo>
                  <a:cubicBezTo>
                    <a:pt x="80" y="87"/>
                    <a:pt x="76" y="86"/>
                    <a:pt x="73" y="85"/>
                  </a:cubicBezTo>
                  <a:cubicBezTo>
                    <a:pt x="71" y="85"/>
                    <a:pt x="69" y="84"/>
                    <a:pt x="68" y="84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1" y="82"/>
                    <a:pt x="53" y="82"/>
                    <a:pt x="45" y="84"/>
                  </a:cubicBezTo>
                  <a:cubicBezTo>
                    <a:pt x="44" y="84"/>
                    <a:pt x="43" y="85"/>
                    <a:pt x="42" y="85"/>
                  </a:cubicBezTo>
                  <a:cubicBezTo>
                    <a:pt x="40" y="85"/>
                    <a:pt x="38" y="86"/>
                    <a:pt x="36" y="86"/>
                  </a:cubicBezTo>
                  <a:cubicBezTo>
                    <a:pt x="36" y="87"/>
                    <a:pt x="37" y="88"/>
                    <a:pt x="37" y="89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0"/>
                    <a:pt x="38" y="90"/>
                    <a:pt x="38" y="91"/>
                  </a:cubicBezTo>
                  <a:cubicBezTo>
                    <a:pt x="39" y="91"/>
                    <a:pt x="42" y="93"/>
                    <a:pt x="41" y="96"/>
                  </a:cubicBezTo>
                  <a:cubicBezTo>
                    <a:pt x="41" y="99"/>
                    <a:pt x="38" y="100"/>
                    <a:pt x="37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6" y="102"/>
                    <a:pt x="36" y="103"/>
                    <a:pt x="36" y="103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6" y="105"/>
                    <a:pt x="35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2" y="107"/>
                    <a:pt x="32" y="108"/>
                    <a:pt x="31" y="110"/>
                  </a:cubicBezTo>
                  <a:cubicBezTo>
                    <a:pt x="30" y="111"/>
                    <a:pt x="29" y="113"/>
                    <a:pt x="28" y="114"/>
                  </a:cubicBezTo>
                  <a:cubicBezTo>
                    <a:pt x="25" y="118"/>
                    <a:pt x="23" y="121"/>
                    <a:pt x="21" y="123"/>
                  </a:cubicBezTo>
                  <a:cubicBezTo>
                    <a:pt x="21" y="123"/>
                    <a:pt x="20" y="123"/>
                    <a:pt x="20" y="123"/>
                  </a:cubicBezTo>
                  <a:cubicBezTo>
                    <a:pt x="19" y="124"/>
                    <a:pt x="18" y="124"/>
                    <a:pt x="17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5"/>
                    <a:pt x="15" y="125"/>
                    <a:pt x="15" y="126"/>
                  </a:cubicBezTo>
                  <a:cubicBezTo>
                    <a:pt x="15" y="127"/>
                    <a:pt x="14" y="128"/>
                    <a:pt x="13" y="129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12" y="130"/>
                    <a:pt x="11" y="131"/>
                    <a:pt x="10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8" y="130"/>
                    <a:pt x="6" y="129"/>
                    <a:pt x="5" y="128"/>
                  </a:cubicBezTo>
                  <a:cubicBezTo>
                    <a:pt x="4" y="128"/>
                    <a:pt x="3" y="127"/>
                    <a:pt x="2" y="127"/>
                  </a:cubicBezTo>
                  <a:cubicBezTo>
                    <a:pt x="2" y="127"/>
                    <a:pt x="1" y="128"/>
                    <a:pt x="1" y="129"/>
                  </a:cubicBezTo>
                  <a:cubicBezTo>
                    <a:pt x="1" y="130"/>
                    <a:pt x="0" y="130"/>
                    <a:pt x="0" y="131"/>
                  </a:cubicBezTo>
                  <a:cubicBezTo>
                    <a:pt x="1" y="133"/>
                    <a:pt x="3" y="135"/>
                    <a:pt x="4" y="136"/>
                  </a:cubicBezTo>
                  <a:cubicBezTo>
                    <a:pt x="5" y="138"/>
                    <a:pt x="8" y="139"/>
                    <a:pt x="11" y="141"/>
                  </a:cubicBezTo>
                  <a:cubicBezTo>
                    <a:pt x="14" y="143"/>
                    <a:pt x="18" y="144"/>
                    <a:pt x="20" y="147"/>
                  </a:cubicBezTo>
                  <a:cubicBezTo>
                    <a:pt x="24" y="151"/>
                    <a:pt x="25" y="155"/>
                    <a:pt x="25" y="160"/>
                  </a:cubicBezTo>
                  <a:cubicBezTo>
                    <a:pt x="26" y="165"/>
                    <a:pt x="27" y="169"/>
                    <a:pt x="33" y="172"/>
                  </a:cubicBezTo>
                  <a:cubicBezTo>
                    <a:pt x="33" y="171"/>
                    <a:pt x="33" y="171"/>
                    <a:pt x="34" y="171"/>
                  </a:cubicBezTo>
                  <a:cubicBezTo>
                    <a:pt x="35" y="170"/>
                    <a:pt x="37" y="168"/>
                    <a:pt x="40" y="168"/>
                  </a:cubicBezTo>
                  <a:cubicBezTo>
                    <a:pt x="41" y="168"/>
                    <a:pt x="43" y="168"/>
                    <a:pt x="45" y="169"/>
                  </a:cubicBezTo>
                  <a:cubicBezTo>
                    <a:pt x="45" y="170"/>
                    <a:pt x="45" y="170"/>
                    <a:pt x="45" y="170"/>
                  </a:cubicBezTo>
                  <a:cubicBezTo>
                    <a:pt x="48" y="173"/>
                    <a:pt x="48" y="176"/>
                    <a:pt x="48" y="179"/>
                  </a:cubicBezTo>
                  <a:cubicBezTo>
                    <a:pt x="48" y="182"/>
                    <a:pt x="48" y="184"/>
                    <a:pt x="49" y="186"/>
                  </a:cubicBezTo>
                  <a:cubicBezTo>
                    <a:pt x="51" y="186"/>
                    <a:pt x="53" y="186"/>
                    <a:pt x="54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8" y="186"/>
                    <a:pt x="60" y="187"/>
                    <a:pt x="64" y="189"/>
                  </a:cubicBezTo>
                  <a:cubicBezTo>
                    <a:pt x="64" y="189"/>
                    <a:pt x="65" y="189"/>
                    <a:pt x="65" y="189"/>
                  </a:cubicBezTo>
                  <a:cubicBezTo>
                    <a:pt x="65" y="190"/>
                    <a:pt x="66" y="190"/>
                    <a:pt x="66" y="191"/>
                  </a:cubicBezTo>
                  <a:cubicBezTo>
                    <a:pt x="68" y="191"/>
                    <a:pt x="69" y="191"/>
                    <a:pt x="70" y="192"/>
                  </a:cubicBezTo>
                  <a:cubicBezTo>
                    <a:pt x="75" y="193"/>
                    <a:pt x="80" y="195"/>
                    <a:pt x="83" y="195"/>
                  </a:cubicBezTo>
                  <a:cubicBezTo>
                    <a:pt x="83" y="195"/>
                    <a:pt x="84" y="195"/>
                    <a:pt x="84" y="195"/>
                  </a:cubicBezTo>
                  <a:cubicBezTo>
                    <a:pt x="84" y="194"/>
                    <a:pt x="85" y="193"/>
                    <a:pt x="85" y="193"/>
                  </a:cubicBezTo>
                  <a:cubicBezTo>
                    <a:pt x="87" y="188"/>
                    <a:pt x="90" y="181"/>
                    <a:pt x="100" y="183"/>
                  </a:cubicBezTo>
                  <a:cubicBezTo>
                    <a:pt x="101" y="183"/>
                    <a:pt x="101" y="183"/>
                    <a:pt x="102" y="183"/>
                  </a:cubicBezTo>
                  <a:cubicBezTo>
                    <a:pt x="105" y="186"/>
                    <a:pt x="106" y="189"/>
                    <a:pt x="107" y="191"/>
                  </a:cubicBezTo>
                  <a:cubicBezTo>
                    <a:pt x="109" y="189"/>
                    <a:pt x="113" y="189"/>
                    <a:pt x="116" y="191"/>
                  </a:cubicBezTo>
                  <a:cubicBezTo>
                    <a:pt x="118" y="191"/>
                    <a:pt x="119" y="193"/>
                    <a:pt x="119" y="195"/>
                  </a:cubicBezTo>
                  <a:cubicBezTo>
                    <a:pt x="119" y="195"/>
                    <a:pt x="119" y="196"/>
                    <a:pt x="120" y="196"/>
                  </a:cubicBezTo>
                  <a:cubicBezTo>
                    <a:pt x="120" y="196"/>
                    <a:pt x="120" y="196"/>
                    <a:pt x="120" y="196"/>
                  </a:cubicBezTo>
                  <a:cubicBezTo>
                    <a:pt x="127" y="194"/>
                    <a:pt x="133" y="191"/>
                    <a:pt x="137" y="185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4"/>
                    <a:pt x="136" y="183"/>
                    <a:pt x="135" y="183"/>
                  </a:cubicBezTo>
                  <a:cubicBezTo>
                    <a:pt x="134" y="182"/>
                    <a:pt x="132" y="180"/>
                    <a:pt x="132" y="178"/>
                  </a:cubicBezTo>
                  <a:cubicBezTo>
                    <a:pt x="132" y="177"/>
                    <a:pt x="132" y="177"/>
                    <a:pt x="133" y="177"/>
                  </a:cubicBezTo>
                  <a:cubicBezTo>
                    <a:pt x="135" y="171"/>
                    <a:pt x="142" y="169"/>
                    <a:pt x="153" y="169"/>
                  </a:cubicBezTo>
                  <a:cubicBezTo>
                    <a:pt x="154" y="169"/>
                    <a:pt x="155" y="169"/>
                    <a:pt x="156" y="169"/>
                  </a:cubicBezTo>
                  <a:cubicBezTo>
                    <a:pt x="159" y="169"/>
                    <a:pt x="161" y="170"/>
                    <a:pt x="164" y="170"/>
                  </a:cubicBezTo>
                  <a:cubicBezTo>
                    <a:pt x="169" y="171"/>
                    <a:pt x="174" y="172"/>
                    <a:pt x="180" y="172"/>
                  </a:cubicBezTo>
                  <a:cubicBezTo>
                    <a:pt x="180" y="172"/>
                    <a:pt x="180" y="172"/>
                    <a:pt x="180" y="172"/>
                  </a:cubicBezTo>
                  <a:cubicBezTo>
                    <a:pt x="181" y="172"/>
                    <a:pt x="181" y="171"/>
                    <a:pt x="181" y="171"/>
                  </a:cubicBezTo>
                  <a:cubicBezTo>
                    <a:pt x="183" y="169"/>
                    <a:pt x="186" y="166"/>
                    <a:pt x="195" y="166"/>
                  </a:cubicBezTo>
                  <a:cubicBezTo>
                    <a:pt x="195" y="166"/>
                    <a:pt x="196" y="166"/>
                    <a:pt x="196" y="166"/>
                  </a:cubicBezTo>
                  <a:cubicBezTo>
                    <a:pt x="199" y="167"/>
                    <a:pt x="199" y="169"/>
                    <a:pt x="199" y="171"/>
                  </a:cubicBezTo>
                  <a:cubicBezTo>
                    <a:pt x="199" y="171"/>
                    <a:pt x="199" y="171"/>
                    <a:pt x="200" y="170"/>
                  </a:cubicBezTo>
                  <a:cubicBezTo>
                    <a:pt x="201" y="170"/>
                    <a:pt x="203" y="170"/>
                    <a:pt x="205" y="170"/>
                  </a:cubicBezTo>
                  <a:cubicBezTo>
                    <a:pt x="207" y="171"/>
                    <a:pt x="209" y="173"/>
                    <a:pt x="208" y="176"/>
                  </a:cubicBezTo>
                  <a:cubicBezTo>
                    <a:pt x="208" y="176"/>
                    <a:pt x="208" y="176"/>
                    <a:pt x="208" y="176"/>
                  </a:cubicBezTo>
                  <a:cubicBezTo>
                    <a:pt x="211" y="176"/>
                    <a:pt x="213" y="174"/>
                    <a:pt x="215" y="171"/>
                  </a:cubicBezTo>
                  <a:cubicBezTo>
                    <a:pt x="216" y="170"/>
                    <a:pt x="218" y="170"/>
                    <a:pt x="219" y="170"/>
                  </a:cubicBezTo>
                  <a:cubicBezTo>
                    <a:pt x="220" y="171"/>
                    <a:pt x="221" y="173"/>
                    <a:pt x="220" y="174"/>
                  </a:cubicBezTo>
                  <a:cubicBezTo>
                    <a:pt x="220" y="175"/>
                    <a:pt x="220" y="175"/>
                    <a:pt x="220" y="175"/>
                  </a:cubicBezTo>
                  <a:cubicBezTo>
                    <a:pt x="220" y="175"/>
                    <a:pt x="220" y="175"/>
                    <a:pt x="220" y="176"/>
                  </a:cubicBezTo>
                  <a:cubicBezTo>
                    <a:pt x="220" y="177"/>
                    <a:pt x="220" y="177"/>
                    <a:pt x="221" y="179"/>
                  </a:cubicBezTo>
                  <a:cubicBezTo>
                    <a:pt x="222" y="180"/>
                    <a:pt x="223" y="182"/>
                    <a:pt x="223" y="184"/>
                  </a:cubicBezTo>
                  <a:cubicBezTo>
                    <a:pt x="223" y="187"/>
                    <a:pt x="222" y="189"/>
                    <a:pt x="221" y="190"/>
                  </a:cubicBezTo>
                  <a:cubicBezTo>
                    <a:pt x="220" y="192"/>
                    <a:pt x="219" y="194"/>
                    <a:pt x="222" y="201"/>
                  </a:cubicBezTo>
                  <a:cubicBezTo>
                    <a:pt x="222" y="202"/>
                    <a:pt x="222" y="203"/>
                    <a:pt x="222" y="204"/>
                  </a:cubicBezTo>
                  <a:cubicBezTo>
                    <a:pt x="220" y="208"/>
                    <a:pt x="221" y="210"/>
                    <a:pt x="221" y="211"/>
                  </a:cubicBezTo>
                  <a:cubicBezTo>
                    <a:pt x="221" y="211"/>
                    <a:pt x="222" y="212"/>
                    <a:pt x="224" y="213"/>
                  </a:cubicBezTo>
                  <a:cubicBezTo>
                    <a:pt x="226" y="213"/>
                    <a:pt x="227" y="215"/>
                    <a:pt x="226" y="217"/>
                  </a:cubicBezTo>
                  <a:cubicBezTo>
                    <a:pt x="226" y="218"/>
                    <a:pt x="226" y="219"/>
                    <a:pt x="225" y="221"/>
                  </a:cubicBezTo>
                  <a:cubicBezTo>
                    <a:pt x="230" y="223"/>
                    <a:pt x="231" y="228"/>
                    <a:pt x="231" y="230"/>
                  </a:cubicBezTo>
                  <a:cubicBezTo>
                    <a:pt x="231" y="231"/>
                    <a:pt x="232" y="232"/>
                    <a:pt x="232" y="232"/>
                  </a:cubicBezTo>
                  <a:cubicBezTo>
                    <a:pt x="232" y="232"/>
                    <a:pt x="232" y="232"/>
                    <a:pt x="232" y="232"/>
                  </a:cubicBezTo>
                  <a:cubicBezTo>
                    <a:pt x="234" y="232"/>
                    <a:pt x="235" y="232"/>
                    <a:pt x="236" y="231"/>
                  </a:cubicBezTo>
                  <a:cubicBezTo>
                    <a:pt x="239" y="230"/>
                    <a:pt x="242" y="230"/>
                    <a:pt x="245" y="231"/>
                  </a:cubicBezTo>
                  <a:cubicBezTo>
                    <a:pt x="248" y="233"/>
                    <a:pt x="247" y="236"/>
                    <a:pt x="247" y="238"/>
                  </a:cubicBezTo>
                  <a:cubicBezTo>
                    <a:pt x="247" y="239"/>
                    <a:pt x="247" y="240"/>
                    <a:pt x="247" y="241"/>
                  </a:cubicBezTo>
                  <a:cubicBezTo>
                    <a:pt x="247" y="241"/>
                    <a:pt x="247" y="241"/>
                    <a:pt x="247" y="241"/>
                  </a:cubicBezTo>
                  <a:cubicBezTo>
                    <a:pt x="247" y="241"/>
                    <a:pt x="248" y="240"/>
                    <a:pt x="249" y="238"/>
                  </a:cubicBezTo>
                  <a:cubicBezTo>
                    <a:pt x="249" y="237"/>
                    <a:pt x="249" y="235"/>
                    <a:pt x="249" y="235"/>
                  </a:cubicBezTo>
                  <a:cubicBezTo>
                    <a:pt x="248" y="233"/>
                    <a:pt x="248" y="230"/>
                    <a:pt x="249" y="229"/>
                  </a:cubicBezTo>
                  <a:cubicBezTo>
                    <a:pt x="251" y="226"/>
                    <a:pt x="254" y="226"/>
                    <a:pt x="256" y="226"/>
                  </a:cubicBezTo>
                  <a:cubicBezTo>
                    <a:pt x="257" y="226"/>
                    <a:pt x="258" y="226"/>
                    <a:pt x="259" y="226"/>
                  </a:cubicBezTo>
                  <a:cubicBezTo>
                    <a:pt x="259" y="225"/>
                    <a:pt x="260" y="225"/>
                    <a:pt x="260" y="225"/>
                  </a:cubicBezTo>
                  <a:cubicBezTo>
                    <a:pt x="260" y="225"/>
                    <a:pt x="260" y="225"/>
                    <a:pt x="260" y="225"/>
                  </a:cubicBezTo>
                  <a:cubicBezTo>
                    <a:pt x="262" y="223"/>
                    <a:pt x="265" y="219"/>
                    <a:pt x="269" y="219"/>
                  </a:cubicBezTo>
                  <a:cubicBezTo>
                    <a:pt x="271" y="219"/>
                    <a:pt x="274" y="220"/>
                    <a:pt x="276" y="223"/>
                  </a:cubicBezTo>
                  <a:cubicBezTo>
                    <a:pt x="276" y="223"/>
                    <a:pt x="279" y="226"/>
                    <a:pt x="278" y="229"/>
                  </a:cubicBezTo>
                  <a:cubicBezTo>
                    <a:pt x="278" y="233"/>
                    <a:pt x="274" y="234"/>
                    <a:pt x="270" y="236"/>
                  </a:cubicBezTo>
                  <a:cubicBezTo>
                    <a:pt x="268" y="237"/>
                    <a:pt x="266" y="238"/>
                    <a:pt x="265" y="239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6" y="240"/>
                    <a:pt x="266" y="240"/>
                  </a:cubicBezTo>
                  <a:cubicBezTo>
                    <a:pt x="268" y="240"/>
                    <a:pt x="273" y="241"/>
                    <a:pt x="272" y="249"/>
                  </a:cubicBezTo>
                  <a:cubicBezTo>
                    <a:pt x="271" y="255"/>
                    <a:pt x="266" y="255"/>
                    <a:pt x="263" y="255"/>
                  </a:cubicBezTo>
                  <a:cubicBezTo>
                    <a:pt x="262" y="255"/>
                    <a:pt x="261" y="255"/>
                    <a:pt x="260" y="256"/>
                  </a:cubicBezTo>
                  <a:cubicBezTo>
                    <a:pt x="259" y="256"/>
                    <a:pt x="259" y="256"/>
                    <a:pt x="259" y="257"/>
                  </a:cubicBezTo>
                  <a:cubicBezTo>
                    <a:pt x="263" y="258"/>
                    <a:pt x="266" y="260"/>
                    <a:pt x="268" y="263"/>
                  </a:cubicBezTo>
                  <a:cubicBezTo>
                    <a:pt x="269" y="263"/>
                    <a:pt x="270" y="263"/>
                    <a:pt x="271" y="263"/>
                  </a:cubicBezTo>
                  <a:cubicBezTo>
                    <a:pt x="273" y="263"/>
                    <a:pt x="274" y="263"/>
                    <a:pt x="276" y="260"/>
                  </a:cubicBezTo>
                  <a:cubicBezTo>
                    <a:pt x="276" y="259"/>
                    <a:pt x="277" y="258"/>
                    <a:pt x="278" y="258"/>
                  </a:cubicBezTo>
                  <a:cubicBezTo>
                    <a:pt x="282" y="258"/>
                    <a:pt x="283" y="257"/>
                    <a:pt x="284" y="256"/>
                  </a:cubicBezTo>
                  <a:cubicBezTo>
                    <a:pt x="284" y="255"/>
                    <a:pt x="286" y="253"/>
                    <a:pt x="287" y="253"/>
                  </a:cubicBezTo>
                  <a:cubicBezTo>
                    <a:pt x="288" y="253"/>
                    <a:pt x="288" y="253"/>
                    <a:pt x="288" y="254"/>
                  </a:cubicBezTo>
                  <a:cubicBezTo>
                    <a:pt x="295" y="256"/>
                    <a:pt x="296" y="260"/>
                    <a:pt x="297" y="264"/>
                  </a:cubicBezTo>
                  <a:cubicBezTo>
                    <a:pt x="298" y="266"/>
                    <a:pt x="299" y="269"/>
                    <a:pt x="302" y="271"/>
                  </a:cubicBezTo>
                  <a:cubicBezTo>
                    <a:pt x="302" y="271"/>
                    <a:pt x="302" y="271"/>
                    <a:pt x="302" y="271"/>
                  </a:cubicBezTo>
                  <a:cubicBezTo>
                    <a:pt x="304" y="273"/>
                    <a:pt x="305" y="272"/>
                    <a:pt x="307" y="272"/>
                  </a:cubicBezTo>
                  <a:cubicBezTo>
                    <a:pt x="308" y="272"/>
                    <a:pt x="308" y="272"/>
                    <a:pt x="309" y="272"/>
                  </a:cubicBezTo>
                  <a:cubicBezTo>
                    <a:pt x="311" y="272"/>
                    <a:pt x="314" y="272"/>
                    <a:pt x="316" y="275"/>
                  </a:cubicBezTo>
                  <a:cubicBezTo>
                    <a:pt x="317" y="277"/>
                    <a:pt x="318" y="279"/>
                    <a:pt x="318" y="280"/>
                  </a:cubicBezTo>
                  <a:cubicBezTo>
                    <a:pt x="319" y="281"/>
                    <a:pt x="319" y="282"/>
                    <a:pt x="319" y="282"/>
                  </a:cubicBezTo>
                  <a:cubicBezTo>
                    <a:pt x="320" y="282"/>
                    <a:pt x="321" y="283"/>
                    <a:pt x="322" y="283"/>
                  </a:cubicBezTo>
                  <a:cubicBezTo>
                    <a:pt x="323" y="284"/>
                    <a:pt x="326" y="284"/>
                    <a:pt x="327" y="287"/>
                  </a:cubicBezTo>
                  <a:cubicBezTo>
                    <a:pt x="328" y="288"/>
                    <a:pt x="329" y="290"/>
                    <a:pt x="329" y="292"/>
                  </a:cubicBezTo>
                  <a:cubicBezTo>
                    <a:pt x="329" y="294"/>
                    <a:pt x="330" y="295"/>
                    <a:pt x="330" y="296"/>
                  </a:cubicBezTo>
                  <a:cubicBezTo>
                    <a:pt x="332" y="297"/>
                    <a:pt x="334" y="297"/>
                    <a:pt x="336" y="296"/>
                  </a:cubicBezTo>
                  <a:cubicBezTo>
                    <a:pt x="336" y="296"/>
                    <a:pt x="336" y="296"/>
                    <a:pt x="337" y="296"/>
                  </a:cubicBezTo>
                  <a:cubicBezTo>
                    <a:pt x="339" y="294"/>
                    <a:pt x="341" y="290"/>
                    <a:pt x="343" y="286"/>
                  </a:cubicBezTo>
                  <a:cubicBezTo>
                    <a:pt x="345" y="282"/>
                    <a:pt x="347" y="278"/>
                    <a:pt x="350" y="276"/>
                  </a:cubicBezTo>
                  <a:cubicBezTo>
                    <a:pt x="351" y="276"/>
                    <a:pt x="351" y="275"/>
                    <a:pt x="352" y="275"/>
                  </a:cubicBezTo>
                  <a:cubicBezTo>
                    <a:pt x="352" y="275"/>
                    <a:pt x="353" y="275"/>
                    <a:pt x="353" y="275"/>
                  </a:cubicBezTo>
                  <a:cubicBezTo>
                    <a:pt x="358" y="275"/>
                    <a:pt x="360" y="278"/>
                    <a:pt x="361" y="280"/>
                  </a:cubicBezTo>
                  <a:cubicBezTo>
                    <a:pt x="363" y="283"/>
                    <a:pt x="364" y="284"/>
                    <a:pt x="370" y="284"/>
                  </a:cubicBezTo>
                  <a:cubicBezTo>
                    <a:pt x="372" y="283"/>
                    <a:pt x="373" y="281"/>
                    <a:pt x="374" y="275"/>
                  </a:cubicBezTo>
                  <a:cubicBezTo>
                    <a:pt x="375" y="269"/>
                    <a:pt x="376" y="260"/>
                    <a:pt x="386" y="258"/>
                  </a:cubicBezTo>
                  <a:cubicBezTo>
                    <a:pt x="386" y="258"/>
                    <a:pt x="386" y="258"/>
                    <a:pt x="386" y="258"/>
                  </a:cubicBezTo>
                  <a:cubicBezTo>
                    <a:pt x="391" y="258"/>
                    <a:pt x="393" y="262"/>
                    <a:pt x="395" y="265"/>
                  </a:cubicBezTo>
                  <a:cubicBezTo>
                    <a:pt x="397" y="267"/>
                    <a:pt x="398" y="269"/>
                    <a:pt x="400" y="269"/>
                  </a:cubicBezTo>
                  <a:cubicBezTo>
                    <a:pt x="402" y="269"/>
                    <a:pt x="403" y="268"/>
                    <a:pt x="406" y="267"/>
                  </a:cubicBezTo>
                  <a:cubicBezTo>
                    <a:pt x="408" y="265"/>
                    <a:pt x="407" y="264"/>
                    <a:pt x="407" y="262"/>
                  </a:cubicBezTo>
                  <a:cubicBezTo>
                    <a:pt x="407" y="259"/>
                    <a:pt x="406" y="255"/>
                    <a:pt x="411" y="251"/>
                  </a:cubicBezTo>
                  <a:cubicBezTo>
                    <a:pt x="413" y="249"/>
                    <a:pt x="416" y="249"/>
                    <a:pt x="418" y="249"/>
                  </a:cubicBezTo>
                  <a:cubicBezTo>
                    <a:pt x="419" y="249"/>
                    <a:pt x="420" y="249"/>
                    <a:pt x="421" y="249"/>
                  </a:cubicBezTo>
                  <a:cubicBezTo>
                    <a:pt x="425" y="249"/>
                    <a:pt x="429" y="250"/>
                    <a:pt x="434" y="246"/>
                  </a:cubicBezTo>
                  <a:cubicBezTo>
                    <a:pt x="435" y="244"/>
                    <a:pt x="435" y="242"/>
                    <a:pt x="434" y="239"/>
                  </a:cubicBezTo>
                  <a:cubicBezTo>
                    <a:pt x="434" y="237"/>
                    <a:pt x="433" y="234"/>
                    <a:pt x="434" y="232"/>
                  </a:cubicBezTo>
                  <a:cubicBezTo>
                    <a:pt x="435" y="230"/>
                    <a:pt x="437" y="227"/>
                    <a:pt x="439" y="225"/>
                  </a:cubicBezTo>
                  <a:cubicBezTo>
                    <a:pt x="440" y="225"/>
                    <a:pt x="440" y="224"/>
                    <a:pt x="441" y="223"/>
                  </a:cubicBezTo>
                  <a:cubicBezTo>
                    <a:pt x="441" y="222"/>
                    <a:pt x="440" y="222"/>
                    <a:pt x="439" y="220"/>
                  </a:cubicBezTo>
                  <a:cubicBezTo>
                    <a:pt x="436" y="216"/>
                    <a:pt x="433" y="211"/>
                    <a:pt x="440" y="203"/>
                  </a:cubicBezTo>
                  <a:cubicBezTo>
                    <a:pt x="447" y="195"/>
                    <a:pt x="452" y="194"/>
                    <a:pt x="455" y="19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78"/>
            <p:cNvSpPr>
              <a:spLocks/>
            </p:cNvSpPr>
            <p:nvPr userDrawn="1"/>
          </p:nvSpPr>
          <p:spPr bwMode="auto">
            <a:xfrm>
              <a:off x="10080625" y="13437874"/>
              <a:ext cx="77788" cy="84138"/>
            </a:xfrm>
            <a:custGeom>
              <a:avLst/>
              <a:gdLst>
                <a:gd name="T0" fmla="*/ 18 w 20"/>
                <a:gd name="T1" fmla="*/ 7 h 22"/>
                <a:gd name="T2" fmla="*/ 18 w 20"/>
                <a:gd name="T3" fmla="*/ 0 h 22"/>
                <a:gd name="T4" fmla="*/ 17 w 20"/>
                <a:gd name="T5" fmla="*/ 0 h 22"/>
                <a:gd name="T6" fmla="*/ 17 w 20"/>
                <a:gd name="T7" fmla="*/ 0 h 22"/>
                <a:gd name="T8" fmla="*/ 17 w 20"/>
                <a:gd name="T9" fmla="*/ 0 h 22"/>
                <a:gd name="T10" fmla="*/ 12 w 20"/>
                <a:gd name="T11" fmla="*/ 2 h 22"/>
                <a:gd name="T12" fmla="*/ 10 w 20"/>
                <a:gd name="T13" fmla="*/ 3 h 22"/>
                <a:gd name="T14" fmla="*/ 10 w 20"/>
                <a:gd name="T15" fmla="*/ 3 h 22"/>
                <a:gd name="T16" fmla="*/ 8 w 20"/>
                <a:gd name="T17" fmla="*/ 3 h 22"/>
                <a:gd name="T18" fmla="*/ 4 w 20"/>
                <a:gd name="T19" fmla="*/ 1 h 22"/>
                <a:gd name="T20" fmla="*/ 4 w 20"/>
                <a:gd name="T21" fmla="*/ 1 h 22"/>
                <a:gd name="T22" fmla="*/ 3 w 20"/>
                <a:gd name="T23" fmla="*/ 1 h 22"/>
                <a:gd name="T24" fmla="*/ 2 w 20"/>
                <a:gd name="T25" fmla="*/ 2 h 22"/>
                <a:gd name="T26" fmla="*/ 2 w 20"/>
                <a:gd name="T27" fmla="*/ 11 h 22"/>
                <a:gd name="T28" fmla="*/ 2 w 20"/>
                <a:gd name="T29" fmla="*/ 13 h 22"/>
                <a:gd name="T30" fmla="*/ 1 w 20"/>
                <a:gd name="T31" fmla="*/ 17 h 22"/>
                <a:gd name="T32" fmla="*/ 3 w 20"/>
                <a:gd name="T33" fmla="*/ 19 h 22"/>
                <a:gd name="T34" fmla="*/ 3 w 20"/>
                <a:gd name="T35" fmla="*/ 19 h 22"/>
                <a:gd name="T36" fmla="*/ 5 w 20"/>
                <a:gd name="T37" fmla="*/ 18 h 22"/>
                <a:gd name="T38" fmla="*/ 7 w 20"/>
                <a:gd name="T39" fmla="*/ 17 h 22"/>
                <a:gd name="T40" fmla="*/ 7 w 20"/>
                <a:gd name="T41" fmla="*/ 17 h 22"/>
                <a:gd name="T42" fmla="*/ 8 w 20"/>
                <a:gd name="T43" fmla="*/ 18 h 22"/>
                <a:gd name="T44" fmla="*/ 8 w 20"/>
                <a:gd name="T45" fmla="*/ 17 h 22"/>
                <a:gd name="T46" fmla="*/ 9 w 20"/>
                <a:gd name="T47" fmla="*/ 18 h 22"/>
                <a:gd name="T48" fmla="*/ 9 w 20"/>
                <a:gd name="T49" fmla="*/ 19 h 22"/>
                <a:gd name="T50" fmla="*/ 15 w 20"/>
                <a:gd name="T51" fmla="*/ 22 h 22"/>
                <a:gd name="T52" fmla="*/ 16 w 20"/>
                <a:gd name="T53" fmla="*/ 22 h 22"/>
                <a:gd name="T54" fmla="*/ 18 w 20"/>
                <a:gd name="T55" fmla="*/ 21 h 22"/>
                <a:gd name="T56" fmla="*/ 18 w 20"/>
                <a:gd name="T57" fmla="*/ 21 h 22"/>
                <a:gd name="T58" fmla="*/ 18 w 20"/>
                <a:gd name="T59" fmla="*/ 16 h 22"/>
                <a:gd name="T60" fmla="*/ 17 w 20"/>
                <a:gd name="T61" fmla="*/ 13 h 22"/>
                <a:gd name="T62" fmla="*/ 16 w 20"/>
                <a:gd name="T63" fmla="*/ 9 h 22"/>
                <a:gd name="T64" fmla="*/ 17 w 20"/>
                <a:gd name="T65" fmla="*/ 8 h 22"/>
                <a:gd name="T66" fmla="*/ 18 w 20"/>
                <a:gd name="T6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2">
                  <a:moveTo>
                    <a:pt x="18" y="7"/>
                  </a:moveTo>
                  <a:cubicBezTo>
                    <a:pt x="19" y="4"/>
                    <a:pt x="20" y="2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4" y="1"/>
                    <a:pt x="12" y="2"/>
                  </a:cubicBezTo>
                  <a:cubicBezTo>
                    <a:pt x="12" y="3"/>
                    <a:pt x="11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7" y="2"/>
                    <a:pt x="6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1" y="6"/>
                    <a:pt x="2" y="11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1" y="15"/>
                    <a:pt x="0" y="16"/>
                    <a:pt x="1" y="17"/>
                  </a:cubicBezTo>
                  <a:cubicBezTo>
                    <a:pt x="1" y="18"/>
                    <a:pt x="2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6" y="18"/>
                    <a:pt x="6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20"/>
                    <a:pt x="12" y="22"/>
                    <a:pt x="15" y="22"/>
                  </a:cubicBezTo>
                  <a:cubicBezTo>
                    <a:pt x="15" y="22"/>
                    <a:pt x="15" y="22"/>
                    <a:pt x="16" y="22"/>
                  </a:cubicBezTo>
                  <a:cubicBezTo>
                    <a:pt x="17" y="22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7"/>
                    <a:pt x="18" y="16"/>
                  </a:cubicBezTo>
                  <a:cubicBezTo>
                    <a:pt x="18" y="15"/>
                    <a:pt x="17" y="14"/>
                    <a:pt x="17" y="13"/>
                  </a:cubicBezTo>
                  <a:cubicBezTo>
                    <a:pt x="17" y="12"/>
                    <a:pt x="16" y="10"/>
                    <a:pt x="16" y="9"/>
                  </a:cubicBezTo>
                  <a:cubicBezTo>
                    <a:pt x="16" y="9"/>
                    <a:pt x="16" y="9"/>
                    <a:pt x="17" y="8"/>
                  </a:cubicBezTo>
                  <a:cubicBezTo>
                    <a:pt x="17" y="8"/>
                    <a:pt x="17" y="7"/>
                    <a:pt x="18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79"/>
            <p:cNvSpPr>
              <a:spLocks/>
            </p:cNvSpPr>
            <p:nvPr userDrawn="1"/>
          </p:nvSpPr>
          <p:spPr bwMode="auto">
            <a:xfrm>
              <a:off x="10139363" y="13537886"/>
              <a:ext cx="11113" cy="23813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3 h 6"/>
                <a:gd name="T4" fmla="*/ 2 w 3"/>
                <a:gd name="T5" fmla="*/ 6 h 6"/>
                <a:gd name="T6" fmla="*/ 3 w 3"/>
                <a:gd name="T7" fmla="*/ 3 h 6"/>
                <a:gd name="T8" fmla="*/ 2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3" y="6"/>
                    <a:pt x="3" y="5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80"/>
            <p:cNvSpPr>
              <a:spLocks/>
            </p:cNvSpPr>
            <p:nvPr userDrawn="1"/>
          </p:nvSpPr>
          <p:spPr bwMode="auto">
            <a:xfrm>
              <a:off x="10158413" y="13534711"/>
              <a:ext cx="22225" cy="15875"/>
            </a:xfrm>
            <a:custGeom>
              <a:avLst/>
              <a:gdLst>
                <a:gd name="T0" fmla="*/ 3 w 6"/>
                <a:gd name="T1" fmla="*/ 4 h 4"/>
                <a:gd name="T2" fmla="*/ 6 w 6"/>
                <a:gd name="T3" fmla="*/ 2 h 4"/>
                <a:gd name="T4" fmla="*/ 3 w 6"/>
                <a:gd name="T5" fmla="*/ 0 h 4"/>
                <a:gd name="T6" fmla="*/ 0 w 6"/>
                <a:gd name="T7" fmla="*/ 2 h 4"/>
                <a:gd name="T8" fmla="*/ 3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4"/>
                    <a:pt x="3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Oval 81"/>
            <p:cNvSpPr>
              <a:spLocks noChangeArrowheads="1"/>
            </p:cNvSpPr>
            <p:nvPr userDrawn="1"/>
          </p:nvSpPr>
          <p:spPr bwMode="auto">
            <a:xfrm>
              <a:off x="10150475" y="13410886"/>
              <a:ext cx="15875" cy="15875"/>
            </a:xfrm>
            <a:prstGeom prst="ellipse">
              <a:avLst/>
            </a:pr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82"/>
            <p:cNvSpPr>
              <a:spLocks/>
            </p:cNvSpPr>
            <p:nvPr userDrawn="1"/>
          </p:nvSpPr>
          <p:spPr bwMode="auto">
            <a:xfrm>
              <a:off x="7061200" y="9057961"/>
              <a:ext cx="4949825" cy="6584950"/>
            </a:xfrm>
            <a:custGeom>
              <a:avLst/>
              <a:gdLst>
                <a:gd name="T0" fmla="*/ 1238 w 1280"/>
                <a:gd name="T1" fmla="*/ 861 h 1702"/>
                <a:gd name="T2" fmla="*/ 1173 w 1280"/>
                <a:gd name="T3" fmla="*/ 669 h 1702"/>
                <a:gd name="T4" fmla="*/ 1088 w 1280"/>
                <a:gd name="T5" fmla="*/ 602 h 1702"/>
                <a:gd name="T6" fmla="*/ 1113 w 1280"/>
                <a:gd name="T7" fmla="*/ 532 h 1702"/>
                <a:gd name="T8" fmla="*/ 1130 w 1280"/>
                <a:gd name="T9" fmla="*/ 386 h 1702"/>
                <a:gd name="T10" fmla="*/ 1109 w 1280"/>
                <a:gd name="T11" fmla="*/ 284 h 1702"/>
                <a:gd name="T12" fmla="*/ 1108 w 1280"/>
                <a:gd name="T13" fmla="*/ 239 h 1702"/>
                <a:gd name="T14" fmla="*/ 1054 w 1280"/>
                <a:gd name="T15" fmla="*/ 244 h 1702"/>
                <a:gd name="T16" fmla="*/ 1024 w 1280"/>
                <a:gd name="T17" fmla="*/ 168 h 1702"/>
                <a:gd name="T18" fmla="*/ 1025 w 1280"/>
                <a:gd name="T19" fmla="*/ 158 h 1702"/>
                <a:gd name="T20" fmla="*/ 1110 w 1280"/>
                <a:gd name="T21" fmla="*/ 98 h 1702"/>
                <a:gd name="T22" fmla="*/ 1085 w 1280"/>
                <a:gd name="T23" fmla="*/ 55 h 1702"/>
                <a:gd name="T24" fmla="*/ 1061 w 1280"/>
                <a:gd name="T25" fmla="*/ 18 h 1702"/>
                <a:gd name="T26" fmla="*/ 999 w 1280"/>
                <a:gd name="T27" fmla="*/ 53 h 1702"/>
                <a:gd name="T28" fmla="*/ 1014 w 1280"/>
                <a:gd name="T29" fmla="*/ 82 h 1702"/>
                <a:gd name="T30" fmla="*/ 958 w 1280"/>
                <a:gd name="T31" fmla="*/ 88 h 1702"/>
                <a:gd name="T32" fmla="*/ 813 w 1280"/>
                <a:gd name="T33" fmla="*/ 192 h 1702"/>
                <a:gd name="T34" fmla="*/ 817 w 1280"/>
                <a:gd name="T35" fmla="*/ 253 h 1702"/>
                <a:gd name="T36" fmla="*/ 771 w 1280"/>
                <a:gd name="T37" fmla="*/ 280 h 1702"/>
                <a:gd name="T38" fmla="*/ 722 w 1280"/>
                <a:gd name="T39" fmla="*/ 359 h 1702"/>
                <a:gd name="T40" fmla="*/ 717 w 1280"/>
                <a:gd name="T41" fmla="*/ 359 h 1702"/>
                <a:gd name="T42" fmla="*/ 661 w 1280"/>
                <a:gd name="T43" fmla="*/ 355 h 1702"/>
                <a:gd name="T44" fmla="*/ 532 w 1280"/>
                <a:gd name="T45" fmla="*/ 430 h 1702"/>
                <a:gd name="T46" fmla="*/ 486 w 1280"/>
                <a:gd name="T47" fmla="*/ 449 h 1702"/>
                <a:gd name="T48" fmla="*/ 415 w 1280"/>
                <a:gd name="T49" fmla="*/ 456 h 1702"/>
                <a:gd name="T50" fmla="*/ 426 w 1280"/>
                <a:gd name="T51" fmla="*/ 520 h 1702"/>
                <a:gd name="T52" fmla="*/ 341 w 1280"/>
                <a:gd name="T53" fmla="*/ 573 h 1702"/>
                <a:gd name="T54" fmla="*/ 280 w 1280"/>
                <a:gd name="T55" fmla="*/ 552 h 1702"/>
                <a:gd name="T56" fmla="*/ 191 w 1280"/>
                <a:gd name="T57" fmla="*/ 566 h 1702"/>
                <a:gd name="T58" fmla="*/ 66 w 1280"/>
                <a:gd name="T59" fmla="*/ 562 h 1702"/>
                <a:gd name="T60" fmla="*/ 66 w 1280"/>
                <a:gd name="T61" fmla="*/ 703 h 1702"/>
                <a:gd name="T62" fmla="*/ 14 w 1280"/>
                <a:gd name="T63" fmla="*/ 886 h 1702"/>
                <a:gd name="T64" fmla="*/ 74 w 1280"/>
                <a:gd name="T65" fmla="*/ 985 h 1702"/>
                <a:gd name="T66" fmla="*/ 116 w 1280"/>
                <a:gd name="T67" fmla="*/ 1183 h 1702"/>
                <a:gd name="T68" fmla="*/ 265 w 1280"/>
                <a:gd name="T69" fmla="*/ 1120 h 1702"/>
                <a:gd name="T70" fmla="*/ 296 w 1280"/>
                <a:gd name="T71" fmla="*/ 1213 h 1702"/>
                <a:gd name="T72" fmla="*/ 268 w 1280"/>
                <a:gd name="T73" fmla="*/ 1404 h 1702"/>
                <a:gd name="T74" fmla="*/ 181 w 1280"/>
                <a:gd name="T75" fmla="*/ 1510 h 1702"/>
                <a:gd name="T76" fmla="*/ 160 w 1280"/>
                <a:gd name="T77" fmla="*/ 1615 h 1702"/>
                <a:gd name="T78" fmla="*/ 374 w 1280"/>
                <a:gd name="T79" fmla="*/ 1556 h 1702"/>
                <a:gd name="T80" fmla="*/ 470 w 1280"/>
                <a:gd name="T81" fmla="*/ 1363 h 1702"/>
                <a:gd name="T82" fmla="*/ 606 w 1280"/>
                <a:gd name="T83" fmla="*/ 1406 h 1702"/>
                <a:gd name="T84" fmla="*/ 730 w 1280"/>
                <a:gd name="T85" fmla="*/ 1461 h 1702"/>
                <a:gd name="T86" fmla="*/ 830 w 1280"/>
                <a:gd name="T87" fmla="*/ 1458 h 1702"/>
                <a:gd name="T88" fmla="*/ 883 w 1280"/>
                <a:gd name="T89" fmla="*/ 1532 h 1702"/>
                <a:gd name="T90" fmla="*/ 863 w 1280"/>
                <a:gd name="T91" fmla="*/ 1685 h 1702"/>
                <a:gd name="T92" fmla="*/ 938 w 1280"/>
                <a:gd name="T93" fmla="*/ 1661 h 1702"/>
                <a:gd name="T94" fmla="*/ 993 w 1280"/>
                <a:gd name="T95" fmla="*/ 1368 h 1702"/>
                <a:gd name="T96" fmla="*/ 919 w 1280"/>
                <a:gd name="T97" fmla="*/ 1172 h 1702"/>
                <a:gd name="T98" fmla="*/ 826 w 1280"/>
                <a:gd name="T99" fmla="*/ 1151 h 1702"/>
                <a:gd name="T100" fmla="*/ 803 w 1280"/>
                <a:gd name="T101" fmla="*/ 1178 h 1702"/>
                <a:gd name="T102" fmla="*/ 782 w 1280"/>
                <a:gd name="T103" fmla="*/ 1168 h 1702"/>
                <a:gd name="T104" fmla="*/ 761 w 1280"/>
                <a:gd name="T105" fmla="*/ 1070 h 1702"/>
                <a:gd name="T106" fmla="*/ 787 w 1280"/>
                <a:gd name="T107" fmla="*/ 914 h 1702"/>
                <a:gd name="T108" fmla="*/ 866 w 1280"/>
                <a:gd name="T109" fmla="*/ 849 h 1702"/>
                <a:gd name="T110" fmla="*/ 909 w 1280"/>
                <a:gd name="T111" fmla="*/ 804 h 1702"/>
                <a:gd name="T112" fmla="*/ 962 w 1280"/>
                <a:gd name="T113" fmla="*/ 781 h 1702"/>
                <a:gd name="T114" fmla="*/ 937 w 1280"/>
                <a:gd name="T115" fmla="*/ 655 h 1702"/>
                <a:gd name="T116" fmla="*/ 993 w 1280"/>
                <a:gd name="T117" fmla="*/ 618 h 1702"/>
                <a:gd name="T118" fmla="*/ 1018 w 1280"/>
                <a:gd name="T119" fmla="*/ 547 h 1702"/>
                <a:gd name="T120" fmla="*/ 1041 w 1280"/>
                <a:gd name="T121" fmla="*/ 557 h 1702"/>
                <a:gd name="T122" fmla="*/ 1070 w 1280"/>
                <a:gd name="T123" fmla="*/ 764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0" h="1702">
                  <a:moveTo>
                    <a:pt x="1243" y="939"/>
                  </a:moveTo>
                  <a:cubicBezTo>
                    <a:pt x="1247" y="945"/>
                    <a:pt x="1250" y="951"/>
                    <a:pt x="1268" y="954"/>
                  </a:cubicBezTo>
                  <a:cubicBezTo>
                    <a:pt x="1268" y="954"/>
                    <a:pt x="1269" y="954"/>
                    <a:pt x="1270" y="955"/>
                  </a:cubicBezTo>
                  <a:cubicBezTo>
                    <a:pt x="1271" y="956"/>
                    <a:pt x="1273" y="957"/>
                    <a:pt x="1275" y="957"/>
                  </a:cubicBezTo>
                  <a:cubicBezTo>
                    <a:pt x="1275" y="957"/>
                    <a:pt x="1275" y="957"/>
                    <a:pt x="1275" y="957"/>
                  </a:cubicBezTo>
                  <a:cubicBezTo>
                    <a:pt x="1276" y="957"/>
                    <a:pt x="1276" y="957"/>
                    <a:pt x="1277" y="957"/>
                  </a:cubicBezTo>
                  <a:cubicBezTo>
                    <a:pt x="1280" y="955"/>
                    <a:pt x="1278" y="950"/>
                    <a:pt x="1276" y="946"/>
                  </a:cubicBezTo>
                  <a:cubicBezTo>
                    <a:pt x="1275" y="944"/>
                    <a:pt x="1274" y="942"/>
                    <a:pt x="1274" y="941"/>
                  </a:cubicBezTo>
                  <a:cubicBezTo>
                    <a:pt x="1274" y="939"/>
                    <a:pt x="1274" y="937"/>
                    <a:pt x="1275" y="936"/>
                  </a:cubicBezTo>
                  <a:cubicBezTo>
                    <a:pt x="1276" y="933"/>
                    <a:pt x="1276" y="931"/>
                    <a:pt x="1271" y="925"/>
                  </a:cubicBezTo>
                  <a:cubicBezTo>
                    <a:pt x="1272" y="923"/>
                    <a:pt x="1272" y="923"/>
                    <a:pt x="1272" y="923"/>
                  </a:cubicBezTo>
                  <a:cubicBezTo>
                    <a:pt x="1275" y="916"/>
                    <a:pt x="1275" y="916"/>
                    <a:pt x="1272" y="911"/>
                  </a:cubicBezTo>
                  <a:cubicBezTo>
                    <a:pt x="1271" y="910"/>
                    <a:pt x="1271" y="908"/>
                    <a:pt x="1269" y="906"/>
                  </a:cubicBezTo>
                  <a:cubicBezTo>
                    <a:pt x="1272" y="899"/>
                    <a:pt x="1271" y="898"/>
                    <a:pt x="1267" y="894"/>
                  </a:cubicBezTo>
                  <a:cubicBezTo>
                    <a:pt x="1267" y="894"/>
                    <a:pt x="1265" y="893"/>
                    <a:pt x="1264" y="891"/>
                  </a:cubicBezTo>
                  <a:cubicBezTo>
                    <a:pt x="1263" y="883"/>
                    <a:pt x="1258" y="879"/>
                    <a:pt x="1255" y="876"/>
                  </a:cubicBezTo>
                  <a:cubicBezTo>
                    <a:pt x="1253" y="874"/>
                    <a:pt x="1251" y="873"/>
                    <a:pt x="1251" y="872"/>
                  </a:cubicBezTo>
                  <a:cubicBezTo>
                    <a:pt x="1252" y="869"/>
                    <a:pt x="1252" y="866"/>
                    <a:pt x="1252" y="865"/>
                  </a:cubicBezTo>
                  <a:cubicBezTo>
                    <a:pt x="1251" y="863"/>
                    <a:pt x="1250" y="863"/>
                    <a:pt x="1249" y="863"/>
                  </a:cubicBezTo>
                  <a:cubicBezTo>
                    <a:pt x="1249" y="863"/>
                    <a:pt x="1249" y="863"/>
                    <a:pt x="1249" y="863"/>
                  </a:cubicBezTo>
                  <a:cubicBezTo>
                    <a:pt x="1248" y="862"/>
                    <a:pt x="1247" y="862"/>
                    <a:pt x="1245" y="862"/>
                  </a:cubicBezTo>
                  <a:cubicBezTo>
                    <a:pt x="1243" y="862"/>
                    <a:pt x="1242" y="863"/>
                    <a:pt x="1240" y="863"/>
                  </a:cubicBezTo>
                  <a:cubicBezTo>
                    <a:pt x="1240" y="863"/>
                    <a:pt x="1239" y="863"/>
                    <a:pt x="1239" y="863"/>
                  </a:cubicBezTo>
                  <a:cubicBezTo>
                    <a:pt x="1238" y="862"/>
                    <a:pt x="1238" y="861"/>
                    <a:pt x="1238" y="861"/>
                  </a:cubicBezTo>
                  <a:cubicBezTo>
                    <a:pt x="1242" y="860"/>
                    <a:pt x="1245" y="859"/>
                    <a:pt x="1247" y="856"/>
                  </a:cubicBezTo>
                  <a:cubicBezTo>
                    <a:pt x="1248" y="853"/>
                    <a:pt x="1248" y="849"/>
                    <a:pt x="1249" y="846"/>
                  </a:cubicBezTo>
                  <a:cubicBezTo>
                    <a:pt x="1249" y="842"/>
                    <a:pt x="1250" y="837"/>
                    <a:pt x="1252" y="833"/>
                  </a:cubicBezTo>
                  <a:cubicBezTo>
                    <a:pt x="1256" y="833"/>
                    <a:pt x="1258" y="832"/>
                    <a:pt x="1260" y="829"/>
                  </a:cubicBezTo>
                  <a:cubicBezTo>
                    <a:pt x="1261" y="829"/>
                    <a:pt x="1261" y="828"/>
                    <a:pt x="1260" y="828"/>
                  </a:cubicBezTo>
                  <a:cubicBezTo>
                    <a:pt x="1259" y="826"/>
                    <a:pt x="1256" y="825"/>
                    <a:pt x="1254" y="825"/>
                  </a:cubicBezTo>
                  <a:cubicBezTo>
                    <a:pt x="1251" y="824"/>
                    <a:pt x="1249" y="824"/>
                    <a:pt x="1249" y="823"/>
                  </a:cubicBezTo>
                  <a:cubicBezTo>
                    <a:pt x="1247" y="815"/>
                    <a:pt x="1242" y="814"/>
                    <a:pt x="1238" y="813"/>
                  </a:cubicBezTo>
                  <a:cubicBezTo>
                    <a:pt x="1236" y="812"/>
                    <a:pt x="1234" y="812"/>
                    <a:pt x="1233" y="810"/>
                  </a:cubicBezTo>
                  <a:cubicBezTo>
                    <a:pt x="1229" y="806"/>
                    <a:pt x="1229" y="798"/>
                    <a:pt x="1229" y="792"/>
                  </a:cubicBezTo>
                  <a:cubicBezTo>
                    <a:pt x="1229" y="790"/>
                    <a:pt x="1229" y="788"/>
                    <a:pt x="1228" y="787"/>
                  </a:cubicBezTo>
                  <a:cubicBezTo>
                    <a:pt x="1223" y="773"/>
                    <a:pt x="1226" y="771"/>
                    <a:pt x="1231" y="768"/>
                  </a:cubicBezTo>
                  <a:cubicBezTo>
                    <a:pt x="1234" y="767"/>
                    <a:pt x="1237" y="766"/>
                    <a:pt x="1239" y="762"/>
                  </a:cubicBezTo>
                  <a:cubicBezTo>
                    <a:pt x="1242" y="757"/>
                    <a:pt x="1240" y="746"/>
                    <a:pt x="1236" y="744"/>
                  </a:cubicBezTo>
                  <a:cubicBezTo>
                    <a:pt x="1233" y="741"/>
                    <a:pt x="1229" y="740"/>
                    <a:pt x="1225" y="739"/>
                  </a:cubicBezTo>
                  <a:cubicBezTo>
                    <a:pt x="1218" y="737"/>
                    <a:pt x="1209" y="735"/>
                    <a:pt x="1201" y="723"/>
                  </a:cubicBezTo>
                  <a:cubicBezTo>
                    <a:pt x="1194" y="713"/>
                    <a:pt x="1191" y="704"/>
                    <a:pt x="1193" y="697"/>
                  </a:cubicBezTo>
                  <a:cubicBezTo>
                    <a:pt x="1203" y="697"/>
                    <a:pt x="1208" y="696"/>
                    <a:pt x="1210" y="687"/>
                  </a:cubicBezTo>
                  <a:cubicBezTo>
                    <a:pt x="1210" y="681"/>
                    <a:pt x="1202" y="677"/>
                    <a:pt x="1194" y="674"/>
                  </a:cubicBezTo>
                  <a:cubicBezTo>
                    <a:pt x="1191" y="671"/>
                    <a:pt x="1189" y="670"/>
                    <a:pt x="1187" y="670"/>
                  </a:cubicBezTo>
                  <a:cubicBezTo>
                    <a:pt x="1184" y="670"/>
                    <a:pt x="1183" y="672"/>
                    <a:pt x="1182" y="673"/>
                  </a:cubicBezTo>
                  <a:cubicBezTo>
                    <a:pt x="1180" y="674"/>
                    <a:pt x="1179" y="676"/>
                    <a:pt x="1178" y="676"/>
                  </a:cubicBezTo>
                  <a:cubicBezTo>
                    <a:pt x="1177" y="675"/>
                    <a:pt x="1177" y="674"/>
                    <a:pt x="1176" y="673"/>
                  </a:cubicBezTo>
                  <a:cubicBezTo>
                    <a:pt x="1176" y="672"/>
                    <a:pt x="1175" y="670"/>
                    <a:pt x="1173" y="669"/>
                  </a:cubicBezTo>
                  <a:cubicBezTo>
                    <a:pt x="1172" y="669"/>
                    <a:pt x="1170" y="669"/>
                    <a:pt x="1169" y="669"/>
                  </a:cubicBezTo>
                  <a:cubicBezTo>
                    <a:pt x="1164" y="668"/>
                    <a:pt x="1158" y="667"/>
                    <a:pt x="1157" y="661"/>
                  </a:cubicBezTo>
                  <a:cubicBezTo>
                    <a:pt x="1157" y="661"/>
                    <a:pt x="1157" y="661"/>
                    <a:pt x="1157" y="660"/>
                  </a:cubicBezTo>
                  <a:cubicBezTo>
                    <a:pt x="1157" y="660"/>
                    <a:pt x="1157" y="660"/>
                    <a:pt x="1157" y="660"/>
                  </a:cubicBezTo>
                  <a:cubicBezTo>
                    <a:pt x="1157" y="659"/>
                    <a:pt x="1157" y="657"/>
                    <a:pt x="1157" y="655"/>
                  </a:cubicBezTo>
                  <a:cubicBezTo>
                    <a:pt x="1157" y="648"/>
                    <a:pt x="1156" y="643"/>
                    <a:pt x="1151" y="642"/>
                  </a:cubicBezTo>
                  <a:cubicBezTo>
                    <a:pt x="1151" y="642"/>
                    <a:pt x="1150" y="642"/>
                    <a:pt x="1149" y="642"/>
                  </a:cubicBezTo>
                  <a:cubicBezTo>
                    <a:pt x="1145" y="642"/>
                    <a:pt x="1141" y="646"/>
                    <a:pt x="1137" y="649"/>
                  </a:cubicBezTo>
                  <a:cubicBezTo>
                    <a:pt x="1134" y="651"/>
                    <a:pt x="1133" y="652"/>
                    <a:pt x="1135" y="655"/>
                  </a:cubicBezTo>
                  <a:cubicBezTo>
                    <a:pt x="1136" y="657"/>
                    <a:pt x="1137" y="658"/>
                    <a:pt x="1137" y="659"/>
                  </a:cubicBezTo>
                  <a:cubicBezTo>
                    <a:pt x="1134" y="660"/>
                    <a:pt x="1132" y="661"/>
                    <a:pt x="1130" y="661"/>
                  </a:cubicBezTo>
                  <a:cubicBezTo>
                    <a:pt x="1127" y="661"/>
                    <a:pt x="1124" y="660"/>
                    <a:pt x="1122" y="657"/>
                  </a:cubicBezTo>
                  <a:cubicBezTo>
                    <a:pt x="1117" y="652"/>
                    <a:pt x="1113" y="642"/>
                    <a:pt x="1110" y="634"/>
                  </a:cubicBezTo>
                  <a:cubicBezTo>
                    <a:pt x="1109" y="631"/>
                    <a:pt x="1108" y="628"/>
                    <a:pt x="1107" y="625"/>
                  </a:cubicBezTo>
                  <a:cubicBezTo>
                    <a:pt x="1107" y="624"/>
                    <a:pt x="1107" y="624"/>
                    <a:pt x="1107" y="624"/>
                  </a:cubicBezTo>
                  <a:cubicBezTo>
                    <a:pt x="1107" y="621"/>
                    <a:pt x="1107" y="620"/>
                    <a:pt x="1104" y="618"/>
                  </a:cubicBezTo>
                  <a:cubicBezTo>
                    <a:pt x="1104" y="617"/>
                    <a:pt x="1103" y="616"/>
                    <a:pt x="1102" y="615"/>
                  </a:cubicBezTo>
                  <a:cubicBezTo>
                    <a:pt x="1101" y="615"/>
                    <a:pt x="1101" y="614"/>
                    <a:pt x="1102" y="613"/>
                  </a:cubicBezTo>
                  <a:cubicBezTo>
                    <a:pt x="1102" y="612"/>
                    <a:pt x="1103" y="611"/>
                    <a:pt x="1102" y="610"/>
                  </a:cubicBezTo>
                  <a:cubicBezTo>
                    <a:pt x="1101" y="609"/>
                    <a:pt x="1099" y="608"/>
                    <a:pt x="1096" y="607"/>
                  </a:cubicBezTo>
                  <a:cubicBezTo>
                    <a:pt x="1095" y="606"/>
                    <a:pt x="1095" y="606"/>
                    <a:pt x="1096" y="604"/>
                  </a:cubicBezTo>
                  <a:cubicBezTo>
                    <a:pt x="1096" y="604"/>
                    <a:pt x="1096" y="603"/>
                    <a:pt x="1095" y="602"/>
                  </a:cubicBezTo>
                  <a:cubicBezTo>
                    <a:pt x="1095" y="601"/>
                    <a:pt x="1093" y="601"/>
                    <a:pt x="1093" y="601"/>
                  </a:cubicBezTo>
                  <a:cubicBezTo>
                    <a:pt x="1091" y="601"/>
                    <a:pt x="1090" y="601"/>
                    <a:pt x="1088" y="602"/>
                  </a:cubicBezTo>
                  <a:cubicBezTo>
                    <a:pt x="1087" y="600"/>
                    <a:pt x="1086" y="598"/>
                    <a:pt x="1085" y="596"/>
                  </a:cubicBezTo>
                  <a:cubicBezTo>
                    <a:pt x="1082" y="590"/>
                    <a:pt x="1078" y="584"/>
                    <a:pt x="1078" y="580"/>
                  </a:cubicBezTo>
                  <a:cubicBezTo>
                    <a:pt x="1082" y="579"/>
                    <a:pt x="1084" y="577"/>
                    <a:pt x="1086" y="575"/>
                  </a:cubicBezTo>
                  <a:cubicBezTo>
                    <a:pt x="1087" y="572"/>
                    <a:pt x="1086" y="569"/>
                    <a:pt x="1086" y="566"/>
                  </a:cubicBezTo>
                  <a:cubicBezTo>
                    <a:pt x="1085" y="565"/>
                    <a:pt x="1085" y="564"/>
                    <a:pt x="1085" y="564"/>
                  </a:cubicBezTo>
                  <a:cubicBezTo>
                    <a:pt x="1087" y="564"/>
                    <a:pt x="1088" y="565"/>
                    <a:pt x="1089" y="565"/>
                  </a:cubicBezTo>
                  <a:cubicBezTo>
                    <a:pt x="1091" y="566"/>
                    <a:pt x="1093" y="567"/>
                    <a:pt x="1095" y="567"/>
                  </a:cubicBezTo>
                  <a:cubicBezTo>
                    <a:pt x="1097" y="567"/>
                    <a:pt x="1099" y="566"/>
                    <a:pt x="1100" y="563"/>
                  </a:cubicBezTo>
                  <a:cubicBezTo>
                    <a:pt x="1104" y="556"/>
                    <a:pt x="1099" y="553"/>
                    <a:pt x="1095" y="551"/>
                  </a:cubicBezTo>
                  <a:cubicBezTo>
                    <a:pt x="1095" y="551"/>
                    <a:pt x="1093" y="550"/>
                    <a:pt x="1093" y="550"/>
                  </a:cubicBezTo>
                  <a:cubicBezTo>
                    <a:pt x="1094" y="549"/>
                    <a:pt x="1094" y="548"/>
                    <a:pt x="1095" y="546"/>
                  </a:cubicBezTo>
                  <a:cubicBezTo>
                    <a:pt x="1096" y="543"/>
                    <a:pt x="1095" y="540"/>
                    <a:pt x="1094" y="535"/>
                  </a:cubicBezTo>
                  <a:cubicBezTo>
                    <a:pt x="1094" y="533"/>
                    <a:pt x="1093" y="530"/>
                    <a:pt x="1093" y="527"/>
                  </a:cubicBezTo>
                  <a:cubicBezTo>
                    <a:pt x="1093" y="527"/>
                    <a:pt x="1094" y="526"/>
                    <a:pt x="1094" y="526"/>
                  </a:cubicBezTo>
                  <a:cubicBezTo>
                    <a:pt x="1096" y="526"/>
                    <a:pt x="1097" y="529"/>
                    <a:pt x="1099" y="531"/>
                  </a:cubicBezTo>
                  <a:cubicBezTo>
                    <a:pt x="1099" y="532"/>
                    <a:pt x="1099" y="532"/>
                    <a:pt x="1099" y="532"/>
                  </a:cubicBezTo>
                  <a:cubicBezTo>
                    <a:pt x="1099" y="532"/>
                    <a:pt x="1100" y="532"/>
                    <a:pt x="1100" y="532"/>
                  </a:cubicBezTo>
                  <a:cubicBezTo>
                    <a:pt x="1100" y="532"/>
                    <a:pt x="1100" y="532"/>
                    <a:pt x="1100" y="532"/>
                  </a:cubicBezTo>
                  <a:cubicBezTo>
                    <a:pt x="1101" y="532"/>
                    <a:pt x="1101" y="532"/>
                    <a:pt x="1101" y="532"/>
                  </a:cubicBezTo>
                  <a:cubicBezTo>
                    <a:pt x="1102" y="532"/>
                    <a:pt x="1103" y="533"/>
                    <a:pt x="1104" y="535"/>
                  </a:cubicBezTo>
                  <a:cubicBezTo>
                    <a:pt x="1106" y="537"/>
                    <a:pt x="1108" y="541"/>
                    <a:pt x="1113" y="541"/>
                  </a:cubicBezTo>
                  <a:cubicBezTo>
                    <a:pt x="1113" y="541"/>
                    <a:pt x="1114" y="541"/>
                    <a:pt x="1115" y="540"/>
                  </a:cubicBezTo>
                  <a:cubicBezTo>
                    <a:pt x="1115" y="540"/>
                    <a:pt x="1115" y="540"/>
                    <a:pt x="1115" y="540"/>
                  </a:cubicBezTo>
                  <a:cubicBezTo>
                    <a:pt x="1117" y="538"/>
                    <a:pt x="1115" y="535"/>
                    <a:pt x="1113" y="532"/>
                  </a:cubicBezTo>
                  <a:cubicBezTo>
                    <a:pt x="1111" y="529"/>
                    <a:pt x="1108" y="524"/>
                    <a:pt x="1108" y="518"/>
                  </a:cubicBezTo>
                  <a:cubicBezTo>
                    <a:pt x="1107" y="516"/>
                    <a:pt x="1108" y="514"/>
                    <a:pt x="1109" y="512"/>
                  </a:cubicBezTo>
                  <a:cubicBezTo>
                    <a:pt x="1110" y="511"/>
                    <a:pt x="1111" y="510"/>
                    <a:pt x="1111" y="508"/>
                  </a:cubicBezTo>
                  <a:cubicBezTo>
                    <a:pt x="1111" y="504"/>
                    <a:pt x="1110" y="502"/>
                    <a:pt x="1110" y="500"/>
                  </a:cubicBezTo>
                  <a:cubicBezTo>
                    <a:pt x="1109" y="494"/>
                    <a:pt x="1108" y="491"/>
                    <a:pt x="1119" y="477"/>
                  </a:cubicBezTo>
                  <a:cubicBezTo>
                    <a:pt x="1119" y="476"/>
                    <a:pt x="1120" y="474"/>
                    <a:pt x="1120" y="473"/>
                  </a:cubicBezTo>
                  <a:cubicBezTo>
                    <a:pt x="1120" y="471"/>
                    <a:pt x="1121" y="469"/>
                    <a:pt x="1122" y="468"/>
                  </a:cubicBezTo>
                  <a:cubicBezTo>
                    <a:pt x="1122" y="468"/>
                    <a:pt x="1122" y="468"/>
                    <a:pt x="1122" y="468"/>
                  </a:cubicBezTo>
                  <a:cubicBezTo>
                    <a:pt x="1130" y="465"/>
                    <a:pt x="1137" y="465"/>
                    <a:pt x="1144" y="464"/>
                  </a:cubicBezTo>
                  <a:cubicBezTo>
                    <a:pt x="1148" y="464"/>
                    <a:pt x="1152" y="463"/>
                    <a:pt x="1156" y="463"/>
                  </a:cubicBezTo>
                  <a:cubicBezTo>
                    <a:pt x="1156" y="462"/>
                    <a:pt x="1157" y="462"/>
                    <a:pt x="1157" y="461"/>
                  </a:cubicBezTo>
                  <a:cubicBezTo>
                    <a:pt x="1157" y="460"/>
                    <a:pt x="1157" y="460"/>
                    <a:pt x="1157" y="460"/>
                  </a:cubicBezTo>
                  <a:cubicBezTo>
                    <a:pt x="1157" y="458"/>
                    <a:pt x="1155" y="456"/>
                    <a:pt x="1153" y="455"/>
                  </a:cubicBezTo>
                  <a:cubicBezTo>
                    <a:pt x="1151" y="453"/>
                    <a:pt x="1148" y="451"/>
                    <a:pt x="1147" y="449"/>
                  </a:cubicBezTo>
                  <a:cubicBezTo>
                    <a:pt x="1144" y="442"/>
                    <a:pt x="1143" y="435"/>
                    <a:pt x="1143" y="427"/>
                  </a:cubicBezTo>
                  <a:cubicBezTo>
                    <a:pt x="1142" y="424"/>
                    <a:pt x="1142" y="424"/>
                    <a:pt x="1142" y="424"/>
                  </a:cubicBezTo>
                  <a:cubicBezTo>
                    <a:pt x="1141" y="421"/>
                    <a:pt x="1139" y="417"/>
                    <a:pt x="1139" y="415"/>
                  </a:cubicBezTo>
                  <a:cubicBezTo>
                    <a:pt x="1142" y="411"/>
                    <a:pt x="1143" y="408"/>
                    <a:pt x="1142" y="405"/>
                  </a:cubicBezTo>
                  <a:cubicBezTo>
                    <a:pt x="1141" y="403"/>
                    <a:pt x="1137" y="402"/>
                    <a:pt x="1132" y="401"/>
                  </a:cubicBezTo>
                  <a:cubicBezTo>
                    <a:pt x="1132" y="399"/>
                    <a:pt x="1133" y="397"/>
                    <a:pt x="1133" y="395"/>
                  </a:cubicBezTo>
                  <a:cubicBezTo>
                    <a:pt x="1134" y="393"/>
                    <a:pt x="1135" y="390"/>
                    <a:pt x="1135" y="388"/>
                  </a:cubicBezTo>
                  <a:cubicBezTo>
                    <a:pt x="1135" y="388"/>
                    <a:pt x="1135" y="387"/>
                    <a:pt x="1135" y="387"/>
                  </a:cubicBezTo>
                  <a:cubicBezTo>
                    <a:pt x="1134" y="386"/>
                    <a:pt x="1132" y="386"/>
                    <a:pt x="1131" y="386"/>
                  </a:cubicBezTo>
                  <a:cubicBezTo>
                    <a:pt x="1131" y="386"/>
                    <a:pt x="1130" y="386"/>
                    <a:pt x="1130" y="386"/>
                  </a:cubicBezTo>
                  <a:cubicBezTo>
                    <a:pt x="1129" y="386"/>
                    <a:pt x="1129" y="386"/>
                    <a:pt x="1129" y="386"/>
                  </a:cubicBezTo>
                  <a:cubicBezTo>
                    <a:pt x="1128" y="386"/>
                    <a:pt x="1128" y="386"/>
                    <a:pt x="1128" y="386"/>
                  </a:cubicBezTo>
                  <a:cubicBezTo>
                    <a:pt x="1128" y="386"/>
                    <a:pt x="1128" y="386"/>
                    <a:pt x="1128" y="385"/>
                  </a:cubicBezTo>
                  <a:cubicBezTo>
                    <a:pt x="1133" y="378"/>
                    <a:pt x="1133" y="377"/>
                    <a:pt x="1126" y="370"/>
                  </a:cubicBezTo>
                  <a:cubicBezTo>
                    <a:pt x="1126" y="370"/>
                    <a:pt x="1125" y="369"/>
                    <a:pt x="1124" y="368"/>
                  </a:cubicBezTo>
                  <a:cubicBezTo>
                    <a:pt x="1124" y="367"/>
                    <a:pt x="1124" y="366"/>
                    <a:pt x="1125" y="365"/>
                  </a:cubicBezTo>
                  <a:cubicBezTo>
                    <a:pt x="1126" y="362"/>
                    <a:pt x="1128" y="358"/>
                    <a:pt x="1125" y="348"/>
                  </a:cubicBezTo>
                  <a:cubicBezTo>
                    <a:pt x="1125" y="348"/>
                    <a:pt x="1125" y="348"/>
                    <a:pt x="1125" y="347"/>
                  </a:cubicBezTo>
                  <a:cubicBezTo>
                    <a:pt x="1125" y="347"/>
                    <a:pt x="1125" y="347"/>
                    <a:pt x="1125" y="347"/>
                  </a:cubicBezTo>
                  <a:cubicBezTo>
                    <a:pt x="1125" y="346"/>
                    <a:pt x="1126" y="345"/>
                    <a:pt x="1126" y="344"/>
                  </a:cubicBezTo>
                  <a:cubicBezTo>
                    <a:pt x="1128" y="340"/>
                    <a:pt x="1130" y="336"/>
                    <a:pt x="1124" y="328"/>
                  </a:cubicBezTo>
                  <a:cubicBezTo>
                    <a:pt x="1127" y="324"/>
                    <a:pt x="1127" y="323"/>
                    <a:pt x="1125" y="320"/>
                  </a:cubicBezTo>
                  <a:cubicBezTo>
                    <a:pt x="1124" y="319"/>
                    <a:pt x="1123" y="317"/>
                    <a:pt x="1123" y="314"/>
                  </a:cubicBezTo>
                  <a:cubicBezTo>
                    <a:pt x="1122" y="313"/>
                    <a:pt x="1123" y="311"/>
                    <a:pt x="1124" y="310"/>
                  </a:cubicBezTo>
                  <a:cubicBezTo>
                    <a:pt x="1124" y="308"/>
                    <a:pt x="1125" y="306"/>
                    <a:pt x="1125" y="305"/>
                  </a:cubicBezTo>
                  <a:cubicBezTo>
                    <a:pt x="1124" y="302"/>
                    <a:pt x="1123" y="301"/>
                    <a:pt x="1122" y="299"/>
                  </a:cubicBezTo>
                  <a:cubicBezTo>
                    <a:pt x="1121" y="298"/>
                    <a:pt x="1120" y="297"/>
                    <a:pt x="1119" y="295"/>
                  </a:cubicBezTo>
                  <a:cubicBezTo>
                    <a:pt x="1119" y="295"/>
                    <a:pt x="1120" y="294"/>
                    <a:pt x="1120" y="293"/>
                  </a:cubicBezTo>
                  <a:cubicBezTo>
                    <a:pt x="1122" y="291"/>
                    <a:pt x="1123" y="288"/>
                    <a:pt x="1121" y="285"/>
                  </a:cubicBezTo>
                  <a:cubicBezTo>
                    <a:pt x="1120" y="284"/>
                    <a:pt x="1119" y="283"/>
                    <a:pt x="1117" y="283"/>
                  </a:cubicBezTo>
                  <a:cubicBezTo>
                    <a:pt x="1116" y="283"/>
                    <a:pt x="1115" y="283"/>
                    <a:pt x="1114" y="284"/>
                  </a:cubicBezTo>
                  <a:cubicBezTo>
                    <a:pt x="1113" y="284"/>
                    <a:pt x="1112" y="284"/>
                    <a:pt x="1111" y="284"/>
                  </a:cubicBezTo>
                  <a:cubicBezTo>
                    <a:pt x="1110" y="284"/>
                    <a:pt x="1110" y="284"/>
                    <a:pt x="1109" y="284"/>
                  </a:cubicBezTo>
                  <a:cubicBezTo>
                    <a:pt x="1109" y="284"/>
                    <a:pt x="1109" y="284"/>
                    <a:pt x="1109" y="284"/>
                  </a:cubicBezTo>
                  <a:cubicBezTo>
                    <a:pt x="1109" y="284"/>
                    <a:pt x="1109" y="284"/>
                    <a:pt x="1109" y="284"/>
                  </a:cubicBezTo>
                  <a:cubicBezTo>
                    <a:pt x="1109" y="284"/>
                    <a:pt x="1109" y="283"/>
                    <a:pt x="1110" y="282"/>
                  </a:cubicBezTo>
                  <a:cubicBezTo>
                    <a:pt x="1111" y="280"/>
                    <a:pt x="1112" y="279"/>
                    <a:pt x="1114" y="279"/>
                  </a:cubicBezTo>
                  <a:cubicBezTo>
                    <a:pt x="1114" y="279"/>
                    <a:pt x="1115" y="279"/>
                    <a:pt x="1116" y="281"/>
                  </a:cubicBezTo>
                  <a:cubicBezTo>
                    <a:pt x="1116" y="281"/>
                    <a:pt x="1116" y="281"/>
                    <a:pt x="1117" y="281"/>
                  </a:cubicBezTo>
                  <a:cubicBezTo>
                    <a:pt x="1117" y="282"/>
                    <a:pt x="1118" y="282"/>
                    <a:pt x="1119" y="282"/>
                  </a:cubicBezTo>
                  <a:cubicBezTo>
                    <a:pt x="1119" y="282"/>
                    <a:pt x="1119" y="282"/>
                    <a:pt x="1119" y="282"/>
                  </a:cubicBezTo>
                  <a:cubicBezTo>
                    <a:pt x="1124" y="282"/>
                    <a:pt x="1128" y="276"/>
                    <a:pt x="1133" y="269"/>
                  </a:cubicBezTo>
                  <a:cubicBezTo>
                    <a:pt x="1136" y="265"/>
                    <a:pt x="1139" y="262"/>
                    <a:pt x="1141" y="260"/>
                  </a:cubicBezTo>
                  <a:cubicBezTo>
                    <a:pt x="1142" y="260"/>
                    <a:pt x="1143" y="259"/>
                    <a:pt x="1144" y="259"/>
                  </a:cubicBezTo>
                  <a:cubicBezTo>
                    <a:pt x="1147" y="258"/>
                    <a:pt x="1150" y="256"/>
                    <a:pt x="1149" y="253"/>
                  </a:cubicBezTo>
                  <a:cubicBezTo>
                    <a:pt x="1148" y="251"/>
                    <a:pt x="1146" y="251"/>
                    <a:pt x="1145" y="251"/>
                  </a:cubicBezTo>
                  <a:cubicBezTo>
                    <a:pt x="1143" y="251"/>
                    <a:pt x="1142" y="251"/>
                    <a:pt x="1141" y="251"/>
                  </a:cubicBezTo>
                  <a:cubicBezTo>
                    <a:pt x="1141" y="250"/>
                    <a:pt x="1141" y="250"/>
                    <a:pt x="1141" y="249"/>
                  </a:cubicBezTo>
                  <a:cubicBezTo>
                    <a:pt x="1141" y="245"/>
                    <a:pt x="1141" y="241"/>
                    <a:pt x="1136" y="237"/>
                  </a:cubicBezTo>
                  <a:cubicBezTo>
                    <a:pt x="1135" y="237"/>
                    <a:pt x="1135" y="237"/>
                    <a:pt x="1134" y="237"/>
                  </a:cubicBezTo>
                  <a:cubicBezTo>
                    <a:pt x="1130" y="237"/>
                    <a:pt x="1127" y="239"/>
                    <a:pt x="1124" y="241"/>
                  </a:cubicBezTo>
                  <a:cubicBezTo>
                    <a:pt x="1122" y="242"/>
                    <a:pt x="1120" y="243"/>
                    <a:pt x="1119" y="243"/>
                  </a:cubicBezTo>
                  <a:cubicBezTo>
                    <a:pt x="1119" y="243"/>
                    <a:pt x="1118" y="243"/>
                    <a:pt x="1118" y="243"/>
                  </a:cubicBezTo>
                  <a:cubicBezTo>
                    <a:pt x="1118" y="243"/>
                    <a:pt x="1118" y="243"/>
                    <a:pt x="1118" y="243"/>
                  </a:cubicBezTo>
                  <a:cubicBezTo>
                    <a:pt x="1118" y="243"/>
                    <a:pt x="1118" y="242"/>
                    <a:pt x="1118" y="241"/>
                  </a:cubicBezTo>
                  <a:cubicBezTo>
                    <a:pt x="1118" y="239"/>
                    <a:pt x="1119" y="236"/>
                    <a:pt x="1116" y="235"/>
                  </a:cubicBezTo>
                  <a:cubicBezTo>
                    <a:pt x="1115" y="235"/>
                    <a:pt x="1114" y="235"/>
                    <a:pt x="1114" y="235"/>
                  </a:cubicBezTo>
                  <a:cubicBezTo>
                    <a:pt x="1112" y="235"/>
                    <a:pt x="1110" y="237"/>
                    <a:pt x="1108" y="239"/>
                  </a:cubicBezTo>
                  <a:cubicBezTo>
                    <a:pt x="1107" y="241"/>
                    <a:pt x="1106" y="242"/>
                    <a:pt x="1105" y="242"/>
                  </a:cubicBezTo>
                  <a:cubicBezTo>
                    <a:pt x="1105" y="242"/>
                    <a:pt x="1105" y="242"/>
                    <a:pt x="1104" y="242"/>
                  </a:cubicBezTo>
                  <a:cubicBezTo>
                    <a:pt x="1104" y="242"/>
                    <a:pt x="1103" y="241"/>
                    <a:pt x="1102" y="241"/>
                  </a:cubicBezTo>
                  <a:cubicBezTo>
                    <a:pt x="1102" y="239"/>
                    <a:pt x="1100" y="238"/>
                    <a:pt x="1099" y="238"/>
                  </a:cubicBezTo>
                  <a:cubicBezTo>
                    <a:pt x="1099" y="238"/>
                    <a:pt x="1098" y="238"/>
                    <a:pt x="1098" y="238"/>
                  </a:cubicBezTo>
                  <a:cubicBezTo>
                    <a:pt x="1096" y="239"/>
                    <a:pt x="1094" y="242"/>
                    <a:pt x="1093" y="244"/>
                  </a:cubicBezTo>
                  <a:cubicBezTo>
                    <a:pt x="1092" y="246"/>
                    <a:pt x="1092" y="248"/>
                    <a:pt x="1090" y="248"/>
                  </a:cubicBezTo>
                  <a:cubicBezTo>
                    <a:pt x="1090" y="248"/>
                    <a:pt x="1090" y="248"/>
                    <a:pt x="1090" y="248"/>
                  </a:cubicBezTo>
                  <a:cubicBezTo>
                    <a:pt x="1089" y="247"/>
                    <a:pt x="1089" y="247"/>
                    <a:pt x="1089" y="244"/>
                  </a:cubicBezTo>
                  <a:cubicBezTo>
                    <a:pt x="1089" y="241"/>
                    <a:pt x="1089" y="237"/>
                    <a:pt x="1084" y="236"/>
                  </a:cubicBezTo>
                  <a:cubicBezTo>
                    <a:pt x="1083" y="236"/>
                    <a:pt x="1083" y="236"/>
                    <a:pt x="1082" y="236"/>
                  </a:cubicBezTo>
                  <a:cubicBezTo>
                    <a:pt x="1080" y="236"/>
                    <a:pt x="1078" y="236"/>
                    <a:pt x="1076" y="237"/>
                  </a:cubicBezTo>
                  <a:cubicBezTo>
                    <a:pt x="1075" y="237"/>
                    <a:pt x="1073" y="237"/>
                    <a:pt x="1071" y="237"/>
                  </a:cubicBezTo>
                  <a:cubicBezTo>
                    <a:pt x="1071" y="237"/>
                    <a:pt x="1071" y="237"/>
                    <a:pt x="1071" y="237"/>
                  </a:cubicBezTo>
                  <a:cubicBezTo>
                    <a:pt x="1071" y="235"/>
                    <a:pt x="1070" y="232"/>
                    <a:pt x="1068" y="232"/>
                  </a:cubicBezTo>
                  <a:cubicBezTo>
                    <a:pt x="1068" y="232"/>
                    <a:pt x="1067" y="233"/>
                    <a:pt x="1067" y="233"/>
                  </a:cubicBezTo>
                  <a:cubicBezTo>
                    <a:pt x="1066" y="233"/>
                    <a:pt x="1066" y="233"/>
                    <a:pt x="1066" y="233"/>
                  </a:cubicBezTo>
                  <a:cubicBezTo>
                    <a:pt x="1063" y="233"/>
                    <a:pt x="1060" y="234"/>
                    <a:pt x="1056" y="234"/>
                  </a:cubicBezTo>
                  <a:cubicBezTo>
                    <a:pt x="1056" y="234"/>
                    <a:pt x="1056" y="234"/>
                    <a:pt x="1056" y="234"/>
                  </a:cubicBezTo>
                  <a:cubicBezTo>
                    <a:pt x="1055" y="236"/>
                    <a:pt x="1054" y="237"/>
                    <a:pt x="1054" y="238"/>
                  </a:cubicBezTo>
                  <a:cubicBezTo>
                    <a:pt x="1055" y="240"/>
                    <a:pt x="1057" y="242"/>
                    <a:pt x="1059" y="243"/>
                  </a:cubicBezTo>
                  <a:cubicBezTo>
                    <a:pt x="1059" y="244"/>
                    <a:pt x="1058" y="244"/>
                    <a:pt x="1057" y="244"/>
                  </a:cubicBezTo>
                  <a:cubicBezTo>
                    <a:pt x="1056" y="244"/>
                    <a:pt x="1056" y="244"/>
                    <a:pt x="1055" y="244"/>
                  </a:cubicBezTo>
                  <a:cubicBezTo>
                    <a:pt x="1055" y="244"/>
                    <a:pt x="1054" y="244"/>
                    <a:pt x="1054" y="244"/>
                  </a:cubicBezTo>
                  <a:cubicBezTo>
                    <a:pt x="1053" y="244"/>
                    <a:pt x="1052" y="244"/>
                    <a:pt x="1051" y="244"/>
                  </a:cubicBezTo>
                  <a:cubicBezTo>
                    <a:pt x="1048" y="246"/>
                    <a:pt x="1047" y="247"/>
                    <a:pt x="1046" y="247"/>
                  </a:cubicBezTo>
                  <a:cubicBezTo>
                    <a:pt x="1045" y="246"/>
                    <a:pt x="1044" y="246"/>
                    <a:pt x="1044" y="245"/>
                  </a:cubicBezTo>
                  <a:cubicBezTo>
                    <a:pt x="1042" y="244"/>
                    <a:pt x="1040" y="243"/>
                    <a:pt x="1039" y="243"/>
                  </a:cubicBezTo>
                  <a:cubicBezTo>
                    <a:pt x="1038" y="243"/>
                    <a:pt x="1037" y="243"/>
                    <a:pt x="1037" y="244"/>
                  </a:cubicBezTo>
                  <a:cubicBezTo>
                    <a:pt x="1036" y="245"/>
                    <a:pt x="1035" y="247"/>
                    <a:pt x="1032" y="256"/>
                  </a:cubicBezTo>
                  <a:cubicBezTo>
                    <a:pt x="1031" y="259"/>
                    <a:pt x="1031" y="259"/>
                    <a:pt x="1031" y="259"/>
                  </a:cubicBezTo>
                  <a:cubicBezTo>
                    <a:pt x="1029" y="259"/>
                    <a:pt x="1027" y="260"/>
                    <a:pt x="1026" y="260"/>
                  </a:cubicBezTo>
                  <a:cubicBezTo>
                    <a:pt x="1025" y="260"/>
                    <a:pt x="1023" y="261"/>
                    <a:pt x="1022" y="261"/>
                  </a:cubicBezTo>
                  <a:cubicBezTo>
                    <a:pt x="1023" y="259"/>
                    <a:pt x="1025" y="256"/>
                    <a:pt x="1027" y="254"/>
                  </a:cubicBezTo>
                  <a:cubicBezTo>
                    <a:pt x="1030" y="252"/>
                    <a:pt x="1033" y="250"/>
                    <a:pt x="1032" y="247"/>
                  </a:cubicBezTo>
                  <a:cubicBezTo>
                    <a:pt x="1032" y="246"/>
                    <a:pt x="1031" y="245"/>
                    <a:pt x="1030" y="245"/>
                  </a:cubicBezTo>
                  <a:cubicBezTo>
                    <a:pt x="1029" y="245"/>
                    <a:pt x="1027" y="247"/>
                    <a:pt x="1024" y="248"/>
                  </a:cubicBezTo>
                  <a:cubicBezTo>
                    <a:pt x="1022" y="249"/>
                    <a:pt x="1019" y="250"/>
                    <a:pt x="1018" y="250"/>
                  </a:cubicBezTo>
                  <a:cubicBezTo>
                    <a:pt x="1017" y="250"/>
                    <a:pt x="1016" y="250"/>
                    <a:pt x="1016" y="249"/>
                  </a:cubicBezTo>
                  <a:cubicBezTo>
                    <a:pt x="1019" y="246"/>
                    <a:pt x="1028" y="242"/>
                    <a:pt x="1039" y="241"/>
                  </a:cubicBezTo>
                  <a:cubicBezTo>
                    <a:pt x="1039" y="241"/>
                    <a:pt x="1039" y="241"/>
                    <a:pt x="1039" y="240"/>
                  </a:cubicBezTo>
                  <a:cubicBezTo>
                    <a:pt x="1047" y="235"/>
                    <a:pt x="1052" y="219"/>
                    <a:pt x="1051" y="211"/>
                  </a:cubicBezTo>
                  <a:cubicBezTo>
                    <a:pt x="1047" y="204"/>
                    <a:pt x="1044" y="196"/>
                    <a:pt x="1042" y="190"/>
                  </a:cubicBezTo>
                  <a:cubicBezTo>
                    <a:pt x="1042" y="188"/>
                    <a:pt x="1042" y="188"/>
                    <a:pt x="1042" y="188"/>
                  </a:cubicBezTo>
                  <a:cubicBezTo>
                    <a:pt x="1042" y="188"/>
                    <a:pt x="1042" y="188"/>
                    <a:pt x="1042" y="188"/>
                  </a:cubicBezTo>
                  <a:cubicBezTo>
                    <a:pt x="1038" y="184"/>
                    <a:pt x="1036" y="180"/>
                    <a:pt x="1035" y="177"/>
                  </a:cubicBezTo>
                  <a:cubicBezTo>
                    <a:pt x="1032" y="174"/>
                    <a:pt x="1031" y="170"/>
                    <a:pt x="1026" y="168"/>
                  </a:cubicBezTo>
                  <a:cubicBezTo>
                    <a:pt x="1025" y="168"/>
                    <a:pt x="1025" y="168"/>
                    <a:pt x="1024" y="168"/>
                  </a:cubicBezTo>
                  <a:cubicBezTo>
                    <a:pt x="1021" y="168"/>
                    <a:pt x="1019" y="170"/>
                    <a:pt x="1018" y="173"/>
                  </a:cubicBezTo>
                  <a:cubicBezTo>
                    <a:pt x="1017" y="174"/>
                    <a:pt x="1016" y="175"/>
                    <a:pt x="1015" y="176"/>
                  </a:cubicBezTo>
                  <a:cubicBezTo>
                    <a:pt x="1009" y="175"/>
                    <a:pt x="1009" y="172"/>
                    <a:pt x="1008" y="167"/>
                  </a:cubicBezTo>
                  <a:cubicBezTo>
                    <a:pt x="1008" y="167"/>
                    <a:pt x="1007" y="166"/>
                    <a:pt x="1007" y="165"/>
                  </a:cubicBezTo>
                  <a:cubicBezTo>
                    <a:pt x="1007" y="165"/>
                    <a:pt x="1007" y="164"/>
                    <a:pt x="1006" y="164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4" y="165"/>
                    <a:pt x="1001" y="165"/>
                    <a:pt x="1000" y="165"/>
                  </a:cubicBezTo>
                  <a:cubicBezTo>
                    <a:pt x="997" y="165"/>
                    <a:pt x="996" y="164"/>
                    <a:pt x="996" y="164"/>
                  </a:cubicBezTo>
                  <a:cubicBezTo>
                    <a:pt x="996" y="164"/>
                    <a:pt x="996" y="163"/>
                    <a:pt x="996" y="162"/>
                  </a:cubicBezTo>
                  <a:cubicBezTo>
                    <a:pt x="997" y="160"/>
                    <a:pt x="998" y="160"/>
                    <a:pt x="998" y="160"/>
                  </a:cubicBezTo>
                  <a:cubicBezTo>
                    <a:pt x="999" y="160"/>
                    <a:pt x="1000" y="160"/>
                    <a:pt x="1001" y="160"/>
                  </a:cubicBezTo>
                  <a:cubicBezTo>
                    <a:pt x="1002" y="161"/>
                    <a:pt x="1003" y="161"/>
                    <a:pt x="1004" y="161"/>
                  </a:cubicBezTo>
                  <a:cubicBezTo>
                    <a:pt x="1004" y="161"/>
                    <a:pt x="1004" y="161"/>
                    <a:pt x="1004" y="161"/>
                  </a:cubicBezTo>
                  <a:cubicBezTo>
                    <a:pt x="1005" y="161"/>
                    <a:pt x="1005" y="161"/>
                    <a:pt x="1005" y="161"/>
                  </a:cubicBezTo>
                  <a:cubicBezTo>
                    <a:pt x="1006" y="160"/>
                    <a:pt x="1005" y="158"/>
                    <a:pt x="1005" y="157"/>
                  </a:cubicBezTo>
                  <a:cubicBezTo>
                    <a:pt x="1004" y="156"/>
                    <a:pt x="1004" y="154"/>
                    <a:pt x="1003" y="153"/>
                  </a:cubicBezTo>
                  <a:cubicBezTo>
                    <a:pt x="1002" y="151"/>
                    <a:pt x="1000" y="149"/>
                    <a:pt x="1000" y="148"/>
                  </a:cubicBezTo>
                  <a:cubicBezTo>
                    <a:pt x="1001" y="148"/>
                    <a:pt x="1001" y="148"/>
                    <a:pt x="1002" y="148"/>
                  </a:cubicBezTo>
                  <a:cubicBezTo>
                    <a:pt x="1005" y="148"/>
                    <a:pt x="1008" y="152"/>
                    <a:pt x="1011" y="156"/>
                  </a:cubicBezTo>
                  <a:cubicBezTo>
                    <a:pt x="1013" y="159"/>
                    <a:pt x="1015" y="161"/>
                    <a:pt x="1017" y="161"/>
                  </a:cubicBezTo>
                  <a:cubicBezTo>
                    <a:pt x="1017" y="161"/>
                    <a:pt x="1017" y="161"/>
                    <a:pt x="1017" y="161"/>
                  </a:cubicBezTo>
                  <a:cubicBezTo>
                    <a:pt x="1020" y="161"/>
                    <a:pt x="1022" y="160"/>
                    <a:pt x="1023" y="159"/>
                  </a:cubicBezTo>
                  <a:cubicBezTo>
                    <a:pt x="1024" y="158"/>
                    <a:pt x="1025" y="158"/>
                    <a:pt x="1025" y="158"/>
                  </a:cubicBezTo>
                  <a:cubicBezTo>
                    <a:pt x="1025" y="158"/>
                    <a:pt x="1025" y="158"/>
                    <a:pt x="1025" y="158"/>
                  </a:cubicBezTo>
                  <a:cubicBezTo>
                    <a:pt x="1025" y="158"/>
                    <a:pt x="1025" y="158"/>
                    <a:pt x="1025" y="158"/>
                  </a:cubicBezTo>
                  <a:cubicBezTo>
                    <a:pt x="1026" y="158"/>
                    <a:pt x="1027" y="159"/>
                    <a:pt x="1028" y="159"/>
                  </a:cubicBezTo>
                  <a:cubicBezTo>
                    <a:pt x="1030" y="160"/>
                    <a:pt x="1031" y="161"/>
                    <a:pt x="1033" y="161"/>
                  </a:cubicBezTo>
                  <a:cubicBezTo>
                    <a:pt x="1033" y="161"/>
                    <a:pt x="1033" y="161"/>
                    <a:pt x="1033" y="161"/>
                  </a:cubicBezTo>
                  <a:cubicBezTo>
                    <a:pt x="1043" y="159"/>
                    <a:pt x="1043" y="150"/>
                    <a:pt x="1042" y="143"/>
                  </a:cubicBezTo>
                  <a:cubicBezTo>
                    <a:pt x="1042" y="140"/>
                    <a:pt x="1042" y="138"/>
                    <a:pt x="1042" y="137"/>
                  </a:cubicBezTo>
                  <a:cubicBezTo>
                    <a:pt x="1043" y="135"/>
                    <a:pt x="1045" y="134"/>
                    <a:pt x="1046" y="133"/>
                  </a:cubicBezTo>
                  <a:cubicBezTo>
                    <a:pt x="1049" y="131"/>
                    <a:pt x="1051" y="130"/>
                    <a:pt x="1052" y="119"/>
                  </a:cubicBezTo>
                  <a:cubicBezTo>
                    <a:pt x="1052" y="118"/>
                    <a:pt x="1053" y="118"/>
                    <a:pt x="1053" y="118"/>
                  </a:cubicBezTo>
                  <a:cubicBezTo>
                    <a:pt x="1054" y="118"/>
                    <a:pt x="1054" y="118"/>
                    <a:pt x="1055" y="119"/>
                  </a:cubicBezTo>
                  <a:cubicBezTo>
                    <a:pt x="1055" y="119"/>
                    <a:pt x="1056" y="120"/>
                    <a:pt x="1057" y="120"/>
                  </a:cubicBezTo>
                  <a:cubicBezTo>
                    <a:pt x="1058" y="120"/>
                    <a:pt x="1060" y="120"/>
                    <a:pt x="1061" y="119"/>
                  </a:cubicBezTo>
                  <a:cubicBezTo>
                    <a:pt x="1062" y="119"/>
                    <a:pt x="1063" y="119"/>
                    <a:pt x="1063" y="119"/>
                  </a:cubicBezTo>
                  <a:cubicBezTo>
                    <a:pt x="1065" y="119"/>
                    <a:pt x="1066" y="121"/>
                    <a:pt x="1067" y="123"/>
                  </a:cubicBezTo>
                  <a:cubicBezTo>
                    <a:pt x="1068" y="126"/>
                    <a:pt x="1070" y="129"/>
                    <a:pt x="1073" y="129"/>
                  </a:cubicBezTo>
                  <a:cubicBezTo>
                    <a:pt x="1074" y="129"/>
                    <a:pt x="1074" y="129"/>
                    <a:pt x="1074" y="128"/>
                  </a:cubicBezTo>
                  <a:cubicBezTo>
                    <a:pt x="1075" y="128"/>
                    <a:pt x="1076" y="126"/>
                    <a:pt x="1077" y="125"/>
                  </a:cubicBezTo>
                  <a:cubicBezTo>
                    <a:pt x="1078" y="123"/>
                    <a:pt x="1079" y="121"/>
                    <a:pt x="1082" y="121"/>
                  </a:cubicBezTo>
                  <a:cubicBezTo>
                    <a:pt x="1082" y="121"/>
                    <a:pt x="1083" y="122"/>
                    <a:pt x="1084" y="122"/>
                  </a:cubicBezTo>
                  <a:cubicBezTo>
                    <a:pt x="1084" y="122"/>
                    <a:pt x="1084" y="122"/>
                    <a:pt x="1084" y="122"/>
                  </a:cubicBezTo>
                  <a:cubicBezTo>
                    <a:pt x="1084" y="122"/>
                    <a:pt x="1084" y="122"/>
                    <a:pt x="1084" y="121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086" y="109"/>
                    <a:pt x="1098" y="103"/>
                    <a:pt x="1108" y="99"/>
                  </a:cubicBezTo>
                  <a:cubicBezTo>
                    <a:pt x="1110" y="98"/>
                    <a:pt x="1110" y="98"/>
                    <a:pt x="1110" y="98"/>
                  </a:cubicBezTo>
                  <a:cubicBezTo>
                    <a:pt x="1113" y="96"/>
                    <a:pt x="1110" y="93"/>
                    <a:pt x="1108" y="91"/>
                  </a:cubicBezTo>
                  <a:cubicBezTo>
                    <a:pt x="1107" y="89"/>
                    <a:pt x="1106" y="88"/>
                    <a:pt x="1106" y="87"/>
                  </a:cubicBezTo>
                  <a:cubicBezTo>
                    <a:pt x="1106" y="87"/>
                    <a:pt x="1106" y="87"/>
                    <a:pt x="1106" y="87"/>
                  </a:cubicBezTo>
                  <a:cubicBezTo>
                    <a:pt x="1107" y="87"/>
                    <a:pt x="1107" y="87"/>
                    <a:pt x="1108" y="88"/>
                  </a:cubicBezTo>
                  <a:cubicBezTo>
                    <a:pt x="1110" y="88"/>
                    <a:pt x="1111" y="89"/>
                    <a:pt x="1113" y="89"/>
                  </a:cubicBezTo>
                  <a:cubicBezTo>
                    <a:pt x="1114" y="89"/>
                    <a:pt x="1115" y="89"/>
                    <a:pt x="1116" y="88"/>
                  </a:cubicBezTo>
                  <a:cubicBezTo>
                    <a:pt x="1119" y="84"/>
                    <a:pt x="1116" y="82"/>
                    <a:pt x="1115" y="80"/>
                  </a:cubicBezTo>
                  <a:cubicBezTo>
                    <a:pt x="1113" y="79"/>
                    <a:pt x="1113" y="78"/>
                    <a:pt x="1113" y="77"/>
                  </a:cubicBezTo>
                  <a:cubicBezTo>
                    <a:pt x="1114" y="77"/>
                    <a:pt x="1115" y="77"/>
                    <a:pt x="1116" y="76"/>
                  </a:cubicBezTo>
                  <a:cubicBezTo>
                    <a:pt x="1118" y="76"/>
                    <a:pt x="1119" y="76"/>
                    <a:pt x="1120" y="75"/>
                  </a:cubicBezTo>
                  <a:cubicBezTo>
                    <a:pt x="1120" y="75"/>
                    <a:pt x="1120" y="74"/>
                    <a:pt x="1120" y="73"/>
                  </a:cubicBezTo>
                  <a:cubicBezTo>
                    <a:pt x="1120" y="71"/>
                    <a:pt x="1119" y="68"/>
                    <a:pt x="1113" y="67"/>
                  </a:cubicBezTo>
                  <a:cubicBezTo>
                    <a:pt x="1112" y="67"/>
                    <a:pt x="1112" y="67"/>
                    <a:pt x="1111" y="67"/>
                  </a:cubicBezTo>
                  <a:cubicBezTo>
                    <a:pt x="1109" y="67"/>
                    <a:pt x="1107" y="69"/>
                    <a:pt x="1104" y="71"/>
                  </a:cubicBezTo>
                  <a:cubicBezTo>
                    <a:pt x="1103" y="72"/>
                    <a:pt x="1102" y="73"/>
                    <a:pt x="1101" y="74"/>
                  </a:cubicBezTo>
                  <a:cubicBezTo>
                    <a:pt x="1098" y="73"/>
                    <a:pt x="1097" y="72"/>
                    <a:pt x="1096" y="72"/>
                  </a:cubicBezTo>
                  <a:cubicBezTo>
                    <a:pt x="1096" y="72"/>
                    <a:pt x="1096" y="72"/>
                    <a:pt x="1096" y="71"/>
                  </a:cubicBezTo>
                  <a:cubicBezTo>
                    <a:pt x="1096" y="71"/>
                    <a:pt x="1098" y="71"/>
                    <a:pt x="1099" y="70"/>
                  </a:cubicBezTo>
                  <a:cubicBezTo>
                    <a:pt x="1101" y="70"/>
                    <a:pt x="1103" y="69"/>
                    <a:pt x="1104" y="68"/>
                  </a:cubicBezTo>
                  <a:cubicBezTo>
                    <a:pt x="1104" y="67"/>
                    <a:pt x="1104" y="67"/>
                    <a:pt x="1104" y="67"/>
                  </a:cubicBezTo>
                  <a:cubicBezTo>
                    <a:pt x="1104" y="63"/>
                    <a:pt x="1100" y="63"/>
                    <a:pt x="1097" y="63"/>
                  </a:cubicBezTo>
                  <a:cubicBezTo>
                    <a:pt x="1095" y="63"/>
                    <a:pt x="1093" y="63"/>
                    <a:pt x="1092" y="62"/>
                  </a:cubicBezTo>
                  <a:cubicBezTo>
                    <a:pt x="1091" y="62"/>
                    <a:pt x="1090" y="61"/>
                    <a:pt x="1090" y="60"/>
                  </a:cubicBezTo>
                  <a:cubicBezTo>
                    <a:pt x="1089" y="58"/>
                    <a:pt x="1088" y="56"/>
                    <a:pt x="1085" y="55"/>
                  </a:cubicBezTo>
                  <a:cubicBezTo>
                    <a:pt x="1085" y="55"/>
                    <a:pt x="1084" y="55"/>
                    <a:pt x="1084" y="55"/>
                  </a:cubicBezTo>
                  <a:cubicBezTo>
                    <a:pt x="1083" y="55"/>
                    <a:pt x="1082" y="56"/>
                    <a:pt x="1082" y="57"/>
                  </a:cubicBezTo>
                  <a:cubicBezTo>
                    <a:pt x="1081" y="58"/>
                    <a:pt x="1081" y="59"/>
                    <a:pt x="1080" y="59"/>
                  </a:cubicBezTo>
                  <a:cubicBezTo>
                    <a:pt x="1080" y="59"/>
                    <a:pt x="1080" y="59"/>
                    <a:pt x="1080" y="58"/>
                  </a:cubicBezTo>
                  <a:cubicBezTo>
                    <a:pt x="1079" y="57"/>
                    <a:pt x="1079" y="55"/>
                    <a:pt x="1077" y="55"/>
                  </a:cubicBezTo>
                  <a:cubicBezTo>
                    <a:pt x="1077" y="55"/>
                    <a:pt x="1076" y="55"/>
                    <a:pt x="1076" y="55"/>
                  </a:cubicBezTo>
                  <a:cubicBezTo>
                    <a:pt x="1074" y="55"/>
                    <a:pt x="1072" y="55"/>
                    <a:pt x="1071" y="56"/>
                  </a:cubicBezTo>
                  <a:cubicBezTo>
                    <a:pt x="1069" y="57"/>
                    <a:pt x="1068" y="57"/>
                    <a:pt x="1066" y="57"/>
                  </a:cubicBezTo>
                  <a:cubicBezTo>
                    <a:pt x="1065" y="57"/>
                    <a:pt x="1063" y="57"/>
                    <a:pt x="1062" y="57"/>
                  </a:cubicBezTo>
                  <a:cubicBezTo>
                    <a:pt x="1062" y="56"/>
                    <a:pt x="1062" y="56"/>
                    <a:pt x="1062" y="55"/>
                  </a:cubicBezTo>
                  <a:cubicBezTo>
                    <a:pt x="1062" y="54"/>
                    <a:pt x="1065" y="52"/>
                    <a:pt x="1069" y="51"/>
                  </a:cubicBezTo>
                  <a:cubicBezTo>
                    <a:pt x="1070" y="50"/>
                    <a:pt x="1071" y="50"/>
                    <a:pt x="1072" y="49"/>
                  </a:cubicBezTo>
                  <a:cubicBezTo>
                    <a:pt x="1074" y="48"/>
                    <a:pt x="1073" y="46"/>
                    <a:pt x="1072" y="44"/>
                  </a:cubicBezTo>
                  <a:cubicBezTo>
                    <a:pt x="1072" y="43"/>
                    <a:pt x="1072" y="43"/>
                    <a:pt x="1072" y="42"/>
                  </a:cubicBezTo>
                  <a:cubicBezTo>
                    <a:pt x="1072" y="42"/>
                    <a:pt x="1072" y="41"/>
                    <a:pt x="1073" y="40"/>
                  </a:cubicBezTo>
                  <a:cubicBezTo>
                    <a:pt x="1074" y="39"/>
                    <a:pt x="1076" y="37"/>
                    <a:pt x="1074" y="34"/>
                  </a:cubicBezTo>
                  <a:cubicBezTo>
                    <a:pt x="1073" y="34"/>
                    <a:pt x="1072" y="33"/>
                    <a:pt x="1071" y="33"/>
                  </a:cubicBezTo>
                  <a:cubicBezTo>
                    <a:pt x="1069" y="33"/>
                    <a:pt x="1068" y="34"/>
                    <a:pt x="1066" y="34"/>
                  </a:cubicBezTo>
                  <a:cubicBezTo>
                    <a:pt x="1065" y="34"/>
                    <a:pt x="1064" y="35"/>
                    <a:pt x="1063" y="35"/>
                  </a:cubicBezTo>
                  <a:cubicBezTo>
                    <a:pt x="1062" y="35"/>
                    <a:pt x="1062" y="35"/>
                    <a:pt x="1062" y="35"/>
                  </a:cubicBezTo>
                  <a:cubicBezTo>
                    <a:pt x="1062" y="33"/>
                    <a:pt x="1064" y="32"/>
                    <a:pt x="1066" y="30"/>
                  </a:cubicBezTo>
                  <a:cubicBezTo>
                    <a:pt x="1069" y="28"/>
                    <a:pt x="1071" y="27"/>
                    <a:pt x="1071" y="24"/>
                  </a:cubicBezTo>
                  <a:cubicBezTo>
                    <a:pt x="1071" y="23"/>
                    <a:pt x="1068" y="22"/>
                    <a:pt x="1066" y="21"/>
                  </a:cubicBezTo>
                  <a:cubicBezTo>
                    <a:pt x="1064" y="21"/>
                    <a:pt x="1062" y="20"/>
                    <a:pt x="1061" y="18"/>
                  </a:cubicBezTo>
                  <a:cubicBezTo>
                    <a:pt x="1061" y="16"/>
                    <a:pt x="1062" y="14"/>
                    <a:pt x="1062" y="12"/>
                  </a:cubicBezTo>
                  <a:cubicBezTo>
                    <a:pt x="1063" y="7"/>
                    <a:pt x="1065" y="2"/>
                    <a:pt x="1060" y="1"/>
                  </a:cubicBezTo>
                  <a:cubicBezTo>
                    <a:pt x="1059" y="0"/>
                    <a:pt x="1059" y="0"/>
                    <a:pt x="1059" y="0"/>
                  </a:cubicBezTo>
                  <a:cubicBezTo>
                    <a:pt x="1057" y="0"/>
                    <a:pt x="1056" y="2"/>
                    <a:pt x="1054" y="5"/>
                  </a:cubicBezTo>
                  <a:cubicBezTo>
                    <a:pt x="1052" y="8"/>
                    <a:pt x="1050" y="12"/>
                    <a:pt x="1047" y="14"/>
                  </a:cubicBezTo>
                  <a:cubicBezTo>
                    <a:pt x="1045" y="15"/>
                    <a:pt x="1044" y="15"/>
                    <a:pt x="1042" y="16"/>
                  </a:cubicBezTo>
                  <a:cubicBezTo>
                    <a:pt x="1041" y="16"/>
                    <a:pt x="1040" y="17"/>
                    <a:pt x="1038" y="17"/>
                  </a:cubicBezTo>
                  <a:cubicBezTo>
                    <a:pt x="1037" y="18"/>
                    <a:pt x="1035" y="19"/>
                    <a:pt x="1033" y="20"/>
                  </a:cubicBezTo>
                  <a:cubicBezTo>
                    <a:pt x="1028" y="23"/>
                    <a:pt x="1022" y="27"/>
                    <a:pt x="1014" y="27"/>
                  </a:cubicBezTo>
                  <a:cubicBezTo>
                    <a:pt x="1013" y="27"/>
                    <a:pt x="1013" y="27"/>
                    <a:pt x="1013" y="27"/>
                  </a:cubicBezTo>
                  <a:cubicBezTo>
                    <a:pt x="1009" y="28"/>
                    <a:pt x="1008" y="31"/>
                    <a:pt x="1007" y="34"/>
                  </a:cubicBezTo>
                  <a:cubicBezTo>
                    <a:pt x="1007" y="35"/>
                    <a:pt x="1007" y="36"/>
                    <a:pt x="1006" y="38"/>
                  </a:cubicBezTo>
                  <a:cubicBezTo>
                    <a:pt x="1006" y="38"/>
                    <a:pt x="1005" y="39"/>
                    <a:pt x="1005" y="40"/>
                  </a:cubicBezTo>
                  <a:cubicBezTo>
                    <a:pt x="1003" y="41"/>
                    <a:pt x="1002" y="43"/>
                    <a:pt x="1003" y="45"/>
                  </a:cubicBezTo>
                  <a:cubicBezTo>
                    <a:pt x="1003" y="45"/>
                    <a:pt x="1003" y="45"/>
                    <a:pt x="1004" y="45"/>
                  </a:cubicBezTo>
                  <a:cubicBezTo>
                    <a:pt x="1004" y="45"/>
                    <a:pt x="1004" y="45"/>
                    <a:pt x="1004" y="45"/>
                  </a:cubicBezTo>
                  <a:cubicBezTo>
                    <a:pt x="1005" y="45"/>
                    <a:pt x="1008" y="43"/>
                    <a:pt x="1010" y="43"/>
                  </a:cubicBezTo>
                  <a:cubicBezTo>
                    <a:pt x="1010" y="43"/>
                    <a:pt x="1009" y="44"/>
                    <a:pt x="1009" y="44"/>
                  </a:cubicBezTo>
                  <a:cubicBezTo>
                    <a:pt x="1008" y="45"/>
                    <a:pt x="1007" y="47"/>
                    <a:pt x="1007" y="48"/>
                  </a:cubicBezTo>
                  <a:cubicBezTo>
                    <a:pt x="1007" y="50"/>
                    <a:pt x="1007" y="53"/>
                    <a:pt x="1007" y="55"/>
                  </a:cubicBezTo>
                  <a:cubicBezTo>
                    <a:pt x="1006" y="55"/>
                    <a:pt x="1006" y="55"/>
                    <a:pt x="1006" y="55"/>
                  </a:cubicBezTo>
                  <a:cubicBezTo>
                    <a:pt x="1004" y="54"/>
                    <a:pt x="1001" y="54"/>
                    <a:pt x="999" y="53"/>
                  </a:cubicBezTo>
                  <a:cubicBezTo>
                    <a:pt x="999" y="53"/>
                    <a:pt x="999" y="53"/>
                    <a:pt x="999" y="53"/>
                  </a:cubicBezTo>
                  <a:cubicBezTo>
                    <a:pt x="999" y="53"/>
                    <a:pt x="999" y="53"/>
                    <a:pt x="999" y="53"/>
                  </a:cubicBezTo>
                  <a:cubicBezTo>
                    <a:pt x="996" y="54"/>
                    <a:pt x="996" y="57"/>
                    <a:pt x="996" y="64"/>
                  </a:cubicBezTo>
                  <a:cubicBezTo>
                    <a:pt x="996" y="64"/>
                    <a:pt x="996" y="64"/>
                    <a:pt x="996" y="64"/>
                  </a:cubicBezTo>
                  <a:cubicBezTo>
                    <a:pt x="995" y="66"/>
                    <a:pt x="995" y="66"/>
                    <a:pt x="995" y="66"/>
                  </a:cubicBezTo>
                  <a:cubicBezTo>
                    <a:pt x="993" y="70"/>
                    <a:pt x="992" y="72"/>
                    <a:pt x="994" y="74"/>
                  </a:cubicBezTo>
                  <a:cubicBezTo>
                    <a:pt x="994" y="74"/>
                    <a:pt x="994" y="74"/>
                    <a:pt x="994" y="74"/>
                  </a:cubicBezTo>
                  <a:cubicBezTo>
                    <a:pt x="995" y="75"/>
                    <a:pt x="996" y="75"/>
                    <a:pt x="996" y="75"/>
                  </a:cubicBezTo>
                  <a:cubicBezTo>
                    <a:pt x="998" y="75"/>
                    <a:pt x="999" y="73"/>
                    <a:pt x="1001" y="72"/>
                  </a:cubicBezTo>
                  <a:cubicBezTo>
                    <a:pt x="1002" y="71"/>
                    <a:pt x="1003" y="70"/>
                    <a:pt x="1005" y="70"/>
                  </a:cubicBezTo>
                  <a:cubicBezTo>
                    <a:pt x="1006" y="70"/>
                    <a:pt x="1007" y="71"/>
                    <a:pt x="1008" y="72"/>
                  </a:cubicBezTo>
                  <a:cubicBezTo>
                    <a:pt x="1010" y="73"/>
                    <a:pt x="1012" y="75"/>
                    <a:pt x="1014" y="75"/>
                  </a:cubicBezTo>
                  <a:cubicBezTo>
                    <a:pt x="1014" y="75"/>
                    <a:pt x="1015" y="75"/>
                    <a:pt x="1016" y="74"/>
                  </a:cubicBezTo>
                  <a:cubicBezTo>
                    <a:pt x="1017" y="74"/>
                    <a:pt x="1017" y="73"/>
                    <a:pt x="1018" y="72"/>
                  </a:cubicBezTo>
                  <a:cubicBezTo>
                    <a:pt x="1019" y="71"/>
                    <a:pt x="1020" y="70"/>
                    <a:pt x="1021" y="70"/>
                  </a:cubicBezTo>
                  <a:cubicBezTo>
                    <a:pt x="1021" y="70"/>
                    <a:pt x="1021" y="70"/>
                    <a:pt x="1022" y="70"/>
                  </a:cubicBezTo>
                  <a:cubicBezTo>
                    <a:pt x="1024" y="70"/>
                    <a:pt x="1025" y="71"/>
                    <a:pt x="1026" y="72"/>
                  </a:cubicBezTo>
                  <a:cubicBezTo>
                    <a:pt x="1026" y="72"/>
                    <a:pt x="1026" y="72"/>
                    <a:pt x="1026" y="72"/>
                  </a:cubicBezTo>
                  <a:cubicBezTo>
                    <a:pt x="1026" y="72"/>
                    <a:pt x="1026" y="72"/>
                    <a:pt x="1026" y="72"/>
                  </a:cubicBezTo>
                  <a:cubicBezTo>
                    <a:pt x="1025" y="72"/>
                    <a:pt x="1023" y="72"/>
                    <a:pt x="1021" y="73"/>
                  </a:cubicBezTo>
                  <a:cubicBezTo>
                    <a:pt x="1020" y="74"/>
                    <a:pt x="1020" y="76"/>
                    <a:pt x="1020" y="77"/>
                  </a:cubicBezTo>
                  <a:cubicBezTo>
                    <a:pt x="1020" y="79"/>
                    <a:pt x="1020" y="81"/>
                    <a:pt x="1019" y="82"/>
                  </a:cubicBezTo>
                  <a:cubicBezTo>
                    <a:pt x="1019" y="82"/>
                    <a:pt x="1019" y="82"/>
                    <a:pt x="1019" y="82"/>
                  </a:cubicBezTo>
                  <a:cubicBezTo>
                    <a:pt x="1018" y="82"/>
                    <a:pt x="1018" y="82"/>
                    <a:pt x="1017" y="82"/>
                  </a:cubicBezTo>
                  <a:cubicBezTo>
                    <a:pt x="1017" y="82"/>
                    <a:pt x="1016" y="82"/>
                    <a:pt x="1015" y="82"/>
                  </a:cubicBezTo>
                  <a:cubicBezTo>
                    <a:pt x="1015" y="82"/>
                    <a:pt x="1014" y="82"/>
                    <a:pt x="1014" y="82"/>
                  </a:cubicBezTo>
                  <a:cubicBezTo>
                    <a:pt x="1013" y="82"/>
                    <a:pt x="1012" y="82"/>
                    <a:pt x="1011" y="83"/>
                  </a:cubicBezTo>
                  <a:cubicBezTo>
                    <a:pt x="1011" y="83"/>
                    <a:pt x="1010" y="83"/>
                    <a:pt x="1009" y="83"/>
                  </a:cubicBezTo>
                  <a:cubicBezTo>
                    <a:pt x="1009" y="83"/>
                    <a:pt x="1009" y="82"/>
                    <a:pt x="1008" y="82"/>
                  </a:cubicBezTo>
                  <a:cubicBezTo>
                    <a:pt x="1007" y="80"/>
                    <a:pt x="1006" y="78"/>
                    <a:pt x="1002" y="78"/>
                  </a:cubicBezTo>
                  <a:cubicBezTo>
                    <a:pt x="1002" y="78"/>
                    <a:pt x="1001" y="78"/>
                    <a:pt x="1000" y="79"/>
                  </a:cubicBezTo>
                  <a:cubicBezTo>
                    <a:pt x="997" y="79"/>
                    <a:pt x="994" y="80"/>
                    <a:pt x="992" y="80"/>
                  </a:cubicBezTo>
                  <a:cubicBezTo>
                    <a:pt x="989" y="80"/>
                    <a:pt x="987" y="78"/>
                    <a:pt x="982" y="73"/>
                  </a:cubicBezTo>
                  <a:cubicBezTo>
                    <a:pt x="981" y="73"/>
                    <a:pt x="981" y="73"/>
                    <a:pt x="981" y="73"/>
                  </a:cubicBezTo>
                  <a:cubicBezTo>
                    <a:pt x="981" y="73"/>
                    <a:pt x="981" y="72"/>
                    <a:pt x="981" y="72"/>
                  </a:cubicBezTo>
                  <a:cubicBezTo>
                    <a:pt x="980" y="72"/>
                    <a:pt x="980" y="72"/>
                    <a:pt x="980" y="72"/>
                  </a:cubicBezTo>
                  <a:cubicBezTo>
                    <a:pt x="979" y="72"/>
                    <a:pt x="978" y="73"/>
                    <a:pt x="977" y="73"/>
                  </a:cubicBezTo>
                  <a:cubicBezTo>
                    <a:pt x="976" y="74"/>
                    <a:pt x="976" y="76"/>
                    <a:pt x="977" y="78"/>
                  </a:cubicBezTo>
                  <a:cubicBezTo>
                    <a:pt x="977" y="79"/>
                    <a:pt x="977" y="79"/>
                    <a:pt x="977" y="80"/>
                  </a:cubicBezTo>
                  <a:cubicBezTo>
                    <a:pt x="976" y="80"/>
                    <a:pt x="975" y="79"/>
                    <a:pt x="975" y="79"/>
                  </a:cubicBezTo>
                  <a:cubicBezTo>
                    <a:pt x="972" y="78"/>
                    <a:pt x="969" y="76"/>
                    <a:pt x="965" y="76"/>
                  </a:cubicBezTo>
                  <a:cubicBezTo>
                    <a:pt x="963" y="76"/>
                    <a:pt x="962" y="76"/>
                    <a:pt x="960" y="77"/>
                  </a:cubicBezTo>
                  <a:cubicBezTo>
                    <a:pt x="960" y="77"/>
                    <a:pt x="960" y="77"/>
                    <a:pt x="960" y="77"/>
                  </a:cubicBezTo>
                  <a:cubicBezTo>
                    <a:pt x="958" y="79"/>
                    <a:pt x="957" y="81"/>
                    <a:pt x="958" y="84"/>
                  </a:cubicBezTo>
                  <a:cubicBezTo>
                    <a:pt x="959" y="86"/>
                    <a:pt x="961" y="87"/>
                    <a:pt x="963" y="87"/>
                  </a:cubicBezTo>
                  <a:cubicBezTo>
                    <a:pt x="963" y="87"/>
                    <a:pt x="964" y="87"/>
                    <a:pt x="964" y="86"/>
                  </a:cubicBezTo>
                  <a:cubicBezTo>
                    <a:pt x="964" y="88"/>
                    <a:pt x="964" y="89"/>
                    <a:pt x="963" y="90"/>
                  </a:cubicBezTo>
                  <a:cubicBezTo>
                    <a:pt x="963" y="90"/>
                    <a:pt x="963" y="91"/>
                    <a:pt x="962" y="91"/>
                  </a:cubicBezTo>
                  <a:cubicBezTo>
                    <a:pt x="962" y="91"/>
                    <a:pt x="962" y="91"/>
                    <a:pt x="962" y="91"/>
                  </a:cubicBezTo>
                  <a:cubicBezTo>
                    <a:pt x="961" y="90"/>
                    <a:pt x="959" y="89"/>
                    <a:pt x="958" y="88"/>
                  </a:cubicBezTo>
                  <a:cubicBezTo>
                    <a:pt x="956" y="87"/>
                    <a:pt x="955" y="86"/>
                    <a:pt x="953" y="86"/>
                  </a:cubicBezTo>
                  <a:cubicBezTo>
                    <a:pt x="952" y="86"/>
                    <a:pt x="952" y="86"/>
                    <a:pt x="951" y="86"/>
                  </a:cubicBezTo>
                  <a:cubicBezTo>
                    <a:pt x="949" y="87"/>
                    <a:pt x="948" y="91"/>
                    <a:pt x="947" y="94"/>
                  </a:cubicBezTo>
                  <a:cubicBezTo>
                    <a:pt x="946" y="97"/>
                    <a:pt x="945" y="101"/>
                    <a:pt x="943" y="101"/>
                  </a:cubicBezTo>
                  <a:cubicBezTo>
                    <a:pt x="943" y="101"/>
                    <a:pt x="943" y="100"/>
                    <a:pt x="943" y="98"/>
                  </a:cubicBezTo>
                  <a:cubicBezTo>
                    <a:pt x="943" y="96"/>
                    <a:pt x="944" y="94"/>
                    <a:pt x="943" y="93"/>
                  </a:cubicBezTo>
                  <a:cubicBezTo>
                    <a:pt x="942" y="93"/>
                    <a:pt x="942" y="93"/>
                    <a:pt x="942" y="93"/>
                  </a:cubicBezTo>
                  <a:cubicBezTo>
                    <a:pt x="939" y="93"/>
                    <a:pt x="937" y="94"/>
                    <a:pt x="936" y="96"/>
                  </a:cubicBezTo>
                  <a:cubicBezTo>
                    <a:pt x="934" y="98"/>
                    <a:pt x="932" y="101"/>
                    <a:pt x="928" y="102"/>
                  </a:cubicBezTo>
                  <a:cubicBezTo>
                    <a:pt x="926" y="104"/>
                    <a:pt x="923" y="107"/>
                    <a:pt x="920" y="110"/>
                  </a:cubicBezTo>
                  <a:cubicBezTo>
                    <a:pt x="918" y="112"/>
                    <a:pt x="915" y="115"/>
                    <a:pt x="914" y="116"/>
                  </a:cubicBezTo>
                  <a:cubicBezTo>
                    <a:pt x="913" y="117"/>
                    <a:pt x="911" y="117"/>
                    <a:pt x="910" y="117"/>
                  </a:cubicBezTo>
                  <a:cubicBezTo>
                    <a:pt x="905" y="117"/>
                    <a:pt x="898" y="117"/>
                    <a:pt x="886" y="128"/>
                  </a:cubicBezTo>
                  <a:cubicBezTo>
                    <a:pt x="880" y="131"/>
                    <a:pt x="875" y="134"/>
                    <a:pt x="872" y="136"/>
                  </a:cubicBezTo>
                  <a:cubicBezTo>
                    <a:pt x="870" y="137"/>
                    <a:pt x="868" y="138"/>
                    <a:pt x="867" y="139"/>
                  </a:cubicBezTo>
                  <a:cubicBezTo>
                    <a:pt x="868" y="136"/>
                    <a:pt x="868" y="135"/>
                    <a:pt x="868" y="135"/>
                  </a:cubicBezTo>
                  <a:cubicBezTo>
                    <a:pt x="868" y="134"/>
                    <a:pt x="867" y="134"/>
                    <a:pt x="867" y="134"/>
                  </a:cubicBezTo>
                  <a:cubicBezTo>
                    <a:pt x="866" y="134"/>
                    <a:pt x="866" y="134"/>
                    <a:pt x="865" y="134"/>
                  </a:cubicBezTo>
                  <a:cubicBezTo>
                    <a:pt x="856" y="139"/>
                    <a:pt x="853" y="145"/>
                    <a:pt x="851" y="151"/>
                  </a:cubicBezTo>
                  <a:cubicBezTo>
                    <a:pt x="851" y="151"/>
                    <a:pt x="851" y="151"/>
                    <a:pt x="851" y="151"/>
                  </a:cubicBezTo>
                  <a:cubicBezTo>
                    <a:pt x="842" y="151"/>
                    <a:pt x="837" y="159"/>
                    <a:pt x="836" y="162"/>
                  </a:cubicBezTo>
                  <a:cubicBezTo>
                    <a:pt x="822" y="168"/>
                    <a:pt x="821" y="171"/>
                    <a:pt x="821" y="179"/>
                  </a:cubicBezTo>
                  <a:cubicBezTo>
                    <a:pt x="822" y="179"/>
                    <a:pt x="822" y="180"/>
                    <a:pt x="822" y="182"/>
                  </a:cubicBezTo>
                  <a:cubicBezTo>
                    <a:pt x="813" y="184"/>
                    <a:pt x="813" y="189"/>
                    <a:pt x="813" y="192"/>
                  </a:cubicBezTo>
                  <a:cubicBezTo>
                    <a:pt x="813" y="194"/>
                    <a:pt x="813" y="196"/>
                    <a:pt x="812" y="198"/>
                  </a:cubicBezTo>
                  <a:cubicBezTo>
                    <a:pt x="812" y="198"/>
                    <a:pt x="812" y="198"/>
                    <a:pt x="811" y="198"/>
                  </a:cubicBezTo>
                  <a:cubicBezTo>
                    <a:pt x="810" y="198"/>
                    <a:pt x="807" y="199"/>
                    <a:pt x="807" y="201"/>
                  </a:cubicBezTo>
                  <a:cubicBezTo>
                    <a:pt x="807" y="203"/>
                    <a:pt x="809" y="204"/>
                    <a:pt x="810" y="205"/>
                  </a:cubicBezTo>
                  <a:cubicBezTo>
                    <a:pt x="812" y="206"/>
                    <a:pt x="813" y="207"/>
                    <a:pt x="812" y="208"/>
                  </a:cubicBezTo>
                  <a:cubicBezTo>
                    <a:pt x="811" y="209"/>
                    <a:pt x="809" y="210"/>
                    <a:pt x="807" y="210"/>
                  </a:cubicBezTo>
                  <a:cubicBezTo>
                    <a:pt x="803" y="212"/>
                    <a:pt x="798" y="213"/>
                    <a:pt x="796" y="217"/>
                  </a:cubicBezTo>
                  <a:cubicBezTo>
                    <a:pt x="796" y="217"/>
                    <a:pt x="796" y="217"/>
                    <a:pt x="796" y="217"/>
                  </a:cubicBezTo>
                  <a:cubicBezTo>
                    <a:pt x="796" y="217"/>
                    <a:pt x="795" y="217"/>
                    <a:pt x="795" y="218"/>
                  </a:cubicBezTo>
                  <a:cubicBezTo>
                    <a:pt x="795" y="218"/>
                    <a:pt x="795" y="219"/>
                    <a:pt x="795" y="220"/>
                  </a:cubicBezTo>
                  <a:cubicBezTo>
                    <a:pt x="794" y="222"/>
                    <a:pt x="792" y="226"/>
                    <a:pt x="790" y="228"/>
                  </a:cubicBezTo>
                  <a:cubicBezTo>
                    <a:pt x="787" y="230"/>
                    <a:pt x="785" y="231"/>
                    <a:pt x="783" y="231"/>
                  </a:cubicBezTo>
                  <a:cubicBezTo>
                    <a:pt x="780" y="232"/>
                    <a:pt x="777" y="232"/>
                    <a:pt x="776" y="237"/>
                  </a:cubicBezTo>
                  <a:cubicBezTo>
                    <a:pt x="776" y="242"/>
                    <a:pt x="780" y="243"/>
                    <a:pt x="784" y="243"/>
                  </a:cubicBezTo>
                  <a:cubicBezTo>
                    <a:pt x="786" y="244"/>
                    <a:pt x="787" y="244"/>
                    <a:pt x="788" y="244"/>
                  </a:cubicBezTo>
                  <a:cubicBezTo>
                    <a:pt x="789" y="246"/>
                    <a:pt x="789" y="247"/>
                    <a:pt x="789" y="249"/>
                  </a:cubicBezTo>
                  <a:cubicBezTo>
                    <a:pt x="789" y="252"/>
                    <a:pt x="789" y="254"/>
                    <a:pt x="791" y="255"/>
                  </a:cubicBezTo>
                  <a:cubicBezTo>
                    <a:pt x="792" y="255"/>
                    <a:pt x="792" y="255"/>
                    <a:pt x="793" y="255"/>
                  </a:cubicBezTo>
                  <a:cubicBezTo>
                    <a:pt x="794" y="255"/>
                    <a:pt x="795" y="255"/>
                    <a:pt x="797" y="254"/>
                  </a:cubicBezTo>
                  <a:cubicBezTo>
                    <a:pt x="800" y="254"/>
                    <a:pt x="803" y="253"/>
                    <a:pt x="805" y="252"/>
                  </a:cubicBezTo>
                  <a:cubicBezTo>
                    <a:pt x="806" y="252"/>
                    <a:pt x="807" y="251"/>
                    <a:pt x="807" y="251"/>
                  </a:cubicBezTo>
                  <a:cubicBezTo>
                    <a:pt x="808" y="252"/>
                    <a:pt x="809" y="252"/>
                    <a:pt x="809" y="252"/>
                  </a:cubicBezTo>
                  <a:cubicBezTo>
                    <a:pt x="810" y="253"/>
                    <a:pt x="811" y="253"/>
                    <a:pt x="813" y="253"/>
                  </a:cubicBezTo>
                  <a:cubicBezTo>
                    <a:pt x="814" y="253"/>
                    <a:pt x="815" y="253"/>
                    <a:pt x="817" y="253"/>
                  </a:cubicBezTo>
                  <a:cubicBezTo>
                    <a:pt x="819" y="253"/>
                    <a:pt x="820" y="255"/>
                    <a:pt x="822" y="257"/>
                  </a:cubicBezTo>
                  <a:cubicBezTo>
                    <a:pt x="824" y="260"/>
                    <a:pt x="827" y="264"/>
                    <a:pt x="832" y="264"/>
                  </a:cubicBezTo>
                  <a:cubicBezTo>
                    <a:pt x="832" y="264"/>
                    <a:pt x="832" y="265"/>
                    <a:pt x="832" y="265"/>
                  </a:cubicBezTo>
                  <a:cubicBezTo>
                    <a:pt x="832" y="266"/>
                    <a:pt x="830" y="267"/>
                    <a:pt x="828" y="268"/>
                  </a:cubicBezTo>
                  <a:cubicBezTo>
                    <a:pt x="827" y="268"/>
                    <a:pt x="826" y="269"/>
                    <a:pt x="825" y="270"/>
                  </a:cubicBezTo>
                  <a:cubicBezTo>
                    <a:pt x="823" y="271"/>
                    <a:pt x="823" y="272"/>
                    <a:pt x="822" y="274"/>
                  </a:cubicBezTo>
                  <a:cubicBezTo>
                    <a:pt x="821" y="276"/>
                    <a:pt x="820" y="278"/>
                    <a:pt x="818" y="279"/>
                  </a:cubicBezTo>
                  <a:cubicBezTo>
                    <a:pt x="817" y="279"/>
                    <a:pt x="817" y="278"/>
                    <a:pt x="816" y="277"/>
                  </a:cubicBezTo>
                  <a:cubicBezTo>
                    <a:pt x="815" y="275"/>
                    <a:pt x="813" y="273"/>
                    <a:pt x="811" y="273"/>
                  </a:cubicBezTo>
                  <a:cubicBezTo>
                    <a:pt x="811" y="273"/>
                    <a:pt x="810" y="273"/>
                    <a:pt x="809" y="274"/>
                  </a:cubicBezTo>
                  <a:cubicBezTo>
                    <a:pt x="809" y="274"/>
                    <a:pt x="809" y="274"/>
                    <a:pt x="809" y="274"/>
                  </a:cubicBezTo>
                  <a:cubicBezTo>
                    <a:pt x="807" y="276"/>
                    <a:pt x="804" y="277"/>
                    <a:pt x="801" y="278"/>
                  </a:cubicBezTo>
                  <a:cubicBezTo>
                    <a:pt x="799" y="278"/>
                    <a:pt x="798" y="279"/>
                    <a:pt x="797" y="279"/>
                  </a:cubicBezTo>
                  <a:cubicBezTo>
                    <a:pt x="797" y="279"/>
                    <a:pt x="796" y="280"/>
                    <a:pt x="796" y="280"/>
                  </a:cubicBezTo>
                  <a:cubicBezTo>
                    <a:pt x="795" y="281"/>
                    <a:pt x="794" y="282"/>
                    <a:pt x="794" y="283"/>
                  </a:cubicBezTo>
                  <a:cubicBezTo>
                    <a:pt x="793" y="284"/>
                    <a:pt x="793" y="285"/>
                    <a:pt x="791" y="285"/>
                  </a:cubicBezTo>
                  <a:cubicBezTo>
                    <a:pt x="790" y="285"/>
                    <a:pt x="790" y="285"/>
                    <a:pt x="789" y="283"/>
                  </a:cubicBezTo>
                  <a:cubicBezTo>
                    <a:pt x="789" y="282"/>
                    <a:pt x="788" y="280"/>
                    <a:pt x="786" y="279"/>
                  </a:cubicBezTo>
                  <a:cubicBezTo>
                    <a:pt x="786" y="279"/>
                    <a:pt x="785" y="279"/>
                    <a:pt x="785" y="279"/>
                  </a:cubicBezTo>
                  <a:cubicBezTo>
                    <a:pt x="783" y="279"/>
                    <a:pt x="782" y="280"/>
                    <a:pt x="780" y="280"/>
                  </a:cubicBezTo>
                  <a:cubicBezTo>
                    <a:pt x="780" y="281"/>
                    <a:pt x="779" y="281"/>
                    <a:pt x="778" y="281"/>
                  </a:cubicBezTo>
                  <a:cubicBezTo>
                    <a:pt x="777" y="280"/>
                    <a:pt x="775" y="280"/>
                    <a:pt x="774" y="279"/>
                  </a:cubicBezTo>
                  <a:cubicBezTo>
                    <a:pt x="773" y="279"/>
                    <a:pt x="773" y="279"/>
                    <a:pt x="773" y="279"/>
                  </a:cubicBezTo>
                  <a:cubicBezTo>
                    <a:pt x="772" y="279"/>
                    <a:pt x="771" y="279"/>
                    <a:pt x="771" y="280"/>
                  </a:cubicBezTo>
                  <a:cubicBezTo>
                    <a:pt x="770" y="282"/>
                    <a:pt x="770" y="285"/>
                    <a:pt x="770" y="287"/>
                  </a:cubicBezTo>
                  <a:cubicBezTo>
                    <a:pt x="770" y="289"/>
                    <a:pt x="770" y="291"/>
                    <a:pt x="770" y="293"/>
                  </a:cubicBezTo>
                  <a:cubicBezTo>
                    <a:pt x="767" y="302"/>
                    <a:pt x="761" y="309"/>
                    <a:pt x="754" y="317"/>
                  </a:cubicBezTo>
                  <a:cubicBezTo>
                    <a:pt x="752" y="319"/>
                    <a:pt x="749" y="320"/>
                    <a:pt x="746" y="320"/>
                  </a:cubicBezTo>
                  <a:cubicBezTo>
                    <a:pt x="744" y="320"/>
                    <a:pt x="743" y="320"/>
                    <a:pt x="742" y="320"/>
                  </a:cubicBezTo>
                  <a:cubicBezTo>
                    <a:pt x="742" y="320"/>
                    <a:pt x="742" y="320"/>
                    <a:pt x="742" y="320"/>
                  </a:cubicBezTo>
                  <a:cubicBezTo>
                    <a:pt x="742" y="320"/>
                    <a:pt x="741" y="320"/>
                    <a:pt x="741" y="320"/>
                  </a:cubicBezTo>
                  <a:cubicBezTo>
                    <a:pt x="737" y="321"/>
                    <a:pt x="737" y="326"/>
                    <a:pt x="736" y="330"/>
                  </a:cubicBezTo>
                  <a:cubicBezTo>
                    <a:pt x="735" y="332"/>
                    <a:pt x="735" y="333"/>
                    <a:pt x="735" y="335"/>
                  </a:cubicBezTo>
                  <a:cubicBezTo>
                    <a:pt x="733" y="338"/>
                    <a:pt x="731" y="340"/>
                    <a:pt x="730" y="342"/>
                  </a:cubicBezTo>
                  <a:cubicBezTo>
                    <a:pt x="727" y="346"/>
                    <a:pt x="725" y="348"/>
                    <a:pt x="725" y="352"/>
                  </a:cubicBezTo>
                  <a:cubicBezTo>
                    <a:pt x="725" y="355"/>
                    <a:pt x="727" y="359"/>
                    <a:pt x="730" y="366"/>
                  </a:cubicBezTo>
                  <a:cubicBezTo>
                    <a:pt x="727" y="365"/>
                    <a:pt x="725" y="364"/>
                    <a:pt x="722" y="364"/>
                  </a:cubicBezTo>
                  <a:cubicBezTo>
                    <a:pt x="722" y="364"/>
                    <a:pt x="722" y="364"/>
                    <a:pt x="722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2" y="363"/>
                    <a:pt x="722" y="363"/>
                    <a:pt x="722" y="363"/>
                  </a:cubicBezTo>
                  <a:cubicBezTo>
                    <a:pt x="722" y="363"/>
                    <a:pt x="722" y="363"/>
                    <a:pt x="722" y="363"/>
                  </a:cubicBezTo>
                  <a:cubicBezTo>
                    <a:pt x="722" y="362"/>
                    <a:pt x="722" y="362"/>
                    <a:pt x="722" y="362"/>
                  </a:cubicBezTo>
                  <a:cubicBezTo>
                    <a:pt x="723" y="362"/>
                    <a:pt x="723" y="362"/>
                    <a:pt x="723" y="362"/>
                  </a:cubicBezTo>
                  <a:cubicBezTo>
                    <a:pt x="723" y="362"/>
                    <a:pt x="723" y="362"/>
                    <a:pt x="723" y="361"/>
                  </a:cubicBezTo>
                  <a:cubicBezTo>
                    <a:pt x="723" y="360"/>
                    <a:pt x="723" y="360"/>
                    <a:pt x="723" y="360"/>
                  </a:cubicBezTo>
                  <a:cubicBezTo>
                    <a:pt x="723" y="360"/>
                    <a:pt x="723" y="360"/>
                    <a:pt x="723" y="360"/>
                  </a:cubicBezTo>
                  <a:cubicBezTo>
                    <a:pt x="722" y="360"/>
                    <a:pt x="722" y="360"/>
                    <a:pt x="722" y="360"/>
                  </a:cubicBezTo>
                  <a:cubicBezTo>
                    <a:pt x="722" y="359"/>
                    <a:pt x="722" y="359"/>
                    <a:pt x="722" y="359"/>
                  </a:cubicBezTo>
                  <a:cubicBezTo>
                    <a:pt x="722" y="359"/>
                    <a:pt x="722" y="359"/>
                    <a:pt x="722" y="359"/>
                  </a:cubicBezTo>
                  <a:cubicBezTo>
                    <a:pt x="723" y="359"/>
                    <a:pt x="723" y="359"/>
                    <a:pt x="723" y="359"/>
                  </a:cubicBezTo>
                  <a:cubicBezTo>
                    <a:pt x="724" y="359"/>
                    <a:pt x="724" y="358"/>
                    <a:pt x="724" y="358"/>
                  </a:cubicBezTo>
                  <a:cubicBezTo>
                    <a:pt x="725" y="357"/>
                    <a:pt x="726" y="354"/>
                    <a:pt x="725" y="353"/>
                  </a:cubicBezTo>
                  <a:cubicBezTo>
                    <a:pt x="725" y="352"/>
                    <a:pt x="725" y="352"/>
                    <a:pt x="725" y="352"/>
                  </a:cubicBezTo>
                  <a:cubicBezTo>
                    <a:pt x="725" y="352"/>
                    <a:pt x="724" y="352"/>
                    <a:pt x="724" y="352"/>
                  </a:cubicBezTo>
                  <a:cubicBezTo>
                    <a:pt x="724" y="351"/>
                    <a:pt x="724" y="351"/>
                    <a:pt x="724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0"/>
                    <a:pt x="722" y="350"/>
                    <a:pt x="722" y="350"/>
                  </a:cubicBezTo>
                  <a:cubicBezTo>
                    <a:pt x="721" y="350"/>
                    <a:pt x="721" y="350"/>
                    <a:pt x="721" y="350"/>
                  </a:cubicBezTo>
                  <a:cubicBezTo>
                    <a:pt x="721" y="350"/>
                    <a:pt x="721" y="350"/>
                    <a:pt x="721" y="350"/>
                  </a:cubicBezTo>
                  <a:cubicBezTo>
                    <a:pt x="720" y="351"/>
                    <a:pt x="720" y="351"/>
                    <a:pt x="720" y="351"/>
                  </a:cubicBezTo>
                  <a:cubicBezTo>
                    <a:pt x="720" y="351"/>
                    <a:pt x="720" y="351"/>
                    <a:pt x="720" y="351"/>
                  </a:cubicBezTo>
                  <a:cubicBezTo>
                    <a:pt x="719" y="351"/>
                    <a:pt x="719" y="351"/>
                    <a:pt x="719" y="352"/>
                  </a:cubicBezTo>
                  <a:cubicBezTo>
                    <a:pt x="718" y="353"/>
                    <a:pt x="718" y="355"/>
                    <a:pt x="719" y="357"/>
                  </a:cubicBezTo>
                  <a:cubicBezTo>
                    <a:pt x="719" y="357"/>
                    <a:pt x="719" y="357"/>
                    <a:pt x="719" y="358"/>
                  </a:cubicBezTo>
                  <a:cubicBezTo>
                    <a:pt x="719" y="358"/>
                    <a:pt x="719" y="358"/>
                    <a:pt x="719" y="358"/>
                  </a:cubicBezTo>
                  <a:cubicBezTo>
                    <a:pt x="719" y="358"/>
                    <a:pt x="719" y="358"/>
                    <a:pt x="719" y="358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7" y="358"/>
                    <a:pt x="717" y="358"/>
                    <a:pt x="717" y="358"/>
                  </a:cubicBezTo>
                  <a:cubicBezTo>
                    <a:pt x="717" y="358"/>
                    <a:pt x="717" y="358"/>
                    <a:pt x="717" y="358"/>
                  </a:cubicBezTo>
                  <a:cubicBezTo>
                    <a:pt x="717" y="359"/>
                    <a:pt x="717" y="359"/>
                    <a:pt x="717" y="359"/>
                  </a:cubicBezTo>
                  <a:cubicBezTo>
                    <a:pt x="716" y="359"/>
                    <a:pt x="716" y="359"/>
                    <a:pt x="716" y="359"/>
                  </a:cubicBezTo>
                  <a:cubicBezTo>
                    <a:pt x="716" y="360"/>
                    <a:pt x="716" y="360"/>
                    <a:pt x="716" y="360"/>
                  </a:cubicBezTo>
                  <a:cubicBezTo>
                    <a:pt x="716" y="360"/>
                    <a:pt x="716" y="360"/>
                    <a:pt x="716" y="360"/>
                  </a:cubicBezTo>
                  <a:cubicBezTo>
                    <a:pt x="716" y="361"/>
                    <a:pt x="716" y="361"/>
                    <a:pt x="716" y="361"/>
                  </a:cubicBezTo>
                  <a:cubicBezTo>
                    <a:pt x="716" y="362"/>
                    <a:pt x="716" y="362"/>
                    <a:pt x="716" y="362"/>
                  </a:cubicBezTo>
                  <a:cubicBezTo>
                    <a:pt x="716" y="362"/>
                    <a:pt x="716" y="362"/>
                    <a:pt x="716" y="362"/>
                  </a:cubicBezTo>
                  <a:cubicBezTo>
                    <a:pt x="717" y="363"/>
                    <a:pt x="717" y="363"/>
                    <a:pt x="717" y="363"/>
                  </a:cubicBezTo>
                  <a:cubicBezTo>
                    <a:pt x="717" y="363"/>
                    <a:pt x="717" y="363"/>
                    <a:pt x="717" y="363"/>
                  </a:cubicBezTo>
                  <a:cubicBezTo>
                    <a:pt x="718" y="364"/>
                    <a:pt x="718" y="364"/>
                    <a:pt x="718" y="364"/>
                  </a:cubicBezTo>
                  <a:cubicBezTo>
                    <a:pt x="718" y="364"/>
                    <a:pt x="718" y="364"/>
                    <a:pt x="718" y="364"/>
                  </a:cubicBezTo>
                  <a:cubicBezTo>
                    <a:pt x="718" y="364"/>
                    <a:pt x="719" y="364"/>
                    <a:pt x="719" y="364"/>
                  </a:cubicBezTo>
                  <a:cubicBezTo>
                    <a:pt x="720" y="364"/>
                    <a:pt x="720" y="364"/>
                    <a:pt x="720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0" y="367"/>
                    <a:pt x="720" y="369"/>
                    <a:pt x="721" y="372"/>
                  </a:cubicBezTo>
                  <a:cubicBezTo>
                    <a:pt x="721" y="372"/>
                    <a:pt x="721" y="372"/>
                    <a:pt x="721" y="372"/>
                  </a:cubicBezTo>
                  <a:cubicBezTo>
                    <a:pt x="717" y="371"/>
                    <a:pt x="715" y="370"/>
                    <a:pt x="713" y="370"/>
                  </a:cubicBezTo>
                  <a:cubicBezTo>
                    <a:pt x="710" y="370"/>
                    <a:pt x="708" y="372"/>
                    <a:pt x="703" y="376"/>
                  </a:cubicBezTo>
                  <a:cubicBezTo>
                    <a:pt x="702" y="376"/>
                    <a:pt x="702" y="376"/>
                    <a:pt x="701" y="376"/>
                  </a:cubicBezTo>
                  <a:cubicBezTo>
                    <a:pt x="699" y="376"/>
                    <a:pt x="692" y="375"/>
                    <a:pt x="689" y="369"/>
                  </a:cubicBezTo>
                  <a:cubicBezTo>
                    <a:pt x="686" y="356"/>
                    <a:pt x="677" y="354"/>
                    <a:pt x="670" y="354"/>
                  </a:cubicBezTo>
                  <a:cubicBezTo>
                    <a:pt x="668" y="354"/>
                    <a:pt x="666" y="354"/>
                    <a:pt x="665" y="355"/>
                  </a:cubicBezTo>
                  <a:cubicBezTo>
                    <a:pt x="664" y="355"/>
                    <a:pt x="663" y="355"/>
                    <a:pt x="662" y="355"/>
                  </a:cubicBezTo>
                  <a:cubicBezTo>
                    <a:pt x="662" y="355"/>
                    <a:pt x="661" y="355"/>
                    <a:pt x="661" y="355"/>
                  </a:cubicBezTo>
                  <a:cubicBezTo>
                    <a:pt x="661" y="355"/>
                    <a:pt x="661" y="355"/>
                    <a:pt x="661" y="355"/>
                  </a:cubicBezTo>
                  <a:cubicBezTo>
                    <a:pt x="658" y="356"/>
                    <a:pt x="654" y="357"/>
                    <a:pt x="650" y="358"/>
                  </a:cubicBezTo>
                  <a:cubicBezTo>
                    <a:pt x="640" y="360"/>
                    <a:pt x="630" y="361"/>
                    <a:pt x="631" y="370"/>
                  </a:cubicBezTo>
                  <a:cubicBezTo>
                    <a:pt x="630" y="372"/>
                    <a:pt x="629" y="372"/>
                    <a:pt x="627" y="374"/>
                  </a:cubicBezTo>
                  <a:cubicBezTo>
                    <a:pt x="622" y="377"/>
                    <a:pt x="613" y="382"/>
                    <a:pt x="606" y="408"/>
                  </a:cubicBezTo>
                  <a:cubicBezTo>
                    <a:pt x="601" y="410"/>
                    <a:pt x="598" y="415"/>
                    <a:pt x="596" y="418"/>
                  </a:cubicBezTo>
                  <a:cubicBezTo>
                    <a:pt x="593" y="423"/>
                    <a:pt x="591" y="427"/>
                    <a:pt x="586" y="427"/>
                  </a:cubicBezTo>
                  <a:cubicBezTo>
                    <a:pt x="585" y="427"/>
                    <a:pt x="585" y="427"/>
                    <a:pt x="585" y="42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5" y="425"/>
                    <a:pt x="585" y="424"/>
                    <a:pt x="585" y="424"/>
                  </a:cubicBezTo>
                  <a:cubicBezTo>
                    <a:pt x="585" y="423"/>
                    <a:pt x="585" y="423"/>
                    <a:pt x="584" y="423"/>
                  </a:cubicBezTo>
                  <a:cubicBezTo>
                    <a:pt x="581" y="423"/>
                    <a:pt x="578" y="421"/>
                    <a:pt x="576" y="420"/>
                  </a:cubicBezTo>
                  <a:cubicBezTo>
                    <a:pt x="575" y="420"/>
                    <a:pt x="575" y="419"/>
                    <a:pt x="574" y="419"/>
                  </a:cubicBezTo>
                  <a:cubicBezTo>
                    <a:pt x="574" y="419"/>
                    <a:pt x="574" y="419"/>
                    <a:pt x="574" y="419"/>
                  </a:cubicBezTo>
                  <a:cubicBezTo>
                    <a:pt x="572" y="419"/>
                    <a:pt x="572" y="420"/>
                    <a:pt x="571" y="420"/>
                  </a:cubicBezTo>
                  <a:cubicBezTo>
                    <a:pt x="571" y="420"/>
                    <a:pt x="570" y="421"/>
                    <a:pt x="570" y="421"/>
                  </a:cubicBezTo>
                  <a:cubicBezTo>
                    <a:pt x="568" y="419"/>
                    <a:pt x="566" y="419"/>
                    <a:pt x="564" y="419"/>
                  </a:cubicBezTo>
                  <a:cubicBezTo>
                    <a:pt x="561" y="419"/>
                    <a:pt x="558" y="422"/>
                    <a:pt x="555" y="425"/>
                  </a:cubicBezTo>
                  <a:cubicBezTo>
                    <a:pt x="553" y="424"/>
                    <a:pt x="553" y="423"/>
                    <a:pt x="552" y="423"/>
                  </a:cubicBezTo>
                  <a:cubicBezTo>
                    <a:pt x="551" y="423"/>
                    <a:pt x="550" y="424"/>
                    <a:pt x="549" y="424"/>
                  </a:cubicBezTo>
                  <a:cubicBezTo>
                    <a:pt x="549" y="424"/>
                    <a:pt x="548" y="425"/>
                    <a:pt x="547" y="425"/>
                  </a:cubicBezTo>
                  <a:cubicBezTo>
                    <a:pt x="546" y="425"/>
                    <a:pt x="545" y="425"/>
                    <a:pt x="544" y="425"/>
                  </a:cubicBezTo>
                  <a:cubicBezTo>
                    <a:pt x="540" y="425"/>
                    <a:pt x="538" y="427"/>
                    <a:pt x="536" y="428"/>
                  </a:cubicBezTo>
                  <a:cubicBezTo>
                    <a:pt x="535" y="429"/>
                    <a:pt x="533" y="430"/>
                    <a:pt x="532" y="430"/>
                  </a:cubicBezTo>
                  <a:cubicBezTo>
                    <a:pt x="532" y="430"/>
                    <a:pt x="531" y="430"/>
                    <a:pt x="531" y="430"/>
                  </a:cubicBezTo>
                  <a:cubicBezTo>
                    <a:pt x="531" y="430"/>
                    <a:pt x="530" y="430"/>
                    <a:pt x="530" y="430"/>
                  </a:cubicBezTo>
                  <a:cubicBezTo>
                    <a:pt x="530" y="430"/>
                    <a:pt x="530" y="430"/>
                    <a:pt x="530" y="430"/>
                  </a:cubicBezTo>
                  <a:cubicBezTo>
                    <a:pt x="529" y="430"/>
                    <a:pt x="529" y="429"/>
                    <a:pt x="529" y="429"/>
                  </a:cubicBezTo>
                  <a:cubicBezTo>
                    <a:pt x="528" y="428"/>
                    <a:pt x="529" y="426"/>
                    <a:pt x="531" y="425"/>
                  </a:cubicBezTo>
                  <a:cubicBezTo>
                    <a:pt x="532" y="423"/>
                    <a:pt x="533" y="423"/>
                    <a:pt x="534" y="423"/>
                  </a:cubicBezTo>
                  <a:cubicBezTo>
                    <a:pt x="537" y="422"/>
                    <a:pt x="539" y="421"/>
                    <a:pt x="540" y="416"/>
                  </a:cubicBezTo>
                  <a:cubicBezTo>
                    <a:pt x="540" y="416"/>
                    <a:pt x="540" y="416"/>
                    <a:pt x="539" y="415"/>
                  </a:cubicBezTo>
                  <a:cubicBezTo>
                    <a:pt x="537" y="412"/>
                    <a:pt x="534" y="410"/>
                    <a:pt x="529" y="410"/>
                  </a:cubicBezTo>
                  <a:cubicBezTo>
                    <a:pt x="523" y="410"/>
                    <a:pt x="516" y="413"/>
                    <a:pt x="510" y="415"/>
                  </a:cubicBezTo>
                  <a:cubicBezTo>
                    <a:pt x="508" y="416"/>
                    <a:pt x="505" y="417"/>
                    <a:pt x="503" y="418"/>
                  </a:cubicBezTo>
                  <a:cubicBezTo>
                    <a:pt x="492" y="422"/>
                    <a:pt x="494" y="428"/>
                    <a:pt x="496" y="437"/>
                  </a:cubicBezTo>
                  <a:cubicBezTo>
                    <a:pt x="497" y="440"/>
                    <a:pt x="497" y="444"/>
                    <a:pt x="498" y="449"/>
                  </a:cubicBezTo>
                  <a:cubicBezTo>
                    <a:pt x="498" y="458"/>
                    <a:pt x="497" y="460"/>
                    <a:pt x="496" y="461"/>
                  </a:cubicBezTo>
                  <a:cubicBezTo>
                    <a:pt x="495" y="461"/>
                    <a:pt x="494" y="462"/>
                    <a:pt x="494" y="463"/>
                  </a:cubicBezTo>
                  <a:cubicBezTo>
                    <a:pt x="493" y="464"/>
                    <a:pt x="493" y="464"/>
                    <a:pt x="493" y="464"/>
                  </a:cubicBezTo>
                  <a:cubicBezTo>
                    <a:pt x="492" y="468"/>
                    <a:pt x="491" y="469"/>
                    <a:pt x="489" y="469"/>
                  </a:cubicBezTo>
                  <a:cubicBezTo>
                    <a:pt x="489" y="469"/>
                    <a:pt x="489" y="469"/>
                    <a:pt x="489" y="469"/>
                  </a:cubicBezTo>
                  <a:cubicBezTo>
                    <a:pt x="488" y="465"/>
                    <a:pt x="487" y="464"/>
                    <a:pt x="485" y="463"/>
                  </a:cubicBezTo>
                  <a:cubicBezTo>
                    <a:pt x="485" y="463"/>
                    <a:pt x="484" y="462"/>
                    <a:pt x="484" y="462"/>
                  </a:cubicBezTo>
                  <a:cubicBezTo>
                    <a:pt x="484" y="461"/>
                    <a:pt x="484" y="461"/>
                    <a:pt x="484" y="461"/>
                  </a:cubicBezTo>
                  <a:cubicBezTo>
                    <a:pt x="488" y="457"/>
                    <a:pt x="490" y="455"/>
                    <a:pt x="489" y="453"/>
                  </a:cubicBezTo>
                  <a:cubicBezTo>
                    <a:pt x="489" y="452"/>
                    <a:pt x="488" y="451"/>
                    <a:pt x="486" y="449"/>
                  </a:cubicBezTo>
                  <a:cubicBezTo>
                    <a:pt x="486" y="449"/>
                    <a:pt x="486" y="449"/>
                    <a:pt x="486" y="449"/>
                  </a:cubicBezTo>
                  <a:cubicBezTo>
                    <a:pt x="487" y="447"/>
                    <a:pt x="487" y="447"/>
                    <a:pt x="487" y="447"/>
                  </a:cubicBezTo>
                  <a:cubicBezTo>
                    <a:pt x="488" y="447"/>
                    <a:pt x="489" y="448"/>
                    <a:pt x="489" y="449"/>
                  </a:cubicBezTo>
                  <a:cubicBezTo>
                    <a:pt x="489" y="450"/>
                    <a:pt x="490" y="451"/>
                    <a:pt x="491" y="451"/>
                  </a:cubicBezTo>
                  <a:cubicBezTo>
                    <a:pt x="491" y="451"/>
                    <a:pt x="492" y="451"/>
                    <a:pt x="492" y="451"/>
                  </a:cubicBezTo>
                  <a:cubicBezTo>
                    <a:pt x="492" y="451"/>
                    <a:pt x="492" y="451"/>
                    <a:pt x="492" y="451"/>
                  </a:cubicBezTo>
                  <a:cubicBezTo>
                    <a:pt x="494" y="448"/>
                    <a:pt x="494" y="444"/>
                    <a:pt x="493" y="441"/>
                  </a:cubicBezTo>
                  <a:cubicBezTo>
                    <a:pt x="493" y="440"/>
                    <a:pt x="493" y="439"/>
                    <a:pt x="493" y="437"/>
                  </a:cubicBezTo>
                  <a:cubicBezTo>
                    <a:pt x="493" y="437"/>
                    <a:pt x="493" y="437"/>
                    <a:pt x="493" y="437"/>
                  </a:cubicBezTo>
                  <a:cubicBezTo>
                    <a:pt x="493" y="436"/>
                    <a:pt x="492" y="436"/>
                    <a:pt x="491" y="436"/>
                  </a:cubicBezTo>
                  <a:cubicBezTo>
                    <a:pt x="487" y="436"/>
                    <a:pt x="479" y="445"/>
                    <a:pt x="477" y="447"/>
                  </a:cubicBezTo>
                  <a:cubicBezTo>
                    <a:pt x="476" y="452"/>
                    <a:pt x="473" y="455"/>
                    <a:pt x="470" y="455"/>
                  </a:cubicBezTo>
                  <a:cubicBezTo>
                    <a:pt x="469" y="455"/>
                    <a:pt x="468" y="455"/>
                    <a:pt x="467" y="455"/>
                  </a:cubicBezTo>
                  <a:cubicBezTo>
                    <a:pt x="468" y="454"/>
                    <a:pt x="468" y="453"/>
                    <a:pt x="469" y="452"/>
                  </a:cubicBezTo>
                  <a:cubicBezTo>
                    <a:pt x="470" y="451"/>
                    <a:pt x="471" y="449"/>
                    <a:pt x="470" y="446"/>
                  </a:cubicBezTo>
                  <a:cubicBezTo>
                    <a:pt x="471" y="444"/>
                    <a:pt x="475" y="442"/>
                    <a:pt x="478" y="440"/>
                  </a:cubicBezTo>
                  <a:cubicBezTo>
                    <a:pt x="484" y="437"/>
                    <a:pt x="489" y="435"/>
                    <a:pt x="488" y="431"/>
                  </a:cubicBezTo>
                  <a:cubicBezTo>
                    <a:pt x="487" y="431"/>
                    <a:pt x="487" y="430"/>
                    <a:pt x="485" y="430"/>
                  </a:cubicBezTo>
                  <a:cubicBezTo>
                    <a:pt x="483" y="430"/>
                    <a:pt x="480" y="431"/>
                    <a:pt x="476" y="433"/>
                  </a:cubicBezTo>
                  <a:cubicBezTo>
                    <a:pt x="471" y="435"/>
                    <a:pt x="465" y="438"/>
                    <a:pt x="457" y="440"/>
                  </a:cubicBezTo>
                  <a:cubicBezTo>
                    <a:pt x="454" y="441"/>
                    <a:pt x="450" y="444"/>
                    <a:pt x="446" y="447"/>
                  </a:cubicBezTo>
                  <a:cubicBezTo>
                    <a:pt x="441" y="450"/>
                    <a:pt x="436" y="454"/>
                    <a:pt x="431" y="456"/>
                  </a:cubicBezTo>
                  <a:cubicBezTo>
                    <a:pt x="429" y="456"/>
                    <a:pt x="427" y="457"/>
                    <a:pt x="424" y="457"/>
                  </a:cubicBezTo>
                  <a:cubicBezTo>
                    <a:pt x="422" y="457"/>
                    <a:pt x="420" y="456"/>
                    <a:pt x="419" y="456"/>
                  </a:cubicBezTo>
                  <a:cubicBezTo>
                    <a:pt x="417" y="456"/>
                    <a:pt x="416" y="456"/>
                    <a:pt x="415" y="456"/>
                  </a:cubicBezTo>
                  <a:cubicBezTo>
                    <a:pt x="414" y="456"/>
                    <a:pt x="412" y="456"/>
                    <a:pt x="411" y="457"/>
                  </a:cubicBezTo>
                  <a:cubicBezTo>
                    <a:pt x="411" y="457"/>
                    <a:pt x="411" y="458"/>
                    <a:pt x="411" y="459"/>
                  </a:cubicBezTo>
                  <a:cubicBezTo>
                    <a:pt x="412" y="462"/>
                    <a:pt x="414" y="463"/>
                    <a:pt x="416" y="465"/>
                  </a:cubicBezTo>
                  <a:cubicBezTo>
                    <a:pt x="418" y="466"/>
                    <a:pt x="420" y="468"/>
                    <a:pt x="421" y="470"/>
                  </a:cubicBezTo>
                  <a:cubicBezTo>
                    <a:pt x="420" y="474"/>
                    <a:pt x="417" y="475"/>
                    <a:pt x="415" y="477"/>
                  </a:cubicBezTo>
                  <a:cubicBezTo>
                    <a:pt x="413" y="478"/>
                    <a:pt x="411" y="479"/>
                    <a:pt x="409" y="481"/>
                  </a:cubicBezTo>
                  <a:cubicBezTo>
                    <a:pt x="409" y="481"/>
                    <a:pt x="409" y="481"/>
                    <a:pt x="409" y="481"/>
                  </a:cubicBezTo>
                  <a:cubicBezTo>
                    <a:pt x="409" y="483"/>
                    <a:pt x="409" y="484"/>
                    <a:pt x="410" y="485"/>
                  </a:cubicBezTo>
                  <a:cubicBezTo>
                    <a:pt x="410" y="487"/>
                    <a:pt x="411" y="488"/>
                    <a:pt x="411" y="489"/>
                  </a:cubicBezTo>
                  <a:cubicBezTo>
                    <a:pt x="409" y="490"/>
                    <a:pt x="407" y="493"/>
                    <a:pt x="407" y="496"/>
                  </a:cubicBezTo>
                  <a:cubicBezTo>
                    <a:pt x="407" y="497"/>
                    <a:pt x="408" y="498"/>
                    <a:pt x="410" y="499"/>
                  </a:cubicBezTo>
                  <a:cubicBezTo>
                    <a:pt x="410" y="499"/>
                    <a:pt x="411" y="499"/>
                    <a:pt x="411" y="499"/>
                  </a:cubicBezTo>
                  <a:cubicBezTo>
                    <a:pt x="414" y="499"/>
                    <a:pt x="415" y="497"/>
                    <a:pt x="417" y="495"/>
                  </a:cubicBezTo>
                  <a:cubicBezTo>
                    <a:pt x="418" y="493"/>
                    <a:pt x="420" y="491"/>
                    <a:pt x="421" y="491"/>
                  </a:cubicBezTo>
                  <a:cubicBezTo>
                    <a:pt x="421" y="491"/>
                    <a:pt x="422" y="491"/>
                    <a:pt x="422" y="491"/>
                  </a:cubicBezTo>
                  <a:cubicBezTo>
                    <a:pt x="422" y="491"/>
                    <a:pt x="422" y="491"/>
                    <a:pt x="422" y="491"/>
                  </a:cubicBezTo>
                  <a:cubicBezTo>
                    <a:pt x="424" y="493"/>
                    <a:pt x="423" y="495"/>
                    <a:pt x="421" y="498"/>
                  </a:cubicBezTo>
                  <a:cubicBezTo>
                    <a:pt x="420" y="501"/>
                    <a:pt x="419" y="504"/>
                    <a:pt x="421" y="506"/>
                  </a:cubicBezTo>
                  <a:cubicBezTo>
                    <a:pt x="421" y="506"/>
                    <a:pt x="421" y="507"/>
                    <a:pt x="421" y="507"/>
                  </a:cubicBezTo>
                  <a:cubicBezTo>
                    <a:pt x="426" y="509"/>
                    <a:pt x="432" y="514"/>
                    <a:pt x="433" y="519"/>
                  </a:cubicBezTo>
                  <a:cubicBezTo>
                    <a:pt x="434" y="521"/>
                    <a:pt x="433" y="523"/>
                    <a:pt x="433" y="524"/>
                  </a:cubicBezTo>
                  <a:cubicBezTo>
                    <a:pt x="432" y="524"/>
                    <a:pt x="431" y="525"/>
                    <a:pt x="431" y="525"/>
                  </a:cubicBezTo>
                  <a:cubicBezTo>
                    <a:pt x="430" y="525"/>
                    <a:pt x="430" y="524"/>
                    <a:pt x="430" y="523"/>
                  </a:cubicBezTo>
                  <a:cubicBezTo>
                    <a:pt x="429" y="522"/>
                    <a:pt x="428" y="520"/>
                    <a:pt x="426" y="520"/>
                  </a:cubicBezTo>
                  <a:cubicBezTo>
                    <a:pt x="426" y="520"/>
                    <a:pt x="426" y="520"/>
                    <a:pt x="426" y="520"/>
                  </a:cubicBezTo>
                  <a:cubicBezTo>
                    <a:pt x="422" y="522"/>
                    <a:pt x="419" y="522"/>
                    <a:pt x="417" y="523"/>
                  </a:cubicBezTo>
                  <a:cubicBezTo>
                    <a:pt x="415" y="523"/>
                    <a:pt x="414" y="523"/>
                    <a:pt x="413" y="524"/>
                  </a:cubicBezTo>
                  <a:cubicBezTo>
                    <a:pt x="413" y="525"/>
                    <a:pt x="413" y="527"/>
                    <a:pt x="414" y="531"/>
                  </a:cubicBezTo>
                  <a:cubicBezTo>
                    <a:pt x="414" y="532"/>
                    <a:pt x="414" y="533"/>
                    <a:pt x="414" y="535"/>
                  </a:cubicBezTo>
                  <a:cubicBezTo>
                    <a:pt x="415" y="538"/>
                    <a:pt x="416" y="541"/>
                    <a:pt x="419" y="541"/>
                  </a:cubicBezTo>
                  <a:cubicBezTo>
                    <a:pt x="420" y="541"/>
                    <a:pt x="421" y="540"/>
                    <a:pt x="423" y="539"/>
                  </a:cubicBezTo>
                  <a:cubicBezTo>
                    <a:pt x="423" y="539"/>
                    <a:pt x="424" y="538"/>
                    <a:pt x="424" y="538"/>
                  </a:cubicBezTo>
                  <a:cubicBezTo>
                    <a:pt x="424" y="540"/>
                    <a:pt x="421" y="545"/>
                    <a:pt x="418" y="546"/>
                  </a:cubicBezTo>
                  <a:cubicBezTo>
                    <a:pt x="416" y="546"/>
                    <a:pt x="414" y="545"/>
                    <a:pt x="412" y="544"/>
                  </a:cubicBezTo>
                  <a:cubicBezTo>
                    <a:pt x="409" y="543"/>
                    <a:pt x="405" y="542"/>
                    <a:pt x="402" y="542"/>
                  </a:cubicBezTo>
                  <a:cubicBezTo>
                    <a:pt x="401" y="542"/>
                    <a:pt x="400" y="542"/>
                    <a:pt x="399" y="542"/>
                  </a:cubicBezTo>
                  <a:cubicBezTo>
                    <a:pt x="396" y="539"/>
                    <a:pt x="393" y="538"/>
                    <a:pt x="390" y="538"/>
                  </a:cubicBezTo>
                  <a:cubicBezTo>
                    <a:pt x="386" y="538"/>
                    <a:pt x="381" y="541"/>
                    <a:pt x="377" y="546"/>
                  </a:cubicBezTo>
                  <a:cubicBezTo>
                    <a:pt x="375" y="551"/>
                    <a:pt x="375" y="554"/>
                    <a:pt x="375" y="558"/>
                  </a:cubicBezTo>
                  <a:cubicBezTo>
                    <a:pt x="375" y="559"/>
                    <a:pt x="375" y="560"/>
                    <a:pt x="374" y="561"/>
                  </a:cubicBezTo>
                  <a:cubicBezTo>
                    <a:pt x="374" y="561"/>
                    <a:pt x="373" y="561"/>
                    <a:pt x="372" y="561"/>
                  </a:cubicBezTo>
                  <a:cubicBezTo>
                    <a:pt x="369" y="562"/>
                    <a:pt x="365" y="563"/>
                    <a:pt x="361" y="563"/>
                  </a:cubicBezTo>
                  <a:cubicBezTo>
                    <a:pt x="359" y="563"/>
                    <a:pt x="358" y="563"/>
                    <a:pt x="356" y="562"/>
                  </a:cubicBezTo>
                  <a:cubicBezTo>
                    <a:pt x="356" y="562"/>
                    <a:pt x="355" y="562"/>
                    <a:pt x="355" y="562"/>
                  </a:cubicBezTo>
                  <a:cubicBezTo>
                    <a:pt x="352" y="562"/>
                    <a:pt x="349" y="559"/>
                    <a:pt x="347" y="556"/>
                  </a:cubicBezTo>
                  <a:cubicBezTo>
                    <a:pt x="345" y="553"/>
                    <a:pt x="343" y="552"/>
                    <a:pt x="342" y="552"/>
                  </a:cubicBezTo>
                  <a:cubicBezTo>
                    <a:pt x="341" y="552"/>
                    <a:pt x="341" y="552"/>
                    <a:pt x="341" y="552"/>
                  </a:cubicBezTo>
                  <a:cubicBezTo>
                    <a:pt x="335" y="555"/>
                    <a:pt x="338" y="565"/>
                    <a:pt x="341" y="573"/>
                  </a:cubicBezTo>
                  <a:cubicBezTo>
                    <a:pt x="343" y="577"/>
                    <a:pt x="344" y="581"/>
                    <a:pt x="344" y="582"/>
                  </a:cubicBezTo>
                  <a:cubicBezTo>
                    <a:pt x="341" y="586"/>
                    <a:pt x="343" y="591"/>
                    <a:pt x="345" y="596"/>
                  </a:cubicBezTo>
                  <a:cubicBezTo>
                    <a:pt x="347" y="601"/>
                    <a:pt x="349" y="606"/>
                    <a:pt x="347" y="609"/>
                  </a:cubicBezTo>
                  <a:cubicBezTo>
                    <a:pt x="346" y="609"/>
                    <a:pt x="344" y="607"/>
                    <a:pt x="342" y="605"/>
                  </a:cubicBezTo>
                  <a:cubicBezTo>
                    <a:pt x="340" y="603"/>
                    <a:pt x="338" y="602"/>
                    <a:pt x="337" y="602"/>
                  </a:cubicBezTo>
                  <a:cubicBezTo>
                    <a:pt x="336" y="602"/>
                    <a:pt x="336" y="602"/>
                    <a:pt x="335" y="603"/>
                  </a:cubicBezTo>
                  <a:cubicBezTo>
                    <a:pt x="334" y="604"/>
                    <a:pt x="335" y="604"/>
                    <a:pt x="335" y="605"/>
                  </a:cubicBezTo>
                  <a:cubicBezTo>
                    <a:pt x="335" y="606"/>
                    <a:pt x="335" y="606"/>
                    <a:pt x="334" y="607"/>
                  </a:cubicBezTo>
                  <a:cubicBezTo>
                    <a:pt x="332" y="606"/>
                    <a:pt x="331" y="605"/>
                    <a:pt x="329" y="605"/>
                  </a:cubicBezTo>
                  <a:cubicBezTo>
                    <a:pt x="319" y="600"/>
                    <a:pt x="303" y="593"/>
                    <a:pt x="303" y="589"/>
                  </a:cubicBezTo>
                  <a:cubicBezTo>
                    <a:pt x="303" y="585"/>
                    <a:pt x="303" y="581"/>
                    <a:pt x="304" y="577"/>
                  </a:cubicBezTo>
                  <a:cubicBezTo>
                    <a:pt x="304" y="577"/>
                    <a:pt x="304" y="577"/>
                    <a:pt x="304" y="576"/>
                  </a:cubicBezTo>
                  <a:cubicBezTo>
                    <a:pt x="301" y="573"/>
                    <a:pt x="296" y="571"/>
                    <a:pt x="293" y="571"/>
                  </a:cubicBezTo>
                  <a:cubicBezTo>
                    <a:pt x="291" y="571"/>
                    <a:pt x="289" y="571"/>
                    <a:pt x="288" y="573"/>
                  </a:cubicBezTo>
                  <a:cubicBezTo>
                    <a:pt x="288" y="574"/>
                    <a:pt x="289" y="575"/>
                    <a:pt x="290" y="576"/>
                  </a:cubicBezTo>
                  <a:cubicBezTo>
                    <a:pt x="291" y="576"/>
                    <a:pt x="292" y="577"/>
                    <a:pt x="292" y="578"/>
                  </a:cubicBezTo>
                  <a:cubicBezTo>
                    <a:pt x="293" y="578"/>
                    <a:pt x="292" y="579"/>
                    <a:pt x="292" y="580"/>
                  </a:cubicBezTo>
                  <a:cubicBezTo>
                    <a:pt x="286" y="579"/>
                    <a:pt x="284" y="576"/>
                    <a:pt x="283" y="574"/>
                  </a:cubicBezTo>
                  <a:cubicBezTo>
                    <a:pt x="283" y="572"/>
                    <a:pt x="282" y="570"/>
                    <a:pt x="283" y="569"/>
                  </a:cubicBezTo>
                  <a:cubicBezTo>
                    <a:pt x="284" y="569"/>
                    <a:pt x="284" y="569"/>
                    <a:pt x="284" y="569"/>
                  </a:cubicBezTo>
                  <a:cubicBezTo>
                    <a:pt x="288" y="569"/>
                    <a:pt x="292" y="569"/>
                    <a:pt x="294" y="566"/>
                  </a:cubicBezTo>
                  <a:cubicBezTo>
                    <a:pt x="295" y="565"/>
                    <a:pt x="295" y="563"/>
                    <a:pt x="295" y="559"/>
                  </a:cubicBezTo>
                  <a:cubicBezTo>
                    <a:pt x="292" y="554"/>
                    <a:pt x="289" y="552"/>
                    <a:pt x="285" y="552"/>
                  </a:cubicBezTo>
                  <a:cubicBezTo>
                    <a:pt x="283" y="552"/>
                    <a:pt x="282" y="552"/>
                    <a:pt x="280" y="552"/>
                  </a:cubicBezTo>
                  <a:cubicBezTo>
                    <a:pt x="279" y="551"/>
                    <a:pt x="279" y="551"/>
                    <a:pt x="280" y="550"/>
                  </a:cubicBezTo>
                  <a:cubicBezTo>
                    <a:pt x="280" y="550"/>
                    <a:pt x="280" y="549"/>
                    <a:pt x="281" y="549"/>
                  </a:cubicBezTo>
                  <a:cubicBezTo>
                    <a:pt x="283" y="548"/>
                    <a:pt x="284" y="548"/>
                    <a:pt x="284" y="545"/>
                  </a:cubicBezTo>
                  <a:cubicBezTo>
                    <a:pt x="280" y="533"/>
                    <a:pt x="275" y="528"/>
                    <a:pt x="265" y="524"/>
                  </a:cubicBezTo>
                  <a:cubicBezTo>
                    <a:pt x="261" y="520"/>
                    <a:pt x="255" y="515"/>
                    <a:pt x="249" y="515"/>
                  </a:cubicBezTo>
                  <a:cubicBezTo>
                    <a:pt x="248" y="515"/>
                    <a:pt x="247" y="515"/>
                    <a:pt x="246" y="516"/>
                  </a:cubicBezTo>
                  <a:cubicBezTo>
                    <a:pt x="246" y="516"/>
                    <a:pt x="245" y="516"/>
                    <a:pt x="245" y="516"/>
                  </a:cubicBezTo>
                  <a:cubicBezTo>
                    <a:pt x="244" y="518"/>
                    <a:pt x="244" y="520"/>
                    <a:pt x="243" y="522"/>
                  </a:cubicBezTo>
                  <a:cubicBezTo>
                    <a:pt x="242" y="524"/>
                    <a:pt x="241" y="526"/>
                    <a:pt x="241" y="527"/>
                  </a:cubicBezTo>
                  <a:cubicBezTo>
                    <a:pt x="239" y="527"/>
                    <a:pt x="238" y="527"/>
                    <a:pt x="237" y="527"/>
                  </a:cubicBezTo>
                  <a:cubicBezTo>
                    <a:pt x="235" y="527"/>
                    <a:pt x="233" y="528"/>
                    <a:pt x="232" y="529"/>
                  </a:cubicBezTo>
                  <a:cubicBezTo>
                    <a:pt x="230" y="528"/>
                    <a:pt x="229" y="528"/>
                    <a:pt x="228" y="528"/>
                  </a:cubicBezTo>
                  <a:cubicBezTo>
                    <a:pt x="226" y="528"/>
                    <a:pt x="225" y="528"/>
                    <a:pt x="224" y="529"/>
                  </a:cubicBezTo>
                  <a:cubicBezTo>
                    <a:pt x="223" y="529"/>
                    <a:pt x="223" y="529"/>
                    <a:pt x="222" y="529"/>
                  </a:cubicBezTo>
                  <a:cubicBezTo>
                    <a:pt x="218" y="525"/>
                    <a:pt x="215" y="523"/>
                    <a:pt x="211" y="523"/>
                  </a:cubicBezTo>
                  <a:cubicBezTo>
                    <a:pt x="208" y="523"/>
                    <a:pt x="206" y="525"/>
                    <a:pt x="204" y="529"/>
                  </a:cubicBezTo>
                  <a:cubicBezTo>
                    <a:pt x="200" y="531"/>
                    <a:pt x="197" y="533"/>
                    <a:pt x="197" y="535"/>
                  </a:cubicBezTo>
                  <a:cubicBezTo>
                    <a:pt x="196" y="537"/>
                    <a:pt x="198" y="540"/>
                    <a:pt x="202" y="543"/>
                  </a:cubicBezTo>
                  <a:cubicBezTo>
                    <a:pt x="202" y="544"/>
                    <a:pt x="202" y="544"/>
                    <a:pt x="201" y="544"/>
                  </a:cubicBezTo>
                  <a:cubicBezTo>
                    <a:pt x="201" y="545"/>
                    <a:pt x="201" y="547"/>
                    <a:pt x="202" y="549"/>
                  </a:cubicBezTo>
                  <a:cubicBezTo>
                    <a:pt x="203" y="550"/>
                    <a:pt x="203" y="550"/>
                    <a:pt x="204" y="551"/>
                  </a:cubicBezTo>
                  <a:cubicBezTo>
                    <a:pt x="206" y="553"/>
                    <a:pt x="208" y="555"/>
                    <a:pt x="207" y="559"/>
                  </a:cubicBezTo>
                  <a:cubicBezTo>
                    <a:pt x="207" y="560"/>
                    <a:pt x="203" y="562"/>
                    <a:pt x="200" y="563"/>
                  </a:cubicBezTo>
                  <a:cubicBezTo>
                    <a:pt x="197" y="564"/>
                    <a:pt x="194" y="565"/>
                    <a:pt x="191" y="566"/>
                  </a:cubicBezTo>
                  <a:cubicBezTo>
                    <a:pt x="189" y="568"/>
                    <a:pt x="186" y="569"/>
                    <a:pt x="184" y="571"/>
                  </a:cubicBezTo>
                  <a:cubicBezTo>
                    <a:pt x="181" y="573"/>
                    <a:pt x="177" y="575"/>
                    <a:pt x="176" y="575"/>
                  </a:cubicBezTo>
                  <a:cubicBezTo>
                    <a:pt x="175" y="575"/>
                    <a:pt x="175" y="574"/>
                    <a:pt x="174" y="574"/>
                  </a:cubicBezTo>
                  <a:cubicBezTo>
                    <a:pt x="170" y="573"/>
                    <a:pt x="164" y="571"/>
                    <a:pt x="157" y="571"/>
                  </a:cubicBezTo>
                  <a:cubicBezTo>
                    <a:pt x="156" y="571"/>
                    <a:pt x="154" y="572"/>
                    <a:pt x="152" y="572"/>
                  </a:cubicBezTo>
                  <a:cubicBezTo>
                    <a:pt x="145" y="570"/>
                    <a:pt x="143" y="568"/>
                    <a:pt x="143" y="567"/>
                  </a:cubicBezTo>
                  <a:cubicBezTo>
                    <a:pt x="142" y="565"/>
                    <a:pt x="145" y="563"/>
                    <a:pt x="146" y="562"/>
                  </a:cubicBezTo>
                  <a:cubicBezTo>
                    <a:pt x="147" y="561"/>
                    <a:pt x="147" y="561"/>
                    <a:pt x="147" y="561"/>
                  </a:cubicBezTo>
                  <a:cubicBezTo>
                    <a:pt x="146" y="558"/>
                    <a:pt x="144" y="554"/>
                    <a:pt x="137" y="554"/>
                  </a:cubicBezTo>
                  <a:cubicBezTo>
                    <a:pt x="131" y="554"/>
                    <a:pt x="123" y="557"/>
                    <a:pt x="121" y="558"/>
                  </a:cubicBezTo>
                  <a:cubicBezTo>
                    <a:pt x="117" y="557"/>
                    <a:pt x="113" y="557"/>
                    <a:pt x="110" y="557"/>
                  </a:cubicBezTo>
                  <a:cubicBezTo>
                    <a:pt x="102" y="557"/>
                    <a:pt x="99" y="560"/>
                    <a:pt x="96" y="564"/>
                  </a:cubicBezTo>
                  <a:cubicBezTo>
                    <a:pt x="94" y="566"/>
                    <a:pt x="92" y="568"/>
                    <a:pt x="88" y="569"/>
                  </a:cubicBezTo>
                  <a:cubicBezTo>
                    <a:pt x="86" y="570"/>
                    <a:pt x="84" y="570"/>
                    <a:pt x="83" y="570"/>
                  </a:cubicBezTo>
                  <a:cubicBezTo>
                    <a:pt x="81" y="570"/>
                    <a:pt x="80" y="571"/>
                    <a:pt x="79" y="573"/>
                  </a:cubicBezTo>
                  <a:cubicBezTo>
                    <a:pt x="79" y="573"/>
                    <a:pt x="79" y="573"/>
                    <a:pt x="79" y="573"/>
                  </a:cubicBezTo>
                  <a:cubicBezTo>
                    <a:pt x="79" y="577"/>
                    <a:pt x="81" y="578"/>
                    <a:pt x="82" y="579"/>
                  </a:cubicBezTo>
                  <a:cubicBezTo>
                    <a:pt x="84" y="580"/>
                    <a:pt x="85" y="581"/>
                    <a:pt x="86" y="583"/>
                  </a:cubicBezTo>
                  <a:cubicBezTo>
                    <a:pt x="83" y="582"/>
                    <a:pt x="76" y="582"/>
                    <a:pt x="74" y="576"/>
                  </a:cubicBezTo>
                  <a:cubicBezTo>
                    <a:pt x="74" y="574"/>
                    <a:pt x="75" y="573"/>
                    <a:pt x="75" y="572"/>
                  </a:cubicBezTo>
                  <a:cubicBezTo>
                    <a:pt x="77" y="569"/>
                    <a:pt x="77" y="568"/>
                    <a:pt x="72" y="562"/>
                  </a:cubicBezTo>
                  <a:cubicBezTo>
                    <a:pt x="72" y="558"/>
                    <a:pt x="71" y="554"/>
                    <a:pt x="69" y="554"/>
                  </a:cubicBezTo>
                  <a:cubicBezTo>
                    <a:pt x="68" y="554"/>
                    <a:pt x="67" y="554"/>
                    <a:pt x="66" y="555"/>
                  </a:cubicBezTo>
                  <a:cubicBezTo>
                    <a:pt x="64" y="558"/>
                    <a:pt x="65" y="560"/>
                    <a:pt x="66" y="562"/>
                  </a:cubicBezTo>
                  <a:cubicBezTo>
                    <a:pt x="67" y="563"/>
                    <a:pt x="68" y="564"/>
                    <a:pt x="67" y="565"/>
                  </a:cubicBezTo>
                  <a:cubicBezTo>
                    <a:pt x="67" y="567"/>
                    <a:pt x="65" y="569"/>
                    <a:pt x="63" y="569"/>
                  </a:cubicBezTo>
                  <a:cubicBezTo>
                    <a:pt x="62" y="569"/>
                    <a:pt x="62" y="569"/>
                    <a:pt x="62" y="569"/>
                  </a:cubicBezTo>
                  <a:cubicBezTo>
                    <a:pt x="60" y="568"/>
                    <a:pt x="60" y="568"/>
                    <a:pt x="60" y="568"/>
                  </a:cubicBezTo>
                  <a:cubicBezTo>
                    <a:pt x="57" y="567"/>
                    <a:pt x="55" y="566"/>
                    <a:pt x="53" y="565"/>
                  </a:cubicBezTo>
                  <a:cubicBezTo>
                    <a:pt x="52" y="565"/>
                    <a:pt x="52" y="566"/>
                    <a:pt x="52" y="566"/>
                  </a:cubicBezTo>
                  <a:cubicBezTo>
                    <a:pt x="48" y="571"/>
                    <a:pt x="44" y="576"/>
                    <a:pt x="45" y="580"/>
                  </a:cubicBezTo>
                  <a:cubicBezTo>
                    <a:pt x="45" y="582"/>
                    <a:pt x="47" y="584"/>
                    <a:pt x="50" y="587"/>
                  </a:cubicBezTo>
                  <a:cubicBezTo>
                    <a:pt x="50" y="587"/>
                    <a:pt x="51" y="587"/>
                    <a:pt x="51" y="588"/>
                  </a:cubicBezTo>
                  <a:cubicBezTo>
                    <a:pt x="52" y="590"/>
                    <a:pt x="51" y="593"/>
                    <a:pt x="50" y="596"/>
                  </a:cubicBezTo>
                  <a:cubicBezTo>
                    <a:pt x="48" y="600"/>
                    <a:pt x="48" y="603"/>
                    <a:pt x="51" y="607"/>
                  </a:cubicBezTo>
                  <a:cubicBezTo>
                    <a:pt x="51" y="607"/>
                    <a:pt x="51" y="607"/>
                    <a:pt x="52" y="607"/>
                  </a:cubicBezTo>
                  <a:cubicBezTo>
                    <a:pt x="54" y="610"/>
                    <a:pt x="54" y="613"/>
                    <a:pt x="55" y="616"/>
                  </a:cubicBezTo>
                  <a:cubicBezTo>
                    <a:pt x="55" y="618"/>
                    <a:pt x="55" y="620"/>
                    <a:pt x="56" y="622"/>
                  </a:cubicBezTo>
                  <a:cubicBezTo>
                    <a:pt x="58" y="623"/>
                    <a:pt x="60" y="625"/>
                    <a:pt x="63" y="626"/>
                  </a:cubicBezTo>
                  <a:cubicBezTo>
                    <a:pt x="68" y="629"/>
                    <a:pt x="74" y="633"/>
                    <a:pt x="76" y="641"/>
                  </a:cubicBezTo>
                  <a:cubicBezTo>
                    <a:pt x="77" y="645"/>
                    <a:pt x="77" y="648"/>
                    <a:pt x="77" y="651"/>
                  </a:cubicBezTo>
                  <a:cubicBezTo>
                    <a:pt x="77" y="654"/>
                    <a:pt x="77" y="657"/>
                    <a:pt x="78" y="659"/>
                  </a:cubicBezTo>
                  <a:cubicBezTo>
                    <a:pt x="79" y="660"/>
                    <a:pt x="80" y="661"/>
                    <a:pt x="82" y="663"/>
                  </a:cubicBezTo>
                  <a:cubicBezTo>
                    <a:pt x="85" y="665"/>
                    <a:pt x="90" y="669"/>
                    <a:pt x="90" y="675"/>
                  </a:cubicBezTo>
                  <a:cubicBezTo>
                    <a:pt x="90" y="676"/>
                    <a:pt x="90" y="676"/>
                    <a:pt x="89" y="676"/>
                  </a:cubicBezTo>
                  <a:cubicBezTo>
                    <a:pt x="87" y="681"/>
                    <a:pt x="82" y="685"/>
                    <a:pt x="77" y="689"/>
                  </a:cubicBezTo>
                  <a:cubicBezTo>
                    <a:pt x="73" y="693"/>
                    <a:pt x="69" y="696"/>
                    <a:pt x="67" y="699"/>
                  </a:cubicBezTo>
                  <a:cubicBezTo>
                    <a:pt x="66" y="700"/>
                    <a:pt x="66" y="702"/>
                    <a:pt x="66" y="703"/>
                  </a:cubicBezTo>
                  <a:cubicBezTo>
                    <a:pt x="65" y="706"/>
                    <a:pt x="65" y="709"/>
                    <a:pt x="62" y="711"/>
                  </a:cubicBezTo>
                  <a:cubicBezTo>
                    <a:pt x="62" y="711"/>
                    <a:pt x="62" y="711"/>
                    <a:pt x="61" y="711"/>
                  </a:cubicBezTo>
                  <a:cubicBezTo>
                    <a:pt x="53" y="714"/>
                    <a:pt x="52" y="716"/>
                    <a:pt x="49" y="720"/>
                  </a:cubicBezTo>
                  <a:cubicBezTo>
                    <a:pt x="48" y="722"/>
                    <a:pt x="49" y="724"/>
                    <a:pt x="49" y="727"/>
                  </a:cubicBezTo>
                  <a:cubicBezTo>
                    <a:pt x="50" y="731"/>
                    <a:pt x="51" y="736"/>
                    <a:pt x="47" y="742"/>
                  </a:cubicBezTo>
                  <a:cubicBezTo>
                    <a:pt x="47" y="742"/>
                    <a:pt x="46" y="742"/>
                    <a:pt x="46" y="742"/>
                  </a:cubicBezTo>
                  <a:cubicBezTo>
                    <a:pt x="44" y="743"/>
                    <a:pt x="43" y="743"/>
                    <a:pt x="42" y="743"/>
                  </a:cubicBezTo>
                  <a:cubicBezTo>
                    <a:pt x="39" y="743"/>
                    <a:pt x="37" y="742"/>
                    <a:pt x="35" y="741"/>
                  </a:cubicBezTo>
                  <a:cubicBezTo>
                    <a:pt x="34" y="740"/>
                    <a:pt x="33" y="739"/>
                    <a:pt x="31" y="740"/>
                  </a:cubicBezTo>
                  <a:cubicBezTo>
                    <a:pt x="29" y="741"/>
                    <a:pt x="26" y="744"/>
                    <a:pt x="24" y="746"/>
                  </a:cubicBezTo>
                  <a:cubicBezTo>
                    <a:pt x="20" y="750"/>
                    <a:pt x="17" y="754"/>
                    <a:pt x="13" y="756"/>
                  </a:cubicBezTo>
                  <a:cubicBezTo>
                    <a:pt x="9" y="757"/>
                    <a:pt x="5" y="757"/>
                    <a:pt x="2" y="756"/>
                  </a:cubicBezTo>
                  <a:cubicBezTo>
                    <a:pt x="1" y="756"/>
                    <a:pt x="1" y="756"/>
                    <a:pt x="0" y="756"/>
                  </a:cubicBezTo>
                  <a:cubicBezTo>
                    <a:pt x="0" y="760"/>
                    <a:pt x="2" y="762"/>
                    <a:pt x="6" y="765"/>
                  </a:cubicBezTo>
                  <a:cubicBezTo>
                    <a:pt x="9" y="767"/>
                    <a:pt x="12" y="769"/>
                    <a:pt x="13" y="773"/>
                  </a:cubicBezTo>
                  <a:cubicBezTo>
                    <a:pt x="18" y="785"/>
                    <a:pt x="19" y="798"/>
                    <a:pt x="20" y="820"/>
                  </a:cubicBezTo>
                  <a:cubicBezTo>
                    <a:pt x="21" y="825"/>
                    <a:pt x="21" y="830"/>
                    <a:pt x="22" y="834"/>
                  </a:cubicBezTo>
                  <a:cubicBezTo>
                    <a:pt x="23" y="843"/>
                    <a:pt x="24" y="849"/>
                    <a:pt x="24" y="854"/>
                  </a:cubicBezTo>
                  <a:cubicBezTo>
                    <a:pt x="24" y="855"/>
                    <a:pt x="24" y="856"/>
                    <a:pt x="23" y="856"/>
                  </a:cubicBezTo>
                  <a:cubicBezTo>
                    <a:pt x="19" y="861"/>
                    <a:pt x="15" y="861"/>
                    <a:pt x="11" y="861"/>
                  </a:cubicBezTo>
                  <a:cubicBezTo>
                    <a:pt x="8" y="861"/>
                    <a:pt x="6" y="862"/>
                    <a:pt x="4" y="863"/>
                  </a:cubicBezTo>
                  <a:cubicBezTo>
                    <a:pt x="4" y="864"/>
                    <a:pt x="5" y="865"/>
                    <a:pt x="7" y="865"/>
                  </a:cubicBezTo>
                  <a:cubicBezTo>
                    <a:pt x="11" y="867"/>
                    <a:pt x="17" y="870"/>
                    <a:pt x="17" y="878"/>
                  </a:cubicBezTo>
                  <a:cubicBezTo>
                    <a:pt x="17" y="880"/>
                    <a:pt x="16" y="882"/>
                    <a:pt x="14" y="886"/>
                  </a:cubicBezTo>
                  <a:cubicBezTo>
                    <a:pt x="14" y="888"/>
                    <a:pt x="12" y="893"/>
                    <a:pt x="12" y="894"/>
                  </a:cubicBezTo>
                  <a:cubicBezTo>
                    <a:pt x="14" y="898"/>
                    <a:pt x="17" y="900"/>
                    <a:pt x="19" y="902"/>
                  </a:cubicBezTo>
                  <a:cubicBezTo>
                    <a:pt x="21" y="904"/>
                    <a:pt x="23" y="906"/>
                    <a:pt x="25" y="909"/>
                  </a:cubicBezTo>
                  <a:cubicBezTo>
                    <a:pt x="26" y="911"/>
                    <a:pt x="27" y="913"/>
                    <a:pt x="27" y="915"/>
                  </a:cubicBezTo>
                  <a:cubicBezTo>
                    <a:pt x="29" y="918"/>
                    <a:pt x="30" y="921"/>
                    <a:pt x="34" y="925"/>
                  </a:cubicBezTo>
                  <a:cubicBezTo>
                    <a:pt x="35" y="925"/>
                    <a:pt x="35" y="927"/>
                    <a:pt x="35" y="928"/>
                  </a:cubicBezTo>
                  <a:cubicBezTo>
                    <a:pt x="30" y="936"/>
                    <a:pt x="24" y="944"/>
                    <a:pt x="20" y="949"/>
                  </a:cubicBezTo>
                  <a:cubicBezTo>
                    <a:pt x="20" y="949"/>
                    <a:pt x="21" y="950"/>
                    <a:pt x="21" y="950"/>
                  </a:cubicBezTo>
                  <a:cubicBezTo>
                    <a:pt x="22" y="951"/>
                    <a:pt x="24" y="953"/>
                    <a:pt x="24" y="956"/>
                  </a:cubicBezTo>
                  <a:cubicBezTo>
                    <a:pt x="23" y="957"/>
                    <a:pt x="23" y="958"/>
                    <a:pt x="22" y="958"/>
                  </a:cubicBezTo>
                  <a:cubicBezTo>
                    <a:pt x="18" y="960"/>
                    <a:pt x="15" y="963"/>
                    <a:pt x="15" y="965"/>
                  </a:cubicBezTo>
                  <a:cubicBezTo>
                    <a:pt x="15" y="965"/>
                    <a:pt x="15" y="966"/>
                    <a:pt x="16" y="967"/>
                  </a:cubicBezTo>
                  <a:cubicBezTo>
                    <a:pt x="18" y="968"/>
                    <a:pt x="20" y="969"/>
                    <a:pt x="21" y="969"/>
                  </a:cubicBezTo>
                  <a:cubicBezTo>
                    <a:pt x="22" y="969"/>
                    <a:pt x="23" y="969"/>
                    <a:pt x="24" y="968"/>
                  </a:cubicBezTo>
                  <a:cubicBezTo>
                    <a:pt x="25" y="968"/>
                    <a:pt x="27" y="967"/>
                    <a:pt x="30" y="967"/>
                  </a:cubicBezTo>
                  <a:cubicBezTo>
                    <a:pt x="33" y="968"/>
                    <a:pt x="34" y="970"/>
                    <a:pt x="35" y="971"/>
                  </a:cubicBezTo>
                  <a:cubicBezTo>
                    <a:pt x="36" y="972"/>
                    <a:pt x="36" y="973"/>
                    <a:pt x="37" y="973"/>
                  </a:cubicBezTo>
                  <a:cubicBezTo>
                    <a:pt x="38" y="973"/>
                    <a:pt x="39" y="973"/>
                    <a:pt x="41" y="973"/>
                  </a:cubicBezTo>
                  <a:cubicBezTo>
                    <a:pt x="43" y="972"/>
                    <a:pt x="45" y="972"/>
                    <a:pt x="47" y="972"/>
                  </a:cubicBezTo>
                  <a:cubicBezTo>
                    <a:pt x="49" y="972"/>
                    <a:pt x="51" y="973"/>
                    <a:pt x="53" y="973"/>
                  </a:cubicBezTo>
                  <a:cubicBezTo>
                    <a:pt x="54" y="974"/>
                    <a:pt x="55" y="974"/>
                    <a:pt x="55" y="974"/>
                  </a:cubicBezTo>
                  <a:cubicBezTo>
                    <a:pt x="62" y="971"/>
                    <a:pt x="62" y="971"/>
                    <a:pt x="62" y="971"/>
                  </a:cubicBezTo>
                  <a:cubicBezTo>
                    <a:pt x="63" y="971"/>
                    <a:pt x="65" y="971"/>
                    <a:pt x="65" y="972"/>
                  </a:cubicBezTo>
                  <a:cubicBezTo>
                    <a:pt x="74" y="985"/>
                    <a:pt x="74" y="985"/>
                    <a:pt x="74" y="985"/>
                  </a:cubicBezTo>
                  <a:cubicBezTo>
                    <a:pt x="74" y="986"/>
                    <a:pt x="74" y="986"/>
                    <a:pt x="74" y="986"/>
                  </a:cubicBezTo>
                  <a:cubicBezTo>
                    <a:pt x="75" y="989"/>
                    <a:pt x="75" y="992"/>
                    <a:pt x="73" y="994"/>
                  </a:cubicBezTo>
                  <a:cubicBezTo>
                    <a:pt x="71" y="996"/>
                    <a:pt x="68" y="997"/>
                    <a:pt x="65" y="996"/>
                  </a:cubicBezTo>
                  <a:cubicBezTo>
                    <a:pt x="64" y="996"/>
                    <a:pt x="64" y="996"/>
                    <a:pt x="64" y="996"/>
                  </a:cubicBezTo>
                  <a:cubicBezTo>
                    <a:pt x="64" y="998"/>
                    <a:pt x="64" y="1002"/>
                    <a:pt x="65" y="1004"/>
                  </a:cubicBezTo>
                  <a:cubicBezTo>
                    <a:pt x="65" y="1004"/>
                    <a:pt x="65" y="1004"/>
                    <a:pt x="65" y="1004"/>
                  </a:cubicBezTo>
                  <a:cubicBezTo>
                    <a:pt x="66" y="1004"/>
                    <a:pt x="67" y="1003"/>
                    <a:pt x="69" y="1003"/>
                  </a:cubicBezTo>
                  <a:cubicBezTo>
                    <a:pt x="71" y="1002"/>
                    <a:pt x="74" y="1001"/>
                    <a:pt x="77" y="1001"/>
                  </a:cubicBezTo>
                  <a:cubicBezTo>
                    <a:pt x="77" y="1001"/>
                    <a:pt x="78" y="1001"/>
                    <a:pt x="78" y="1002"/>
                  </a:cubicBezTo>
                  <a:cubicBezTo>
                    <a:pt x="78" y="1001"/>
                    <a:pt x="78" y="1001"/>
                    <a:pt x="78" y="1001"/>
                  </a:cubicBezTo>
                  <a:cubicBezTo>
                    <a:pt x="79" y="1002"/>
                    <a:pt x="80" y="1003"/>
                    <a:pt x="83" y="1006"/>
                  </a:cubicBezTo>
                  <a:cubicBezTo>
                    <a:pt x="86" y="1010"/>
                    <a:pt x="96" y="1025"/>
                    <a:pt x="94" y="1033"/>
                  </a:cubicBezTo>
                  <a:cubicBezTo>
                    <a:pt x="91" y="1047"/>
                    <a:pt x="95" y="1051"/>
                    <a:pt x="99" y="1055"/>
                  </a:cubicBezTo>
                  <a:cubicBezTo>
                    <a:pt x="101" y="1057"/>
                    <a:pt x="103" y="1059"/>
                    <a:pt x="104" y="1062"/>
                  </a:cubicBezTo>
                  <a:cubicBezTo>
                    <a:pt x="106" y="1068"/>
                    <a:pt x="104" y="1072"/>
                    <a:pt x="102" y="1076"/>
                  </a:cubicBezTo>
                  <a:cubicBezTo>
                    <a:pt x="101" y="1079"/>
                    <a:pt x="100" y="1081"/>
                    <a:pt x="100" y="1083"/>
                  </a:cubicBezTo>
                  <a:cubicBezTo>
                    <a:pt x="107" y="1092"/>
                    <a:pt x="115" y="1100"/>
                    <a:pt x="125" y="1105"/>
                  </a:cubicBezTo>
                  <a:cubicBezTo>
                    <a:pt x="126" y="1105"/>
                    <a:pt x="127" y="1107"/>
                    <a:pt x="127" y="1108"/>
                  </a:cubicBezTo>
                  <a:cubicBezTo>
                    <a:pt x="126" y="1112"/>
                    <a:pt x="126" y="1114"/>
                    <a:pt x="125" y="1118"/>
                  </a:cubicBezTo>
                  <a:cubicBezTo>
                    <a:pt x="125" y="1120"/>
                    <a:pt x="125" y="1122"/>
                    <a:pt x="125" y="1124"/>
                  </a:cubicBezTo>
                  <a:cubicBezTo>
                    <a:pt x="125" y="1125"/>
                    <a:pt x="125" y="1125"/>
                    <a:pt x="125" y="1126"/>
                  </a:cubicBezTo>
                  <a:cubicBezTo>
                    <a:pt x="120" y="1132"/>
                    <a:pt x="109" y="1149"/>
                    <a:pt x="116" y="1168"/>
                  </a:cubicBezTo>
                  <a:cubicBezTo>
                    <a:pt x="116" y="1169"/>
                    <a:pt x="116" y="1170"/>
                    <a:pt x="116" y="1170"/>
                  </a:cubicBezTo>
                  <a:cubicBezTo>
                    <a:pt x="115" y="1171"/>
                    <a:pt x="114" y="1177"/>
                    <a:pt x="116" y="1183"/>
                  </a:cubicBezTo>
                  <a:cubicBezTo>
                    <a:pt x="117" y="1187"/>
                    <a:pt x="119" y="1191"/>
                    <a:pt x="126" y="1194"/>
                  </a:cubicBezTo>
                  <a:cubicBezTo>
                    <a:pt x="127" y="1193"/>
                    <a:pt x="128" y="1192"/>
                    <a:pt x="129" y="1190"/>
                  </a:cubicBezTo>
                  <a:cubicBezTo>
                    <a:pt x="131" y="1187"/>
                    <a:pt x="133" y="1184"/>
                    <a:pt x="136" y="1183"/>
                  </a:cubicBezTo>
                  <a:cubicBezTo>
                    <a:pt x="139" y="1182"/>
                    <a:pt x="140" y="1182"/>
                    <a:pt x="141" y="1182"/>
                  </a:cubicBezTo>
                  <a:cubicBezTo>
                    <a:pt x="144" y="1182"/>
                    <a:pt x="144" y="1182"/>
                    <a:pt x="144" y="1182"/>
                  </a:cubicBezTo>
                  <a:cubicBezTo>
                    <a:pt x="145" y="1182"/>
                    <a:pt x="148" y="1182"/>
                    <a:pt x="155" y="1177"/>
                  </a:cubicBezTo>
                  <a:cubicBezTo>
                    <a:pt x="156" y="1177"/>
                    <a:pt x="156" y="1177"/>
                    <a:pt x="157" y="1177"/>
                  </a:cubicBezTo>
                  <a:cubicBezTo>
                    <a:pt x="159" y="1177"/>
                    <a:pt x="159" y="1177"/>
                    <a:pt x="159" y="1177"/>
                  </a:cubicBezTo>
                  <a:cubicBezTo>
                    <a:pt x="161" y="1177"/>
                    <a:pt x="161" y="1177"/>
                    <a:pt x="166" y="1169"/>
                  </a:cubicBezTo>
                  <a:cubicBezTo>
                    <a:pt x="166" y="1169"/>
                    <a:pt x="167" y="1168"/>
                    <a:pt x="168" y="1168"/>
                  </a:cubicBezTo>
                  <a:cubicBezTo>
                    <a:pt x="168" y="1168"/>
                    <a:pt x="169" y="1168"/>
                    <a:pt x="169" y="1168"/>
                  </a:cubicBezTo>
                  <a:cubicBezTo>
                    <a:pt x="172" y="1168"/>
                    <a:pt x="174" y="1171"/>
                    <a:pt x="175" y="1173"/>
                  </a:cubicBezTo>
                  <a:cubicBezTo>
                    <a:pt x="176" y="1176"/>
                    <a:pt x="177" y="1177"/>
                    <a:pt x="178" y="1177"/>
                  </a:cubicBezTo>
                  <a:cubicBezTo>
                    <a:pt x="179" y="1177"/>
                    <a:pt x="180" y="1178"/>
                    <a:pt x="181" y="1179"/>
                  </a:cubicBezTo>
                  <a:cubicBezTo>
                    <a:pt x="182" y="1180"/>
                    <a:pt x="182" y="1182"/>
                    <a:pt x="182" y="1184"/>
                  </a:cubicBezTo>
                  <a:cubicBezTo>
                    <a:pt x="183" y="1183"/>
                    <a:pt x="184" y="1183"/>
                    <a:pt x="185" y="1183"/>
                  </a:cubicBezTo>
                  <a:cubicBezTo>
                    <a:pt x="190" y="1182"/>
                    <a:pt x="193" y="1168"/>
                    <a:pt x="194" y="1160"/>
                  </a:cubicBezTo>
                  <a:cubicBezTo>
                    <a:pt x="196" y="1155"/>
                    <a:pt x="201" y="1153"/>
                    <a:pt x="206" y="1151"/>
                  </a:cubicBezTo>
                  <a:cubicBezTo>
                    <a:pt x="207" y="1150"/>
                    <a:pt x="209" y="1149"/>
                    <a:pt x="210" y="1148"/>
                  </a:cubicBezTo>
                  <a:cubicBezTo>
                    <a:pt x="212" y="1145"/>
                    <a:pt x="211" y="1144"/>
                    <a:pt x="211" y="1142"/>
                  </a:cubicBezTo>
                  <a:cubicBezTo>
                    <a:pt x="209" y="1137"/>
                    <a:pt x="209" y="1131"/>
                    <a:pt x="219" y="1110"/>
                  </a:cubicBezTo>
                  <a:cubicBezTo>
                    <a:pt x="220" y="1109"/>
                    <a:pt x="220" y="1109"/>
                    <a:pt x="221" y="1109"/>
                  </a:cubicBezTo>
                  <a:cubicBezTo>
                    <a:pt x="225" y="1108"/>
                    <a:pt x="229" y="1108"/>
                    <a:pt x="233" y="1108"/>
                  </a:cubicBezTo>
                  <a:cubicBezTo>
                    <a:pt x="246" y="1108"/>
                    <a:pt x="258" y="1112"/>
                    <a:pt x="265" y="1120"/>
                  </a:cubicBezTo>
                  <a:cubicBezTo>
                    <a:pt x="270" y="1126"/>
                    <a:pt x="273" y="1133"/>
                    <a:pt x="273" y="1142"/>
                  </a:cubicBezTo>
                  <a:cubicBezTo>
                    <a:pt x="276" y="1142"/>
                    <a:pt x="281" y="1141"/>
                    <a:pt x="284" y="1138"/>
                  </a:cubicBezTo>
                  <a:cubicBezTo>
                    <a:pt x="285" y="1137"/>
                    <a:pt x="287" y="1137"/>
                    <a:pt x="288" y="1138"/>
                  </a:cubicBezTo>
                  <a:cubicBezTo>
                    <a:pt x="290" y="1139"/>
                    <a:pt x="290" y="1140"/>
                    <a:pt x="290" y="1140"/>
                  </a:cubicBezTo>
                  <a:cubicBezTo>
                    <a:pt x="291" y="1139"/>
                    <a:pt x="291" y="1137"/>
                    <a:pt x="291" y="1137"/>
                  </a:cubicBezTo>
                  <a:cubicBezTo>
                    <a:pt x="292" y="1136"/>
                    <a:pt x="292" y="1135"/>
                    <a:pt x="292" y="1134"/>
                  </a:cubicBezTo>
                  <a:cubicBezTo>
                    <a:pt x="293" y="1133"/>
                    <a:pt x="294" y="1132"/>
                    <a:pt x="295" y="1132"/>
                  </a:cubicBezTo>
                  <a:cubicBezTo>
                    <a:pt x="296" y="1132"/>
                    <a:pt x="296" y="1132"/>
                    <a:pt x="296" y="1132"/>
                  </a:cubicBezTo>
                  <a:cubicBezTo>
                    <a:pt x="301" y="1132"/>
                    <a:pt x="305" y="1134"/>
                    <a:pt x="307" y="1137"/>
                  </a:cubicBezTo>
                  <a:cubicBezTo>
                    <a:pt x="310" y="1140"/>
                    <a:pt x="311" y="1146"/>
                    <a:pt x="309" y="1153"/>
                  </a:cubicBezTo>
                  <a:cubicBezTo>
                    <a:pt x="309" y="1153"/>
                    <a:pt x="309" y="1153"/>
                    <a:pt x="309" y="1153"/>
                  </a:cubicBezTo>
                  <a:cubicBezTo>
                    <a:pt x="310" y="1153"/>
                    <a:pt x="310" y="1153"/>
                    <a:pt x="310" y="1153"/>
                  </a:cubicBezTo>
                  <a:cubicBezTo>
                    <a:pt x="316" y="1153"/>
                    <a:pt x="319" y="1156"/>
                    <a:pt x="320" y="1168"/>
                  </a:cubicBezTo>
                  <a:cubicBezTo>
                    <a:pt x="320" y="1169"/>
                    <a:pt x="321" y="1170"/>
                    <a:pt x="323" y="1171"/>
                  </a:cubicBezTo>
                  <a:cubicBezTo>
                    <a:pt x="326" y="1173"/>
                    <a:pt x="332" y="1177"/>
                    <a:pt x="326" y="1187"/>
                  </a:cubicBezTo>
                  <a:cubicBezTo>
                    <a:pt x="326" y="1188"/>
                    <a:pt x="325" y="1189"/>
                    <a:pt x="324" y="1190"/>
                  </a:cubicBezTo>
                  <a:cubicBezTo>
                    <a:pt x="323" y="1191"/>
                    <a:pt x="322" y="1193"/>
                    <a:pt x="322" y="1193"/>
                  </a:cubicBezTo>
                  <a:cubicBezTo>
                    <a:pt x="321" y="1194"/>
                    <a:pt x="320" y="1195"/>
                    <a:pt x="319" y="1195"/>
                  </a:cubicBezTo>
                  <a:cubicBezTo>
                    <a:pt x="319" y="1195"/>
                    <a:pt x="319" y="1195"/>
                    <a:pt x="319" y="1195"/>
                  </a:cubicBezTo>
                  <a:cubicBezTo>
                    <a:pt x="315" y="1195"/>
                    <a:pt x="313" y="1193"/>
                    <a:pt x="311" y="1191"/>
                  </a:cubicBezTo>
                  <a:cubicBezTo>
                    <a:pt x="309" y="1189"/>
                    <a:pt x="307" y="1187"/>
                    <a:pt x="305" y="1187"/>
                  </a:cubicBezTo>
                  <a:cubicBezTo>
                    <a:pt x="303" y="1187"/>
                    <a:pt x="301" y="1188"/>
                    <a:pt x="299" y="1190"/>
                  </a:cubicBezTo>
                  <a:cubicBezTo>
                    <a:pt x="297" y="1191"/>
                    <a:pt x="296" y="1194"/>
                    <a:pt x="300" y="1204"/>
                  </a:cubicBezTo>
                  <a:cubicBezTo>
                    <a:pt x="301" y="1208"/>
                    <a:pt x="298" y="1211"/>
                    <a:pt x="296" y="1213"/>
                  </a:cubicBezTo>
                  <a:cubicBezTo>
                    <a:pt x="295" y="1214"/>
                    <a:pt x="294" y="1215"/>
                    <a:pt x="294" y="1216"/>
                  </a:cubicBezTo>
                  <a:cubicBezTo>
                    <a:pt x="294" y="1217"/>
                    <a:pt x="295" y="1219"/>
                    <a:pt x="297" y="1220"/>
                  </a:cubicBezTo>
                  <a:cubicBezTo>
                    <a:pt x="298" y="1222"/>
                    <a:pt x="298" y="1222"/>
                    <a:pt x="299" y="1223"/>
                  </a:cubicBezTo>
                  <a:cubicBezTo>
                    <a:pt x="299" y="1224"/>
                    <a:pt x="299" y="1225"/>
                    <a:pt x="299" y="1226"/>
                  </a:cubicBezTo>
                  <a:cubicBezTo>
                    <a:pt x="299" y="1228"/>
                    <a:pt x="299" y="1232"/>
                    <a:pt x="300" y="1233"/>
                  </a:cubicBezTo>
                  <a:cubicBezTo>
                    <a:pt x="300" y="1233"/>
                    <a:pt x="300" y="1233"/>
                    <a:pt x="300" y="1233"/>
                  </a:cubicBezTo>
                  <a:cubicBezTo>
                    <a:pt x="301" y="1233"/>
                    <a:pt x="301" y="1233"/>
                    <a:pt x="302" y="1233"/>
                  </a:cubicBezTo>
                  <a:cubicBezTo>
                    <a:pt x="302" y="1233"/>
                    <a:pt x="302" y="1233"/>
                    <a:pt x="303" y="1233"/>
                  </a:cubicBezTo>
                  <a:cubicBezTo>
                    <a:pt x="309" y="1233"/>
                    <a:pt x="310" y="1239"/>
                    <a:pt x="311" y="1248"/>
                  </a:cubicBezTo>
                  <a:cubicBezTo>
                    <a:pt x="311" y="1248"/>
                    <a:pt x="311" y="1249"/>
                    <a:pt x="311" y="1249"/>
                  </a:cubicBezTo>
                  <a:cubicBezTo>
                    <a:pt x="309" y="1255"/>
                    <a:pt x="280" y="1263"/>
                    <a:pt x="271" y="1265"/>
                  </a:cubicBezTo>
                  <a:cubicBezTo>
                    <a:pt x="268" y="1272"/>
                    <a:pt x="271" y="1279"/>
                    <a:pt x="276" y="1287"/>
                  </a:cubicBezTo>
                  <a:cubicBezTo>
                    <a:pt x="278" y="1290"/>
                    <a:pt x="280" y="1294"/>
                    <a:pt x="281" y="1299"/>
                  </a:cubicBezTo>
                  <a:cubicBezTo>
                    <a:pt x="283" y="1302"/>
                    <a:pt x="284" y="1305"/>
                    <a:pt x="285" y="1308"/>
                  </a:cubicBezTo>
                  <a:cubicBezTo>
                    <a:pt x="288" y="1314"/>
                    <a:pt x="291" y="1322"/>
                    <a:pt x="293" y="1324"/>
                  </a:cubicBezTo>
                  <a:cubicBezTo>
                    <a:pt x="295" y="1325"/>
                    <a:pt x="297" y="1325"/>
                    <a:pt x="299" y="1325"/>
                  </a:cubicBezTo>
                  <a:cubicBezTo>
                    <a:pt x="306" y="1327"/>
                    <a:pt x="313" y="1328"/>
                    <a:pt x="318" y="1334"/>
                  </a:cubicBezTo>
                  <a:cubicBezTo>
                    <a:pt x="322" y="1341"/>
                    <a:pt x="320" y="1355"/>
                    <a:pt x="319" y="1359"/>
                  </a:cubicBezTo>
                  <a:cubicBezTo>
                    <a:pt x="319" y="1360"/>
                    <a:pt x="319" y="1360"/>
                    <a:pt x="318" y="1361"/>
                  </a:cubicBezTo>
                  <a:cubicBezTo>
                    <a:pt x="314" y="1364"/>
                    <a:pt x="309" y="1366"/>
                    <a:pt x="304" y="1368"/>
                  </a:cubicBezTo>
                  <a:cubicBezTo>
                    <a:pt x="299" y="1369"/>
                    <a:pt x="295" y="1371"/>
                    <a:pt x="292" y="1374"/>
                  </a:cubicBezTo>
                  <a:cubicBezTo>
                    <a:pt x="290" y="1376"/>
                    <a:pt x="289" y="1379"/>
                    <a:pt x="287" y="1382"/>
                  </a:cubicBezTo>
                  <a:cubicBezTo>
                    <a:pt x="285" y="1387"/>
                    <a:pt x="282" y="1392"/>
                    <a:pt x="277" y="1397"/>
                  </a:cubicBezTo>
                  <a:cubicBezTo>
                    <a:pt x="275" y="1399"/>
                    <a:pt x="271" y="1402"/>
                    <a:pt x="268" y="1404"/>
                  </a:cubicBezTo>
                  <a:cubicBezTo>
                    <a:pt x="263" y="1406"/>
                    <a:pt x="259" y="1409"/>
                    <a:pt x="257" y="1413"/>
                  </a:cubicBezTo>
                  <a:cubicBezTo>
                    <a:pt x="259" y="1414"/>
                    <a:pt x="262" y="1416"/>
                    <a:pt x="265" y="1418"/>
                  </a:cubicBezTo>
                  <a:cubicBezTo>
                    <a:pt x="270" y="1421"/>
                    <a:pt x="277" y="1425"/>
                    <a:pt x="278" y="1431"/>
                  </a:cubicBezTo>
                  <a:cubicBezTo>
                    <a:pt x="279" y="1438"/>
                    <a:pt x="266" y="1459"/>
                    <a:pt x="266" y="1459"/>
                  </a:cubicBezTo>
                  <a:cubicBezTo>
                    <a:pt x="266" y="1459"/>
                    <a:pt x="266" y="1460"/>
                    <a:pt x="265" y="1460"/>
                  </a:cubicBezTo>
                  <a:cubicBezTo>
                    <a:pt x="262" y="1463"/>
                    <a:pt x="258" y="1464"/>
                    <a:pt x="255" y="1464"/>
                  </a:cubicBezTo>
                  <a:cubicBezTo>
                    <a:pt x="254" y="1464"/>
                    <a:pt x="253" y="1464"/>
                    <a:pt x="252" y="1465"/>
                  </a:cubicBezTo>
                  <a:cubicBezTo>
                    <a:pt x="251" y="1465"/>
                    <a:pt x="250" y="1466"/>
                    <a:pt x="249" y="1467"/>
                  </a:cubicBezTo>
                  <a:cubicBezTo>
                    <a:pt x="249" y="1468"/>
                    <a:pt x="247" y="1469"/>
                    <a:pt x="245" y="1470"/>
                  </a:cubicBezTo>
                  <a:cubicBezTo>
                    <a:pt x="244" y="1471"/>
                    <a:pt x="241" y="1471"/>
                    <a:pt x="239" y="1470"/>
                  </a:cubicBezTo>
                  <a:cubicBezTo>
                    <a:pt x="237" y="1470"/>
                    <a:pt x="237" y="1470"/>
                    <a:pt x="237" y="1470"/>
                  </a:cubicBezTo>
                  <a:cubicBezTo>
                    <a:pt x="236" y="1470"/>
                    <a:pt x="235" y="1470"/>
                    <a:pt x="234" y="1470"/>
                  </a:cubicBezTo>
                  <a:cubicBezTo>
                    <a:pt x="233" y="1471"/>
                    <a:pt x="232" y="1472"/>
                    <a:pt x="232" y="1473"/>
                  </a:cubicBezTo>
                  <a:cubicBezTo>
                    <a:pt x="231" y="1475"/>
                    <a:pt x="231" y="1478"/>
                    <a:pt x="228" y="1479"/>
                  </a:cubicBezTo>
                  <a:cubicBezTo>
                    <a:pt x="227" y="1481"/>
                    <a:pt x="223" y="1481"/>
                    <a:pt x="221" y="1481"/>
                  </a:cubicBezTo>
                  <a:cubicBezTo>
                    <a:pt x="219" y="1481"/>
                    <a:pt x="217" y="1481"/>
                    <a:pt x="216" y="1482"/>
                  </a:cubicBezTo>
                  <a:cubicBezTo>
                    <a:pt x="213" y="1484"/>
                    <a:pt x="212" y="1486"/>
                    <a:pt x="211" y="1488"/>
                  </a:cubicBezTo>
                  <a:cubicBezTo>
                    <a:pt x="210" y="1490"/>
                    <a:pt x="209" y="1492"/>
                    <a:pt x="206" y="1494"/>
                  </a:cubicBezTo>
                  <a:cubicBezTo>
                    <a:pt x="205" y="1496"/>
                    <a:pt x="204" y="1496"/>
                    <a:pt x="202" y="1497"/>
                  </a:cubicBezTo>
                  <a:cubicBezTo>
                    <a:pt x="200" y="1498"/>
                    <a:pt x="198" y="1498"/>
                    <a:pt x="197" y="1500"/>
                  </a:cubicBezTo>
                  <a:cubicBezTo>
                    <a:pt x="196" y="1500"/>
                    <a:pt x="195" y="1501"/>
                    <a:pt x="194" y="1503"/>
                  </a:cubicBezTo>
                  <a:cubicBezTo>
                    <a:pt x="193" y="1505"/>
                    <a:pt x="191" y="1508"/>
                    <a:pt x="189" y="1510"/>
                  </a:cubicBezTo>
                  <a:cubicBezTo>
                    <a:pt x="189" y="1510"/>
                    <a:pt x="188" y="1510"/>
                    <a:pt x="188" y="1510"/>
                  </a:cubicBezTo>
                  <a:cubicBezTo>
                    <a:pt x="186" y="1511"/>
                    <a:pt x="184" y="1510"/>
                    <a:pt x="181" y="1510"/>
                  </a:cubicBezTo>
                  <a:cubicBezTo>
                    <a:pt x="178" y="1509"/>
                    <a:pt x="175" y="1508"/>
                    <a:pt x="172" y="1509"/>
                  </a:cubicBezTo>
                  <a:cubicBezTo>
                    <a:pt x="170" y="1510"/>
                    <a:pt x="168" y="1512"/>
                    <a:pt x="165" y="1514"/>
                  </a:cubicBezTo>
                  <a:cubicBezTo>
                    <a:pt x="163" y="1517"/>
                    <a:pt x="160" y="1520"/>
                    <a:pt x="156" y="1521"/>
                  </a:cubicBezTo>
                  <a:cubicBezTo>
                    <a:pt x="150" y="1523"/>
                    <a:pt x="147" y="1524"/>
                    <a:pt x="144" y="1524"/>
                  </a:cubicBezTo>
                  <a:cubicBezTo>
                    <a:pt x="141" y="1524"/>
                    <a:pt x="141" y="1524"/>
                    <a:pt x="141" y="1524"/>
                  </a:cubicBezTo>
                  <a:cubicBezTo>
                    <a:pt x="136" y="1524"/>
                    <a:pt x="134" y="1525"/>
                    <a:pt x="134" y="1526"/>
                  </a:cubicBezTo>
                  <a:cubicBezTo>
                    <a:pt x="132" y="1529"/>
                    <a:pt x="132" y="1530"/>
                    <a:pt x="134" y="1531"/>
                  </a:cubicBezTo>
                  <a:cubicBezTo>
                    <a:pt x="135" y="1531"/>
                    <a:pt x="138" y="1533"/>
                    <a:pt x="137" y="1538"/>
                  </a:cubicBezTo>
                  <a:cubicBezTo>
                    <a:pt x="136" y="1541"/>
                    <a:pt x="134" y="1542"/>
                    <a:pt x="133" y="1543"/>
                  </a:cubicBezTo>
                  <a:cubicBezTo>
                    <a:pt x="132" y="1544"/>
                    <a:pt x="132" y="1545"/>
                    <a:pt x="131" y="1547"/>
                  </a:cubicBezTo>
                  <a:cubicBezTo>
                    <a:pt x="133" y="1549"/>
                    <a:pt x="131" y="1552"/>
                    <a:pt x="129" y="1555"/>
                  </a:cubicBezTo>
                  <a:cubicBezTo>
                    <a:pt x="129" y="1556"/>
                    <a:pt x="127" y="1558"/>
                    <a:pt x="127" y="1559"/>
                  </a:cubicBezTo>
                  <a:cubicBezTo>
                    <a:pt x="128" y="1560"/>
                    <a:pt x="131" y="1560"/>
                    <a:pt x="133" y="1559"/>
                  </a:cubicBezTo>
                  <a:cubicBezTo>
                    <a:pt x="137" y="1559"/>
                    <a:pt x="140" y="1558"/>
                    <a:pt x="142" y="1560"/>
                  </a:cubicBezTo>
                  <a:cubicBezTo>
                    <a:pt x="143" y="1560"/>
                    <a:pt x="143" y="1561"/>
                    <a:pt x="143" y="1562"/>
                  </a:cubicBezTo>
                  <a:cubicBezTo>
                    <a:pt x="144" y="1571"/>
                    <a:pt x="135" y="1574"/>
                    <a:pt x="128" y="1576"/>
                  </a:cubicBezTo>
                  <a:cubicBezTo>
                    <a:pt x="125" y="1577"/>
                    <a:pt x="121" y="1578"/>
                    <a:pt x="120" y="1580"/>
                  </a:cubicBezTo>
                  <a:cubicBezTo>
                    <a:pt x="120" y="1581"/>
                    <a:pt x="121" y="1584"/>
                    <a:pt x="121" y="1587"/>
                  </a:cubicBezTo>
                  <a:cubicBezTo>
                    <a:pt x="122" y="1589"/>
                    <a:pt x="122" y="1592"/>
                    <a:pt x="123" y="1596"/>
                  </a:cubicBezTo>
                  <a:cubicBezTo>
                    <a:pt x="123" y="1597"/>
                    <a:pt x="122" y="1598"/>
                    <a:pt x="121" y="1598"/>
                  </a:cubicBezTo>
                  <a:cubicBezTo>
                    <a:pt x="124" y="1600"/>
                    <a:pt x="126" y="1602"/>
                    <a:pt x="128" y="1604"/>
                  </a:cubicBezTo>
                  <a:cubicBezTo>
                    <a:pt x="133" y="1610"/>
                    <a:pt x="139" y="1616"/>
                    <a:pt x="151" y="1616"/>
                  </a:cubicBezTo>
                  <a:cubicBezTo>
                    <a:pt x="151" y="1616"/>
                    <a:pt x="151" y="1616"/>
                    <a:pt x="151" y="1616"/>
                  </a:cubicBezTo>
                  <a:cubicBezTo>
                    <a:pt x="153" y="1616"/>
                    <a:pt x="156" y="1616"/>
                    <a:pt x="160" y="1615"/>
                  </a:cubicBezTo>
                  <a:cubicBezTo>
                    <a:pt x="162" y="1615"/>
                    <a:pt x="163" y="1614"/>
                    <a:pt x="165" y="1614"/>
                  </a:cubicBezTo>
                  <a:cubicBezTo>
                    <a:pt x="169" y="1614"/>
                    <a:pt x="171" y="1615"/>
                    <a:pt x="174" y="1616"/>
                  </a:cubicBezTo>
                  <a:cubicBezTo>
                    <a:pt x="176" y="1617"/>
                    <a:pt x="178" y="1618"/>
                    <a:pt x="181" y="1618"/>
                  </a:cubicBezTo>
                  <a:cubicBezTo>
                    <a:pt x="182" y="1618"/>
                    <a:pt x="182" y="1618"/>
                    <a:pt x="182" y="1618"/>
                  </a:cubicBezTo>
                  <a:cubicBezTo>
                    <a:pt x="185" y="1618"/>
                    <a:pt x="187" y="1617"/>
                    <a:pt x="189" y="1615"/>
                  </a:cubicBezTo>
                  <a:cubicBezTo>
                    <a:pt x="190" y="1614"/>
                    <a:pt x="192" y="1613"/>
                    <a:pt x="194" y="1613"/>
                  </a:cubicBezTo>
                  <a:cubicBezTo>
                    <a:pt x="196" y="1613"/>
                    <a:pt x="198" y="1614"/>
                    <a:pt x="200" y="1615"/>
                  </a:cubicBezTo>
                  <a:cubicBezTo>
                    <a:pt x="203" y="1616"/>
                    <a:pt x="205" y="1617"/>
                    <a:pt x="208" y="1617"/>
                  </a:cubicBezTo>
                  <a:cubicBezTo>
                    <a:pt x="208" y="1617"/>
                    <a:pt x="209" y="1617"/>
                    <a:pt x="209" y="1617"/>
                  </a:cubicBezTo>
                  <a:cubicBezTo>
                    <a:pt x="215" y="1616"/>
                    <a:pt x="219" y="1612"/>
                    <a:pt x="222" y="1608"/>
                  </a:cubicBezTo>
                  <a:cubicBezTo>
                    <a:pt x="226" y="1605"/>
                    <a:pt x="229" y="1601"/>
                    <a:pt x="234" y="1600"/>
                  </a:cubicBezTo>
                  <a:cubicBezTo>
                    <a:pt x="238" y="1598"/>
                    <a:pt x="242" y="1598"/>
                    <a:pt x="246" y="1597"/>
                  </a:cubicBezTo>
                  <a:cubicBezTo>
                    <a:pt x="252" y="1597"/>
                    <a:pt x="258" y="1596"/>
                    <a:pt x="263" y="1593"/>
                  </a:cubicBezTo>
                  <a:cubicBezTo>
                    <a:pt x="268" y="1588"/>
                    <a:pt x="269" y="1583"/>
                    <a:pt x="271" y="1578"/>
                  </a:cubicBezTo>
                  <a:cubicBezTo>
                    <a:pt x="272" y="1574"/>
                    <a:pt x="273" y="1571"/>
                    <a:pt x="275" y="1569"/>
                  </a:cubicBezTo>
                  <a:cubicBezTo>
                    <a:pt x="278" y="1565"/>
                    <a:pt x="281" y="1564"/>
                    <a:pt x="284" y="1563"/>
                  </a:cubicBezTo>
                  <a:cubicBezTo>
                    <a:pt x="286" y="1562"/>
                    <a:pt x="288" y="1561"/>
                    <a:pt x="291" y="1559"/>
                  </a:cubicBezTo>
                  <a:cubicBezTo>
                    <a:pt x="293" y="1558"/>
                    <a:pt x="295" y="1556"/>
                    <a:pt x="296" y="1554"/>
                  </a:cubicBezTo>
                  <a:cubicBezTo>
                    <a:pt x="298" y="1552"/>
                    <a:pt x="300" y="1550"/>
                    <a:pt x="304" y="1549"/>
                  </a:cubicBezTo>
                  <a:cubicBezTo>
                    <a:pt x="309" y="1549"/>
                    <a:pt x="314" y="1552"/>
                    <a:pt x="319" y="1555"/>
                  </a:cubicBezTo>
                  <a:cubicBezTo>
                    <a:pt x="324" y="1557"/>
                    <a:pt x="328" y="1560"/>
                    <a:pt x="333" y="1561"/>
                  </a:cubicBezTo>
                  <a:cubicBezTo>
                    <a:pt x="339" y="1560"/>
                    <a:pt x="343" y="1557"/>
                    <a:pt x="346" y="1554"/>
                  </a:cubicBezTo>
                  <a:cubicBezTo>
                    <a:pt x="349" y="1552"/>
                    <a:pt x="351" y="1550"/>
                    <a:pt x="353" y="1550"/>
                  </a:cubicBezTo>
                  <a:cubicBezTo>
                    <a:pt x="361" y="1550"/>
                    <a:pt x="368" y="1553"/>
                    <a:pt x="374" y="1556"/>
                  </a:cubicBezTo>
                  <a:cubicBezTo>
                    <a:pt x="380" y="1559"/>
                    <a:pt x="387" y="1563"/>
                    <a:pt x="395" y="1563"/>
                  </a:cubicBezTo>
                  <a:cubicBezTo>
                    <a:pt x="398" y="1563"/>
                    <a:pt x="402" y="1562"/>
                    <a:pt x="405" y="1561"/>
                  </a:cubicBezTo>
                  <a:cubicBezTo>
                    <a:pt x="407" y="1560"/>
                    <a:pt x="408" y="1558"/>
                    <a:pt x="409" y="1554"/>
                  </a:cubicBezTo>
                  <a:cubicBezTo>
                    <a:pt x="411" y="1551"/>
                    <a:pt x="412" y="1547"/>
                    <a:pt x="414" y="1545"/>
                  </a:cubicBezTo>
                  <a:cubicBezTo>
                    <a:pt x="416" y="1543"/>
                    <a:pt x="420" y="1542"/>
                    <a:pt x="423" y="1540"/>
                  </a:cubicBezTo>
                  <a:cubicBezTo>
                    <a:pt x="430" y="1538"/>
                    <a:pt x="437" y="1535"/>
                    <a:pt x="438" y="1529"/>
                  </a:cubicBezTo>
                  <a:cubicBezTo>
                    <a:pt x="439" y="1522"/>
                    <a:pt x="436" y="1519"/>
                    <a:pt x="433" y="1516"/>
                  </a:cubicBezTo>
                  <a:cubicBezTo>
                    <a:pt x="432" y="1514"/>
                    <a:pt x="430" y="1513"/>
                    <a:pt x="430" y="1511"/>
                  </a:cubicBezTo>
                  <a:cubicBezTo>
                    <a:pt x="428" y="1505"/>
                    <a:pt x="431" y="1490"/>
                    <a:pt x="433" y="1480"/>
                  </a:cubicBezTo>
                  <a:cubicBezTo>
                    <a:pt x="433" y="1477"/>
                    <a:pt x="434" y="1475"/>
                    <a:pt x="434" y="1473"/>
                  </a:cubicBezTo>
                  <a:cubicBezTo>
                    <a:pt x="434" y="1466"/>
                    <a:pt x="437" y="1460"/>
                    <a:pt x="440" y="1454"/>
                  </a:cubicBezTo>
                  <a:cubicBezTo>
                    <a:pt x="441" y="1451"/>
                    <a:pt x="442" y="1449"/>
                    <a:pt x="443" y="1446"/>
                  </a:cubicBezTo>
                  <a:cubicBezTo>
                    <a:pt x="446" y="1427"/>
                    <a:pt x="442" y="1417"/>
                    <a:pt x="437" y="1411"/>
                  </a:cubicBezTo>
                  <a:cubicBezTo>
                    <a:pt x="437" y="1411"/>
                    <a:pt x="437" y="1411"/>
                    <a:pt x="436" y="1411"/>
                  </a:cubicBezTo>
                  <a:cubicBezTo>
                    <a:pt x="434" y="1410"/>
                    <a:pt x="434" y="1410"/>
                    <a:pt x="434" y="1410"/>
                  </a:cubicBezTo>
                  <a:cubicBezTo>
                    <a:pt x="429" y="1408"/>
                    <a:pt x="423" y="1406"/>
                    <a:pt x="422" y="1402"/>
                  </a:cubicBezTo>
                  <a:cubicBezTo>
                    <a:pt x="420" y="1397"/>
                    <a:pt x="435" y="1387"/>
                    <a:pt x="444" y="1381"/>
                  </a:cubicBezTo>
                  <a:cubicBezTo>
                    <a:pt x="448" y="1378"/>
                    <a:pt x="451" y="1376"/>
                    <a:pt x="452" y="1375"/>
                  </a:cubicBezTo>
                  <a:cubicBezTo>
                    <a:pt x="456" y="1373"/>
                    <a:pt x="457" y="1371"/>
                    <a:pt x="459" y="1369"/>
                  </a:cubicBezTo>
                  <a:cubicBezTo>
                    <a:pt x="460" y="1367"/>
                    <a:pt x="461" y="1366"/>
                    <a:pt x="463" y="1365"/>
                  </a:cubicBezTo>
                  <a:cubicBezTo>
                    <a:pt x="463" y="1365"/>
                    <a:pt x="463" y="1365"/>
                    <a:pt x="463" y="1365"/>
                  </a:cubicBezTo>
                  <a:cubicBezTo>
                    <a:pt x="463" y="1365"/>
                    <a:pt x="463" y="1365"/>
                    <a:pt x="463" y="1365"/>
                  </a:cubicBezTo>
                  <a:cubicBezTo>
                    <a:pt x="463" y="1365"/>
                    <a:pt x="463" y="1365"/>
                    <a:pt x="464" y="1365"/>
                  </a:cubicBezTo>
                  <a:cubicBezTo>
                    <a:pt x="466" y="1364"/>
                    <a:pt x="468" y="1363"/>
                    <a:pt x="470" y="1363"/>
                  </a:cubicBezTo>
                  <a:cubicBezTo>
                    <a:pt x="471" y="1363"/>
                    <a:pt x="472" y="1364"/>
                    <a:pt x="473" y="1364"/>
                  </a:cubicBezTo>
                  <a:cubicBezTo>
                    <a:pt x="474" y="1364"/>
                    <a:pt x="475" y="1364"/>
                    <a:pt x="476" y="1364"/>
                  </a:cubicBezTo>
                  <a:cubicBezTo>
                    <a:pt x="478" y="1364"/>
                    <a:pt x="480" y="1363"/>
                    <a:pt x="482" y="1363"/>
                  </a:cubicBezTo>
                  <a:cubicBezTo>
                    <a:pt x="482" y="1363"/>
                    <a:pt x="482" y="1363"/>
                    <a:pt x="482" y="1363"/>
                  </a:cubicBezTo>
                  <a:cubicBezTo>
                    <a:pt x="484" y="1362"/>
                    <a:pt x="486" y="1360"/>
                    <a:pt x="488" y="1358"/>
                  </a:cubicBezTo>
                  <a:cubicBezTo>
                    <a:pt x="491" y="1355"/>
                    <a:pt x="494" y="1352"/>
                    <a:pt x="497" y="1351"/>
                  </a:cubicBezTo>
                  <a:cubicBezTo>
                    <a:pt x="498" y="1351"/>
                    <a:pt x="499" y="1351"/>
                    <a:pt x="500" y="1351"/>
                  </a:cubicBezTo>
                  <a:cubicBezTo>
                    <a:pt x="503" y="1351"/>
                    <a:pt x="506" y="1352"/>
                    <a:pt x="510" y="1353"/>
                  </a:cubicBezTo>
                  <a:cubicBezTo>
                    <a:pt x="512" y="1354"/>
                    <a:pt x="515" y="1355"/>
                    <a:pt x="518" y="1355"/>
                  </a:cubicBezTo>
                  <a:cubicBezTo>
                    <a:pt x="519" y="1356"/>
                    <a:pt x="521" y="1356"/>
                    <a:pt x="522" y="1356"/>
                  </a:cubicBezTo>
                  <a:cubicBezTo>
                    <a:pt x="524" y="1356"/>
                    <a:pt x="526" y="1357"/>
                    <a:pt x="528" y="1357"/>
                  </a:cubicBezTo>
                  <a:cubicBezTo>
                    <a:pt x="532" y="1357"/>
                    <a:pt x="534" y="1355"/>
                    <a:pt x="535" y="1351"/>
                  </a:cubicBezTo>
                  <a:cubicBezTo>
                    <a:pt x="538" y="1352"/>
                    <a:pt x="541" y="1352"/>
                    <a:pt x="543" y="1353"/>
                  </a:cubicBezTo>
                  <a:cubicBezTo>
                    <a:pt x="547" y="1353"/>
                    <a:pt x="550" y="1354"/>
                    <a:pt x="554" y="1354"/>
                  </a:cubicBezTo>
                  <a:cubicBezTo>
                    <a:pt x="555" y="1354"/>
                    <a:pt x="556" y="1354"/>
                    <a:pt x="557" y="1354"/>
                  </a:cubicBezTo>
                  <a:cubicBezTo>
                    <a:pt x="563" y="1359"/>
                    <a:pt x="568" y="1363"/>
                    <a:pt x="577" y="1368"/>
                  </a:cubicBezTo>
                  <a:cubicBezTo>
                    <a:pt x="578" y="1369"/>
                    <a:pt x="579" y="1371"/>
                    <a:pt x="580" y="1373"/>
                  </a:cubicBezTo>
                  <a:cubicBezTo>
                    <a:pt x="580" y="1375"/>
                    <a:pt x="581" y="1377"/>
                    <a:pt x="583" y="1378"/>
                  </a:cubicBezTo>
                  <a:cubicBezTo>
                    <a:pt x="584" y="1379"/>
                    <a:pt x="585" y="1379"/>
                    <a:pt x="587" y="1379"/>
                  </a:cubicBezTo>
                  <a:cubicBezTo>
                    <a:pt x="588" y="1379"/>
                    <a:pt x="590" y="1379"/>
                    <a:pt x="591" y="1381"/>
                  </a:cubicBezTo>
                  <a:cubicBezTo>
                    <a:pt x="592" y="1383"/>
                    <a:pt x="593" y="1384"/>
                    <a:pt x="594" y="1386"/>
                  </a:cubicBezTo>
                  <a:cubicBezTo>
                    <a:pt x="595" y="1388"/>
                    <a:pt x="595" y="1389"/>
                    <a:pt x="597" y="1392"/>
                  </a:cubicBezTo>
                  <a:cubicBezTo>
                    <a:pt x="597" y="1392"/>
                    <a:pt x="598" y="1393"/>
                    <a:pt x="599" y="1394"/>
                  </a:cubicBezTo>
                  <a:cubicBezTo>
                    <a:pt x="602" y="1397"/>
                    <a:pt x="606" y="1400"/>
                    <a:pt x="606" y="1406"/>
                  </a:cubicBezTo>
                  <a:cubicBezTo>
                    <a:pt x="606" y="1406"/>
                    <a:pt x="606" y="1407"/>
                    <a:pt x="607" y="1407"/>
                  </a:cubicBezTo>
                  <a:cubicBezTo>
                    <a:pt x="610" y="1408"/>
                    <a:pt x="612" y="1408"/>
                    <a:pt x="613" y="1409"/>
                  </a:cubicBezTo>
                  <a:cubicBezTo>
                    <a:pt x="617" y="1410"/>
                    <a:pt x="617" y="1410"/>
                    <a:pt x="619" y="1414"/>
                  </a:cubicBezTo>
                  <a:cubicBezTo>
                    <a:pt x="619" y="1416"/>
                    <a:pt x="620" y="1418"/>
                    <a:pt x="622" y="1421"/>
                  </a:cubicBezTo>
                  <a:cubicBezTo>
                    <a:pt x="622" y="1421"/>
                    <a:pt x="622" y="1421"/>
                    <a:pt x="622" y="1422"/>
                  </a:cubicBezTo>
                  <a:cubicBezTo>
                    <a:pt x="624" y="1423"/>
                    <a:pt x="626" y="1424"/>
                    <a:pt x="628" y="1425"/>
                  </a:cubicBezTo>
                  <a:cubicBezTo>
                    <a:pt x="632" y="1428"/>
                    <a:pt x="632" y="1428"/>
                    <a:pt x="632" y="1434"/>
                  </a:cubicBezTo>
                  <a:cubicBezTo>
                    <a:pt x="632" y="1435"/>
                    <a:pt x="632" y="1437"/>
                    <a:pt x="632" y="1438"/>
                  </a:cubicBezTo>
                  <a:cubicBezTo>
                    <a:pt x="632" y="1438"/>
                    <a:pt x="632" y="1438"/>
                    <a:pt x="632" y="1439"/>
                  </a:cubicBezTo>
                  <a:cubicBezTo>
                    <a:pt x="635" y="1442"/>
                    <a:pt x="639" y="1445"/>
                    <a:pt x="643" y="1448"/>
                  </a:cubicBezTo>
                  <a:cubicBezTo>
                    <a:pt x="645" y="1449"/>
                    <a:pt x="647" y="1451"/>
                    <a:pt x="648" y="1452"/>
                  </a:cubicBezTo>
                  <a:cubicBezTo>
                    <a:pt x="656" y="1459"/>
                    <a:pt x="665" y="1462"/>
                    <a:pt x="674" y="1462"/>
                  </a:cubicBezTo>
                  <a:cubicBezTo>
                    <a:pt x="675" y="1462"/>
                    <a:pt x="677" y="1462"/>
                    <a:pt x="678" y="1462"/>
                  </a:cubicBezTo>
                  <a:cubicBezTo>
                    <a:pt x="680" y="1462"/>
                    <a:pt x="682" y="1460"/>
                    <a:pt x="684" y="1459"/>
                  </a:cubicBezTo>
                  <a:cubicBezTo>
                    <a:pt x="686" y="1458"/>
                    <a:pt x="687" y="1457"/>
                    <a:pt x="689" y="1456"/>
                  </a:cubicBezTo>
                  <a:cubicBezTo>
                    <a:pt x="690" y="1456"/>
                    <a:pt x="690" y="1456"/>
                    <a:pt x="690" y="1456"/>
                  </a:cubicBezTo>
                  <a:cubicBezTo>
                    <a:pt x="692" y="1456"/>
                    <a:pt x="693" y="1457"/>
                    <a:pt x="694" y="1457"/>
                  </a:cubicBezTo>
                  <a:cubicBezTo>
                    <a:pt x="695" y="1458"/>
                    <a:pt x="697" y="1458"/>
                    <a:pt x="699" y="1458"/>
                  </a:cubicBezTo>
                  <a:cubicBezTo>
                    <a:pt x="700" y="1458"/>
                    <a:pt x="701" y="1458"/>
                    <a:pt x="702" y="1458"/>
                  </a:cubicBezTo>
                  <a:cubicBezTo>
                    <a:pt x="705" y="1456"/>
                    <a:pt x="710" y="1454"/>
                    <a:pt x="713" y="1454"/>
                  </a:cubicBezTo>
                  <a:cubicBezTo>
                    <a:pt x="713" y="1454"/>
                    <a:pt x="714" y="1454"/>
                    <a:pt x="714" y="1454"/>
                  </a:cubicBezTo>
                  <a:cubicBezTo>
                    <a:pt x="717" y="1454"/>
                    <a:pt x="718" y="1456"/>
                    <a:pt x="719" y="1457"/>
                  </a:cubicBezTo>
                  <a:cubicBezTo>
                    <a:pt x="721" y="1459"/>
                    <a:pt x="723" y="1461"/>
                    <a:pt x="726" y="1461"/>
                  </a:cubicBezTo>
                  <a:cubicBezTo>
                    <a:pt x="727" y="1461"/>
                    <a:pt x="729" y="1461"/>
                    <a:pt x="730" y="1461"/>
                  </a:cubicBezTo>
                  <a:cubicBezTo>
                    <a:pt x="732" y="1461"/>
                    <a:pt x="734" y="1461"/>
                    <a:pt x="736" y="1461"/>
                  </a:cubicBezTo>
                  <a:cubicBezTo>
                    <a:pt x="738" y="1461"/>
                    <a:pt x="740" y="1461"/>
                    <a:pt x="742" y="1461"/>
                  </a:cubicBezTo>
                  <a:cubicBezTo>
                    <a:pt x="745" y="1461"/>
                    <a:pt x="747" y="1461"/>
                    <a:pt x="748" y="1462"/>
                  </a:cubicBezTo>
                  <a:cubicBezTo>
                    <a:pt x="748" y="1462"/>
                    <a:pt x="748" y="1462"/>
                    <a:pt x="748" y="1462"/>
                  </a:cubicBezTo>
                  <a:cubicBezTo>
                    <a:pt x="748" y="1462"/>
                    <a:pt x="748" y="1462"/>
                    <a:pt x="748" y="1462"/>
                  </a:cubicBezTo>
                  <a:cubicBezTo>
                    <a:pt x="749" y="1464"/>
                    <a:pt x="750" y="1465"/>
                    <a:pt x="751" y="1467"/>
                  </a:cubicBezTo>
                  <a:cubicBezTo>
                    <a:pt x="755" y="1473"/>
                    <a:pt x="757" y="1475"/>
                    <a:pt x="765" y="1482"/>
                  </a:cubicBezTo>
                  <a:cubicBezTo>
                    <a:pt x="766" y="1483"/>
                    <a:pt x="766" y="1484"/>
                    <a:pt x="766" y="1485"/>
                  </a:cubicBezTo>
                  <a:cubicBezTo>
                    <a:pt x="766" y="1488"/>
                    <a:pt x="767" y="1492"/>
                    <a:pt x="771" y="1495"/>
                  </a:cubicBezTo>
                  <a:cubicBezTo>
                    <a:pt x="771" y="1495"/>
                    <a:pt x="771" y="1495"/>
                    <a:pt x="771" y="1495"/>
                  </a:cubicBezTo>
                  <a:cubicBezTo>
                    <a:pt x="773" y="1496"/>
                    <a:pt x="774" y="1496"/>
                    <a:pt x="775" y="1496"/>
                  </a:cubicBezTo>
                  <a:cubicBezTo>
                    <a:pt x="776" y="1496"/>
                    <a:pt x="777" y="1496"/>
                    <a:pt x="778" y="1495"/>
                  </a:cubicBezTo>
                  <a:cubicBezTo>
                    <a:pt x="780" y="1496"/>
                    <a:pt x="780" y="1496"/>
                    <a:pt x="781" y="1497"/>
                  </a:cubicBezTo>
                  <a:cubicBezTo>
                    <a:pt x="783" y="1498"/>
                    <a:pt x="785" y="1500"/>
                    <a:pt x="790" y="1501"/>
                  </a:cubicBezTo>
                  <a:cubicBezTo>
                    <a:pt x="790" y="1501"/>
                    <a:pt x="790" y="1501"/>
                    <a:pt x="790" y="1501"/>
                  </a:cubicBezTo>
                  <a:cubicBezTo>
                    <a:pt x="790" y="1501"/>
                    <a:pt x="790" y="1501"/>
                    <a:pt x="790" y="1501"/>
                  </a:cubicBezTo>
                  <a:cubicBezTo>
                    <a:pt x="794" y="1500"/>
                    <a:pt x="795" y="1497"/>
                    <a:pt x="796" y="1495"/>
                  </a:cubicBezTo>
                  <a:cubicBezTo>
                    <a:pt x="796" y="1493"/>
                    <a:pt x="796" y="1493"/>
                    <a:pt x="797" y="1492"/>
                  </a:cubicBezTo>
                  <a:cubicBezTo>
                    <a:pt x="799" y="1490"/>
                    <a:pt x="803" y="1489"/>
                    <a:pt x="808" y="1486"/>
                  </a:cubicBezTo>
                  <a:cubicBezTo>
                    <a:pt x="811" y="1485"/>
                    <a:pt x="815" y="1483"/>
                    <a:pt x="818" y="1481"/>
                  </a:cubicBezTo>
                  <a:cubicBezTo>
                    <a:pt x="819" y="1481"/>
                    <a:pt x="819" y="1481"/>
                    <a:pt x="819" y="1480"/>
                  </a:cubicBezTo>
                  <a:cubicBezTo>
                    <a:pt x="819" y="1479"/>
                    <a:pt x="820" y="1477"/>
                    <a:pt x="820" y="1475"/>
                  </a:cubicBezTo>
                  <a:cubicBezTo>
                    <a:pt x="821" y="1470"/>
                    <a:pt x="822" y="1464"/>
                    <a:pt x="824" y="1462"/>
                  </a:cubicBezTo>
                  <a:cubicBezTo>
                    <a:pt x="826" y="1459"/>
                    <a:pt x="828" y="1458"/>
                    <a:pt x="830" y="1458"/>
                  </a:cubicBezTo>
                  <a:cubicBezTo>
                    <a:pt x="832" y="1457"/>
                    <a:pt x="834" y="1456"/>
                    <a:pt x="837" y="1454"/>
                  </a:cubicBezTo>
                  <a:cubicBezTo>
                    <a:pt x="837" y="1454"/>
                    <a:pt x="837" y="1454"/>
                    <a:pt x="837" y="1454"/>
                  </a:cubicBezTo>
                  <a:cubicBezTo>
                    <a:pt x="841" y="1443"/>
                    <a:pt x="847" y="1437"/>
                    <a:pt x="852" y="1431"/>
                  </a:cubicBezTo>
                  <a:cubicBezTo>
                    <a:pt x="856" y="1426"/>
                    <a:pt x="860" y="1422"/>
                    <a:pt x="863" y="1416"/>
                  </a:cubicBezTo>
                  <a:cubicBezTo>
                    <a:pt x="864" y="1416"/>
                    <a:pt x="864" y="1416"/>
                    <a:pt x="865" y="1416"/>
                  </a:cubicBezTo>
                  <a:cubicBezTo>
                    <a:pt x="865" y="1416"/>
                    <a:pt x="865" y="1416"/>
                    <a:pt x="865" y="1416"/>
                  </a:cubicBezTo>
                  <a:cubicBezTo>
                    <a:pt x="866" y="1416"/>
                    <a:pt x="866" y="1416"/>
                    <a:pt x="867" y="1416"/>
                  </a:cubicBezTo>
                  <a:cubicBezTo>
                    <a:pt x="864" y="1423"/>
                    <a:pt x="864" y="1431"/>
                    <a:pt x="866" y="1438"/>
                  </a:cubicBezTo>
                  <a:cubicBezTo>
                    <a:pt x="868" y="1444"/>
                    <a:pt x="872" y="1446"/>
                    <a:pt x="875" y="1448"/>
                  </a:cubicBezTo>
                  <a:cubicBezTo>
                    <a:pt x="877" y="1449"/>
                    <a:pt x="879" y="1450"/>
                    <a:pt x="879" y="1453"/>
                  </a:cubicBezTo>
                  <a:cubicBezTo>
                    <a:pt x="879" y="1455"/>
                    <a:pt x="877" y="1457"/>
                    <a:pt x="875" y="1460"/>
                  </a:cubicBezTo>
                  <a:cubicBezTo>
                    <a:pt x="872" y="1463"/>
                    <a:pt x="869" y="1466"/>
                    <a:pt x="868" y="1471"/>
                  </a:cubicBezTo>
                  <a:cubicBezTo>
                    <a:pt x="868" y="1477"/>
                    <a:pt x="872" y="1479"/>
                    <a:pt x="875" y="1480"/>
                  </a:cubicBezTo>
                  <a:cubicBezTo>
                    <a:pt x="877" y="1481"/>
                    <a:pt x="878" y="1482"/>
                    <a:pt x="879" y="1484"/>
                  </a:cubicBezTo>
                  <a:cubicBezTo>
                    <a:pt x="879" y="1486"/>
                    <a:pt x="879" y="1487"/>
                    <a:pt x="879" y="1489"/>
                  </a:cubicBezTo>
                  <a:cubicBezTo>
                    <a:pt x="879" y="1492"/>
                    <a:pt x="878" y="1495"/>
                    <a:pt x="880" y="1499"/>
                  </a:cubicBezTo>
                  <a:cubicBezTo>
                    <a:pt x="880" y="1499"/>
                    <a:pt x="880" y="1499"/>
                    <a:pt x="880" y="1499"/>
                  </a:cubicBezTo>
                  <a:cubicBezTo>
                    <a:pt x="880" y="1499"/>
                    <a:pt x="880" y="1500"/>
                    <a:pt x="880" y="1500"/>
                  </a:cubicBezTo>
                  <a:cubicBezTo>
                    <a:pt x="880" y="1500"/>
                    <a:pt x="880" y="1500"/>
                    <a:pt x="880" y="1500"/>
                  </a:cubicBezTo>
                  <a:cubicBezTo>
                    <a:pt x="880" y="1500"/>
                    <a:pt x="880" y="1500"/>
                    <a:pt x="880" y="1500"/>
                  </a:cubicBezTo>
                  <a:cubicBezTo>
                    <a:pt x="882" y="1502"/>
                    <a:pt x="883" y="1504"/>
                    <a:pt x="884" y="1506"/>
                  </a:cubicBezTo>
                  <a:cubicBezTo>
                    <a:pt x="888" y="1510"/>
                    <a:pt x="890" y="1514"/>
                    <a:pt x="889" y="1519"/>
                  </a:cubicBezTo>
                  <a:cubicBezTo>
                    <a:pt x="888" y="1520"/>
                    <a:pt x="888" y="1520"/>
                    <a:pt x="888" y="1520"/>
                  </a:cubicBezTo>
                  <a:cubicBezTo>
                    <a:pt x="886" y="1524"/>
                    <a:pt x="884" y="1528"/>
                    <a:pt x="883" y="1532"/>
                  </a:cubicBezTo>
                  <a:cubicBezTo>
                    <a:pt x="882" y="1539"/>
                    <a:pt x="885" y="1545"/>
                    <a:pt x="890" y="1553"/>
                  </a:cubicBezTo>
                  <a:cubicBezTo>
                    <a:pt x="887" y="1556"/>
                    <a:pt x="887" y="1560"/>
                    <a:pt x="886" y="1564"/>
                  </a:cubicBezTo>
                  <a:cubicBezTo>
                    <a:pt x="886" y="1567"/>
                    <a:pt x="886" y="1570"/>
                    <a:pt x="885" y="1573"/>
                  </a:cubicBezTo>
                  <a:cubicBezTo>
                    <a:pt x="885" y="1573"/>
                    <a:pt x="884" y="1573"/>
                    <a:pt x="884" y="1573"/>
                  </a:cubicBezTo>
                  <a:cubicBezTo>
                    <a:pt x="884" y="1573"/>
                    <a:pt x="883" y="1573"/>
                    <a:pt x="883" y="1573"/>
                  </a:cubicBezTo>
                  <a:cubicBezTo>
                    <a:pt x="883" y="1573"/>
                    <a:pt x="883" y="1573"/>
                    <a:pt x="883" y="1573"/>
                  </a:cubicBezTo>
                  <a:cubicBezTo>
                    <a:pt x="881" y="1573"/>
                    <a:pt x="880" y="1574"/>
                    <a:pt x="878" y="1574"/>
                  </a:cubicBezTo>
                  <a:cubicBezTo>
                    <a:pt x="875" y="1574"/>
                    <a:pt x="872" y="1575"/>
                    <a:pt x="869" y="1575"/>
                  </a:cubicBezTo>
                  <a:cubicBezTo>
                    <a:pt x="869" y="1575"/>
                    <a:pt x="869" y="1575"/>
                    <a:pt x="869" y="1576"/>
                  </a:cubicBezTo>
                  <a:cubicBezTo>
                    <a:pt x="869" y="1576"/>
                    <a:pt x="868" y="1575"/>
                    <a:pt x="868" y="1575"/>
                  </a:cubicBezTo>
                  <a:cubicBezTo>
                    <a:pt x="867" y="1575"/>
                    <a:pt x="865" y="1575"/>
                    <a:pt x="864" y="1575"/>
                  </a:cubicBezTo>
                  <a:cubicBezTo>
                    <a:pt x="862" y="1575"/>
                    <a:pt x="860" y="1574"/>
                    <a:pt x="859" y="1574"/>
                  </a:cubicBezTo>
                  <a:cubicBezTo>
                    <a:pt x="857" y="1574"/>
                    <a:pt x="855" y="1575"/>
                    <a:pt x="854" y="1575"/>
                  </a:cubicBezTo>
                  <a:cubicBezTo>
                    <a:pt x="854" y="1575"/>
                    <a:pt x="854" y="1576"/>
                    <a:pt x="854" y="1576"/>
                  </a:cubicBezTo>
                  <a:cubicBezTo>
                    <a:pt x="852" y="1579"/>
                    <a:pt x="852" y="1583"/>
                    <a:pt x="851" y="1587"/>
                  </a:cubicBezTo>
                  <a:cubicBezTo>
                    <a:pt x="851" y="1589"/>
                    <a:pt x="851" y="1591"/>
                    <a:pt x="850" y="1592"/>
                  </a:cubicBezTo>
                  <a:cubicBezTo>
                    <a:pt x="848" y="1597"/>
                    <a:pt x="845" y="1598"/>
                    <a:pt x="843" y="1600"/>
                  </a:cubicBezTo>
                  <a:cubicBezTo>
                    <a:pt x="841" y="1601"/>
                    <a:pt x="840" y="1602"/>
                    <a:pt x="839" y="1604"/>
                  </a:cubicBezTo>
                  <a:cubicBezTo>
                    <a:pt x="838" y="1607"/>
                    <a:pt x="841" y="1609"/>
                    <a:pt x="845" y="1612"/>
                  </a:cubicBezTo>
                  <a:cubicBezTo>
                    <a:pt x="847" y="1614"/>
                    <a:pt x="850" y="1616"/>
                    <a:pt x="851" y="1618"/>
                  </a:cubicBezTo>
                  <a:cubicBezTo>
                    <a:pt x="864" y="1637"/>
                    <a:pt x="877" y="1680"/>
                    <a:pt x="875" y="1684"/>
                  </a:cubicBezTo>
                  <a:cubicBezTo>
                    <a:pt x="874" y="1685"/>
                    <a:pt x="873" y="1686"/>
                    <a:pt x="870" y="1686"/>
                  </a:cubicBezTo>
                  <a:cubicBezTo>
                    <a:pt x="869" y="1686"/>
                    <a:pt x="868" y="1686"/>
                    <a:pt x="867" y="1686"/>
                  </a:cubicBezTo>
                  <a:cubicBezTo>
                    <a:pt x="865" y="1685"/>
                    <a:pt x="864" y="1685"/>
                    <a:pt x="863" y="1685"/>
                  </a:cubicBezTo>
                  <a:cubicBezTo>
                    <a:pt x="860" y="1685"/>
                    <a:pt x="858" y="1686"/>
                    <a:pt x="857" y="1687"/>
                  </a:cubicBezTo>
                  <a:cubicBezTo>
                    <a:pt x="856" y="1687"/>
                    <a:pt x="856" y="1688"/>
                    <a:pt x="856" y="1688"/>
                  </a:cubicBezTo>
                  <a:cubicBezTo>
                    <a:pt x="856" y="1691"/>
                    <a:pt x="861" y="1695"/>
                    <a:pt x="867" y="1699"/>
                  </a:cubicBezTo>
                  <a:cubicBezTo>
                    <a:pt x="868" y="1700"/>
                    <a:pt x="869" y="1701"/>
                    <a:pt x="870" y="1702"/>
                  </a:cubicBezTo>
                  <a:cubicBezTo>
                    <a:pt x="870" y="1702"/>
                    <a:pt x="870" y="1702"/>
                    <a:pt x="870" y="1702"/>
                  </a:cubicBezTo>
                  <a:cubicBezTo>
                    <a:pt x="870" y="1702"/>
                    <a:pt x="870" y="1702"/>
                    <a:pt x="871" y="1702"/>
                  </a:cubicBezTo>
                  <a:cubicBezTo>
                    <a:pt x="871" y="1702"/>
                    <a:pt x="871" y="1702"/>
                    <a:pt x="871" y="1701"/>
                  </a:cubicBezTo>
                  <a:cubicBezTo>
                    <a:pt x="873" y="1699"/>
                    <a:pt x="876" y="1698"/>
                    <a:pt x="880" y="1698"/>
                  </a:cubicBezTo>
                  <a:cubicBezTo>
                    <a:pt x="881" y="1698"/>
                    <a:pt x="881" y="1698"/>
                    <a:pt x="881" y="1698"/>
                  </a:cubicBezTo>
                  <a:cubicBezTo>
                    <a:pt x="884" y="1698"/>
                    <a:pt x="887" y="1698"/>
                    <a:pt x="888" y="1695"/>
                  </a:cubicBezTo>
                  <a:cubicBezTo>
                    <a:pt x="888" y="1692"/>
                    <a:pt x="888" y="1690"/>
                    <a:pt x="888" y="1687"/>
                  </a:cubicBezTo>
                  <a:cubicBezTo>
                    <a:pt x="887" y="1684"/>
                    <a:pt x="887" y="1681"/>
                    <a:pt x="887" y="1678"/>
                  </a:cubicBezTo>
                  <a:cubicBezTo>
                    <a:pt x="888" y="1677"/>
                    <a:pt x="888" y="1676"/>
                    <a:pt x="889" y="1674"/>
                  </a:cubicBezTo>
                  <a:cubicBezTo>
                    <a:pt x="891" y="1671"/>
                    <a:pt x="893" y="1667"/>
                    <a:pt x="892" y="1658"/>
                  </a:cubicBezTo>
                  <a:cubicBezTo>
                    <a:pt x="892" y="1658"/>
                    <a:pt x="892" y="1658"/>
                    <a:pt x="892" y="1658"/>
                  </a:cubicBezTo>
                  <a:cubicBezTo>
                    <a:pt x="893" y="1658"/>
                    <a:pt x="895" y="1658"/>
                    <a:pt x="896" y="1658"/>
                  </a:cubicBezTo>
                  <a:cubicBezTo>
                    <a:pt x="899" y="1658"/>
                    <a:pt x="903" y="1657"/>
                    <a:pt x="905" y="1653"/>
                  </a:cubicBezTo>
                  <a:cubicBezTo>
                    <a:pt x="905" y="1653"/>
                    <a:pt x="905" y="1653"/>
                    <a:pt x="906" y="1653"/>
                  </a:cubicBezTo>
                  <a:cubicBezTo>
                    <a:pt x="906" y="1653"/>
                    <a:pt x="907" y="1654"/>
                    <a:pt x="907" y="1654"/>
                  </a:cubicBezTo>
                  <a:cubicBezTo>
                    <a:pt x="906" y="1661"/>
                    <a:pt x="909" y="1665"/>
                    <a:pt x="913" y="1666"/>
                  </a:cubicBezTo>
                  <a:cubicBezTo>
                    <a:pt x="915" y="1666"/>
                    <a:pt x="917" y="1665"/>
                    <a:pt x="920" y="1664"/>
                  </a:cubicBezTo>
                  <a:cubicBezTo>
                    <a:pt x="922" y="1663"/>
                    <a:pt x="924" y="1662"/>
                    <a:pt x="926" y="1662"/>
                  </a:cubicBezTo>
                  <a:cubicBezTo>
                    <a:pt x="928" y="1661"/>
                    <a:pt x="930" y="1661"/>
                    <a:pt x="933" y="1661"/>
                  </a:cubicBezTo>
                  <a:cubicBezTo>
                    <a:pt x="935" y="1661"/>
                    <a:pt x="936" y="1661"/>
                    <a:pt x="938" y="1661"/>
                  </a:cubicBezTo>
                  <a:cubicBezTo>
                    <a:pt x="938" y="1661"/>
                    <a:pt x="938" y="1661"/>
                    <a:pt x="938" y="1661"/>
                  </a:cubicBezTo>
                  <a:cubicBezTo>
                    <a:pt x="938" y="1661"/>
                    <a:pt x="939" y="1661"/>
                    <a:pt x="939" y="1661"/>
                  </a:cubicBezTo>
                  <a:cubicBezTo>
                    <a:pt x="940" y="1660"/>
                    <a:pt x="940" y="1658"/>
                    <a:pt x="941" y="1656"/>
                  </a:cubicBezTo>
                  <a:cubicBezTo>
                    <a:pt x="941" y="1655"/>
                    <a:pt x="942" y="1653"/>
                    <a:pt x="943" y="1651"/>
                  </a:cubicBezTo>
                  <a:cubicBezTo>
                    <a:pt x="946" y="1649"/>
                    <a:pt x="949" y="1647"/>
                    <a:pt x="952" y="1645"/>
                  </a:cubicBezTo>
                  <a:cubicBezTo>
                    <a:pt x="957" y="1642"/>
                    <a:pt x="962" y="1640"/>
                    <a:pt x="965" y="1634"/>
                  </a:cubicBezTo>
                  <a:cubicBezTo>
                    <a:pt x="967" y="1631"/>
                    <a:pt x="968" y="1626"/>
                    <a:pt x="970" y="1621"/>
                  </a:cubicBezTo>
                  <a:cubicBezTo>
                    <a:pt x="972" y="1616"/>
                    <a:pt x="974" y="1611"/>
                    <a:pt x="976" y="1606"/>
                  </a:cubicBezTo>
                  <a:cubicBezTo>
                    <a:pt x="977" y="1603"/>
                    <a:pt x="978" y="1601"/>
                    <a:pt x="979" y="1599"/>
                  </a:cubicBezTo>
                  <a:cubicBezTo>
                    <a:pt x="981" y="1595"/>
                    <a:pt x="982" y="1591"/>
                    <a:pt x="983" y="1588"/>
                  </a:cubicBezTo>
                  <a:cubicBezTo>
                    <a:pt x="984" y="1580"/>
                    <a:pt x="982" y="1571"/>
                    <a:pt x="981" y="1563"/>
                  </a:cubicBezTo>
                  <a:cubicBezTo>
                    <a:pt x="980" y="1559"/>
                    <a:pt x="980" y="1559"/>
                    <a:pt x="980" y="1559"/>
                  </a:cubicBezTo>
                  <a:cubicBezTo>
                    <a:pt x="981" y="1557"/>
                    <a:pt x="983" y="1555"/>
                    <a:pt x="985" y="1553"/>
                  </a:cubicBezTo>
                  <a:cubicBezTo>
                    <a:pt x="987" y="1552"/>
                    <a:pt x="989" y="1550"/>
                    <a:pt x="989" y="1548"/>
                  </a:cubicBezTo>
                  <a:cubicBezTo>
                    <a:pt x="990" y="1546"/>
                    <a:pt x="989" y="1543"/>
                    <a:pt x="987" y="1540"/>
                  </a:cubicBezTo>
                  <a:cubicBezTo>
                    <a:pt x="986" y="1538"/>
                    <a:pt x="985" y="1535"/>
                    <a:pt x="985" y="1533"/>
                  </a:cubicBezTo>
                  <a:cubicBezTo>
                    <a:pt x="991" y="1522"/>
                    <a:pt x="993" y="1506"/>
                    <a:pt x="996" y="1485"/>
                  </a:cubicBezTo>
                  <a:cubicBezTo>
                    <a:pt x="997" y="1480"/>
                    <a:pt x="997" y="1480"/>
                    <a:pt x="997" y="1480"/>
                  </a:cubicBezTo>
                  <a:cubicBezTo>
                    <a:pt x="1000" y="1457"/>
                    <a:pt x="999" y="1435"/>
                    <a:pt x="993" y="1418"/>
                  </a:cubicBezTo>
                  <a:cubicBezTo>
                    <a:pt x="998" y="1403"/>
                    <a:pt x="998" y="1396"/>
                    <a:pt x="996" y="1389"/>
                  </a:cubicBezTo>
                  <a:cubicBezTo>
                    <a:pt x="996" y="1389"/>
                    <a:pt x="996" y="1389"/>
                    <a:pt x="996" y="1389"/>
                  </a:cubicBezTo>
                  <a:cubicBezTo>
                    <a:pt x="995" y="1385"/>
                    <a:pt x="994" y="1381"/>
                    <a:pt x="993" y="1377"/>
                  </a:cubicBezTo>
                  <a:cubicBezTo>
                    <a:pt x="992" y="1375"/>
                    <a:pt x="992" y="1375"/>
                    <a:pt x="992" y="1375"/>
                  </a:cubicBezTo>
                  <a:cubicBezTo>
                    <a:pt x="992" y="1373"/>
                    <a:pt x="993" y="1370"/>
                    <a:pt x="993" y="1368"/>
                  </a:cubicBezTo>
                  <a:cubicBezTo>
                    <a:pt x="995" y="1354"/>
                    <a:pt x="997" y="1338"/>
                    <a:pt x="994" y="1331"/>
                  </a:cubicBezTo>
                  <a:cubicBezTo>
                    <a:pt x="993" y="1330"/>
                    <a:pt x="993" y="1329"/>
                    <a:pt x="993" y="1328"/>
                  </a:cubicBezTo>
                  <a:cubicBezTo>
                    <a:pt x="992" y="1323"/>
                    <a:pt x="991" y="1314"/>
                    <a:pt x="981" y="1303"/>
                  </a:cubicBezTo>
                  <a:cubicBezTo>
                    <a:pt x="982" y="1297"/>
                    <a:pt x="978" y="1291"/>
                    <a:pt x="974" y="1288"/>
                  </a:cubicBezTo>
                  <a:cubicBezTo>
                    <a:pt x="969" y="1286"/>
                    <a:pt x="970" y="1283"/>
                    <a:pt x="970" y="1281"/>
                  </a:cubicBezTo>
                  <a:cubicBezTo>
                    <a:pt x="970" y="1279"/>
                    <a:pt x="970" y="1277"/>
                    <a:pt x="970" y="1275"/>
                  </a:cubicBezTo>
                  <a:cubicBezTo>
                    <a:pt x="969" y="1274"/>
                    <a:pt x="968" y="1273"/>
                    <a:pt x="966" y="1272"/>
                  </a:cubicBezTo>
                  <a:cubicBezTo>
                    <a:pt x="962" y="1270"/>
                    <a:pt x="957" y="1268"/>
                    <a:pt x="952" y="1257"/>
                  </a:cubicBezTo>
                  <a:cubicBezTo>
                    <a:pt x="950" y="1251"/>
                    <a:pt x="947" y="1247"/>
                    <a:pt x="946" y="1243"/>
                  </a:cubicBezTo>
                  <a:cubicBezTo>
                    <a:pt x="943" y="1237"/>
                    <a:pt x="941" y="1234"/>
                    <a:pt x="941" y="1230"/>
                  </a:cubicBezTo>
                  <a:cubicBezTo>
                    <a:pt x="941" y="1229"/>
                    <a:pt x="942" y="1229"/>
                    <a:pt x="943" y="1228"/>
                  </a:cubicBezTo>
                  <a:cubicBezTo>
                    <a:pt x="944" y="1227"/>
                    <a:pt x="944" y="1226"/>
                    <a:pt x="944" y="1225"/>
                  </a:cubicBezTo>
                  <a:cubicBezTo>
                    <a:pt x="944" y="1223"/>
                    <a:pt x="942" y="1222"/>
                    <a:pt x="941" y="1221"/>
                  </a:cubicBezTo>
                  <a:cubicBezTo>
                    <a:pt x="940" y="1220"/>
                    <a:pt x="939" y="1219"/>
                    <a:pt x="939" y="1219"/>
                  </a:cubicBezTo>
                  <a:cubicBezTo>
                    <a:pt x="938" y="1217"/>
                    <a:pt x="939" y="1216"/>
                    <a:pt x="940" y="1215"/>
                  </a:cubicBezTo>
                  <a:cubicBezTo>
                    <a:pt x="941" y="1214"/>
                    <a:pt x="942" y="1212"/>
                    <a:pt x="942" y="1210"/>
                  </a:cubicBezTo>
                  <a:cubicBezTo>
                    <a:pt x="942" y="1208"/>
                    <a:pt x="941" y="1206"/>
                    <a:pt x="941" y="1205"/>
                  </a:cubicBezTo>
                  <a:cubicBezTo>
                    <a:pt x="940" y="1202"/>
                    <a:pt x="940" y="1201"/>
                    <a:pt x="942" y="1196"/>
                  </a:cubicBezTo>
                  <a:cubicBezTo>
                    <a:pt x="942" y="1196"/>
                    <a:pt x="942" y="1196"/>
                    <a:pt x="942" y="1196"/>
                  </a:cubicBezTo>
                  <a:cubicBezTo>
                    <a:pt x="941" y="1194"/>
                    <a:pt x="940" y="1193"/>
                    <a:pt x="939" y="1192"/>
                  </a:cubicBezTo>
                  <a:cubicBezTo>
                    <a:pt x="937" y="1190"/>
                    <a:pt x="935" y="1188"/>
                    <a:pt x="934" y="1184"/>
                  </a:cubicBezTo>
                  <a:cubicBezTo>
                    <a:pt x="933" y="1183"/>
                    <a:pt x="933" y="1183"/>
                    <a:pt x="933" y="1183"/>
                  </a:cubicBezTo>
                  <a:cubicBezTo>
                    <a:pt x="931" y="1183"/>
                    <a:pt x="930" y="1183"/>
                    <a:pt x="929" y="1183"/>
                  </a:cubicBezTo>
                  <a:cubicBezTo>
                    <a:pt x="922" y="1182"/>
                    <a:pt x="922" y="1182"/>
                    <a:pt x="919" y="1172"/>
                  </a:cubicBezTo>
                  <a:cubicBezTo>
                    <a:pt x="917" y="1168"/>
                    <a:pt x="917" y="1168"/>
                    <a:pt x="917" y="1168"/>
                  </a:cubicBezTo>
                  <a:cubicBezTo>
                    <a:pt x="916" y="1166"/>
                    <a:pt x="915" y="1165"/>
                    <a:pt x="913" y="1165"/>
                  </a:cubicBezTo>
                  <a:cubicBezTo>
                    <a:pt x="912" y="1165"/>
                    <a:pt x="911" y="1166"/>
                    <a:pt x="910" y="1166"/>
                  </a:cubicBezTo>
                  <a:cubicBezTo>
                    <a:pt x="909" y="1166"/>
                    <a:pt x="908" y="1167"/>
                    <a:pt x="908" y="1167"/>
                  </a:cubicBezTo>
                  <a:cubicBezTo>
                    <a:pt x="908" y="1167"/>
                    <a:pt x="908" y="1167"/>
                    <a:pt x="908" y="1166"/>
                  </a:cubicBezTo>
                  <a:cubicBezTo>
                    <a:pt x="910" y="1163"/>
                    <a:pt x="911" y="1160"/>
                    <a:pt x="910" y="1156"/>
                  </a:cubicBezTo>
                  <a:cubicBezTo>
                    <a:pt x="909" y="1152"/>
                    <a:pt x="904" y="1149"/>
                    <a:pt x="899" y="1149"/>
                  </a:cubicBezTo>
                  <a:cubicBezTo>
                    <a:pt x="898" y="1149"/>
                    <a:pt x="897" y="1150"/>
                    <a:pt x="895" y="1150"/>
                  </a:cubicBezTo>
                  <a:cubicBezTo>
                    <a:pt x="893" y="1149"/>
                    <a:pt x="891" y="1148"/>
                    <a:pt x="889" y="1148"/>
                  </a:cubicBezTo>
                  <a:cubicBezTo>
                    <a:pt x="887" y="1148"/>
                    <a:pt x="885" y="1149"/>
                    <a:pt x="883" y="1149"/>
                  </a:cubicBezTo>
                  <a:cubicBezTo>
                    <a:pt x="881" y="1149"/>
                    <a:pt x="881" y="1149"/>
                    <a:pt x="881" y="1149"/>
                  </a:cubicBezTo>
                  <a:cubicBezTo>
                    <a:pt x="881" y="1149"/>
                    <a:pt x="880" y="1148"/>
                    <a:pt x="879" y="1147"/>
                  </a:cubicBezTo>
                  <a:cubicBezTo>
                    <a:pt x="878" y="1145"/>
                    <a:pt x="876" y="1142"/>
                    <a:pt x="870" y="1142"/>
                  </a:cubicBezTo>
                  <a:cubicBezTo>
                    <a:pt x="870" y="1142"/>
                    <a:pt x="870" y="1142"/>
                    <a:pt x="870" y="1142"/>
                  </a:cubicBezTo>
                  <a:cubicBezTo>
                    <a:pt x="867" y="1140"/>
                    <a:pt x="864" y="1138"/>
                    <a:pt x="862" y="1138"/>
                  </a:cubicBezTo>
                  <a:cubicBezTo>
                    <a:pt x="860" y="1138"/>
                    <a:pt x="859" y="1139"/>
                    <a:pt x="857" y="1140"/>
                  </a:cubicBezTo>
                  <a:cubicBezTo>
                    <a:pt x="857" y="1140"/>
                    <a:pt x="857" y="1140"/>
                    <a:pt x="857" y="1140"/>
                  </a:cubicBezTo>
                  <a:cubicBezTo>
                    <a:pt x="854" y="1139"/>
                    <a:pt x="852" y="1138"/>
                    <a:pt x="850" y="1138"/>
                  </a:cubicBezTo>
                  <a:cubicBezTo>
                    <a:pt x="846" y="1138"/>
                    <a:pt x="844" y="1141"/>
                    <a:pt x="841" y="1143"/>
                  </a:cubicBezTo>
                  <a:cubicBezTo>
                    <a:pt x="840" y="1145"/>
                    <a:pt x="838" y="1146"/>
                    <a:pt x="837" y="1148"/>
                  </a:cubicBezTo>
                  <a:cubicBezTo>
                    <a:pt x="836" y="1148"/>
                    <a:pt x="835" y="1148"/>
                    <a:pt x="834" y="1148"/>
                  </a:cubicBezTo>
                  <a:cubicBezTo>
                    <a:pt x="833" y="1148"/>
                    <a:pt x="833" y="1148"/>
                    <a:pt x="832" y="1148"/>
                  </a:cubicBezTo>
                  <a:cubicBezTo>
                    <a:pt x="831" y="1148"/>
                    <a:pt x="831" y="1148"/>
                    <a:pt x="830" y="1148"/>
                  </a:cubicBezTo>
                  <a:cubicBezTo>
                    <a:pt x="829" y="1148"/>
                    <a:pt x="826" y="1148"/>
                    <a:pt x="826" y="1151"/>
                  </a:cubicBezTo>
                  <a:cubicBezTo>
                    <a:pt x="825" y="1154"/>
                    <a:pt x="828" y="1156"/>
                    <a:pt x="831" y="1158"/>
                  </a:cubicBezTo>
                  <a:cubicBezTo>
                    <a:pt x="835" y="1161"/>
                    <a:pt x="839" y="1164"/>
                    <a:pt x="839" y="1170"/>
                  </a:cubicBezTo>
                  <a:cubicBezTo>
                    <a:pt x="839" y="1175"/>
                    <a:pt x="839" y="1177"/>
                    <a:pt x="837" y="1177"/>
                  </a:cubicBezTo>
                  <a:cubicBezTo>
                    <a:pt x="837" y="1178"/>
                    <a:pt x="836" y="1178"/>
                    <a:pt x="836" y="1178"/>
                  </a:cubicBezTo>
                  <a:cubicBezTo>
                    <a:pt x="835" y="1178"/>
                    <a:pt x="835" y="1174"/>
                    <a:pt x="835" y="1172"/>
                  </a:cubicBezTo>
                  <a:cubicBezTo>
                    <a:pt x="835" y="1169"/>
                    <a:pt x="835" y="1165"/>
                    <a:pt x="834" y="1163"/>
                  </a:cubicBezTo>
                  <a:cubicBezTo>
                    <a:pt x="834" y="1163"/>
                    <a:pt x="834" y="1162"/>
                    <a:pt x="833" y="1162"/>
                  </a:cubicBezTo>
                  <a:cubicBezTo>
                    <a:pt x="833" y="1162"/>
                    <a:pt x="832" y="1162"/>
                    <a:pt x="831" y="1162"/>
                  </a:cubicBezTo>
                  <a:cubicBezTo>
                    <a:pt x="831" y="1162"/>
                    <a:pt x="830" y="1162"/>
                    <a:pt x="830" y="1162"/>
                  </a:cubicBezTo>
                  <a:cubicBezTo>
                    <a:pt x="828" y="1164"/>
                    <a:pt x="828" y="1167"/>
                    <a:pt x="828" y="1172"/>
                  </a:cubicBezTo>
                  <a:cubicBezTo>
                    <a:pt x="828" y="1174"/>
                    <a:pt x="829" y="1175"/>
                    <a:pt x="829" y="1176"/>
                  </a:cubicBezTo>
                  <a:cubicBezTo>
                    <a:pt x="825" y="1180"/>
                    <a:pt x="825" y="1184"/>
                    <a:pt x="826" y="1188"/>
                  </a:cubicBezTo>
                  <a:cubicBezTo>
                    <a:pt x="822" y="1193"/>
                    <a:pt x="817" y="1195"/>
                    <a:pt x="814" y="1195"/>
                  </a:cubicBezTo>
                  <a:cubicBezTo>
                    <a:pt x="814" y="1195"/>
                    <a:pt x="813" y="1195"/>
                    <a:pt x="813" y="1195"/>
                  </a:cubicBezTo>
                  <a:cubicBezTo>
                    <a:pt x="813" y="1193"/>
                    <a:pt x="814" y="1191"/>
                    <a:pt x="816" y="1188"/>
                  </a:cubicBezTo>
                  <a:cubicBezTo>
                    <a:pt x="816" y="1188"/>
                    <a:pt x="816" y="1187"/>
                    <a:pt x="816" y="1187"/>
                  </a:cubicBezTo>
                  <a:cubicBezTo>
                    <a:pt x="814" y="1183"/>
                    <a:pt x="814" y="1182"/>
                    <a:pt x="816" y="1179"/>
                  </a:cubicBezTo>
                  <a:cubicBezTo>
                    <a:pt x="816" y="1179"/>
                    <a:pt x="816" y="1178"/>
                    <a:pt x="816" y="1177"/>
                  </a:cubicBezTo>
                  <a:cubicBezTo>
                    <a:pt x="816" y="1176"/>
                    <a:pt x="816" y="1176"/>
                    <a:pt x="816" y="1175"/>
                  </a:cubicBezTo>
                  <a:cubicBezTo>
                    <a:pt x="816" y="1175"/>
                    <a:pt x="815" y="1174"/>
                    <a:pt x="814" y="1174"/>
                  </a:cubicBezTo>
                  <a:cubicBezTo>
                    <a:pt x="813" y="1174"/>
                    <a:pt x="811" y="1175"/>
                    <a:pt x="809" y="1176"/>
                  </a:cubicBezTo>
                  <a:cubicBezTo>
                    <a:pt x="808" y="1177"/>
                    <a:pt x="806" y="1177"/>
                    <a:pt x="804" y="1178"/>
                  </a:cubicBezTo>
                  <a:cubicBezTo>
                    <a:pt x="804" y="1178"/>
                    <a:pt x="803" y="1178"/>
                    <a:pt x="803" y="1178"/>
                  </a:cubicBezTo>
                  <a:cubicBezTo>
                    <a:pt x="803" y="1178"/>
                    <a:pt x="803" y="1178"/>
                    <a:pt x="803" y="1178"/>
                  </a:cubicBezTo>
                  <a:cubicBezTo>
                    <a:pt x="802" y="1176"/>
                    <a:pt x="803" y="1175"/>
                    <a:pt x="804" y="1174"/>
                  </a:cubicBezTo>
                  <a:cubicBezTo>
                    <a:pt x="804" y="1173"/>
                    <a:pt x="805" y="1173"/>
                    <a:pt x="805" y="1172"/>
                  </a:cubicBezTo>
                  <a:cubicBezTo>
                    <a:pt x="806" y="1170"/>
                    <a:pt x="807" y="1168"/>
                    <a:pt x="808" y="1165"/>
                  </a:cubicBezTo>
                  <a:cubicBezTo>
                    <a:pt x="808" y="1165"/>
                    <a:pt x="808" y="1165"/>
                    <a:pt x="808" y="1165"/>
                  </a:cubicBezTo>
                  <a:cubicBezTo>
                    <a:pt x="807" y="1164"/>
                    <a:pt x="807" y="1164"/>
                    <a:pt x="806" y="1164"/>
                  </a:cubicBezTo>
                  <a:cubicBezTo>
                    <a:pt x="805" y="1164"/>
                    <a:pt x="805" y="1164"/>
                    <a:pt x="804" y="1164"/>
                  </a:cubicBezTo>
                  <a:cubicBezTo>
                    <a:pt x="803" y="1164"/>
                    <a:pt x="802" y="1164"/>
                    <a:pt x="802" y="1165"/>
                  </a:cubicBezTo>
                  <a:cubicBezTo>
                    <a:pt x="801" y="1165"/>
                    <a:pt x="801" y="1165"/>
                    <a:pt x="801" y="1165"/>
                  </a:cubicBezTo>
                  <a:cubicBezTo>
                    <a:pt x="799" y="1166"/>
                    <a:pt x="798" y="1167"/>
                    <a:pt x="797" y="1168"/>
                  </a:cubicBezTo>
                  <a:cubicBezTo>
                    <a:pt x="795" y="1170"/>
                    <a:pt x="793" y="1173"/>
                    <a:pt x="794" y="1175"/>
                  </a:cubicBezTo>
                  <a:cubicBezTo>
                    <a:pt x="795" y="1178"/>
                    <a:pt x="796" y="1179"/>
                    <a:pt x="797" y="1180"/>
                  </a:cubicBezTo>
                  <a:cubicBezTo>
                    <a:pt x="797" y="1181"/>
                    <a:pt x="798" y="1181"/>
                    <a:pt x="798" y="1181"/>
                  </a:cubicBezTo>
                  <a:cubicBezTo>
                    <a:pt x="799" y="1183"/>
                    <a:pt x="800" y="1184"/>
                    <a:pt x="800" y="1186"/>
                  </a:cubicBezTo>
                  <a:cubicBezTo>
                    <a:pt x="801" y="1187"/>
                    <a:pt x="801" y="1188"/>
                    <a:pt x="801" y="1189"/>
                  </a:cubicBezTo>
                  <a:cubicBezTo>
                    <a:pt x="801" y="1189"/>
                    <a:pt x="801" y="1190"/>
                    <a:pt x="801" y="1190"/>
                  </a:cubicBezTo>
                  <a:cubicBezTo>
                    <a:pt x="800" y="1191"/>
                    <a:pt x="799" y="1191"/>
                    <a:pt x="798" y="1191"/>
                  </a:cubicBezTo>
                  <a:cubicBezTo>
                    <a:pt x="797" y="1192"/>
                    <a:pt x="796" y="1192"/>
                    <a:pt x="795" y="1192"/>
                  </a:cubicBezTo>
                  <a:cubicBezTo>
                    <a:pt x="794" y="1192"/>
                    <a:pt x="793" y="1191"/>
                    <a:pt x="793" y="1191"/>
                  </a:cubicBezTo>
                  <a:cubicBezTo>
                    <a:pt x="793" y="1191"/>
                    <a:pt x="793" y="1191"/>
                    <a:pt x="793" y="1191"/>
                  </a:cubicBezTo>
                  <a:cubicBezTo>
                    <a:pt x="792" y="1190"/>
                    <a:pt x="792" y="1189"/>
                    <a:pt x="792" y="1187"/>
                  </a:cubicBezTo>
                  <a:cubicBezTo>
                    <a:pt x="793" y="1186"/>
                    <a:pt x="793" y="1184"/>
                    <a:pt x="792" y="1182"/>
                  </a:cubicBezTo>
                  <a:cubicBezTo>
                    <a:pt x="792" y="1182"/>
                    <a:pt x="792" y="1182"/>
                    <a:pt x="792" y="1182"/>
                  </a:cubicBezTo>
                  <a:cubicBezTo>
                    <a:pt x="791" y="1180"/>
                    <a:pt x="790" y="1180"/>
                    <a:pt x="788" y="1179"/>
                  </a:cubicBezTo>
                  <a:cubicBezTo>
                    <a:pt x="785" y="1177"/>
                    <a:pt x="782" y="1176"/>
                    <a:pt x="782" y="1168"/>
                  </a:cubicBezTo>
                  <a:cubicBezTo>
                    <a:pt x="782" y="1167"/>
                    <a:pt x="782" y="1167"/>
                    <a:pt x="782" y="1167"/>
                  </a:cubicBezTo>
                  <a:cubicBezTo>
                    <a:pt x="781" y="1166"/>
                    <a:pt x="780" y="1165"/>
                    <a:pt x="778" y="1165"/>
                  </a:cubicBezTo>
                  <a:cubicBezTo>
                    <a:pt x="776" y="1165"/>
                    <a:pt x="774" y="1167"/>
                    <a:pt x="773" y="1169"/>
                  </a:cubicBezTo>
                  <a:cubicBezTo>
                    <a:pt x="773" y="1169"/>
                    <a:pt x="772" y="1170"/>
                    <a:pt x="772" y="1170"/>
                  </a:cubicBezTo>
                  <a:cubicBezTo>
                    <a:pt x="767" y="1171"/>
                    <a:pt x="765" y="1173"/>
                    <a:pt x="762" y="1175"/>
                  </a:cubicBezTo>
                  <a:cubicBezTo>
                    <a:pt x="760" y="1176"/>
                    <a:pt x="759" y="1177"/>
                    <a:pt x="757" y="1177"/>
                  </a:cubicBezTo>
                  <a:cubicBezTo>
                    <a:pt x="755" y="1177"/>
                    <a:pt x="754" y="1177"/>
                    <a:pt x="752" y="1176"/>
                  </a:cubicBezTo>
                  <a:cubicBezTo>
                    <a:pt x="752" y="1176"/>
                    <a:pt x="751" y="1176"/>
                    <a:pt x="751" y="1176"/>
                  </a:cubicBezTo>
                  <a:cubicBezTo>
                    <a:pt x="751" y="1176"/>
                    <a:pt x="751" y="1176"/>
                    <a:pt x="751" y="1176"/>
                  </a:cubicBezTo>
                  <a:cubicBezTo>
                    <a:pt x="748" y="1176"/>
                    <a:pt x="747" y="1177"/>
                    <a:pt x="745" y="1178"/>
                  </a:cubicBezTo>
                  <a:cubicBezTo>
                    <a:pt x="744" y="1178"/>
                    <a:pt x="743" y="1179"/>
                    <a:pt x="742" y="1179"/>
                  </a:cubicBezTo>
                  <a:cubicBezTo>
                    <a:pt x="741" y="1179"/>
                    <a:pt x="741" y="1179"/>
                    <a:pt x="740" y="1179"/>
                  </a:cubicBezTo>
                  <a:cubicBezTo>
                    <a:pt x="737" y="1163"/>
                    <a:pt x="741" y="1160"/>
                    <a:pt x="747" y="1153"/>
                  </a:cubicBezTo>
                  <a:cubicBezTo>
                    <a:pt x="749" y="1152"/>
                    <a:pt x="750" y="1151"/>
                    <a:pt x="752" y="1149"/>
                  </a:cubicBezTo>
                  <a:cubicBezTo>
                    <a:pt x="753" y="1145"/>
                    <a:pt x="752" y="1141"/>
                    <a:pt x="751" y="1137"/>
                  </a:cubicBezTo>
                  <a:cubicBezTo>
                    <a:pt x="751" y="1135"/>
                    <a:pt x="750" y="1133"/>
                    <a:pt x="750" y="1132"/>
                  </a:cubicBezTo>
                  <a:cubicBezTo>
                    <a:pt x="750" y="1131"/>
                    <a:pt x="751" y="1130"/>
                    <a:pt x="752" y="1129"/>
                  </a:cubicBezTo>
                  <a:cubicBezTo>
                    <a:pt x="752" y="1128"/>
                    <a:pt x="754" y="1126"/>
                    <a:pt x="754" y="1124"/>
                  </a:cubicBezTo>
                  <a:cubicBezTo>
                    <a:pt x="755" y="1122"/>
                    <a:pt x="755" y="1120"/>
                    <a:pt x="756" y="1118"/>
                  </a:cubicBezTo>
                  <a:cubicBezTo>
                    <a:pt x="757" y="1114"/>
                    <a:pt x="758" y="1109"/>
                    <a:pt x="761" y="1106"/>
                  </a:cubicBezTo>
                  <a:cubicBezTo>
                    <a:pt x="763" y="1102"/>
                    <a:pt x="764" y="1095"/>
                    <a:pt x="764" y="1088"/>
                  </a:cubicBezTo>
                  <a:cubicBezTo>
                    <a:pt x="767" y="1086"/>
                    <a:pt x="768" y="1083"/>
                    <a:pt x="768" y="1081"/>
                  </a:cubicBezTo>
                  <a:cubicBezTo>
                    <a:pt x="767" y="1079"/>
                    <a:pt x="766" y="1078"/>
                    <a:pt x="763" y="1077"/>
                  </a:cubicBezTo>
                  <a:cubicBezTo>
                    <a:pt x="762" y="1076"/>
                    <a:pt x="761" y="1073"/>
                    <a:pt x="761" y="1070"/>
                  </a:cubicBezTo>
                  <a:cubicBezTo>
                    <a:pt x="762" y="1068"/>
                    <a:pt x="762" y="1064"/>
                    <a:pt x="765" y="1061"/>
                  </a:cubicBezTo>
                  <a:cubicBezTo>
                    <a:pt x="766" y="1061"/>
                    <a:pt x="766" y="1061"/>
                    <a:pt x="766" y="1061"/>
                  </a:cubicBezTo>
                  <a:cubicBezTo>
                    <a:pt x="766" y="1059"/>
                    <a:pt x="765" y="1058"/>
                    <a:pt x="764" y="1056"/>
                  </a:cubicBezTo>
                  <a:cubicBezTo>
                    <a:pt x="763" y="1054"/>
                    <a:pt x="762" y="1052"/>
                    <a:pt x="766" y="1047"/>
                  </a:cubicBezTo>
                  <a:cubicBezTo>
                    <a:pt x="766" y="1046"/>
                    <a:pt x="766" y="1044"/>
                    <a:pt x="765" y="1043"/>
                  </a:cubicBezTo>
                  <a:cubicBezTo>
                    <a:pt x="765" y="1040"/>
                    <a:pt x="764" y="1037"/>
                    <a:pt x="767" y="1034"/>
                  </a:cubicBezTo>
                  <a:cubicBezTo>
                    <a:pt x="767" y="1034"/>
                    <a:pt x="767" y="1034"/>
                    <a:pt x="767" y="1034"/>
                  </a:cubicBezTo>
                  <a:cubicBezTo>
                    <a:pt x="768" y="1032"/>
                    <a:pt x="768" y="1031"/>
                    <a:pt x="768" y="1030"/>
                  </a:cubicBezTo>
                  <a:cubicBezTo>
                    <a:pt x="768" y="1027"/>
                    <a:pt x="768" y="1026"/>
                    <a:pt x="773" y="1021"/>
                  </a:cubicBezTo>
                  <a:cubicBezTo>
                    <a:pt x="773" y="1021"/>
                    <a:pt x="773" y="1020"/>
                    <a:pt x="773" y="1020"/>
                  </a:cubicBezTo>
                  <a:cubicBezTo>
                    <a:pt x="773" y="1019"/>
                    <a:pt x="773" y="1019"/>
                    <a:pt x="773" y="1019"/>
                  </a:cubicBezTo>
                  <a:cubicBezTo>
                    <a:pt x="772" y="1017"/>
                    <a:pt x="772" y="1012"/>
                    <a:pt x="773" y="1008"/>
                  </a:cubicBezTo>
                  <a:cubicBezTo>
                    <a:pt x="774" y="1006"/>
                    <a:pt x="775" y="1005"/>
                    <a:pt x="776" y="1003"/>
                  </a:cubicBezTo>
                  <a:cubicBezTo>
                    <a:pt x="777" y="1000"/>
                    <a:pt x="776" y="994"/>
                    <a:pt x="775" y="988"/>
                  </a:cubicBezTo>
                  <a:cubicBezTo>
                    <a:pt x="774" y="985"/>
                    <a:pt x="774" y="982"/>
                    <a:pt x="773" y="980"/>
                  </a:cubicBezTo>
                  <a:cubicBezTo>
                    <a:pt x="773" y="978"/>
                    <a:pt x="773" y="978"/>
                    <a:pt x="773" y="978"/>
                  </a:cubicBezTo>
                  <a:cubicBezTo>
                    <a:pt x="773" y="977"/>
                    <a:pt x="773" y="976"/>
                    <a:pt x="773" y="975"/>
                  </a:cubicBezTo>
                  <a:cubicBezTo>
                    <a:pt x="774" y="974"/>
                    <a:pt x="775" y="972"/>
                    <a:pt x="777" y="971"/>
                  </a:cubicBezTo>
                  <a:cubicBezTo>
                    <a:pt x="778" y="969"/>
                    <a:pt x="781" y="966"/>
                    <a:pt x="782" y="963"/>
                  </a:cubicBezTo>
                  <a:cubicBezTo>
                    <a:pt x="782" y="958"/>
                    <a:pt x="781" y="954"/>
                    <a:pt x="780" y="949"/>
                  </a:cubicBezTo>
                  <a:cubicBezTo>
                    <a:pt x="778" y="945"/>
                    <a:pt x="777" y="941"/>
                    <a:pt x="778" y="937"/>
                  </a:cubicBezTo>
                  <a:cubicBezTo>
                    <a:pt x="778" y="929"/>
                    <a:pt x="781" y="924"/>
                    <a:pt x="785" y="916"/>
                  </a:cubicBezTo>
                  <a:cubicBezTo>
                    <a:pt x="786" y="914"/>
                    <a:pt x="786" y="914"/>
                    <a:pt x="786" y="914"/>
                  </a:cubicBezTo>
                  <a:cubicBezTo>
                    <a:pt x="787" y="914"/>
                    <a:pt x="787" y="914"/>
                    <a:pt x="787" y="914"/>
                  </a:cubicBezTo>
                  <a:cubicBezTo>
                    <a:pt x="788" y="913"/>
                    <a:pt x="790" y="912"/>
                    <a:pt x="792" y="910"/>
                  </a:cubicBezTo>
                  <a:cubicBezTo>
                    <a:pt x="794" y="908"/>
                    <a:pt x="796" y="905"/>
                    <a:pt x="796" y="902"/>
                  </a:cubicBezTo>
                  <a:cubicBezTo>
                    <a:pt x="797" y="901"/>
                    <a:pt x="797" y="900"/>
                    <a:pt x="799" y="899"/>
                  </a:cubicBezTo>
                  <a:cubicBezTo>
                    <a:pt x="800" y="898"/>
                    <a:pt x="801" y="897"/>
                    <a:pt x="802" y="896"/>
                  </a:cubicBezTo>
                  <a:cubicBezTo>
                    <a:pt x="803" y="894"/>
                    <a:pt x="803" y="894"/>
                    <a:pt x="803" y="894"/>
                  </a:cubicBezTo>
                  <a:cubicBezTo>
                    <a:pt x="804" y="894"/>
                    <a:pt x="805" y="894"/>
                    <a:pt x="805" y="894"/>
                  </a:cubicBezTo>
                  <a:cubicBezTo>
                    <a:pt x="815" y="887"/>
                    <a:pt x="821" y="880"/>
                    <a:pt x="825" y="876"/>
                  </a:cubicBezTo>
                  <a:cubicBezTo>
                    <a:pt x="827" y="873"/>
                    <a:pt x="829" y="871"/>
                    <a:pt x="830" y="871"/>
                  </a:cubicBezTo>
                  <a:cubicBezTo>
                    <a:pt x="831" y="871"/>
                    <a:pt x="833" y="874"/>
                    <a:pt x="834" y="876"/>
                  </a:cubicBezTo>
                  <a:cubicBezTo>
                    <a:pt x="836" y="879"/>
                    <a:pt x="837" y="882"/>
                    <a:pt x="841" y="882"/>
                  </a:cubicBezTo>
                  <a:cubicBezTo>
                    <a:pt x="842" y="882"/>
                    <a:pt x="843" y="882"/>
                    <a:pt x="844" y="881"/>
                  </a:cubicBezTo>
                  <a:cubicBezTo>
                    <a:pt x="845" y="881"/>
                    <a:pt x="846" y="880"/>
                    <a:pt x="846" y="878"/>
                  </a:cubicBezTo>
                  <a:cubicBezTo>
                    <a:pt x="847" y="876"/>
                    <a:pt x="845" y="874"/>
                    <a:pt x="844" y="871"/>
                  </a:cubicBezTo>
                  <a:cubicBezTo>
                    <a:pt x="843" y="869"/>
                    <a:pt x="842" y="867"/>
                    <a:pt x="842" y="866"/>
                  </a:cubicBezTo>
                  <a:cubicBezTo>
                    <a:pt x="842" y="865"/>
                    <a:pt x="845" y="861"/>
                    <a:pt x="851" y="858"/>
                  </a:cubicBezTo>
                  <a:cubicBezTo>
                    <a:pt x="851" y="858"/>
                    <a:pt x="851" y="858"/>
                    <a:pt x="851" y="858"/>
                  </a:cubicBezTo>
                  <a:cubicBezTo>
                    <a:pt x="851" y="858"/>
                    <a:pt x="851" y="858"/>
                    <a:pt x="851" y="858"/>
                  </a:cubicBezTo>
                  <a:cubicBezTo>
                    <a:pt x="852" y="857"/>
                    <a:pt x="853" y="857"/>
                    <a:pt x="855" y="856"/>
                  </a:cubicBezTo>
                  <a:cubicBezTo>
                    <a:pt x="855" y="856"/>
                    <a:pt x="856" y="856"/>
                    <a:pt x="857" y="855"/>
                  </a:cubicBezTo>
                  <a:cubicBezTo>
                    <a:pt x="857" y="856"/>
                    <a:pt x="858" y="856"/>
                    <a:pt x="858" y="856"/>
                  </a:cubicBezTo>
                  <a:cubicBezTo>
                    <a:pt x="859" y="857"/>
                    <a:pt x="860" y="858"/>
                    <a:pt x="860" y="858"/>
                  </a:cubicBezTo>
                  <a:cubicBezTo>
                    <a:pt x="861" y="858"/>
                    <a:pt x="861" y="857"/>
                    <a:pt x="862" y="857"/>
                  </a:cubicBezTo>
                  <a:cubicBezTo>
                    <a:pt x="863" y="856"/>
                    <a:pt x="863" y="854"/>
                    <a:pt x="863" y="851"/>
                  </a:cubicBezTo>
                  <a:cubicBezTo>
                    <a:pt x="863" y="850"/>
                    <a:pt x="864" y="850"/>
                    <a:pt x="866" y="849"/>
                  </a:cubicBezTo>
                  <a:cubicBezTo>
                    <a:pt x="867" y="848"/>
                    <a:pt x="868" y="848"/>
                    <a:pt x="869" y="847"/>
                  </a:cubicBezTo>
                  <a:cubicBezTo>
                    <a:pt x="870" y="846"/>
                    <a:pt x="871" y="845"/>
                    <a:pt x="871" y="844"/>
                  </a:cubicBezTo>
                  <a:cubicBezTo>
                    <a:pt x="872" y="843"/>
                    <a:pt x="872" y="841"/>
                    <a:pt x="873" y="841"/>
                  </a:cubicBezTo>
                  <a:cubicBezTo>
                    <a:pt x="873" y="841"/>
                    <a:pt x="874" y="841"/>
                    <a:pt x="874" y="841"/>
                  </a:cubicBezTo>
                  <a:cubicBezTo>
                    <a:pt x="875" y="841"/>
                    <a:pt x="875" y="841"/>
                    <a:pt x="876" y="842"/>
                  </a:cubicBezTo>
                  <a:cubicBezTo>
                    <a:pt x="877" y="842"/>
                    <a:pt x="878" y="843"/>
                    <a:pt x="879" y="843"/>
                  </a:cubicBezTo>
                  <a:cubicBezTo>
                    <a:pt x="879" y="843"/>
                    <a:pt x="879" y="843"/>
                    <a:pt x="879" y="843"/>
                  </a:cubicBezTo>
                  <a:cubicBezTo>
                    <a:pt x="879" y="843"/>
                    <a:pt x="879" y="843"/>
                    <a:pt x="879" y="843"/>
                  </a:cubicBezTo>
                  <a:cubicBezTo>
                    <a:pt x="883" y="843"/>
                    <a:pt x="887" y="840"/>
                    <a:pt x="890" y="835"/>
                  </a:cubicBezTo>
                  <a:cubicBezTo>
                    <a:pt x="890" y="835"/>
                    <a:pt x="890" y="834"/>
                    <a:pt x="889" y="834"/>
                  </a:cubicBezTo>
                  <a:cubicBezTo>
                    <a:pt x="888" y="833"/>
                    <a:pt x="885" y="832"/>
                    <a:pt x="883" y="832"/>
                  </a:cubicBezTo>
                  <a:cubicBezTo>
                    <a:pt x="882" y="832"/>
                    <a:pt x="880" y="832"/>
                    <a:pt x="879" y="831"/>
                  </a:cubicBezTo>
                  <a:cubicBezTo>
                    <a:pt x="883" y="828"/>
                    <a:pt x="885" y="826"/>
                    <a:pt x="884" y="824"/>
                  </a:cubicBezTo>
                  <a:cubicBezTo>
                    <a:pt x="884" y="823"/>
                    <a:pt x="882" y="822"/>
                    <a:pt x="879" y="822"/>
                  </a:cubicBezTo>
                  <a:cubicBezTo>
                    <a:pt x="879" y="820"/>
                    <a:pt x="880" y="819"/>
                    <a:pt x="882" y="817"/>
                  </a:cubicBezTo>
                  <a:cubicBezTo>
                    <a:pt x="882" y="816"/>
                    <a:pt x="883" y="814"/>
                    <a:pt x="884" y="813"/>
                  </a:cubicBezTo>
                  <a:cubicBezTo>
                    <a:pt x="884" y="810"/>
                    <a:pt x="885" y="809"/>
                    <a:pt x="888" y="809"/>
                  </a:cubicBezTo>
                  <a:cubicBezTo>
                    <a:pt x="889" y="809"/>
                    <a:pt x="890" y="809"/>
                    <a:pt x="892" y="809"/>
                  </a:cubicBezTo>
                  <a:cubicBezTo>
                    <a:pt x="892" y="809"/>
                    <a:pt x="892" y="809"/>
                    <a:pt x="892" y="809"/>
                  </a:cubicBezTo>
                  <a:cubicBezTo>
                    <a:pt x="892" y="809"/>
                    <a:pt x="892" y="809"/>
                    <a:pt x="892" y="809"/>
                  </a:cubicBezTo>
                  <a:cubicBezTo>
                    <a:pt x="894" y="807"/>
                    <a:pt x="895" y="806"/>
                    <a:pt x="896" y="805"/>
                  </a:cubicBezTo>
                  <a:cubicBezTo>
                    <a:pt x="898" y="804"/>
                    <a:pt x="899" y="803"/>
                    <a:pt x="902" y="801"/>
                  </a:cubicBezTo>
                  <a:cubicBezTo>
                    <a:pt x="902" y="801"/>
                    <a:pt x="903" y="802"/>
                    <a:pt x="903" y="802"/>
                  </a:cubicBezTo>
                  <a:cubicBezTo>
                    <a:pt x="905" y="803"/>
                    <a:pt x="907" y="804"/>
                    <a:pt x="909" y="804"/>
                  </a:cubicBezTo>
                  <a:cubicBezTo>
                    <a:pt x="910" y="804"/>
                    <a:pt x="911" y="804"/>
                    <a:pt x="912" y="803"/>
                  </a:cubicBezTo>
                  <a:cubicBezTo>
                    <a:pt x="912" y="803"/>
                    <a:pt x="912" y="803"/>
                    <a:pt x="912" y="802"/>
                  </a:cubicBezTo>
                  <a:cubicBezTo>
                    <a:pt x="912" y="801"/>
                    <a:pt x="912" y="800"/>
                    <a:pt x="912" y="799"/>
                  </a:cubicBezTo>
                  <a:cubicBezTo>
                    <a:pt x="911" y="798"/>
                    <a:pt x="910" y="797"/>
                    <a:pt x="913" y="793"/>
                  </a:cubicBezTo>
                  <a:cubicBezTo>
                    <a:pt x="915" y="792"/>
                    <a:pt x="916" y="791"/>
                    <a:pt x="918" y="791"/>
                  </a:cubicBezTo>
                  <a:cubicBezTo>
                    <a:pt x="920" y="791"/>
                    <a:pt x="922" y="793"/>
                    <a:pt x="923" y="794"/>
                  </a:cubicBezTo>
                  <a:cubicBezTo>
                    <a:pt x="925" y="795"/>
                    <a:pt x="926" y="796"/>
                    <a:pt x="927" y="796"/>
                  </a:cubicBezTo>
                  <a:cubicBezTo>
                    <a:pt x="928" y="796"/>
                    <a:pt x="928" y="796"/>
                    <a:pt x="928" y="796"/>
                  </a:cubicBezTo>
                  <a:cubicBezTo>
                    <a:pt x="931" y="796"/>
                    <a:pt x="933" y="793"/>
                    <a:pt x="934" y="790"/>
                  </a:cubicBezTo>
                  <a:cubicBezTo>
                    <a:pt x="935" y="788"/>
                    <a:pt x="935" y="787"/>
                    <a:pt x="937" y="786"/>
                  </a:cubicBezTo>
                  <a:cubicBezTo>
                    <a:pt x="937" y="786"/>
                    <a:pt x="938" y="786"/>
                    <a:pt x="938" y="786"/>
                  </a:cubicBezTo>
                  <a:cubicBezTo>
                    <a:pt x="940" y="786"/>
                    <a:pt x="942" y="786"/>
                    <a:pt x="942" y="788"/>
                  </a:cubicBezTo>
                  <a:cubicBezTo>
                    <a:pt x="937" y="796"/>
                    <a:pt x="932" y="800"/>
                    <a:pt x="926" y="803"/>
                  </a:cubicBezTo>
                  <a:cubicBezTo>
                    <a:pt x="926" y="803"/>
                    <a:pt x="926" y="803"/>
                    <a:pt x="926" y="803"/>
                  </a:cubicBezTo>
                  <a:cubicBezTo>
                    <a:pt x="926" y="803"/>
                    <a:pt x="926" y="804"/>
                    <a:pt x="926" y="804"/>
                  </a:cubicBezTo>
                  <a:cubicBezTo>
                    <a:pt x="928" y="808"/>
                    <a:pt x="932" y="810"/>
                    <a:pt x="937" y="810"/>
                  </a:cubicBezTo>
                  <a:cubicBezTo>
                    <a:pt x="941" y="810"/>
                    <a:pt x="946" y="808"/>
                    <a:pt x="949" y="806"/>
                  </a:cubicBezTo>
                  <a:cubicBezTo>
                    <a:pt x="949" y="806"/>
                    <a:pt x="949" y="806"/>
                    <a:pt x="949" y="806"/>
                  </a:cubicBezTo>
                  <a:cubicBezTo>
                    <a:pt x="950" y="804"/>
                    <a:pt x="950" y="802"/>
                    <a:pt x="950" y="799"/>
                  </a:cubicBezTo>
                  <a:cubicBezTo>
                    <a:pt x="950" y="795"/>
                    <a:pt x="950" y="790"/>
                    <a:pt x="952" y="788"/>
                  </a:cubicBezTo>
                  <a:cubicBezTo>
                    <a:pt x="952" y="788"/>
                    <a:pt x="953" y="789"/>
                    <a:pt x="954" y="789"/>
                  </a:cubicBezTo>
                  <a:cubicBezTo>
                    <a:pt x="955" y="791"/>
                    <a:pt x="956" y="792"/>
                    <a:pt x="958" y="792"/>
                  </a:cubicBezTo>
                  <a:cubicBezTo>
                    <a:pt x="958" y="792"/>
                    <a:pt x="959" y="792"/>
                    <a:pt x="960" y="792"/>
                  </a:cubicBezTo>
                  <a:cubicBezTo>
                    <a:pt x="962" y="789"/>
                    <a:pt x="962" y="785"/>
                    <a:pt x="962" y="781"/>
                  </a:cubicBezTo>
                  <a:cubicBezTo>
                    <a:pt x="961" y="776"/>
                    <a:pt x="961" y="772"/>
                    <a:pt x="964" y="769"/>
                  </a:cubicBezTo>
                  <a:cubicBezTo>
                    <a:pt x="967" y="767"/>
                    <a:pt x="968" y="767"/>
                    <a:pt x="970" y="767"/>
                  </a:cubicBezTo>
                  <a:cubicBezTo>
                    <a:pt x="973" y="766"/>
                    <a:pt x="975" y="766"/>
                    <a:pt x="978" y="764"/>
                  </a:cubicBezTo>
                  <a:cubicBezTo>
                    <a:pt x="978" y="764"/>
                    <a:pt x="978" y="764"/>
                    <a:pt x="978" y="763"/>
                  </a:cubicBezTo>
                  <a:cubicBezTo>
                    <a:pt x="977" y="760"/>
                    <a:pt x="977" y="756"/>
                    <a:pt x="977" y="756"/>
                  </a:cubicBezTo>
                  <a:cubicBezTo>
                    <a:pt x="978" y="754"/>
                    <a:pt x="980" y="754"/>
                    <a:pt x="982" y="754"/>
                  </a:cubicBezTo>
                  <a:cubicBezTo>
                    <a:pt x="984" y="753"/>
                    <a:pt x="987" y="753"/>
                    <a:pt x="989" y="749"/>
                  </a:cubicBezTo>
                  <a:cubicBezTo>
                    <a:pt x="989" y="749"/>
                    <a:pt x="989" y="748"/>
                    <a:pt x="989" y="748"/>
                  </a:cubicBezTo>
                  <a:cubicBezTo>
                    <a:pt x="989" y="744"/>
                    <a:pt x="985" y="743"/>
                    <a:pt x="980" y="742"/>
                  </a:cubicBezTo>
                  <a:cubicBezTo>
                    <a:pt x="980" y="742"/>
                    <a:pt x="979" y="741"/>
                    <a:pt x="978" y="741"/>
                  </a:cubicBezTo>
                  <a:cubicBezTo>
                    <a:pt x="977" y="741"/>
                    <a:pt x="976" y="741"/>
                    <a:pt x="975" y="741"/>
                  </a:cubicBezTo>
                  <a:cubicBezTo>
                    <a:pt x="971" y="741"/>
                    <a:pt x="969" y="744"/>
                    <a:pt x="968" y="746"/>
                  </a:cubicBezTo>
                  <a:cubicBezTo>
                    <a:pt x="966" y="749"/>
                    <a:pt x="963" y="752"/>
                    <a:pt x="960" y="752"/>
                  </a:cubicBezTo>
                  <a:cubicBezTo>
                    <a:pt x="960" y="752"/>
                    <a:pt x="960" y="752"/>
                    <a:pt x="960" y="752"/>
                  </a:cubicBezTo>
                  <a:cubicBezTo>
                    <a:pt x="960" y="752"/>
                    <a:pt x="960" y="752"/>
                    <a:pt x="960" y="752"/>
                  </a:cubicBezTo>
                  <a:cubicBezTo>
                    <a:pt x="958" y="751"/>
                    <a:pt x="957" y="747"/>
                    <a:pt x="956" y="743"/>
                  </a:cubicBezTo>
                  <a:cubicBezTo>
                    <a:pt x="955" y="739"/>
                    <a:pt x="954" y="733"/>
                    <a:pt x="951" y="729"/>
                  </a:cubicBezTo>
                  <a:cubicBezTo>
                    <a:pt x="946" y="719"/>
                    <a:pt x="947" y="711"/>
                    <a:pt x="948" y="702"/>
                  </a:cubicBezTo>
                  <a:cubicBezTo>
                    <a:pt x="948" y="698"/>
                    <a:pt x="948" y="694"/>
                    <a:pt x="948" y="689"/>
                  </a:cubicBezTo>
                  <a:cubicBezTo>
                    <a:pt x="948" y="686"/>
                    <a:pt x="946" y="684"/>
                    <a:pt x="945" y="682"/>
                  </a:cubicBezTo>
                  <a:cubicBezTo>
                    <a:pt x="943" y="680"/>
                    <a:pt x="942" y="678"/>
                    <a:pt x="941" y="676"/>
                  </a:cubicBezTo>
                  <a:cubicBezTo>
                    <a:pt x="941" y="674"/>
                    <a:pt x="941" y="672"/>
                    <a:pt x="942" y="670"/>
                  </a:cubicBezTo>
                  <a:cubicBezTo>
                    <a:pt x="942" y="667"/>
                    <a:pt x="942" y="665"/>
                    <a:pt x="941" y="662"/>
                  </a:cubicBezTo>
                  <a:cubicBezTo>
                    <a:pt x="940" y="659"/>
                    <a:pt x="939" y="657"/>
                    <a:pt x="937" y="655"/>
                  </a:cubicBezTo>
                  <a:cubicBezTo>
                    <a:pt x="935" y="653"/>
                    <a:pt x="933" y="651"/>
                    <a:pt x="932" y="649"/>
                  </a:cubicBezTo>
                  <a:cubicBezTo>
                    <a:pt x="932" y="646"/>
                    <a:pt x="934" y="644"/>
                    <a:pt x="936" y="641"/>
                  </a:cubicBezTo>
                  <a:cubicBezTo>
                    <a:pt x="937" y="641"/>
                    <a:pt x="937" y="640"/>
                    <a:pt x="938" y="639"/>
                  </a:cubicBezTo>
                  <a:cubicBezTo>
                    <a:pt x="938" y="639"/>
                    <a:pt x="938" y="639"/>
                    <a:pt x="938" y="639"/>
                  </a:cubicBezTo>
                  <a:cubicBezTo>
                    <a:pt x="937" y="627"/>
                    <a:pt x="940" y="626"/>
                    <a:pt x="947" y="622"/>
                  </a:cubicBezTo>
                  <a:cubicBezTo>
                    <a:pt x="948" y="621"/>
                    <a:pt x="949" y="620"/>
                    <a:pt x="950" y="619"/>
                  </a:cubicBezTo>
                  <a:cubicBezTo>
                    <a:pt x="950" y="619"/>
                    <a:pt x="951" y="619"/>
                    <a:pt x="951" y="618"/>
                  </a:cubicBezTo>
                  <a:cubicBezTo>
                    <a:pt x="951" y="617"/>
                    <a:pt x="951" y="615"/>
                    <a:pt x="951" y="613"/>
                  </a:cubicBezTo>
                  <a:cubicBezTo>
                    <a:pt x="951" y="609"/>
                    <a:pt x="951" y="605"/>
                    <a:pt x="954" y="603"/>
                  </a:cubicBezTo>
                  <a:cubicBezTo>
                    <a:pt x="955" y="602"/>
                    <a:pt x="955" y="602"/>
                    <a:pt x="956" y="602"/>
                  </a:cubicBezTo>
                  <a:cubicBezTo>
                    <a:pt x="958" y="602"/>
                    <a:pt x="960" y="603"/>
                    <a:pt x="962" y="603"/>
                  </a:cubicBezTo>
                  <a:cubicBezTo>
                    <a:pt x="963" y="603"/>
                    <a:pt x="965" y="604"/>
                    <a:pt x="966" y="604"/>
                  </a:cubicBezTo>
                  <a:cubicBezTo>
                    <a:pt x="967" y="604"/>
                    <a:pt x="967" y="604"/>
                    <a:pt x="968" y="603"/>
                  </a:cubicBezTo>
                  <a:cubicBezTo>
                    <a:pt x="969" y="602"/>
                    <a:pt x="969" y="599"/>
                    <a:pt x="969" y="595"/>
                  </a:cubicBezTo>
                  <a:cubicBezTo>
                    <a:pt x="969" y="592"/>
                    <a:pt x="968" y="587"/>
                    <a:pt x="969" y="586"/>
                  </a:cubicBezTo>
                  <a:cubicBezTo>
                    <a:pt x="970" y="586"/>
                    <a:pt x="970" y="586"/>
                    <a:pt x="970" y="586"/>
                  </a:cubicBezTo>
                  <a:cubicBezTo>
                    <a:pt x="970" y="586"/>
                    <a:pt x="971" y="587"/>
                    <a:pt x="972" y="588"/>
                  </a:cubicBezTo>
                  <a:cubicBezTo>
                    <a:pt x="973" y="591"/>
                    <a:pt x="975" y="595"/>
                    <a:pt x="982" y="597"/>
                  </a:cubicBezTo>
                  <a:cubicBezTo>
                    <a:pt x="982" y="598"/>
                    <a:pt x="982" y="599"/>
                    <a:pt x="983" y="601"/>
                  </a:cubicBezTo>
                  <a:cubicBezTo>
                    <a:pt x="983" y="605"/>
                    <a:pt x="983" y="608"/>
                    <a:pt x="984" y="609"/>
                  </a:cubicBezTo>
                  <a:cubicBezTo>
                    <a:pt x="985" y="609"/>
                    <a:pt x="985" y="609"/>
                    <a:pt x="985" y="609"/>
                  </a:cubicBezTo>
                  <a:cubicBezTo>
                    <a:pt x="990" y="611"/>
                    <a:pt x="990" y="611"/>
                    <a:pt x="992" y="615"/>
                  </a:cubicBezTo>
                  <a:cubicBezTo>
                    <a:pt x="992" y="616"/>
                    <a:pt x="992" y="617"/>
                    <a:pt x="993" y="618"/>
                  </a:cubicBezTo>
                  <a:cubicBezTo>
                    <a:pt x="993" y="618"/>
                    <a:pt x="993" y="618"/>
                    <a:pt x="993" y="618"/>
                  </a:cubicBezTo>
                  <a:cubicBezTo>
                    <a:pt x="994" y="619"/>
                    <a:pt x="994" y="619"/>
                    <a:pt x="995" y="619"/>
                  </a:cubicBezTo>
                  <a:cubicBezTo>
                    <a:pt x="997" y="619"/>
                    <a:pt x="997" y="616"/>
                    <a:pt x="998" y="614"/>
                  </a:cubicBezTo>
                  <a:cubicBezTo>
                    <a:pt x="999" y="611"/>
                    <a:pt x="999" y="610"/>
                    <a:pt x="1000" y="610"/>
                  </a:cubicBezTo>
                  <a:cubicBezTo>
                    <a:pt x="1000" y="610"/>
                    <a:pt x="1001" y="610"/>
                    <a:pt x="1001" y="610"/>
                  </a:cubicBezTo>
                  <a:cubicBezTo>
                    <a:pt x="1003" y="611"/>
                    <a:pt x="1003" y="613"/>
                    <a:pt x="1004" y="615"/>
                  </a:cubicBezTo>
                  <a:cubicBezTo>
                    <a:pt x="1004" y="617"/>
                    <a:pt x="1005" y="620"/>
                    <a:pt x="1006" y="621"/>
                  </a:cubicBezTo>
                  <a:cubicBezTo>
                    <a:pt x="1007" y="622"/>
                    <a:pt x="1007" y="622"/>
                    <a:pt x="1008" y="622"/>
                  </a:cubicBezTo>
                  <a:cubicBezTo>
                    <a:pt x="1009" y="622"/>
                    <a:pt x="1010" y="622"/>
                    <a:pt x="1011" y="622"/>
                  </a:cubicBezTo>
                  <a:cubicBezTo>
                    <a:pt x="1011" y="621"/>
                    <a:pt x="1011" y="621"/>
                    <a:pt x="1012" y="621"/>
                  </a:cubicBezTo>
                  <a:cubicBezTo>
                    <a:pt x="1012" y="621"/>
                    <a:pt x="1013" y="621"/>
                    <a:pt x="1013" y="620"/>
                  </a:cubicBezTo>
                  <a:cubicBezTo>
                    <a:pt x="1012" y="613"/>
                    <a:pt x="1013" y="611"/>
                    <a:pt x="1014" y="610"/>
                  </a:cubicBezTo>
                  <a:cubicBezTo>
                    <a:pt x="1014" y="609"/>
                    <a:pt x="1015" y="608"/>
                    <a:pt x="1015" y="606"/>
                  </a:cubicBezTo>
                  <a:cubicBezTo>
                    <a:pt x="1016" y="603"/>
                    <a:pt x="1015" y="602"/>
                    <a:pt x="1013" y="601"/>
                  </a:cubicBezTo>
                  <a:cubicBezTo>
                    <a:pt x="1011" y="599"/>
                    <a:pt x="1009" y="597"/>
                    <a:pt x="1008" y="591"/>
                  </a:cubicBezTo>
                  <a:cubicBezTo>
                    <a:pt x="1005" y="581"/>
                    <a:pt x="1005" y="570"/>
                    <a:pt x="1006" y="559"/>
                  </a:cubicBezTo>
                  <a:cubicBezTo>
                    <a:pt x="1006" y="558"/>
                    <a:pt x="1006" y="558"/>
                    <a:pt x="1006" y="558"/>
                  </a:cubicBezTo>
                  <a:cubicBezTo>
                    <a:pt x="1006" y="557"/>
                    <a:pt x="1006" y="557"/>
                    <a:pt x="1006" y="556"/>
                  </a:cubicBezTo>
                  <a:cubicBezTo>
                    <a:pt x="1006" y="551"/>
                    <a:pt x="1007" y="550"/>
                    <a:pt x="1009" y="549"/>
                  </a:cubicBezTo>
                  <a:cubicBezTo>
                    <a:pt x="1009" y="549"/>
                    <a:pt x="1010" y="549"/>
                    <a:pt x="1010" y="549"/>
                  </a:cubicBezTo>
                  <a:cubicBezTo>
                    <a:pt x="1011" y="549"/>
                    <a:pt x="1013" y="550"/>
                    <a:pt x="1014" y="552"/>
                  </a:cubicBezTo>
                  <a:cubicBezTo>
                    <a:pt x="1014" y="552"/>
                    <a:pt x="1015" y="552"/>
                    <a:pt x="1015" y="552"/>
                  </a:cubicBezTo>
                  <a:cubicBezTo>
                    <a:pt x="1015" y="552"/>
                    <a:pt x="1015" y="552"/>
                    <a:pt x="1015" y="552"/>
                  </a:cubicBezTo>
                  <a:cubicBezTo>
                    <a:pt x="1015" y="552"/>
                    <a:pt x="1015" y="552"/>
                    <a:pt x="1016" y="552"/>
                  </a:cubicBezTo>
                  <a:cubicBezTo>
                    <a:pt x="1016" y="551"/>
                    <a:pt x="1019" y="549"/>
                    <a:pt x="1018" y="547"/>
                  </a:cubicBezTo>
                  <a:cubicBezTo>
                    <a:pt x="1017" y="545"/>
                    <a:pt x="1013" y="544"/>
                    <a:pt x="1005" y="544"/>
                  </a:cubicBezTo>
                  <a:cubicBezTo>
                    <a:pt x="1005" y="544"/>
                    <a:pt x="1005" y="544"/>
                    <a:pt x="1005" y="544"/>
                  </a:cubicBezTo>
                  <a:cubicBezTo>
                    <a:pt x="997" y="537"/>
                    <a:pt x="997" y="534"/>
                    <a:pt x="996" y="531"/>
                  </a:cubicBezTo>
                  <a:cubicBezTo>
                    <a:pt x="996" y="530"/>
                    <a:pt x="995" y="529"/>
                    <a:pt x="994" y="527"/>
                  </a:cubicBezTo>
                  <a:cubicBezTo>
                    <a:pt x="992" y="525"/>
                    <a:pt x="990" y="525"/>
                    <a:pt x="989" y="524"/>
                  </a:cubicBezTo>
                  <a:cubicBezTo>
                    <a:pt x="987" y="523"/>
                    <a:pt x="985" y="523"/>
                    <a:pt x="983" y="518"/>
                  </a:cubicBezTo>
                  <a:cubicBezTo>
                    <a:pt x="983" y="517"/>
                    <a:pt x="984" y="516"/>
                    <a:pt x="986" y="514"/>
                  </a:cubicBezTo>
                  <a:cubicBezTo>
                    <a:pt x="988" y="511"/>
                    <a:pt x="992" y="505"/>
                    <a:pt x="995" y="495"/>
                  </a:cubicBezTo>
                  <a:cubicBezTo>
                    <a:pt x="996" y="495"/>
                    <a:pt x="996" y="495"/>
                    <a:pt x="996" y="495"/>
                  </a:cubicBezTo>
                  <a:cubicBezTo>
                    <a:pt x="996" y="495"/>
                    <a:pt x="997" y="495"/>
                    <a:pt x="998" y="495"/>
                  </a:cubicBezTo>
                  <a:cubicBezTo>
                    <a:pt x="998" y="496"/>
                    <a:pt x="999" y="496"/>
                    <a:pt x="1001" y="496"/>
                  </a:cubicBezTo>
                  <a:cubicBezTo>
                    <a:pt x="1001" y="496"/>
                    <a:pt x="1001" y="496"/>
                    <a:pt x="1001" y="496"/>
                  </a:cubicBezTo>
                  <a:cubicBezTo>
                    <a:pt x="1002" y="496"/>
                    <a:pt x="1004" y="495"/>
                    <a:pt x="1005" y="495"/>
                  </a:cubicBezTo>
                  <a:cubicBezTo>
                    <a:pt x="1006" y="494"/>
                    <a:pt x="1007" y="494"/>
                    <a:pt x="1007" y="494"/>
                  </a:cubicBezTo>
                  <a:cubicBezTo>
                    <a:pt x="1006" y="497"/>
                    <a:pt x="1004" y="500"/>
                    <a:pt x="1003" y="500"/>
                  </a:cubicBezTo>
                  <a:cubicBezTo>
                    <a:pt x="1003" y="501"/>
                    <a:pt x="1002" y="501"/>
                    <a:pt x="1002" y="501"/>
                  </a:cubicBezTo>
                  <a:cubicBezTo>
                    <a:pt x="1002" y="507"/>
                    <a:pt x="1002" y="517"/>
                    <a:pt x="1007" y="522"/>
                  </a:cubicBezTo>
                  <a:cubicBezTo>
                    <a:pt x="1010" y="528"/>
                    <a:pt x="1013" y="529"/>
                    <a:pt x="1016" y="531"/>
                  </a:cubicBezTo>
                  <a:cubicBezTo>
                    <a:pt x="1017" y="531"/>
                    <a:pt x="1018" y="532"/>
                    <a:pt x="1019" y="532"/>
                  </a:cubicBezTo>
                  <a:cubicBezTo>
                    <a:pt x="1022" y="538"/>
                    <a:pt x="1027" y="543"/>
                    <a:pt x="1037" y="546"/>
                  </a:cubicBezTo>
                  <a:cubicBezTo>
                    <a:pt x="1039" y="547"/>
                    <a:pt x="1038" y="550"/>
                    <a:pt x="1038" y="552"/>
                  </a:cubicBezTo>
                  <a:cubicBezTo>
                    <a:pt x="1037" y="554"/>
                    <a:pt x="1037" y="556"/>
                    <a:pt x="1038" y="557"/>
                  </a:cubicBezTo>
                  <a:cubicBezTo>
                    <a:pt x="1038" y="558"/>
                    <a:pt x="1039" y="558"/>
                    <a:pt x="1039" y="558"/>
                  </a:cubicBezTo>
                  <a:cubicBezTo>
                    <a:pt x="1040" y="558"/>
                    <a:pt x="1041" y="557"/>
                    <a:pt x="1041" y="557"/>
                  </a:cubicBezTo>
                  <a:cubicBezTo>
                    <a:pt x="1042" y="557"/>
                    <a:pt x="1043" y="557"/>
                    <a:pt x="1043" y="557"/>
                  </a:cubicBezTo>
                  <a:cubicBezTo>
                    <a:pt x="1044" y="557"/>
                    <a:pt x="1044" y="557"/>
                    <a:pt x="1045" y="558"/>
                  </a:cubicBezTo>
                  <a:cubicBezTo>
                    <a:pt x="1047" y="564"/>
                    <a:pt x="1045" y="567"/>
                    <a:pt x="1042" y="571"/>
                  </a:cubicBezTo>
                  <a:cubicBezTo>
                    <a:pt x="1041" y="572"/>
                    <a:pt x="1040" y="573"/>
                    <a:pt x="1040" y="57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1039" y="577"/>
                    <a:pt x="1039" y="580"/>
                    <a:pt x="1039" y="583"/>
                  </a:cubicBezTo>
                  <a:cubicBezTo>
                    <a:pt x="1038" y="589"/>
                    <a:pt x="1038" y="595"/>
                    <a:pt x="1038" y="600"/>
                  </a:cubicBezTo>
                  <a:cubicBezTo>
                    <a:pt x="1038" y="600"/>
                    <a:pt x="1039" y="601"/>
                    <a:pt x="1039" y="601"/>
                  </a:cubicBezTo>
                  <a:cubicBezTo>
                    <a:pt x="1042" y="606"/>
                    <a:pt x="1047" y="613"/>
                    <a:pt x="1047" y="619"/>
                  </a:cubicBezTo>
                  <a:cubicBezTo>
                    <a:pt x="1050" y="628"/>
                    <a:pt x="1051" y="639"/>
                    <a:pt x="1051" y="649"/>
                  </a:cubicBezTo>
                  <a:cubicBezTo>
                    <a:pt x="1051" y="655"/>
                    <a:pt x="1052" y="661"/>
                    <a:pt x="1052" y="667"/>
                  </a:cubicBezTo>
                  <a:cubicBezTo>
                    <a:pt x="1054" y="672"/>
                    <a:pt x="1056" y="675"/>
                    <a:pt x="1059" y="678"/>
                  </a:cubicBezTo>
                  <a:cubicBezTo>
                    <a:pt x="1061" y="681"/>
                    <a:pt x="1064" y="684"/>
                    <a:pt x="1065" y="688"/>
                  </a:cubicBezTo>
                  <a:cubicBezTo>
                    <a:pt x="1066" y="704"/>
                    <a:pt x="1068" y="711"/>
                    <a:pt x="1069" y="716"/>
                  </a:cubicBezTo>
                  <a:cubicBezTo>
                    <a:pt x="1070" y="720"/>
                    <a:pt x="1071" y="722"/>
                    <a:pt x="1071" y="726"/>
                  </a:cubicBezTo>
                  <a:cubicBezTo>
                    <a:pt x="1071" y="728"/>
                    <a:pt x="1069" y="730"/>
                    <a:pt x="1068" y="732"/>
                  </a:cubicBezTo>
                  <a:cubicBezTo>
                    <a:pt x="1067" y="734"/>
                    <a:pt x="1065" y="736"/>
                    <a:pt x="1066" y="739"/>
                  </a:cubicBezTo>
                  <a:cubicBezTo>
                    <a:pt x="1066" y="740"/>
                    <a:pt x="1066" y="741"/>
                    <a:pt x="1066" y="742"/>
                  </a:cubicBezTo>
                  <a:cubicBezTo>
                    <a:pt x="1066" y="744"/>
                    <a:pt x="1066" y="747"/>
                    <a:pt x="1065" y="748"/>
                  </a:cubicBezTo>
                  <a:cubicBezTo>
                    <a:pt x="1064" y="749"/>
                    <a:pt x="1063" y="750"/>
                    <a:pt x="1061" y="750"/>
                  </a:cubicBezTo>
                  <a:cubicBezTo>
                    <a:pt x="1060" y="750"/>
                    <a:pt x="1058" y="750"/>
                    <a:pt x="1056" y="751"/>
                  </a:cubicBezTo>
                  <a:cubicBezTo>
                    <a:pt x="1056" y="751"/>
                    <a:pt x="1056" y="751"/>
                    <a:pt x="1056" y="752"/>
                  </a:cubicBezTo>
                  <a:cubicBezTo>
                    <a:pt x="1055" y="754"/>
                    <a:pt x="1055" y="755"/>
                    <a:pt x="1056" y="757"/>
                  </a:cubicBezTo>
                  <a:cubicBezTo>
                    <a:pt x="1058" y="760"/>
                    <a:pt x="1063" y="762"/>
                    <a:pt x="1070" y="764"/>
                  </a:cubicBezTo>
                  <a:cubicBezTo>
                    <a:pt x="1071" y="764"/>
                    <a:pt x="1071" y="764"/>
                    <a:pt x="1071" y="764"/>
                  </a:cubicBezTo>
                  <a:cubicBezTo>
                    <a:pt x="1071" y="766"/>
                    <a:pt x="1071" y="767"/>
                    <a:pt x="1072" y="769"/>
                  </a:cubicBezTo>
                  <a:cubicBezTo>
                    <a:pt x="1072" y="772"/>
                    <a:pt x="1072" y="775"/>
                    <a:pt x="1075" y="778"/>
                  </a:cubicBezTo>
                  <a:cubicBezTo>
                    <a:pt x="1075" y="783"/>
                    <a:pt x="1075" y="787"/>
                    <a:pt x="1078" y="791"/>
                  </a:cubicBezTo>
                  <a:cubicBezTo>
                    <a:pt x="1078" y="792"/>
                    <a:pt x="1078" y="793"/>
                    <a:pt x="1078" y="794"/>
                  </a:cubicBezTo>
                  <a:cubicBezTo>
                    <a:pt x="1078" y="798"/>
                    <a:pt x="1078" y="802"/>
                    <a:pt x="1081" y="806"/>
                  </a:cubicBezTo>
                  <a:cubicBezTo>
                    <a:pt x="1083" y="808"/>
                    <a:pt x="1083" y="808"/>
                    <a:pt x="1083" y="808"/>
                  </a:cubicBezTo>
                  <a:cubicBezTo>
                    <a:pt x="1088" y="815"/>
                    <a:pt x="1093" y="822"/>
                    <a:pt x="1098" y="831"/>
                  </a:cubicBezTo>
                  <a:cubicBezTo>
                    <a:pt x="1099" y="833"/>
                    <a:pt x="1101" y="835"/>
                    <a:pt x="1102" y="836"/>
                  </a:cubicBezTo>
                  <a:cubicBezTo>
                    <a:pt x="1102" y="836"/>
                    <a:pt x="1102" y="836"/>
                    <a:pt x="1102" y="836"/>
                  </a:cubicBezTo>
                  <a:cubicBezTo>
                    <a:pt x="1102" y="836"/>
                    <a:pt x="1102" y="836"/>
                    <a:pt x="1102" y="836"/>
                  </a:cubicBezTo>
                  <a:cubicBezTo>
                    <a:pt x="1103" y="837"/>
                    <a:pt x="1104" y="838"/>
                    <a:pt x="1105" y="838"/>
                  </a:cubicBezTo>
                  <a:cubicBezTo>
                    <a:pt x="1110" y="842"/>
                    <a:pt x="1117" y="846"/>
                    <a:pt x="1129" y="861"/>
                  </a:cubicBezTo>
                  <a:cubicBezTo>
                    <a:pt x="1132" y="865"/>
                    <a:pt x="1138" y="867"/>
                    <a:pt x="1143" y="869"/>
                  </a:cubicBezTo>
                  <a:cubicBezTo>
                    <a:pt x="1147" y="871"/>
                    <a:pt x="1151" y="873"/>
                    <a:pt x="1154" y="876"/>
                  </a:cubicBezTo>
                  <a:cubicBezTo>
                    <a:pt x="1171" y="892"/>
                    <a:pt x="1178" y="897"/>
                    <a:pt x="1189" y="902"/>
                  </a:cubicBezTo>
                  <a:cubicBezTo>
                    <a:pt x="1202" y="914"/>
                    <a:pt x="1211" y="916"/>
                    <a:pt x="1215" y="916"/>
                  </a:cubicBezTo>
                  <a:cubicBezTo>
                    <a:pt x="1216" y="916"/>
                    <a:pt x="1216" y="917"/>
                    <a:pt x="1217" y="917"/>
                  </a:cubicBezTo>
                  <a:cubicBezTo>
                    <a:pt x="1217" y="917"/>
                    <a:pt x="1217" y="917"/>
                    <a:pt x="1217" y="917"/>
                  </a:cubicBezTo>
                  <a:cubicBezTo>
                    <a:pt x="1221" y="925"/>
                    <a:pt x="1225" y="926"/>
                    <a:pt x="1230" y="928"/>
                  </a:cubicBezTo>
                  <a:cubicBezTo>
                    <a:pt x="1232" y="929"/>
                    <a:pt x="1234" y="929"/>
                    <a:pt x="1236" y="931"/>
                  </a:cubicBezTo>
                  <a:cubicBezTo>
                    <a:pt x="1239" y="933"/>
                    <a:pt x="1241" y="936"/>
                    <a:pt x="1243" y="93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83"/>
            <p:cNvSpPr>
              <a:spLocks/>
            </p:cNvSpPr>
            <p:nvPr userDrawn="1"/>
          </p:nvSpPr>
          <p:spPr bwMode="auto">
            <a:xfrm>
              <a:off x="5286375" y="9685024"/>
              <a:ext cx="69850" cy="53975"/>
            </a:xfrm>
            <a:custGeom>
              <a:avLst/>
              <a:gdLst>
                <a:gd name="T0" fmla="*/ 17 w 18"/>
                <a:gd name="T1" fmla="*/ 8 h 14"/>
                <a:gd name="T2" fmla="*/ 16 w 18"/>
                <a:gd name="T3" fmla="*/ 7 h 14"/>
                <a:gd name="T4" fmla="*/ 16 w 18"/>
                <a:gd name="T5" fmla="*/ 6 h 14"/>
                <a:gd name="T6" fmla="*/ 15 w 18"/>
                <a:gd name="T7" fmla="*/ 5 h 14"/>
                <a:gd name="T8" fmla="*/ 14 w 18"/>
                <a:gd name="T9" fmla="*/ 4 h 14"/>
                <a:gd name="T10" fmla="*/ 13 w 18"/>
                <a:gd name="T11" fmla="*/ 3 h 14"/>
                <a:gd name="T12" fmla="*/ 11 w 18"/>
                <a:gd name="T13" fmla="*/ 2 h 14"/>
                <a:gd name="T14" fmla="*/ 10 w 18"/>
                <a:gd name="T15" fmla="*/ 2 h 14"/>
                <a:gd name="T16" fmla="*/ 9 w 18"/>
                <a:gd name="T17" fmla="*/ 1 h 14"/>
                <a:gd name="T18" fmla="*/ 8 w 18"/>
                <a:gd name="T19" fmla="*/ 1 h 14"/>
                <a:gd name="T20" fmla="*/ 7 w 18"/>
                <a:gd name="T21" fmla="*/ 1 h 14"/>
                <a:gd name="T22" fmla="*/ 5 w 18"/>
                <a:gd name="T23" fmla="*/ 0 h 14"/>
                <a:gd name="T24" fmla="*/ 4 w 18"/>
                <a:gd name="T25" fmla="*/ 0 h 14"/>
                <a:gd name="T26" fmla="*/ 4 w 18"/>
                <a:gd name="T27" fmla="*/ 0 h 14"/>
                <a:gd name="T28" fmla="*/ 1 w 18"/>
                <a:gd name="T29" fmla="*/ 2 h 14"/>
                <a:gd name="T30" fmla="*/ 0 w 18"/>
                <a:gd name="T31" fmla="*/ 3 h 14"/>
                <a:gd name="T32" fmla="*/ 0 w 18"/>
                <a:gd name="T33" fmla="*/ 3 h 14"/>
                <a:gd name="T34" fmla="*/ 0 w 18"/>
                <a:gd name="T35" fmla="*/ 6 h 14"/>
                <a:gd name="T36" fmla="*/ 0 w 18"/>
                <a:gd name="T37" fmla="*/ 8 h 14"/>
                <a:gd name="T38" fmla="*/ 0 w 18"/>
                <a:gd name="T39" fmla="*/ 8 h 14"/>
                <a:gd name="T40" fmla="*/ 1 w 18"/>
                <a:gd name="T41" fmla="*/ 9 h 14"/>
                <a:gd name="T42" fmla="*/ 2 w 18"/>
                <a:gd name="T43" fmla="*/ 11 h 14"/>
                <a:gd name="T44" fmla="*/ 2 w 18"/>
                <a:gd name="T45" fmla="*/ 11 h 14"/>
                <a:gd name="T46" fmla="*/ 3 w 18"/>
                <a:gd name="T47" fmla="*/ 11 h 14"/>
                <a:gd name="T48" fmla="*/ 4 w 18"/>
                <a:gd name="T49" fmla="*/ 12 h 14"/>
                <a:gd name="T50" fmla="*/ 5 w 18"/>
                <a:gd name="T51" fmla="*/ 13 h 14"/>
                <a:gd name="T52" fmla="*/ 6 w 18"/>
                <a:gd name="T53" fmla="*/ 14 h 14"/>
                <a:gd name="T54" fmla="*/ 7 w 18"/>
                <a:gd name="T55" fmla="*/ 14 h 14"/>
                <a:gd name="T56" fmla="*/ 10 w 18"/>
                <a:gd name="T57" fmla="*/ 14 h 14"/>
                <a:gd name="T58" fmla="*/ 12 w 18"/>
                <a:gd name="T59" fmla="*/ 14 h 14"/>
                <a:gd name="T60" fmla="*/ 12 w 18"/>
                <a:gd name="T61" fmla="*/ 14 h 14"/>
                <a:gd name="T62" fmla="*/ 14 w 18"/>
                <a:gd name="T63" fmla="*/ 14 h 14"/>
                <a:gd name="T64" fmla="*/ 15 w 18"/>
                <a:gd name="T65" fmla="*/ 13 h 14"/>
                <a:gd name="T66" fmla="*/ 17 w 18"/>
                <a:gd name="T67" fmla="*/ 12 h 14"/>
                <a:gd name="T68" fmla="*/ 18 w 18"/>
                <a:gd name="T69" fmla="*/ 11 h 14"/>
                <a:gd name="T70" fmla="*/ 18 w 18"/>
                <a:gd name="T71" fmla="*/ 10 h 14"/>
                <a:gd name="T72" fmla="*/ 17 w 18"/>
                <a:gd name="T73" fmla="*/ 9 h 14"/>
                <a:gd name="T74" fmla="*/ 17 w 18"/>
                <a:gd name="T75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" h="14">
                  <a:moveTo>
                    <a:pt x="17" y="8"/>
                  </a:moveTo>
                  <a:cubicBezTo>
                    <a:pt x="17" y="8"/>
                    <a:pt x="17" y="7"/>
                    <a:pt x="16" y="7"/>
                  </a:cubicBezTo>
                  <a:cubicBezTo>
                    <a:pt x="16" y="7"/>
                    <a:pt x="16" y="6"/>
                    <a:pt x="16" y="6"/>
                  </a:cubicBezTo>
                  <a:cubicBezTo>
                    <a:pt x="16" y="6"/>
                    <a:pt x="16" y="6"/>
                    <a:pt x="15" y="5"/>
                  </a:cubicBezTo>
                  <a:cubicBezTo>
                    <a:pt x="15" y="5"/>
                    <a:pt x="14" y="5"/>
                    <a:pt x="14" y="4"/>
                  </a:cubicBezTo>
                  <a:cubicBezTo>
                    <a:pt x="14" y="4"/>
                    <a:pt x="13" y="4"/>
                    <a:pt x="13" y="3"/>
                  </a:cubicBezTo>
                  <a:cubicBezTo>
                    <a:pt x="12" y="3"/>
                    <a:pt x="12" y="2"/>
                    <a:pt x="11" y="2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3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8" y="12"/>
                    <a:pt x="18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84"/>
            <p:cNvSpPr>
              <a:spLocks/>
            </p:cNvSpPr>
            <p:nvPr userDrawn="1"/>
          </p:nvSpPr>
          <p:spPr bwMode="auto">
            <a:xfrm>
              <a:off x="5413375" y="9758049"/>
              <a:ext cx="80963" cy="131763"/>
            </a:xfrm>
            <a:custGeom>
              <a:avLst/>
              <a:gdLst>
                <a:gd name="T0" fmla="*/ 20 w 21"/>
                <a:gd name="T1" fmla="*/ 19 h 34"/>
                <a:gd name="T2" fmla="*/ 20 w 21"/>
                <a:gd name="T3" fmla="*/ 17 h 34"/>
                <a:gd name="T4" fmla="*/ 21 w 21"/>
                <a:gd name="T5" fmla="*/ 15 h 34"/>
                <a:gd name="T6" fmla="*/ 20 w 21"/>
                <a:gd name="T7" fmla="*/ 13 h 34"/>
                <a:gd name="T8" fmla="*/ 18 w 21"/>
                <a:gd name="T9" fmla="*/ 8 h 34"/>
                <a:gd name="T10" fmla="*/ 16 w 21"/>
                <a:gd name="T11" fmla="*/ 5 h 34"/>
                <a:gd name="T12" fmla="*/ 14 w 21"/>
                <a:gd name="T13" fmla="*/ 2 h 34"/>
                <a:gd name="T14" fmla="*/ 11 w 21"/>
                <a:gd name="T15" fmla="*/ 0 h 34"/>
                <a:gd name="T16" fmla="*/ 9 w 21"/>
                <a:gd name="T17" fmla="*/ 0 h 34"/>
                <a:gd name="T18" fmla="*/ 8 w 21"/>
                <a:gd name="T19" fmla="*/ 0 h 34"/>
                <a:gd name="T20" fmla="*/ 6 w 21"/>
                <a:gd name="T21" fmla="*/ 1 h 34"/>
                <a:gd name="T22" fmla="*/ 5 w 21"/>
                <a:gd name="T23" fmla="*/ 3 h 34"/>
                <a:gd name="T24" fmla="*/ 5 w 21"/>
                <a:gd name="T25" fmla="*/ 5 h 34"/>
                <a:gd name="T26" fmla="*/ 3 w 21"/>
                <a:gd name="T27" fmla="*/ 9 h 34"/>
                <a:gd name="T28" fmla="*/ 2 w 21"/>
                <a:gd name="T29" fmla="*/ 11 h 34"/>
                <a:gd name="T30" fmla="*/ 1 w 21"/>
                <a:gd name="T31" fmla="*/ 12 h 34"/>
                <a:gd name="T32" fmla="*/ 1 w 21"/>
                <a:gd name="T33" fmla="*/ 14 h 34"/>
                <a:gd name="T34" fmla="*/ 2 w 21"/>
                <a:gd name="T35" fmla="*/ 16 h 34"/>
                <a:gd name="T36" fmla="*/ 2 w 21"/>
                <a:gd name="T37" fmla="*/ 17 h 34"/>
                <a:gd name="T38" fmla="*/ 2 w 21"/>
                <a:gd name="T39" fmla="*/ 18 h 34"/>
                <a:gd name="T40" fmla="*/ 5 w 21"/>
                <a:gd name="T41" fmla="*/ 19 h 34"/>
                <a:gd name="T42" fmla="*/ 7 w 21"/>
                <a:gd name="T43" fmla="*/ 19 h 34"/>
                <a:gd name="T44" fmla="*/ 9 w 21"/>
                <a:gd name="T45" fmla="*/ 19 h 34"/>
                <a:gd name="T46" fmla="*/ 12 w 21"/>
                <a:gd name="T47" fmla="*/ 18 h 34"/>
                <a:gd name="T48" fmla="*/ 13 w 21"/>
                <a:gd name="T49" fmla="*/ 17 h 34"/>
                <a:gd name="T50" fmla="*/ 13 w 21"/>
                <a:gd name="T51" fmla="*/ 17 h 34"/>
                <a:gd name="T52" fmla="*/ 14 w 21"/>
                <a:gd name="T53" fmla="*/ 18 h 34"/>
                <a:gd name="T54" fmla="*/ 13 w 21"/>
                <a:gd name="T55" fmla="*/ 19 h 34"/>
                <a:gd name="T56" fmla="*/ 12 w 21"/>
                <a:gd name="T57" fmla="*/ 20 h 34"/>
                <a:gd name="T58" fmla="*/ 12 w 21"/>
                <a:gd name="T59" fmla="*/ 21 h 34"/>
                <a:gd name="T60" fmla="*/ 12 w 21"/>
                <a:gd name="T61" fmla="*/ 23 h 34"/>
                <a:gd name="T62" fmla="*/ 13 w 21"/>
                <a:gd name="T63" fmla="*/ 24 h 34"/>
                <a:gd name="T64" fmla="*/ 9 w 21"/>
                <a:gd name="T65" fmla="*/ 26 h 34"/>
                <a:gd name="T66" fmla="*/ 9 w 21"/>
                <a:gd name="T67" fmla="*/ 25 h 34"/>
                <a:gd name="T68" fmla="*/ 7 w 21"/>
                <a:gd name="T69" fmla="*/ 25 h 34"/>
                <a:gd name="T70" fmla="*/ 6 w 21"/>
                <a:gd name="T71" fmla="*/ 24 h 34"/>
                <a:gd name="T72" fmla="*/ 4 w 21"/>
                <a:gd name="T73" fmla="*/ 24 h 34"/>
                <a:gd name="T74" fmla="*/ 2 w 21"/>
                <a:gd name="T75" fmla="*/ 25 h 34"/>
                <a:gd name="T76" fmla="*/ 1 w 21"/>
                <a:gd name="T77" fmla="*/ 27 h 34"/>
                <a:gd name="T78" fmla="*/ 1 w 21"/>
                <a:gd name="T79" fmla="*/ 29 h 34"/>
                <a:gd name="T80" fmla="*/ 1 w 21"/>
                <a:gd name="T81" fmla="*/ 30 h 34"/>
                <a:gd name="T82" fmla="*/ 2 w 21"/>
                <a:gd name="T83" fmla="*/ 31 h 34"/>
                <a:gd name="T84" fmla="*/ 5 w 21"/>
                <a:gd name="T85" fmla="*/ 32 h 34"/>
                <a:gd name="T86" fmla="*/ 9 w 21"/>
                <a:gd name="T87" fmla="*/ 31 h 34"/>
                <a:gd name="T88" fmla="*/ 12 w 21"/>
                <a:gd name="T89" fmla="*/ 34 h 34"/>
                <a:gd name="T90" fmla="*/ 16 w 21"/>
                <a:gd name="T91" fmla="*/ 34 h 34"/>
                <a:gd name="T92" fmla="*/ 18 w 21"/>
                <a:gd name="T93" fmla="*/ 30 h 34"/>
                <a:gd name="T94" fmla="*/ 16 w 21"/>
                <a:gd name="T95" fmla="*/ 24 h 34"/>
                <a:gd name="T96" fmla="*/ 17 w 21"/>
                <a:gd name="T97" fmla="*/ 24 h 34"/>
                <a:gd name="T98" fmla="*/ 17 w 21"/>
                <a:gd name="T99" fmla="*/ 23 h 34"/>
                <a:gd name="T100" fmla="*/ 18 w 21"/>
                <a:gd name="T101" fmla="*/ 22 h 34"/>
                <a:gd name="T102" fmla="*/ 18 w 21"/>
                <a:gd name="T103" fmla="*/ 20 h 34"/>
                <a:gd name="T104" fmla="*/ 17 w 21"/>
                <a:gd name="T10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34">
                  <a:moveTo>
                    <a:pt x="19" y="19"/>
                  </a:moveTo>
                  <a:cubicBezTo>
                    <a:pt x="19" y="19"/>
                    <a:pt x="20" y="19"/>
                    <a:pt x="20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3"/>
                  </a:cubicBezTo>
                  <a:cubicBezTo>
                    <a:pt x="20" y="13"/>
                    <a:pt x="20" y="12"/>
                    <a:pt x="20" y="12"/>
                  </a:cubicBezTo>
                  <a:cubicBezTo>
                    <a:pt x="20" y="11"/>
                    <a:pt x="19" y="9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7" y="6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4" y="7"/>
                    <a:pt x="3" y="9"/>
                  </a:cubicBezTo>
                  <a:cubicBezTo>
                    <a:pt x="3" y="9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1" y="12"/>
                    <a:pt x="1" y="12"/>
                  </a:cubicBezTo>
                  <a:cubicBezTo>
                    <a:pt x="1" y="12"/>
                    <a:pt x="1" y="12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3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9"/>
                    <a:pt x="6" y="19"/>
                    <a:pt x="7" y="19"/>
                  </a:cubicBezTo>
                  <a:cubicBezTo>
                    <a:pt x="7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0" y="25"/>
                    <a:pt x="10" y="25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5"/>
                    <a:pt x="9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7" y="25"/>
                    <a:pt x="7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4" y="24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1" y="26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1" y="28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1" y="30"/>
                    <a:pt x="1" y="30"/>
                    <a:pt x="2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1"/>
                    <a:pt x="3" y="31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7" y="32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2"/>
                    <a:pt x="10" y="33"/>
                    <a:pt x="12" y="34"/>
                  </a:cubicBezTo>
                  <a:cubicBezTo>
                    <a:pt x="13" y="34"/>
                    <a:pt x="13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7" y="33"/>
                    <a:pt x="18" y="32"/>
                    <a:pt x="18" y="31"/>
                  </a:cubicBezTo>
                  <a:cubicBezTo>
                    <a:pt x="18" y="31"/>
                    <a:pt x="18" y="30"/>
                    <a:pt x="18" y="30"/>
                  </a:cubicBezTo>
                  <a:cubicBezTo>
                    <a:pt x="19" y="29"/>
                    <a:pt x="18" y="28"/>
                    <a:pt x="18" y="27"/>
                  </a:cubicBezTo>
                  <a:cubicBezTo>
                    <a:pt x="18" y="26"/>
                    <a:pt x="17" y="25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85"/>
            <p:cNvSpPr>
              <a:spLocks/>
            </p:cNvSpPr>
            <p:nvPr userDrawn="1"/>
          </p:nvSpPr>
          <p:spPr bwMode="auto">
            <a:xfrm>
              <a:off x="5478463" y="9610411"/>
              <a:ext cx="104775" cy="50800"/>
            </a:xfrm>
            <a:custGeom>
              <a:avLst/>
              <a:gdLst>
                <a:gd name="T0" fmla="*/ 1 w 27"/>
                <a:gd name="T1" fmla="*/ 5 h 13"/>
                <a:gd name="T2" fmla="*/ 1 w 27"/>
                <a:gd name="T3" fmla="*/ 6 h 13"/>
                <a:gd name="T4" fmla="*/ 1 w 27"/>
                <a:gd name="T5" fmla="*/ 7 h 13"/>
                <a:gd name="T6" fmla="*/ 1 w 27"/>
                <a:gd name="T7" fmla="*/ 7 h 13"/>
                <a:gd name="T8" fmla="*/ 2 w 27"/>
                <a:gd name="T9" fmla="*/ 9 h 13"/>
                <a:gd name="T10" fmla="*/ 3 w 27"/>
                <a:gd name="T11" fmla="*/ 9 h 13"/>
                <a:gd name="T12" fmla="*/ 5 w 27"/>
                <a:gd name="T13" fmla="*/ 11 h 13"/>
                <a:gd name="T14" fmla="*/ 7 w 27"/>
                <a:gd name="T15" fmla="*/ 12 h 13"/>
                <a:gd name="T16" fmla="*/ 7 w 27"/>
                <a:gd name="T17" fmla="*/ 12 h 13"/>
                <a:gd name="T18" fmla="*/ 7 w 27"/>
                <a:gd name="T19" fmla="*/ 12 h 13"/>
                <a:gd name="T20" fmla="*/ 9 w 27"/>
                <a:gd name="T21" fmla="*/ 13 h 13"/>
                <a:gd name="T22" fmla="*/ 10 w 27"/>
                <a:gd name="T23" fmla="*/ 13 h 13"/>
                <a:gd name="T24" fmla="*/ 13 w 27"/>
                <a:gd name="T25" fmla="*/ 13 h 13"/>
                <a:gd name="T26" fmla="*/ 14 w 27"/>
                <a:gd name="T27" fmla="*/ 13 h 13"/>
                <a:gd name="T28" fmla="*/ 14 w 27"/>
                <a:gd name="T29" fmla="*/ 13 h 13"/>
                <a:gd name="T30" fmla="*/ 15 w 27"/>
                <a:gd name="T31" fmla="*/ 12 h 13"/>
                <a:gd name="T32" fmla="*/ 16 w 27"/>
                <a:gd name="T33" fmla="*/ 12 h 13"/>
                <a:gd name="T34" fmla="*/ 16 w 27"/>
                <a:gd name="T35" fmla="*/ 11 h 13"/>
                <a:gd name="T36" fmla="*/ 16 w 27"/>
                <a:gd name="T37" fmla="*/ 10 h 13"/>
                <a:gd name="T38" fmla="*/ 17 w 27"/>
                <a:gd name="T39" fmla="*/ 7 h 13"/>
                <a:gd name="T40" fmla="*/ 17 w 27"/>
                <a:gd name="T41" fmla="*/ 7 h 13"/>
                <a:gd name="T42" fmla="*/ 22 w 27"/>
                <a:gd name="T43" fmla="*/ 10 h 13"/>
                <a:gd name="T44" fmla="*/ 23 w 27"/>
                <a:gd name="T45" fmla="*/ 10 h 13"/>
                <a:gd name="T46" fmla="*/ 25 w 27"/>
                <a:gd name="T47" fmla="*/ 11 h 13"/>
                <a:gd name="T48" fmla="*/ 25 w 27"/>
                <a:gd name="T49" fmla="*/ 11 h 13"/>
                <a:gd name="T50" fmla="*/ 26 w 27"/>
                <a:gd name="T51" fmla="*/ 11 h 13"/>
                <a:gd name="T52" fmla="*/ 26 w 27"/>
                <a:gd name="T53" fmla="*/ 10 h 13"/>
                <a:gd name="T54" fmla="*/ 27 w 27"/>
                <a:gd name="T55" fmla="*/ 7 h 13"/>
                <a:gd name="T56" fmla="*/ 26 w 27"/>
                <a:gd name="T57" fmla="*/ 4 h 13"/>
                <a:gd name="T58" fmla="*/ 25 w 27"/>
                <a:gd name="T59" fmla="*/ 2 h 13"/>
                <a:gd name="T60" fmla="*/ 24 w 27"/>
                <a:gd name="T61" fmla="*/ 2 h 13"/>
                <a:gd name="T62" fmla="*/ 20 w 27"/>
                <a:gd name="T63" fmla="*/ 0 h 13"/>
                <a:gd name="T64" fmla="*/ 19 w 27"/>
                <a:gd name="T65" fmla="*/ 0 h 13"/>
                <a:gd name="T66" fmla="*/ 19 w 27"/>
                <a:gd name="T67" fmla="*/ 0 h 13"/>
                <a:gd name="T68" fmla="*/ 18 w 27"/>
                <a:gd name="T69" fmla="*/ 0 h 13"/>
                <a:gd name="T70" fmla="*/ 17 w 27"/>
                <a:gd name="T71" fmla="*/ 0 h 13"/>
                <a:gd name="T72" fmla="*/ 16 w 27"/>
                <a:gd name="T73" fmla="*/ 2 h 13"/>
                <a:gd name="T74" fmla="*/ 16 w 27"/>
                <a:gd name="T75" fmla="*/ 2 h 13"/>
                <a:gd name="T76" fmla="*/ 16 w 27"/>
                <a:gd name="T77" fmla="*/ 3 h 13"/>
                <a:gd name="T78" fmla="*/ 15 w 27"/>
                <a:gd name="T79" fmla="*/ 1 h 13"/>
                <a:gd name="T80" fmla="*/ 15 w 27"/>
                <a:gd name="T81" fmla="*/ 1 h 13"/>
                <a:gd name="T82" fmla="*/ 15 w 27"/>
                <a:gd name="T83" fmla="*/ 1 h 13"/>
                <a:gd name="T84" fmla="*/ 14 w 27"/>
                <a:gd name="T85" fmla="*/ 1 h 13"/>
                <a:gd name="T86" fmla="*/ 11 w 27"/>
                <a:gd name="T87" fmla="*/ 2 h 13"/>
                <a:gd name="T88" fmla="*/ 11 w 27"/>
                <a:gd name="T89" fmla="*/ 3 h 13"/>
                <a:gd name="T90" fmla="*/ 11 w 27"/>
                <a:gd name="T91" fmla="*/ 3 h 13"/>
                <a:gd name="T92" fmla="*/ 11 w 27"/>
                <a:gd name="T93" fmla="*/ 3 h 13"/>
                <a:gd name="T94" fmla="*/ 10 w 27"/>
                <a:gd name="T95" fmla="*/ 3 h 13"/>
                <a:gd name="T96" fmla="*/ 9 w 27"/>
                <a:gd name="T97" fmla="*/ 2 h 13"/>
                <a:gd name="T98" fmla="*/ 8 w 27"/>
                <a:gd name="T99" fmla="*/ 2 h 13"/>
                <a:gd name="T100" fmla="*/ 6 w 27"/>
                <a:gd name="T101" fmla="*/ 1 h 13"/>
                <a:gd name="T102" fmla="*/ 5 w 27"/>
                <a:gd name="T103" fmla="*/ 0 h 13"/>
                <a:gd name="T104" fmla="*/ 3 w 27"/>
                <a:gd name="T105" fmla="*/ 0 h 13"/>
                <a:gd name="T106" fmla="*/ 3 w 27"/>
                <a:gd name="T107" fmla="*/ 0 h 13"/>
                <a:gd name="T108" fmla="*/ 2 w 27"/>
                <a:gd name="T109" fmla="*/ 1 h 13"/>
                <a:gd name="T110" fmla="*/ 1 w 27"/>
                <a:gd name="T111" fmla="*/ 1 h 13"/>
                <a:gd name="T112" fmla="*/ 0 w 27"/>
                <a:gd name="T113" fmla="*/ 2 h 13"/>
                <a:gd name="T114" fmla="*/ 0 w 27"/>
                <a:gd name="T115" fmla="*/ 4 h 13"/>
                <a:gd name="T116" fmla="*/ 1 w 27"/>
                <a:gd name="T11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" h="13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5" y="11"/>
                    <a:pt x="5" y="11"/>
                  </a:cubicBezTo>
                  <a:cubicBezTo>
                    <a:pt x="5" y="11"/>
                    <a:pt x="6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5" y="13"/>
                    <a:pt x="15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20" y="9"/>
                    <a:pt x="22" y="10"/>
                  </a:cubicBezTo>
                  <a:cubicBezTo>
                    <a:pt x="22" y="10"/>
                    <a:pt x="23" y="10"/>
                    <a:pt x="23" y="10"/>
                  </a:cubicBezTo>
                  <a:cubicBezTo>
                    <a:pt x="24" y="10"/>
                    <a:pt x="24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0"/>
                    <a:pt x="26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6" y="5"/>
                    <a:pt x="26" y="4"/>
                  </a:cubicBezTo>
                  <a:cubicBezTo>
                    <a:pt x="26" y="3"/>
                    <a:pt x="25" y="3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1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1"/>
                    <a:pt x="16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3"/>
                  </a:cubicBezTo>
                  <a:cubicBezTo>
                    <a:pt x="16" y="2"/>
                    <a:pt x="16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86"/>
            <p:cNvSpPr>
              <a:spLocks/>
            </p:cNvSpPr>
            <p:nvPr userDrawn="1"/>
          </p:nvSpPr>
          <p:spPr bwMode="auto">
            <a:xfrm>
              <a:off x="5367338" y="9758049"/>
              <a:ext cx="65088" cy="50800"/>
            </a:xfrm>
            <a:custGeom>
              <a:avLst/>
              <a:gdLst>
                <a:gd name="T0" fmla="*/ 0 w 17"/>
                <a:gd name="T1" fmla="*/ 6 h 13"/>
                <a:gd name="T2" fmla="*/ 0 w 17"/>
                <a:gd name="T3" fmla="*/ 8 h 13"/>
                <a:gd name="T4" fmla="*/ 0 w 17"/>
                <a:gd name="T5" fmla="*/ 9 h 13"/>
                <a:gd name="T6" fmla="*/ 1 w 17"/>
                <a:gd name="T7" fmla="*/ 12 h 13"/>
                <a:gd name="T8" fmla="*/ 3 w 17"/>
                <a:gd name="T9" fmla="*/ 12 h 13"/>
                <a:gd name="T10" fmla="*/ 4 w 17"/>
                <a:gd name="T11" fmla="*/ 13 h 13"/>
                <a:gd name="T12" fmla="*/ 4 w 17"/>
                <a:gd name="T13" fmla="*/ 13 h 13"/>
                <a:gd name="T14" fmla="*/ 5 w 17"/>
                <a:gd name="T15" fmla="*/ 13 h 13"/>
                <a:gd name="T16" fmla="*/ 5 w 17"/>
                <a:gd name="T17" fmla="*/ 13 h 13"/>
                <a:gd name="T18" fmla="*/ 8 w 17"/>
                <a:gd name="T19" fmla="*/ 13 h 13"/>
                <a:gd name="T20" fmla="*/ 11 w 17"/>
                <a:gd name="T21" fmla="*/ 12 h 13"/>
                <a:gd name="T22" fmla="*/ 12 w 17"/>
                <a:gd name="T23" fmla="*/ 12 h 13"/>
                <a:gd name="T24" fmla="*/ 12 w 17"/>
                <a:gd name="T25" fmla="*/ 12 h 13"/>
                <a:gd name="T26" fmla="*/ 13 w 17"/>
                <a:gd name="T27" fmla="*/ 11 h 13"/>
                <a:gd name="T28" fmla="*/ 15 w 17"/>
                <a:gd name="T29" fmla="*/ 8 h 13"/>
                <a:gd name="T30" fmla="*/ 16 w 17"/>
                <a:gd name="T31" fmla="*/ 7 h 13"/>
                <a:gd name="T32" fmla="*/ 16 w 17"/>
                <a:gd name="T33" fmla="*/ 6 h 13"/>
                <a:gd name="T34" fmla="*/ 16 w 17"/>
                <a:gd name="T35" fmla="*/ 2 h 13"/>
                <a:gd name="T36" fmla="*/ 16 w 17"/>
                <a:gd name="T37" fmla="*/ 2 h 13"/>
                <a:gd name="T38" fmla="*/ 15 w 17"/>
                <a:gd name="T39" fmla="*/ 1 h 13"/>
                <a:gd name="T40" fmla="*/ 14 w 17"/>
                <a:gd name="T41" fmla="*/ 0 h 13"/>
                <a:gd name="T42" fmla="*/ 13 w 17"/>
                <a:gd name="T43" fmla="*/ 0 h 13"/>
                <a:gd name="T44" fmla="*/ 12 w 17"/>
                <a:gd name="T45" fmla="*/ 0 h 13"/>
                <a:gd name="T46" fmla="*/ 8 w 17"/>
                <a:gd name="T47" fmla="*/ 2 h 13"/>
                <a:gd name="T48" fmla="*/ 7 w 17"/>
                <a:gd name="T49" fmla="*/ 3 h 13"/>
                <a:gd name="T50" fmla="*/ 6 w 17"/>
                <a:gd name="T51" fmla="*/ 3 h 13"/>
                <a:gd name="T52" fmla="*/ 1 w 17"/>
                <a:gd name="T53" fmla="*/ 4 h 13"/>
                <a:gd name="T54" fmla="*/ 1 w 17"/>
                <a:gd name="T55" fmla="*/ 5 h 13"/>
                <a:gd name="T56" fmla="*/ 0 w 17"/>
                <a:gd name="T5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" h="13">
                  <a:moveTo>
                    <a:pt x="0" y="6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2" y="12"/>
                    <a:pt x="2" y="12"/>
                    <a:pt x="3" y="12"/>
                  </a:cubicBezTo>
                  <a:cubicBezTo>
                    <a:pt x="3" y="13"/>
                    <a:pt x="3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7" y="13"/>
                    <a:pt x="8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6" y="7"/>
                    <a:pt x="16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5"/>
                    <a:pt x="17" y="4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0" y="1"/>
                    <a:pt x="9" y="1"/>
                    <a:pt x="8" y="2"/>
                  </a:cubicBezTo>
                  <a:cubicBezTo>
                    <a:pt x="8" y="2"/>
                    <a:pt x="7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3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87"/>
            <p:cNvSpPr>
              <a:spLocks/>
            </p:cNvSpPr>
            <p:nvPr userDrawn="1"/>
          </p:nvSpPr>
          <p:spPr bwMode="auto">
            <a:xfrm>
              <a:off x="5580063" y="9591361"/>
              <a:ext cx="73025" cy="31750"/>
            </a:xfrm>
            <a:custGeom>
              <a:avLst/>
              <a:gdLst>
                <a:gd name="T0" fmla="*/ 3 w 19"/>
                <a:gd name="T1" fmla="*/ 6 h 8"/>
                <a:gd name="T2" fmla="*/ 4 w 19"/>
                <a:gd name="T3" fmla="*/ 6 h 8"/>
                <a:gd name="T4" fmla="*/ 5 w 19"/>
                <a:gd name="T5" fmla="*/ 8 h 8"/>
                <a:gd name="T6" fmla="*/ 7 w 19"/>
                <a:gd name="T7" fmla="*/ 8 h 8"/>
                <a:gd name="T8" fmla="*/ 8 w 19"/>
                <a:gd name="T9" fmla="*/ 8 h 8"/>
                <a:gd name="T10" fmla="*/ 10 w 19"/>
                <a:gd name="T11" fmla="*/ 8 h 8"/>
                <a:gd name="T12" fmla="*/ 14 w 19"/>
                <a:gd name="T13" fmla="*/ 7 h 8"/>
                <a:gd name="T14" fmla="*/ 19 w 19"/>
                <a:gd name="T15" fmla="*/ 6 h 8"/>
                <a:gd name="T16" fmla="*/ 19 w 19"/>
                <a:gd name="T17" fmla="*/ 5 h 8"/>
                <a:gd name="T18" fmla="*/ 19 w 19"/>
                <a:gd name="T19" fmla="*/ 4 h 8"/>
                <a:gd name="T20" fmla="*/ 14 w 19"/>
                <a:gd name="T21" fmla="*/ 1 h 8"/>
                <a:gd name="T22" fmla="*/ 11 w 19"/>
                <a:gd name="T23" fmla="*/ 0 h 8"/>
                <a:gd name="T24" fmla="*/ 10 w 19"/>
                <a:gd name="T25" fmla="*/ 0 h 8"/>
                <a:gd name="T26" fmla="*/ 8 w 19"/>
                <a:gd name="T27" fmla="*/ 0 h 8"/>
                <a:gd name="T28" fmla="*/ 6 w 19"/>
                <a:gd name="T29" fmla="*/ 0 h 8"/>
                <a:gd name="T30" fmla="*/ 5 w 19"/>
                <a:gd name="T31" fmla="*/ 0 h 8"/>
                <a:gd name="T32" fmla="*/ 4 w 19"/>
                <a:gd name="T33" fmla="*/ 0 h 8"/>
                <a:gd name="T34" fmla="*/ 4 w 19"/>
                <a:gd name="T35" fmla="*/ 0 h 8"/>
                <a:gd name="T36" fmla="*/ 3 w 19"/>
                <a:gd name="T37" fmla="*/ 0 h 8"/>
                <a:gd name="T38" fmla="*/ 3 w 19"/>
                <a:gd name="T39" fmla="*/ 0 h 8"/>
                <a:gd name="T40" fmla="*/ 0 w 19"/>
                <a:gd name="T41" fmla="*/ 2 h 8"/>
                <a:gd name="T42" fmla="*/ 0 w 19"/>
                <a:gd name="T43" fmla="*/ 3 h 8"/>
                <a:gd name="T44" fmla="*/ 0 w 19"/>
                <a:gd name="T45" fmla="*/ 4 h 8"/>
                <a:gd name="T46" fmla="*/ 3 w 19"/>
                <a:gd name="T4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8">
                  <a:moveTo>
                    <a:pt x="3" y="6"/>
                  </a:moveTo>
                  <a:cubicBezTo>
                    <a:pt x="3" y="6"/>
                    <a:pt x="3" y="6"/>
                    <a:pt x="4" y="6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3" y="8"/>
                    <a:pt x="14" y="7"/>
                  </a:cubicBezTo>
                  <a:cubicBezTo>
                    <a:pt x="16" y="7"/>
                    <a:pt x="17" y="6"/>
                    <a:pt x="19" y="6"/>
                  </a:cubicBezTo>
                  <a:cubicBezTo>
                    <a:pt x="19" y="6"/>
                    <a:pt x="19" y="5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8" y="3"/>
                    <a:pt x="16" y="2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4"/>
                    <a:pt x="2" y="5"/>
                    <a:pt x="3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88"/>
            <p:cNvSpPr>
              <a:spLocks/>
            </p:cNvSpPr>
            <p:nvPr userDrawn="1"/>
          </p:nvSpPr>
          <p:spPr bwMode="auto">
            <a:xfrm>
              <a:off x="5343525" y="9650099"/>
              <a:ext cx="31750" cy="30163"/>
            </a:xfrm>
            <a:custGeom>
              <a:avLst/>
              <a:gdLst>
                <a:gd name="T0" fmla="*/ 6 w 8"/>
                <a:gd name="T1" fmla="*/ 0 h 8"/>
                <a:gd name="T2" fmla="*/ 5 w 8"/>
                <a:gd name="T3" fmla="*/ 0 h 8"/>
                <a:gd name="T4" fmla="*/ 4 w 8"/>
                <a:gd name="T5" fmla="*/ 0 h 8"/>
                <a:gd name="T6" fmla="*/ 3 w 8"/>
                <a:gd name="T7" fmla="*/ 0 h 8"/>
                <a:gd name="T8" fmla="*/ 2 w 8"/>
                <a:gd name="T9" fmla="*/ 0 h 8"/>
                <a:gd name="T10" fmla="*/ 1 w 8"/>
                <a:gd name="T11" fmla="*/ 1 h 8"/>
                <a:gd name="T12" fmla="*/ 0 w 8"/>
                <a:gd name="T13" fmla="*/ 2 h 8"/>
                <a:gd name="T14" fmla="*/ 0 w 8"/>
                <a:gd name="T15" fmla="*/ 4 h 8"/>
                <a:gd name="T16" fmla="*/ 0 w 8"/>
                <a:gd name="T17" fmla="*/ 4 h 8"/>
                <a:gd name="T18" fmla="*/ 1 w 8"/>
                <a:gd name="T19" fmla="*/ 6 h 8"/>
                <a:gd name="T20" fmla="*/ 1 w 8"/>
                <a:gd name="T21" fmla="*/ 7 h 8"/>
                <a:gd name="T22" fmla="*/ 3 w 8"/>
                <a:gd name="T23" fmla="*/ 8 h 8"/>
                <a:gd name="T24" fmla="*/ 3 w 8"/>
                <a:gd name="T25" fmla="*/ 8 h 8"/>
                <a:gd name="T26" fmla="*/ 4 w 8"/>
                <a:gd name="T27" fmla="*/ 8 h 8"/>
                <a:gd name="T28" fmla="*/ 4 w 8"/>
                <a:gd name="T29" fmla="*/ 8 h 8"/>
                <a:gd name="T30" fmla="*/ 5 w 8"/>
                <a:gd name="T31" fmla="*/ 8 h 8"/>
                <a:gd name="T32" fmla="*/ 7 w 8"/>
                <a:gd name="T33" fmla="*/ 6 h 8"/>
                <a:gd name="T34" fmla="*/ 7 w 8"/>
                <a:gd name="T35" fmla="*/ 6 h 8"/>
                <a:gd name="T36" fmla="*/ 7 w 8"/>
                <a:gd name="T37" fmla="*/ 5 h 8"/>
                <a:gd name="T38" fmla="*/ 7 w 8"/>
                <a:gd name="T39" fmla="*/ 2 h 8"/>
                <a:gd name="T40" fmla="*/ 6 w 8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89"/>
            <p:cNvSpPr>
              <a:spLocks noEditPoints="1"/>
            </p:cNvSpPr>
            <p:nvPr userDrawn="1"/>
          </p:nvSpPr>
          <p:spPr bwMode="auto">
            <a:xfrm>
              <a:off x="5402263" y="9623111"/>
              <a:ext cx="138113" cy="165100"/>
            </a:xfrm>
            <a:custGeom>
              <a:avLst/>
              <a:gdLst>
                <a:gd name="T0" fmla="*/ 3 w 36"/>
                <a:gd name="T1" fmla="*/ 15 h 43"/>
                <a:gd name="T2" fmla="*/ 8 w 36"/>
                <a:gd name="T3" fmla="*/ 18 h 43"/>
                <a:gd name="T4" fmla="*/ 12 w 36"/>
                <a:gd name="T5" fmla="*/ 17 h 43"/>
                <a:gd name="T6" fmla="*/ 13 w 36"/>
                <a:gd name="T7" fmla="*/ 22 h 43"/>
                <a:gd name="T8" fmla="*/ 10 w 36"/>
                <a:gd name="T9" fmla="*/ 20 h 43"/>
                <a:gd name="T10" fmla="*/ 8 w 36"/>
                <a:gd name="T11" fmla="*/ 19 h 43"/>
                <a:gd name="T12" fmla="*/ 6 w 36"/>
                <a:gd name="T13" fmla="*/ 20 h 43"/>
                <a:gd name="T14" fmla="*/ 5 w 36"/>
                <a:gd name="T15" fmla="*/ 22 h 43"/>
                <a:gd name="T16" fmla="*/ 6 w 36"/>
                <a:gd name="T17" fmla="*/ 26 h 43"/>
                <a:gd name="T18" fmla="*/ 11 w 36"/>
                <a:gd name="T19" fmla="*/ 29 h 43"/>
                <a:gd name="T20" fmla="*/ 15 w 36"/>
                <a:gd name="T21" fmla="*/ 29 h 43"/>
                <a:gd name="T22" fmla="*/ 17 w 36"/>
                <a:gd name="T23" fmla="*/ 28 h 43"/>
                <a:gd name="T24" fmla="*/ 18 w 36"/>
                <a:gd name="T25" fmla="*/ 31 h 43"/>
                <a:gd name="T26" fmla="*/ 17 w 36"/>
                <a:gd name="T27" fmla="*/ 36 h 43"/>
                <a:gd name="T28" fmla="*/ 19 w 36"/>
                <a:gd name="T29" fmla="*/ 38 h 43"/>
                <a:gd name="T30" fmla="*/ 20 w 36"/>
                <a:gd name="T31" fmla="*/ 39 h 43"/>
                <a:gd name="T32" fmla="*/ 21 w 36"/>
                <a:gd name="T33" fmla="*/ 41 h 43"/>
                <a:gd name="T34" fmla="*/ 22 w 36"/>
                <a:gd name="T35" fmla="*/ 42 h 43"/>
                <a:gd name="T36" fmla="*/ 25 w 36"/>
                <a:gd name="T37" fmla="*/ 43 h 43"/>
                <a:gd name="T38" fmla="*/ 28 w 36"/>
                <a:gd name="T39" fmla="*/ 41 h 43"/>
                <a:gd name="T40" fmla="*/ 29 w 36"/>
                <a:gd name="T41" fmla="*/ 38 h 43"/>
                <a:gd name="T42" fmla="*/ 27 w 36"/>
                <a:gd name="T43" fmla="*/ 35 h 43"/>
                <a:gd name="T44" fmla="*/ 24 w 36"/>
                <a:gd name="T45" fmla="*/ 34 h 43"/>
                <a:gd name="T46" fmla="*/ 22 w 36"/>
                <a:gd name="T47" fmla="*/ 30 h 43"/>
                <a:gd name="T48" fmla="*/ 22 w 36"/>
                <a:gd name="T49" fmla="*/ 28 h 43"/>
                <a:gd name="T50" fmla="*/ 27 w 36"/>
                <a:gd name="T51" fmla="*/ 27 h 43"/>
                <a:gd name="T52" fmla="*/ 29 w 36"/>
                <a:gd name="T53" fmla="*/ 27 h 43"/>
                <a:gd name="T54" fmla="*/ 30 w 36"/>
                <a:gd name="T55" fmla="*/ 27 h 43"/>
                <a:gd name="T56" fmla="*/ 33 w 36"/>
                <a:gd name="T57" fmla="*/ 27 h 43"/>
                <a:gd name="T58" fmla="*/ 35 w 36"/>
                <a:gd name="T59" fmla="*/ 21 h 43"/>
                <a:gd name="T60" fmla="*/ 33 w 36"/>
                <a:gd name="T61" fmla="*/ 18 h 43"/>
                <a:gd name="T62" fmla="*/ 35 w 36"/>
                <a:gd name="T63" fmla="*/ 17 h 43"/>
                <a:gd name="T64" fmla="*/ 36 w 36"/>
                <a:gd name="T65" fmla="*/ 14 h 43"/>
                <a:gd name="T66" fmla="*/ 32 w 36"/>
                <a:gd name="T67" fmla="*/ 11 h 43"/>
                <a:gd name="T68" fmla="*/ 30 w 36"/>
                <a:gd name="T69" fmla="*/ 12 h 43"/>
                <a:gd name="T70" fmla="*/ 28 w 36"/>
                <a:gd name="T71" fmla="*/ 13 h 43"/>
                <a:gd name="T72" fmla="*/ 27 w 36"/>
                <a:gd name="T73" fmla="*/ 11 h 43"/>
                <a:gd name="T74" fmla="*/ 24 w 36"/>
                <a:gd name="T75" fmla="*/ 10 h 43"/>
                <a:gd name="T76" fmla="*/ 22 w 36"/>
                <a:gd name="T77" fmla="*/ 11 h 43"/>
                <a:gd name="T78" fmla="*/ 21 w 36"/>
                <a:gd name="T79" fmla="*/ 11 h 43"/>
                <a:gd name="T80" fmla="*/ 19 w 36"/>
                <a:gd name="T81" fmla="*/ 6 h 43"/>
                <a:gd name="T82" fmla="*/ 16 w 36"/>
                <a:gd name="T83" fmla="*/ 2 h 43"/>
                <a:gd name="T84" fmla="*/ 14 w 36"/>
                <a:gd name="T85" fmla="*/ 0 h 43"/>
                <a:gd name="T86" fmla="*/ 13 w 36"/>
                <a:gd name="T87" fmla="*/ 0 h 43"/>
                <a:gd name="T88" fmla="*/ 11 w 36"/>
                <a:gd name="T89" fmla="*/ 1 h 43"/>
                <a:gd name="T90" fmla="*/ 10 w 36"/>
                <a:gd name="T91" fmla="*/ 2 h 43"/>
                <a:gd name="T92" fmla="*/ 8 w 36"/>
                <a:gd name="T93" fmla="*/ 8 h 43"/>
                <a:gd name="T94" fmla="*/ 5 w 36"/>
                <a:gd name="T95" fmla="*/ 7 h 43"/>
                <a:gd name="T96" fmla="*/ 4 w 36"/>
                <a:gd name="T97" fmla="*/ 6 h 43"/>
                <a:gd name="T98" fmla="*/ 0 w 36"/>
                <a:gd name="T99" fmla="*/ 12 h 43"/>
                <a:gd name="T100" fmla="*/ 30 w 36"/>
                <a:gd name="T101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" h="43"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2" y="14"/>
                    <a:pt x="3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7"/>
                    <a:pt x="7" y="17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1" y="18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3" y="19"/>
                    <a:pt x="13" y="20"/>
                  </a:cubicBezTo>
                  <a:cubicBezTo>
                    <a:pt x="13" y="21"/>
                    <a:pt x="13" y="21"/>
                    <a:pt x="13" y="22"/>
                  </a:cubicBezTo>
                  <a:cubicBezTo>
                    <a:pt x="13" y="22"/>
                    <a:pt x="13" y="21"/>
                    <a:pt x="12" y="21"/>
                  </a:cubicBezTo>
                  <a:cubicBezTo>
                    <a:pt x="12" y="21"/>
                    <a:pt x="12" y="20"/>
                    <a:pt x="12" y="20"/>
                  </a:cubicBezTo>
                  <a:cubicBezTo>
                    <a:pt x="11" y="20"/>
                    <a:pt x="11" y="20"/>
                    <a:pt x="10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5" y="25"/>
                    <a:pt x="6" y="2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8"/>
                    <a:pt x="9" y="29"/>
                  </a:cubicBezTo>
                  <a:cubicBezTo>
                    <a:pt x="9" y="29"/>
                    <a:pt x="9" y="29"/>
                    <a:pt x="10" y="29"/>
                  </a:cubicBezTo>
                  <a:cubicBezTo>
                    <a:pt x="10" y="29"/>
                    <a:pt x="10" y="29"/>
                    <a:pt x="11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3" y="30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8"/>
                    <a:pt x="17" y="28"/>
                  </a:cubicBezTo>
                  <a:cubicBezTo>
                    <a:pt x="17" y="29"/>
                    <a:pt x="17" y="29"/>
                    <a:pt x="18" y="29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1"/>
                  </a:cubicBezTo>
                  <a:cubicBezTo>
                    <a:pt x="17" y="32"/>
                    <a:pt x="17" y="34"/>
                    <a:pt x="17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7"/>
                    <a:pt x="18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40"/>
                    <a:pt x="21" y="41"/>
                    <a:pt x="21" y="41"/>
                  </a:cubicBezTo>
                  <a:cubicBezTo>
                    <a:pt x="21" y="41"/>
                    <a:pt x="21" y="41"/>
                    <a:pt x="21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4" y="43"/>
                    <a:pt x="25" y="43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6" y="43"/>
                    <a:pt x="26" y="43"/>
                  </a:cubicBezTo>
                  <a:cubicBezTo>
                    <a:pt x="26" y="42"/>
                    <a:pt x="27" y="42"/>
                    <a:pt x="27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0"/>
                    <a:pt x="28" y="40"/>
                  </a:cubicBezTo>
                  <a:cubicBezTo>
                    <a:pt x="28" y="40"/>
                    <a:pt x="29" y="40"/>
                    <a:pt x="29" y="39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8" y="38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6"/>
                    <a:pt x="28" y="36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5" y="34"/>
                    <a:pt x="25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3"/>
                    <a:pt x="24" y="31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1" y="27"/>
                    <a:pt x="31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0"/>
                    <a:pt x="34" y="20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2"/>
                    <a:pt x="34" y="11"/>
                    <a:pt x="33" y="11"/>
                  </a:cubicBezTo>
                  <a:cubicBezTo>
                    <a:pt x="33" y="11"/>
                    <a:pt x="32" y="11"/>
                    <a:pt x="32" y="11"/>
                  </a:cubicBezTo>
                  <a:cubicBezTo>
                    <a:pt x="32" y="11"/>
                    <a:pt x="32" y="11"/>
                    <a:pt x="31" y="11"/>
                  </a:cubicBezTo>
                  <a:cubicBezTo>
                    <a:pt x="31" y="11"/>
                    <a:pt x="31" y="11"/>
                    <a:pt x="30" y="11"/>
                  </a:cubicBezTo>
                  <a:cubicBezTo>
                    <a:pt x="30" y="11"/>
                    <a:pt x="30" y="11"/>
                    <a:pt x="30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29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2"/>
                    <a:pt x="28" y="12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0"/>
                    <a:pt x="26" y="10"/>
                    <a:pt x="26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1" y="11"/>
                  </a:cubicBezTo>
                  <a:cubicBezTo>
                    <a:pt x="21" y="11"/>
                    <a:pt x="21" y="11"/>
                    <a:pt x="20" y="10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19" y="8"/>
                    <a:pt x="19" y="7"/>
                    <a:pt x="19" y="6"/>
                  </a:cubicBezTo>
                  <a:cubicBezTo>
                    <a:pt x="18" y="5"/>
                    <a:pt x="18" y="4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4"/>
                    <a:pt x="9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8"/>
                    <a:pt x="8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1" y="7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lnTo>
                    <a:pt x="0" y="13"/>
                  </a:lnTo>
                  <a:close/>
                  <a:moveTo>
                    <a:pt x="30" y="18"/>
                  </a:moveTo>
                  <a:cubicBezTo>
                    <a:pt x="30" y="18"/>
                    <a:pt x="30" y="18"/>
                    <a:pt x="30" y="18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30" y="17"/>
                    <a:pt x="30" y="18"/>
                    <a:pt x="30" y="1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90"/>
            <p:cNvSpPr>
              <a:spLocks/>
            </p:cNvSpPr>
            <p:nvPr userDrawn="1"/>
          </p:nvSpPr>
          <p:spPr bwMode="auto">
            <a:xfrm>
              <a:off x="5568950" y="11135999"/>
              <a:ext cx="22225" cy="34925"/>
            </a:xfrm>
            <a:custGeom>
              <a:avLst/>
              <a:gdLst>
                <a:gd name="T0" fmla="*/ 4 w 6"/>
                <a:gd name="T1" fmla="*/ 9 h 9"/>
                <a:gd name="T2" fmla="*/ 5 w 6"/>
                <a:gd name="T3" fmla="*/ 8 h 9"/>
                <a:gd name="T4" fmla="*/ 6 w 6"/>
                <a:gd name="T5" fmla="*/ 5 h 9"/>
                <a:gd name="T6" fmla="*/ 2 w 6"/>
                <a:gd name="T7" fmla="*/ 0 h 9"/>
                <a:gd name="T8" fmla="*/ 1 w 6"/>
                <a:gd name="T9" fmla="*/ 0 h 9"/>
                <a:gd name="T10" fmla="*/ 0 w 6"/>
                <a:gd name="T11" fmla="*/ 1 h 9"/>
                <a:gd name="T12" fmla="*/ 1 w 6"/>
                <a:gd name="T13" fmla="*/ 6 h 9"/>
                <a:gd name="T14" fmla="*/ 4 w 6"/>
                <a:gd name="T15" fmla="*/ 9 h 9"/>
                <a:gd name="T16" fmla="*/ 4 w 6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9">
                  <a:moveTo>
                    <a:pt x="4" y="9"/>
                  </a:moveTo>
                  <a:cubicBezTo>
                    <a:pt x="5" y="9"/>
                    <a:pt x="5" y="9"/>
                    <a:pt x="5" y="8"/>
                  </a:cubicBezTo>
                  <a:cubicBezTo>
                    <a:pt x="6" y="8"/>
                    <a:pt x="6" y="7"/>
                    <a:pt x="6" y="5"/>
                  </a:cubicBezTo>
                  <a:cubicBezTo>
                    <a:pt x="5" y="3"/>
                    <a:pt x="3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2" y="8"/>
                    <a:pt x="3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91"/>
            <p:cNvSpPr>
              <a:spLocks/>
            </p:cNvSpPr>
            <p:nvPr userDrawn="1"/>
          </p:nvSpPr>
          <p:spPr bwMode="auto">
            <a:xfrm>
              <a:off x="5548313" y="11197911"/>
              <a:ext cx="31750" cy="14288"/>
            </a:xfrm>
            <a:custGeom>
              <a:avLst/>
              <a:gdLst>
                <a:gd name="T0" fmla="*/ 6 w 8"/>
                <a:gd name="T1" fmla="*/ 0 h 4"/>
                <a:gd name="T2" fmla="*/ 3 w 8"/>
                <a:gd name="T3" fmla="*/ 0 h 4"/>
                <a:gd name="T4" fmla="*/ 0 w 8"/>
                <a:gd name="T5" fmla="*/ 2 h 4"/>
                <a:gd name="T6" fmla="*/ 0 w 8"/>
                <a:gd name="T7" fmla="*/ 3 h 4"/>
                <a:gd name="T8" fmla="*/ 3 w 8"/>
                <a:gd name="T9" fmla="*/ 4 h 4"/>
                <a:gd name="T10" fmla="*/ 4 w 8"/>
                <a:gd name="T11" fmla="*/ 4 h 4"/>
                <a:gd name="T12" fmla="*/ 8 w 8"/>
                <a:gd name="T13" fmla="*/ 1 h 4"/>
                <a:gd name="T14" fmla="*/ 7 w 8"/>
                <a:gd name="T15" fmla="*/ 0 h 4"/>
                <a:gd name="T16" fmla="*/ 6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7" y="3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92"/>
            <p:cNvSpPr>
              <a:spLocks/>
            </p:cNvSpPr>
            <p:nvPr userDrawn="1"/>
          </p:nvSpPr>
          <p:spPr bwMode="auto">
            <a:xfrm>
              <a:off x="5653088" y="9677086"/>
              <a:ext cx="31750" cy="42863"/>
            </a:xfrm>
            <a:custGeom>
              <a:avLst/>
              <a:gdLst>
                <a:gd name="T0" fmla="*/ 3 w 8"/>
                <a:gd name="T1" fmla="*/ 11 h 11"/>
                <a:gd name="T2" fmla="*/ 4 w 8"/>
                <a:gd name="T3" fmla="*/ 11 h 11"/>
                <a:gd name="T4" fmla="*/ 6 w 8"/>
                <a:gd name="T5" fmla="*/ 10 h 11"/>
                <a:gd name="T6" fmla="*/ 8 w 8"/>
                <a:gd name="T7" fmla="*/ 6 h 11"/>
                <a:gd name="T8" fmla="*/ 5 w 8"/>
                <a:gd name="T9" fmla="*/ 0 h 11"/>
                <a:gd name="T10" fmla="*/ 4 w 8"/>
                <a:gd name="T11" fmla="*/ 0 h 11"/>
                <a:gd name="T12" fmla="*/ 2 w 8"/>
                <a:gd name="T13" fmla="*/ 2 h 11"/>
                <a:gd name="T14" fmla="*/ 0 w 8"/>
                <a:gd name="T15" fmla="*/ 5 h 11"/>
                <a:gd name="T16" fmla="*/ 3 w 8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3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6" y="10"/>
                    <a:pt x="6" y="10"/>
                  </a:cubicBezTo>
                  <a:cubicBezTo>
                    <a:pt x="8" y="9"/>
                    <a:pt x="8" y="8"/>
                    <a:pt x="8" y="6"/>
                  </a:cubicBezTo>
                  <a:cubicBezTo>
                    <a:pt x="8" y="3"/>
                    <a:pt x="7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7"/>
                    <a:pt x="1" y="10"/>
                    <a:pt x="3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93"/>
            <p:cNvSpPr>
              <a:spLocks/>
            </p:cNvSpPr>
            <p:nvPr userDrawn="1"/>
          </p:nvSpPr>
          <p:spPr bwMode="auto">
            <a:xfrm>
              <a:off x="5529263" y="11294749"/>
              <a:ext cx="88900" cy="53975"/>
            </a:xfrm>
            <a:custGeom>
              <a:avLst/>
              <a:gdLst>
                <a:gd name="T0" fmla="*/ 2 w 23"/>
                <a:gd name="T1" fmla="*/ 14 h 14"/>
                <a:gd name="T2" fmla="*/ 3 w 23"/>
                <a:gd name="T3" fmla="*/ 14 h 14"/>
                <a:gd name="T4" fmla="*/ 8 w 23"/>
                <a:gd name="T5" fmla="*/ 14 h 14"/>
                <a:gd name="T6" fmla="*/ 12 w 23"/>
                <a:gd name="T7" fmla="*/ 14 h 14"/>
                <a:gd name="T8" fmla="*/ 22 w 23"/>
                <a:gd name="T9" fmla="*/ 11 h 14"/>
                <a:gd name="T10" fmla="*/ 23 w 23"/>
                <a:gd name="T11" fmla="*/ 10 h 14"/>
                <a:gd name="T12" fmla="*/ 12 w 23"/>
                <a:gd name="T13" fmla="*/ 0 h 14"/>
                <a:gd name="T14" fmla="*/ 11 w 23"/>
                <a:gd name="T15" fmla="*/ 0 h 14"/>
                <a:gd name="T16" fmla="*/ 8 w 23"/>
                <a:gd name="T17" fmla="*/ 2 h 14"/>
                <a:gd name="T18" fmla="*/ 5 w 23"/>
                <a:gd name="T19" fmla="*/ 6 h 14"/>
                <a:gd name="T20" fmla="*/ 2 w 23"/>
                <a:gd name="T21" fmla="*/ 7 h 14"/>
                <a:gd name="T22" fmla="*/ 1 w 23"/>
                <a:gd name="T23" fmla="*/ 13 h 14"/>
                <a:gd name="T24" fmla="*/ 2 w 23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4">
                  <a:moveTo>
                    <a:pt x="2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5" y="14"/>
                    <a:pt x="7" y="14"/>
                    <a:pt x="8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6" y="14"/>
                    <a:pt x="20" y="14"/>
                    <a:pt x="22" y="11"/>
                  </a:cubicBezTo>
                  <a:cubicBezTo>
                    <a:pt x="23" y="11"/>
                    <a:pt x="23" y="11"/>
                    <a:pt x="23" y="10"/>
                  </a:cubicBezTo>
                  <a:cubicBezTo>
                    <a:pt x="21" y="5"/>
                    <a:pt x="17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4"/>
                    <a:pt x="5" y="6"/>
                  </a:cubicBezTo>
                  <a:cubicBezTo>
                    <a:pt x="4" y="6"/>
                    <a:pt x="3" y="6"/>
                    <a:pt x="2" y="7"/>
                  </a:cubicBezTo>
                  <a:cubicBezTo>
                    <a:pt x="1" y="8"/>
                    <a:pt x="0" y="9"/>
                    <a:pt x="1" y="13"/>
                  </a:cubicBezTo>
                  <a:cubicBezTo>
                    <a:pt x="1" y="13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94"/>
            <p:cNvSpPr>
              <a:spLocks/>
            </p:cNvSpPr>
            <p:nvPr userDrawn="1"/>
          </p:nvSpPr>
          <p:spPr bwMode="auto">
            <a:xfrm>
              <a:off x="5518150" y="11115361"/>
              <a:ext cx="42863" cy="31750"/>
            </a:xfrm>
            <a:custGeom>
              <a:avLst/>
              <a:gdLst>
                <a:gd name="T0" fmla="*/ 1 w 11"/>
                <a:gd name="T1" fmla="*/ 8 h 8"/>
                <a:gd name="T2" fmla="*/ 2 w 11"/>
                <a:gd name="T3" fmla="*/ 8 h 8"/>
                <a:gd name="T4" fmla="*/ 6 w 11"/>
                <a:gd name="T5" fmla="*/ 6 h 8"/>
                <a:gd name="T6" fmla="*/ 7 w 11"/>
                <a:gd name="T7" fmla="*/ 6 h 8"/>
                <a:gd name="T8" fmla="*/ 7 w 11"/>
                <a:gd name="T9" fmla="*/ 6 h 8"/>
                <a:gd name="T10" fmla="*/ 9 w 11"/>
                <a:gd name="T11" fmla="*/ 6 h 8"/>
                <a:gd name="T12" fmla="*/ 10 w 11"/>
                <a:gd name="T13" fmla="*/ 6 h 8"/>
                <a:gd name="T14" fmla="*/ 10 w 11"/>
                <a:gd name="T15" fmla="*/ 5 h 8"/>
                <a:gd name="T16" fmla="*/ 11 w 11"/>
                <a:gd name="T17" fmla="*/ 3 h 8"/>
                <a:gd name="T18" fmla="*/ 8 w 11"/>
                <a:gd name="T19" fmla="*/ 0 h 8"/>
                <a:gd name="T20" fmla="*/ 8 w 11"/>
                <a:gd name="T21" fmla="*/ 0 h 8"/>
                <a:gd name="T22" fmla="*/ 7 w 11"/>
                <a:gd name="T23" fmla="*/ 0 h 8"/>
                <a:gd name="T24" fmla="*/ 5 w 11"/>
                <a:gd name="T25" fmla="*/ 1 h 8"/>
                <a:gd name="T26" fmla="*/ 3 w 11"/>
                <a:gd name="T27" fmla="*/ 2 h 8"/>
                <a:gd name="T28" fmla="*/ 1 w 11"/>
                <a:gd name="T29" fmla="*/ 3 h 8"/>
                <a:gd name="T30" fmla="*/ 1 w 11"/>
                <a:gd name="T31" fmla="*/ 4 h 8"/>
                <a:gd name="T32" fmla="*/ 0 w 11"/>
                <a:gd name="T33" fmla="*/ 7 h 8"/>
                <a:gd name="T34" fmla="*/ 1 w 11"/>
                <a:gd name="T35" fmla="*/ 8 h 8"/>
                <a:gd name="T36" fmla="*/ 1 w 11"/>
                <a:gd name="T3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cubicBezTo>
                    <a:pt x="1" y="8"/>
                    <a:pt x="2" y="8"/>
                    <a:pt x="2" y="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1" y="4"/>
                    <a:pt x="11" y="3"/>
                  </a:cubicBezTo>
                  <a:cubicBezTo>
                    <a:pt x="11" y="2"/>
                    <a:pt x="10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95"/>
            <p:cNvSpPr>
              <a:spLocks/>
            </p:cNvSpPr>
            <p:nvPr userDrawn="1"/>
          </p:nvSpPr>
          <p:spPr bwMode="auto">
            <a:xfrm>
              <a:off x="3851275" y="10910574"/>
              <a:ext cx="153988" cy="112713"/>
            </a:xfrm>
            <a:custGeom>
              <a:avLst/>
              <a:gdLst>
                <a:gd name="T0" fmla="*/ 16 w 40"/>
                <a:gd name="T1" fmla="*/ 29 h 29"/>
                <a:gd name="T2" fmla="*/ 29 w 40"/>
                <a:gd name="T3" fmla="*/ 27 h 29"/>
                <a:gd name="T4" fmla="*/ 32 w 40"/>
                <a:gd name="T5" fmla="*/ 27 h 29"/>
                <a:gd name="T6" fmla="*/ 38 w 40"/>
                <a:gd name="T7" fmla="*/ 25 h 29"/>
                <a:gd name="T8" fmla="*/ 36 w 40"/>
                <a:gd name="T9" fmla="*/ 14 h 29"/>
                <a:gd name="T10" fmla="*/ 36 w 40"/>
                <a:gd name="T11" fmla="*/ 12 h 29"/>
                <a:gd name="T12" fmla="*/ 25 w 40"/>
                <a:gd name="T13" fmla="*/ 1 h 29"/>
                <a:gd name="T14" fmla="*/ 24 w 40"/>
                <a:gd name="T15" fmla="*/ 0 h 29"/>
                <a:gd name="T16" fmla="*/ 15 w 40"/>
                <a:gd name="T17" fmla="*/ 6 h 29"/>
                <a:gd name="T18" fmla="*/ 10 w 40"/>
                <a:gd name="T19" fmla="*/ 10 h 29"/>
                <a:gd name="T20" fmla="*/ 6 w 40"/>
                <a:gd name="T21" fmla="*/ 12 h 29"/>
                <a:gd name="T22" fmla="*/ 1 w 40"/>
                <a:gd name="T23" fmla="*/ 16 h 29"/>
                <a:gd name="T24" fmla="*/ 1 w 40"/>
                <a:gd name="T25" fmla="*/ 20 h 29"/>
                <a:gd name="T26" fmla="*/ 16 w 40"/>
                <a:gd name="T2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29">
                  <a:moveTo>
                    <a:pt x="16" y="29"/>
                  </a:moveTo>
                  <a:cubicBezTo>
                    <a:pt x="21" y="29"/>
                    <a:pt x="25" y="28"/>
                    <a:pt x="29" y="27"/>
                  </a:cubicBezTo>
                  <a:cubicBezTo>
                    <a:pt x="30" y="27"/>
                    <a:pt x="31" y="27"/>
                    <a:pt x="32" y="27"/>
                  </a:cubicBezTo>
                  <a:cubicBezTo>
                    <a:pt x="35" y="27"/>
                    <a:pt x="37" y="26"/>
                    <a:pt x="38" y="25"/>
                  </a:cubicBezTo>
                  <a:cubicBezTo>
                    <a:pt x="40" y="22"/>
                    <a:pt x="38" y="19"/>
                    <a:pt x="36" y="14"/>
                  </a:cubicBezTo>
                  <a:cubicBezTo>
                    <a:pt x="36" y="14"/>
                    <a:pt x="36" y="13"/>
                    <a:pt x="36" y="12"/>
                  </a:cubicBezTo>
                  <a:cubicBezTo>
                    <a:pt x="36" y="8"/>
                    <a:pt x="36" y="1"/>
                    <a:pt x="25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0" y="0"/>
                    <a:pt x="18" y="3"/>
                    <a:pt x="15" y="6"/>
                  </a:cubicBezTo>
                  <a:cubicBezTo>
                    <a:pt x="13" y="8"/>
                    <a:pt x="12" y="9"/>
                    <a:pt x="10" y="10"/>
                  </a:cubicBezTo>
                  <a:cubicBezTo>
                    <a:pt x="9" y="11"/>
                    <a:pt x="7" y="12"/>
                    <a:pt x="6" y="12"/>
                  </a:cubicBezTo>
                  <a:cubicBezTo>
                    <a:pt x="3" y="14"/>
                    <a:pt x="1" y="15"/>
                    <a:pt x="1" y="16"/>
                  </a:cubicBezTo>
                  <a:cubicBezTo>
                    <a:pt x="0" y="17"/>
                    <a:pt x="0" y="19"/>
                    <a:pt x="1" y="20"/>
                  </a:cubicBezTo>
                  <a:cubicBezTo>
                    <a:pt x="5" y="26"/>
                    <a:pt x="10" y="29"/>
                    <a:pt x="16" y="2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96"/>
            <p:cNvSpPr>
              <a:spLocks/>
            </p:cNvSpPr>
            <p:nvPr userDrawn="1"/>
          </p:nvSpPr>
          <p:spPr bwMode="auto">
            <a:xfrm>
              <a:off x="4389438" y="11313799"/>
              <a:ext cx="22225" cy="42863"/>
            </a:xfrm>
            <a:custGeom>
              <a:avLst/>
              <a:gdLst>
                <a:gd name="T0" fmla="*/ 1 w 6"/>
                <a:gd name="T1" fmla="*/ 0 h 11"/>
                <a:gd name="T2" fmla="*/ 1 w 6"/>
                <a:gd name="T3" fmla="*/ 1 h 11"/>
                <a:gd name="T4" fmla="*/ 1 w 6"/>
                <a:gd name="T5" fmla="*/ 10 h 11"/>
                <a:gd name="T6" fmla="*/ 2 w 6"/>
                <a:gd name="T7" fmla="*/ 11 h 11"/>
                <a:gd name="T8" fmla="*/ 2 w 6"/>
                <a:gd name="T9" fmla="*/ 11 h 11"/>
                <a:gd name="T10" fmla="*/ 6 w 6"/>
                <a:gd name="T11" fmla="*/ 5 h 11"/>
                <a:gd name="T12" fmla="*/ 5 w 6"/>
                <a:gd name="T13" fmla="*/ 0 h 11"/>
                <a:gd name="T14" fmla="*/ 3 w 6"/>
                <a:gd name="T15" fmla="*/ 0 h 11"/>
                <a:gd name="T16" fmla="*/ 1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4"/>
                    <a:pt x="0" y="7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0"/>
                    <a:pt x="5" y="7"/>
                    <a:pt x="6" y="5"/>
                  </a:cubicBezTo>
                  <a:cubicBezTo>
                    <a:pt x="6" y="3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97"/>
            <p:cNvSpPr>
              <a:spLocks/>
            </p:cNvSpPr>
            <p:nvPr userDrawn="1"/>
          </p:nvSpPr>
          <p:spPr bwMode="auto">
            <a:xfrm>
              <a:off x="4457700" y="11150286"/>
              <a:ext cx="88900" cy="166688"/>
            </a:xfrm>
            <a:custGeom>
              <a:avLst/>
              <a:gdLst>
                <a:gd name="T0" fmla="*/ 13 w 23"/>
                <a:gd name="T1" fmla="*/ 0 h 43"/>
                <a:gd name="T2" fmla="*/ 12 w 23"/>
                <a:gd name="T3" fmla="*/ 0 h 43"/>
                <a:gd name="T4" fmla="*/ 12 w 23"/>
                <a:gd name="T5" fmla="*/ 0 h 43"/>
                <a:gd name="T6" fmla="*/ 11 w 23"/>
                <a:gd name="T7" fmla="*/ 0 h 43"/>
                <a:gd name="T8" fmla="*/ 1 w 23"/>
                <a:gd name="T9" fmla="*/ 9 h 43"/>
                <a:gd name="T10" fmla="*/ 0 w 23"/>
                <a:gd name="T11" fmla="*/ 10 h 43"/>
                <a:gd name="T12" fmla="*/ 0 w 23"/>
                <a:gd name="T13" fmla="*/ 10 h 43"/>
                <a:gd name="T14" fmla="*/ 3 w 23"/>
                <a:gd name="T15" fmla="*/ 40 h 43"/>
                <a:gd name="T16" fmla="*/ 4 w 23"/>
                <a:gd name="T17" fmla="*/ 40 h 43"/>
                <a:gd name="T18" fmla="*/ 11 w 23"/>
                <a:gd name="T19" fmla="*/ 43 h 43"/>
                <a:gd name="T20" fmla="*/ 11 w 23"/>
                <a:gd name="T21" fmla="*/ 43 h 43"/>
                <a:gd name="T22" fmla="*/ 19 w 23"/>
                <a:gd name="T23" fmla="*/ 40 h 43"/>
                <a:gd name="T24" fmla="*/ 20 w 23"/>
                <a:gd name="T25" fmla="*/ 39 h 43"/>
                <a:gd name="T26" fmla="*/ 21 w 23"/>
                <a:gd name="T27" fmla="*/ 34 h 43"/>
                <a:gd name="T28" fmla="*/ 23 w 23"/>
                <a:gd name="T29" fmla="*/ 24 h 43"/>
                <a:gd name="T30" fmla="*/ 17 w 23"/>
                <a:gd name="T31" fmla="*/ 9 h 43"/>
                <a:gd name="T32" fmla="*/ 13 w 23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43">
                  <a:moveTo>
                    <a:pt x="13" y="0"/>
                  </a:move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7" y="8"/>
                    <a:pt x="1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24"/>
                    <a:pt x="3" y="33"/>
                    <a:pt x="3" y="40"/>
                  </a:cubicBezTo>
                  <a:cubicBezTo>
                    <a:pt x="3" y="40"/>
                    <a:pt x="3" y="40"/>
                    <a:pt x="4" y="40"/>
                  </a:cubicBezTo>
                  <a:cubicBezTo>
                    <a:pt x="6" y="42"/>
                    <a:pt x="8" y="43"/>
                    <a:pt x="11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4" y="43"/>
                    <a:pt x="16" y="42"/>
                    <a:pt x="19" y="40"/>
                  </a:cubicBezTo>
                  <a:cubicBezTo>
                    <a:pt x="20" y="40"/>
                    <a:pt x="20" y="39"/>
                    <a:pt x="20" y="39"/>
                  </a:cubicBezTo>
                  <a:cubicBezTo>
                    <a:pt x="20" y="38"/>
                    <a:pt x="21" y="36"/>
                    <a:pt x="21" y="34"/>
                  </a:cubicBezTo>
                  <a:cubicBezTo>
                    <a:pt x="22" y="31"/>
                    <a:pt x="23" y="27"/>
                    <a:pt x="23" y="24"/>
                  </a:cubicBezTo>
                  <a:cubicBezTo>
                    <a:pt x="22" y="19"/>
                    <a:pt x="20" y="14"/>
                    <a:pt x="17" y="9"/>
                  </a:cubicBezTo>
                  <a:cubicBezTo>
                    <a:pt x="16" y="6"/>
                    <a:pt x="14" y="3"/>
                    <a:pt x="13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98"/>
            <p:cNvSpPr>
              <a:spLocks/>
            </p:cNvSpPr>
            <p:nvPr userDrawn="1"/>
          </p:nvSpPr>
          <p:spPr bwMode="auto">
            <a:xfrm>
              <a:off x="5340350" y="9534211"/>
              <a:ext cx="30163" cy="26988"/>
            </a:xfrm>
            <a:custGeom>
              <a:avLst/>
              <a:gdLst>
                <a:gd name="T0" fmla="*/ 3 w 8"/>
                <a:gd name="T1" fmla="*/ 7 h 7"/>
                <a:gd name="T2" fmla="*/ 4 w 8"/>
                <a:gd name="T3" fmla="*/ 7 h 7"/>
                <a:gd name="T4" fmla="*/ 5 w 8"/>
                <a:gd name="T5" fmla="*/ 7 h 7"/>
                <a:gd name="T6" fmla="*/ 6 w 8"/>
                <a:gd name="T7" fmla="*/ 7 h 7"/>
                <a:gd name="T8" fmla="*/ 8 w 8"/>
                <a:gd name="T9" fmla="*/ 3 h 7"/>
                <a:gd name="T10" fmla="*/ 7 w 8"/>
                <a:gd name="T11" fmla="*/ 1 h 7"/>
                <a:gd name="T12" fmla="*/ 4 w 8"/>
                <a:gd name="T13" fmla="*/ 0 h 7"/>
                <a:gd name="T14" fmla="*/ 3 w 8"/>
                <a:gd name="T15" fmla="*/ 0 h 7"/>
                <a:gd name="T16" fmla="*/ 1 w 8"/>
                <a:gd name="T17" fmla="*/ 3 h 7"/>
                <a:gd name="T18" fmla="*/ 0 w 8"/>
                <a:gd name="T19" fmla="*/ 3 h 7"/>
                <a:gd name="T20" fmla="*/ 0 w 8"/>
                <a:gd name="T21" fmla="*/ 4 h 7"/>
                <a:gd name="T22" fmla="*/ 3 w 8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3" y="7"/>
                  </a:move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8" y="4"/>
                    <a:pt x="8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6"/>
                    <a:pt x="2" y="7"/>
                    <a:pt x="3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99"/>
            <p:cNvSpPr>
              <a:spLocks/>
            </p:cNvSpPr>
            <p:nvPr userDrawn="1"/>
          </p:nvSpPr>
          <p:spPr bwMode="auto">
            <a:xfrm>
              <a:off x="4300538" y="10616886"/>
              <a:ext cx="366713" cy="471488"/>
            </a:xfrm>
            <a:custGeom>
              <a:avLst/>
              <a:gdLst>
                <a:gd name="T0" fmla="*/ 8 w 95"/>
                <a:gd name="T1" fmla="*/ 48 h 122"/>
                <a:gd name="T2" fmla="*/ 17 w 95"/>
                <a:gd name="T3" fmla="*/ 60 h 122"/>
                <a:gd name="T4" fmla="*/ 15 w 95"/>
                <a:gd name="T5" fmla="*/ 65 h 122"/>
                <a:gd name="T6" fmla="*/ 16 w 95"/>
                <a:gd name="T7" fmla="*/ 66 h 122"/>
                <a:gd name="T8" fmla="*/ 21 w 95"/>
                <a:gd name="T9" fmla="*/ 67 h 122"/>
                <a:gd name="T10" fmla="*/ 15 w 95"/>
                <a:gd name="T11" fmla="*/ 66 h 122"/>
                <a:gd name="T12" fmla="*/ 14 w 95"/>
                <a:gd name="T13" fmla="*/ 67 h 122"/>
                <a:gd name="T14" fmla="*/ 15 w 95"/>
                <a:gd name="T15" fmla="*/ 73 h 122"/>
                <a:gd name="T16" fmla="*/ 16 w 95"/>
                <a:gd name="T17" fmla="*/ 76 h 122"/>
                <a:gd name="T18" fmla="*/ 10 w 95"/>
                <a:gd name="T19" fmla="*/ 72 h 122"/>
                <a:gd name="T20" fmla="*/ 9 w 95"/>
                <a:gd name="T21" fmla="*/ 73 h 122"/>
                <a:gd name="T22" fmla="*/ 11 w 95"/>
                <a:gd name="T23" fmla="*/ 91 h 122"/>
                <a:gd name="T24" fmla="*/ 13 w 95"/>
                <a:gd name="T25" fmla="*/ 103 h 122"/>
                <a:gd name="T26" fmla="*/ 18 w 95"/>
                <a:gd name="T27" fmla="*/ 102 h 122"/>
                <a:gd name="T28" fmla="*/ 19 w 95"/>
                <a:gd name="T29" fmla="*/ 102 h 122"/>
                <a:gd name="T30" fmla="*/ 29 w 95"/>
                <a:gd name="T31" fmla="*/ 110 h 122"/>
                <a:gd name="T32" fmla="*/ 31 w 95"/>
                <a:gd name="T33" fmla="*/ 110 h 122"/>
                <a:gd name="T34" fmla="*/ 41 w 95"/>
                <a:gd name="T35" fmla="*/ 122 h 122"/>
                <a:gd name="T36" fmla="*/ 45 w 95"/>
                <a:gd name="T37" fmla="*/ 103 h 122"/>
                <a:gd name="T38" fmla="*/ 49 w 95"/>
                <a:gd name="T39" fmla="*/ 74 h 122"/>
                <a:gd name="T40" fmla="*/ 51 w 95"/>
                <a:gd name="T41" fmla="*/ 69 h 122"/>
                <a:gd name="T42" fmla="*/ 64 w 95"/>
                <a:gd name="T43" fmla="*/ 52 h 122"/>
                <a:gd name="T44" fmla="*/ 65 w 95"/>
                <a:gd name="T45" fmla="*/ 43 h 122"/>
                <a:gd name="T46" fmla="*/ 68 w 95"/>
                <a:gd name="T47" fmla="*/ 43 h 122"/>
                <a:gd name="T48" fmla="*/ 71 w 95"/>
                <a:gd name="T49" fmla="*/ 43 h 122"/>
                <a:gd name="T50" fmla="*/ 72 w 95"/>
                <a:gd name="T51" fmla="*/ 40 h 122"/>
                <a:gd name="T52" fmla="*/ 74 w 95"/>
                <a:gd name="T53" fmla="*/ 41 h 122"/>
                <a:gd name="T54" fmla="*/ 76 w 95"/>
                <a:gd name="T55" fmla="*/ 41 h 122"/>
                <a:gd name="T56" fmla="*/ 78 w 95"/>
                <a:gd name="T57" fmla="*/ 39 h 122"/>
                <a:gd name="T58" fmla="*/ 81 w 95"/>
                <a:gd name="T59" fmla="*/ 35 h 122"/>
                <a:gd name="T60" fmla="*/ 85 w 95"/>
                <a:gd name="T61" fmla="*/ 37 h 122"/>
                <a:gd name="T62" fmla="*/ 85 w 95"/>
                <a:gd name="T63" fmla="*/ 37 h 122"/>
                <a:gd name="T64" fmla="*/ 87 w 95"/>
                <a:gd name="T65" fmla="*/ 28 h 122"/>
                <a:gd name="T66" fmla="*/ 93 w 95"/>
                <a:gd name="T67" fmla="*/ 27 h 122"/>
                <a:gd name="T68" fmla="*/ 94 w 95"/>
                <a:gd name="T69" fmla="*/ 18 h 122"/>
                <a:gd name="T70" fmla="*/ 70 w 95"/>
                <a:gd name="T71" fmla="*/ 0 h 122"/>
                <a:gd name="T72" fmla="*/ 57 w 95"/>
                <a:gd name="T73" fmla="*/ 8 h 122"/>
                <a:gd name="T74" fmla="*/ 53 w 95"/>
                <a:gd name="T75" fmla="*/ 7 h 122"/>
                <a:gd name="T76" fmla="*/ 44 w 95"/>
                <a:gd name="T77" fmla="*/ 5 h 122"/>
                <a:gd name="T78" fmla="*/ 46 w 95"/>
                <a:gd name="T79" fmla="*/ 12 h 122"/>
                <a:gd name="T80" fmla="*/ 42 w 95"/>
                <a:gd name="T81" fmla="*/ 20 h 122"/>
                <a:gd name="T82" fmla="*/ 27 w 95"/>
                <a:gd name="T83" fmla="*/ 30 h 122"/>
                <a:gd name="T84" fmla="*/ 20 w 95"/>
                <a:gd name="T85" fmla="*/ 23 h 122"/>
                <a:gd name="T86" fmla="*/ 1 w 95"/>
                <a:gd name="T87" fmla="*/ 40 h 122"/>
                <a:gd name="T88" fmla="*/ 5 w 95"/>
                <a:gd name="T89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22">
                  <a:moveTo>
                    <a:pt x="5" y="49"/>
                  </a:moveTo>
                  <a:cubicBezTo>
                    <a:pt x="6" y="49"/>
                    <a:pt x="7" y="48"/>
                    <a:pt x="8" y="48"/>
                  </a:cubicBezTo>
                  <a:cubicBezTo>
                    <a:pt x="8" y="48"/>
                    <a:pt x="9" y="48"/>
                    <a:pt x="9" y="48"/>
                  </a:cubicBezTo>
                  <a:cubicBezTo>
                    <a:pt x="10" y="52"/>
                    <a:pt x="13" y="57"/>
                    <a:pt x="17" y="60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7" y="65"/>
                    <a:pt x="17" y="65"/>
                    <a:pt x="18" y="65"/>
                  </a:cubicBezTo>
                  <a:cubicBezTo>
                    <a:pt x="19" y="65"/>
                    <a:pt x="20" y="66"/>
                    <a:pt x="21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18" y="67"/>
                    <a:pt x="16" y="67"/>
                    <a:pt x="15" y="66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3" y="69"/>
                    <a:pt x="13" y="71"/>
                    <a:pt x="13" y="72"/>
                  </a:cubicBezTo>
                  <a:cubicBezTo>
                    <a:pt x="14" y="73"/>
                    <a:pt x="15" y="73"/>
                    <a:pt x="15" y="73"/>
                  </a:cubicBezTo>
                  <a:cubicBezTo>
                    <a:pt x="17" y="74"/>
                    <a:pt x="17" y="74"/>
                    <a:pt x="17" y="75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5" y="75"/>
                    <a:pt x="14" y="75"/>
                  </a:cubicBezTo>
                  <a:cubicBezTo>
                    <a:pt x="13" y="74"/>
                    <a:pt x="12" y="72"/>
                    <a:pt x="10" y="72"/>
                  </a:cubicBezTo>
                  <a:cubicBezTo>
                    <a:pt x="10" y="72"/>
                    <a:pt x="10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3" y="83"/>
                    <a:pt x="5" y="86"/>
                    <a:pt x="9" y="88"/>
                  </a:cubicBezTo>
                  <a:cubicBezTo>
                    <a:pt x="11" y="89"/>
                    <a:pt x="11" y="90"/>
                    <a:pt x="11" y="91"/>
                  </a:cubicBezTo>
                  <a:cubicBezTo>
                    <a:pt x="10" y="97"/>
                    <a:pt x="10" y="101"/>
                    <a:pt x="11" y="102"/>
                  </a:cubicBezTo>
                  <a:cubicBezTo>
                    <a:pt x="11" y="103"/>
                    <a:pt x="12" y="103"/>
                    <a:pt x="13" y="103"/>
                  </a:cubicBezTo>
                  <a:cubicBezTo>
                    <a:pt x="14" y="103"/>
                    <a:pt x="15" y="103"/>
                    <a:pt x="16" y="103"/>
                  </a:cubicBezTo>
                  <a:cubicBezTo>
                    <a:pt x="17" y="103"/>
                    <a:pt x="17" y="102"/>
                    <a:pt x="18" y="102"/>
                  </a:cubicBezTo>
                  <a:cubicBezTo>
                    <a:pt x="18" y="102"/>
                    <a:pt x="19" y="102"/>
                    <a:pt x="19" y="102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3" y="110"/>
                    <a:pt x="26" y="111"/>
                    <a:pt x="27" y="111"/>
                  </a:cubicBezTo>
                  <a:cubicBezTo>
                    <a:pt x="28" y="111"/>
                    <a:pt x="29" y="110"/>
                    <a:pt x="29" y="110"/>
                  </a:cubicBezTo>
                  <a:cubicBezTo>
                    <a:pt x="29" y="110"/>
                    <a:pt x="30" y="110"/>
                    <a:pt x="30" y="110"/>
                  </a:cubicBezTo>
                  <a:cubicBezTo>
                    <a:pt x="30" y="110"/>
                    <a:pt x="30" y="110"/>
                    <a:pt x="31" y="110"/>
                  </a:cubicBezTo>
                  <a:cubicBezTo>
                    <a:pt x="34" y="118"/>
                    <a:pt x="37" y="122"/>
                    <a:pt x="41" y="122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2" y="121"/>
                    <a:pt x="43" y="121"/>
                  </a:cubicBezTo>
                  <a:cubicBezTo>
                    <a:pt x="47" y="118"/>
                    <a:pt x="46" y="110"/>
                    <a:pt x="45" y="103"/>
                  </a:cubicBezTo>
                  <a:cubicBezTo>
                    <a:pt x="44" y="97"/>
                    <a:pt x="44" y="92"/>
                    <a:pt x="45" y="87"/>
                  </a:cubicBezTo>
                  <a:cubicBezTo>
                    <a:pt x="46" y="82"/>
                    <a:pt x="48" y="78"/>
                    <a:pt x="49" y="74"/>
                  </a:cubicBezTo>
                  <a:cubicBezTo>
                    <a:pt x="50" y="72"/>
                    <a:pt x="50" y="71"/>
                    <a:pt x="51" y="70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0" y="66"/>
                    <a:pt x="50" y="62"/>
                    <a:pt x="51" y="61"/>
                  </a:cubicBezTo>
                  <a:cubicBezTo>
                    <a:pt x="55" y="57"/>
                    <a:pt x="60" y="55"/>
                    <a:pt x="64" y="52"/>
                  </a:cubicBezTo>
                  <a:cubicBezTo>
                    <a:pt x="64" y="52"/>
                    <a:pt x="64" y="52"/>
                    <a:pt x="64" y="51"/>
                  </a:cubicBezTo>
                  <a:cubicBezTo>
                    <a:pt x="65" y="49"/>
                    <a:pt x="65" y="47"/>
                    <a:pt x="65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7" y="43"/>
                    <a:pt x="68" y="43"/>
                  </a:cubicBezTo>
                  <a:cubicBezTo>
                    <a:pt x="68" y="43"/>
                    <a:pt x="69" y="44"/>
                    <a:pt x="70" y="44"/>
                  </a:cubicBezTo>
                  <a:cubicBezTo>
                    <a:pt x="70" y="44"/>
                    <a:pt x="70" y="44"/>
                    <a:pt x="71" y="43"/>
                  </a:cubicBezTo>
                  <a:cubicBezTo>
                    <a:pt x="72" y="43"/>
                    <a:pt x="72" y="42"/>
                    <a:pt x="72" y="41"/>
                  </a:cubicBezTo>
                  <a:cubicBezTo>
                    <a:pt x="72" y="41"/>
                    <a:pt x="72" y="40"/>
                    <a:pt x="72" y="40"/>
                  </a:cubicBezTo>
                  <a:cubicBezTo>
                    <a:pt x="72" y="40"/>
                    <a:pt x="72" y="40"/>
                    <a:pt x="73" y="40"/>
                  </a:cubicBezTo>
                  <a:cubicBezTo>
                    <a:pt x="73" y="40"/>
                    <a:pt x="74" y="40"/>
                    <a:pt x="74" y="41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7" y="41"/>
                    <a:pt x="77" y="41"/>
                  </a:cubicBezTo>
                  <a:cubicBezTo>
                    <a:pt x="77" y="40"/>
                    <a:pt x="77" y="40"/>
                    <a:pt x="78" y="39"/>
                  </a:cubicBezTo>
                  <a:cubicBezTo>
                    <a:pt x="78" y="38"/>
                    <a:pt x="79" y="36"/>
                    <a:pt x="80" y="36"/>
                  </a:cubicBezTo>
                  <a:cubicBezTo>
                    <a:pt x="80" y="36"/>
                    <a:pt x="81" y="35"/>
                    <a:pt x="81" y="35"/>
                  </a:cubicBezTo>
                  <a:cubicBezTo>
                    <a:pt x="81" y="35"/>
                    <a:pt x="82" y="36"/>
                    <a:pt x="83" y="36"/>
                  </a:cubicBezTo>
                  <a:cubicBezTo>
                    <a:pt x="83" y="36"/>
                    <a:pt x="84" y="36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7" y="35"/>
                    <a:pt x="87" y="32"/>
                    <a:pt x="87" y="29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29"/>
                    <a:pt x="88" y="29"/>
                    <a:pt x="89" y="29"/>
                  </a:cubicBezTo>
                  <a:cubicBezTo>
                    <a:pt x="91" y="29"/>
                    <a:pt x="93" y="28"/>
                    <a:pt x="93" y="27"/>
                  </a:cubicBezTo>
                  <a:cubicBezTo>
                    <a:pt x="95" y="25"/>
                    <a:pt x="95" y="23"/>
                    <a:pt x="94" y="19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5" y="10"/>
                    <a:pt x="78" y="3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3" y="1"/>
                    <a:pt x="59" y="5"/>
                    <a:pt x="57" y="8"/>
                  </a:cubicBezTo>
                  <a:cubicBezTo>
                    <a:pt x="56" y="8"/>
                    <a:pt x="56" y="9"/>
                    <a:pt x="55" y="9"/>
                  </a:cubicBezTo>
                  <a:cubicBezTo>
                    <a:pt x="54" y="9"/>
                    <a:pt x="53" y="8"/>
                    <a:pt x="53" y="7"/>
                  </a:cubicBezTo>
                  <a:cubicBezTo>
                    <a:pt x="51" y="5"/>
                    <a:pt x="50" y="4"/>
                    <a:pt x="48" y="4"/>
                  </a:cubicBezTo>
                  <a:cubicBezTo>
                    <a:pt x="47" y="4"/>
                    <a:pt x="46" y="4"/>
                    <a:pt x="44" y="5"/>
                  </a:cubicBezTo>
                  <a:cubicBezTo>
                    <a:pt x="43" y="6"/>
                    <a:pt x="43" y="8"/>
                    <a:pt x="45" y="11"/>
                  </a:cubicBezTo>
                  <a:cubicBezTo>
                    <a:pt x="45" y="11"/>
                    <a:pt x="46" y="12"/>
                    <a:pt x="46" y="12"/>
                  </a:cubicBezTo>
                  <a:cubicBezTo>
                    <a:pt x="47" y="13"/>
                    <a:pt x="47" y="14"/>
                    <a:pt x="47" y="15"/>
                  </a:cubicBezTo>
                  <a:cubicBezTo>
                    <a:pt x="45" y="16"/>
                    <a:pt x="43" y="18"/>
                    <a:pt x="42" y="20"/>
                  </a:cubicBezTo>
                  <a:cubicBezTo>
                    <a:pt x="38" y="20"/>
                    <a:pt x="36" y="23"/>
                    <a:pt x="33" y="25"/>
                  </a:cubicBezTo>
                  <a:cubicBezTo>
                    <a:pt x="31" y="27"/>
                    <a:pt x="29" y="29"/>
                    <a:pt x="27" y="30"/>
                  </a:cubicBezTo>
                  <a:cubicBezTo>
                    <a:pt x="26" y="30"/>
                    <a:pt x="26" y="30"/>
                    <a:pt x="25" y="30"/>
                  </a:cubicBezTo>
                  <a:cubicBezTo>
                    <a:pt x="23" y="30"/>
                    <a:pt x="20" y="27"/>
                    <a:pt x="20" y="23"/>
                  </a:cubicBezTo>
                  <a:cubicBezTo>
                    <a:pt x="19" y="22"/>
                    <a:pt x="19" y="22"/>
                    <a:pt x="18" y="22"/>
                  </a:cubicBezTo>
                  <a:cubicBezTo>
                    <a:pt x="12" y="22"/>
                    <a:pt x="4" y="33"/>
                    <a:pt x="1" y="40"/>
                  </a:cubicBezTo>
                  <a:cubicBezTo>
                    <a:pt x="0" y="44"/>
                    <a:pt x="0" y="46"/>
                    <a:pt x="1" y="47"/>
                  </a:cubicBezTo>
                  <a:cubicBezTo>
                    <a:pt x="2" y="48"/>
                    <a:pt x="3" y="49"/>
                    <a:pt x="5" y="4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100"/>
            <p:cNvSpPr>
              <a:spLocks noEditPoints="1"/>
            </p:cNvSpPr>
            <p:nvPr userDrawn="1"/>
          </p:nvSpPr>
          <p:spPr bwMode="auto">
            <a:xfrm>
              <a:off x="1230313" y="9989824"/>
              <a:ext cx="3498850" cy="2352675"/>
            </a:xfrm>
            <a:custGeom>
              <a:avLst/>
              <a:gdLst>
                <a:gd name="T0" fmla="*/ 56 w 905"/>
                <a:gd name="T1" fmla="*/ 305 h 608"/>
                <a:gd name="T2" fmla="*/ 123 w 905"/>
                <a:gd name="T3" fmla="*/ 332 h 608"/>
                <a:gd name="T4" fmla="*/ 160 w 905"/>
                <a:gd name="T5" fmla="*/ 332 h 608"/>
                <a:gd name="T6" fmla="*/ 188 w 905"/>
                <a:gd name="T7" fmla="*/ 361 h 608"/>
                <a:gd name="T8" fmla="*/ 233 w 905"/>
                <a:gd name="T9" fmla="*/ 398 h 608"/>
                <a:gd name="T10" fmla="*/ 298 w 905"/>
                <a:gd name="T11" fmla="*/ 441 h 608"/>
                <a:gd name="T12" fmla="*/ 374 w 905"/>
                <a:gd name="T13" fmla="*/ 500 h 608"/>
                <a:gd name="T14" fmla="*/ 388 w 905"/>
                <a:gd name="T15" fmla="*/ 484 h 608"/>
                <a:gd name="T16" fmla="*/ 441 w 905"/>
                <a:gd name="T17" fmla="*/ 497 h 608"/>
                <a:gd name="T18" fmla="*/ 418 w 905"/>
                <a:gd name="T19" fmla="*/ 549 h 608"/>
                <a:gd name="T20" fmla="*/ 463 w 905"/>
                <a:gd name="T21" fmla="*/ 561 h 608"/>
                <a:gd name="T22" fmla="*/ 486 w 905"/>
                <a:gd name="T23" fmla="*/ 555 h 608"/>
                <a:gd name="T24" fmla="*/ 528 w 905"/>
                <a:gd name="T25" fmla="*/ 569 h 608"/>
                <a:gd name="T26" fmla="*/ 557 w 905"/>
                <a:gd name="T27" fmla="*/ 583 h 608"/>
                <a:gd name="T28" fmla="*/ 641 w 905"/>
                <a:gd name="T29" fmla="*/ 605 h 608"/>
                <a:gd name="T30" fmla="*/ 704 w 905"/>
                <a:gd name="T31" fmla="*/ 522 h 608"/>
                <a:gd name="T32" fmla="*/ 754 w 905"/>
                <a:gd name="T33" fmla="*/ 504 h 608"/>
                <a:gd name="T34" fmla="*/ 851 w 905"/>
                <a:gd name="T35" fmla="*/ 475 h 608"/>
                <a:gd name="T36" fmla="*/ 877 w 905"/>
                <a:gd name="T37" fmla="*/ 437 h 608"/>
                <a:gd name="T38" fmla="*/ 868 w 905"/>
                <a:gd name="T39" fmla="*/ 351 h 608"/>
                <a:gd name="T40" fmla="*/ 825 w 905"/>
                <a:gd name="T41" fmla="*/ 374 h 608"/>
                <a:gd name="T42" fmla="*/ 811 w 905"/>
                <a:gd name="T43" fmla="*/ 352 h 608"/>
                <a:gd name="T44" fmla="*/ 742 w 905"/>
                <a:gd name="T45" fmla="*/ 345 h 608"/>
                <a:gd name="T46" fmla="*/ 758 w 905"/>
                <a:gd name="T47" fmla="*/ 316 h 608"/>
                <a:gd name="T48" fmla="*/ 707 w 905"/>
                <a:gd name="T49" fmla="*/ 301 h 608"/>
                <a:gd name="T50" fmla="*/ 651 w 905"/>
                <a:gd name="T51" fmla="*/ 293 h 608"/>
                <a:gd name="T52" fmla="*/ 595 w 905"/>
                <a:gd name="T53" fmla="*/ 270 h 608"/>
                <a:gd name="T54" fmla="*/ 637 w 905"/>
                <a:gd name="T55" fmla="*/ 256 h 608"/>
                <a:gd name="T56" fmla="*/ 622 w 905"/>
                <a:gd name="T57" fmla="*/ 204 h 608"/>
                <a:gd name="T58" fmla="*/ 583 w 905"/>
                <a:gd name="T59" fmla="*/ 245 h 608"/>
                <a:gd name="T60" fmla="*/ 551 w 905"/>
                <a:gd name="T61" fmla="*/ 280 h 608"/>
                <a:gd name="T62" fmla="*/ 540 w 905"/>
                <a:gd name="T63" fmla="*/ 257 h 608"/>
                <a:gd name="T64" fmla="*/ 474 w 905"/>
                <a:gd name="T65" fmla="*/ 245 h 608"/>
                <a:gd name="T66" fmla="*/ 429 w 905"/>
                <a:gd name="T67" fmla="*/ 243 h 608"/>
                <a:gd name="T68" fmla="*/ 427 w 905"/>
                <a:gd name="T69" fmla="*/ 218 h 608"/>
                <a:gd name="T70" fmla="*/ 394 w 905"/>
                <a:gd name="T71" fmla="*/ 243 h 608"/>
                <a:gd name="T72" fmla="*/ 403 w 905"/>
                <a:gd name="T73" fmla="*/ 190 h 608"/>
                <a:gd name="T74" fmla="*/ 436 w 905"/>
                <a:gd name="T75" fmla="*/ 170 h 608"/>
                <a:gd name="T76" fmla="*/ 458 w 905"/>
                <a:gd name="T77" fmla="*/ 127 h 608"/>
                <a:gd name="T78" fmla="*/ 544 w 905"/>
                <a:gd name="T79" fmla="*/ 226 h 608"/>
                <a:gd name="T80" fmla="*/ 565 w 905"/>
                <a:gd name="T81" fmla="*/ 113 h 608"/>
                <a:gd name="T82" fmla="*/ 559 w 905"/>
                <a:gd name="T83" fmla="*/ 50 h 608"/>
                <a:gd name="T84" fmla="*/ 539 w 905"/>
                <a:gd name="T85" fmla="*/ 20 h 608"/>
                <a:gd name="T86" fmla="*/ 465 w 905"/>
                <a:gd name="T87" fmla="*/ 35 h 608"/>
                <a:gd name="T88" fmla="*/ 377 w 905"/>
                <a:gd name="T89" fmla="*/ 89 h 608"/>
                <a:gd name="T90" fmla="*/ 333 w 905"/>
                <a:gd name="T91" fmla="*/ 131 h 608"/>
                <a:gd name="T92" fmla="*/ 214 w 905"/>
                <a:gd name="T93" fmla="*/ 177 h 608"/>
                <a:gd name="T94" fmla="*/ 171 w 905"/>
                <a:gd name="T95" fmla="*/ 204 h 608"/>
                <a:gd name="T96" fmla="*/ 144 w 905"/>
                <a:gd name="T97" fmla="*/ 195 h 608"/>
                <a:gd name="T98" fmla="*/ 99 w 905"/>
                <a:gd name="T99" fmla="*/ 206 h 608"/>
                <a:gd name="T100" fmla="*/ 47 w 905"/>
                <a:gd name="T101" fmla="*/ 229 h 608"/>
                <a:gd name="T102" fmla="*/ 282 w 905"/>
                <a:gd name="T103" fmla="*/ 291 h 608"/>
                <a:gd name="T104" fmla="*/ 311 w 905"/>
                <a:gd name="T105" fmla="*/ 246 h 608"/>
                <a:gd name="T106" fmla="*/ 323 w 905"/>
                <a:gd name="T107" fmla="*/ 249 h 608"/>
                <a:gd name="T108" fmla="*/ 284 w 905"/>
                <a:gd name="T109" fmla="*/ 303 h 608"/>
                <a:gd name="T110" fmla="*/ 215 w 905"/>
                <a:gd name="T111" fmla="*/ 199 h 608"/>
                <a:gd name="T112" fmla="*/ 247 w 905"/>
                <a:gd name="T113" fmla="*/ 207 h 608"/>
                <a:gd name="T114" fmla="*/ 221 w 905"/>
                <a:gd name="T115" fmla="*/ 255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5" h="608">
                  <a:moveTo>
                    <a:pt x="10" y="300"/>
                  </a:moveTo>
                  <a:cubicBezTo>
                    <a:pt x="8" y="302"/>
                    <a:pt x="6" y="304"/>
                    <a:pt x="9" y="309"/>
                  </a:cubicBezTo>
                  <a:cubicBezTo>
                    <a:pt x="9" y="310"/>
                    <a:pt x="10" y="310"/>
                    <a:pt x="11" y="311"/>
                  </a:cubicBezTo>
                  <a:cubicBezTo>
                    <a:pt x="14" y="313"/>
                    <a:pt x="17" y="316"/>
                    <a:pt x="17" y="320"/>
                  </a:cubicBezTo>
                  <a:cubicBezTo>
                    <a:pt x="19" y="324"/>
                    <a:pt x="19" y="328"/>
                    <a:pt x="18" y="331"/>
                  </a:cubicBezTo>
                  <a:cubicBezTo>
                    <a:pt x="18" y="331"/>
                    <a:pt x="19" y="331"/>
                    <a:pt x="19" y="331"/>
                  </a:cubicBezTo>
                  <a:cubicBezTo>
                    <a:pt x="24" y="334"/>
                    <a:pt x="29" y="337"/>
                    <a:pt x="32" y="341"/>
                  </a:cubicBezTo>
                  <a:cubicBezTo>
                    <a:pt x="33" y="341"/>
                    <a:pt x="33" y="341"/>
                    <a:pt x="34" y="341"/>
                  </a:cubicBezTo>
                  <a:cubicBezTo>
                    <a:pt x="38" y="339"/>
                    <a:pt x="42" y="337"/>
                    <a:pt x="44" y="335"/>
                  </a:cubicBezTo>
                  <a:cubicBezTo>
                    <a:pt x="49" y="329"/>
                    <a:pt x="49" y="327"/>
                    <a:pt x="47" y="323"/>
                  </a:cubicBezTo>
                  <a:cubicBezTo>
                    <a:pt x="47" y="322"/>
                    <a:pt x="46" y="321"/>
                    <a:pt x="46" y="320"/>
                  </a:cubicBezTo>
                  <a:cubicBezTo>
                    <a:pt x="44" y="311"/>
                    <a:pt x="53" y="306"/>
                    <a:pt x="56" y="305"/>
                  </a:cubicBezTo>
                  <a:cubicBezTo>
                    <a:pt x="56" y="304"/>
                    <a:pt x="57" y="304"/>
                    <a:pt x="58" y="304"/>
                  </a:cubicBezTo>
                  <a:cubicBezTo>
                    <a:pt x="58" y="304"/>
                    <a:pt x="58" y="304"/>
                    <a:pt x="58" y="304"/>
                  </a:cubicBezTo>
                  <a:cubicBezTo>
                    <a:pt x="64" y="304"/>
                    <a:pt x="68" y="307"/>
                    <a:pt x="73" y="314"/>
                  </a:cubicBezTo>
                  <a:cubicBezTo>
                    <a:pt x="74" y="315"/>
                    <a:pt x="76" y="315"/>
                    <a:pt x="78" y="315"/>
                  </a:cubicBezTo>
                  <a:cubicBezTo>
                    <a:pt x="80" y="315"/>
                    <a:pt x="82" y="315"/>
                    <a:pt x="85" y="316"/>
                  </a:cubicBezTo>
                  <a:cubicBezTo>
                    <a:pt x="85" y="316"/>
                    <a:pt x="85" y="316"/>
                    <a:pt x="85" y="316"/>
                  </a:cubicBezTo>
                  <a:cubicBezTo>
                    <a:pt x="87" y="317"/>
                    <a:pt x="89" y="318"/>
                    <a:pt x="91" y="319"/>
                  </a:cubicBezTo>
                  <a:cubicBezTo>
                    <a:pt x="93" y="321"/>
                    <a:pt x="95" y="323"/>
                    <a:pt x="98" y="323"/>
                  </a:cubicBezTo>
                  <a:cubicBezTo>
                    <a:pt x="99" y="324"/>
                    <a:pt x="102" y="323"/>
                    <a:pt x="104" y="323"/>
                  </a:cubicBezTo>
                  <a:cubicBezTo>
                    <a:pt x="107" y="322"/>
                    <a:pt x="110" y="322"/>
                    <a:pt x="112" y="323"/>
                  </a:cubicBezTo>
                  <a:cubicBezTo>
                    <a:pt x="116" y="323"/>
                    <a:pt x="118" y="326"/>
                    <a:pt x="119" y="328"/>
                  </a:cubicBezTo>
                  <a:cubicBezTo>
                    <a:pt x="121" y="331"/>
                    <a:pt x="121" y="332"/>
                    <a:pt x="123" y="332"/>
                  </a:cubicBezTo>
                  <a:cubicBezTo>
                    <a:pt x="128" y="331"/>
                    <a:pt x="131" y="330"/>
                    <a:pt x="133" y="329"/>
                  </a:cubicBezTo>
                  <a:cubicBezTo>
                    <a:pt x="133" y="328"/>
                    <a:pt x="133" y="328"/>
                    <a:pt x="134" y="328"/>
                  </a:cubicBezTo>
                  <a:cubicBezTo>
                    <a:pt x="135" y="327"/>
                    <a:pt x="135" y="327"/>
                    <a:pt x="135" y="325"/>
                  </a:cubicBezTo>
                  <a:cubicBezTo>
                    <a:pt x="134" y="323"/>
                    <a:pt x="133" y="320"/>
                    <a:pt x="136" y="318"/>
                  </a:cubicBezTo>
                  <a:cubicBezTo>
                    <a:pt x="136" y="318"/>
                    <a:pt x="137" y="318"/>
                    <a:pt x="137" y="317"/>
                  </a:cubicBezTo>
                  <a:cubicBezTo>
                    <a:pt x="138" y="317"/>
                    <a:pt x="138" y="317"/>
                    <a:pt x="139" y="317"/>
                  </a:cubicBezTo>
                  <a:cubicBezTo>
                    <a:pt x="142" y="317"/>
                    <a:pt x="144" y="320"/>
                    <a:pt x="146" y="323"/>
                  </a:cubicBezTo>
                  <a:cubicBezTo>
                    <a:pt x="148" y="325"/>
                    <a:pt x="149" y="327"/>
                    <a:pt x="152" y="328"/>
                  </a:cubicBezTo>
                  <a:cubicBezTo>
                    <a:pt x="152" y="328"/>
                    <a:pt x="152" y="328"/>
                    <a:pt x="152" y="328"/>
                  </a:cubicBezTo>
                  <a:cubicBezTo>
                    <a:pt x="154" y="327"/>
                    <a:pt x="157" y="328"/>
                    <a:pt x="158" y="329"/>
                  </a:cubicBezTo>
                  <a:cubicBezTo>
                    <a:pt x="159" y="329"/>
                    <a:pt x="159" y="329"/>
                    <a:pt x="159" y="329"/>
                  </a:cubicBezTo>
                  <a:cubicBezTo>
                    <a:pt x="160" y="330"/>
                    <a:pt x="160" y="331"/>
                    <a:pt x="160" y="332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60" y="334"/>
                    <a:pt x="159" y="335"/>
                    <a:pt x="159" y="337"/>
                  </a:cubicBezTo>
                  <a:cubicBezTo>
                    <a:pt x="158" y="340"/>
                    <a:pt x="158" y="343"/>
                    <a:pt x="158" y="346"/>
                  </a:cubicBezTo>
                  <a:cubicBezTo>
                    <a:pt x="158" y="346"/>
                    <a:pt x="158" y="346"/>
                    <a:pt x="158" y="346"/>
                  </a:cubicBezTo>
                  <a:cubicBezTo>
                    <a:pt x="159" y="346"/>
                    <a:pt x="160" y="345"/>
                    <a:pt x="162" y="345"/>
                  </a:cubicBezTo>
                  <a:cubicBezTo>
                    <a:pt x="162" y="345"/>
                    <a:pt x="162" y="345"/>
                    <a:pt x="163" y="346"/>
                  </a:cubicBezTo>
                  <a:cubicBezTo>
                    <a:pt x="165" y="346"/>
                    <a:pt x="166" y="347"/>
                    <a:pt x="167" y="348"/>
                  </a:cubicBezTo>
                  <a:cubicBezTo>
                    <a:pt x="168" y="349"/>
                    <a:pt x="169" y="350"/>
                    <a:pt x="171" y="350"/>
                  </a:cubicBezTo>
                  <a:cubicBezTo>
                    <a:pt x="171" y="350"/>
                    <a:pt x="172" y="350"/>
                    <a:pt x="172" y="350"/>
                  </a:cubicBezTo>
                  <a:cubicBezTo>
                    <a:pt x="173" y="350"/>
                    <a:pt x="174" y="350"/>
                    <a:pt x="175" y="350"/>
                  </a:cubicBezTo>
                  <a:cubicBezTo>
                    <a:pt x="177" y="350"/>
                    <a:pt x="179" y="350"/>
                    <a:pt x="181" y="352"/>
                  </a:cubicBezTo>
                  <a:cubicBezTo>
                    <a:pt x="185" y="354"/>
                    <a:pt x="187" y="358"/>
                    <a:pt x="188" y="361"/>
                  </a:cubicBezTo>
                  <a:cubicBezTo>
                    <a:pt x="189" y="363"/>
                    <a:pt x="189" y="365"/>
                    <a:pt x="191" y="366"/>
                  </a:cubicBezTo>
                  <a:cubicBezTo>
                    <a:pt x="191" y="366"/>
                    <a:pt x="192" y="367"/>
                    <a:pt x="192" y="367"/>
                  </a:cubicBezTo>
                  <a:cubicBezTo>
                    <a:pt x="193" y="367"/>
                    <a:pt x="193" y="367"/>
                    <a:pt x="194" y="366"/>
                  </a:cubicBezTo>
                  <a:cubicBezTo>
                    <a:pt x="194" y="366"/>
                    <a:pt x="194" y="366"/>
                    <a:pt x="195" y="366"/>
                  </a:cubicBezTo>
                  <a:cubicBezTo>
                    <a:pt x="196" y="366"/>
                    <a:pt x="198" y="366"/>
                    <a:pt x="199" y="366"/>
                  </a:cubicBezTo>
                  <a:cubicBezTo>
                    <a:pt x="206" y="366"/>
                    <a:pt x="209" y="368"/>
                    <a:pt x="213" y="374"/>
                  </a:cubicBezTo>
                  <a:cubicBezTo>
                    <a:pt x="213" y="374"/>
                    <a:pt x="214" y="375"/>
                    <a:pt x="214" y="375"/>
                  </a:cubicBezTo>
                  <a:cubicBezTo>
                    <a:pt x="215" y="389"/>
                    <a:pt x="215" y="389"/>
                    <a:pt x="215" y="389"/>
                  </a:cubicBezTo>
                  <a:cubicBezTo>
                    <a:pt x="218" y="389"/>
                    <a:pt x="221" y="390"/>
                    <a:pt x="224" y="391"/>
                  </a:cubicBezTo>
                  <a:cubicBezTo>
                    <a:pt x="227" y="391"/>
                    <a:pt x="227" y="391"/>
                    <a:pt x="227" y="391"/>
                  </a:cubicBezTo>
                  <a:cubicBezTo>
                    <a:pt x="227" y="391"/>
                    <a:pt x="228" y="392"/>
                    <a:pt x="228" y="392"/>
                  </a:cubicBezTo>
                  <a:cubicBezTo>
                    <a:pt x="230" y="393"/>
                    <a:pt x="232" y="395"/>
                    <a:pt x="233" y="398"/>
                  </a:cubicBezTo>
                  <a:cubicBezTo>
                    <a:pt x="235" y="400"/>
                    <a:pt x="237" y="402"/>
                    <a:pt x="239" y="403"/>
                  </a:cubicBezTo>
                  <a:cubicBezTo>
                    <a:pt x="240" y="404"/>
                    <a:pt x="240" y="404"/>
                    <a:pt x="241" y="404"/>
                  </a:cubicBezTo>
                  <a:cubicBezTo>
                    <a:pt x="242" y="404"/>
                    <a:pt x="243" y="403"/>
                    <a:pt x="244" y="403"/>
                  </a:cubicBezTo>
                  <a:cubicBezTo>
                    <a:pt x="246" y="402"/>
                    <a:pt x="248" y="401"/>
                    <a:pt x="250" y="402"/>
                  </a:cubicBezTo>
                  <a:cubicBezTo>
                    <a:pt x="251" y="402"/>
                    <a:pt x="252" y="402"/>
                    <a:pt x="252" y="403"/>
                  </a:cubicBezTo>
                  <a:cubicBezTo>
                    <a:pt x="256" y="408"/>
                    <a:pt x="255" y="414"/>
                    <a:pt x="255" y="421"/>
                  </a:cubicBezTo>
                  <a:cubicBezTo>
                    <a:pt x="254" y="430"/>
                    <a:pt x="253" y="438"/>
                    <a:pt x="261" y="443"/>
                  </a:cubicBezTo>
                  <a:cubicBezTo>
                    <a:pt x="262" y="443"/>
                    <a:pt x="264" y="441"/>
                    <a:pt x="264" y="440"/>
                  </a:cubicBezTo>
                  <a:cubicBezTo>
                    <a:pt x="267" y="437"/>
                    <a:pt x="270" y="433"/>
                    <a:pt x="274" y="433"/>
                  </a:cubicBezTo>
                  <a:cubicBezTo>
                    <a:pt x="274" y="433"/>
                    <a:pt x="274" y="433"/>
                    <a:pt x="275" y="433"/>
                  </a:cubicBezTo>
                  <a:cubicBezTo>
                    <a:pt x="279" y="433"/>
                    <a:pt x="283" y="436"/>
                    <a:pt x="285" y="438"/>
                  </a:cubicBezTo>
                  <a:cubicBezTo>
                    <a:pt x="289" y="441"/>
                    <a:pt x="292" y="443"/>
                    <a:pt x="298" y="441"/>
                  </a:cubicBezTo>
                  <a:cubicBezTo>
                    <a:pt x="298" y="441"/>
                    <a:pt x="299" y="440"/>
                    <a:pt x="300" y="440"/>
                  </a:cubicBezTo>
                  <a:cubicBezTo>
                    <a:pt x="303" y="440"/>
                    <a:pt x="305" y="443"/>
                    <a:pt x="306" y="446"/>
                  </a:cubicBezTo>
                  <a:cubicBezTo>
                    <a:pt x="307" y="448"/>
                    <a:pt x="308" y="450"/>
                    <a:pt x="310" y="452"/>
                  </a:cubicBezTo>
                  <a:cubicBezTo>
                    <a:pt x="318" y="459"/>
                    <a:pt x="321" y="462"/>
                    <a:pt x="329" y="485"/>
                  </a:cubicBezTo>
                  <a:cubicBezTo>
                    <a:pt x="330" y="488"/>
                    <a:pt x="336" y="492"/>
                    <a:pt x="343" y="496"/>
                  </a:cubicBezTo>
                  <a:cubicBezTo>
                    <a:pt x="343" y="496"/>
                    <a:pt x="343" y="496"/>
                    <a:pt x="344" y="496"/>
                  </a:cubicBezTo>
                  <a:cubicBezTo>
                    <a:pt x="346" y="498"/>
                    <a:pt x="347" y="500"/>
                    <a:pt x="348" y="502"/>
                  </a:cubicBezTo>
                  <a:cubicBezTo>
                    <a:pt x="352" y="507"/>
                    <a:pt x="354" y="510"/>
                    <a:pt x="362" y="510"/>
                  </a:cubicBezTo>
                  <a:cubicBezTo>
                    <a:pt x="362" y="510"/>
                    <a:pt x="362" y="510"/>
                    <a:pt x="362" y="510"/>
                  </a:cubicBezTo>
                  <a:cubicBezTo>
                    <a:pt x="365" y="509"/>
                    <a:pt x="367" y="507"/>
                    <a:pt x="369" y="503"/>
                  </a:cubicBezTo>
                  <a:cubicBezTo>
                    <a:pt x="371" y="501"/>
                    <a:pt x="371" y="501"/>
                    <a:pt x="371" y="501"/>
                  </a:cubicBezTo>
                  <a:cubicBezTo>
                    <a:pt x="371" y="500"/>
                    <a:pt x="373" y="499"/>
                    <a:pt x="374" y="500"/>
                  </a:cubicBezTo>
                  <a:cubicBezTo>
                    <a:pt x="375" y="500"/>
                    <a:pt x="375" y="500"/>
                    <a:pt x="375" y="500"/>
                  </a:cubicBezTo>
                  <a:cubicBezTo>
                    <a:pt x="376" y="500"/>
                    <a:pt x="378" y="501"/>
                    <a:pt x="379" y="503"/>
                  </a:cubicBezTo>
                  <a:cubicBezTo>
                    <a:pt x="380" y="504"/>
                    <a:pt x="380" y="504"/>
                    <a:pt x="380" y="505"/>
                  </a:cubicBezTo>
                  <a:cubicBezTo>
                    <a:pt x="381" y="509"/>
                    <a:pt x="383" y="512"/>
                    <a:pt x="385" y="515"/>
                  </a:cubicBezTo>
                  <a:cubicBezTo>
                    <a:pt x="385" y="515"/>
                    <a:pt x="385" y="515"/>
                    <a:pt x="385" y="514"/>
                  </a:cubicBezTo>
                  <a:cubicBezTo>
                    <a:pt x="386" y="513"/>
                    <a:pt x="386" y="513"/>
                    <a:pt x="385" y="511"/>
                  </a:cubicBezTo>
                  <a:cubicBezTo>
                    <a:pt x="384" y="510"/>
                    <a:pt x="383" y="508"/>
                    <a:pt x="384" y="506"/>
                  </a:cubicBezTo>
                  <a:cubicBezTo>
                    <a:pt x="384" y="504"/>
                    <a:pt x="386" y="503"/>
                    <a:pt x="387" y="503"/>
                  </a:cubicBezTo>
                  <a:cubicBezTo>
                    <a:pt x="386" y="502"/>
                    <a:pt x="386" y="502"/>
                    <a:pt x="385" y="501"/>
                  </a:cubicBezTo>
                  <a:cubicBezTo>
                    <a:pt x="383" y="499"/>
                    <a:pt x="380" y="495"/>
                    <a:pt x="382" y="488"/>
                  </a:cubicBezTo>
                  <a:cubicBezTo>
                    <a:pt x="382" y="488"/>
                    <a:pt x="382" y="487"/>
                    <a:pt x="382" y="487"/>
                  </a:cubicBezTo>
                  <a:cubicBezTo>
                    <a:pt x="384" y="485"/>
                    <a:pt x="385" y="484"/>
                    <a:pt x="388" y="484"/>
                  </a:cubicBezTo>
                  <a:cubicBezTo>
                    <a:pt x="389" y="484"/>
                    <a:pt x="390" y="484"/>
                    <a:pt x="391" y="485"/>
                  </a:cubicBezTo>
                  <a:cubicBezTo>
                    <a:pt x="393" y="485"/>
                    <a:pt x="395" y="486"/>
                    <a:pt x="398" y="486"/>
                  </a:cubicBezTo>
                  <a:cubicBezTo>
                    <a:pt x="402" y="486"/>
                    <a:pt x="407" y="484"/>
                    <a:pt x="413" y="481"/>
                  </a:cubicBezTo>
                  <a:cubicBezTo>
                    <a:pt x="418" y="479"/>
                    <a:pt x="419" y="477"/>
                    <a:pt x="420" y="475"/>
                  </a:cubicBezTo>
                  <a:cubicBezTo>
                    <a:pt x="420" y="474"/>
                    <a:pt x="420" y="474"/>
                    <a:pt x="420" y="473"/>
                  </a:cubicBezTo>
                  <a:cubicBezTo>
                    <a:pt x="422" y="471"/>
                    <a:pt x="425" y="470"/>
                    <a:pt x="428" y="470"/>
                  </a:cubicBezTo>
                  <a:cubicBezTo>
                    <a:pt x="432" y="470"/>
                    <a:pt x="435" y="472"/>
                    <a:pt x="438" y="475"/>
                  </a:cubicBezTo>
                  <a:cubicBezTo>
                    <a:pt x="439" y="477"/>
                    <a:pt x="441" y="481"/>
                    <a:pt x="440" y="487"/>
                  </a:cubicBezTo>
                  <a:cubicBezTo>
                    <a:pt x="439" y="491"/>
                    <a:pt x="440" y="492"/>
                    <a:pt x="440" y="492"/>
                  </a:cubicBezTo>
                  <a:cubicBezTo>
                    <a:pt x="441" y="492"/>
                    <a:pt x="442" y="492"/>
                    <a:pt x="442" y="493"/>
                  </a:cubicBezTo>
                  <a:cubicBezTo>
                    <a:pt x="442" y="494"/>
                    <a:pt x="442" y="495"/>
                    <a:pt x="442" y="496"/>
                  </a:cubicBezTo>
                  <a:cubicBezTo>
                    <a:pt x="441" y="497"/>
                    <a:pt x="441" y="497"/>
                    <a:pt x="441" y="497"/>
                  </a:cubicBezTo>
                  <a:cubicBezTo>
                    <a:pt x="439" y="501"/>
                    <a:pt x="438" y="504"/>
                    <a:pt x="436" y="506"/>
                  </a:cubicBezTo>
                  <a:cubicBezTo>
                    <a:pt x="435" y="507"/>
                    <a:pt x="435" y="509"/>
                    <a:pt x="435" y="511"/>
                  </a:cubicBezTo>
                  <a:cubicBezTo>
                    <a:pt x="435" y="514"/>
                    <a:pt x="434" y="517"/>
                    <a:pt x="432" y="520"/>
                  </a:cubicBezTo>
                  <a:cubicBezTo>
                    <a:pt x="430" y="522"/>
                    <a:pt x="426" y="523"/>
                    <a:pt x="423" y="523"/>
                  </a:cubicBezTo>
                  <a:cubicBezTo>
                    <a:pt x="421" y="524"/>
                    <a:pt x="419" y="524"/>
                    <a:pt x="417" y="525"/>
                  </a:cubicBezTo>
                  <a:cubicBezTo>
                    <a:pt x="417" y="526"/>
                    <a:pt x="417" y="526"/>
                    <a:pt x="417" y="527"/>
                  </a:cubicBezTo>
                  <a:cubicBezTo>
                    <a:pt x="417" y="528"/>
                    <a:pt x="417" y="530"/>
                    <a:pt x="416" y="531"/>
                  </a:cubicBezTo>
                  <a:cubicBezTo>
                    <a:pt x="414" y="533"/>
                    <a:pt x="412" y="534"/>
                    <a:pt x="410" y="535"/>
                  </a:cubicBezTo>
                  <a:cubicBezTo>
                    <a:pt x="410" y="535"/>
                    <a:pt x="408" y="536"/>
                    <a:pt x="408" y="536"/>
                  </a:cubicBezTo>
                  <a:cubicBezTo>
                    <a:pt x="408" y="538"/>
                    <a:pt x="410" y="539"/>
                    <a:pt x="412" y="541"/>
                  </a:cubicBezTo>
                  <a:cubicBezTo>
                    <a:pt x="414" y="543"/>
                    <a:pt x="417" y="545"/>
                    <a:pt x="417" y="548"/>
                  </a:cubicBezTo>
                  <a:cubicBezTo>
                    <a:pt x="417" y="548"/>
                    <a:pt x="417" y="549"/>
                    <a:pt x="418" y="549"/>
                  </a:cubicBezTo>
                  <a:cubicBezTo>
                    <a:pt x="418" y="551"/>
                    <a:pt x="416" y="553"/>
                    <a:pt x="415" y="555"/>
                  </a:cubicBezTo>
                  <a:cubicBezTo>
                    <a:pt x="412" y="558"/>
                    <a:pt x="411" y="560"/>
                    <a:pt x="416" y="565"/>
                  </a:cubicBezTo>
                  <a:cubicBezTo>
                    <a:pt x="417" y="565"/>
                    <a:pt x="418" y="565"/>
                    <a:pt x="418" y="565"/>
                  </a:cubicBezTo>
                  <a:cubicBezTo>
                    <a:pt x="419" y="565"/>
                    <a:pt x="420" y="565"/>
                    <a:pt x="420" y="562"/>
                  </a:cubicBezTo>
                  <a:cubicBezTo>
                    <a:pt x="421" y="559"/>
                    <a:pt x="421" y="556"/>
                    <a:pt x="423" y="555"/>
                  </a:cubicBezTo>
                  <a:cubicBezTo>
                    <a:pt x="424" y="555"/>
                    <a:pt x="424" y="555"/>
                    <a:pt x="424" y="555"/>
                  </a:cubicBezTo>
                  <a:cubicBezTo>
                    <a:pt x="426" y="554"/>
                    <a:pt x="428" y="554"/>
                    <a:pt x="430" y="554"/>
                  </a:cubicBezTo>
                  <a:cubicBezTo>
                    <a:pt x="431" y="555"/>
                    <a:pt x="432" y="555"/>
                    <a:pt x="433" y="555"/>
                  </a:cubicBezTo>
                  <a:cubicBezTo>
                    <a:pt x="434" y="555"/>
                    <a:pt x="434" y="555"/>
                    <a:pt x="434" y="555"/>
                  </a:cubicBezTo>
                  <a:cubicBezTo>
                    <a:pt x="439" y="555"/>
                    <a:pt x="444" y="556"/>
                    <a:pt x="448" y="558"/>
                  </a:cubicBezTo>
                  <a:cubicBezTo>
                    <a:pt x="449" y="559"/>
                    <a:pt x="451" y="559"/>
                    <a:pt x="454" y="559"/>
                  </a:cubicBezTo>
                  <a:cubicBezTo>
                    <a:pt x="456" y="559"/>
                    <a:pt x="460" y="560"/>
                    <a:pt x="463" y="561"/>
                  </a:cubicBezTo>
                  <a:cubicBezTo>
                    <a:pt x="465" y="563"/>
                    <a:pt x="465" y="567"/>
                    <a:pt x="465" y="568"/>
                  </a:cubicBezTo>
                  <a:cubicBezTo>
                    <a:pt x="465" y="569"/>
                    <a:pt x="464" y="570"/>
                    <a:pt x="464" y="570"/>
                  </a:cubicBezTo>
                  <a:cubicBezTo>
                    <a:pt x="465" y="570"/>
                    <a:pt x="465" y="570"/>
                    <a:pt x="465" y="570"/>
                  </a:cubicBezTo>
                  <a:cubicBezTo>
                    <a:pt x="467" y="570"/>
                    <a:pt x="468" y="569"/>
                    <a:pt x="470" y="567"/>
                  </a:cubicBezTo>
                  <a:cubicBezTo>
                    <a:pt x="472" y="565"/>
                    <a:pt x="474" y="562"/>
                    <a:pt x="478" y="562"/>
                  </a:cubicBezTo>
                  <a:cubicBezTo>
                    <a:pt x="479" y="561"/>
                    <a:pt x="479" y="561"/>
                    <a:pt x="480" y="561"/>
                  </a:cubicBezTo>
                  <a:cubicBezTo>
                    <a:pt x="484" y="561"/>
                    <a:pt x="486" y="564"/>
                    <a:pt x="488" y="566"/>
                  </a:cubicBezTo>
                  <a:cubicBezTo>
                    <a:pt x="488" y="567"/>
                    <a:pt x="488" y="567"/>
                    <a:pt x="489" y="568"/>
                  </a:cubicBezTo>
                  <a:cubicBezTo>
                    <a:pt x="489" y="567"/>
                    <a:pt x="489" y="567"/>
                    <a:pt x="489" y="567"/>
                  </a:cubicBezTo>
                  <a:cubicBezTo>
                    <a:pt x="489" y="566"/>
                    <a:pt x="488" y="564"/>
                    <a:pt x="488" y="563"/>
                  </a:cubicBezTo>
                  <a:cubicBezTo>
                    <a:pt x="487" y="561"/>
                    <a:pt x="486" y="558"/>
                    <a:pt x="486" y="555"/>
                  </a:cubicBezTo>
                  <a:cubicBezTo>
                    <a:pt x="486" y="555"/>
                    <a:pt x="486" y="555"/>
                    <a:pt x="486" y="555"/>
                  </a:cubicBezTo>
                  <a:cubicBezTo>
                    <a:pt x="488" y="550"/>
                    <a:pt x="493" y="545"/>
                    <a:pt x="498" y="545"/>
                  </a:cubicBezTo>
                  <a:cubicBezTo>
                    <a:pt x="498" y="545"/>
                    <a:pt x="498" y="545"/>
                    <a:pt x="498" y="545"/>
                  </a:cubicBezTo>
                  <a:cubicBezTo>
                    <a:pt x="501" y="545"/>
                    <a:pt x="503" y="547"/>
                    <a:pt x="503" y="548"/>
                  </a:cubicBezTo>
                  <a:cubicBezTo>
                    <a:pt x="504" y="548"/>
                    <a:pt x="505" y="547"/>
                    <a:pt x="506" y="547"/>
                  </a:cubicBezTo>
                  <a:cubicBezTo>
                    <a:pt x="506" y="547"/>
                    <a:pt x="507" y="547"/>
                    <a:pt x="508" y="547"/>
                  </a:cubicBezTo>
                  <a:cubicBezTo>
                    <a:pt x="509" y="548"/>
                    <a:pt x="509" y="548"/>
                    <a:pt x="510" y="549"/>
                  </a:cubicBezTo>
                  <a:cubicBezTo>
                    <a:pt x="510" y="550"/>
                    <a:pt x="510" y="550"/>
                    <a:pt x="512" y="550"/>
                  </a:cubicBezTo>
                  <a:cubicBezTo>
                    <a:pt x="513" y="550"/>
                    <a:pt x="514" y="550"/>
                    <a:pt x="516" y="549"/>
                  </a:cubicBezTo>
                  <a:cubicBezTo>
                    <a:pt x="516" y="549"/>
                    <a:pt x="516" y="549"/>
                    <a:pt x="517" y="549"/>
                  </a:cubicBezTo>
                  <a:cubicBezTo>
                    <a:pt x="522" y="549"/>
                    <a:pt x="529" y="563"/>
                    <a:pt x="529" y="563"/>
                  </a:cubicBezTo>
                  <a:cubicBezTo>
                    <a:pt x="530" y="565"/>
                    <a:pt x="529" y="567"/>
                    <a:pt x="528" y="568"/>
                  </a:cubicBezTo>
                  <a:cubicBezTo>
                    <a:pt x="528" y="568"/>
                    <a:pt x="528" y="569"/>
                    <a:pt x="528" y="569"/>
                  </a:cubicBezTo>
                  <a:cubicBezTo>
                    <a:pt x="528" y="569"/>
                    <a:pt x="529" y="569"/>
                    <a:pt x="530" y="568"/>
                  </a:cubicBezTo>
                  <a:cubicBezTo>
                    <a:pt x="532" y="568"/>
                    <a:pt x="535" y="567"/>
                    <a:pt x="537" y="569"/>
                  </a:cubicBezTo>
                  <a:cubicBezTo>
                    <a:pt x="541" y="572"/>
                    <a:pt x="543" y="575"/>
                    <a:pt x="544" y="579"/>
                  </a:cubicBezTo>
                  <a:cubicBezTo>
                    <a:pt x="545" y="581"/>
                    <a:pt x="546" y="583"/>
                    <a:pt x="548" y="585"/>
                  </a:cubicBezTo>
                  <a:cubicBezTo>
                    <a:pt x="548" y="585"/>
                    <a:pt x="548" y="585"/>
                    <a:pt x="548" y="585"/>
                  </a:cubicBezTo>
                  <a:cubicBezTo>
                    <a:pt x="548" y="585"/>
                    <a:pt x="548" y="585"/>
                    <a:pt x="548" y="585"/>
                  </a:cubicBezTo>
                  <a:cubicBezTo>
                    <a:pt x="548" y="585"/>
                    <a:pt x="549" y="585"/>
                    <a:pt x="549" y="585"/>
                  </a:cubicBezTo>
                  <a:cubicBezTo>
                    <a:pt x="549" y="585"/>
                    <a:pt x="550" y="584"/>
                    <a:pt x="550" y="584"/>
                  </a:cubicBezTo>
                  <a:cubicBezTo>
                    <a:pt x="551" y="584"/>
                    <a:pt x="552" y="583"/>
                    <a:pt x="554" y="583"/>
                  </a:cubicBezTo>
                  <a:cubicBezTo>
                    <a:pt x="554" y="583"/>
                    <a:pt x="554" y="583"/>
                    <a:pt x="554" y="583"/>
                  </a:cubicBezTo>
                  <a:cubicBezTo>
                    <a:pt x="556" y="583"/>
                    <a:pt x="556" y="583"/>
                    <a:pt x="556" y="583"/>
                  </a:cubicBezTo>
                  <a:cubicBezTo>
                    <a:pt x="556" y="583"/>
                    <a:pt x="556" y="583"/>
                    <a:pt x="557" y="583"/>
                  </a:cubicBezTo>
                  <a:cubicBezTo>
                    <a:pt x="559" y="583"/>
                    <a:pt x="561" y="585"/>
                    <a:pt x="563" y="586"/>
                  </a:cubicBezTo>
                  <a:cubicBezTo>
                    <a:pt x="564" y="587"/>
                    <a:pt x="566" y="589"/>
                    <a:pt x="567" y="589"/>
                  </a:cubicBezTo>
                  <a:cubicBezTo>
                    <a:pt x="567" y="589"/>
                    <a:pt x="568" y="589"/>
                    <a:pt x="568" y="589"/>
                  </a:cubicBezTo>
                  <a:cubicBezTo>
                    <a:pt x="569" y="588"/>
                    <a:pt x="571" y="588"/>
                    <a:pt x="573" y="589"/>
                  </a:cubicBezTo>
                  <a:cubicBezTo>
                    <a:pt x="574" y="589"/>
                    <a:pt x="575" y="590"/>
                    <a:pt x="576" y="591"/>
                  </a:cubicBezTo>
                  <a:cubicBezTo>
                    <a:pt x="578" y="591"/>
                    <a:pt x="579" y="592"/>
                    <a:pt x="580" y="592"/>
                  </a:cubicBezTo>
                  <a:cubicBezTo>
                    <a:pt x="582" y="592"/>
                    <a:pt x="584" y="592"/>
                    <a:pt x="586" y="591"/>
                  </a:cubicBezTo>
                  <a:cubicBezTo>
                    <a:pt x="590" y="589"/>
                    <a:pt x="593" y="588"/>
                    <a:pt x="597" y="589"/>
                  </a:cubicBezTo>
                  <a:cubicBezTo>
                    <a:pt x="604" y="591"/>
                    <a:pt x="609" y="595"/>
                    <a:pt x="615" y="598"/>
                  </a:cubicBezTo>
                  <a:cubicBezTo>
                    <a:pt x="621" y="603"/>
                    <a:pt x="626" y="607"/>
                    <a:pt x="633" y="608"/>
                  </a:cubicBezTo>
                  <a:cubicBezTo>
                    <a:pt x="634" y="608"/>
                    <a:pt x="637" y="607"/>
                    <a:pt x="641" y="605"/>
                  </a:cubicBezTo>
                  <a:cubicBezTo>
                    <a:pt x="641" y="605"/>
                    <a:pt x="641" y="605"/>
                    <a:pt x="641" y="605"/>
                  </a:cubicBezTo>
                  <a:cubicBezTo>
                    <a:pt x="642" y="605"/>
                    <a:pt x="642" y="604"/>
                    <a:pt x="643" y="604"/>
                  </a:cubicBezTo>
                  <a:cubicBezTo>
                    <a:pt x="644" y="604"/>
                    <a:pt x="645" y="604"/>
                    <a:pt x="645" y="603"/>
                  </a:cubicBezTo>
                  <a:cubicBezTo>
                    <a:pt x="646" y="603"/>
                    <a:pt x="646" y="603"/>
                    <a:pt x="646" y="603"/>
                  </a:cubicBezTo>
                  <a:cubicBezTo>
                    <a:pt x="646" y="603"/>
                    <a:pt x="646" y="603"/>
                    <a:pt x="646" y="603"/>
                  </a:cubicBezTo>
                  <a:cubicBezTo>
                    <a:pt x="654" y="601"/>
                    <a:pt x="660" y="595"/>
                    <a:pt x="661" y="589"/>
                  </a:cubicBezTo>
                  <a:cubicBezTo>
                    <a:pt x="659" y="583"/>
                    <a:pt x="663" y="579"/>
                    <a:pt x="667" y="574"/>
                  </a:cubicBezTo>
                  <a:cubicBezTo>
                    <a:pt x="669" y="570"/>
                    <a:pt x="672" y="566"/>
                    <a:pt x="676" y="559"/>
                  </a:cubicBezTo>
                  <a:cubicBezTo>
                    <a:pt x="676" y="559"/>
                    <a:pt x="676" y="559"/>
                    <a:pt x="676" y="559"/>
                  </a:cubicBezTo>
                  <a:cubicBezTo>
                    <a:pt x="679" y="556"/>
                    <a:pt x="682" y="554"/>
                    <a:pt x="685" y="552"/>
                  </a:cubicBezTo>
                  <a:cubicBezTo>
                    <a:pt x="691" y="547"/>
                    <a:pt x="697" y="542"/>
                    <a:pt x="700" y="537"/>
                  </a:cubicBezTo>
                  <a:cubicBezTo>
                    <a:pt x="700" y="537"/>
                    <a:pt x="700" y="537"/>
                    <a:pt x="700" y="537"/>
                  </a:cubicBezTo>
                  <a:cubicBezTo>
                    <a:pt x="703" y="532"/>
                    <a:pt x="703" y="527"/>
                    <a:pt x="704" y="522"/>
                  </a:cubicBezTo>
                  <a:cubicBezTo>
                    <a:pt x="704" y="520"/>
                    <a:pt x="704" y="518"/>
                    <a:pt x="704" y="517"/>
                  </a:cubicBezTo>
                  <a:cubicBezTo>
                    <a:pt x="704" y="516"/>
                    <a:pt x="704" y="516"/>
                    <a:pt x="704" y="516"/>
                  </a:cubicBezTo>
                  <a:cubicBezTo>
                    <a:pt x="704" y="515"/>
                    <a:pt x="705" y="513"/>
                    <a:pt x="707" y="513"/>
                  </a:cubicBezTo>
                  <a:cubicBezTo>
                    <a:pt x="707" y="513"/>
                    <a:pt x="707" y="513"/>
                    <a:pt x="707" y="513"/>
                  </a:cubicBezTo>
                  <a:cubicBezTo>
                    <a:pt x="716" y="511"/>
                    <a:pt x="717" y="510"/>
                    <a:pt x="717" y="510"/>
                  </a:cubicBezTo>
                  <a:cubicBezTo>
                    <a:pt x="717" y="510"/>
                    <a:pt x="717" y="510"/>
                    <a:pt x="717" y="509"/>
                  </a:cubicBezTo>
                  <a:cubicBezTo>
                    <a:pt x="717" y="509"/>
                    <a:pt x="716" y="507"/>
                    <a:pt x="718" y="505"/>
                  </a:cubicBezTo>
                  <a:cubicBezTo>
                    <a:pt x="720" y="502"/>
                    <a:pt x="726" y="496"/>
                    <a:pt x="731" y="496"/>
                  </a:cubicBezTo>
                  <a:cubicBezTo>
                    <a:pt x="731" y="496"/>
                    <a:pt x="732" y="496"/>
                    <a:pt x="733" y="496"/>
                  </a:cubicBezTo>
                  <a:cubicBezTo>
                    <a:pt x="737" y="497"/>
                    <a:pt x="737" y="502"/>
                    <a:pt x="738" y="507"/>
                  </a:cubicBezTo>
                  <a:cubicBezTo>
                    <a:pt x="738" y="509"/>
                    <a:pt x="738" y="511"/>
                    <a:pt x="739" y="513"/>
                  </a:cubicBezTo>
                  <a:cubicBezTo>
                    <a:pt x="745" y="511"/>
                    <a:pt x="749" y="508"/>
                    <a:pt x="754" y="504"/>
                  </a:cubicBezTo>
                  <a:cubicBezTo>
                    <a:pt x="759" y="501"/>
                    <a:pt x="764" y="497"/>
                    <a:pt x="772" y="494"/>
                  </a:cubicBezTo>
                  <a:cubicBezTo>
                    <a:pt x="774" y="493"/>
                    <a:pt x="777" y="493"/>
                    <a:pt x="780" y="493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1" y="493"/>
                    <a:pt x="782" y="493"/>
                    <a:pt x="783" y="493"/>
                  </a:cubicBezTo>
                  <a:cubicBezTo>
                    <a:pt x="787" y="494"/>
                    <a:pt x="791" y="494"/>
                    <a:pt x="793" y="493"/>
                  </a:cubicBezTo>
                  <a:cubicBezTo>
                    <a:pt x="796" y="492"/>
                    <a:pt x="797" y="490"/>
                    <a:pt x="799" y="487"/>
                  </a:cubicBezTo>
                  <a:cubicBezTo>
                    <a:pt x="802" y="483"/>
                    <a:pt x="807" y="478"/>
                    <a:pt x="817" y="476"/>
                  </a:cubicBezTo>
                  <a:cubicBezTo>
                    <a:pt x="818" y="475"/>
                    <a:pt x="819" y="475"/>
                    <a:pt x="821" y="475"/>
                  </a:cubicBezTo>
                  <a:cubicBezTo>
                    <a:pt x="821" y="475"/>
                    <a:pt x="821" y="475"/>
                    <a:pt x="821" y="475"/>
                  </a:cubicBezTo>
                  <a:cubicBezTo>
                    <a:pt x="826" y="475"/>
                    <a:pt x="831" y="477"/>
                    <a:pt x="835" y="478"/>
                  </a:cubicBezTo>
                  <a:cubicBezTo>
                    <a:pt x="838" y="479"/>
                    <a:pt x="841" y="480"/>
                    <a:pt x="843" y="480"/>
                  </a:cubicBezTo>
                  <a:cubicBezTo>
                    <a:pt x="846" y="479"/>
                    <a:pt x="848" y="477"/>
                    <a:pt x="851" y="475"/>
                  </a:cubicBezTo>
                  <a:cubicBezTo>
                    <a:pt x="853" y="473"/>
                    <a:pt x="855" y="471"/>
                    <a:pt x="858" y="470"/>
                  </a:cubicBezTo>
                  <a:cubicBezTo>
                    <a:pt x="862" y="468"/>
                    <a:pt x="866" y="468"/>
                    <a:pt x="870" y="468"/>
                  </a:cubicBezTo>
                  <a:cubicBezTo>
                    <a:pt x="873" y="468"/>
                    <a:pt x="875" y="468"/>
                    <a:pt x="876" y="467"/>
                  </a:cubicBezTo>
                  <a:cubicBezTo>
                    <a:pt x="877" y="467"/>
                    <a:pt x="877" y="467"/>
                    <a:pt x="877" y="466"/>
                  </a:cubicBezTo>
                  <a:cubicBezTo>
                    <a:pt x="877" y="466"/>
                    <a:pt x="877" y="466"/>
                    <a:pt x="877" y="466"/>
                  </a:cubicBezTo>
                  <a:cubicBezTo>
                    <a:pt x="875" y="466"/>
                    <a:pt x="875" y="464"/>
                    <a:pt x="875" y="463"/>
                  </a:cubicBezTo>
                  <a:cubicBezTo>
                    <a:pt x="875" y="462"/>
                    <a:pt x="876" y="461"/>
                    <a:pt x="878" y="461"/>
                  </a:cubicBezTo>
                  <a:cubicBezTo>
                    <a:pt x="880" y="460"/>
                    <a:pt x="880" y="460"/>
                    <a:pt x="880" y="460"/>
                  </a:cubicBezTo>
                  <a:cubicBezTo>
                    <a:pt x="881" y="460"/>
                    <a:pt x="882" y="460"/>
                    <a:pt x="883" y="460"/>
                  </a:cubicBezTo>
                  <a:cubicBezTo>
                    <a:pt x="884" y="460"/>
                    <a:pt x="885" y="460"/>
                    <a:pt x="885" y="460"/>
                  </a:cubicBezTo>
                  <a:cubicBezTo>
                    <a:pt x="886" y="456"/>
                    <a:pt x="883" y="453"/>
                    <a:pt x="881" y="450"/>
                  </a:cubicBezTo>
                  <a:cubicBezTo>
                    <a:pt x="879" y="446"/>
                    <a:pt x="876" y="442"/>
                    <a:pt x="877" y="437"/>
                  </a:cubicBezTo>
                  <a:cubicBezTo>
                    <a:pt x="879" y="431"/>
                    <a:pt x="882" y="429"/>
                    <a:pt x="885" y="426"/>
                  </a:cubicBezTo>
                  <a:cubicBezTo>
                    <a:pt x="886" y="425"/>
                    <a:pt x="887" y="424"/>
                    <a:pt x="888" y="423"/>
                  </a:cubicBezTo>
                  <a:cubicBezTo>
                    <a:pt x="888" y="422"/>
                    <a:pt x="888" y="422"/>
                    <a:pt x="888" y="422"/>
                  </a:cubicBezTo>
                  <a:cubicBezTo>
                    <a:pt x="892" y="418"/>
                    <a:pt x="894" y="414"/>
                    <a:pt x="894" y="409"/>
                  </a:cubicBezTo>
                  <a:cubicBezTo>
                    <a:pt x="895" y="408"/>
                    <a:pt x="895" y="408"/>
                    <a:pt x="895" y="408"/>
                  </a:cubicBezTo>
                  <a:cubicBezTo>
                    <a:pt x="895" y="407"/>
                    <a:pt x="895" y="406"/>
                    <a:pt x="897" y="405"/>
                  </a:cubicBezTo>
                  <a:cubicBezTo>
                    <a:pt x="897" y="405"/>
                    <a:pt x="897" y="405"/>
                    <a:pt x="897" y="405"/>
                  </a:cubicBezTo>
                  <a:cubicBezTo>
                    <a:pt x="899" y="404"/>
                    <a:pt x="902" y="404"/>
                    <a:pt x="905" y="405"/>
                  </a:cubicBezTo>
                  <a:cubicBezTo>
                    <a:pt x="903" y="398"/>
                    <a:pt x="899" y="390"/>
                    <a:pt x="895" y="382"/>
                  </a:cubicBezTo>
                  <a:cubicBezTo>
                    <a:pt x="893" y="378"/>
                    <a:pt x="891" y="374"/>
                    <a:pt x="889" y="370"/>
                  </a:cubicBezTo>
                  <a:cubicBezTo>
                    <a:pt x="887" y="369"/>
                    <a:pt x="885" y="367"/>
                    <a:pt x="883" y="364"/>
                  </a:cubicBezTo>
                  <a:cubicBezTo>
                    <a:pt x="878" y="360"/>
                    <a:pt x="872" y="355"/>
                    <a:pt x="868" y="351"/>
                  </a:cubicBezTo>
                  <a:cubicBezTo>
                    <a:pt x="863" y="343"/>
                    <a:pt x="860" y="341"/>
                    <a:pt x="857" y="341"/>
                  </a:cubicBezTo>
                  <a:cubicBezTo>
                    <a:pt x="855" y="341"/>
                    <a:pt x="854" y="342"/>
                    <a:pt x="852" y="343"/>
                  </a:cubicBezTo>
                  <a:cubicBezTo>
                    <a:pt x="851" y="343"/>
                    <a:pt x="850" y="343"/>
                    <a:pt x="850" y="343"/>
                  </a:cubicBezTo>
                  <a:cubicBezTo>
                    <a:pt x="849" y="343"/>
                    <a:pt x="848" y="343"/>
                    <a:pt x="848" y="343"/>
                  </a:cubicBezTo>
                  <a:cubicBezTo>
                    <a:pt x="844" y="343"/>
                    <a:pt x="843" y="345"/>
                    <a:pt x="843" y="351"/>
                  </a:cubicBezTo>
                  <a:cubicBezTo>
                    <a:pt x="842" y="353"/>
                    <a:pt x="841" y="354"/>
                    <a:pt x="840" y="355"/>
                  </a:cubicBezTo>
                  <a:cubicBezTo>
                    <a:pt x="839" y="357"/>
                    <a:pt x="838" y="358"/>
                    <a:pt x="837" y="360"/>
                  </a:cubicBezTo>
                  <a:cubicBezTo>
                    <a:pt x="837" y="362"/>
                    <a:pt x="838" y="363"/>
                    <a:pt x="839" y="363"/>
                  </a:cubicBezTo>
                  <a:cubicBezTo>
                    <a:pt x="840" y="364"/>
                    <a:pt x="841" y="365"/>
                    <a:pt x="840" y="369"/>
                  </a:cubicBezTo>
                  <a:cubicBezTo>
                    <a:pt x="839" y="370"/>
                    <a:pt x="839" y="370"/>
                    <a:pt x="839" y="370"/>
                  </a:cubicBezTo>
                  <a:cubicBezTo>
                    <a:pt x="835" y="374"/>
                    <a:pt x="833" y="376"/>
                    <a:pt x="829" y="377"/>
                  </a:cubicBezTo>
                  <a:cubicBezTo>
                    <a:pt x="828" y="377"/>
                    <a:pt x="826" y="375"/>
                    <a:pt x="825" y="374"/>
                  </a:cubicBezTo>
                  <a:cubicBezTo>
                    <a:pt x="823" y="372"/>
                    <a:pt x="821" y="370"/>
                    <a:pt x="818" y="370"/>
                  </a:cubicBezTo>
                  <a:cubicBezTo>
                    <a:pt x="817" y="370"/>
                    <a:pt x="817" y="370"/>
                    <a:pt x="817" y="370"/>
                  </a:cubicBezTo>
                  <a:cubicBezTo>
                    <a:pt x="813" y="370"/>
                    <a:pt x="812" y="374"/>
                    <a:pt x="811" y="378"/>
                  </a:cubicBezTo>
                  <a:cubicBezTo>
                    <a:pt x="811" y="380"/>
                    <a:pt x="810" y="382"/>
                    <a:pt x="809" y="382"/>
                  </a:cubicBezTo>
                  <a:cubicBezTo>
                    <a:pt x="808" y="382"/>
                    <a:pt x="808" y="382"/>
                    <a:pt x="807" y="382"/>
                  </a:cubicBezTo>
                  <a:cubicBezTo>
                    <a:pt x="805" y="379"/>
                    <a:pt x="805" y="377"/>
                    <a:pt x="806" y="375"/>
                  </a:cubicBezTo>
                  <a:cubicBezTo>
                    <a:pt x="807" y="372"/>
                    <a:pt x="811" y="370"/>
                    <a:pt x="815" y="370"/>
                  </a:cubicBezTo>
                  <a:cubicBezTo>
                    <a:pt x="815" y="370"/>
                    <a:pt x="816" y="369"/>
                    <a:pt x="816" y="369"/>
                  </a:cubicBezTo>
                  <a:cubicBezTo>
                    <a:pt x="815" y="367"/>
                    <a:pt x="815" y="367"/>
                    <a:pt x="815" y="367"/>
                  </a:cubicBezTo>
                  <a:cubicBezTo>
                    <a:pt x="815" y="364"/>
                    <a:pt x="814" y="362"/>
                    <a:pt x="815" y="360"/>
                  </a:cubicBezTo>
                  <a:cubicBezTo>
                    <a:pt x="818" y="359"/>
                    <a:pt x="819" y="358"/>
                    <a:pt x="819" y="356"/>
                  </a:cubicBezTo>
                  <a:cubicBezTo>
                    <a:pt x="819" y="355"/>
                    <a:pt x="817" y="353"/>
                    <a:pt x="811" y="352"/>
                  </a:cubicBezTo>
                  <a:cubicBezTo>
                    <a:pt x="810" y="352"/>
                    <a:pt x="809" y="352"/>
                    <a:pt x="808" y="352"/>
                  </a:cubicBezTo>
                  <a:cubicBezTo>
                    <a:pt x="804" y="352"/>
                    <a:pt x="803" y="354"/>
                    <a:pt x="802" y="355"/>
                  </a:cubicBezTo>
                  <a:cubicBezTo>
                    <a:pt x="802" y="355"/>
                    <a:pt x="801" y="356"/>
                    <a:pt x="800" y="356"/>
                  </a:cubicBezTo>
                  <a:cubicBezTo>
                    <a:pt x="800" y="356"/>
                    <a:pt x="800" y="356"/>
                    <a:pt x="799" y="355"/>
                  </a:cubicBezTo>
                  <a:cubicBezTo>
                    <a:pt x="799" y="354"/>
                    <a:pt x="797" y="353"/>
                    <a:pt x="793" y="353"/>
                  </a:cubicBezTo>
                  <a:cubicBezTo>
                    <a:pt x="790" y="353"/>
                    <a:pt x="787" y="353"/>
                    <a:pt x="782" y="355"/>
                  </a:cubicBezTo>
                  <a:cubicBezTo>
                    <a:pt x="780" y="354"/>
                    <a:pt x="778" y="352"/>
                    <a:pt x="777" y="350"/>
                  </a:cubicBezTo>
                  <a:cubicBezTo>
                    <a:pt x="774" y="346"/>
                    <a:pt x="770" y="340"/>
                    <a:pt x="758" y="337"/>
                  </a:cubicBezTo>
                  <a:cubicBezTo>
                    <a:pt x="758" y="337"/>
                    <a:pt x="757" y="337"/>
                    <a:pt x="757" y="337"/>
                  </a:cubicBezTo>
                  <a:cubicBezTo>
                    <a:pt x="749" y="337"/>
                    <a:pt x="746" y="341"/>
                    <a:pt x="744" y="343"/>
                  </a:cubicBezTo>
                  <a:cubicBezTo>
                    <a:pt x="743" y="344"/>
                    <a:pt x="743" y="345"/>
                    <a:pt x="742" y="345"/>
                  </a:cubicBezTo>
                  <a:cubicBezTo>
                    <a:pt x="742" y="345"/>
                    <a:pt x="742" y="345"/>
                    <a:pt x="742" y="345"/>
                  </a:cubicBezTo>
                  <a:cubicBezTo>
                    <a:pt x="740" y="345"/>
                    <a:pt x="739" y="339"/>
                    <a:pt x="739" y="335"/>
                  </a:cubicBezTo>
                  <a:cubicBezTo>
                    <a:pt x="739" y="334"/>
                    <a:pt x="737" y="333"/>
                    <a:pt x="735" y="333"/>
                  </a:cubicBezTo>
                  <a:cubicBezTo>
                    <a:pt x="732" y="333"/>
                    <a:pt x="728" y="332"/>
                    <a:pt x="729" y="326"/>
                  </a:cubicBezTo>
                  <a:cubicBezTo>
                    <a:pt x="730" y="326"/>
                    <a:pt x="731" y="326"/>
                    <a:pt x="732" y="326"/>
                  </a:cubicBezTo>
                  <a:cubicBezTo>
                    <a:pt x="736" y="326"/>
                    <a:pt x="736" y="325"/>
                    <a:pt x="737" y="323"/>
                  </a:cubicBezTo>
                  <a:cubicBezTo>
                    <a:pt x="737" y="322"/>
                    <a:pt x="738" y="320"/>
                    <a:pt x="738" y="319"/>
                  </a:cubicBezTo>
                  <a:cubicBezTo>
                    <a:pt x="739" y="318"/>
                    <a:pt x="740" y="318"/>
                    <a:pt x="741" y="318"/>
                  </a:cubicBezTo>
                  <a:cubicBezTo>
                    <a:pt x="743" y="317"/>
                    <a:pt x="746" y="316"/>
                    <a:pt x="749" y="313"/>
                  </a:cubicBezTo>
                  <a:cubicBezTo>
                    <a:pt x="750" y="313"/>
                    <a:pt x="751" y="314"/>
                    <a:pt x="752" y="314"/>
                  </a:cubicBezTo>
                  <a:cubicBezTo>
                    <a:pt x="754" y="316"/>
                    <a:pt x="755" y="317"/>
                    <a:pt x="756" y="317"/>
                  </a:cubicBezTo>
                  <a:cubicBezTo>
                    <a:pt x="757" y="317"/>
                    <a:pt x="757" y="316"/>
                    <a:pt x="758" y="316"/>
                  </a:cubicBezTo>
                  <a:cubicBezTo>
                    <a:pt x="758" y="316"/>
                    <a:pt x="758" y="316"/>
                    <a:pt x="758" y="316"/>
                  </a:cubicBezTo>
                  <a:cubicBezTo>
                    <a:pt x="758" y="316"/>
                    <a:pt x="758" y="315"/>
                    <a:pt x="758" y="315"/>
                  </a:cubicBezTo>
                  <a:cubicBezTo>
                    <a:pt x="759" y="314"/>
                    <a:pt x="759" y="313"/>
                    <a:pt x="758" y="311"/>
                  </a:cubicBezTo>
                  <a:cubicBezTo>
                    <a:pt x="757" y="310"/>
                    <a:pt x="754" y="307"/>
                    <a:pt x="738" y="307"/>
                  </a:cubicBezTo>
                  <a:cubicBezTo>
                    <a:pt x="735" y="306"/>
                    <a:pt x="733" y="305"/>
                    <a:pt x="731" y="304"/>
                  </a:cubicBezTo>
                  <a:cubicBezTo>
                    <a:pt x="729" y="303"/>
                    <a:pt x="727" y="303"/>
                    <a:pt x="726" y="303"/>
                  </a:cubicBezTo>
                  <a:cubicBezTo>
                    <a:pt x="725" y="303"/>
                    <a:pt x="724" y="303"/>
                    <a:pt x="723" y="303"/>
                  </a:cubicBezTo>
                  <a:cubicBezTo>
                    <a:pt x="722" y="304"/>
                    <a:pt x="722" y="306"/>
                    <a:pt x="722" y="308"/>
                  </a:cubicBezTo>
                  <a:cubicBezTo>
                    <a:pt x="722" y="312"/>
                    <a:pt x="721" y="314"/>
                    <a:pt x="718" y="314"/>
                  </a:cubicBezTo>
                  <a:cubicBezTo>
                    <a:pt x="718" y="314"/>
                    <a:pt x="717" y="314"/>
                    <a:pt x="717" y="314"/>
                  </a:cubicBezTo>
                  <a:cubicBezTo>
                    <a:pt x="717" y="313"/>
                    <a:pt x="717" y="312"/>
                    <a:pt x="717" y="311"/>
                  </a:cubicBezTo>
                  <a:cubicBezTo>
                    <a:pt x="718" y="308"/>
                    <a:pt x="718" y="306"/>
                    <a:pt x="715" y="303"/>
                  </a:cubicBezTo>
                  <a:cubicBezTo>
                    <a:pt x="712" y="302"/>
                    <a:pt x="710" y="301"/>
                    <a:pt x="707" y="301"/>
                  </a:cubicBezTo>
                  <a:cubicBezTo>
                    <a:pt x="707" y="301"/>
                    <a:pt x="706" y="301"/>
                    <a:pt x="705" y="301"/>
                  </a:cubicBezTo>
                  <a:cubicBezTo>
                    <a:pt x="704" y="301"/>
                    <a:pt x="703" y="301"/>
                    <a:pt x="702" y="301"/>
                  </a:cubicBezTo>
                  <a:cubicBezTo>
                    <a:pt x="702" y="301"/>
                    <a:pt x="702" y="301"/>
                    <a:pt x="701" y="301"/>
                  </a:cubicBezTo>
                  <a:cubicBezTo>
                    <a:pt x="700" y="300"/>
                    <a:pt x="699" y="299"/>
                    <a:pt x="698" y="299"/>
                  </a:cubicBezTo>
                  <a:cubicBezTo>
                    <a:pt x="694" y="295"/>
                    <a:pt x="693" y="295"/>
                    <a:pt x="676" y="295"/>
                  </a:cubicBezTo>
                  <a:cubicBezTo>
                    <a:pt x="673" y="295"/>
                    <a:pt x="670" y="295"/>
                    <a:pt x="665" y="295"/>
                  </a:cubicBezTo>
                  <a:cubicBezTo>
                    <a:pt x="662" y="295"/>
                    <a:pt x="661" y="292"/>
                    <a:pt x="660" y="290"/>
                  </a:cubicBezTo>
                  <a:cubicBezTo>
                    <a:pt x="660" y="288"/>
                    <a:pt x="660" y="287"/>
                    <a:pt x="659" y="286"/>
                  </a:cubicBezTo>
                  <a:cubicBezTo>
                    <a:pt x="659" y="286"/>
                    <a:pt x="658" y="286"/>
                    <a:pt x="658" y="286"/>
                  </a:cubicBezTo>
                  <a:cubicBezTo>
                    <a:pt x="658" y="286"/>
                    <a:pt x="658" y="286"/>
                    <a:pt x="658" y="286"/>
                  </a:cubicBezTo>
                  <a:cubicBezTo>
                    <a:pt x="656" y="286"/>
                    <a:pt x="655" y="288"/>
                    <a:pt x="654" y="290"/>
                  </a:cubicBezTo>
                  <a:cubicBezTo>
                    <a:pt x="653" y="291"/>
                    <a:pt x="652" y="293"/>
                    <a:pt x="651" y="293"/>
                  </a:cubicBezTo>
                  <a:cubicBezTo>
                    <a:pt x="651" y="294"/>
                    <a:pt x="650" y="294"/>
                    <a:pt x="650" y="294"/>
                  </a:cubicBezTo>
                  <a:cubicBezTo>
                    <a:pt x="648" y="294"/>
                    <a:pt x="645" y="292"/>
                    <a:pt x="643" y="291"/>
                  </a:cubicBezTo>
                  <a:cubicBezTo>
                    <a:pt x="641" y="290"/>
                    <a:pt x="639" y="288"/>
                    <a:pt x="637" y="288"/>
                  </a:cubicBezTo>
                  <a:cubicBezTo>
                    <a:pt x="637" y="288"/>
                    <a:pt x="637" y="289"/>
                    <a:pt x="637" y="289"/>
                  </a:cubicBezTo>
                  <a:cubicBezTo>
                    <a:pt x="635" y="290"/>
                    <a:pt x="633" y="291"/>
                    <a:pt x="630" y="293"/>
                  </a:cubicBezTo>
                  <a:cubicBezTo>
                    <a:pt x="625" y="297"/>
                    <a:pt x="620" y="301"/>
                    <a:pt x="611" y="301"/>
                  </a:cubicBezTo>
                  <a:cubicBezTo>
                    <a:pt x="603" y="299"/>
                    <a:pt x="600" y="295"/>
                    <a:pt x="597" y="292"/>
                  </a:cubicBezTo>
                  <a:cubicBezTo>
                    <a:pt x="595" y="290"/>
                    <a:pt x="593" y="288"/>
                    <a:pt x="591" y="287"/>
                  </a:cubicBezTo>
                  <a:cubicBezTo>
                    <a:pt x="591" y="284"/>
                    <a:pt x="593" y="281"/>
                    <a:pt x="595" y="277"/>
                  </a:cubicBezTo>
                  <a:cubicBezTo>
                    <a:pt x="596" y="277"/>
                    <a:pt x="596" y="276"/>
                    <a:pt x="597" y="275"/>
                  </a:cubicBezTo>
                  <a:cubicBezTo>
                    <a:pt x="597" y="275"/>
                    <a:pt x="597" y="275"/>
                    <a:pt x="597" y="274"/>
                  </a:cubicBezTo>
                  <a:cubicBezTo>
                    <a:pt x="596" y="273"/>
                    <a:pt x="596" y="271"/>
                    <a:pt x="595" y="270"/>
                  </a:cubicBezTo>
                  <a:cubicBezTo>
                    <a:pt x="593" y="267"/>
                    <a:pt x="592" y="264"/>
                    <a:pt x="595" y="260"/>
                  </a:cubicBezTo>
                  <a:cubicBezTo>
                    <a:pt x="597" y="258"/>
                    <a:pt x="599" y="257"/>
                    <a:pt x="601" y="257"/>
                  </a:cubicBezTo>
                  <a:cubicBezTo>
                    <a:pt x="602" y="257"/>
                    <a:pt x="603" y="257"/>
                    <a:pt x="604" y="257"/>
                  </a:cubicBezTo>
                  <a:cubicBezTo>
                    <a:pt x="604" y="257"/>
                    <a:pt x="605" y="257"/>
                    <a:pt x="605" y="257"/>
                  </a:cubicBezTo>
                  <a:cubicBezTo>
                    <a:pt x="605" y="257"/>
                    <a:pt x="605" y="257"/>
                    <a:pt x="605" y="257"/>
                  </a:cubicBezTo>
                  <a:cubicBezTo>
                    <a:pt x="609" y="256"/>
                    <a:pt x="612" y="255"/>
                    <a:pt x="614" y="255"/>
                  </a:cubicBezTo>
                  <a:cubicBezTo>
                    <a:pt x="617" y="255"/>
                    <a:pt x="618" y="256"/>
                    <a:pt x="621" y="259"/>
                  </a:cubicBezTo>
                  <a:cubicBezTo>
                    <a:pt x="622" y="259"/>
                    <a:pt x="623" y="260"/>
                    <a:pt x="623" y="261"/>
                  </a:cubicBezTo>
                  <a:cubicBezTo>
                    <a:pt x="625" y="263"/>
                    <a:pt x="627" y="267"/>
                    <a:pt x="631" y="267"/>
                  </a:cubicBezTo>
                  <a:cubicBezTo>
                    <a:pt x="631" y="267"/>
                    <a:pt x="631" y="267"/>
                    <a:pt x="632" y="267"/>
                  </a:cubicBezTo>
                  <a:cubicBezTo>
                    <a:pt x="634" y="265"/>
                    <a:pt x="635" y="261"/>
                    <a:pt x="636" y="257"/>
                  </a:cubicBezTo>
                  <a:cubicBezTo>
                    <a:pt x="636" y="257"/>
                    <a:pt x="637" y="257"/>
                    <a:pt x="637" y="256"/>
                  </a:cubicBezTo>
                  <a:cubicBezTo>
                    <a:pt x="637" y="255"/>
                    <a:pt x="638" y="253"/>
                    <a:pt x="638" y="252"/>
                  </a:cubicBezTo>
                  <a:cubicBezTo>
                    <a:pt x="638" y="250"/>
                    <a:pt x="639" y="249"/>
                    <a:pt x="639" y="247"/>
                  </a:cubicBezTo>
                  <a:cubicBezTo>
                    <a:pt x="639" y="247"/>
                    <a:pt x="639" y="247"/>
                    <a:pt x="639" y="247"/>
                  </a:cubicBezTo>
                  <a:cubicBezTo>
                    <a:pt x="639" y="245"/>
                    <a:pt x="639" y="243"/>
                    <a:pt x="638" y="241"/>
                  </a:cubicBezTo>
                  <a:cubicBezTo>
                    <a:pt x="639" y="240"/>
                    <a:pt x="640" y="239"/>
                    <a:pt x="641" y="238"/>
                  </a:cubicBezTo>
                  <a:cubicBezTo>
                    <a:pt x="641" y="238"/>
                    <a:pt x="642" y="237"/>
                    <a:pt x="642" y="237"/>
                  </a:cubicBezTo>
                  <a:cubicBezTo>
                    <a:pt x="642" y="236"/>
                    <a:pt x="643" y="235"/>
                    <a:pt x="643" y="233"/>
                  </a:cubicBezTo>
                  <a:cubicBezTo>
                    <a:pt x="641" y="226"/>
                    <a:pt x="633" y="221"/>
                    <a:pt x="626" y="216"/>
                  </a:cubicBezTo>
                  <a:cubicBezTo>
                    <a:pt x="625" y="212"/>
                    <a:pt x="625" y="209"/>
                    <a:pt x="624" y="205"/>
                  </a:cubicBezTo>
                  <a:cubicBezTo>
                    <a:pt x="624" y="205"/>
                    <a:pt x="623" y="204"/>
                    <a:pt x="623" y="204"/>
                  </a:cubicBezTo>
                  <a:cubicBezTo>
                    <a:pt x="623" y="204"/>
                    <a:pt x="623" y="204"/>
                    <a:pt x="623" y="204"/>
                  </a:cubicBezTo>
                  <a:cubicBezTo>
                    <a:pt x="623" y="204"/>
                    <a:pt x="622" y="204"/>
                    <a:pt x="622" y="204"/>
                  </a:cubicBezTo>
                  <a:cubicBezTo>
                    <a:pt x="619" y="206"/>
                    <a:pt x="617" y="213"/>
                    <a:pt x="617" y="224"/>
                  </a:cubicBezTo>
                  <a:cubicBezTo>
                    <a:pt x="614" y="227"/>
                    <a:pt x="612" y="228"/>
                    <a:pt x="610" y="229"/>
                  </a:cubicBezTo>
                  <a:cubicBezTo>
                    <a:pt x="609" y="230"/>
                    <a:pt x="609" y="230"/>
                    <a:pt x="608" y="230"/>
                  </a:cubicBezTo>
                  <a:cubicBezTo>
                    <a:pt x="606" y="232"/>
                    <a:pt x="605" y="234"/>
                    <a:pt x="604" y="235"/>
                  </a:cubicBezTo>
                  <a:cubicBezTo>
                    <a:pt x="603" y="237"/>
                    <a:pt x="602" y="239"/>
                    <a:pt x="600" y="241"/>
                  </a:cubicBezTo>
                  <a:cubicBezTo>
                    <a:pt x="600" y="241"/>
                    <a:pt x="599" y="241"/>
                    <a:pt x="599" y="241"/>
                  </a:cubicBezTo>
                  <a:cubicBezTo>
                    <a:pt x="597" y="241"/>
                    <a:pt x="596" y="240"/>
                    <a:pt x="595" y="240"/>
                  </a:cubicBezTo>
                  <a:cubicBezTo>
                    <a:pt x="594" y="239"/>
                    <a:pt x="593" y="239"/>
                    <a:pt x="592" y="239"/>
                  </a:cubicBezTo>
                  <a:cubicBezTo>
                    <a:pt x="592" y="239"/>
                    <a:pt x="592" y="239"/>
                    <a:pt x="591" y="239"/>
                  </a:cubicBezTo>
                  <a:cubicBezTo>
                    <a:pt x="590" y="239"/>
                    <a:pt x="589" y="241"/>
                    <a:pt x="588" y="242"/>
                  </a:cubicBezTo>
                  <a:cubicBezTo>
                    <a:pt x="588" y="243"/>
                    <a:pt x="587" y="243"/>
                    <a:pt x="587" y="244"/>
                  </a:cubicBezTo>
                  <a:cubicBezTo>
                    <a:pt x="586" y="244"/>
                    <a:pt x="584" y="244"/>
                    <a:pt x="583" y="245"/>
                  </a:cubicBezTo>
                  <a:cubicBezTo>
                    <a:pt x="581" y="245"/>
                    <a:pt x="579" y="245"/>
                    <a:pt x="578" y="247"/>
                  </a:cubicBezTo>
                  <a:cubicBezTo>
                    <a:pt x="576" y="250"/>
                    <a:pt x="577" y="253"/>
                    <a:pt x="577" y="256"/>
                  </a:cubicBezTo>
                  <a:cubicBezTo>
                    <a:pt x="577" y="258"/>
                    <a:pt x="577" y="260"/>
                    <a:pt x="577" y="261"/>
                  </a:cubicBezTo>
                  <a:cubicBezTo>
                    <a:pt x="577" y="266"/>
                    <a:pt x="573" y="268"/>
                    <a:pt x="570" y="268"/>
                  </a:cubicBezTo>
                  <a:cubicBezTo>
                    <a:pt x="565" y="269"/>
                    <a:pt x="564" y="270"/>
                    <a:pt x="564" y="273"/>
                  </a:cubicBezTo>
                  <a:cubicBezTo>
                    <a:pt x="564" y="274"/>
                    <a:pt x="564" y="275"/>
                    <a:pt x="563" y="276"/>
                  </a:cubicBezTo>
                  <a:cubicBezTo>
                    <a:pt x="563" y="277"/>
                    <a:pt x="562" y="277"/>
                    <a:pt x="560" y="277"/>
                  </a:cubicBezTo>
                  <a:cubicBezTo>
                    <a:pt x="559" y="277"/>
                    <a:pt x="558" y="277"/>
                    <a:pt x="558" y="277"/>
                  </a:cubicBezTo>
                  <a:cubicBezTo>
                    <a:pt x="557" y="277"/>
                    <a:pt x="556" y="277"/>
                    <a:pt x="555" y="277"/>
                  </a:cubicBezTo>
                  <a:cubicBezTo>
                    <a:pt x="555" y="277"/>
                    <a:pt x="555" y="277"/>
                    <a:pt x="555" y="277"/>
                  </a:cubicBezTo>
                  <a:cubicBezTo>
                    <a:pt x="555" y="277"/>
                    <a:pt x="554" y="277"/>
                    <a:pt x="554" y="277"/>
                  </a:cubicBezTo>
                  <a:cubicBezTo>
                    <a:pt x="553" y="278"/>
                    <a:pt x="552" y="279"/>
                    <a:pt x="551" y="280"/>
                  </a:cubicBezTo>
                  <a:cubicBezTo>
                    <a:pt x="549" y="282"/>
                    <a:pt x="547" y="283"/>
                    <a:pt x="546" y="283"/>
                  </a:cubicBezTo>
                  <a:cubicBezTo>
                    <a:pt x="546" y="283"/>
                    <a:pt x="546" y="283"/>
                    <a:pt x="546" y="283"/>
                  </a:cubicBezTo>
                  <a:cubicBezTo>
                    <a:pt x="546" y="283"/>
                    <a:pt x="546" y="283"/>
                    <a:pt x="546" y="283"/>
                  </a:cubicBezTo>
                  <a:cubicBezTo>
                    <a:pt x="545" y="283"/>
                    <a:pt x="545" y="282"/>
                    <a:pt x="545" y="281"/>
                  </a:cubicBezTo>
                  <a:cubicBezTo>
                    <a:pt x="545" y="280"/>
                    <a:pt x="545" y="280"/>
                    <a:pt x="545" y="279"/>
                  </a:cubicBezTo>
                  <a:cubicBezTo>
                    <a:pt x="544" y="279"/>
                    <a:pt x="544" y="278"/>
                    <a:pt x="544" y="278"/>
                  </a:cubicBezTo>
                  <a:cubicBezTo>
                    <a:pt x="544" y="278"/>
                    <a:pt x="543" y="278"/>
                    <a:pt x="542" y="277"/>
                  </a:cubicBezTo>
                  <a:cubicBezTo>
                    <a:pt x="541" y="277"/>
                    <a:pt x="540" y="276"/>
                    <a:pt x="540" y="275"/>
                  </a:cubicBezTo>
                  <a:cubicBezTo>
                    <a:pt x="540" y="275"/>
                    <a:pt x="542" y="274"/>
                    <a:pt x="543" y="274"/>
                  </a:cubicBezTo>
                  <a:cubicBezTo>
                    <a:pt x="545" y="273"/>
                    <a:pt x="548" y="272"/>
                    <a:pt x="549" y="268"/>
                  </a:cubicBezTo>
                  <a:cubicBezTo>
                    <a:pt x="549" y="264"/>
                    <a:pt x="546" y="262"/>
                    <a:pt x="544" y="260"/>
                  </a:cubicBezTo>
                  <a:cubicBezTo>
                    <a:pt x="542" y="259"/>
                    <a:pt x="541" y="258"/>
                    <a:pt x="540" y="257"/>
                  </a:cubicBezTo>
                  <a:cubicBezTo>
                    <a:pt x="540" y="256"/>
                    <a:pt x="540" y="255"/>
                    <a:pt x="540" y="253"/>
                  </a:cubicBezTo>
                  <a:cubicBezTo>
                    <a:pt x="540" y="251"/>
                    <a:pt x="540" y="248"/>
                    <a:pt x="538" y="248"/>
                  </a:cubicBezTo>
                  <a:cubicBezTo>
                    <a:pt x="536" y="247"/>
                    <a:pt x="535" y="247"/>
                    <a:pt x="533" y="247"/>
                  </a:cubicBezTo>
                  <a:cubicBezTo>
                    <a:pt x="530" y="247"/>
                    <a:pt x="527" y="248"/>
                    <a:pt x="524" y="249"/>
                  </a:cubicBezTo>
                  <a:cubicBezTo>
                    <a:pt x="520" y="249"/>
                    <a:pt x="516" y="250"/>
                    <a:pt x="513" y="250"/>
                  </a:cubicBezTo>
                  <a:cubicBezTo>
                    <a:pt x="512" y="250"/>
                    <a:pt x="512" y="250"/>
                    <a:pt x="512" y="250"/>
                  </a:cubicBezTo>
                  <a:cubicBezTo>
                    <a:pt x="510" y="249"/>
                    <a:pt x="509" y="248"/>
                    <a:pt x="508" y="247"/>
                  </a:cubicBezTo>
                  <a:cubicBezTo>
                    <a:pt x="506" y="246"/>
                    <a:pt x="505" y="244"/>
                    <a:pt x="502" y="243"/>
                  </a:cubicBezTo>
                  <a:cubicBezTo>
                    <a:pt x="501" y="243"/>
                    <a:pt x="499" y="243"/>
                    <a:pt x="497" y="243"/>
                  </a:cubicBezTo>
                  <a:cubicBezTo>
                    <a:pt x="494" y="243"/>
                    <a:pt x="490" y="243"/>
                    <a:pt x="485" y="243"/>
                  </a:cubicBezTo>
                  <a:cubicBezTo>
                    <a:pt x="484" y="243"/>
                    <a:pt x="482" y="243"/>
                    <a:pt x="481" y="243"/>
                  </a:cubicBezTo>
                  <a:cubicBezTo>
                    <a:pt x="477" y="243"/>
                    <a:pt x="474" y="243"/>
                    <a:pt x="474" y="245"/>
                  </a:cubicBezTo>
                  <a:cubicBezTo>
                    <a:pt x="471" y="247"/>
                    <a:pt x="469" y="252"/>
                    <a:pt x="467" y="256"/>
                  </a:cubicBezTo>
                  <a:cubicBezTo>
                    <a:pt x="467" y="257"/>
                    <a:pt x="467" y="258"/>
                    <a:pt x="466" y="259"/>
                  </a:cubicBezTo>
                  <a:cubicBezTo>
                    <a:pt x="466" y="260"/>
                    <a:pt x="466" y="260"/>
                    <a:pt x="466" y="260"/>
                  </a:cubicBezTo>
                  <a:cubicBezTo>
                    <a:pt x="464" y="266"/>
                    <a:pt x="462" y="271"/>
                    <a:pt x="455" y="271"/>
                  </a:cubicBezTo>
                  <a:cubicBezTo>
                    <a:pt x="453" y="271"/>
                    <a:pt x="452" y="271"/>
                    <a:pt x="450" y="271"/>
                  </a:cubicBezTo>
                  <a:cubicBezTo>
                    <a:pt x="450" y="271"/>
                    <a:pt x="450" y="271"/>
                    <a:pt x="450" y="271"/>
                  </a:cubicBezTo>
                  <a:cubicBezTo>
                    <a:pt x="447" y="270"/>
                    <a:pt x="444" y="270"/>
                    <a:pt x="442" y="257"/>
                  </a:cubicBezTo>
                  <a:cubicBezTo>
                    <a:pt x="442" y="256"/>
                    <a:pt x="442" y="255"/>
                    <a:pt x="442" y="254"/>
                  </a:cubicBezTo>
                  <a:cubicBezTo>
                    <a:pt x="441" y="252"/>
                    <a:pt x="441" y="249"/>
                    <a:pt x="440" y="247"/>
                  </a:cubicBezTo>
                  <a:cubicBezTo>
                    <a:pt x="440" y="247"/>
                    <a:pt x="440" y="246"/>
                    <a:pt x="440" y="246"/>
                  </a:cubicBezTo>
                  <a:cubicBezTo>
                    <a:pt x="438" y="245"/>
                    <a:pt x="435" y="244"/>
                    <a:pt x="433" y="244"/>
                  </a:cubicBezTo>
                  <a:cubicBezTo>
                    <a:pt x="431" y="243"/>
                    <a:pt x="429" y="243"/>
                    <a:pt x="429" y="243"/>
                  </a:cubicBezTo>
                  <a:cubicBezTo>
                    <a:pt x="430" y="242"/>
                    <a:pt x="431" y="241"/>
                    <a:pt x="433" y="241"/>
                  </a:cubicBezTo>
                  <a:cubicBezTo>
                    <a:pt x="434" y="241"/>
                    <a:pt x="435" y="241"/>
                    <a:pt x="436" y="242"/>
                  </a:cubicBezTo>
                  <a:cubicBezTo>
                    <a:pt x="438" y="242"/>
                    <a:pt x="439" y="241"/>
                    <a:pt x="439" y="240"/>
                  </a:cubicBezTo>
                  <a:cubicBezTo>
                    <a:pt x="440" y="239"/>
                    <a:pt x="440" y="236"/>
                    <a:pt x="438" y="232"/>
                  </a:cubicBezTo>
                  <a:cubicBezTo>
                    <a:pt x="437" y="229"/>
                    <a:pt x="437" y="228"/>
                    <a:pt x="438" y="227"/>
                  </a:cubicBezTo>
                  <a:cubicBezTo>
                    <a:pt x="439" y="226"/>
                    <a:pt x="440" y="224"/>
                    <a:pt x="440" y="220"/>
                  </a:cubicBezTo>
                  <a:cubicBezTo>
                    <a:pt x="440" y="220"/>
                    <a:pt x="440" y="219"/>
                    <a:pt x="440" y="219"/>
                  </a:cubicBezTo>
                  <a:cubicBezTo>
                    <a:pt x="436" y="212"/>
                    <a:pt x="436" y="212"/>
                    <a:pt x="436" y="212"/>
                  </a:cubicBezTo>
                  <a:cubicBezTo>
                    <a:pt x="436" y="212"/>
                    <a:pt x="436" y="212"/>
                    <a:pt x="436" y="212"/>
                  </a:cubicBezTo>
                  <a:cubicBezTo>
                    <a:pt x="435" y="212"/>
                    <a:pt x="434" y="212"/>
                    <a:pt x="434" y="212"/>
                  </a:cubicBezTo>
                  <a:cubicBezTo>
                    <a:pt x="431" y="212"/>
                    <a:pt x="430" y="214"/>
                    <a:pt x="430" y="215"/>
                  </a:cubicBezTo>
                  <a:cubicBezTo>
                    <a:pt x="429" y="216"/>
                    <a:pt x="429" y="217"/>
                    <a:pt x="427" y="218"/>
                  </a:cubicBezTo>
                  <a:cubicBezTo>
                    <a:pt x="426" y="217"/>
                    <a:pt x="425" y="216"/>
                    <a:pt x="424" y="215"/>
                  </a:cubicBezTo>
                  <a:cubicBezTo>
                    <a:pt x="423" y="215"/>
                    <a:pt x="422" y="214"/>
                    <a:pt x="422" y="214"/>
                  </a:cubicBezTo>
                  <a:cubicBezTo>
                    <a:pt x="421" y="214"/>
                    <a:pt x="420" y="213"/>
                    <a:pt x="420" y="213"/>
                  </a:cubicBezTo>
                  <a:cubicBezTo>
                    <a:pt x="417" y="213"/>
                    <a:pt x="417" y="216"/>
                    <a:pt x="415" y="222"/>
                  </a:cubicBezTo>
                  <a:cubicBezTo>
                    <a:pt x="415" y="224"/>
                    <a:pt x="415" y="226"/>
                    <a:pt x="414" y="228"/>
                  </a:cubicBezTo>
                  <a:cubicBezTo>
                    <a:pt x="411" y="232"/>
                    <a:pt x="409" y="234"/>
                    <a:pt x="409" y="237"/>
                  </a:cubicBezTo>
                  <a:cubicBezTo>
                    <a:pt x="411" y="240"/>
                    <a:pt x="411" y="241"/>
                    <a:pt x="414" y="241"/>
                  </a:cubicBezTo>
                  <a:cubicBezTo>
                    <a:pt x="415" y="242"/>
                    <a:pt x="415" y="242"/>
                    <a:pt x="416" y="242"/>
                  </a:cubicBezTo>
                  <a:cubicBezTo>
                    <a:pt x="416" y="242"/>
                    <a:pt x="417" y="243"/>
                    <a:pt x="417" y="244"/>
                  </a:cubicBezTo>
                  <a:cubicBezTo>
                    <a:pt x="417" y="246"/>
                    <a:pt x="415" y="250"/>
                    <a:pt x="411" y="252"/>
                  </a:cubicBezTo>
                  <a:cubicBezTo>
                    <a:pt x="409" y="255"/>
                    <a:pt x="407" y="257"/>
                    <a:pt x="402" y="258"/>
                  </a:cubicBezTo>
                  <a:cubicBezTo>
                    <a:pt x="396" y="254"/>
                    <a:pt x="392" y="251"/>
                    <a:pt x="394" y="243"/>
                  </a:cubicBezTo>
                  <a:cubicBezTo>
                    <a:pt x="394" y="243"/>
                    <a:pt x="394" y="242"/>
                    <a:pt x="394" y="242"/>
                  </a:cubicBezTo>
                  <a:cubicBezTo>
                    <a:pt x="394" y="240"/>
                    <a:pt x="392" y="239"/>
                    <a:pt x="390" y="238"/>
                  </a:cubicBezTo>
                  <a:cubicBezTo>
                    <a:pt x="389" y="238"/>
                    <a:pt x="389" y="237"/>
                    <a:pt x="388" y="237"/>
                  </a:cubicBezTo>
                  <a:cubicBezTo>
                    <a:pt x="388" y="237"/>
                    <a:pt x="388" y="237"/>
                    <a:pt x="388" y="237"/>
                  </a:cubicBezTo>
                  <a:cubicBezTo>
                    <a:pt x="388" y="237"/>
                    <a:pt x="388" y="237"/>
                    <a:pt x="388" y="237"/>
                  </a:cubicBezTo>
                  <a:cubicBezTo>
                    <a:pt x="386" y="236"/>
                    <a:pt x="386" y="236"/>
                    <a:pt x="386" y="235"/>
                  </a:cubicBezTo>
                  <a:cubicBezTo>
                    <a:pt x="387" y="232"/>
                    <a:pt x="388" y="231"/>
                    <a:pt x="389" y="229"/>
                  </a:cubicBezTo>
                  <a:cubicBezTo>
                    <a:pt x="391" y="227"/>
                    <a:pt x="393" y="225"/>
                    <a:pt x="394" y="221"/>
                  </a:cubicBezTo>
                  <a:cubicBezTo>
                    <a:pt x="394" y="221"/>
                    <a:pt x="394" y="221"/>
                    <a:pt x="394" y="221"/>
                  </a:cubicBezTo>
                  <a:cubicBezTo>
                    <a:pt x="392" y="212"/>
                    <a:pt x="390" y="201"/>
                    <a:pt x="392" y="196"/>
                  </a:cubicBezTo>
                  <a:cubicBezTo>
                    <a:pt x="393" y="195"/>
                    <a:pt x="395" y="195"/>
                    <a:pt x="396" y="194"/>
                  </a:cubicBezTo>
                  <a:cubicBezTo>
                    <a:pt x="399" y="193"/>
                    <a:pt x="401" y="192"/>
                    <a:pt x="403" y="190"/>
                  </a:cubicBezTo>
                  <a:cubicBezTo>
                    <a:pt x="403" y="190"/>
                    <a:pt x="404" y="190"/>
                    <a:pt x="404" y="190"/>
                  </a:cubicBezTo>
                  <a:cubicBezTo>
                    <a:pt x="405" y="186"/>
                    <a:pt x="407" y="184"/>
                    <a:pt x="410" y="183"/>
                  </a:cubicBezTo>
                  <a:cubicBezTo>
                    <a:pt x="411" y="183"/>
                    <a:pt x="411" y="183"/>
                    <a:pt x="411" y="183"/>
                  </a:cubicBezTo>
                  <a:cubicBezTo>
                    <a:pt x="414" y="181"/>
                    <a:pt x="414" y="177"/>
                    <a:pt x="413" y="173"/>
                  </a:cubicBezTo>
                  <a:cubicBezTo>
                    <a:pt x="413" y="173"/>
                    <a:pt x="413" y="173"/>
                    <a:pt x="414" y="173"/>
                  </a:cubicBezTo>
                  <a:cubicBezTo>
                    <a:pt x="415" y="173"/>
                    <a:pt x="416" y="173"/>
                    <a:pt x="417" y="173"/>
                  </a:cubicBezTo>
                  <a:cubicBezTo>
                    <a:pt x="419" y="174"/>
                    <a:pt x="420" y="174"/>
                    <a:pt x="422" y="174"/>
                  </a:cubicBezTo>
                  <a:cubicBezTo>
                    <a:pt x="423" y="174"/>
                    <a:pt x="424" y="174"/>
                    <a:pt x="425" y="173"/>
                  </a:cubicBezTo>
                  <a:cubicBezTo>
                    <a:pt x="428" y="172"/>
                    <a:pt x="429" y="172"/>
                    <a:pt x="430" y="171"/>
                  </a:cubicBezTo>
                  <a:cubicBezTo>
                    <a:pt x="431" y="170"/>
                    <a:pt x="432" y="170"/>
                    <a:pt x="434" y="170"/>
                  </a:cubicBezTo>
                  <a:cubicBezTo>
                    <a:pt x="435" y="170"/>
                    <a:pt x="435" y="170"/>
                    <a:pt x="436" y="170"/>
                  </a:cubicBezTo>
                  <a:cubicBezTo>
                    <a:pt x="436" y="170"/>
                    <a:pt x="436" y="170"/>
                    <a:pt x="436" y="170"/>
                  </a:cubicBezTo>
                  <a:cubicBezTo>
                    <a:pt x="437" y="170"/>
                    <a:pt x="437" y="170"/>
                    <a:pt x="437" y="169"/>
                  </a:cubicBezTo>
                  <a:cubicBezTo>
                    <a:pt x="443" y="162"/>
                    <a:pt x="442" y="151"/>
                    <a:pt x="442" y="141"/>
                  </a:cubicBezTo>
                  <a:cubicBezTo>
                    <a:pt x="442" y="139"/>
                    <a:pt x="442" y="137"/>
                    <a:pt x="441" y="134"/>
                  </a:cubicBezTo>
                  <a:cubicBezTo>
                    <a:pt x="446" y="133"/>
                    <a:pt x="448" y="128"/>
                    <a:pt x="447" y="124"/>
                  </a:cubicBezTo>
                  <a:cubicBezTo>
                    <a:pt x="450" y="123"/>
                    <a:pt x="452" y="121"/>
                    <a:pt x="452" y="117"/>
                  </a:cubicBezTo>
                  <a:cubicBezTo>
                    <a:pt x="452" y="117"/>
                    <a:pt x="452" y="117"/>
                    <a:pt x="452" y="117"/>
                  </a:cubicBezTo>
                  <a:cubicBezTo>
                    <a:pt x="452" y="117"/>
                    <a:pt x="452" y="117"/>
                    <a:pt x="452" y="117"/>
                  </a:cubicBezTo>
                  <a:cubicBezTo>
                    <a:pt x="452" y="116"/>
                    <a:pt x="452" y="115"/>
                    <a:pt x="452" y="114"/>
                  </a:cubicBezTo>
                  <a:cubicBezTo>
                    <a:pt x="456" y="103"/>
                    <a:pt x="458" y="99"/>
                    <a:pt x="461" y="98"/>
                  </a:cubicBezTo>
                  <a:cubicBezTo>
                    <a:pt x="462" y="101"/>
                    <a:pt x="460" y="105"/>
                    <a:pt x="459" y="109"/>
                  </a:cubicBezTo>
                  <a:cubicBezTo>
                    <a:pt x="457" y="113"/>
                    <a:pt x="456" y="117"/>
                    <a:pt x="457" y="120"/>
                  </a:cubicBezTo>
                  <a:cubicBezTo>
                    <a:pt x="458" y="122"/>
                    <a:pt x="458" y="125"/>
                    <a:pt x="458" y="127"/>
                  </a:cubicBezTo>
                  <a:cubicBezTo>
                    <a:pt x="459" y="131"/>
                    <a:pt x="459" y="135"/>
                    <a:pt x="462" y="135"/>
                  </a:cubicBezTo>
                  <a:cubicBezTo>
                    <a:pt x="463" y="135"/>
                    <a:pt x="463" y="135"/>
                    <a:pt x="463" y="135"/>
                  </a:cubicBezTo>
                  <a:cubicBezTo>
                    <a:pt x="463" y="137"/>
                    <a:pt x="463" y="138"/>
                    <a:pt x="462" y="139"/>
                  </a:cubicBezTo>
                  <a:cubicBezTo>
                    <a:pt x="462" y="140"/>
                    <a:pt x="461" y="141"/>
                    <a:pt x="461" y="142"/>
                  </a:cubicBezTo>
                  <a:cubicBezTo>
                    <a:pt x="461" y="142"/>
                    <a:pt x="461" y="142"/>
                    <a:pt x="461" y="143"/>
                  </a:cubicBezTo>
                  <a:cubicBezTo>
                    <a:pt x="463" y="147"/>
                    <a:pt x="463" y="151"/>
                    <a:pt x="462" y="158"/>
                  </a:cubicBezTo>
                  <a:cubicBezTo>
                    <a:pt x="461" y="161"/>
                    <a:pt x="463" y="165"/>
                    <a:pt x="465" y="169"/>
                  </a:cubicBezTo>
                  <a:cubicBezTo>
                    <a:pt x="468" y="173"/>
                    <a:pt x="471" y="179"/>
                    <a:pt x="471" y="187"/>
                  </a:cubicBezTo>
                  <a:cubicBezTo>
                    <a:pt x="475" y="200"/>
                    <a:pt x="487" y="230"/>
                    <a:pt x="514" y="230"/>
                  </a:cubicBezTo>
                  <a:cubicBezTo>
                    <a:pt x="517" y="230"/>
                    <a:pt x="520" y="230"/>
                    <a:pt x="522" y="229"/>
                  </a:cubicBezTo>
                  <a:cubicBezTo>
                    <a:pt x="529" y="229"/>
                    <a:pt x="534" y="229"/>
                    <a:pt x="539" y="228"/>
                  </a:cubicBezTo>
                  <a:cubicBezTo>
                    <a:pt x="541" y="227"/>
                    <a:pt x="542" y="227"/>
                    <a:pt x="544" y="226"/>
                  </a:cubicBezTo>
                  <a:cubicBezTo>
                    <a:pt x="546" y="225"/>
                    <a:pt x="548" y="224"/>
                    <a:pt x="552" y="223"/>
                  </a:cubicBezTo>
                  <a:cubicBezTo>
                    <a:pt x="552" y="223"/>
                    <a:pt x="552" y="223"/>
                    <a:pt x="553" y="223"/>
                  </a:cubicBezTo>
                  <a:cubicBezTo>
                    <a:pt x="554" y="221"/>
                    <a:pt x="555" y="219"/>
                    <a:pt x="555" y="216"/>
                  </a:cubicBezTo>
                  <a:cubicBezTo>
                    <a:pt x="555" y="215"/>
                    <a:pt x="556" y="213"/>
                    <a:pt x="556" y="212"/>
                  </a:cubicBezTo>
                  <a:cubicBezTo>
                    <a:pt x="557" y="211"/>
                    <a:pt x="558" y="210"/>
                    <a:pt x="560" y="209"/>
                  </a:cubicBezTo>
                  <a:cubicBezTo>
                    <a:pt x="561" y="208"/>
                    <a:pt x="562" y="207"/>
                    <a:pt x="563" y="206"/>
                  </a:cubicBezTo>
                  <a:cubicBezTo>
                    <a:pt x="563" y="206"/>
                    <a:pt x="564" y="205"/>
                    <a:pt x="564" y="205"/>
                  </a:cubicBezTo>
                  <a:cubicBezTo>
                    <a:pt x="564" y="197"/>
                    <a:pt x="565" y="187"/>
                    <a:pt x="566" y="178"/>
                  </a:cubicBezTo>
                  <a:cubicBezTo>
                    <a:pt x="566" y="176"/>
                    <a:pt x="565" y="174"/>
                    <a:pt x="564" y="172"/>
                  </a:cubicBezTo>
                  <a:cubicBezTo>
                    <a:pt x="563" y="170"/>
                    <a:pt x="562" y="168"/>
                    <a:pt x="562" y="166"/>
                  </a:cubicBezTo>
                  <a:cubicBezTo>
                    <a:pt x="566" y="147"/>
                    <a:pt x="566" y="136"/>
                    <a:pt x="565" y="125"/>
                  </a:cubicBezTo>
                  <a:cubicBezTo>
                    <a:pt x="565" y="121"/>
                    <a:pt x="565" y="117"/>
                    <a:pt x="565" y="113"/>
                  </a:cubicBezTo>
                  <a:cubicBezTo>
                    <a:pt x="565" y="112"/>
                    <a:pt x="566" y="110"/>
                    <a:pt x="566" y="108"/>
                  </a:cubicBezTo>
                  <a:cubicBezTo>
                    <a:pt x="568" y="104"/>
                    <a:pt x="569" y="101"/>
                    <a:pt x="568" y="97"/>
                  </a:cubicBezTo>
                  <a:cubicBezTo>
                    <a:pt x="567" y="92"/>
                    <a:pt x="565" y="89"/>
                    <a:pt x="562" y="86"/>
                  </a:cubicBezTo>
                  <a:cubicBezTo>
                    <a:pt x="560" y="83"/>
                    <a:pt x="559" y="81"/>
                    <a:pt x="557" y="77"/>
                  </a:cubicBezTo>
                  <a:cubicBezTo>
                    <a:pt x="556" y="76"/>
                    <a:pt x="556" y="75"/>
                    <a:pt x="556" y="74"/>
                  </a:cubicBezTo>
                  <a:cubicBezTo>
                    <a:pt x="556" y="70"/>
                    <a:pt x="554" y="66"/>
                    <a:pt x="545" y="65"/>
                  </a:cubicBezTo>
                  <a:cubicBezTo>
                    <a:pt x="550" y="63"/>
                    <a:pt x="554" y="62"/>
                    <a:pt x="554" y="58"/>
                  </a:cubicBezTo>
                  <a:cubicBezTo>
                    <a:pt x="554" y="57"/>
                    <a:pt x="554" y="57"/>
                    <a:pt x="554" y="57"/>
                  </a:cubicBezTo>
                  <a:cubicBezTo>
                    <a:pt x="552" y="55"/>
                    <a:pt x="549" y="52"/>
                    <a:pt x="548" y="50"/>
                  </a:cubicBezTo>
                  <a:cubicBezTo>
                    <a:pt x="545" y="45"/>
                    <a:pt x="547" y="43"/>
                    <a:pt x="549" y="41"/>
                  </a:cubicBezTo>
                  <a:cubicBezTo>
                    <a:pt x="550" y="48"/>
                    <a:pt x="553" y="51"/>
                    <a:pt x="556" y="51"/>
                  </a:cubicBezTo>
                  <a:cubicBezTo>
                    <a:pt x="557" y="51"/>
                    <a:pt x="558" y="51"/>
                    <a:pt x="559" y="50"/>
                  </a:cubicBezTo>
                  <a:cubicBezTo>
                    <a:pt x="559" y="50"/>
                    <a:pt x="559" y="50"/>
                    <a:pt x="559" y="50"/>
                  </a:cubicBezTo>
                  <a:cubicBezTo>
                    <a:pt x="562" y="46"/>
                    <a:pt x="562" y="41"/>
                    <a:pt x="562" y="36"/>
                  </a:cubicBezTo>
                  <a:cubicBezTo>
                    <a:pt x="561" y="29"/>
                    <a:pt x="557" y="28"/>
                    <a:pt x="553" y="28"/>
                  </a:cubicBezTo>
                  <a:cubicBezTo>
                    <a:pt x="552" y="28"/>
                    <a:pt x="551" y="28"/>
                    <a:pt x="550" y="28"/>
                  </a:cubicBezTo>
                  <a:cubicBezTo>
                    <a:pt x="550" y="28"/>
                    <a:pt x="549" y="28"/>
                    <a:pt x="548" y="28"/>
                  </a:cubicBezTo>
                  <a:cubicBezTo>
                    <a:pt x="548" y="28"/>
                    <a:pt x="548" y="28"/>
                    <a:pt x="548" y="28"/>
                  </a:cubicBezTo>
                  <a:cubicBezTo>
                    <a:pt x="548" y="26"/>
                    <a:pt x="548" y="25"/>
                    <a:pt x="549" y="24"/>
                  </a:cubicBezTo>
                  <a:cubicBezTo>
                    <a:pt x="549" y="22"/>
                    <a:pt x="549" y="20"/>
                    <a:pt x="549" y="17"/>
                  </a:cubicBezTo>
                  <a:cubicBezTo>
                    <a:pt x="549" y="17"/>
                    <a:pt x="549" y="17"/>
                    <a:pt x="549" y="16"/>
                  </a:cubicBezTo>
                  <a:cubicBezTo>
                    <a:pt x="548" y="16"/>
                    <a:pt x="548" y="16"/>
                    <a:pt x="548" y="16"/>
                  </a:cubicBezTo>
                  <a:cubicBezTo>
                    <a:pt x="548" y="16"/>
                    <a:pt x="548" y="16"/>
                    <a:pt x="548" y="17"/>
                  </a:cubicBezTo>
                  <a:cubicBezTo>
                    <a:pt x="545" y="19"/>
                    <a:pt x="542" y="20"/>
                    <a:pt x="539" y="20"/>
                  </a:cubicBezTo>
                  <a:cubicBezTo>
                    <a:pt x="537" y="20"/>
                    <a:pt x="536" y="19"/>
                    <a:pt x="534" y="19"/>
                  </a:cubicBezTo>
                  <a:cubicBezTo>
                    <a:pt x="529" y="16"/>
                    <a:pt x="525" y="12"/>
                    <a:pt x="521" y="9"/>
                  </a:cubicBezTo>
                  <a:cubicBezTo>
                    <a:pt x="515" y="4"/>
                    <a:pt x="510" y="0"/>
                    <a:pt x="506" y="0"/>
                  </a:cubicBezTo>
                  <a:cubicBezTo>
                    <a:pt x="506" y="0"/>
                    <a:pt x="505" y="0"/>
                    <a:pt x="505" y="0"/>
                  </a:cubicBezTo>
                  <a:cubicBezTo>
                    <a:pt x="500" y="1"/>
                    <a:pt x="498" y="3"/>
                    <a:pt x="497" y="5"/>
                  </a:cubicBezTo>
                  <a:cubicBezTo>
                    <a:pt x="496" y="7"/>
                    <a:pt x="495" y="8"/>
                    <a:pt x="493" y="9"/>
                  </a:cubicBezTo>
                  <a:cubicBezTo>
                    <a:pt x="493" y="9"/>
                    <a:pt x="492" y="9"/>
                    <a:pt x="491" y="9"/>
                  </a:cubicBezTo>
                  <a:cubicBezTo>
                    <a:pt x="490" y="9"/>
                    <a:pt x="488" y="8"/>
                    <a:pt x="486" y="8"/>
                  </a:cubicBezTo>
                  <a:cubicBezTo>
                    <a:pt x="484" y="8"/>
                    <a:pt x="482" y="8"/>
                    <a:pt x="480" y="8"/>
                  </a:cubicBezTo>
                  <a:cubicBezTo>
                    <a:pt x="478" y="8"/>
                    <a:pt x="476" y="8"/>
                    <a:pt x="474" y="9"/>
                  </a:cubicBezTo>
                  <a:cubicBezTo>
                    <a:pt x="469" y="11"/>
                    <a:pt x="469" y="15"/>
                    <a:pt x="467" y="24"/>
                  </a:cubicBezTo>
                  <a:cubicBezTo>
                    <a:pt x="467" y="27"/>
                    <a:pt x="466" y="31"/>
                    <a:pt x="465" y="35"/>
                  </a:cubicBezTo>
                  <a:cubicBezTo>
                    <a:pt x="463" y="45"/>
                    <a:pt x="458" y="51"/>
                    <a:pt x="450" y="52"/>
                  </a:cubicBezTo>
                  <a:cubicBezTo>
                    <a:pt x="449" y="52"/>
                    <a:pt x="448" y="52"/>
                    <a:pt x="448" y="52"/>
                  </a:cubicBezTo>
                  <a:cubicBezTo>
                    <a:pt x="445" y="52"/>
                    <a:pt x="442" y="51"/>
                    <a:pt x="439" y="51"/>
                  </a:cubicBezTo>
                  <a:cubicBezTo>
                    <a:pt x="437" y="51"/>
                    <a:pt x="434" y="50"/>
                    <a:pt x="431" y="50"/>
                  </a:cubicBezTo>
                  <a:cubicBezTo>
                    <a:pt x="429" y="50"/>
                    <a:pt x="427" y="50"/>
                    <a:pt x="425" y="51"/>
                  </a:cubicBezTo>
                  <a:cubicBezTo>
                    <a:pt x="420" y="53"/>
                    <a:pt x="416" y="56"/>
                    <a:pt x="414" y="58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09" y="63"/>
                    <a:pt x="406" y="70"/>
                    <a:pt x="404" y="76"/>
                  </a:cubicBezTo>
                  <a:cubicBezTo>
                    <a:pt x="402" y="81"/>
                    <a:pt x="401" y="85"/>
                    <a:pt x="398" y="86"/>
                  </a:cubicBezTo>
                  <a:cubicBezTo>
                    <a:pt x="395" y="89"/>
                    <a:pt x="391" y="90"/>
                    <a:pt x="386" y="90"/>
                  </a:cubicBezTo>
                  <a:cubicBezTo>
                    <a:pt x="384" y="90"/>
                    <a:pt x="381" y="90"/>
                    <a:pt x="377" y="89"/>
                  </a:cubicBezTo>
                  <a:cubicBezTo>
                    <a:pt x="377" y="89"/>
                    <a:pt x="377" y="89"/>
                    <a:pt x="377" y="89"/>
                  </a:cubicBezTo>
                  <a:cubicBezTo>
                    <a:pt x="377" y="89"/>
                    <a:pt x="377" y="90"/>
                    <a:pt x="377" y="90"/>
                  </a:cubicBezTo>
                  <a:cubicBezTo>
                    <a:pt x="373" y="97"/>
                    <a:pt x="369" y="100"/>
                    <a:pt x="364" y="101"/>
                  </a:cubicBezTo>
                  <a:cubicBezTo>
                    <a:pt x="361" y="102"/>
                    <a:pt x="356" y="102"/>
                    <a:pt x="350" y="102"/>
                  </a:cubicBezTo>
                  <a:cubicBezTo>
                    <a:pt x="350" y="102"/>
                    <a:pt x="350" y="102"/>
                    <a:pt x="350" y="102"/>
                  </a:cubicBezTo>
                  <a:cubicBezTo>
                    <a:pt x="348" y="102"/>
                    <a:pt x="348" y="105"/>
                    <a:pt x="349" y="109"/>
                  </a:cubicBezTo>
                  <a:cubicBezTo>
                    <a:pt x="350" y="113"/>
                    <a:pt x="351" y="118"/>
                    <a:pt x="349" y="121"/>
                  </a:cubicBezTo>
                  <a:cubicBezTo>
                    <a:pt x="347" y="123"/>
                    <a:pt x="345" y="124"/>
                    <a:pt x="341" y="124"/>
                  </a:cubicBezTo>
                  <a:cubicBezTo>
                    <a:pt x="339" y="124"/>
                    <a:pt x="337" y="124"/>
                    <a:pt x="334" y="123"/>
                  </a:cubicBezTo>
                  <a:cubicBezTo>
                    <a:pt x="334" y="123"/>
                    <a:pt x="334" y="123"/>
                    <a:pt x="334" y="123"/>
                  </a:cubicBezTo>
                  <a:cubicBezTo>
                    <a:pt x="334" y="123"/>
                    <a:pt x="334" y="123"/>
                    <a:pt x="334" y="123"/>
                  </a:cubicBezTo>
                  <a:cubicBezTo>
                    <a:pt x="330" y="126"/>
                    <a:pt x="332" y="129"/>
                    <a:pt x="333" y="131"/>
                  </a:cubicBezTo>
                  <a:cubicBezTo>
                    <a:pt x="334" y="135"/>
                    <a:pt x="335" y="137"/>
                    <a:pt x="330" y="140"/>
                  </a:cubicBezTo>
                  <a:cubicBezTo>
                    <a:pt x="328" y="141"/>
                    <a:pt x="327" y="141"/>
                    <a:pt x="326" y="141"/>
                  </a:cubicBezTo>
                  <a:cubicBezTo>
                    <a:pt x="324" y="141"/>
                    <a:pt x="323" y="140"/>
                    <a:pt x="321" y="140"/>
                  </a:cubicBezTo>
                  <a:cubicBezTo>
                    <a:pt x="319" y="140"/>
                    <a:pt x="318" y="139"/>
                    <a:pt x="316" y="139"/>
                  </a:cubicBezTo>
                  <a:cubicBezTo>
                    <a:pt x="313" y="139"/>
                    <a:pt x="312" y="140"/>
                    <a:pt x="309" y="141"/>
                  </a:cubicBezTo>
                  <a:cubicBezTo>
                    <a:pt x="305" y="148"/>
                    <a:pt x="305" y="153"/>
                    <a:pt x="306" y="159"/>
                  </a:cubicBezTo>
                  <a:cubicBezTo>
                    <a:pt x="306" y="164"/>
                    <a:pt x="307" y="169"/>
                    <a:pt x="303" y="176"/>
                  </a:cubicBezTo>
                  <a:cubicBezTo>
                    <a:pt x="298" y="183"/>
                    <a:pt x="289" y="186"/>
                    <a:pt x="275" y="186"/>
                  </a:cubicBezTo>
                  <a:cubicBezTo>
                    <a:pt x="259" y="186"/>
                    <a:pt x="239" y="182"/>
                    <a:pt x="218" y="178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09" y="176"/>
                    <a:pt x="209" y="176"/>
                    <a:pt x="209" y="176"/>
                  </a:cubicBezTo>
                  <a:cubicBezTo>
                    <a:pt x="194" y="174"/>
                    <a:pt x="180" y="171"/>
                    <a:pt x="167" y="169"/>
                  </a:cubicBezTo>
                  <a:cubicBezTo>
                    <a:pt x="167" y="169"/>
                    <a:pt x="167" y="169"/>
                    <a:pt x="167" y="169"/>
                  </a:cubicBezTo>
                  <a:cubicBezTo>
                    <a:pt x="167" y="169"/>
                    <a:pt x="167" y="169"/>
                    <a:pt x="166" y="169"/>
                  </a:cubicBezTo>
                  <a:cubicBezTo>
                    <a:pt x="166" y="170"/>
                    <a:pt x="166" y="170"/>
                    <a:pt x="166" y="170"/>
                  </a:cubicBezTo>
                  <a:cubicBezTo>
                    <a:pt x="169" y="177"/>
                    <a:pt x="173" y="179"/>
                    <a:pt x="180" y="179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179" y="181"/>
                    <a:pt x="177" y="182"/>
                    <a:pt x="170" y="183"/>
                  </a:cubicBezTo>
                  <a:cubicBezTo>
                    <a:pt x="170" y="183"/>
                    <a:pt x="170" y="183"/>
                    <a:pt x="170" y="183"/>
                  </a:cubicBezTo>
                  <a:cubicBezTo>
                    <a:pt x="167" y="186"/>
                    <a:pt x="167" y="189"/>
                    <a:pt x="169" y="192"/>
                  </a:cubicBezTo>
                  <a:cubicBezTo>
                    <a:pt x="168" y="197"/>
                    <a:pt x="167" y="201"/>
                    <a:pt x="170" y="202"/>
                  </a:cubicBezTo>
                  <a:cubicBezTo>
                    <a:pt x="171" y="203"/>
                    <a:pt x="171" y="203"/>
                    <a:pt x="171" y="204"/>
                  </a:cubicBezTo>
                  <a:cubicBezTo>
                    <a:pt x="173" y="205"/>
                    <a:pt x="174" y="206"/>
                    <a:pt x="174" y="209"/>
                  </a:cubicBezTo>
                  <a:cubicBezTo>
                    <a:pt x="175" y="215"/>
                    <a:pt x="175" y="221"/>
                    <a:pt x="172" y="223"/>
                  </a:cubicBezTo>
                  <a:cubicBezTo>
                    <a:pt x="169" y="223"/>
                    <a:pt x="167" y="222"/>
                    <a:pt x="166" y="221"/>
                  </a:cubicBezTo>
                  <a:cubicBezTo>
                    <a:pt x="165" y="220"/>
                    <a:pt x="165" y="218"/>
                    <a:pt x="165" y="215"/>
                  </a:cubicBezTo>
                  <a:cubicBezTo>
                    <a:pt x="165" y="213"/>
                    <a:pt x="165" y="211"/>
                    <a:pt x="164" y="209"/>
                  </a:cubicBezTo>
                  <a:cubicBezTo>
                    <a:pt x="162" y="204"/>
                    <a:pt x="158" y="202"/>
                    <a:pt x="153" y="202"/>
                  </a:cubicBezTo>
                  <a:cubicBezTo>
                    <a:pt x="152" y="202"/>
                    <a:pt x="152" y="202"/>
                    <a:pt x="152" y="202"/>
                  </a:cubicBezTo>
                  <a:cubicBezTo>
                    <a:pt x="152" y="201"/>
                    <a:pt x="152" y="201"/>
                    <a:pt x="152" y="200"/>
                  </a:cubicBezTo>
                  <a:cubicBezTo>
                    <a:pt x="152" y="198"/>
                    <a:pt x="152" y="197"/>
                    <a:pt x="151" y="196"/>
                  </a:cubicBezTo>
                  <a:cubicBezTo>
                    <a:pt x="151" y="196"/>
                    <a:pt x="151" y="196"/>
                    <a:pt x="151" y="196"/>
                  </a:cubicBezTo>
                  <a:cubicBezTo>
                    <a:pt x="150" y="195"/>
                    <a:pt x="149" y="195"/>
                    <a:pt x="147" y="195"/>
                  </a:cubicBezTo>
                  <a:cubicBezTo>
                    <a:pt x="146" y="195"/>
                    <a:pt x="145" y="195"/>
                    <a:pt x="144" y="195"/>
                  </a:cubicBezTo>
                  <a:cubicBezTo>
                    <a:pt x="144" y="195"/>
                    <a:pt x="143" y="195"/>
                    <a:pt x="142" y="195"/>
                  </a:cubicBezTo>
                  <a:cubicBezTo>
                    <a:pt x="143" y="193"/>
                    <a:pt x="143" y="190"/>
                    <a:pt x="140" y="189"/>
                  </a:cubicBezTo>
                  <a:cubicBezTo>
                    <a:pt x="140" y="189"/>
                    <a:pt x="140" y="189"/>
                    <a:pt x="139" y="189"/>
                  </a:cubicBezTo>
                  <a:cubicBezTo>
                    <a:pt x="136" y="189"/>
                    <a:pt x="130" y="191"/>
                    <a:pt x="127" y="192"/>
                  </a:cubicBezTo>
                  <a:cubicBezTo>
                    <a:pt x="127" y="192"/>
                    <a:pt x="127" y="192"/>
                    <a:pt x="127" y="192"/>
                  </a:cubicBezTo>
                  <a:cubicBezTo>
                    <a:pt x="122" y="198"/>
                    <a:pt x="120" y="198"/>
                    <a:pt x="113" y="199"/>
                  </a:cubicBezTo>
                  <a:cubicBezTo>
                    <a:pt x="112" y="200"/>
                    <a:pt x="110" y="200"/>
                    <a:pt x="109" y="200"/>
                  </a:cubicBezTo>
                  <a:cubicBezTo>
                    <a:pt x="109" y="200"/>
                    <a:pt x="108" y="200"/>
                    <a:pt x="108" y="200"/>
                  </a:cubicBezTo>
                  <a:cubicBezTo>
                    <a:pt x="108" y="201"/>
                    <a:pt x="107" y="201"/>
                    <a:pt x="107" y="201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5" y="203"/>
                    <a:pt x="102" y="205"/>
                    <a:pt x="99" y="206"/>
                  </a:cubicBezTo>
                  <a:cubicBezTo>
                    <a:pt x="99" y="206"/>
                    <a:pt x="99" y="206"/>
                    <a:pt x="99" y="206"/>
                  </a:cubicBezTo>
                  <a:cubicBezTo>
                    <a:pt x="97" y="208"/>
                    <a:pt x="95" y="209"/>
                    <a:pt x="94" y="211"/>
                  </a:cubicBezTo>
                  <a:cubicBezTo>
                    <a:pt x="93" y="211"/>
                    <a:pt x="93" y="212"/>
                    <a:pt x="92" y="212"/>
                  </a:cubicBezTo>
                  <a:cubicBezTo>
                    <a:pt x="91" y="212"/>
                    <a:pt x="91" y="212"/>
                    <a:pt x="90" y="212"/>
                  </a:cubicBezTo>
                  <a:cubicBezTo>
                    <a:pt x="82" y="212"/>
                    <a:pt x="79" y="215"/>
                    <a:pt x="78" y="223"/>
                  </a:cubicBezTo>
                  <a:cubicBezTo>
                    <a:pt x="76" y="228"/>
                    <a:pt x="73" y="231"/>
                    <a:pt x="69" y="235"/>
                  </a:cubicBezTo>
                  <a:cubicBezTo>
                    <a:pt x="68" y="234"/>
                    <a:pt x="67" y="234"/>
                    <a:pt x="66" y="234"/>
                  </a:cubicBezTo>
                  <a:cubicBezTo>
                    <a:pt x="71" y="227"/>
                    <a:pt x="73" y="221"/>
                    <a:pt x="72" y="218"/>
                  </a:cubicBezTo>
                  <a:cubicBezTo>
                    <a:pt x="72" y="217"/>
                    <a:pt x="72" y="217"/>
                    <a:pt x="71" y="217"/>
                  </a:cubicBezTo>
                  <a:cubicBezTo>
                    <a:pt x="71" y="217"/>
                    <a:pt x="71" y="217"/>
                    <a:pt x="71" y="217"/>
                  </a:cubicBezTo>
                  <a:cubicBezTo>
                    <a:pt x="67" y="218"/>
                    <a:pt x="67" y="218"/>
                    <a:pt x="67" y="218"/>
                  </a:cubicBezTo>
                  <a:cubicBezTo>
                    <a:pt x="52" y="222"/>
                    <a:pt x="48" y="223"/>
                    <a:pt x="47" y="229"/>
                  </a:cubicBezTo>
                  <a:cubicBezTo>
                    <a:pt x="45" y="233"/>
                    <a:pt x="42" y="236"/>
                    <a:pt x="38" y="237"/>
                  </a:cubicBezTo>
                  <a:cubicBezTo>
                    <a:pt x="37" y="237"/>
                    <a:pt x="37" y="237"/>
                    <a:pt x="36" y="237"/>
                  </a:cubicBezTo>
                  <a:cubicBezTo>
                    <a:pt x="28" y="237"/>
                    <a:pt x="27" y="239"/>
                    <a:pt x="25" y="246"/>
                  </a:cubicBezTo>
                  <a:cubicBezTo>
                    <a:pt x="24" y="248"/>
                    <a:pt x="24" y="250"/>
                    <a:pt x="23" y="252"/>
                  </a:cubicBezTo>
                  <a:cubicBezTo>
                    <a:pt x="18" y="262"/>
                    <a:pt x="13" y="263"/>
                    <a:pt x="6" y="264"/>
                  </a:cubicBezTo>
                  <a:cubicBezTo>
                    <a:pt x="6" y="264"/>
                    <a:pt x="5" y="264"/>
                    <a:pt x="5" y="265"/>
                  </a:cubicBezTo>
                  <a:cubicBezTo>
                    <a:pt x="0" y="276"/>
                    <a:pt x="7" y="288"/>
                    <a:pt x="12" y="294"/>
                  </a:cubicBezTo>
                  <a:cubicBezTo>
                    <a:pt x="12" y="297"/>
                    <a:pt x="11" y="298"/>
                    <a:pt x="10" y="300"/>
                  </a:cubicBezTo>
                  <a:close/>
                  <a:moveTo>
                    <a:pt x="275" y="295"/>
                  </a:moveTo>
                  <a:cubicBezTo>
                    <a:pt x="281" y="294"/>
                    <a:pt x="281" y="294"/>
                    <a:pt x="281" y="294"/>
                  </a:cubicBezTo>
                  <a:cubicBezTo>
                    <a:pt x="281" y="294"/>
                    <a:pt x="281" y="294"/>
                    <a:pt x="282" y="294"/>
                  </a:cubicBezTo>
                  <a:cubicBezTo>
                    <a:pt x="282" y="291"/>
                    <a:pt x="282" y="291"/>
                    <a:pt x="282" y="291"/>
                  </a:cubicBezTo>
                  <a:cubicBezTo>
                    <a:pt x="284" y="291"/>
                    <a:pt x="285" y="290"/>
                    <a:pt x="286" y="287"/>
                  </a:cubicBezTo>
                  <a:cubicBezTo>
                    <a:pt x="287" y="284"/>
                    <a:pt x="286" y="280"/>
                    <a:pt x="285" y="277"/>
                  </a:cubicBezTo>
                  <a:cubicBezTo>
                    <a:pt x="284" y="273"/>
                    <a:pt x="283" y="268"/>
                    <a:pt x="284" y="265"/>
                  </a:cubicBezTo>
                  <a:cubicBezTo>
                    <a:pt x="285" y="262"/>
                    <a:pt x="287" y="261"/>
                    <a:pt x="290" y="261"/>
                  </a:cubicBezTo>
                  <a:cubicBezTo>
                    <a:pt x="291" y="260"/>
                    <a:pt x="292" y="260"/>
                    <a:pt x="293" y="260"/>
                  </a:cubicBezTo>
                  <a:cubicBezTo>
                    <a:pt x="293" y="260"/>
                    <a:pt x="293" y="259"/>
                    <a:pt x="293" y="259"/>
                  </a:cubicBezTo>
                  <a:cubicBezTo>
                    <a:pt x="293" y="257"/>
                    <a:pt x="293" y="257"/>
                    <a:pt x="293" y="257"/>
                  </a:cubicBezTo>
                  <a:cubicBezTo>
                    <a:pt x="294" y="254"/>
                    <a:pt x="295" y="249"/>
                    <a:pt x="296" y="247"/>
                  </a:cubicBezTo>
                  <a:cubicBezTo>
                    <a:pt x="296" y="248"/>
                    <a:pt x="296" y="248"/>
                    <a:pt x="296" y="249"/>
                  </a:cubicBezTo>
                  <a:cubicBezTo>
                    <a:pt x="296" y="250"/>
                    <a:pt x="296" y="253"/>
                    <a:pt x="299" y="253"/>
                  </a:cubicBezTo>
                  <a:cubicBezTo>
                    <a:pt x="299" y="253"/>
                    <a:pt x="300" y="253"/>
                    <a:pt x="300" y="252"/>
                  </a:cubicBezTo>
                  <a:cubicBezTo>
                    <a:pt x="304" y="251"/>
                    <a:pt x="307" y="248"/>
                    <a:pt x="311" y="246"/>
                  </a:cubicBezTo>
                  <a:cubicBezTo>
                    <a:pt x="312" y="245"/>
                    <a:pt x="313" y="244"/>
                    <a:pt x="314" y="243"/>
                  </a:cubicBezTo>
                  <a:cubicBezTo>
                    <a:pt x="315" y="246"/>
                    <a:pt x="311" y="249"/>
                    <a:pt x="308" y="252"/>
                  </a:cubicBezTo>
                  <a:cubicBezTo>
                    <a:pt x="304" y="256"/>
                    <a:pt x="300" y="260"/>
                    <a:pt x="303" y="263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304" y="263"/>
                    <a:pt x="304" y="264"/>
                    <a:pt x="304" y="264"/>
                  </a:cubicBezTo>
                  <a:cubicBezTo>
                    <a:pt x="306" y="264"/>
                    <a:pt x="307" y="262"/>
                    <a:pt x="308" y="261"/>
                  </a:cubicBezTo>
                  <a:cubicBezTo>
                    <a:pt x="309" y="261"/>
                    <a:pt x="310" y="260"/>
                    <a:pt x="310" y="260"/>
                  </a:cubicBezTo>
                  <a:cubicBezTo>
                    <a:pt x="310" y="260"/>
                    <a:pt x="310" y="261"/>
                    <a:pt x="310" y="262"/>
                  </a:cubicBezTo>
                  <a:cubicBezTo>
                    <a:pt x="310" y="263"/>
                    <a:pt x="310" y="266"/>
                    <a:pt x="313" y="266"/>
                  </a:cubicBezTo>
                  <a:cubicBezTo>
                    <a:pt x="313" y="266"/>
                    <a:pt x="313" y="266"/>
                    <a:pt x="313" y="266"/>
                  </a:cubicBezTo>
                  <a:cubicBezTo>
                    <a:pt x="314" y="266"/>
                    <a:pt x="314" y="266"/>
                    <a:pt x="314" y="266"/>
                  </a:cubicBezTo>
                  <a:cubicBezTo>
                    <a:pt x="322" y="261"/>
                    <a:pt x="324" y="258"/>
                    <a:pt x="323" y="249"/>
                  </a:cubicBezTo>
                  <a:cubicBezTo>
                    <a:pt x="325" y="247"/>
                    <a:pt x="325" y="244"/>
                    <a:pt x="325" y="241"/>
                  </a:cubicBezTo>
                  <a:cubicBezTo>
                    <a:pt x="325" y="238"/>
                    <a:pt x="325" y="235"/>
                    <a:pt x="326" y="235"/>
                  </a:cubicBezTo>
                  <a:cubicBezTo>
                    <a:pt x="326" y="235"/>
                    <a:pt x="326" y="235"/>
                    <a:pt x="326" y="235"/>
                  </a:cubicBezTo>
                  <a:cubicBezTo>
                    <a:pt x="329" y="236"/>
                    <a:pt x="329" y="239"/>
                    <a:pt x="328" y="244"/>
                  </a:cubicBezTo>
                  <a:cubicBezTo>
                    <a:pt x="328" y="246"/>
                    <a:pt x="328" y="248"/>
                    <a:pt x="328" y="249"/>
                  </a:cubicBezTo>
                  <a:cubicBezTo>
                    <a:pt x="328" y="257"/>
                    <a:pt x="328" y="263"/>
                    <a:pt x="325" y="267"/>
                  </a:cubicBezTo>
                  <a:cubicBezTo>
                    <a:pt x="325" y="268"/>
                    <a:pt x="323" y="269"/>
                    <a:pt x="321" y="269"/>
                  </a:cubicBezTo>
                  <a:cubicBezTo>
                    <a:pt x="316" y="271"/>
                    <a:pt x="309" y="273"/>
                    <a:pt x="308" y="286"/>
                  </a:cubicBezTo>
                  <a:cubicBezTo>
                    <a:pt x="308" y="287"/>
                    <a:pt x="307" y="288"/>
                    <a:pt x="305" y="288"/>
                  </a:cubicBezTo>
                  <a:cubicBezTo>
                    <a:pt x="303" y="289"/>
                    <a:pt x="302" y="289"/>
                    <a:pt x="301" y="290"/>
                  </a:cubicBezTo>
                  <a:cubicBezTo>
                    <a:pt x="300" y="292"/>
                    <a:pt x="299" y="294"/>
                    <a:pt x="297" y="296"/>
                  </a:cubicBezTo>
                  <a:cubicBezTo>
                    <a:pt x="292" y="302"/>
                    <a:pt x="287" y="303"/>
                    <a:pt x="284" y="303"/>
                  </a:cubicBezTo>
                  <a:cubicBezTo>
                    <a:pt x="280" y="303"/>
                    <a:pt x="277" y="302"/>
                    <a:pt x="275" y="299"/>
                  </a:cubicBezTo>
                  <a:cubicBezTo>
                    <a:pt x="274" y="298"/>
                    <a:pt x="273" y="297"/>
                    <a:pt x="273" y="295"/>
                  </a:cubicBezTo>
                  <a:cubicBezTo>
                    <a:pt x="274" y="295"/>
                    <a:pt x="274" y="295"/>
                    <a:pt x="275" y="295"/>
                  </a:cubicBezTo>
                  <a:close/>
                  <a:moveTo>
                    <a:pt x="196" y="231"/>
                  </a:moveTo>
                  <a:cubicBezTo>
                    <a:pt x="197" y="230"/>
                    <a:pt x="198" y="229"/>
                    <a:pt x="199" y="229"/>
                  </a:cubicBezTo>
                  <a:cubicBezTo>
                    <a:pt x="200" y="229"/>
                    <a:pt x="200" y="228"/>
                    <a:pt x="200" y="228"/>
                  </a:cubicBezTo>
                  <a:cubicBezTo>
                    <a:pt x="201" y="227"/>
                    <a:pt x="201" y="225"/>
                    <a:pt x="201" y="223"/>
                  </a:cubicBezTo>
                  <a:cubicBezTo>
                    <a:pt x="201" y="221"/>
                    <a:pt x="201" y="219"/>
                    <a:pt x="202" y="217"/>
                  </a:cubicBezTo>
                  <a:cubicBezTo>
                    <a:pt x="203" y="216"/>
                    <a:pt x="204" y="216"/>
                    <a:pt x="206" y="215"/>
                  </a:cubicBezTo>
                  <a:cubicBezTo>
                    <a:pt x="208" y="214"/>
                    <a:pt x="210" y="213"/>
                    <a:pt x="211" y="212"/>
                  </a:cubicBezTo>
                  <a:cubicBezTo>
                    <a:pt x="213" y="209"/>
                    <a:pt x="213" y="207"/>
                    <a:pt x="213" y="204"/>
                  </a:cubicBezTo>
                  <a:cubicBezTo>
                    <a:pt x="213" y="202"/>
                    <a:pt x="214" y="200"/>
                    <a:pt x="215" y="199"/>
                  </a:cubicBezTo>
                  <a:cubicBezTo>
                    <a:pt x="215" y="198"/>
                    <a:pt x="215" y="198"/>
                    <a:pt x="215" y="198"/>
                  </a:cubicBezTo>
                  <a:cubicBezTo>
                    <a:pt x="217" y="196"/>
                    <a:pt x="219" y="196"/>
                    <a:pt x="222" y="196"/>
                  </a:cubicBezTo>
                  <a:cubicBezTo>
                    <a:pt x="224" y="196"/>
                    <a:pt x="226" y="195"/>
                    <a:pt x="227" y="195"/>
                  </a:cubicBezTo>
                  <a:cubicBezTo>
                    <a:pt x="228" y="195"/>
                    <a:pt x="229" y="194"/>
                    <a:pt x="230" y="194"/>
                  </a:cubicBezTo>
                  <a:cubicBezTo>
                    <a:pt x="231" y="193"/>
                    <a:pt x="231" y="193"/>
                    <a:pt x="232" y="193"/>
                  </a:cubicBezTo>
                  <a:cubicBezTo>
                    <a:pt x="234" y="193"/>
                    <a:pt x="234" y="193"/>
                    <a:pt x="235" y="195"/>
                  </a:cubicBezTo>
                  <a:cubicBezTo>
                    <a:pt x="236" y="195"/>
                    <a:pt x="237" y="196"/>
                    <a:pt x="238" y="197"/>
                  </a:cubicBezTo>
                  <a:cubicBezTo>
                    <a:pt x="239" y="198"/>
                    <a:pt x="240" y="198"/>
                    <a:pt x="242" y="198"/>
                  </a:cubicBezTo>
                  <a:cubicBezTo>
                    <a:pt x="243" y="198"/>
                    <a:pt x="244" y="198"/>
                    <a:pt x="245" y="198"/>
                  </a:cubicBezTo>
                  <a:cubicBezTo>
                    <a:pt x="245" y="198"/>
                    <a:pt x="245" y="200"/>
                    <a:pt x="245" y="200"/>
                  </a:cubicBezTo>
                  <a:cubicBezTo>
                    <a:pt x="245" y="202"/>
                    <a:pt x="244" y="203"/>
                    <a:pt x="245" y="204"/>
                  </a:cubicBezTo>
                  <a:cubicBezTo>
                    <a:pt x="246" y="205"/>
                    <a:pt x="246" y="206"/>
                    <a:pt x="247" y="207"/>
                  </a:cubicBezTo>
                  <a:cubicBezTo>
                    <a:pt x="249" y="209"/>
                    <a:pt x="250" y="210"/>
                    <a:pt x="249" y="212"/>
                  </a:cubicBezTo>
                  <a:cubicBezTo>
                    <a:pt x="249" y="215"/>
                    <a:pt x="248" y="216"/>
                    <a:pt x="246" y="218"/>
                  </a:cubicBezTo>
                  <a:cubicBezTo>
                    <a:pt x="244" y="219"/>
                    <a:pt x="243" y="221"/>
                    <a:pt x="241" y="223"/>
                  </a:cubicBezTo>
                  <a:cubicBezTo>
                    <a:pt x="240" y="227"/>
                    <a:pt x="240" y="227"/>
                    <a:pt x="240" y="227"/>
                  </a:cubicBezTo>
                  <a:cubicBezTo>
                    <a:pt x="238" y="237"/>
                    <a:pt x="235" y="247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29" y="255"/>
                    <a:pt x="229" y="256"/>
                    <a:pt x="228" y="256"/>
                  </a:cubicBezTo>
                  <a:cubicBezTo>
                    <a:pt x="228" y="256"/>
                    <a:pt x="228" y="257"/>
                    <a:pt x="227" y="257"/>
                  </a:cubicBezTo>
                  <a:cubicBezTo>
                    <a:pt x="226" y="257"/>
                    <a:pt x="225" y="256"/>
                    <a:pt x="224" y="256"/>
                  </a:cubicBezTo>
                  <a:cubicBezTo>
                    <a:pt x="223" y="255"/>
                    <a:pt x="222" y="255"/>
                    <a:pt x="221" y="255"/>
                  </a:cubicBezTo>
                  <a:cubicBezTo>
                    <a:pt x="221" y="255"/>
                    <a:pt x="221" y="255"/>
                    <a:pt x="221" y="255"/>
                  </a:cubicBezTo>
                  <a:cubicBezTo>
                    <a:pt x="219" y="255"/>
                    <a:pt x="216" y="256"/>
                    <a:pt x="214" y="257"/>
                  </a:cubicBezTo>
                  <a:cubicBezTo>
                    <a:pt x="212" y="258"/>
                    <a:pt x="210" y="259"/>
                    <a:pt x="208" y="259"/>
                  </a:cubicBezTo>
                  <a:cubicBezTo>
                    <a:pt x="208" y="259"/>
                    <a:pt x="207" y="258"/>
                    <a:pt x="206" y="258"/>
                  </a:cubicBezTo>
                  <a:cubicBezTo>
                    <a:pt x="204" y="257"/>
                    <a:pt x="204" y="256"/>
                    <a:pt x="204" y="253"/>
                  </a:cubicBezTo>
                  <a:cubicBezTo>
                    <a:pt x="204" y="251"/>
                    <a:pt x="203" y="248"/>
                    <a:pt x="202" y="246"/>
                  </a:cubicBezTo>
                  <a:cubicBezTo>
                    <a:pt x="200" y="244"/>
                    <a:pt x="197" y="244"/>
                    <a:pt x="194" y="244"/>
                  </a:cubicBezTo>
                  <a:cubicBezTo>
                    <a:pt x="190" y="244"/>
                    <a:pt x="188" y="244"/>
                    <a:pt x="187" y="242"/>
                  </a:cubicBezTo>
                  <a:cubicBezTo>
                    <a:pt x="187" y="236"/>
                    <a:pt x="192" y="233"/>
                    <a:pt x="196" y="23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101"/>
            <p:cNvSpPr>
              <a:spLocks/>
            </p:cNvSpPr>
            <p:nvPr userDrawn="1"/>
          </p:nvSpPr>
          <p:spPr bwMode="auto">
            <a:xfrm>
              <a:off x="4292600" y="10818499"/>
              <a:ext cx="38100" cy="61913"/>
            </a:xfrm>
            <a:custGeom>
              <a:avLst/>
              <a:gdLst>
                <a:gd name="T0" fmla="*/ 2 w 10"/>
                <a:gd name="T1" fmla="*/ 16 h 16"/>
                <a:gd name="T2" fmla="*/ 2 w 10"/>
                <a:gd name="T3" fmla="*/ 16 h 16"/>
                <a:gd name="T4" fmla="*/ 4 w 10"/>
                <a:gd name="T5" fmla="*/ 16 h 16"/>
                <a:gd name="T6" fmla="*/ 8 w 10"/>
                <a:gd name="T7" fmla="*/ 13 h 16"/>
                <a:gd name="T8" fmla="*/ 9 w 10"/>
                <a:gd name="T9" fmla="*/ 8 h 16"/>
                <a:gd name="T10" fmla="*/ 9 w 10"/>
                <a:gd name="T11" fmla="*/ 3 h 16"/>
                <a:gd name="T12" fmla="*/ 5 w 10"/>
                <a:gd name="T13" fmla="*/ 0 h 16"/>
                <a:gd name="T14" fmla="*/ 3 w 10"/>
                <a:gd name="T15" fmla="*/ 1 h 16"/>
                <a:gd name="T16" fmla="*/ 3 w 10"/>
                <a:gd name="T17" fmla="*/ 9 h 16"/>
                <a:gd name="T18" fmla="*/ 2 w 10"/>
                <a:gd name="T19" fmla="*/ 13 h 16"/>
                <a:gd name="T20" fmla="*/ 2 w 10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5" y="16"/>
                    <a:pt x="7" y="16"/>
                    <a:pt x="8" y="13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10" y="7"/>
                    <a:pt x="10" y="5"/>
                    <a:pt x="9" y="3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0" y="3"/>
                    <a:pt x="2" y="6"/>
                    <a:pt x="3" y="9"/>
                  </a:cubicBezTo>
                  <a:cubicBezTo>
                    <a:pt x="3" y="11"/>
                    <a:pt x="2" y="12"/>
                    <a:pt x="2" y="13"/>
                  </a:cubicBezTo>
                  <a:cubicBezTo>
                    <a:pt x="1" y="14"/>
                    <a:pt x="1" y="15"/>
                    <a:pt x="2" y="1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102"/>
            <p:cNvSpPr>
              <a:spLocks/>
            </p:cNvSpPr>
            <p:nvPr userDrawn="1"/>
          </p:nvSpPr>
          <p:spPr bwMode="auto">
            <a:xfrm>
              <a:off x="5208588" y="9672324"/>
              <a:ext cx="53975" cy="42863"/>
            </a:xfrm>
            <a:custGeom>
              <a:avLst/>
              <a:gdLst>
                <a:gd name="T0" fmla="*/ 0 w 14"/>
                <a:gd name="T1" fmla="*/ 5 h 11"/>
                <a:gd name="T2" fmla="*/ 1 w 14"/>
                <a:gd name="T3" fmla="*/ 6 h 11"/>
                <a:gd name="T4" fmla="*/ 2 w 14"/>
                <a:gd name="T5" fmla="*/ 8 h 11"/>
                <a:gd name="T6" fmla="*/ 3 w 14"/>
                <a:gd name="T7" fmla="*/ 8 h 11"/>
                <a:gd name="T8" fmla="*/ 3 w 14"/>
                <a:gd name="T9" fmla="*/ 9 h 11"/>
                <a:gd name="T10" fmla="*/ 4 w 14"/>
                <a:gd name="T11" fmla="*/ 9 h 11"/>
                <a:gd name="T12" fmla="*/ 7 w 14"/>
                <a:gd name="T13" fmla="*/ 10 h 11"/>
                <a:gd name="T14" fmla="*/ 8 w 14"/>
                <a:gd name="T15" fmla="*/ 10 h 11"/>
                <a:gd name="T16" fmla="*/ 10 w 14"/>
                <a:gd name="T17" fmla="*/ 11 h 11"/>
                <a:gd name="T18" fmla="*/ 11 w 14"/>
                <a:gd name="T19" fmla="*/ 11 h 11"/>
                <a:gd name="T20" fmla="*/ 11 w 14"/>
                <a:gd name="T21" fmla="*/ 10 h 11"/>
                <a:gd name="T22" fmla="*/ 12 w 14"/>
                <a:gd name="T23" fmla="*/ 10 h 11"/>
                <a:gd name="T24" fmla="*/ 12 w 14"/>
                <a:gd name="T25" fmla="*/ 10 h 11"/>
                <a:gd name="T26" fmla="*/ 13 w 14"/>
                <a:gd name="T27" fmla="*/ 9 h 11"/>
                <a:gd name="T28" fmla="*/ 14 w 14"/>
                <a:gd name="T29" fmla="*/ 8 h 11"/>
                <a:gd name="T30" fmla="*/ 14 w 14"/>
                <a:gd name="T31" fmla="*/ 8 h 11"/>
                <a:gd name="T32" fmla="*/ 14 w 14"/>
                <a:gd name="T33" fmla="*/ 7 h 11"/>
                <a:gd name="T34" fmla="*/ 13 w 14"/>
                <a:gd name="T35" fmla="*/ 6 h 11"/>
                <a:gd name="T36" fmla="*/ 13 w 14"/>
                <a:gd name="T37" fmla="*/ 4 h 11"/>
                <a:gd name="T38" fmla="*/ 13 w 14"/>
                <a:gd name="T39" fmla="*/ 3 h 11"/>
                <a:gd name="T40" fmla="*/ 12 w 14"/>
                <a:gd name="T41" fmla="*/ 3 h 11"/>
                <a:gd name="T42" fmla="*/ 11 w 14"/>
                <a:gd name="T43" fmla="*/ 2 h 11"/>
                <a:gd name="T44" fmla="*/ 9 w 14"/>
                <a:gd name="T45" fmla="*/ 0 h 11"/>
                <a:gd name="T46" fmla="*/ 8 w 14"/>
                <a:gd name="T47" fmla="*/ 0 h 11"/>
                <a:gd name="T48" fmla="*/ 4 w 14"/>
                <a:gd name="T49" fmla="*/ 0 h 11"/>
                <a:gd name="T50" fmla="*/ 2 w 14"/>
                <a:gd name="T51" fmla="*/ 0 h 11"/>
                <a:gd name="T52" fmla="*/ 1 w 14"/>
                <a:gd name="T53" fmla="*/ 0 h 11"/>
                <a:gd name="T54" fmla="*/ 0 w 14"/>
                <a:gd name="T55" fmla="*/ 2 h 11"/>
                <a:gd name="T56" fmla="*/ 0 w 14"/>
                <a:gd name="T57" fmla="*/ 3 h 11"/>
                <a:gd name="T58" fmla="*/ 0 w 14"/>
                <a:gd name="T59" fmla="*/ 4 h 11"/>
                <a:gd name="T60" fmla="*/ 0 w 14"/>
                <a:gd name="T61" fmla="*/ 4 h 11"/>
                <a:gd name="T62" fmla="*/ 0 w 14"/>
                <a:gd name="T63" fmla="*/ 5 h 11"/>
                <a:gd name="T64" fmla="*/ 0 w 14"/>
                <a:gd name="T6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1">
                  <a:moveTo>
                    <a:pt x="0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3" y="3"/>
                    <a:pt x="12" y="3"/>
                    <a:pt x="12" y="3"/>
                  </a:cubicBezTo>
                  <a:cubicBezTo>
                    <a:pt x="12" y="3"/>
                    <a:pt x="12" y="3"/>
                    <a:pt x="11" y="2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103"/>
            <p:cNvSpPr>
              <a:spLocks/>
            </p:cNvSpPr>
            <p:nvPr userDrawn="1"/>
          </p:nvSpPr>
          <p:spPr bwMode="auto">
            <a:xfrm>
              <a:off x="5146675" y="9478649"/>
              <a:ext cx="196850" cy="163513"/>
            </a:xfrm>
            <a:custGeom>
              <a:avLst/>
              <a:gdLst>
                <a:gd name="T0" fmla="*/ 3 w 51"/>
                <a:gd name="T1" fmla="*/ 8 h 42"/>
                <a:gd name="T2" fmla="*/ 7 w 51"/>
                <a:gd name="T3" fmla="*/ 18 h 42"/>
                <a:gd name="T4" fmla="*/ 11 w 51"/>
                <a:gd name="T5" fmla="*/ 19 h 42"/>
                <a:gd name="T6" fmla="*/ 13 w 51"/>
                <a:gd name="T7" fmla="*/ 19 h 42"/>
                <a:gd name="T8" fmla="*/ 17 w 51"/>
                <a:gd name="T9" fmla="*/ 17 h 42"/>
                <a:gd name="T10" fmla="*/ 18 w 51"/>
                <a:gd name="T11" fmla="*/ 17 h 42"/>
                <a:gd name="T12" fmla="*/ 22 w 51"/>
                <a:gd name="T13" fmla="*/ 19 h 42"/>
                <a:gd name="T14" fmla="*/ 26 w 51"/>
                <a:gd name="T15" fmla="*/ 18 h 42"/>
                <a:gd name="T16" fmla="*/ 28 w 51"/>
                <a:gd name="T17" fmla="*/ 23 h 42"/>
                <a:gd name="T18" fmla="*/ 31 w 51"/>
                <a:gd name="T19" fmla="*/ 24 h 42"/>
                <a:gd name="T20" fmla="*/ 34 w 51"/>
                <a:gd name="T21" fmla="*/ 22 h 42"/>
                <a:gd name="T22" fmla="*/ 31 w 51"/>
                <a:gd name="T23" fmla="*/ 26 h 42"/>
                <a:gd name="T24" fmla="*/ 26 w 51"/>
                <a:gd name="T25" fmla="*/ 25 h 42"/>
                <a:gd name="T26" fmla="*/ 20 w 51"/>
                <a:gd name="T27" fmla="*/ 22 h 42"/>
                <a:gd name="T28" fmla="*/ 17 w 51"/>
                <a:gd name="T29" fmla="*/ 23 h 42"/>
                <a:gd name="T30" fmla="*/ 9 w 51"/>
                <a:gd name="T31" fmla="*/ 23 h 42"/>
                <a:gd name="T32" fmla="*/ 5 w 51"/>
                <a:gd name="T33" fmla="*/ 25 h 42"/>
                <a:gd name="T34" fmla="*/ 5 w 51"/>
                <a:gd name="T35" fmla="*/ 26 h 42"/>
                <a:gd name="T36" fmla="*/ 5 w 51"/>
                <a:gd name="T37" fmla="*/ 29 h 42"/>
                <a:gd name="T38" fmla="*/ 4 w 51"/>
                <a:gd name="T39" fmla="*/ 33 h 42"/>
                <a:gd name="T40" fmla="*/ 4 w 51"/>
                <a:gd name="T41" fmla="*/ 36 h 42"/>
                <a:gd name="T42" fmla="*/ 6 w 51"/>
                <a:gd name="T43" fmla="*/ 38 h 42"/>
                <a:gd name="T44" fmla="*/ 8 w 51"/>
                <a:gd name="T45" fmla="*/ 39 h 42"/>
                <a:gd name="T46" fmla="*/ 15 w 51"/>
                <a:gd name="T47" fmla="*/ 39 h 42"/>
                <a:gd name="T48" fmla="*/ 20 w 51"/>
                <a:gd name="T49" fmla="*/ 36 h 42"/>
                <a:gd name="T50" fmla="*/ 24 w 51"/>
                <a:gd name="T51" fmla="*/ 37 h 42"/>
                <a:gd name="T52" fmla="*/ 34 w 51"/>
                <a:gd name="T53" fmla="*/ 41 h 42"/>
                <a:gd name="T54" fmla="*/ 41 w 51"/>
                <a:gd name="T55" fmla="*/ 42 h 42"/>
                <a:gd name="T56" fmla="*/ 45 w 51"/>
                <a:gd name="T57" fmla="*/ 41 h 42"/>
                <a:gd name="T58" fmla="*/ 49 w 51"/>
                <a:gd name="T59" fmla="*/ 38 h 42"/>
                <a:gd name="T60" fmla="*/ 50 w 51"/>
                <a:gd name="T61" fmla="*/ 36 h 42"/>
                <a:gd name="T62" fmla="*/ 48 w 51"/>
                <a:gd name="T63" fmla="*/ 29 h 42"/>
                <a:gd name="T64" fmla="*/ 46 w 51"/>
                <a:gd name="T65" fmla="*/ 22 h 42"/>
                <a:gd name="T66" fmla="*/ 44 w 51"/>
                <a:gd name="T67" fmla="*/ 20 h 42"/>
                <a:gd name="T68" fmla="*/ 41 w 51"/>
                <a:gd name="T69" fmla="*/ 18 h 42"/>
                <a:gd name="T70" fmla="*/ 39 w 51"/>
                <a:gd name="T71" fmla="*/ 18 h 42"/>
                <a:gd name="T72" fmla="*/ 37 w 51"/>
                <a:gd name="T73" fmla="*/ 19 h 42"/>
                <a:gd name="T74" fmla="*/ 35 w 51"/>
                <a:gd name="T75" fmla="*/ 21 h 42"/>
                <a:gd name="T76" fmla="*/ 36 w 51"/>
                <a:gd name="T77" fmla="*/ 18 h 42"/>
                <a:gd name="T78" fmla="*/ 35 w 51"/>
                <a:gd name="T79" fmla="*/ 16 h 42"/>
                <a:gd name="T80" fmla="*/ 35 w 51"/>
                <a:gd name="T81" fmla="*/ 14 h 42"/>
                <a:gd name="T82" fmla="*/ 32 w 51"/>
                <a:gd name="T83" fmla="*/ 11 h 42"/>
                <a:gd name="T84" fmla="*/ 29 w 51"/>
                <a:gd name="T85" fmla="*/ 9 h 42"/>
                <a:gd name="T86" fmla="*/ 20 w 51"/>
                <a:gd name="T87" fmla="*/ 6 h 42"/>
                <a:gd name="T88" fmla="*/ 10 w 51"/>
                <a:gd name="T89" fmla="*/ 1 h 42"/>
                <a:gd name="T90" fmla="*/ 5 w 51"/>
                <a:gd name="T91" fmla="*/ 0 h 42"/>
                <a:gd name="T92" fmla="*/ 3 w 51"/>
                <a:gd name="T93" fmla="*/ 1 h 42"/>
                <a:gd name="T94" fmla="*/ 1 w 51"/>
                <a:gd name="T9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" h="42">
                  <a:moveTo>
                    <a:pt x="1" y="6"/>
                  </a:moveTo>
                  <a:cubicBezTo>
                    <a:pt x="1" y="6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10"/>
                    <a:pt x="5" y="11"/>
                  </a:cubicBezTo>
                  <a:cubicBezTo>
                    <a:pt x="6" y="13"/>
                    <a:pt x="7" y="15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19" y="17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3" y="19"/>
                  </a:cubicBezTo>
                  <a:cubicBezTo>
                    <a:pt x="23" y="19"/>
                    <a:pt x="24" y="19"/>
                    <a:pt x="24" y="19"/>
                  </a:cubicBezTo>
                  <a:cubicBezTo>
                    <a:pt x="25" y="19"/>
                    <a:pt x="25" y="19"/>
                    <a:pt x="26" y="18"/>
                  </a:cubicBezTo>
                  <a:cubicBezTo>
                    <a:pt x="26" y="19"/>
                    <a:pt x="26" y="19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2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3"/>
                    <a:pt x="30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2" y="23"/>
                  </a:cubicBezTo>
                  <a:cubicBezTo>
                    <a:pt x="32" y="23"/>
                    <a:pt x="32" y="23"/>
                    <a:pt x="33" y="23"/>
                  </a:cubicBezTo>
                  <a:cubicBezTo>
                    <a:pt x="33" y="23"/>
                    <a:pt x="33" y="23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3" y="23"/>
                    <a:pt x="33" y="23"/>
                  </a:cubicBezTo>
                  <a:cubicBezTo>
                    <a:pt x="32" y="24"/>
                    <a:pt x="31" y="25"/>
                    <a:pt x="31" y="26"/>
                  </a:cubicBezTo>
                  <a:cubicBezTo>
                    <a:pt x="30" y="27"/>
                    <a:pt x="29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6"/>
                    <a:pt x="26" y="26"/>
                    <a:pt x="26" y="25"/>
                  </a:cubicBezTo>
                  <a:cubicBezTo>
                    <a:pt x="25" y="24"/>
                    <a:pt x="24" y="23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1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19" y="22"/>
                    <a:pt x="19" y="22"/>
                  </a:cubicBezTo>
                  <a:cubicBezTo>
                    <a:pt x="18" y="22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4" y="23"/>
                    <a:pt x="13" y="23"/>
                    <a:pt x="11" y="23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7" y="24"/>
                    <a:pt x="6" y="24"/>
                  </a:cubicBezTo>
                  <a:cubicBezTo>
                    <a:pt x="6" y="24"/>
                    <a:pt x="6" y="24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9"/>
                    <a:pt x="5" y="30"/>
                    <a:pt x="5" y="31"/>
                  </a:cubicBezTo>
                  <a:cubicBezTo>
                    <a:pt x="5" y="31"/>
                    <a:pt x="5" y="31"/>
                    <a:pt x="5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4" y="33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9"/>
                    <a:pt x="7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9"/>
                    <a:pt x="9" y="39"/>
                    <a:pt x="10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6"/>
                    <a:pt x="20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2" y="36"/>
                    <a:pt x="23" y="37"/>
                    <a:pt x="24" y="37"/>
                  </a:cubicBezTo>
                  <a:cubicBezTo>
                    <a:pt x="25" y="38"/>
                    <a:pt x="26" y="38"/>
                    <a:pt x="27" y="39"/>
                  </a:cubicBezTo>
                  <a:cubicBezTo>
                    <a:pt x="29" y="40"/>
                    <a:pt x="30" y="40"/>
                    <a:pt x="31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2"/>
                    <a:pt x="35" y="42"/>
                    <a:pt x="35" y="42"/>
                  </a:cubicBezTo>
                  <a:cubicBezTo>
                    <a:pt x="35" y="42"/>
                    <a:pt x="36" y="42"/>
                    <a:pt x="37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5"/>
                    <a:pt x="51" y="35"/>
                    <a:pt x="51" y="34"/>
                  </a:cubicBezTo>
                  <a:cubicBezTo>
                    <a:pt x="51" y="34"/>
                    <a:pt x="50" y="34"/>
                    <a:pt x="50" y="33"/>
                  </a:cubicBezTo>
                  <a:cubicBezTo>
                    <a:pt x="50" y="32"/>
                    <a:pt x="49" y="31"/>
                    <a:pt x="48" y="29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28"/>
                    <a:pt x="47" y="27"/>
                    <a:pt x="47" y="27"/>
                  </a:cubicBezTo>
                  <a:cubicBezTo>
                    <a:pt x="47" y="25"/>
                    <a:pt x="46" y="24"/>
                    <a:pt x="46" y="22"/>
                  </a:cubicBezTo>
                  <a:cubicBezTo>
                    <a:pt x="46" y="22"/>
                    <a:pt x="45" y="21"/>
                    <a:pt x="45" y="21"/>
                  </a:cubicBezTo>
                  <a:cubicBezTo>
                    <a:pt x="45" y="21"/>
                    <a:pt x="45" y="21"/>
                    <a:pt x="45" y="20"/>
                  </a:cubicBezTo>
                  <a:cubicBezTo>
                    <a:pt x="45" y="20"/>
                    <a:pt x="44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8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19"/>
                    <a:pt x="36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0" y="10"/>
                    <a:pt x="30" y="9"/>
                  </a:cubicBezTo>
                  <a:cubicBezTo>
                    <a:pt x="30" y="9"/>
                    <a:pt x="29" y="9"/>
                    <a:pt x="29" y="9"/>
                  </a:cubicBezTo>
                  <a:cubicBezTo>
                    <a:pt x="28" y="8"/>
                    <a:pt x="27" y="8"/>
                    <a:pt x="27" y="8"/>
                  </a:cubicBezTo>
                  <a:cubicBezTo>
                    <a:pt x="25" y="7"/>
                    <a:pt x="23" y="7"/>
                    <a:pt x="22" y="7"/>
                  </a:cubicBezTo>
                  <a:cubicBezTo>
                    <a:pt x="21" y="6"/>
                    <a:pt x="21" y="6"/>
                    <a:pt x="20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4"/>
                    <a:pt x="14" y="3"/>
                    <a:pt x="12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104"/>
            <p:cNvSpPr>
              <a:spLocks/>
            </p:cNvSpPr>
            <p:nvPr userDrawn="1"/>
          </p:nvSpPr>
          <p:spPr bwMode="auto">
            <a:xfrm>
              <a:off x="4621213" y="10412099"/>
              <a:ext cx="873125" cy="304800"/>
            </a:xfrm>
            <a:custGeom>
              <a:avLst/>
              <a:gdLst>
                <a:gd name="T0" fmla="*/ 16 w 226"/>
                <a:gd name="T1" fmla="*/ 77 h 79"/>
                <a:gd name="T2" fmla="*/ 28 w 226"/>
                <a:gd name="T3" fmla="*/ 71 h 79"/>
                <a:gd name="T4" fmla="*/ 33 w 226"/>
                <a:gd name="T5" fmla="*/ 71 h 79"/>
                <a:gd name="T6" fmla="*/ 35 w 226"/>
                <a:gd name="T7" fmla="*/ 71 h 79"/>
                <a:gd name="T8" fmla="*/ 41 w 226"/>
                <a:gd name="T9" fmla="*/ 66 h 79"/>
                <a:gd name="T10" fmla="*/ 42 w 226"/>
                <a:gd name="T11" fmla="*/ 67 h 79"/>
                <a:gd name="T12" fmla="*/ 58 w 226"/>
                <a:gd name="T13" fmla="*/ 63 h 79"/>
                <a:gd name="T14" fmla="*/ 69 w 226"/>
                <a:gd name="T15" fmla="*/ 49 h 79"/>
                <a:gd name="T16" fmla="*/ 74 w 226"/>
                <a:gd name="T17" fmla="*/ 53 h 79"/>
                <a:gd name="T18" fmla="*/ 81 w 226"/>
                <a:gd name="T19" fmla="*/ 48 h 79"/>
                <a:gd name="T20" fmla="*/ 85 w 226"/>
                <a:gd name="T21" fmla="*/ 52 h 79"/>
                <a:gd name="T22" fmla="*/ 98 w 226"/>
                <a:gd name="T23" fmla="*/ 44 h 79"/>
                <a:gd name="T24" fmla="*/ 103 w 226"/>
                <a:gd name="T25" fmla="*/ 43 h 79"/>
                <a:gd name="T26" fmla="*/ 115 w 226"/>
                <a:gd name="T27" fmla="*/ 40 h 79"/>
                <a:gd name="T28" fmla="*/ 120 w 226"/>
                <a:gd name="T29" fmla="*/ 44 h 79"/>
                <a:gd name="T30" fmla="*/ 138 w 226"/>
                <a:gd name="T31" fmla="*/ 40 h 79"/>
                <a:gd name="T32" fmla="*/ 164 w 226"/>
                <a:gd name="T33" fmla="*/ 44 h 79"/>
                <a:gd name="T34" fmla="*/ 175 w 226"/>
                <a:gd name="T35" fmla="*/ 40 h 79"/>
                <a:gd name="T36" fmla="*/ 195 w 226"/>
                <a:gd name="T37" fmla="*/ 39 h 79"/>
                <a:gd name="T38" fmla="*/ 212 w 226"/>
                <a:gd name="T39" fmla="*/ 39 h 79"/>
                <a:gd name="T40" fmla="*/ 205 w 226"/>
                <a:gd name="T41" fmla="*/ 9 h 79"/>
                <a:gd name="T42" fmla="*/ 182 w 226"/>
                <a:gd name="T43" fmla="*/ 15 h 79"/>
                <a:gd name="T44" fmla="*/ 167 w 226"/>
                <a:gd name="T45" fmla="*/ 11 h 79"/>
                <a:gd name="T46" fmla="*/ 156 w 226"/>
                <a:gd name="T47" fmla="*/ 12 h 79"/>
                <a:gd name="T48" fmla="*/ 142 w 226"/>
                <a:gd name="T49" fmla="*/ 0 h 79"/>
                <a:gd name="T50" fmla="*/ 127 w 226"/>
                <a:gd name="T51" fmla="*/ 5 h 79"/>
                <a:gd name="T52" fmla="*/ 123 w 226"/>
                <a:gd name="T53" fmla="*/ 5 h 79"/>
                <a:gd name="T54" fmla="*/ 108 w 226"/>
                <a:gd name="T55" fmla="*/ 1 h 79"/>
                <a:gd name="T56" fmla="*/ 97 w 226"/>
                <a:gd name="T57" fmla="*/ 5 h 79"/>
                <a:gd name="T58" fmla="*/ 92 w 226"/>
                <a:gd name="T59" fmla="*/ 5 h 79"/>
                <a:gd name="T60" fmla="*/ 82 w 226"/>
                <a:gd name="T61" fmla="*/ 11 h 79"/>
                <a:gd name="T62" fmla="*/ 75 w 226"/>
                <a:gd name="T63" fmla="*/ 8 h 79"/>
                <a:gd name="T64" fmla="*/ 66 w 226"/>
                <a:gd name="T65" fmla="*/ 10 h 79"/>
                <a:gd name="T66" fmla="*/ 58 w 226"/>
                <a:gd name="T67" fmla="*/ 15 h 79"/>
                <a:gd name="T68" fmla="*/ 57 w 226"/>
                <a:gd name="T69" fmla="*/ 18 h 79"/>
                <a:gd name="T70" fmla="*/ 53 w 226"/>
                <a:gd name="T71" fmla="*/ 24 h 79"/>
                <a:gd name="T72" fmla="*/ 42 w 226"/>
                <a:gd name="T73" fmla="*/ 26 h 79"/>
                <a:gd name="T74" fmla="*/ 40 w 226"/>
                <a:gd name="T75" fmla="*/ 29 h 79"/>
                <a:gd name="T76" fmla="*/ 30 w 226"/>
                <a:gd name="T77" fmla="*/ 35 h 79"/>
                <a:gd name="T78" fmla="*/ 30 w 226"/>
                <a:gd name="T79" fmla="*/ 40 h 79"/>
                <a:gd name="T80" fmla="*/ 20 w 226"/>
                <a:gd name="T81" fmla="*/ 35 h 79"/>
                <a:gd name="T82" fmla="*/ 10 w 226"/>
                <a:gd name="T83" fmla="*/ 39 h 79"/>
                <a:gd name="T84" fmla="*/ 1 w 226"/>
                <a:gd name="T85" fmla="*/ 38 h 79"/>
                <a:gd name="T86" fmla="*/ 7 w 226"/>
                <a:gd name="T87" fmla="*/ 50 h 79"/>
                <a:gd name="T88" fmla="*/ 4 w 226"/>
                <a:gd name="T89" fmla="*/ 5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" h="79">
                  <a:moveTo>
                    <a:pt x="9" y="66"/>
                  </a:moveTo>
                  <a:cubicBezTo>
                    <a:pt x="10" y="67"/>
                    <a:pt x="12" y="68"/>
                    <a:pt x="13" y="69"/>
                  </a:cubicBezTo>
                  <a:cubicBezTo>
                    <a:pt x="15" y="71"/>
                    <a:pt x="17" y="72"/>
                    <a:pt x="16" y="77"/>
                  </a:cubicBezTo>
                  <a:cubicBezTo>
                    <a:pt x="16" y="78"/>
                    <a:pt x="17" y="78"/>
                    <a:pt x="17" y="78"/>
                  </a:cubicBezTo>
                  <a:cubicBezTo>
                    <a:pt x="19" y="79"/>
                    <a:pt x="20" y="79"/>
                    <a:pt x="21" y="79"/>
                  </a:cubicBezTo>
                  <a:cubicBezTo>
                    <a:pt x="27" y="79"/>
                    <a:pt x="27" y="75"/>
                    <a:pt x="28" y="71"/>
                  </a:cubicBezTo>
                  <a:cubicBezTo>
                    <a:pt x="28" y="68"/>
                    <a:pt x="28" y="66"/>
                    <a:pt x="30" y="64"/>
                  </a:cubicBezTo>
                  <a:cubicBezTo>
                    <a:pt x="30" y="65"/>
                    <a:pt x="31" y="66"/>
                    <a:pt x="31" y="67"/>
                  </a:cubicBezTo>
                  <a:cubicBezTo>
                    <a:pt x="31" y="68"/>
                    <a:pt x="32" y="70"/>
                    <a:pt x="33" y="71"/>
                  </a:cubicBezTo>
                  <a:cubicBezTo>
                    <a:pt x="33" y="72"/>
                    <a:pt x="33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2"/>
                    <a:pt x="34" y="72"/>
                    <a:pt x="35" y="71"/>
                  </a:cubicBezTo>
                  <a:cubicBezTo>
                    <a:pt x="36" y="69"/>
                    <a:pt x="37" y="66"/>
                    <a:pt x="38" y="64"/>
                  </a:cubicBezTo>
                  <a:cubicBezTo>
                    <a:pt x="38" y="63"/>
                    <a:pt x="38" y="62"/>
                    <a:pt x="38" y="62"/>
                  </a:cubicBezTo>
                  <a:cubicBezTo>
                    <a:pt x="39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7" y="65"/>
                    <a:pt x="50" y="60"/>
                    <a:pt x="51" y="55"/>
                  </a:cubicBezTo>
                  <a:cubicBezTo>
                    <a:pt x="51" y="55"/>
                    <a:pt x="52" y="55"/>
                    <a:pt x="52" y="56"/>
                  </a:cubicBezTo>
                  <a:cubicBezTo>
                    <a:pt x="53" y="59"/>
                    <a:pt x="55" y="62"/>
                    <a:pt x="58" y="63"/>
                  </a:cubicBezTo>
                  <a:cubicBezTo>
                    <a:pt x="58" y="63"/>
                    <a:pt x="58" y="63"/>
                    <a:pt x="59" y="63"/>
                  </a:cubicBezTo>
                  <a:cubicBezTo>
                    <a:pt x="59" y="63"/>
                    <a:pt x="59" y="63"/>
                    <a:pt x="59" y="62"/>
                  </a:cubicBezTo>
                  <a:cubicBezTo>
                    <a:pt x="66" y="59"/>
                    <a:pt x="68" y="53"/>
                    <a:pt x="69" y="49"/>
                  </a:cubicBezTo>
                  <a:cubicBezTo>
                    <a:pt x="69" y="47"/>
                    <a:pt x="70" y="46"/>
                    <a:pt x="71" y="46"/>
                  </a:cubicBezTo>
                  <a:cubicBezTo>
                    <a:pt x="70" y="47"/>
                    <a:pt x="70" y="50"/>
                    <a:pt x="71" y="52"/>
                  </a:cubicBezTo>
                  <a:cubicBezTo>
                    <a:pt x="71" y="53"/>
                    <a:pt x="72" y="53"/>
                    <a:pt x="74" y="53"/>
                  </a:cubicBezTo>
                  <a:cubicBezTo>
                    <a:pt x="78" y="53"/>
                    <a:pt x="80" y="49"/>
                    <a:pt x="81" y="4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2" y="47"/>
                    <a:pt x="81" y="48"/>
                    <a:pt x="81" y="48"/>
                  </a:cubicBezTo>
                  <a:cubicBezTo>
                    <a:pt x="81" y="49"/>
                    <a:pt x="81" y="50"/>
                    <a:pt x="81" y="51"/>
                  </a:cubicBezTo>
                  <a:cubicBezTo>
                    <a:pt x="81" y="52"/>
                    <a:pt x="82" y="52"/>
                    <a:pt x="82" y="52"/>
                  </a:cubicBezTo>
                  <a:cubicBezTo>
                    <a:pt x="83" y="52"/>
                    <a:pt x="84" y="52"/>
                    <a:pt x="85" y="52"/>
                  </a:cubicBezTo>
                  <a:cubicBezTo>
                    <a:pt x="90" y="52"/>
                    <a:pt x="96" y="51"/>
                    <a:pt x="99" y="49"/>
                  </a:cubicBezTo>
                  <a:cubicBezTo>
                    <a:pt x="99" y="49"/>
                    <a:pt x="99" y="49"/>
                    <a:pt x="99" y="48"/>
                  </a:cubicBezTo>
                  <a:cubicBezTo>
                    <a:pt x="100" y="46"/>
                    <a:pt x="99" y="45"/>
                    <a:pt x="98" y="44"/>
                  </a:cubicBezTo>
                  <a:cubicBezTo>
                    <a:pt x="98" y="44"/>
                    <a:pt x="97" y="43"/>
                    <a:pt x="97" y="43"/>
                  </a:cubicBezTo>
                  <a:cubicBezTo>
                    <a:pt x="98" y="42"/>
                    <a:pt x="99" y="42"/>
                    <a:pt x="100" y="42"/>
                  </a:cubicBezTo>
                  <a:cubicBezTo>
                    <a:pt x="101" y="42"/>
                    <a:pt x="102" y="43"/>
                    <a:pt x="103" y="43"/>
                  </a:cubicBezTo>
                  <a:cubicBezTo>
                    <a:pt x="104" y="44"/>
                    <a:pt x="104" y="44"/>
                    <a:pt x="105" y="44"/>
                  </a:cubicBezTo>
                  <a:cubicBezTo>
                    <a:pt x="106" y="44"/>
                    <a:pt x="106" y="44"/>
                    <a:pt x="106" y="44"/>
                  </a:cubicBezTo>
                  <a:cubicBezTo>
                    <a:pt x="110" y="41"/>
                    <a:pt x="113" y="40"/>
                    <a:pt x="115" y="40"/>
                  </a:cubicBezTo>
                  <a:cubicBezTo>
                    <a:pt x="116" y="40"/>
                    <a:pt x="116" y="40"/>
                    <a:pt x="117" y="41"/>
                  </a:cubicBezTo>
                  <a:cubicBezTo>
                    <a:pt x="118" y="42"/>
                    <a:pt x="118" y="44"/>
                    <a:pt x="120" y="44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23" y="43"/>
                    <a:pt x="125" y="42"/>
                    <a:pt x="126" y="41"/>
                  </a:cubicBezTo>
                  <a:cubicBezTo>
                    <a:pt x="128" y="40"/>
                    <a:pt x="129" y="39"/>
                    <a:pt x="131" y="38"/>
                  </a:cubicBezTo>
                  <a:cubicBezTo>
                    <a:pt x="134" y="39"/>
                    <a:pt x="136" y="40"/>
                    <a:pt x="138" y="40"/>
                  </a:cubicBezTo>
                  <a:cubicBezTo>
                    <a:pt x="141" y="40"/>
                    <a:pt x="143" y="39"/>
                    <a:pt x="145" y="38"/>
                  </a:cubicBezTo>
                  <a:cubicBezTo>
                    <a:pt x="147" y="38"/>
                    <a:pt x="148" y="37"/>
                    <a:pt x="150" y="37"/>
                  </a:cubicBezTo>
                  <a:cubicBezTo>
                    <a:pt x="156" y="42"/>
                    <a:pt x="160" y="44"/>
                    <a:pt x="164" y="44"/>
                  </a:cubicBezTo>
                  <a:cubicBezTo>
                    <a:pt x="167" y="44"/>
                    <a:pt x="168" y="43"/>
                    <a:pt x="170" y="42"/>
                  </a:cubicBezTo>
                  <a:cubicBezTo>
                    <a:pt x="171" y="41"/>
                    <a:pt x="172" y="40"/>
                    <a:pt x="174" y="40"/>
                  </a:cubicBezTo>
                  <a:cubicBezTo>
                    <a:pt x="175" y="40"/>
                    <a:pt x="175" y="40"/>
                    <a:pt x="175" y="40"/>
                  </a:cubicBezTo>
                  <a:cubicBezTo>
                    <a:pt x="179" y="42"/>
                    <a:pt x="182" y="44"/>
                    <a:pt x="184" y="44"/>
                  </a:cubicBezTo>
                  <a:cubicBezTo>
                    <a:pt x="187" y="44"/>
                    <a:pt x="188" y="42"/>
                    <a:pt x="190" y="41"/>
                  </a:cubicBezTo>
                  <a:cubicBezTo>
                    <a:pt x="191" y="40"/>
                    <a:pt x="193" y="39"/>
                    <a:pt x="195" y="39"/>
                  </a:cubicBezTo>
                  <a:cubicBezTo>
                    <a:pt x="198" y="39"/>
                    <a:pt x="200" y="39"/>
                    <a:pt x="202" y="39"/>
                  </a:cubicBezTo>
                  <a:cubicBezTo>
                    <a:pt x="203" y="40"/>
                    <a:pt x="205" y="40"/>
                    <a:pt x="206" y="40"/>
                  </a:cubicBezTo>
                  <a:cubicBezTo>
                    <a:pt x="208" y="40"/>
                    <a:pt x="210" y="40"/>
                    <a:pt x="212" y="39"/>
                  </a:cubicBezTo>
                  <a:cubicBezTo>
                    <a:pt x="222" y="30"/>
                    <a:pt x="226" y="23"/>
                    <a:pt x="225" y="18"/>
                  </a:cubicBezTo>
                  <a:cubicBezTo>
                    <a:pt x="225" y="16"/>
                    <a:pt x="223" y="14"/>
                    <a:pt x="219" y="12"/>
                  </a:cubicBezTo>
                  <a:cubicBezTo>
                    <a:pt x="214" y="10"/>
                    <a:pt x="209" y="9"/>
                    <a:pt x="205" y="9"/>
                  </a:cubicBezTo>
                  <a:cubicBezTo>
                    <a:pt x="198" y="9"/>
                    <a:pt x="196" y="12"/>
                    <a:pt x="194" y="14"/>
                  </a:cubicBezTo>
                  <a:cubicBezTo>
                    <a:pt x="193" y="15"/>
                    <a:pt x="192" y="16"/>
                    <a:pt x="192" y="16"/>
                  </a:cubicBezTo>
                  <a:cubicBezTo>
                    <a:pt x="188" y="15"/>
                    <a:pt x="185" y="15"/>
                    <a:pt x="182" y="15"/>
                  </a:cubicBezTo>
                  <a:cubicBezTo>
                    <a:pt x="180" y="15"/>
                    <a:pt x="178" y="15"/>
                    <a:pt x="177" y="15"/>
                  </a:cubicBezTo>
                  <a:cubicBezTo>
                    <a:pt x="175" y="15"/>
                    <a:pt x="174" y="14"/>
                    <a:pt x="172" y="13"/>
                  </a:cubicBezTo>
                  <a:cubicBezTo>
                    <a:pt x="170" y="12"/>
                    <a:pt x="169" y="11"/>
                    <a:pt x="167" y="11"/>
                  </a:cubicBezTo>
                  <a:cubicBezTo>
                    <a:pt x="165" y="11"/>
                    <a:pt x="163" y="12"/>
                    <a:pt x="162" y="12"/>
                  </a:cubicBezTo>
                  <a:cubicBezTo>
                    <a:pt x="160" y="12"/>
                    <a:pt x="159" y="13"/>
                    <a:pt x="157" y="13"/>
                  </a:cubicBezTo>
                  <a:cubicBezTo>
                    <a:pt x="157" y="13"/>
                    <a:pt x="156" y="13"/>
                    <a:pt x="156" y="12"/>
                  </a:cubicBezTo>
                  <a:cubicBezTo>
                    <a:pt x="154" y="12"/>
                    <a:pt x="152" y="9"/>
                    <a:pt x="150" y="7"/>
                  </a:cubicBezTo>
                  <a:cubicBezTo>
                    <a:pt x="147" y="3"/>
                    <a:pt x="145" y="0"/>
                    <a:pt x="14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9" y="1"/>
                    <a:pt x="138" y="3"/>
                    <a:pt x="136" y="5"/>
                  </a:cubicBezTo>
                  <a:cubicBezTo>
                    <a:pt x="135" y="6"/>
                    <a:pt x="134" y="8"/>
                    <a:pt x="132" y="8"/>
                  </a:cubicBezTo>
                  <a:cubicBezTo>
                    <a:pt x="131" y="8"/>
                    <a:pt x="129" y="7"/>
                    <a:pt x="127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5" y="5"/>
                    <a:pt x="124" y="5"/>
                    <a:pt x="123" y="5"/>
                  </a:cubicBezTo>
                  <a:cubicBezTo>
                    <a:pt x="122" y="5"/>
                    <a:pt x="121" y="5"/>
                    <a:pt x="119" y="5"/>
                  </a:cubicBezTo>
                  <a:cubicBezTo>
                    <a:pt x="117" y="5"/>
                    <a:pt x="115" y="4"/>
                    <a:pt x="114" y="3"/>
                  </a:cubicBezTo>
                  <a:cubicBezTo>
                    <a:pt x="112" y="2"/>
                    <a:pt x="110" y="1"/>
                    <a:pt x="108" y="1"/>
                  </a:cubicBezTo>
                  <a:cubicBezTo>
                    <a:pt x="107" y="1"/>
                    <a:pt x="106" y="1"/>
                    <a:pt x="106" y="1"/>
                  </a:cubicBezTo>
                  <a:cubicBezTo>
                    <a:pt x="103" y="1"/>
                    <a:pt x="101" y="2"/>
                    <a:pt x="100" y="3"/>
                  </a:cubicBezTo>
                  <a:cubicBezTo>
                    <a:pt x="99" y="4"/>
                    <a:pt x="98" y="4"/>
                    <a:pt x="97" y="5"/>
                  </a:cubicBezTo>
                  <a:cubicBezTo>
                    <a:pt x="96" y="5"/>
                    <a:pt x="96" y="5"/>
                    <a:pt x="95" y="5"/>
                  </a:cubicBezTo>
                  <a:cubicBezTo>
                    <a:pt x="95" y="5"/>
                    <a:pt x="94" y="5"/>
                    <a:pt x="94" y="5"/>
                  </a:cubicBezTo>
                  <a:cubicBezTo>
                    <a:pt x="93" y="5"/>
                    <a:pt x="93" y="5"/>
                    <a:pt x="92" y="5"/>
                  </a:cubicBezTo>
                  <a:cubicBezTo>
                    <a:pt x="91" y="5"/>
                    <a:pt x="90" y="5"/>
                    <a:pt x="89" y="5"/>
                  </a:cubicBezTo>
                  <a:cubicBezTo>
                    <a:pt x="88" y="6"/>
                    <a:pt x="86" y="7"/>
                    <a:pt x="85" y="8"/>
                  </a:cubicBezTo>
                  <a:cubicBezTo>
                    <a:pt x="84" y="9"/>
                    <a:pt x="83" y="10"/>
                    <a:pt x="82" y="11"/>
                  </a:cubicBezTo>
                  <a:cubicBezTo>
                    <a:pt x="81" y="11"/>
                    <a:pt x="80" y="10"/>
                    <a:pt x="79" y="10"/>
                  </a:cubicBezTo>
                  <a:cubicBezTo>
                    <a:pt x="78" y="9"/>
                    <a:pt x="77" y="8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9"/>
                    <a:pt x="72" y="10"/>
                    <a:pt x="72" y="11"/>
                  </a:cubicBezTo>
                  <a:cubicBezTo>
                    <a:pt x="71" y="12"/>
                    <a:pt x="70" y="13"/>
                    <a:pt x="69" y="13"/>
                  </a:cubicBezTo>
                  <a:cubicBezTo>
                    <a:pt x="68" y="13"/>
                    <a:pt x="67" y="11"/>
                    <a:pt x="66" y="10"/>
                  </a:cubicBezTo>
                  <a:cubicBezTo>
                    <a:pt x="65" y="8"/>
                    <a:pt x="63" y="6"/>
                    <a:pt x="61" y="6"/>
                  </a:cubicBezTo>
                  <a:cubicBezTo>
                    <a:pt x="60" y="6"/>
                    <a:pt x="59" y="6"/>
                    <a:pt x="58" y="7"/>
                  </a:cubicBezTo>
                  <a:cubicBezTo>
                    <a:pt x="55" y="10"/>
                    <a:pt x="57" y="13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59" y="18"/>
                    <a:pt x="59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6" y="18"/>
                    <a:pt x="56" y="18"/>
                    <a:pt x="55" y="18"/>
                  </a:cubicBezTo>
                  <a:cubicBezTo>
                    <a:pt x="55" y="18"/>
                    <a:pt x="52" y="18"/>
                    <a:pt x="52" y="20"/>
                  </a:cubicBezTo>
                  <a:cubicBezTo>
                    <a:pt x="51" y="22"/>
                    <a:pt x="53" y="23"/>
                    <a:pt x="53" y="24"/>
                  </a:cubicBezTo>
                  <a:cubicBezTo>
                    <a:pt x="54" y="26"/>
                    <a:pt x="55" y="26"/>
                    <a:pt x="55" y="27"/>
                  </a:cubicBezTo>
                  <a:cubicBezTo>
                    <a:pt x="52" y="25"/>
                    <a:pt x="48" y="22"/>
                    <a:pt x="45" y="22"/>
                  </a:cubicBezTo>
                  <a:cubicBezTo>
                    <a:pt x="44" y="22"/>
                    <a:pt x="42" y="23"/>
                    <a:pt x="42" y="26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2" y="30"/>
                    <a:pt x="42" y="30"/>
                  </a:cubicBezTo>
                  <a:cubicBezTo>
                    <a:pt x="42" y="30"/>
                    <a:pt x="41" y="29"/>
                    <a:pt x="40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6" y="30"/>
                    <a:pt x="30" y="32"/>
                    <a:pt x="30" y="35"/>
                  </a:cubicBezTo>
                  <a:cubicBezTo>
                    <a:pt x="30" y="36"/>
                    <a:pt x="30" y="37"/>
                    <a:pt x="31" y="39"/>
                  </a:cubicBezTo>
                  <a:cubicBezTo>
                    <a:pt x="31" y="39"/>
                    <a:pt x="31" y="39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40"/>
                    <a:pt x="29" y="39"/>
                    <a:pt x="29" y="39"/>
                  </a:cubicBezTo>
                  <a:cubicBezTo>
                    <a:pt x="27" y="38"/>
                    <a:pt x="25" y="36"/>
                    <a:pt x="22" y="36"/>
                  </a:cubicBezTo>
                  <a:cubicBezTo>
                    <a:pt x="21" y="35"/>
                    <a:pt x="21" y="35"/>
                    <a:pt x="20" y="35"/>
                  </a:cubicBezTo>
                  <a:cubicBezTo>
                    <a:pt x="18" y="35"/>
                    <a:pt x="15" y="37"/>
                    <a:pt x="14" y="39"/>
                  </a:cubicBezTo>
                  <a:cubicBezTo>
                    <a:pt x="13" y="39"/>
                    <a:pt x="13" y="40"/>
                    <a:pt x="13" y="40"/>
                  </a:cubicBezTo>
                  <a:cubicBezTo>
                    <a:pt x="12" y="40"/>
                    <a:pt x="11" y="39"/>
                    <a:pt x="10" y="39"/>
                  </a:cubicBezTo>
                  <a:cubicBezTo>
                    <a:pt x="8" y="38"/>
                    <a:pt x="6" y="37"/>
                    <a:pt x="4" y="37"/>
                  </a:cubicBezTo>
                  <a:cubicBezTo>
                    <a:pt x="3" y="37"/>
                    <a:pt x="2" y="37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42"/>
                    <a:pt x="4" y="45"/>
                    <a:pt x="7" y="47"/>
                  </a:cubicBezTo>
                  <a:cubicBezTo>
                    <a:pt x="9" y="48"/>
                    <a:pt x="11" y="49"/>
                    <a:pt x="12" y="50"/>
                  </a:cubicBezTo>
                  <a:cubicBezTo>
                    <a:pt x="11" y="50"/>
                    <a:pt x="8" y="50"/>
                    <a:pt x="7" y="50"/>
                  </a:cubicBezTo>
                  <a:cubicBezTo>
                    <a:pt x="3" y="50"/>
                    <a:pt x="1" y="51"/>
                    <a:pt x="0" y="52"/>
                  </a:cubicBezTo>
                  <a:cubicBezTo>
                    <a:pt x="0" y="52"/>
                    <a:pt x="0" y="52"/>
                    <a:pt x="0" y="53"/>
                  </a:cubicBezTo>
                  <a:cubicBezTo>
                    <a:pt x="0" y="55"/>
                    <a:pt x="2" y="56"/>
                    <a:pt x="4" y="58"/>
                  </a:cubicBezTo>
                  <a:cubicBezTo>
                    <a:pt x="5" y="60"/>
                    <a:pt x="7" y="62"/>
                    <a:pt x="9" y="6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105"/>
            <p:cNvSpPr>
              <a:spLocks/>
            </p:cNvSpPr>
            <p:nvPr userDrawn="1"/>
          </p:nvSpPr>
          <p:spPr bwMode="auto">
            <a:xfrm>
              <a:off x="5246688" y="11031224"/>
              <a:ext cx="109538" cy="73025"/>
            </a:xfrm>
            <a:custGeom>
              <a:avLst/>
              <a:gdLst>
                <a:gd name="T0" fmla="*/ 16 w 28"/>
                <a:gd name="T1" fmla="*/ 0 h 19"/>
                <a:gd name="T2" fmla="*/ 13 w 28"/>
                <a:gd name="T3" fmla="*/ 0 h 19"/>
                <a:gd name="T4" fmla="*/ 8 w 28"/>
                <a:gd name="T5" fmla="*/ 4 h 19"/>
                <a:gd name="T6" fmla="*/ 8 w 28"/>
                <a:gd name="T7" fmla="*/ 4 h 19"/>
                <a:gd name="T8" fmla="*/ 0 w 28"/>
                <a:gd name="T9" fmla="*/ 12 h 19"/>
                <a:gd name="T10" fmla="*/ 0 w 28"/>
                <a:gd name="T11" fmla="*/ 13 h 19"/>
                <a:gd name="T12" fmla="*/ 1 w 28"/>
                <a:gd name="T13" fmla="*/ 16 h 19"/>
                <a:gd name="T14" fmla="*/ 6 w 28"/>
                <a:gd name="T15" fmla="*/ 18 h 19"/>
                <a:gd name="T16" fmla="*/ 6 w 28"/>
                <a:gd name="T17" fmla="*/ 18 h 19"/>
                <a:gd name="T18" fmla="*/ 10 w 28"/>
                <a:gd name="T19" fmla="*/ 17 h 19"/>
                <a:gd name="T20" fmla="*/ 13 w 28"/>
                <a:gd name="T21" fmla="*/ 19 h 19"/>
                <a:gd name="T22" fmla="*/ 18 w 28"/>
                <a:gd name="T23" fmla="*/ 19 h 19"/>
                <a:gd name="T24" fmla="*/ 20 w 28"/>
                <a:gd name="T25" fmla="*/ 19 h 19"/>
                <a:gd name="T26" fmla="*/ 27 w 28"/>
                <a:gd name="T27" fmla="*/ 14 h 19"/>
                <a:gd name="T28" fmla="*/ 25 w 28"/>
                <a:gd name="T29" fmla="*/ 5 h 19"/>
                <a:gd name="T30" fmla="*/ 16 w 28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9"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2" y="1"/>
                    <a:pt x="10" y="2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7"/>
                    <a:pt x="4" y="9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5"/>
                    <a:pt x="1" y="16"/>
                  </a:cubicBezTo>
                  <a:cubicBezTo>
                    <a:pt x="2" y="17"/>
                    <a:pt x="3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8" y="18"/>
                    <a:pt x="10" y="17"/>
                  </a:cubicBezTo>
                  <a:cubicBezTo>
                    <a:pt x="11" y="17"/>
                    <a:pt x="12" y="18"/>
                    <a:pt x="13" y="19"/>
                  </a:cubicBezTo>
                  <a:cubicBezTo>
                    <a:pt x="15" y="19"/>
                    <a:pt x="16" y="19"/>
                    <a:pt x="18" y="19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4" y="18"/>
                    <a:pt x="26" y="17"/>
                    <a:pt x="27" y="14"/>
                  </a:cubicBezTo>
                  <a:cubicBezTo>
                    <a:pt x="28" y="12"/>
                    <a:pt x="27" y="9"/>
                    <a:pt x="25" y="5"/>
                  </a:cubicBezTo>
                  <a:cubicBezTo>
                    <a:pt x="22" y="2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106"/>
            <p:cNvSpPr>
              <a:spLocks/>
            </p:cNvSpPr>
            <p:nvPr userDrawn="1"/>
          </p:nvSpPr>
          <p:spPr bwMode="auto">
            <a:xfrm>
              <a:off x="5448300" y="11158224"/>
              <a:ext cx="34925" cy="42863"/>
            </a:xfrm>
            <a:custGeom>
              <a:avLst/>
              <a:gdLst>
                <a:gd name="T0" fmla="*/ 8 w 9"/>
                <a:gd name="T1" fmla="*/ 0 h 11"/>
                <a:gd name="T2" fmla="*/ 4 w 9"/>
                <a:gd name="T3" fmla="*/ 2 h 11"/>
                <a:gd name="T4" fmla="*/ 0 w 9"/>
                <a:gd name="T5" fmla="*/ 7 h 11"/>
                <a:gd name="T6" fmla="*/ 2 w 9"/>
                <a:gd name="T7" fmla="*/ 11 h 11"/>
                <a:gd name="T8" fmla="*/ 3 w 9"/>
                <a:gd name="T9" fmla="*/ 11 h 11"/>
                <a:gd name="T10" fmla="*/ 3 w 9"/>
                <a:gd name="T11" fmla="*/ 11 h 11"/>
                <a:gd name="T12" fmla="*/ 4 w 9"/>
                <a:gd name="T13" fmla="*/ 10 h 11"/>
                <a:gd name="T14" fmla="*/ 5 w 9"/>
                <a:gd name="T15" fmla="*/ 9 h 11"/>
                <a:gd name="T16" fmla="*/ 9 w 9"/>
                <a:gd name="T17" fmla="*/ 1 h 11"/>
                <a:gd name="T18" fmla="*/ 9 w 9"/>
                <a:gd name="T19" fmla="*/ 1 h 11"/>
                <a:gd name="T20" fmla="*/ 8 w 9"/>
                <a:gd name="T21" fmla="*/ 0 h 11"/>
                <a:gd name="T22" fmla="*/ 8 w 9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1">
                  <a:moveTo>
                    <a:pt x="8" y="0"/>
                  </a:moveTo>
                  <a:cubicBezTo>
                    <a:pt x="7" y="1"/>
                    <a:pt x="5" y="1"/>
                    <a:pt x="4" y="2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0" y="8"/>
                    <a:pt x="1" y="10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9" y="7"/>
                    <a:pt x="9" y="6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031175" y="1172670"/>
            <a:ext cx="2839379" cy="2292778"/>
          </a:xfrm>
        </p:spPr>
        <p:txBody>
          <a:bodyPr/>
          <a:lstStyle>
            <a:lvl1pPr>
              <a:defRPr sz="3000" b="1">
                <a:solidFill>
                  <a:srgbClr val="FF0000"/>
                </a:solidFill>
              </a:defRPr>
            </a:lvl1pPr>
            <a:lvl2pPr>
              <a:spcBef>
                <a:spcPts val="0"/>
              </a:spcBef>
              <a:defRPr b="0"/>
            </a:lvl2pPr>
            <a:lvl3pPr>
              <a:spcBef>
                <a:spcPts val="500"/>
              </a:spcBef>
              <a:defRPr sz="1500" b="0"/>
            </a:lvl3pPr>
            <a:lvl4pPr marL="447675" indent="-266700">
              <a:defRPr/>
            </a:lvl4pPr>
            <a:lvl5pPr marL="447675" indent="-180975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Имя цифры</a:t>
            </a:r>
          </a:p>
          <a:p>
            <a:pPr lvl="2"/>
            <a:r>
              <a:rPr lang="ru-RU" dirty="0" smtClean="0"/>
              <a:t>Описание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AAAA9BC8-D508-4AAC-B08C-BBD4BD05A259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72000" y="1160217"/>
            <a:ext cx="2285965" cy="2307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8" name="Рисунок 2"/>
          <p:cNvSpPr>
            <a:spLocks noGrp="1"/>
          </p:cNvSpPr>
          <p:nvPr>
            <p:ph type="pic" idx="17"/>
          </p:nvPr>
        </p:nvSpPr>
        <p:spPr>
          <a:xfrm>
            <a:off x="6096525" y="1160217"/>
            <a:ext cx="2285965" cy="2307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33" name="Объект 2"/>
          <p:cNvSpPr>
            <a:spLocks noGrp="1"/>
          </p:cNvSpPr>
          <p:nvPr>
            <p:ph idx="18" hasCustomPrompt="1"/>
          </p:nvPr>
        </p:nvSpPr>
        <p:spPr>
          <a:xfrm>
            <a:off x="3031175" y="3801570"/>
            <a:ext cx="2839379" cy="2292778"/>
          </a:xfrm>
        </p:spPr>
        <p:txBody>
          <a:bodyPr/>
          <a:lstStyle>
            <a:lvl1pPr>
              <a:defRPr sz="3000" b="1">
                <a:solidFill>
                  <a:srgbClr val="FF0000"/>
                </a:solidFill>
              </a:defRPr>
            </a:lvl1pPr>
            <a:lvl2pPr>
              <a:spcBef>
                <a:spcPts val="0"/>
              </a:spcBef>
              <a:defRPr b="0"/>
            </a:lvl2pPr>
            <a:lvl3pPr>
              <a:spcBef>
                <a:spcPts val="500"/>
              </a:spcBef>
              <a:defRPr sz="1500" b="0"/>
            </a:lvl3pPr>
            <a:lvl4pPr marL="447675" indent="-266700">
              <a:defRPr/>
            </a:lvl4pPr>
            <a:lvl5pPr marL="447675" indent="-180975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Имя цифры</a:t>
            </a:r>
          </a:p>
          <a:p>
            <a:pPr lvl="2"/>
            <a:r>
              <a:rPr lang="ru-RU" dirty="0" smtClean="0"/>
              <a:t>Описание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34" name="Рисунок 2"/>
          <p:cNvSpPr>
            <a:spLocks noGrp="1"/>
          </p:cNvSpPr>
          <p:nvPr>
            <p:ph type="pic" idx="19"/>
          </p:nvPr>
        </p:nvSpPr>
        <p:spPr>
          <a:xfrm>
            <a:off x="372000" y="3789117"/>
            <a:ext cx="2285965" cy="2307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36" name="Рисунок 2"/>
          <p:cNvSpPr>
            <a:spLocks noGrp="1"/>
          </p:cNvSpPr>
          <p:nvPr>
            <p:ph type="pic" idx="21"/>
          </p:nvPr>
        </p:nvSpPr>
        <p:spPr>
          <a:xfrm>
            <a:off x="6096525" y="3789117"/>
            <a:ext cx="2285965" cy="2307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40" name="Объект 2"/>
          <p:cNvSpPr>
            <a:spLocks noGrp="1"/>
          </p:cNvSpPr>
          <p:nvPr>
            <p:ph idx="22" hasCustomPrompt="1"/>
          </p:nvPr>
        </p:nvSpPr>
        <p:spPr>
          <a:xfrm>
            <a:off x="8765225" y="1172670"/>
            <a:ext cx="2839379" cy="2292778"/>
          </a:xfrm>
        </p:spPr>
        <p:txBody>
          <a:bodyPr/>
          <a:lstStyle>
            <a:lvl1pPr>
              <a:defRPr sz="3000" b="1">
                <a:solidFill>
                  <a:srgbClr val="FF0000"/>
                </a:solidFill>
              </a:defRPr>
            </a:lvl1pPr>
            <a:lvl2pPr>
              <a:spcBef>
                <a:spcPts val="0"/>
              </a:spcBef>
              <a:defRPr b="0"/>
            </a:lvl2pPr>
            <a:lvl3pPr>
              <a:spcBef>
                <a:spcPts val="500"/>
              </a:spcBef>
              <a:defRPr sz="1500" b="0"/>
            </a:lvl3pPr>
            <a:lvl4pPr marL="447675" indent="-266700">
              <a:defRPr/>
            </a:lvl4pPr>
            <a:lvl5pPr marL="447675" indent="-180975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Имя цифры</a:t>
            </a:r>
          </a:p>
          <a:p>
            <a:pPr lvl="2"/>
            <a:r>
              <a:rPr lang="ru-RU" dirty="0" smtClean="0"/>
              <a:t>Описание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241" name="Объект 2"/>
          <p:cNvSpPr>
            <a:spLocks noGrp="1"/>
          </p:cNvSpPr>
          <p:nvPr>
            <p:ph idx="23" hasCustomPrompt="1"/>
          </p:nvPr>
        </p:nvSpPr>
        <p:spPr>
          <a:xfrm>
            <a:off x="8765225" y="3801570"/>
            <a:ext cx="2839379" cy="2292778"/>
          </a:xfrm>
        </p:spPr>
        <p:txBody>
          <a:bodyPr/>
          <a:lstStyle>
            <a:lvl1pPr>
              <a:defRPr sz="3000" b="1">
                <a:solidFill>
                  <a:srgbClr val="FF0000"/>
                </a:solidFill>
              </a:defRPr>
            </a:lvl1pPr>
            <a:lvl2pPr>
              <a:spcBef>
                <a:spcPts val="0"/>
              </a:spcBef>
              <a:defRPr b="0"/>
            </a:lvl2pPr>
            <a:lvl3pPr>
              <a:spcBef>
                <a:spcPts val="500"/>
              </a:spcBef>
              <a:defRPr sz="1500" b="0"/>
            </a:lvl3pPr>
            <a:lvl4pPr marL="447675" indent="-266700">
              <a:defRPr/>
            </a:lvl4pPr>
            <a:lvl5pPr marL="447675" indent="-180975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Имя цифры</a:t>
            </a:r>
          </a:p>
          <a:p>
            <a:pPr lvl="2"/>
            <a:r>
              <a:rPr lang="ru-RU" dirty="0" smtClean="0"/>
              <a:t>Описание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559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3390900"/>
            <a:ext cx="2688700" cy="30908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0D5994D4-219A-4841-8510-64D186F048F9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72000" y="1139399"/>
            <a:ext cx="2688700" cy="1934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6"/>
          </p:nvPr>
        </p:nvSpPr>
        <p:spPr>
          <a:xfrm>
            <a:off x="3340100" y="3390900"/>
            <a:ext cx="2705100" cy="30908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5" name="Рисунок 2"/>
          <p:cNvSpPr>
            <a:spLocks noGrp="1"/>
          </p:cNvSpPr>
          <p:nvPr>
            <p:ph type="pic" idx="17"/>
          </p:nvPr>
        </p:nvSpPr>
        <p:spPr>
          <a:xfrm>
            <a:off x="3340100" y="1139399"/>
            <a:ext cx="2705100" cy="1934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8"/>
          </p:nvPr>
        </p:nvSpPr>
        <p:spPr>
          <a:xfrm>
            <a:off x="6321680" y="3390900"/>
            <a:ext cx="2708019" cy="30908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7" name="Рисунок 2"/>
          <p:cNvSpPr>
            <a:spLocks noGrp="1"/>
          </p:cNvSpPr>
          <p:nvPr>
            <p:ph type="pic" idx="19"/>
          </p:nvPr>
        </p:nvSpPr>
        <p:spPr>
          <a:xfrm>
            <a:off x="6321680" y="1139399"/>
            <a:ext cx="2708019" cy="1934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8" name="Объект 2"/>
          <p:cNvSpPr>
            <a:spLocks noGrp="1"/>
          </p:cNvSpPr>
          <p:nvPr>
            <p:ph idx="20"/>
          </p:nvPr>
        </p:nvSpPr>
        <p:spPr>
          <a:xfrm>
            <a:off x="9300098" y="3390900"/>
            <a:ext cx="2688702" cy="30908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1"/>
          </p:nvPr>
        </p:nvSpPr>
        <p:spPr>
          <a:xfrm>
            <a:off x="9300098" y="1139399"/>
            <a:ext cx="2688702" cy="1934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159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000" y="0"/>
            <a:ext cx="10303200" cy="1009650"/>
          </a:xfrm>
        </p:spPr>
        <p:txBody>
          <a:bodyPr anchor="ctr" anchorCtr="0"/>
          <a:lstStyle>
            <a:lvl1pPr>
              <a:defRPr sz="3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1139400"/>
            <a:ext cx="6172200" cy="4721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2000" y="1139400"/>
            <a:ext cx="4400025" cy="4729588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500"/>
            </a:lvl1pPr>
            <a:lvl2pPr marL="0" indent="0">
              <a:spcBef>
                <a:spcPts val="1500"/>
              </a:spcBef>
              <a:buNone/>
              <a:defRPr sz="2000" b="1" baseline="0"/>
            </a:lvl2pPr>
            <a:lvl3pPr marL="628650" indent="-266700">
              <a:spcBef>
                <a:spcPts val="500"/>
              </a:spcBef>
              <a:buFont typeface="Webdings" panose="05030102010509060703" pitchFamily="18" charset="2"/>
              <a:buChar char="4"/>
              <a:defRPr sz="1500" b="0" baseline="0"/>
            </a:lvl3pPr>
            <a:lvl4pPr marL="895350" indent="-180975"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1500"/>
            </a:lvl4pPr>
            <a:lvl5pPr marL="628650" indent="-266700">
              <a:spcBef>
                <a:spcPts val="500"/>
              </a:spcBef>
              <a:buFont typeface="+mj-lt"/>
              <a:buAutoNum type="arabicPeriod"/>
              <a:defRPr sz="1500" i="0"/>
            </a:lvl5pPr>
            <a:lvl6pPr marL="0" inden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2000" i="0"/>
            </a:lvl6pPr>
            <a:lvl7pPr marL="361950" indent="0">
              <a:buNone/>
              <a:defRPr sz="1200" i="1">
                <a:solidFill>
                  <a:schemeClr val="bg1">
                    <a:lumMod val="50000"/>
                  </a:schemeClr>
                </a:solidFill>
                <a:effectLst/>
              </a:defRPr>
            </a:lvl7pPr>
            <a:lvl8pPr marL="361950" indent="0">
              <a:spcBef>
                <a:spcPts val="1500"/>
              </a:spcBef>
              <a:spcAft>
                <a:spcPts val="500"/>
              </a:spcAft>
              <a:buNone/>
              <a:tabLst/>
              <a:defRPr sz="2000" i="1"/>
            </a:lvl8pPr>
            <a:lvl9pPr marL="0" indent="0">
              <a:buNone/>
              <a:defRPr sz="3000" i="0" baseline="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  <a:p>
            <a:pPr lvl="1"/>
            <a:r>
              <a:rPr lang="ru-RU" dirty="0" smtClean="0"/>
              <a:t>Заголовок 1</a:t>
            </a:r>
          </a:p>
          <a:p>
            <a:pPr lvl="2"/>
            <a:r>
              <a:rPr lang="ru-RU" dirty="0" smtClean="0"/>
              <a:t>Список</a:t>
            </a:r>
          </a:p>
          <a:p>
            <a:pPr lvl="3"/>
            <a:r>
              <a:rPr lang="ru-RU" dirty="0" smtClean="0"/>
              <a:t>Вложенный список</a:t>
            </a:r>
          </a:p>
          <a:p>
            <a:pPr lvl="4"/>
            <a:r>
              <a:rPr lang="ru-RU" dirty="0" smtClean="0"/>
              <a:t>Нумерованный список</a:t>
            </a:r>
          </a:p>
          <a:p>
            <a:pPr lvl="5"/>
            <a:r>
              <a:rPr lang="ru-RU" dirty="0" smtClean="0"/>
              <a:t>Крупный текст</a:t>
            </a:r>
          </a:p>
          <a:p>
            <a:pPr lvl="6"/>
            <a:r>
              <a:rPr lang="ru-RU" dirty="0" smtClean="0"/>
              <a:t>Примечание</a:t>
            </a:r>
          </a:p>
          <a:p>
            <a:pPr lvl="7"/>
            <a:r>
              <a:rPr lang="ru-RU" dirty="0" smtClean="0"/>
              <a:t>Цитата</a:t>
            </a:r>
          </a:p>
          <a:p>
            <a:pPr lvl="8"/>
            <a:r>
              <a:rPr lang="ru-RU" dirty="0" smtClean="0"/>
              <a:t>Очень крупный текст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EBF5-4325-4EA7-866B-577E6CDFBE0D}" type="datetime1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96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000" y="0"/>
            <a:ext cx="9921600" cy="1009650"/>
          </a:xfrm>
        </p:spPr>
        <p:txBody>
          <a:bodyPr anchor="ctr"/>
          <a:lstStyle>
            <a:lvl1pPr>
              <a:defRPr sz="3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1521000"/>
            <a:ext cx="6172200" cy="4340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2000" y="1521000"/>
            <a:ext cx="4400025" cy="4347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9D17-BA20-4129-9A1E-DD94C113BC56}" type="datetime1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4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1C47-97AF-404C-BD4B-73B37D531C40}" type="datetime1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74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6CD0-4848-4082-B54B-9A1C7DB30340}" type="datetime1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1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EA97-8323-479B-A5A2-03D173FCCC8F}" type="datetime1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1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ru-RU">
              <a:ln>
                <a:noFill/>
              </a:ln>
              <a:solidFill>
                <a:schemeClr val="tx1"/>
              </a:solidFill>
            </a:endParaRPr>
          </a:p>
        </p:txBody>
      </p:sp>
      <p:grpSp>
        <p:nvGrpSpPr>
          <p:cNvPr id="108" name="Группа 107"/>
          <p:cNvGrpSpPr/>
          <p:nvPr userDrawn="1"/>
        </p:nvGrpSpPr>
        <p:grpSpPr>
          <a:xfrm>
            <a:off x="-4763" y="701676"/>
            <a:ext cx="3421063" cy="5640388"/>
            <a:chOff x="-4763" y="701676"/>
            <a:chExt cx="3421063" cy="5640388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57150" y="2190751"/>
              <a:ext cx="195263" cy="457200"/>
            </a:xfrm>
            <a:custGeom>
              <a:avLst/>
              <a:gdLst>
                <a:gd name="T0" fmla="*/ 3 w 48"/>
                <a:gd name="T1" fmla="*/ 48 h 112"/>
                <a:gd name="T2" fmla="*/ 9 w 48"/>
                <a:gd name="T3" fmla="*/ 78 h 112"/>
                <a:gd name="T4" fmla="*/ 35 w 48"/>
                <a:gd name="T5" fmla="*/ 112 h 112"/>
                <a:gd name="T6" fmla="*/ 47 w 48"/>
                <a:gd name="T7" fmla="*/ 90 h 112"/>
                <a:gd name="T8" fmla="*/ 44 w 48"/>
                <a:gd name="T9" fmla="*/ 57 h 112"/>
                <a:gd name="T10" fmla="*/ 24 w 48"/>
                <a:gd name="T11" fmla="*/ 0 h 112"/>
                <a:gd name="T12" fmla="*/ 3 w 48"/>
                <a:gd name="T13" fmla="*/ 4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12">
                  <a:moveTo>
                    <a:pt x="3" y="48"/>
                  </a:moveTo>
                  <a:cubicBezTo>
                    <a:pt x="0" y="61"/>
                    <a:pt x="3" y="70"/>
                    <a:pt x="9" y="78"/>
                  </a:cubicBezTo>
                  <a:cubicBezTo>
                    <a:pt x="15" y="86"/>
                    <a:pt x="25" y="95"/>
                    <a:pt x="35" y="112"/>
                  </a:cubicBezTo>
                  <a:cubicBezTo>
                    <a:pt x="35" y="112"/>
                    <a:pt x="46" y="98"/>
                    <a:pt x="47" y="90"/>
                  </a:cubicBezTo>
                  <a:cubicBezTo>
                    <a:pt x="48" y="82"/>
                    <a:pt x="46" y="64"/>
                    <a:pt x="44" y="57"/>
                  </a:cubicBezTo>
                  <a:cubicBezTo>
                    <a:pt x="41" y="49"/>
                    <a:pt x="32" y="25"/>
                    <a:pt x="24" y="0"/>
                  </a:cubicBezTo>
                  <a:cubicBezTo>
                    <a:pt x="24" y="0"/>
                    <a:pt x="6" y="34"/>
                    <a:pt x="3" y="48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509588" y="3265488"/>
              <a:ext cx="130175" cy="142875"/>
            </a:xfrm>
            <a:custGeom>
              <a:avLst/>
              <a:gdLst>
                <a:gd name="T0" fmla="*/ 32 w 32"/>
                <a:gd name="T1" fmla="*/ 15 h 35"/>
                <a:gd name="T2" fmla="*/ 17 w 32"/>
                <a:gd name="T3" fmla="*/ 0 h 35"/>
                <a:gd name="T4" fmla="*/ 0 w 32"/>
                <a:gd name="T5" fmla="*/ 33 h 35"/>
                <a:gd name="T6" fmla="*/ 15 w 32"/>
                <a:gd name="T7" fmla="*/ 29 h 35"/>
                <a:gd name="T8" fmla="*/ 32 w 32"/>
                <a:gd name="T9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15"/>
                  </a:moveTo>
                  <a:cubicBezTo>
                    <a:pt x="28" y="12"/>
                    <a:pt x="20" y="4"/>
                    <a:pt x="17" y="0"/>
                  </a:cubicBezTo>
                  <a:cubicBezTo>
                    <a:pt x="17" y="0"/>
                    <a:pt x="3" y="26"/>
                    <a:pt x="0" y="33"/>
                  </a:cubicBezTo>
                  <a:cubicBezTo>
                    <a:pt x="0" y="33"/>
                    <a:pt x="7" y="35"/>
                    <a:pt x="15" y="29"/>
                  </a:cubicBezTo>
                  <a:cubicBezTo>
                    <a:pt x="23" y="24"/>
                    <a:pt x="24" y="22"/>
                    <a:pt x="32" y="1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85750" y="3916363"/>
              <a:ext cx="171450" cy="342900"/>
            </a:xfrm>
            <a:custGeom>
              <a:avLst/>
              <a:gdLst>
                <a:gd name="T0" fmla="*/ 17 w 42"/>
                <a:gd name="T1" fmla="*/ 0 h 84"/>
                <a:gd name="T2" fmla="*/ 3 w 42"/>
                <a:gd name="T3" fmla="*/ 43 h 84"/>
                <a:gd name="T4" fmla="*/ 26 w 42"/>
                <a:gd name="T5" fmla="*/ 84 h 84"/>
                <a:gd name="T6" fmla="*/ 40 w 42"/>
                <a:gd name="T7" fmla="*/ 49 h 84"/>
                <a:gd name="T8" fmla="*/ 17 w 42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84">
                  <a:moveTo>
                    <a:pt x="17" y="0"/>
                  </a:moveTo>
                  <a:cubicBezTo>
                    <a:pt x="13" y="6"/>
                    <a:pt x="0" y="29"/>
                    <a:pt x="3" y="43"/>
                  </a:cubicBezTo>
                  <a:cubicBezTo>
                    <a:pt x="7" y="56"/>
                    <a:pt x="21" y="75"/>
                    <a:pt x="26" y="84"/>
                  </a:cubicBezTo>
                  <a:cubicBezTo>
                    <a:pt x="26" y="84"/>
                    <a:pt x="37" y="60"/>
                    <a:pt x="40" y="49"/>
                  </a:cubicBezTo>
                  <a:cubicBezTo>
                    <a:pt x="42" y="39"/>
                    <a:pt x="40" y="21"/>
                    <a:pt x="17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171450" y="1858963"/>
              <a:ext cx="187325" cy="363538"/>
            </a:xfrm>
            <a:custGeom>
              <a:avLst/>
              <a:gdLst>
                <a:gd name="T0" fmla="*/ 6 w 46"/>
                <a:gd name="T1" fmla="*/ 44 h 89"/>
                <a:gd name="T2" fmla="*/ 12 w 46"/>
                <a:gd name="T3" fmla="*/ 89 h 89"/>
                <a:gd name="T4" fmla="*/ 24 w 46"/>
                <a:gd name="T5" fmla="*/ 49 h 89"/>
                <a:gd name="T6" fmla="*/ 46 w 46"/>
                <a:gd name="T7" fmla="*/ 0 h 89"/>
                <a:gd name="T8" fmla="*/ 6 w 46"/>
                <a:gd name="T9" fmla="*/ 4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89">
                  <a:moveTo>
                    <a:pt x="6" y="44"/>
                  </a:moveTo>
                  <a:cubicBezTo>
                    <a:pt x="0" y="63"/>
                    <a:pt x="12" y="89"/>
                    <a:pt x="12" y="89"/>
                  </a:cubicBezTo>
                  <a:cubicBezTo>
                    <a:pt x="11" y="82"/>
                    <a:pt x="16" y="62"/>
                    <a:pt x="24" y="49"/>
                  </a:cubicBezTo>
                  <a:cubicBezTo>
                    <a:pt x="32" y="36"/>
                    <a:pt x="41" y="18"/>
                    <a:pt x="46" y="0"/>
                  </a:cubicBezTo>
                  <a:cubicBezTo>
                    <a:pt x="23" y="9"/>
                    <a:pt x="10" y="30"/>
                    <a:pt x="6" y="4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-4763" y="2079626"/>
              <a:ext cx="111125" cy="323850"/>
            </a:xfrm>
            <a:custGeom>
              <a:avLst/>
              <a:gdLst>
                <a:gd name="T0" fmla="*/ 0 w 27"/>
                <a:gd name="T1" fmla="*/ 0 h 79"/>
                <a:gd name="T2" fmla="*/ 0 w 27"/>
                <a:gd name="T3" fmla="*/ 0 h 79"/>
                <a:gd name="T4" fmla="*/ 0 w 27"/>
                <a:gd name="T5" fmla="*/ 0 h 79"/>
                <a:gd name="T6" fmla="*/ 0 w 27"/>
                <a:gd name="T7" fmla="*/ 79 h 79"/>
                <a:gd name="T8" fmla="*/ 0 w 27"/>
                <a:gd name="T9" fmla="*/ 79 h 79"/>
                <a:gd name="T10" fmla="*/ 25 w 27"/>
                <a:gd name="T11" fmla="*/ 27 h 79"/>
                <a:gd name="T12" fmla="*/ 0 w 27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7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68"/>
                    <a:pt x="27" y="41"/>
                    <a:pt x="25" y="27"/>
                  </a:cubicBezTo>
                  <a:cubicBezTo>
                    <a:pt x="24" y="12"/>
                    <a:pt x="5" y="2"/>
                    <a:pt x="0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71475" y="3589338"/>
              <a:ext cx="174625" cy="388938"/>
            </a:xfrm>
            <a:custGeom>
              <a:avLst/>
              <a:gdLst>
                <a:gd name="T0" fmla="*/ 26 w 43"/>
                <a:gd name="T1" fmla="*/ 0 h 95"/>
                <a:gd name="T2" fmla="*/ 4 w 43"/>
                <a:gd name="T3" fmla="*/ 34 h 95"/>
                <a:gd name="T4" fmla="*/ 6 w 43"/>
                <a:gd name="T5" fmla="*/ 68 h 95"/>
                <a:gd name="T6" fmla="*/ 19 w 43"/>
                <a:gd name="T7" fmla="*/ 95 h 95"/>
                <a:gd name="T8" fmla="*/ 39 w 43"/>
                <a:gd name="T9" fmla="*/ 64 h 95"/>
                <a:gd name="T10" fmla="*/ 39 w 43"/>
                <a:gd name="T11" fmla="*/ 31 h 95"/>
                <a:gd name="T12" fmla="*/ 26 w 43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5">
                  <a:moveTo>
                    <a:pt x="26" y="0"/>
                  </a:moveTo>
                  <a:cubicBezTo>
                    <a:pt x="20" y="12"/>
                    <a:pt x="7" y="24"/>
                    <a:pt x="4" y="34"/>
                  </a:cubicBezTo>
                  <a:cubicBezTo>
                    <a:pt x="1" y="46"/>
                    <a:pt x="0" y="54"/>
                    <a:pt x="6" y="68"/>
                  </a:cubicBezTo>
                  <a:cubicBezTo>
                    <a:pt x="11" y="80"/>
                    <a:pt x="17" y="87"/>
                    <a:pt x="19" y="95"/>
                  </a:cubicBezTo>
                  <a:cubicBezTo>
                    <a:pt x="19" y="95"/>
                    <a:pt x="36" y="73"/>
                    <a:pt x="39" y="64"/>
                  </a:cubicBezTo>
                  <a:cubicBezTo>
                    <a:pt x="42" y="55"/>
                    <a:pt x="43" y="40"/>
                    <a:pt x="39" y="31"/>
                  </a:cubicBezTo>
                  <a:cubicBezTo>
                    <a:pt x="36" y="21"/>
                    <a:pt x="30" y="9"/>
                    <a:pt x="26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228600" y="2185988"/>
              <a:ext cx="150813" cy="368300"/>
            </a:xfrm>
            <a:custGeom>
              <a:avLst/>
              <a:gdLst>
                <a:gd name="T0" fmla="*/ 36 w 37"/>
                <a:gd name="T1" fmla="*/ 39 h 90"/>
                <a:gd name="T2" fmla="*/ 16 w 37"/>
                <a:gd name="T3" fmla="*/ 0 h 90"/>
                <a:gd name="T4" fmla="*/ 6 w 37"/>
                <a:gd name="T5" fmla="*/ 47 h 90"/>
                <a:gd name="T6" fmla="*/ 31 w 37"/>
                <a:gd name="T7" fmla="*/ 90 h 90"/>
                <a:gd name="T8" fmla="*/ 36 w 37"/>
                <a:gd name="T9" fmla="*/ 3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0">
                  <a:moveTo>
                    <a:pt x="36" y="39"/>
                  </a:moveTo>
                  <a:cubicBezTo>
                    <a:pt x="34" y="17"/>
                    <a:pt x="26" y="8"/>
                    <a:pt x="16" y="0"/>
                  </a:cubicBezTo>
                  <a:cubicBezTo>
                    <a:pt x="12" y="10"/>
                    <a:pt x="0" y="28"/>
                    <a:pt x="6" y="47"/>
                  </a:cubicBezTo>
                  <a:cubicBezTo>
                    <a:pt x="11" y="66"/>
                    <a:pt x="23" y="74"/>
                    <a:pt x="31" y="90"/>
                  </a:cubicBezTo>
                  <a:cubicBezTo>
                    <a:pt x="31" y="90"/>
                    <a:pt x="37" y="61"/>
                    <a:pt x="36" y="3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419100" y="4349751"/>
              <a:ext cx="290513" cy="220663"/>
            </a:xfrm>
            <a:custGeom>
              <a:avLst/>
              <a:gdLst>
                <a:gd name="T0" fmla="*/ 71 w 71"/>
                <a:gd name="T1" fmla="*/ 54 h 54"/>
                <a:gd name="T2" fmla="*/ 43 w 71"/>
                <a:gd name="T3" fmla="*/ 24 h 54"/>
                <a:gd name="T4" fmla="*/ 7 w 71"/>
                <a:gd name="T5" fmla="*/ 0 h 54"/>
                <a:gd name="T6" fmla="*/ 0 w 71"/>
                <a:gd name="T7" fmla="*/ 27 h 54"/>
                <a:gd name="T8" fmla="*/ 35 w 71"/>
                <a:gd name="T9" fmla="*/ 44 h 54"/>
                <a:gd name="T10" fmla="*/ 71 w 71"/>
                <a:gd name="T1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54">
                  <a:moveTo>
                    <a:pt x="71" y="54"/>
                  </a:moveTo>
                  <a:cubicBezTo>
                    <a:pt x="67" y="48"/>
                    <a:pt x="51" y="30"/>
                    <a:pt x="43" y="24"/>
                  </a:cubicBezTo>
                  <a:cubicBezTo>
                    <a:pt x="34" y="17"/>
                    <a:pt x="7" y="0"/>
                    <a:pt x="7" y="0"/>
                  </a:cubicBezTo>
                  <a:cubicBezTo>
                    <a:pt x="9" y="14"/>
                    <a:pt x="3" y="22"/>
                    <a:pt x="0" y="27"/>
                  </a:cubicBezTo>
                  <a:cubicBezTo>
                    <a:pt x="6" y="30"/>
                    <a:pt x="18" y="38"/>
                    <a:pt x="35" y="44"/>
                  </a:cubicBezTo>
                  <a:cubicBezTo>
                    <a:pt x="51" y="49"/>
                    <a:pt x="71" y="54"/>
                    <a:pt x="71" y="5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392113" y="2959101"/>
              <a:ext cx="174625" cy="409575"/>
            </a:xfrm>
            <a:custGeom>
              <a:avLst/>
              <a:gdLst>
                <a:gd name="T0" fmla="*/ 16 w 43"/>
                <a:gd name="T1" fmla="*/ 0 h 100"/>
                <a:gd name="T2" fmla="*/ 0 w 43"/>
                <a:gd name="T3" fmla="*/ 29 h 100"/>
                <a:gd name="T4" fmla="*/ 3 w 43"/>
                <a:gd name="T5" fmla="*/ 62 h 100"/>
                <a:gd name="T6" fmla="*/ 24 w 43"/>
                <a:gd name="T7" fmla="*/ 100 h 100"/>
                <a:gd name="T8" fmla="*/ 42 w 43"/>
                <a:gd name="T9" fmla="*/ 53 h 100"/>
                <a:gd name="T10" fmla="*/ 41 w 43"/>
                <a:gd name="T11" fmla="*/ 23 h 100"/>
                <a:gd name="T12" fmla="*/ 16 w 43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00">
                  <a:moveTo>
                    <a:pt x="16" y="0"/>
                  </a:moveTo>
                  <a:cubicBezTo>
                    <a:pt x="11" y="12"/>
                    <a:pt x="0" y="29"/>
                    <a:pt x="0" y="29"/>
                  </a:cubicBezTo>
                  <a:cubicBezTo>
                    <a:pt x="1" y="35"/>
                    <a:pt x="1" y="47"/>
                    <a:pt x="3" y="62"/>
                  </a:cubicBezTo>
                  <a:cubicBezTo>
                    <a:pt x="5" y="76"/>
                    <a:pt x="24" y="100"/>
                    <a:pt x="24" y="100"/>
                  </a:cubicBezTo>
                  <a:cubicBezTo>
                    <a:pt x="28" y="87"/>
                    <a:pt x="39" y="70"/>
                    <a:pt x="42" y="53"/>
                  </a:cubicBezTo>
                  <a:cubicBezTo>
                    <a:pt x="43" y="41"/>
                    <a:pt x="41" y="23"/>
                    <a:pt x="41" y="23"/>
                  </a:cubicBezTo>
                  <a:cubicBezTo>
                    <a:pt x="33" y="20"/>
                    <a:pt x="23" y="8"/>
                    <a:pt x="16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241300" y="2582863"/>
              <a:ext cx="187325" cy="446088"/>
            </a:xfrm>
            <a:custGeom>
              <a:avLst/>
              <a:gdLst>
                <a:gd name="T0" fmla="*/ 11 w 46"/>
                <a:gd name="T1" fmla="*/ 0 h 109"/>
                <a:gd name="T2" fmla="*/ 1 w 46"/>
                <a:gd name="T3" fmla="*/ 26 h 109"/>
                <a:gd name="T4" fmla="*/ 8 w 46"/>
                <a:gd name="T5" fmla="*/ 59 h 109"/>
                <a:gd name="T6" fmla="*/ 31 w 46"/>
                <a:gd name="T7" fmla="*/ 109 h 109"/>
                <a:gd name="T8" fmla="*/ 46 w 46"/>
                <a:gd name="T9" fmla="*/ 83 h 109"/>
                <a:gd name="T10" fmla="*/ 24 w 46"/>
                <a:gd name="T11" fmla="*/ 47 h 109"/>
                <a:gd name="T12" fmla="*/ 11 w 46"/>
                <a:gd name="T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09">
                  <a:moveTo>
                    <a:pt x="11" y="0"/>
                  </a:moveTo>
                  <a:cubicBezTo>
                    <a:pt x="7" y="4"/>
                    <a:pt x="2" y="15"/>
                    <a:pt x="1" y="26"/>
                  </a:cubicBezTo>
                  <a:cubicBezTo>
                    <a:pt x="0" y="36"/>
                    <a:pt x="2" y="44"/>
                    <a:pt x="8" y="59"/>
                  </a:cubicBezTo>
                  <a:cubicBezTo>
                    <a:pt x="15" y="79"/>
                    <a:pt x="26" y="100"/>
                    <a:pt x="31" y="109"/>
                  </a:cubicBezTo>
                  <a:cubicBezTo>
                    <a:pt x="31" y="109"/>
                    <a:pt x="41" y="95"/>
                    <a:pt x="46" y="83"/>
                  </a:cubicBezTo>
                  <a:cubicBezTo>
                    <a:pt x="46" y="83"/>
                    <a:pt x="31" y="62"/>
                    <a:pt x="24" y="47"/>
                  </a:cubicBezTo>
                  <a:cubicBezTo>
                    <a:pt x="17" y="30"/>
                    <a:pt x="13" y="14"/>
                    <a:pt x="11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-4763" y="4505326"/>
              <a:ext cx="200025" cy="604838"/>
            </a:xfrm>
            <a:custGeom>
              <a:avLst/>
              <a:gdLst>
                <a:gd name="T0" fmla="*/ 8 w 49"/>
                <a:gd name="T1" fmla="*/ 131 h 148"/>
                <a:gd name="T2" fmla="*/ 49 w 49"/>
                <a:gd name="T3" fmla="*/ 143 h 148"/>
                <a:gd name="T4" fmla="*/ 20 w 49"/>
                <a:gd name="T5" fmla="*/ 106 h 148"/>
                <a:gd name="T6" fmla="*/ 40 w 49"/>
                <a:gd name="T7" fmla="*/ 48 h 148"/>
                <a:gd name="T8" fmla="*/ 30 w 49"/>
                <a:gd name="T9" fmla="*/ 0 h 148"/>
                <a:gd name="T10" fmla="*/ 1 w 49"/>
                <a:gd name="T11" fmla="*/ 74 h 148"/>
                <a:gd name="T12" fmla="*/ 0 w 49"/>
                <a:gd name="T13" fmla="*/ 76 h 148"/>
                <a:gd name="T14" fmla="*/ 0 w 49"/>
                <a:gd name="T15" fmla="*/ 75 h 148"/>
                <a:gd name="T16" fmla="*/ 0 w 49"/>
                <a:gd name="T17" fmla="*/ 121 h 148"/>
                <a:gd name="T18" fmla="*/ 0 w 49"/>
                <a:gd name="T19" fmla="*/ 120 h 148"/>
                <a:gd name="T20" fmla="*/ 8 w 49"/>
                <a:gd name="T21" fmla="*/ 13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148">
                  <a:moveTo>
                    <a:pt x="8" y="131"/>
                  </a:moveTo>
                  <a:cubicBezTo>
                    <a:pt x="27" y="148"/>
                    <a:pt x="38" y="147"/>
                    <a:pt x="49" y="143"/>
                  </a:cubicBezTo>
                  <a:cubicBezTo>
                    <a:pt x="49" y="143"/>
                    <a:pt x="18" y="133"/>
                    <a:pt x="20" y="106"/>
                  </a:cubicBezTo>
                  <a:cubicBezTo>
                    <a:pt x="22" y="79"/>
                    <a:pt x="37" y="62"/>
                    <a:pt x="40" y="48"/>
                  </a:cubicBezTo>
                  <a:cubicBezTo>
                    <a:pt x="43" y="33"/>
                    <a:pt x="42" y="18"/>
                    <a:pt x="30" y="0"/>
                  </a:cubicBezTo>
                  <a:cubicBezTo>
                    <a:pt x="20" y="33"/>
                    <a:pt x="9" y="58"/>
                    <a:pt x="1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0"/>
                    <a:pt x="0" y="120"/>
                  </a:cubicBezTo>
                  <a:cubicBezTo>
                    <a:pt x="2" y="124"/>
                    <a:pt x="5" y="128"/>
                    <a:pt x="8" y="131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314325" y="2549526"/>
              <a:ext cx="504825" cy="487363"/>
            </a:xfrm>
            <a:custGeom>
              <a:avLst/>
              <a:gdLst>
                <a:gd name="T0" fmla="*/ 118 w 124"/>
                <a:gd name="T1" fmla="*/ 90 h 119"/>
                <a:gd name="T2" fmla="*/ 112 w 124"/>
                <a:gd name="T3" fmla="*/ 44 h 119"/>
                <a:gd name="T4" fmla="*/ 82 w 124"/>
                <a:gd name="T5" fmla="*/ 74 h 119"/>
                <a:gd name="T6" fmla="*/ 0 w 124"/>
                <a:gd name="T7" fmla="*/ 0 h 119"/>
                <a:gd name="T8" fmla="*/ 35 w 124"/>
                <a:gd name="T9" fmla="*/ 86 h 119"/>
                <a:gd name="T10" fmla="*/ 81 w 124"/>
                <a:gd name="T11" fmla="*/ 119 h 119"/>
                <a:gd name="T12" fmla="*/ 118 w 124"/>
                <a:gd name="T13" fmla="*/ 9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19">
                  <a:moveTo>
                    <a:pt x="118" y="90"/>
                  </a:moveTo>
                  <a:cubicBezTo>
                    <a:pt x="124" y="75"/>
                    <a:pt x="122" y="52"/>
                    <a:pt x="112" y="44"/>
                  </a:cubicBezTo>
                  <a:cubicBezTo>
                    <a:pt x="112" y="44"/>
                    <a:pt x="102" y="73"/>
                    <a:pt x="82" y="74"/>
                  </a:cubicBezTo>
                  <a:cubicBezTo>
                    <a:pt x="59" y="75"/>
                    <a:pt x="29" y="50"/>
                    <a:pt x="0" y="0"/>
                  </a:cubicBezTo>
                  <a:cubicBezTo>
                    <a:pt x="0" y="0"/>
                    <a:pt x="6" y="49"/>
                    <a:pt x="35" y="86"/>
                  </a:cubicBezTo>
                  <a:cubicBezTo>
                    <a:pt x="55" y="110"/>
                    <a:pt x="70" y="119"/>
                    <a:pt x="81" y="119"/>
                  </a:cubicBezTo>
                  <a:cubicBezTo>
                    <a:pt x="97" y="119"/>
                    <a:pt x="113" y="106"/>
                    <a:pt x="118" y="9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749300" y="1641476"/>
              <a:ext cx="436563" cy="254000"/>
            </a:xfrm>
            <a:custGeom>
              <a:avLst/>
              <a:gdLst>
                <a:gd name="T0" fmla="*/ 86 w 107"/>
                <a:gd name="T1" fmla="*/ 62 h 62"/>
                <a:gd name="T2" fmla="*/ 98 w 107"/>
                <a:gd name="T3" fmla="*/ 14 h 62"/>
                <a:gd name="T4" fmla="*/ 60 w 107"/>
                <a:gd name="T5" fmla="*/ 5 h 62"/>
                <a:gd name="T6" fmla="*/ 22 w 107"/>
                <a:gd name="T7" fmla="*/ 35 h 62"/>
                <a:gd name="T8" fmla="*/ 0 w 107"/>
                <a:gd name="T9" fmla="*/ 53 h 62"/>
                <a:gd name="T10" fmla="*/ 25 w 107"/>
                <a:gd name="T11" fmla="*/ 62 h 62"/>
                <a:gd name="T12" fmla="*/ 86 w 107"/>
                <a:gd name="T13" fmla="*/ 62 h 62"/>
                <a:gd name="T14" fmla="*/ 64 w 107"/>
                <a:gd name="T15" fmla="*/ 29 h 62"/>
                <a:gd name="T16" fmla="*/ 71 w 107"/>
                <a:gd name="T17" fmla="*/ 36 h 62"/>
                <a:gd name="T18" fmla="*/ 64 w 107"/>
                <a:gd name="T19" fmla="*/ 43 h 62"/>
                <a:gd name="T20" fmla="*/ 57 w 107"/>
                <a:gd name="T21" fmla="*/ 36 h 62"/>
                <a:gd name="T22" fmla="*/ 64 w 107"/>
                <a:gd name="T23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62">
                  <a:moveTo>
                    <a:pt x="86" y="62"/>
                  </a:moveTo>
                  <a:cubicBezTo>
                    <a:pt x="104" y="52"/>
                    <a:pt x="107" y="27"/>
                    <a:pt x="98" y="14"/>
                  </a:cubicBezTo>
                  <a:cubicBezTo>
                    <a:pt x="90" y="0"/>
                    <a:pt x="69" y="3"/>
                    <a:pt x="60" y="5"/>
                  </a:cubicBezTo>
                  <a:cubicBezTo>
                    <a:pt x="54" y="24"/>
                    <a:pt x="32" y="30"/>
                    <a:pt x="22" y="35"/>
                  </a:cubicBezTo>
                  <a:cubicBezTo>
                    <a:pt x="10" y="40"/>
                    <a:pt x="0" y="53"/>
                    <a:pt x="0" y="53"/>
                  </a:cubicBezTo>
                  <a:cubicBezTo>
                    <a:pt x="18" y="57"/>
                    <a:pt x="25" y="62"/>
                    <a:pt x="25" y="62"/>
                  </a:cubicBezTo>
                  <a:cubicBezTo>
                    <a:pt x="59" y="38"/>
                    <a:pt x="86" y="62"/>
                    <a:pt x="86" y="62"/>
                  </a:cubicBezTo>
                  <a:close/>
                  <a:moveTo>
                    <a:pt x="64" y="29"/>
                  </a:moveTo>
                  <a:cubicBezTo>
                    <a:pt x="68" y="29"/>
                    <a:pt x="71" y="32"/>
                    <a:pt x="71" y="36"/>
                  </a:cubicBezTo>
                  <a:cubicBezTo>
                    <a:pt x="71" y="40"/>
                    <a:pt x="68" y="43"/>
                    <a:pt x="64" y="43"/>
                  </a:cubicBezTo>
                  <a:cubicBezTo>
                    <a:pt x="60" y="43"/>
                    <a:pt x="57" y="40"/>
                    <a:pt x="57" y="36"/>
                  </a:cubicBezTo>
                  <a:cubicBezTo>
                    <a:pt x="57" y="32"/>
                    <a:pt x="60" y="29"/>
                    <a:pt x="64" y="2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52463" y="1874838"/>
              <a:ext cx="288925" cy="254000"/>
            </a:xfrm>
            <a:custGeom>
              <a:avLst/>
              <a:gdLst>
                <a:gd name="T0" fmla="*/ 56 w 71"/>
                <a:gd name="T1" fmla="*/ 62 h 62"/>
                <a:gd name="T2" fmla="*/ 60 w 71"/>
                <a:gd name="T3" fmla="*/ 22 h 62"/>
                <a:gd name="T4" fmla="*/ 20 w 71"/>
                <a:gd name="T5" fmla="*/ 0 h 62"/>
                <a:gd name="T6" fmla="*/ 0 w 71"/>
                <a:gd name="T7" fmla="*/ 23 h 62"/>
                <a:gd name="T8" fmla="*/ 56 w 71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62">
                  <a:moveTo>
                    <a:pt x="56" y="62"/>
                  </a:moveTo>
                  <a:cubicBezTo>
                    <a:pt x="56" y="62"/>
                    <a:pt x="71" y="38"/>
                    <a:pt x="60" y="22"/>
                  </a:cubicBezTo>
                  <a:cubicBezTo>
                    <a:pt x="48" y="6"/>
                    <a:pt x="36" y="4"/>
                    <a:pt x="20" y="0"/>
                  </a:cubicBezTo>
                  <a:cubicBezTo>
                    <a:pt x="20" y="0"/>
                    <a:pt x="8" y="16"/>
                    <a:pt x="0" y="23"/>
                  </a:cubicBezTo>
                  <a:cubicBezTo>
                    <a:pt x="0" y="23"/>
                    <a:pt x="44" y="23"/>
                    <a:pt x="56" y="6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33338" y="1882776"/>
              <a:ext cx="207963" cy="192088"/>
            </a:xfrm>
            <a:custGeom>
              <a:avLst/>
              <a:gdLst>
                <a:gd name="T0" fmla="*/ 27 w 51"/>
                <a:gd name="T1" fmla="*/ 35 h 47"/>
                <a:gd name="T2" fmla="*/ 51 w 51"/>
                <a:gd name="T3" fmla="*/ 0 h 47"/>
                <a:gd name="T4" fmla="*/ 25 w 51"/>
                <a:gd name="T5" fmla="*/ 6 h 47"/>
                <a:gd name="T6" fmla="*/ 0 w 51"/>
                <a:gd name="T7" fmla="*/ 47 h 47"/>
                <a:gd name="T8" fmla="*/ 27 w 51"/>
                <a:gd name="T9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7">
                  <a:moveTo>
                    <a:pt x="27" y="35"/>
                  </a:moveTo>
                  <a:cubicBezTo>
                    <a:pt x="36" y="26"/>
                    <a:pt x="47" y="13"/>
                    <a:pt x="51" y="0"/>
                  </a:cubicBezTo>
                  <a:cubicBezTo>
                    <a:pt x="51" y="0"/>
                    <a:pt x="33" y="0"/>
                    <a:pt x="25" y="6"/>
                  </a:cubicBezTo>
                  <a:cubicBezTo>
                    <a:pt x="14" y="13"/>
                    <a:pt x="4" y="28"/>
                    <a:pt x="0" y="47"/>
                  </a:cubicBezTo>
                  <a:cubicBezTo>
                    <a:pt x="0" y="47"/>
                    <a:pt x="18" y="44"/>
                    <a:pt x="27" y="3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-4763" y="1397001"/>
              <a:ext cx="38100" cy="73025"/>
            </a:xfrm>
            <a:custGeom>
              <a:avLst/>
              <a:gdLst>
                <a:gd name="T0" fmla="*/ 0 w 9"/>
                <a:gd name="T1" fmla="*/ 0 h 18"/>
                <a:gd name="T2" fmla="*/ 0 w 9"/>
                <a:gd name="T3" fmla="*/ 0 h 18"/>
                <a:gd name="T4" fmla="*/ 0 w 9"/>
                <a:gd name="T5" fmla="*/ 18 h 18"/>
                <a:gd name="T6" fmla="*/ 0 w 9"/>
                <a:gd name="T7" fmla="*/ 18 h 18"/>
                <a:gd name="T8" fmla="*/ 9 w 9"/>
                <a:gd name="T9" fmla="*/ 9 h 18"/>
                <a:gd name="T10" fmla="*/ 0 w 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5" y="18"/>
                    <a:pt x="9" y="14"/>
                    <a:pt x="9" y="9"/>
                  </a:cubicBezTo>
                  <a:cubicBezTo>
                    <a:pt x="9" y="4"/>
                    <a:pt x="5" y="0"/>
                    <a:pt x="0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603250" y="4578351"/>
              <a:ext cx="400050" cy="201613"/>
            </a:xfrm>
            <a:custGeom>
              <a:avLst/>
              <a:gdLst>
                <a:gd name="T0" fmla="*/ 31 w 98"/>
                <a:gd name="T1" fmla="*/ 30 h 49"/>
                <a:gd name="T2" fmla="*/ 67 w 98"/>
                <a:gd name="T3" fmla="*/ 49 h 49"/>
                <a:gd name="T4" fmla="*/ 98 w 98"/>
                <a:gd name="T5" fmla="*/ 40 h 49"/>
                <a:gd name="T6" fmla="*/ 61 w 98"/>
                <a:gd name="T7" fmla="*/ 14 h 49"/>
                <a:gd name="T8" fmla="*/ 0 w 98"/>
                <a:gd name="T9" fmla="*/ 0 h 49"/>
                <a:gd name="T10" fmla="*/ 31 w 98"/>
                <a:gd name="T11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49">
                  <a:moveTo>
                    <a:pt x="31" y="30"/>
                  </a:moveTo>
                  <a:cubicBezTo>
                    <a:pt x="50" y="37"/>
                    <a:pt x="67" y="49"/>
                    <a:pt x="67" y="49"/>
                  </a:cubicBezTo>
                  <a:cubicBezTo>
                    <a:pt x="78" y="45"/>
                    <a:pt x="98" y="40"/>
                    <a:pt x="98" y="40"/>
                  </a:cubicBezTo>
                  <a:cubicBezTo>
                    <a:pt x="85" y="26"/>
                    <a:pt x="75" y="19"/>
                    <a:pt x="61" y="14"/>
                  </a:cubicBezTo>
                  <a:cubicBezTo>
                    <a:pt x="48" y="10"/>
                    <a:pt x="15" y="5"/>
                    <a:pt x="0" y="0"/>
                  </a:cubicBezTo>
                  <a:cubicBezTo>
                    <a:pt x="13" y="13"/>
                    <a:pt x="19" y="25"/>
                    <a:pt x="31" y="3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138113" y="4362451"/>
              <a:ext cx="342900" cy="363538"/>
            </a:xfrm>
            <a:custGeom>
              <a:avLst/>
              <a:gdLst>
                <a:gd name="T0" fmla="*/ 64 w 84"/>
                <a:gd name="T1" fmla="*/ 53 h 89"/>
                <a:gd name="T2" fmla="*/ 0 w 84"/>
                <a:gd name="T3" fmla="*/ 0 h 89"/>
                <a:gd name="T4" fmla="*/ 13 w 84"/>
                <a:gd name="T5" fmla="*/ 52 h 89"/>
                <a:gd name="T6" fmla="*/ 59 w 84"/>
                <a:gd name="T7" fmla="*/ 89 h 89"/>
                <a:gd name="T8" fmla="*/ 84 w 84"/>
                <a:gd name="T9" fmla="*/ 77 h 89"/>
                <a:gd name="T10" fmla="*/ 64 w 84"/>
                <a:gd name="T11" fmla="*/ 5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9">
                  <a:moveTo>
                    <a:pt x="64" y="53"/>
                  </a:moveTo>
                  <a:cubicBezTo>
                    <a:pt x="44" y="47"/>
                    <a:pt x="13" y="23"/>
                    <a:pt x="0" y="0"/>
                  </a:cubicBezTo>
                  <a:cubicBezTo>
                    <a:pt x="0" y="6"/>
                    <a:pt x="4" y="37"/>
                    <a:pt x="13" y="52"/>
                  </a:cubicBezTo>
                  <a:cubicBezTo>
                    <a:pt x="25" y="73"/>
                    <a:pt x="43" y="89"/>
                    <a:pt x="59" y="89"/>
                  </a:cubicBezTo>
                  <a:cubicBezTo>
                    <a:pt x="74" y="89"/>
                    <a:pt x="77" y="80"/>
                    <a:pt x="84" y="77"/>
                  </a:cubicBezTo>
                  <a:cubicBezTo>
                    <a:pt x="84" y="77"/>
                    <a:pt x="80" y="58"/>
                    <a:pt x="64" y="5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354013" y="4484688"/>
              <a:ext cx="290513" cy="209550"/>
            </a:xfrm>
            <a:custGeom>
              <a:avLst/>
              <a:gdLst>
                <a:gd name="T0" fmla="*/ 71 w 71"/>
                <a:gd name="T1" fmla="*/ 46 h 51"/>
                <a:gd name="T2" fmla="*/ 39 w 71"/>
                <a:gd name="T3" fmla="*/ 15 h 51"/>
                <a:gd name="T4" fmla="*/ 10 w 71"/>
                <a:gd name="T5" fmla="*/ 0 h 51"/>
                <a:gd name="T6" fmla="*/ 0 w 71"/>
                <a:gd name="T7" fmla="*/ 10 h 51"/>
                <a:gd name="T8" fmla="*/ 21 w 71"/>
                <a:gd name="T9" fmla="*/ 19 h 51"/>
                <a:gd name="T10" fmla="*/ 39 w 71"/>
                <a:gd name="T11" fmla="*/ 45 h 51"/>
                <a:gd name="T12" fmla="*/ 71 w 71"/>
                <a:gd name="T13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1">
                  <a:moveTo>
                    <a:pt x="71" y="46"/>
                  </a:moveTo>
                  <a:cubicBezTo>
                    <a:pt x="64" y="38"/>
                    <a:pt x="51" y="23"/>
                    <a:pt x="39" y="15"/>
                  </a:cubicBezTo>
                  <a:cubicBezTo>
                    <a:pt x="26" y="6"/>
                    <a:pt x="10" y="0"/>
                    <a:pt x="10" y="0"/>
                  </a:cubicBezTo>
                  <a:cubicBezTo>
                    <a:pt x="6" y="5"/>
                    <a:pt x="3" y="7"/>
                    <a:pt x="0" y="10"/>
                  </a:cubicBezTo>
                  <a:cubicBezTo>
                    <a:pt x="9" y="14"/>
                    <a:pt x="18" y="17"/>
                    <a:pt x="21" y="19"/>
                  </a:cubicBezTo>
                  <a:cubicBezTo>
                    <a:pt x="35" y="27"/>
                    <a:pt x="39" y="45"/>
                    <a:pt x="39" y="45"/>
                  </a:cubicBezTo>
                  <a:cubicBezTo>
                    <a:pt x="51" y="51"/>
                    <a:pt x="71" y="46"/>
                    <a:pt x="71" y="4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725488" y="3495676"/>
              <a:ext cx="285750" cy="592138"/>
            </a:xfrm>
            <a:custGeom>
              <a:avLst/>
              <a:gdLst>
                <a:gd name="T0" fmla="*/ 67 w 70"/>
                <a:gd name="T1" fmla="*/ 8 h 145"/>
                <a:gd name="T2" fmla="*/ 59 w 70"/>
                <a:gd name="T3" fmla="*/ 0 h 145"/>
                <a:gd name="T4" fmla="*/ 32 w 70"/>
                <a:gd name="T5" fmla="*/ 44 h 145"/>
                <a:gd name="T6" fmla="*/ 17 w 70"/>
                <a:gd name="T7" fmla="*/ 94 h 145"/>
                <a:gd name="T8" fmla="*/ 0 w 70"/>
                <a:gd name="T9" fmla="*/ 142 h 145"/>
                <a:gd name="T10" fmla="*/ 42 w 70"/>
                <a:gd name="T11" fmla="*/ 124 h 145"/>
                <a:gd name="T12" fmla="*/ 68 w 70"/>
                <a:gd name="T13" fmla="*/ 63 h 145"/>
                <a:gd name="T14" fmla="*/ 67 w 70"/>
                <a:gd name="T15" fmla="*/ 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45">
                  <a:moveTo>
                    <a:pt x="67" y="8"/>
                  </a:moveTo>
                  <a:cubicBezTo>
                    <a:pt x="64" y="5"/>
                    <a:pt x="61" y="3"/>
                    <a:pt x="59" y="0"/>
                  </a:cubicBezTo>
                  <a:cubicBezTo>
                    <a:pt x="55" y="6"/>
                    <a:pt x="40" y="25"/>
                    <a:pt x="32" y="44"/>
                  </a:cubicBezTo>
                  <a:cubicBezTo>
                    <a:pt x="26" y="60"/>
                    <a:pt x="20" y="82"/>
                    <a:pt x="17" y="94"/>
                  </a:cubicBezTo>
                  <a:cubicBezTo>
                    <a:pt x="14" y="107"/>
                    <a:pt x="5" y="133"/>
                    <a:pt x="0" y="142"/>
                  </a:cubicBezTo>
                  <a:cubicBezTo>
                    <a:pt x="0" y="142"/>
                    <a:pt x="24" y="145"/>
                    <a:pt x="42" y="124"/>
                  </a:cubicBezTo>
                  <a:cubicBezTo>
                    <a:pt x="59" y="104"/>
                    <a:pt x="65" y="84"/>
                    <a:pt x="68" y="63"/>
                  </a:cubicBezTo>
                  <a:cubicBezTo>
                    <a:pt x="70" y="46"/>
                    <a:pt x="69" y="24"/>
                    <a:pt x="67" y="8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758825" y="3908426"/>
              <a:ext cx="239713" cy="539750"/>
            </a:xfrm>
            <a:custGeom>
              <a:avLst/>
              <a:gdLst>
                <a:gd name="T0" fmla="*/ 12 w 59"/>
                <a:gd name="T1" fmla="*/ 47 h 132"/>
                <a:gd name="T2" fmla="*/ 18 w 59"/>
                <a:gd name="T3" fmla="*/ 132 h 132"/>
                <a:gd name="T4" fmla="*/ 59 w 59"/>
                <a:gd name="T5" fmla="*/ 0 h 132"/>
                <a:gd name="T6" fmla="*/ 45 w 59"/>
                <a:gd name="T7" fmla="*/ 23 h 132"/>
                <a:gd name="T8" fmla="*/ 26 w 59"/>
                <a:gd name="T9" fmla="*/ 89 h 132"/>
                <a:gd name="T10" fmla="*/ 28 w 59"/>
                <a:gd name="T11" fmla="*/ 40 h 132"/>
                <a:gd name="T12" fmla="*/ 12 w 59"/>
                <a:gd name="T13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32">
                  <a:moveTo>
                    <a:pt x="12" y="47"/>
                  </a:moveTo>
                  <a:cubicBezTo>
                    <a:pt x="0" y="107"/>
                    <a:pt x="18" y="132"/>
                    <a:pt x="18" y="132"/>
                  </a:cubicBezTo>
                  <a:cubicBezTo>
                    <a:pt x="49" y="95"/>
                    <a:pt x="52" y="57"/>
                    <a:pt x="59" y="0"/>
                  </a:cubicBezTo>
                  <a:cubicBezTo>
                    <a:pt x="55" y="7"/>
                    <a:pt x="51" y="15"/>
                    <a:pt x="45" y="23"/>
                  </a:cubicBezTo>
                  <a:cubicBezTo>
                    <a:pt x="37" y="81"/>
                    <a:pt x="26" y="89"/>
                    <a:pt x="26" y="89"/>
                  </a:cubicBezTo>
                  <a:cubicBezTo>
                    <a:pt x="21" y="64"/>
                    <a:pt x="28" y="40"/>
                    <a:pt x="28" y="40"/>
                  </a:cubicBezTo>
                  <a:cubicBezTo>
                    <a:pt x="23" y="43"/>
                    <a:pt x="17" y="46"/>
                    <a:pt x="12" y="47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582613" y="3060701"/>
              <a:ext cx="166688" cy="241300"/>
            </a:xfrm>
            <a:custGeom>
              <a:avLst/>
              <a:gdLst>
                <a:gd name="T0" fmla="*/ 3 w 41"/>
                <a:gd name="T1" fmla="*/ 3 h 59"/>
                <a:gd name="T2" fmla="*/ 4 w 41"/>
                <a:gd name="T3" fmla="*/ 40 h 59"/>
                <a:gd name="T4" fmla="*/ 19 w 41"/>
                <a:gd name="T5" fmla="*/ 59 h 59"/>
                <a:gd name="T6" fmla="*/ 41 w 41"/>
                <a:gd name="T7" fmla="*/ 0 h 59"/>
                <a:gd name="T8" fmla="*/ 3 w 41"/>
                <a:gd name="T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9">
                  <a:moveTo>
                    <a:pt x="3" y="3"/>
                  </a:moveTo>
                  <a:cubicBezTo>
                    <a:pt x="3" y="3"/>
                    <a:pt x="0" y="31"/>
                    <a:pt x="4" y="40"/>
                  </a:cubicBezTo>
                  <a:cubicBezTo>
                    <a:pt x="6" y="48"/>
                    <a:pt x="10" y="53"/>
                    <a:pt x="19" y="59"/>
                  </a:cubicBezTo>
                  <a:cubicBezTo>
                    <a:pt x="24" y="51"/>
                    <a:pt x="41" y="21"/>
                    <a:pt x="41" y="0"/>
                  </a:cubicBezTo>
                  <a:cubicBezTo>
                    <a:pt x="41" y="0"/>
                    <a:pt x="20" y="11"/>
                    <a:pt x="3" y="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20638" y="3273426"/>
              <a:ext cx="195263" cy="430213"/>
            </a:xfrm>
            <a:custGeom>
              <a:avLst/>
              <a:gdLst>
                <a:gd name="T0" fmla="*/ 46 w 48"/>
                <a:gd name="T1" fmla="*/ 63 h 105"/>
                <a:gd name="T2" fmla="*/ 27 w 48"/>
                <a:gd name="T3" fmla="*/ 0 h 105"/>
                <a:gd name="T4" fmla="*/ 0 w 48"/>
                <a:gd name="T5" fmla="*/ 45 h 105"/>
                <a:gd name="T6" fmla="*/ 17 w 48"/>
                <a:gd name="T7" fmla="*/ 105 h 105"/>
                <a:gd name="T8" fmla="*/ 46 w 48"/>
                <a:gd name="T9" fmla="*/ 6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05">
                  <a:moveTo>
                    <a:pt x="46" y="63"/>
                  </a:moveTo>
                  <a:cubicBezTo>
                    <a:pt x="48" y="52"/>
                    <a:pt x="46" y="17"/>
                    <a:pt x="27" y="0"/>
                  </a:cubicBezTo>
                  <a:cubicBezTo>
                    <a:pt x="21" y="15"/>
                    <a:pt x="0" y="34"/>
                    <a:pt x="0" y="45"/>
                  </a:cubicBezTo>
                  <a:cubicBezTo>
                    <a:pt x="1" y="76"/>
                    <a:pt x="14" y="95"/>
                    <a:pt x="17" y="105"/>
                  </a:cubicBezTo>
                  <a:cubicBezTo>
                    <a:pt x="17" y="105"/>
                    <a:pt x="42" y="85"/>
                    <a:pt x="46" y="6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138113" y="4710113"/>
              <a:ext cx="420688" cy="539750"/>
            </a:xfrm>
            <a:custGeom>
              <a:avLst/>
              <a:gdLst>
                <a:gd name="T0" fmla="*/ 35 w 103"/>
                <a:gd name="T1" fmla="*/ 41 h 132"/>
                <a:gd name="T2" fmla="*/ 103 w 103"/>
                <a:gd name="T3" fmla="*/ 91 h 132"/>
                <a:gd name="T4" fmla="*/ 82 w 103"/>
                <a:gd name="T5" fmla="*/ 64 h 132"/>
                <a:gd name="T6" fmla="*/ 38 w 103"/>
                <a:gd name="T7" fmla="*/ 25 h 132"/>
                <a:gd name="T8" fmla="*/ 13 w 103"/>
                <a:gd name="T9" fmla="*/ 0 h 132"/>
                <a:gd name="T10" fmla="*/ 0 w 103"/>
                <a:gd name="T11" fmla="*/ 32 h 132"/>
                <a:gd name="T12" fmla="*/ 93 w 103"/>
                <a:gd name="T13" fmla="*/ 132 h 132"/>
                <a:gd name="T14" fmla="*/ 70 w 103"/>
                <a:gd name="T15" fmla="*/ 98 h 132"/>
                <a:gd name="T16" fmla="*/ 19 w 103"/>
                <a:gd name="T17" fmla="*/ 27 h 132"/>
                <a:gd name="T18" fmla="*/ 35 w 103"/>
                <a:gd name="T19" fmla="*/ 4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132">
                  <a:moveTo>
                    <a:pt x="35" y="41"/>
                  </a:moveTo>
                  <a:cubicBezTo>
                    <a:pt x="45" y="54"/>
                    <a:pt x="68" y="91"/>
                    <a:pt x="103" y="91"/>
                  </a:cubicBezTo>
                  <a:cubicBezTo>
                    <a:pt x="103" y="91"/>
                    <a:pt x="98" y="74"/>
                    <a:pt x="82" y="64"/>
                  </a:cubicBezTo>
                  <a:cubicBezTo>
                    <a:pt x="67" y="54"/>
                    <a:pt x="47" y="41"/>
                    <a:pt x="38" y="25"/>
                  </a:cubicBezTo>
                  <a:cubicBezTo>
                    <a:pt x="29" y="10"/>
                    <a:pt x="20" y="2"/>
                    <a:pt x="13" y="0"/>
                  </a:cubicBezTo>
                  <a:cubicBezTo>
                    <a:pt x="12" y="11"/>
                    <a:pt x="6" y="21"/>
                    <a:pt x="0" y="32"/>
                  </a:cubicBezTo>
                  <a:cubicBezTo>
                    <a:pt x="0" y="32"/>
                    <a:pt x="21" y="125"/>
                    <a:pt x="93" y="132"/>
                  </a:cubicBezTo>
                  <a:cubicBezTo>
                    <a:pt x="93" y="132"/>
                    <a:pt x="92" y="113"/>
                    <a:pt x="70" y="98"/>
                  </a:cubicBezTo>
                  <a:cubicBezTo>
                    <a:pt x="49" y="84"/>
                    <a:pt x="17" y="61"/>
                    <a:pt x="19" y="27"/>
                  </a:cubicBezTo>
                  <a:cubicBezTo>
                    <a:pt x="19" y="27"/>
                    <a:pt x="25" y="28"/>
                    <a:pt x="35" y="41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639763" y="1290638"/>
              <a:ext cx="109538" cy="163513"/>
            </a:xfrm>
            <a:custGeom>
              <a:avLst/>
              <a:gdLst>
                <a:gd name="T0" fmla="*/ 27 w 27"/>
                <a:gd name="T1" fmla="*/ 9 h 40"/>
                <a:gd name="T2" fmla="*/ 14 w 27"/>
                <a:gd name="T3" fmla="*/ 0 h 40"/>
                <a:gd name="T4" fmla="*/ 12 w 27"/>
                <a:gd name="T5" fmla="*/ 0 h 40"/>
                <a:gd name="T6" fmla="*/ 0 w 27"/>
                <a:gd name="T7" fmla="*/ 9 h 40"/>
                <a:gd name="T8" fmla="*/ 13 w 27"/>
                <a:gd name="T9" fmla="*/ 40 h 40"/>
                <a:gd name="T10" fmla="*/ 13 w 27"/>
                <a:gd name="T11" fmla="*/ 40 h 40"/>
                <a:gd name="T12" fmla="*/ 27 w 27"/>
                <a:gd name="T13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27" y="9"/>
                  </a:moveTo>
                  <a:cubicBezTo>
                    <a:pt x="27" y="2"/>
                    <a:pt x="19" y="0"/>
                    <a:pt x="1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0" y="2"/>
                    <a:pt x="0" y="9"/>
                  </a:cubicBezTo>
                  <a:cubicBezTo>
                    <a:pt x="0" y="16"/>
                    <a:pt x="10" y="32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6" y="32"/>
                    <a:pt x="27" y="16"/>
                    <a:pt x="27" y="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241300" y="4198938"/>
              <a:ext cx="182563" cy="293688"/>
            </a:xfrm>
            <a:custGeom>
              <a:avLst/>
              <a:gdLst>
                <a:gd name="T0" fmla="*/ 23 w 45"/>
                <a:gd name="T1" fmla="*/ 72 h 72"/>
                <a:gd name="T2" fmla="*/ 41 w 45"/>
                <a:gd name="T3" fmla="*/ 52 h 72"/>
                <a:gd name="T4" fmla="*/ 38 w 45"/>
                <a:gd name="T5" fmla="*/ 28 h 72"/>
                <a:gd name="T6" fmla="*/ 16 w 45"/>
                <a:gd name="T7" fmla="*/ 0 h 72"/>
                <a:gd name="T8" fmla="*/ 2 w 45"/>
                <a:gd name="T9" fmla="*/ 35 h 72"/>
                <a:gd name="T10" fmla="*/ 23 w 4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2">
                  <a:moveTo>
                    <a:pt x="23" y="72"/>
                  </a:moveTo>
                  <a:cubicBezTo>
                    <a:pt x="23" y="72"/>
                    <a:pt x="36" y="64"/>
                    <a:pt x="41" y="52"/>
                  </a:cubicBezTo>
                  <a:cubicBezTo>
                    <a:pt x="45" y="41"/>
                    <a:pt x="43" y="33"/>
                    <a:pt x="38" y="28"/>
                  </a:cubicBezTo>
                  <a:cubicBezTo>
                    <a:pt x="33" y="22"/>
                    <a:pt x="21" y="9"/>
                    <a:pt x="16" y="0"/>
                  </a:cubicBezTo>
                  <a:cubicBezTo>
                    <a:pt x="13" y="10"/>
                    <a:pt x="4" y="29"/>
                    <a:pt x="2" y="35"/>
                  </a:cubicBezTo>
                  <a:cubicBezTo>
                    <a:pt x="0" y="46"/>
                    <a:pt x="3" y="59"/>
                    <a:pt x="23" y="7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419100" y="2014538"/>
              <a:ext cx="269875" cy="363538"/>
            </a:xfrm>
            <a:custGeom>
              <a:avLst/>
              <a:gdLst>
                <a:gd name="T0" fmla="*/ 49 w 66"/>
                <a:gd name="T1" fmla="*/ 0 h 89"/>
                <a:gd name="T2" fmla="*/ 17 w 66"/>
                <a:gd name="T3" fmla="*/ 28 h 89"/>
                <a:gd name="T4" fmla="*/ 0 w 66"/>
                <a:gd name="T5" fmla="*/ 44 h 89"/>
                <a:gd name="T6" fmla="*/ 8 w 66"/>
                <a:gd name="T7" fmla="*/ 89 h 89"/>
                <a:gd name="T8" fmla="*/ 10 w 66"/>
                <a:gd name="T9" fmla="*/ 89 h 89"/>
                <a:gd name="T10" fmla="*/ 28 w 66"/>
                <a:gd name="T11" fmla="*/ 42 h 89"/>
                <a:gd name="T12" fmla="*/ 43 w 66"/>
                <a:gd name="T13" fmla="*/ 15 h 89"/>
                <a:gd name="T14" fmla="*/ 66 w 66"/>
                <a:gd name="T15" fmla="*/ 4 h 89"/>
                <a:gd name="T16" fmla="*/ 49 w 66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89">
                  <a:moveTo>
                    <a:pt x="49" y="0"/>
                  </a:moveTo>
                  <a:cubicBezTo>
                    <a:pt x="29" y="13"/>
                    <a:pt x="21" y="22"/>
                    <a:pt x="17" y="28"/>
                  </a:cubicBezTo>
                  <a:cubicBezTo>
                    <a:pt x="12" y="36"/>
                    <a:pt x="0" y="44"/>
                    <a:pt x="0" y="44"/>
                  </a:cubicBezTo>
                  <a:cubicBezTo>
                    <a:pt x="2" y="48"/>
                    <a:pt x="10" y="75"/>
                    <a:pt x="8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13" y="83"/>
                    <a:pt x="24" y="62"/>
                    <a:pt x="28" y="42"/>
                  </a:cubicBezTo>
                  <a:cubicBezTo>
                    <a:pt x="31" y="28"/>
                    <a:pt x="36" y="20"/>
                    <a:pt x="43" y="15"/>
                  </a:cubicBezTo>
                  <a:cubicBezTo>
                    <a:pt x="50" y="8"/>
                    <a:pt x="66" y="4"/>
                    <a:pt x="66" y="4"/>
                  </a:cubicBezTo>
                  <a:cubicBezTo>
                    <a:pt x="61" y="3"/>
                    <a:pt x="52" y="1"/>
                    <a:pt x="49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293688" y="1887538"/>
              <a:ext cx="239713" cy="269875"/>
            </a:xfrm>
            <a:custGeom>
              <a:avLst/>
              <a:gdLst>
                <a:gd name="T0" fmla="*/ 26 w 59"/>
                <a:gd name="T1" fmla="*/ 3 h 66"/>
                <a:gd name="T2" fmla="*/ 0 w 59"/>
                <a:gd name="T3" fmla="*/ 48 h 66"/>
                <a:gd name="T4" fmla="*/ 6 w 59"/>
                <a:gd name="T5" fmla="*/ 66 h 66"/>
                <a:gd name="T6" fmla="*/ 29 w 59"/>
                <a:gd name="T7" fmla="*/ 32 h 66"/>
                <a:gd name="T8" fmla="*/ 59 w 59"/>
                <a:gd name="T9" fmla="*/ 7 h 66"/>
                <a:gd name="T10" fmla="*/ 40 w 59"/>
                <a:gd name="T11" fmla="*/ 12 h 66"/>
                <a:gd name="T12" fmla="*/ 40 w 59"/>
                <a:gd name="T13" fmla="*/ 0 h 66"/>
                <a:gd name="T14" fmla="*/ 26 w 59"/>
                <a:gd name="T15" fmla="*/ 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66">
                  <a:moveTo>
                    <a:pt x="26" y="3"/>
                  </a:moveTo>
                  <a:cubicBezTo>
                    <a:pt x="26" y="3"/>
                    <a:pt x="11" y="35"/>
                    <a:pt x="0" y="48"/>
                  </a:cubicBezTo>
                  <a:cubicBezTo>
                    <a:pt x="0" y="48"/>
                    <a:pt x="0" y="55"/>
                    <a:pt x="6" y="66"/>
                  </a:cubicBezTo>
                  <a:cubicBezTo>
                    <a:pt x="6" y="66"/>
                    <a:pt x="14" y="47"/>
                    <a:pt x="29" y="32"/>
                  </a:cubicBezTo>
                  <a:cubicBezTo>
                    <a:pt x="37" y="23"/>
                    <a:pt x="42" y="19"/>
                    <a:pt x="59" y="7"/>
                  </a:cubicBezTo>
                  <a:cubicBezTo>
                    <a:pt x="59" y="7"/>
                    <a:pt x="45" y="11"/>
                    <a:pt x="40" y="12"/>
                  </a:cubicBezTo>
                  <a:cubicBezTo>
                    <a:pt x="40" y="12"/>
                    <a:pt x="40" y="4"/>
                    <a:pt x="40" y="0"/>
                  </a:cubicBezTo>
                  <a:cubicBezTo>
                    <a:pt x="36" y="1"/>
                    <a:pt x="30" y="2"/>
                    <a:pt x="26" y="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1955800" y="2209801"/>
              <a:ext cx="1460500" cy="635000"/>
            </a:xfrm>
            <a:custGeom>
              <a:avLst/>
              <a:gdLst>
                <a:gd name="T0" fmla="*/ 0 w 358"/>
                <a:gd name="T1" fmla="*/ 95 h 155"/>
                <a:gd name="T2" fmla="*/ 33 w 358"/>
                <a:gd name="T3" fmla="*/ 106 h 155"/>
                <a:gd name="T4" fmla="*/ 132 w 358"/>
                <a:gd name="T5" fmla="*/ 73 h 155"/>
                <a:gd name="T6" fmla="*/ 203 w 358"/>
                <a:gd name="T7" fmla="*/ 61 h 155"/>
                <a:gd name="T8" fmla="*/ 134 w 358"/>
                <a:gd name="T9" fmla="*/ 92 h 155"/>
                <a:gd name="T10" fmla="*/ 37 w 358"/>
                <a:gd name="T11" fmla="*/ 115 h 155"/>
                <a:gd name="T12" fmla="*/ 3 w 358"/>
                <a:gd name="T13" fmla="*/ 155 h 155"/>
                <a:gd name="T14" fmla="*/ 253 w 358"/>
                <a:gd name="T15" fmla="*/ 85 h 155"/>
                <a:gd name="T16" fmla="*/ 358 w 358"/>
                <a:gd name="T17" fmla="*/ 2 h 155"/>
                <a:gd name="T18" fmla="*/ 171 w 358"/>
                <a:gd name="T19" fmla="*/ 33 h 155"/>
                <a:gd name="T20" fmla="*/ 0 w 358"/>
                <a:gd name="T21" fmla="*/ 9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8" h="155">
                  <a:moveTo>
                    <a:pt x="0" y="95"/>
                  </a:moveTo>
                  <a:cubicBezTo>
                    <a:pt x="11" y="96"/>
                    <a:pt x="23" y="99"/>
                    <a:pt x="33" y="106"/>
                  </a:cubicBezTo>
                  <a:cubicBezTo>
                    <a:pt x="75" y="90"/>
                    <a:pt x="95" y="83"/>
                    <a:pt x="132" y="73"/>
                  </a:cubicBezTo>
                  <a:cubicBezTo>
                    <a:pt x="162" y="64"/>
                    <a:pt x="185" y="63"/>
                    <a:pt x="203" y="61"/>
                  </a:cubicBezTo>
                  <a:cubicBezTo>
                    <a:pt x="203" y="61"/>
                    <a:pt x="177" y="78"/>
                    <a:pt x="134" y="92"/>
                  </a:cubicBezTo>
                  <a:cubicBezTo>
                    <a:pt x="91" y="106"/>
                    <a:pt x="72" y="108"/>
                    <a:pt x="37" y="115"/>
                  </a:cubicBezTo>
                  <a:cubicBezTo>
                    <a:pt x="37" y="116"/>
                    <a:pt x="32" y="141"/>
                    <a:pt x="3" y="155"/>
                  </a:cubicBezTo>
                  <a:cubicBezTo>
                    <a:pt x="65" y="128"/>
                    <a:pt x="187" y="112"/>
                    <a:pt x="253" y="85"/>
                  </a:cubicBezTo>
                  <a:cubicBezTo>
                    <a:pt x="342" y="48"/>
                    <a:pt x="358" y="2"/>
                    <a:pt x="358" y="2"/>
                  </a:cubicBezTo>
                  <a:cubicBezTo>
                    <a:pt x="281" y="0"/>
                    <a:pt x="219" y="18"/>
                    <a:pt x="171" y="33"/>
                  </a:cubicBezTo>
                  <a:cubicBezTo>
                    <a:pt x="115" y="50"/>
                    <a:pt x="29" y="82"/>
                    <a:pt x="0" y="9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34"/>
            <p:cNvSpPr>
              <a:spLocks/>
            </p:cNvSpPr>
            <p:nvPr userDrawn="1"/>
          </p:nvSpPr>
          <p:spPr bwMode="auto">
            <a:xfrm>
              <a:off x="733425" y="4881563"/>
              <a:ext cx="995363" cy="749300"/>
            </a:xfrm>
            <a:custGeom>
              <a:avLst/>
              <a:gdLst>
                <a:gd name="T0" fmla="*/ 244 w 244"/>
                <a:gd name="T1" fmla="*/ 145 h 183"/>
                <a:gd name="T2" fmla="*/ 216 w 244"/>
                <a:gd name="T3" fmla="*/ 128 h 183"/>
                <a:gd name="T4" fmla="*/ 166 w 244"/>
                <a:gd name="T5" fmla="*/ 145 h 183"/>
                <a:gd name="T6" fmla="*/ 126 w 244"/>
                <a:gd name="T7" fmla="*/ 105 h 183"/>
                <a:gd name="T8" fmla="*/ 71 w 244"/>
                <a:gd name="T9" fmla="*/ 6 h 183"/>
                <a:gd name="T10" fmla="*/ 48 w 244"/>
                <a:gd name="T11" fmla="*/ 0 h 183"/>
                <a:gd name="T12" fmla="*/ 43 w 244"/>
                <a:gd name="T13" fmla="*/ 4 h 183"/>
                <a:gd name="T14" fmla="*/ 42 w 244"/>
                <a:gd name="T15" fmla="*/ 22 h 183"/>
                <a:gd name="T16" fmla="*/ 19 w 244"/>
                <a:gd name="T17" fmla="*/ 11 h 183"/>
                <a:gd name="T18" fmla="*/ 6 w 244"/>
                <a:gd name="T19" fmla="*/ 26 h 183"/>
                <a:gd name="T20" fmla="*/ 117 w 244"/>
                <a:gd name="T21" fmla="*/ 139 h 183"/>
                <a:gd name="T22" fmla="*/ 131 w 244"/>
                <a:gd name="T23" fmla="*/ 183 h 183"/>
                <a:gd name="T24" fmla="*/ 177 w 244"/>
                <a:gd name="T25" fmla="*/ 169 h 183"/>
                <a:gd name="T26" fmla="*/ 226 w 244"/>
                <a:gd name="T27" fmla="*/ 155 h 183"/>
                <a:gd name="T28" fmla="*/ 244 w 244"/>
                <a:gd name="T29" fmla="*/ 14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4" h="183">
                  <a:moveTo>
                    <a:pt x="244" y="145"/>
                  </a:moveTo>
                  <a:cubicBezTo>
                    <a:pt x="236" y="136"/>
                    <a:pt x="226" y="130"/>
                    <a:pt x="216" y="128"/>
                  </a:cubicBezTo>
                  <a:cubicBezTo>
                    <a:pt x="190" y="123"/>
                    <a:pt x="181" y="140"/>
                    <a:pt x="166" y="145"/>
                  </a:cubicBezTo>
                  <a:cubicBezTo>
                    <a:pt x="150" y="151"/>
                    <a:pt x="141" y="140"/>
                    <a:pt x="126" y="105"/>
                  </a:cubicBezTo>
                  <a:cubicBezTo>
                    <a:pt x="112" y="70"/>
                    <a:pt x="86" y="23"/>
                    <a:pt x="71" y="6"/>
                  </a:cubicBezTo>
                  <a:cubicBezTo>
                    <a:pt x="66" y="0"/>
                    <a:pt x="50" y="0"/>
                    <a:pt x="48" y="0"/>
                  </a:cubicBezTo>
                  <a:cubicBezTo>
                    <a:pt x="45" y="0"/>
                    <a:pt x="43" y="1"/>
                    <a:pt x="43" y="4"/>
                  </a:cubicBezTo>
                  <a:cubicBezTo>
                    <a:pt x="42" y="7"/>
                    <a:pt x="42" y="22"/>
                    <a:pt x="42" y="22"/>
                  </a:cubicBezTo>
                  <a:cubicBezTo>
                    <a:pt x="37" y="19"/>
                    <a:pt x="25" y="11"/>
                    <a:pt x="19" y="11"/>
                  </a:cubicBezTo>
                  <a:cubicBezTo>
                    <a:pt x="14" y="10"/>
                    <a:pt x="0" y="25"/>
                    <a:pt x="6" y="26"/>
                  </a:cubicBezTo>
                  <a:cubicBezTo>
                    <a:pt x="73" y="39"/>
                    <a:pt x="104" y="112"/>
                    <a:pt x="117" y="139"/>
                  </a:cubicBezTo>
                  <a:cubicBezTo>
                    <a:pt x="124" y="153"/>
                    <a:pt x="128" y="169"/>
                    <a:pt x="131" y="183"/>
                  </a:cubicBezTo>
                  <a:cubicBezTo>
                    <a:pt x="150" y="181"/>
                    <a:pt x="164" y="178"/>
                    <a:pt x="177" y="169"/>
                  </a:cubicBezTo>
                  <a:cubicBezTo>
                    <a:pt x="190" y="160"/>
                    <a:pt x="214" y="155"/>
                    <a:pt x="226" y="155"/>
                  </a:cubicBezTo>
                  <a:cubicBezTo>
                    <a:pt x="239" y="155"/>
                    <a:pt x="242" y="149"/>
                    <a:pt x="244" y="14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395288" y="2463801"/>
              <a:ext cx="260350" cy="295275"/>
            </a:xfrm>
            <a:custGeom>
              <a:avLst/>
              <a:gdLst>
                <a:gd name="T0" fmla="*/ 3 w 64"/>
                <a:gd name="T1" fmla="*/ 0 h 72"/>
                <a:gd name="T2" fmla="*/ 3 w 64"/>
                <a:gd name="T3" fmla="*/ 35 h 72"/>
                <a:gd name="T4" fmla="*/ 23 w 64"/>
                <a:gd name="T5" fmla="*/ 65 h 72"/>
                <a:gd name="T6" fmla="*/ 64 w 64"/>
                <a:gd name="T7" fmla="*/ 51 h 72"/>
                <a:gd name="T8" fmla="*/ 3 w 6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72">
                  <a:moveTo>
                    <a:pt x="3" y="0"/>
                  </a:moveTo>
                  <a:cubicBezTo>
                    <a:pt x="1" y="9"/>
                    <a:pt x="0" y="23"/>
                    <a:pt x="3" y="35"/>
                  </a:cubicBezTo>
                  <a:cubicBezTo>
                    <a:pt x="6" y="45"/>
                    <a:pt x="12" y="58"/>
                    <a:pt x="23" y="65"/>
                  </a:cubicBezTo>
                  <a:cubicBezTo>
                    <a:pt x="33" y="71"/>
                    <a:pt x="56" y="72"/>
                    <a:pt x="64" y="51"/>
                  </a:cubicBezTo>
                  <a:cubicBezTo>
                    <a:pt x="64" y="51"/>
                    <a:pt x="22" y="54"/>
                    <a:pt x="3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90488" y="1584326"/>
              <a:ext cx="752475" cy="315913"/>
            </a:xfrm>
            <a:custGeom>
              <a:avLst/>
              <a:gdLst>
                <a:gd name="T0" fmla="*/ 0 w 185"/>
                <a:gd name="T1" fmla="*/ 58 h 77"/>
                <a:gd name="T2" fmla="*/ 35 w 185"/>
                <a:gd name="T3" fmla="*/ 67 h 77"/>
                <a:gd name="T4" fmla="*/ 71 w 185"/>
                <a:gd name="T5" fmla="*/ 43 h 77"/>
                <a:gd name="T6" fmla="*/ 69 w 185"/>
                <a:gd name="T7" fmla="*/ 61 h 77"/>
                <a:gd name="T8" fmla="*/ 88 w 185"/>
                <a:gd name="T9" fmla="*/ 50 h 77"/>
                <a:gd name="T10" fmla="*/ 81 w 185"/>
                <a:gd name="T11" fmla="*/ 69 h 77"/>
                <a:gd name="T12" fmla="*/ 100 w 185"/>
                <a:gd name="T13" fmla="*/ 63 h 77"/>
                <a:gd name="T14" fmla="*/ 97 w 185"/>
                <a:gd name="T15" fmla="*/ 77 h 77"/>
                <a:gd name="T16" fmla="*/ 138 w 185"/>
                <a:gd name="T17" fmla="*/ 55 h 77"/>
                <a:gd name="T18" fmla="*/ 138 w 185"/>
                <a:gd name="T19" fmla="*/ 69 h 77"/>
                <a:gd name="T20" fmla="*/ 185 w 185"/>
                <a:gd name="T21" fmla="*/ 1 h 77"/>
                <a:gd name="T22" fmla="*/ 127 w 185"/>
                <a:gd name="T23" fmla="*/ 10 h 77"/>
                <a:gd name="T24" fmla="*/ 27 w 185"/>
                <a:gd name="T25" fmla="*/ 0 h 77"/>
                <a:gd name="T26" fmla="*/ 43 w 185"/>
                <a:gd name="T27" fmla="*/ 17 h 77"/>
                <a:gd name="T28" fmla="*/ 29 w 185"/>
                <a:gd name="T29" fmla="*/ 23 h 77"/>
                <a:gd name="T30" fmla="*/ 46 w 185"/>
                <a:gd name="T31" fmla="*/ 37 h 77"/>
                <a:gd name="T32" fmla="*/ 0 w 185"/>
                <a:gd name="T33" fmla="*/ 58 h 77"/>
                <a:gd name="T34" fmla="*/ 109 w 185"/>
                <a:gd name="T35" fmla="*/ 24 h 77"/>
                <a:gd name="T36" fmla="*/ 159 w 185"/>
                <a:gd name="T37" fmla="*/ 25 h 77"/>
                <a:gd name="T38" fmla="*/ 148 w 185"/>
                <a:gd name="T39" fmla="*/ 44 h 77"/>
                <a:gd name="T40" fmla="*/ 109 w 185"/>
                <a:gd name="T41" fmla="*/ 25 h 77"/>
                <a:gd name="T42" fmla="*/ 109 w 185"/>
                <a:gd name="T43" fmla="*/ 2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5" h="77">
                  <a:moveTo>
                    <a:pt x="0" y="58"/>
                  </a:moveTo>
                  <a:cubicBezTo>
                    <a:pt x="0" y="58"/>
                    <a:pt x="11" y="72"/>
                    <a:pt x="35" y="67"/>
                  </a:cubicBezTo>
                  <a:cubicBezTo>
                    <a:pt x="59" y="61"/>
                    <a:pt x="67" y="48"/>
                    <a:pt x="71" y="43"/>
                  </a:cubicBezTo>
                  <a:cubicBezTo>
                    <a:pt x="71" y="43"/>
                    <a:pt x="68" y="56"/>
                    <a:pt x="69" y="61"/>
                  </a:cubicBezTo>
                  <a:cubicBezTo>
                    <a:pt x="69" y="61"/>
                    <a:pt x="80" y="60"/>
                    <a:pt x="88" y="50"/>
                  </a:cubicBezTo>
                  <a:cubicBezTo>
                    <a:pt x="88" y="50"/>
                    <a:pt x="82" y="60"/>
                    <a:pt x="81" y="69"/>
                  </a:cubicBezTo>
                  <a:cubicBezTo>
                    <a:pt x="81" y="69"/>
                    <a:pt x="88" y="70"/>
                    <a:pt x="100" y="63"/>
                  </a:cubicBezTo>
                  <a:cubicBezTo>
                    <a:pt x="100" y="63"/>
                    <a:pt x="97" y="69"/>
                    <a:pt x="97" y="77"/>
                  </a:cubicBezTo>
                  <a:cubicBezTo>
                    <a:pt x="97" y="77"/>
                    <a:pt x="125" y="68"/>
                    <a:pt x="138" y="55"/>
                  </a:cubicBezTo>
                  <a:cubicBezTo>
                    <a:pt x="138" y="55"/>
                    <a:pt x="139" y="64"/>
                    <a:pt x="138" y="69"/>
                  </a:cubicBezTo>
                  <a:cubicBezTo>
                    <a:pt x="138" y="69"/>
                    <a:pt x="181" y="64"/>
                    <a:pt x="185" y="1"/>
                  </a:cubicBezTo>
                  <a:cubicBezTo>
                    <a:pt x="185" y="1"/>
                    <a:pt x="156" y="12"/>
                    <a:pt x="127" y="10"/>
                  </a:cubicBezTo>
                  <a:cubicBezTo>
                    <a:pt x="98" y="9"/>
                    <a:pt x="44" y="8"/>
                    <a:pt x="27" y="0"/>
                  </a:cubicBezTo>
                  <a:cubicBezTo>
                    <a:pt x="27" y="0"/>
                    <a:pt x="30" y="11"/>
                    <a:pt x="43" y="17"/>
                  </a:cubicBezTo>
                  <a:cubicBezTo>
                    <a:pt x="43" y="17"/>
                    <a:pt x="36" y="17"/>
                    <a:pt x="29" y="23"/>
                  </a:cubicBezTo>
                  <a:cubicBezTo>
                    <a:pt x="29" y="23"/>
                    <a:pt x="33" y="32"/>
                    <a:pt x="46" y="37"/>
                  </a:cubicBezTo>
                  <a:cubicBezTo>
                    <a:pt x="46" y="37"/>
                    <a:pt x="23" y="60"/>
                    <a:pt x="0" y="58"/>
                  </a:cubicBezTo>
                  <a:close/>
                  <a:moveTo>
                    <a:pt x="109" y="24"/>
                  </a:moveTo>
                  <a:cubicBezTo>
                    <a:pt x="132" y="27"/>
                    <a:pt x="159" y="25"/>
                    <a:pt x="159" y="25"/>
                  </a:cubicBezTo>
                  <a:cubicBezTo>
                    <a:pt x="157" y="34"/>
                    <a:pt x="154" y="40"/>
                    <a:pt x="148" y="44"/>
                  </a:cubicBezTo>
                  <a:cubicBezTo>
                    <a:pt x="146" y="26"/>
                    <a:pt x="109" y="25"/>
                    <a:pt x="109" y="25"/>
                  </a:cubicBezTo>
                  <a:lnTo>
                    <a:pt x="109" y="24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1300163" y="5597526"/>
              <a:ext cx="200025" cy="119063"/>
            </a:xfrm>
            <a:custGeom>
              <a:avLst/>
              <a:gdLst>
                <a:gd name="T0" fmla="*/ 26 w 49"/>
                <a:gd name="T1" fmla="*/ 4 h 29"/>
                <a:gd name="T2" fmla="*/ 4 w 49"/>
                <a:gd name="T3" fmla="*/ 24 h 29"/>
                <a:gd name="T4" fmla="*/ 36 w 49"/>
                <a:gd name="T5" fmla="*/ 20 h 29"/>
                <a:gd name="T6" fmla="*/ 45 w 49"/>
                <a:gd name="T7" fmla="*/ 5 h 29"/>
                <a:gd name="T8" fmla="*/ 26 w 4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26" y="4"/>
                  </a:moveTo>
                  <a:cubicBezTo>
                    <a:pt x="5" y="10"/>
                    <a:pt x="0" y="19"/>
                    <a:pt x="4" y="24"/>
                  </a:cubicBezTo>
                  <a:cubicBezTo>
                    <a:pt x="8" y="29"/>
                    <a:pt x="26" y="25"/>
                    <a:pt x="36" y="20"/>
                  </a:cubicBezTo>
                  <a:cubicBezTo>
                    <a:pt x="46" y="15"/>
                    <a:pt x="49" y="10"/>
                    <a:pt x="45" y="5"/>
                  </a:cubicBezTo>
                  <a:cubicBezTo>
                    <a:pt x="42" y="0"/>
                    <a:pt x="30" y="4"/>
                    <a:pt x="26" y="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Oval 38"/>
            <p:cNvSpPr>
              <a:spLocks noChangeArrowheads="1"/>
            </p:cNvSpPr>
            <p:nvPr userDrawn="1"/>
          </p:nvSpPr>
          <p:spPr bwMode="auto">
            <a:xfrm>
              <a:off x="574675" y="1535113"/>
              <a:ext cx="241300" cy="46038"/>
            </a:xfrm>
            <a:prstGeom prst="ellipse">
              <a:avLst/>
            </a:pr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39"/>
            <p:cNvSpPr>
              <a:spLocks/>
            </p:cNvSpPr>
            <p:nvPr userDrawn="1"/>
          </p:nvSpPr>
          <p:spPr bwMode="auto">
            <a:xfrm>
              <a:off x="509588" y="3371851"/>
              <a:ext cx="371475" cy="593725"/>
            </a:xfrm>
            <a:custGeom>
              <a:avLst/>
              <a:gdLst>
                <a:gd name="T0" fmla="*/ 33 w 91"/>
                <a:gd name="T1" fmla="*/ 1 h 145"/>
                <a:gd name="T2" fmla="*/ 32 w 91"/>
                <a:gd name="T3" fmla="*/ 0 h 145"/>
                <a:gd name="T4" fmla="*/ 31 w 91"/>
                <a:gd name="T5" fmla="*/ 2 h 145"/>
                <a:gd name="T6" fmla="*/ 13 w 91"/>
                <a:gd name="T7" fmla="*/ 14 h 145"/>
                <a:gd name="T8" fmla="*/ 16 w 91"/>
                <a:gd name="T9" fmla="*/ 68 h 145"/>
                <a:gd name="T10" fmla="*/ 51 w 91"/>
                <a:gd name="T11" fmla="*/ 145 h 145"/>
                <a:gd name="T12" fmla="*/ 68 w 91"/>
                <a:gd name="T13" fmla="*/ 97 h 145"/>
                <a:gd name="T14" fmla="*/ 91 w 91"/>
                <a:gd name="T15" fmla="*/ 47 h 145"/>
                <a:gd name="T16" fmla="*/ 74 w 91"/>
                <a:gd name="T17" fmla="*/ 54 h 145"/>
                <a:gd name="T18" fmla="*/ 68 w 91"/>
                <a:gd name="T19" fmla="*/ 55 h 145"/>
                <a:gd name="T20" fmla="*/ 65 w 91"/>
                <a:gd name="T21" fmla="*/ 49 h 145"/>
                <a:gd name="T22" fmla="*/ 58 w 91"/>
                <a:gd name="T23" fmla="*/ 19 h 145"/>
                <a:gd name="T24" fmla="*/ 58 w 91"/>
                <a:gd name="T25" fmla="*/ 12 h 145"/>
                <a:gd name="T26" fmla="*/ 33 w 91"/>
                <a:gd name="T27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45">
                  <a:moveTo>
                    <a:pt x="33" y="1"/>
                  </a:moveTo>
                  <a:cubicBezTo>
                    <a:pt x="33" y="1"/>
                    <a:pt x="32" y="0"/>
                    <a:pt x="32" y="0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6" y="7"/>
                    <a:pt x="22" y="10"/>
                    <a:pt x="13" y="14"/>
                  </a:cubicBezTo>
                  <a:cubicBezTo>
                    <a:pt x="13" y="14"/>
                    <a:pt x="0" y="39"/>
                    <a:pt x="16" y="68"/>
                  </a:cubicBezTo>
                  <a:cubicBezTo>
                    <a:pt x="31" y="98"/>
                    <a:pt x="44" y="128"/>
                    <a:pt x="51" y="145"/>
                  </a:cubicBezTo>
                  <a:cubicBezTo>
                    <a:pt x="51" y="145"/>
                    <a:pt x="59" y="144"/>
                    <a:pt x="68" y="97"/>
                  </a:cubicBezTo>
                  <a:cubicBezTo>
                    <a:pt x="75" y="66"/>
                    <a:pt x="83" y="58"/>
                    <a:pt x="91" y="47"/>
                  </a:cubicBezTo>
                  <a:cubicBezTo>
                    <a:pt x="82" y="52"/>
                    <a:pt x="74" y="53"/>
                    <a:pt x="74" y="54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59" y="38"/>
                    <a:pt x="58" y="28"/>
                    <a:pt x="58" y="19"/>
                  </a:cubicBezTo>
                  <a:cubicBezTo>
                    <a:pt x="58" y="17"/>
                    <a:pt x="58" y="14"/>
                    <a:pt x="58" y="12"/>
                  </a:cubicBezTo>
                  <a:cubicBezTo>
                    <a:pt x="44" y="12"/>
                    <a:pt x="36" y="5"/>
                    <a:pt x="33" y="1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40"/>
            <p:cNvSpPr>
              <a:spLocks/>
            </p:cNvSpPr>
            <p:nvPr userDrawn="1"/>
          </p:nvSpPr>
          <p:spPr bwMode="auto">
            <a:xfrm>
              <a:off x="436563" y="1887538"/>
              <a:ext cx="252413" cy="236538"/>
            </a:xfrm>
            <a:custGeom>
              <a:avLst/>
              <a:gdLst>
                <a:gd name="T0" fmla="*/ 24 w 62"/>
                <a:gd name="T1" fmla="*/ 16 h 58"/>
                <a:gd name="T2" fmla="*/ 1 w 62"/>
                <a:gd name="T3" fmla="*/ 58 h 58"/>
                <a:gd name="T4" fmla="*/ 25 w 62"/>
                <a:gd name="T5" fmla="*/ 35 h 58"/>
                <a:gd name="T6" fmla="*/ 62 w 62"/>
                <a:gd name="T7" fmla="*/ 0 h 58"/>
                <a:gd name="T8" fmla="*/ 24 w 62"/>
                <a:gd name="T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8">
                  <a:moveTo>
                    <a:pt x="24" y="16"/>
                  </a:moveTo>
                  <a:cubicBezTo>
                    <a:pt x="9" y="26"/>
                    <a:pt x="0" y="38"/>
                    <a:pt x="1" y="58"/>
                  </a:cubicBezTo>
                  <a:cubicBezTo>
                    <a:pt x="1" y="58"/>
                    <a:pt x="13" y="42"/>
                    <a:pt x="25" y="35"/>
                  </a:cubicBezTo>
                  <a:cubicBezTo>
                    <a:pt x="35" y="29"/>
                    <a:pt x="53" y="14"/>
                    <a:pt x="62" y="0"/>
                  </a:cubicBezTo>
                  <a:cubicBezTo>
                    <a:pt x="58" y="1"/>
                    <a:pt x="35" y="8"/>
                    <a:pt x="24" y="1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41"/>
            <p:cNvSpPr>
              <a:spLocks/>
            </p:cNvSpPr>
            <p:nvPr userDrawn="1"/>
          </p:nvSpPr>
          <p:spPr bwMode="auto">
            <a:xfrm>
              <a:off x="-4763" y="2447926"/>
              <a:ext cx="85725" cy="285750"/>
            </a:xfrm>
            <a:custGeom>
              <a:avLst/>
              <a:gdLst>
                <a:gd name="T0" fmla="*/ 0 w 21"/>
                <a:gd name="T1" fmla="*/ 0 h 70"/>
                <a:gd name="T2" fmla="*/ 0 w 21"/>
                <a:gd name="T3" fmla="*/ 0 h 70"/>
                <a:gd name="T4" fmla="*/ 0 w 21"/>
                <a:gd name="T5" fmla="*/ 70 h 70"/>
                <a:gd name="T6" fmla="*/ 0 w 21"/>
                <a:gd name="T7" fmla="*/ 70 h 70"/>
                <a:gd name="T8" fmla="*/ 0 w 21"/>
                <a:gd name="T9" fmla="*/ 70 h 70"/>
                <a:gd name="T10" fmla="*/ 18 w 21"/>
                <a:gd name="T11" fmla="*/ 47 h 70"/>
                <a:gd name="T12" fmla="*/ 15 w 21"/>
                <a:gd name="T13" fmla="*/ 24 h 70"/>
                <a:gd name="T14" fmla="*/ 0 w 21"/>
                <a:gd name="T1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8" y="63"/>
                    <a:pt x="16" y="53"/>
                    <a:pt x="18" y="47"/>
                  </a:cubicBezTo>
                  <a:cubicBezTo>
                    <a:pt x="20" y="40"/>
                    <a:pt x="21" y="31"/>
                    <a:pt x="15" y="24"/>
                  </a:cubicBezTo>
                  <a:cubicBezTo>
                    <a:pt x="9" y="16"/>
                    <a:pt x="1" y="7"/>
                    <a:pt x="0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42"/>
            <p:cNvSpPr>
              <a:spLocks/>
            </p:cNvSpPr>
            <p:nvPr userDrawn="1"/>
          </p:nvSpPr>
          <p:spPr bwMode="auto">
            <a:xfrm>
              <a:off x="-4763" y="2751138"/>
              <a:ext cx="114300" cy="309563"/>
            </a:xfrm>
            <a:custGeom>
              <a:avLst/>
              <a:gdLst>
                <a:gd name="T0" fmla="*/ 0 w 28"/>
                <a:gd name="T1" fmla="*/ 8 h 76"/>
                <a:gd name="T2" fmla="*/ 0 w 28"/>
                <a:gd name="T3" fmla="*/ 8 h 76"/>
                <a:gd name="T4" fmla="*/ 0 w 28"/>
                <a:gd name="T5" fmla="*/ 8 h 76"/>
                <a:gd name="T6" fmla="*/ 0 w 28"/>
                <a:gd name="T7" fmla="*/ 76 h 76"/>
                <a:gd name="T8" fmla="*/ 0 w 28"/>
                <a:gd name="T9" fmla="*/ 76 h 76"/>
                <a:gd name="T10" fmla="*/ 0 w 28"/>
                <a:gd name="T11" fmla="*/ 76 h 76"/>
                <a:gd name="T12" fmla="*/ 18 w 28"/>
                <a:gd name="T13" fmla="*/ 61 h 76"/>
                <a:gd name="T14" fmla="*/ 25 w 28"/>
                <a:gd name="T15" fmla="*/ 27 h 76"/>
                <a:gd name="T16" fmla="*/ 10 w 28"/>
                <a:gd name="T17" fmla="*/ 0 h 76"/>
                <a:gd name="T18" fmla="*/ 0 w 28"/>
                <a:gd name="T19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76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6" y="73"/>
                    <a:pt x="11" y="71"/>
                    <a:pt x="18" y="61"/>
                  </a:cubicBezTo>
                  <a:cubicBezTo>
                    <a:pt x="23" y="53"/>
                    <a:pt x="28" y="37"/>
                    <a:pt x="25" y="27"/>
                  </a:cubicBezTo>
                  <a:cubicBezTo>
                    <a:pt x="22" y="13"/>
                    <a:pt x="15" y="8"/>
                    <a:pt x="10" y="0"/>
                  </a:cubicBezTo>
                  <a:cubicBezTo>
                    <a:pt x="7" y="3"/>
                    <a:pt x="5" y="6"/>
                    <a:pt x="0" y="8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43"/>
            <p:cNvSpPr>
              <a:spLocks/>
            </p:cNvSpPr>
            <p:nvPr userDrawn="1"/>
          </p:nvSpPr>
          <p:spPr bwMode="auto">
            <a:xfrm>
              <a:off x="-4763" y="4162426"/>
              <a:ext cx="103188" cy="547688"/>
            </a:xfrm>
            <a:custGeom>
              <a:avLst/>
              <a:gdLst>
                <a:gd name="T0" fmla="*/ 0 w 25"/>
                <a:gd name="T1" fmla="*/ 134 h 134"/>
                <a:gd name="T2" fmla="*/ 24 w 25"/>
                <a:gd name="T3" fmla="*/ 55 h 134"/>
                <a:gd name="T4" fmla="*/ 0 w 25"/>
                <a:gd name="T5" fmla="*/ 0 h 134"/>
                <a:gd name="T6" fmla="*/ 0 w 25"/>
                <a:gd name="T7" fmla="*/ 0 h 134"/>
                <a:gd name="T8" fmla="*/ 0 w 25"/>
                <a:gd name="T9" fmla="*/ 133 h 134"/>
                <a:gd name="T10" fmla="*/ 0 w 25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4">
                  <a:moveTo>
                    <a:pt x="0" y="134"/>
                  </a:moveTo>
                  <a:cubicBezTo>
                    <a:pt x="1" y="123"/>
                    <a:pt x="23" y="90"/>
                    <a:pt x="24" y="55"/>
                  </a:cubicBezTo>
                  <a:cubicBezTo>
                    <a:pt x="25" y="38"/>
                    <a:pt x="9" y="1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44"/>
            <p:cNvSpPr>
              <a:spLocks/>
            </p:cNvSpPr>
            <p:nvPr userDrawn="1"/>
          </p:nvSpPr>
          <p:spPr bwMode="auto">
            <a:xfrm>
              <a:off x="44450" y="3929063"/>
              <a:ext cx="212725" cy="433388"/>
            </a:xfrm>
            <a:custGeom>
              <a:avLst/>
              <a:gdLst>
                <a:gd name="T0" fmla="*/ 51 w 52"/>
                <a:gd name="T1" fmla="*/ 53 h 106"/>
                <a:gd name="T2" fmla="*/ 23 w 52"/>
                <a:gd name="T3" fmla="*/ 0 h 106"/>
                <a:gd name="T4" fmla="*/ 2 w 52"/>
                <a:gd name="T5" fmla="*/ 39 h 106"/>
                <a:gd name="T6" fmla="*/ 12 w 52"/>
                <a:gd name="T7" fmla="*/ 77 h 106"/>
                <a:gd name="T8" fmla="*/ 33 w 52"/>
                <a:gd name="T9" fmla="*/ 106 h 106"/>
                <a:gd name="T10" fmla="*/ 51 w 52"/>
                <a:gd name="T11" fmla="*/ 5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06">
                  <a:moveTo>
                    <a:pt x="51" y="53"/>
                  </a:moveTo>
                  <a:cubicBezTo>
                    <a:pt x="52" y="35"/>
                    <a:pt x="23" y="0"/>
                    <a:pt x="23" y="0"/>
                  </a:cubicBezTo>
                  <a:cubicBezTo>
                    <a:pt x="8" y="15"/>
                    <a:pt x="4" y="24"/>
                    <a:pt x="2" y="39"/>
                  </a:cubicBezTo>
                  <a:cubicBezTo>
                    <a:pt x="0" y="53"/>
                    <a:pt x="5" y="64"/>
                    <a:pt x="12" y="77"/>
                  </a:cubicBezTo>
                  <a:cubicBezTo>
                    <a:pt x="18" y="89"/>
                    <a:pt x="33" y="106"/>
                    <a:pt x="33" y="106"/>
                  </a:cubicBezTo>
                  <a:cubicBezTo>
                    <a:pt x="35" y="92"/>
                    <a:pt x="50" y="77"/>
                    <a:pt x="51" y="5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45"/>
            <p:cNvSpPr>
              <a:spLocks/>
            </p:cNvSpPr>
            <p:nvPr userDrawn="1"/>
          </p:nvSpPr>
          <p:spPr bwMode="auto">
            <a:xfrm>
              <a:off x="93663" y="2640013"/>
              <a:ext cx="166688" cy="401638"/>
            </a:xfrm>
            <a:custGeom>
              <a:avLst/>
              <a:gdLst>
                <a:gd name="T0" fmla="*/ 6 w 41"/>
                <a:gd name="T1" fmla="*/ 0 h 98"/>
                <a:gd name="T2" fmla="*/ 1 w 41"/>
                <a:gd name="T3" fmla="*/ 30 h 98"/>
                <a:gd name="T4" fmla="*/ 13 w 41"/>
                <a:gd name="T5" fmla="*/ 58 h 98"/>
                <a:gd name="T6" fmla="*/ 0 w 41"/>
                <a:gd name="T7" fmla="*/ 98 h 98"/>
                <a:gd name="T8" fmla="*/ 34 w 41"/>
                <a:gd name="T9" fmla="*/ 67 h 98"/>
                <a:gd name="T10" fmla="*/ 33 w 41"/>
                <a:gd name="T11" fmla="*/ 36 h 98"/>
                <a:gd name="T12" fmla="*/ 6 w 41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98">
                  <a:moveTo>
                    <a:pt x="6" y="0"/>
                  </a:moveTo>
                  <a:cubicBezTo>
                    <a:pt x="1" y="11"/>
                    <a:pt x="0" y="23"/>
                    <a:pt x="1" y="30"/>
                  </a:cubicBezTo>
                  <a:cubicBezTo>
                    <a:pt x="3" y="37"/>
                    <a:pt x="12" y="47"/>
                    <a:pt x="13" y="58"/>
                  </a:cubicBezTo>
                  <a:cubicBezTo>
                    <a:pt x="14" y="76"/>
                    <a:pt x="0" y="98"/>
                    <a:pt x="0" y="98"/>
                  </a:cubicBezTo>
                  <a:cubicBezTo>
                    <a:pt x="13" y="92"/>
                    <a:pt x="28" y="76"/>
                    <a:pt x="34" y="67"/>
                  </a:cubicBezTo>
                  <a:cubicBezTo>
                    <a:pt x="41" y="57"/>
                    <a:pt x="36" y="44"/>
                    <a:pt x="33" y="36"/>
                  </a:cubicBezTo>
                  <a:cubicBezTo>
                    <a:pt x="31" y="29"/>
                    <a:pt x="10" y="4"/>
                    <a:pt x="6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46"/>
            <p:cNvSpPr>
              <a:spLocks/>
            </p:cNvSpPr>
            <p:nvPr userDrawn="1"/>
          </p:nvSpPr>
          <p:spPr bwMode="auto">
            <a:xfrm>
              <a:off x="-4763" y="3086101"/>
              <a:ext cx="122238" cy="314325"/>
            </a:xfrm>
            <a:custGeom>
              <a:avLst/>
              <a:gdLst>
                <a:gd name="T0" fmla="*/ 0 w 30"/>
                <a:gd name="T1" fmla="*/ 77 h 77"/>
                <a:gd name="T2" fmla="*/ 28 w 30"/>
                <a:gd name="T3" fmla="*/ 25 h 77"/>
                <a:gd name="T4" fmla="*/ 0 w 30"/>
                <a:gd name="T5" fmla="*/ 0 h 77"/>
                <a:gd name="T6" fmla="*/ 0 w 30"/>
                <a:gd name="T7" fmla="*/ 0 h 77"/>
                <a:gd name="T8" fmla="*/ 0 w 30"/>
                <a:gd name="T9" fmla="*/ 0 h 77"/>
                <a:gd name="T10" fmla="*/ 0 w 30"/>
                <a:gd name="T11" fmla="*/ 77 h 77"/>
                <a:gd name="T12" fmla="*/ 0 w 30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77">
                  <a:moveTo>
                    <a:pt x="0" y="77"/>
                  </a:moveTo>
                  <a:cubicBezTo>
                    <a:pt x="3" y="64"/>
                    <a:pt x="30" y="39"/>
                    <a:pt x="28" y="25"/>
                  </a:cubicBezTo>
                  <a:cubicBezTo>
                    <a:pt x="24" y="5"/>
                    <a:pt x="11" y="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47"/>
            <p:cNvSpPr>
              <a:spLocks/>
            </p:cNvSpPr>
            <p:nvPr userDrawn="1"/>
          </p:nvSpPr>
          <p:spPr bwMode="auto">
            <a:xfrm>
              <a:off x="-4763" y="3641726"/>
              <a:ext cx="98425" cy="385763"/>
            </a:xfrm>
            <a:custGeom>
              <a:avLst/>
              <a:gdLst>
                <a:gd name="T0" fmla="*/ 21 w 24"/>
                <a:gd name="T1" fmla="*/ 60 h 94"/>
                <a:gd name="T2" fmla="*/ 20 w 24"/>
                <a:gd name="T3" fmla="*/ 34 h 94"/>
                <a:gd name="T4" fmla="*/ 0 w 24"/>
                <a:gd name="T5" fmla="*/ 0 h 94"/>
                <a:gd name="T6" fmla="*/ 0 w 24"/>
                <a:gd name="T7" fmla="*/ 0 h 94"/>
                <a:gd name="T8" fmla="*/ 0 w 24"/>
                <a:gd name="T9" fmla="*/ 0 h 94"/>
                <a:gd name="T10" fmla="*/ 0 w 24"/>
                <a:gd name="T11" fmla="*/ 94 h 94"/>
                <a:gd name="T12" fmla="*/ 0 w 24"/>
                <a:gd name="T13" fmla="*/ 94 h 94"/>
                <a:gd name="T14" fmla="*/ 21 w 24"/>
                <a:gd name="T15" fmla="*/ 6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4">
                  <a:moveTo>
                    <a:pt x="21" y="60"/>
                  </a:moveTo>
                  <a:cubicBezTo>
                    <a:pt x="24" y="51"/>
                    <a:pt x="24" y="41"/>
                    <a:pt x="20" y="34"/>
                  </a:cubicBezTo>
                  <a:cubicBezTo>
                    <a:pt x="16" y="26"/>
                    <a:pt x="2" y="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" y="85"/>
                    <a:pt x="15" y="75"/>
                    <a:pt x="21" y="6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48"/>
            <p:cNvSpPr>
              <a:spLocks/>
            </p:cNvSpPr>
            <p:nvPr userDrawn="1"/>
          </p:nvSpPr>
          <p:spPr bwMode="auto">
            <a:xfrm>
              <a:off x="138113" y="3602038"/>
              <a:ext cx="207963" cy="396875"/>
            </a:xfrm>
            <a:custGeom>
              <a:avLst/>
              <a:gdLst>
                <a:gd name="T0" fmla="*/ 22 w 51"/>
                <a:gd name="T1" fmla="*/ 97 h 97"/>
                <a:gd name="T2" fmla="*/ 47 w 51"/>
                <a:gd name="T3" fmla="*/ 64 h 97"/>
                <a:gd name="T4" fmla="*/ 44 w 51"/>
                <a:gd name="T5" fmla="*/ 29 h 97"/>
                <a:gd name="T6" fmla="*/ 24 w 51"/>
                <a:gd name="T7" fmla="*/ 0 h 97"/>
                <a:gd name="T8" fmla="*/ 2 w 51"/>
                <a:gd name="T9" fmla="*/ 40 h 97"/>
                <a:gd name="T10" fmla="*/ 4 w 51"/>
                <a:gd name="T11" fmla="*/ 66 h 97"/>
                <a:gd name="T12" fmla="*/ 22 w 51"/>
                <a:gd name="T1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97">
                  <a:moveTo>
                    <a:pt x="22" y="97"/>
                  </a:moveTo>
                  <a:cubicBezTo>
                    <a:pt x="22" y="97"/>
                    <a:pt x="43" y="78"/>
                    <a:pt x="47" y="64"/>
                  </a:cubicBezTo>
                  <a:cubicBezTo>
                    <a:pt x="51" y="53"/>
                    <a:pt x="49" y="38"/>
                    <a:pt x="44" y="29"/>
                  </a:cubicBezTo>
                  <a:cubicBezTo>
                    <a:pt x="39" y="20"/>
                    <a:pt x="29" y="10"/>
                    <a:pt x="24" y="0"/>
                  </a:cubicBezTo>
                  <a:cubicBezTo>
                    <a:pt x="19" y="10"/>
                    <a:pt x="4" y="27"/>
                    <a:pt x="2" y="40"/>
                  </a:cubicBezTo>
                  <a:cubicBezTo>
                    <a:pt x="0" y="50"/>
                    <a:pt x="1" y="59"/>
                    <a:pt x="4" y="66"/>
                  </a:cubicBezTo>
                  <a:cubicBezTo>
                    <a:pt x="7" y="73"/>
                    <a:pt x="16" y="87"/>
                    <a:pt x="22" y="97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49"/>
            <p:cNvSpPr>
              <a:spLocks/>
            </p:cNvSpPr>
            <p:nvPr userDrawn="1"/>
          </p:nvSpPr>
          <p:spPr bwMode="auto">
            <a:xfrm>
              <a:off x="93663" y="2954338"/>
              <a:ext cx="285750" cy="409575"/>
            </a:xfrm>
            <a:custGeom>
              <a:avLst/>
              <a:gdLst>
                <a:gd name="T0" fmla="*/ 43 w 70"/>
                <a:gd name="T1" fmla="*/ 0 h 100"/>
                <a:gd name="T2" fmla="*/ 14 w 70"/>
                <a:gd name="T3" fmla="*/ 63 h 100"/>
                <a:gd name="T4" fmla="*/ 36 w 70"/>
                <a:gd name="T5" fmla="*/ 100 h 100"/>
                <a:gd name="T6" fmla="*/ 65 w 70"/>
                <a:gd name="T7" fmla="*/ 45 h 100"/>
                <a:gd name="T8" fmla="*/ 43 w 70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0">
                  <a:moveTo>
                    <a:pt x="43" y="0"/>
                  </a:moveTo>
                  <a:cubicBezTo>
                    <a:pt x="0" y="24"/>
                    <a:pt x="14" y="63"/>
                    <a:pt x="14" y="63"/>
                  </a:cubicBezTo>
                  <a:cubicBezTo>
                    <a:pt x="24" y="70"/>
                    <a:pt x="33" y="92"/>
                    <a:pt x="36" y="100"/>
                  </a:cubicBezTo>
                  <a:cubicBezTo>
                    <a:pt x="47" y="80"/>
                    <a:pt x="70" y="67"/>
                    <a:pt x="65" y="45"/>
                  </a:cubicBezTo>
                  <a:cubicBezTo>
                    <a:pt x="61" y="23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50"/>
            <p:cNvSpPr>
              <a:spLocks/>
            </p:cNvSpPr>
            <p:nvPr userDrawn="1"/>
          </p:nvSpPr>
          <p:spPr bwMode="auto">
            <a:xfrm>
              <a:off x="249238" y="3265488"/>
              <a:ext cx="239713" cy="422275"/>
            </a:xfrm>
            <a:custGeom>
              <a:avLst/>
              <a:gdLst>
                <a:gd name="T0" fmla="*/ 49 w 59"/>
                <a:gd name="T1" fmla="*/ 69 h 103"/>
                <a:gd name="T2" fmla="*/ 59 w 59"/>
                <a:gd name="T3" fmla="*/ 42 h 103"/>
                <a:gd name="T4" fmla="*/ 31 w 59"/>
                <a:gd name="T5" fmla="*/ 0 h 103"/>
                <a:gd name="T6" fmla="*/ 3 w 59"/>
                <a:gd name="T7" fmla="*/ 39 h 103"/>
                <a:gd name="T8" fmla="*/ 5 w 59"/>
                <a:gd name="T9" fmla="*/ 68 h 103"/>
                <a:gd name="T10" fmla="*/ 23 w 59"/>
                <a:gd name="T11" fmla="*/ 103 h 103"/>
                <a:gd name="T12" fmla="*/ 49 w 59"/>
                <a:gd name="T13" fmla="*/ 6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03">
                  <a:moveTo>
                    <a:pt x="49" y="69"/>
                  </a:moveTo>
                  <a:cubicBezTo>
                    <a:pt x="58" y="53"/>
                    <a:pt x="59" y="42"/>
                    <a:pt x="59" y="42"/>
                  </a:cubicBezTo>
                  <a:cubicBezTo>
                    <a:pt x="55" y="38"/>
                    <a:pt x="33" y="6"/>
                    <a:pt x="31" y="0"/>
                  </a:cubicBezTo>
                  <a:cubicBezTo>
                    <a:pt x="24" y="13"/>
                    <a:pt x="7" y="29"/>
                    <a:pt x="3" y="39"/>
                  </a:cubicBezTo>
                  <a:cubicBezTo>
                    <a:pt x="1" y="44"/>
                    <a:pt x="0" y="56"/>
                    <a:pt x="5" y="68"/>
                  </a:cubicBezTo>
                  <a:cubicBezTo>
                    <a:pt x="9" y="79"/>
                    <a:pt x="23" y="103"/>
                    <a:pt x="23" y="103"/>
                  </a:cubicBezTo>
                  <a:cubicBezTo>
                    <a:pt x="29" y="97"/>
                    <a:pt x="41" y="86"/>
                    <a:pt x="49" y="6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51"/>
            <p:cNvSpPr>
              <a:spLocks/>
            </p:cNvSpPr>
            <p:nvPr userDrawn="1"/>
          </p:nvSpPr>
          <p:spPr bwMode="auto">
            <a:xfrm>
              <a:off x="-4763" y="1301751"/>
              <a:ext cx="188913" cy="82550"/>
            </a:xfrm>
            <a:custGeom>
              <a:avLst/>
              <a:gdLst>
                <a:gd name="T0" fmla="*/ 46 w 46"/>
                <a:gd name="T1" fmla="*/ 10 h 20"/>
                <a:gd name="T2" fmla="*/ 0 w 46"/>
                <a:gd name="T3" fmla="*/ 0 h 20"/>
                <a:gd name="T4" fmla="*/ 0 w 46"/>
                <a:gd name="T5" fmla="*/ 0 h 20"/>
                <a:gd name="T6" fmla="*/ 0 w 46"/>
                <a:gd name="T7" fmla="*/ 20 h 20"/>
                <a:gd name="T8" fmla="*/ 0 w 46"/>
                <a:gd name="T9" fmla="*/ 20 h 20"/>
                <a:gd name="T10" fmla="*/ 46 w 46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20">
                  <a:moveTo>
                    <a:pt x="46" y="10"/>
                  </a:moveTo>
                  <a:cubicBezTo>
                    <a:pt x="46" y="5"/>
                    <a:pt x="25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5" y="20"/>
                    <a:pt x="46" y="15"/>
                    <a:pt x="46" y="1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52"/>
            <p:cNvSpPr>
              <a:spLocks noEditPoints="1"/>
            </p:cNvSpPr>
            <p:nvPr userDrawn="1"/>
          </p:nvSpPr>
          <p:spPr bwMode="auto">
            <a:xfrm>
              <a:off x="85725" y="1408113"/>
              <a:ext cx="293688" cy="180975"/>
            </a:xfrm>
            <a:custGeom>
              <a:avLst/>
              <a:gdLst>
                <a:gd name="T0" fmla="*/ 0 w 72"/>
                <a:gd name="T1" fmla="*/ 1 h 44"/>
                <a:gd name="T2" fmla="*/ 22 w 72"/>
                <a:gd name="T3" fmla="*/ 30 h 44"/>
                <a:gd name="T4" fmla="*/ 72 w 72"/>
                <a:gd name="T5" fmla="*/ 42 h 44"/>
                <a:gd name="T6" fmla="*/ 47 w 72"/>
                <a:gd name="T7" fmla="*/ 13 h 44"/>
                <a:gd name="T8" fmla="*/ 0 w 72"/>
                <a:gd name="T9" fmla="*/ 1 h 44"/>
                <a:gd name="T10" fmla="*/ 13 w 72"/>
                <a:gd name="T11" fmla="*/ 10 h 44"/>
                <a:gd name="T12" fmla="*/ 47 w 72"/>
                <a:gd name="T13" fmla="*/ 32 h 44"/>
                <a:gd name="T14" fmla="*/ 13 w 72"/>
                <a:gd name="T1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44">
                  <a:moveTo>
                    <a:pt x="0" y="1"/>
                  </a:moveTo>
                  <a:cubicBezTo>
                    <a:pt x="2" y="8"/>
                    <a:pt x="11" y="24"/>
                    <a:pt x="22" y="30"/>
                  </a:cubicBezTo>
                  <a:cubicBezTo>
                    <a:pt x="46" y="44"/>
                    <a:pt x="72" y="42"/>
                    <a:pt x="72" y="42"/>
                  </a:cubicBezTo>
                  <a:cubicBezTo>
                    <a:pt x="67" y="32"/>
                    <a:pt x="62" y="24"/>
                    <a:pt x="47" y="13"/>
                  </a:cubicBezTo>
                  <a:cubicBezTo>
                    <a:pt x="33" y="3"/>
                    <a:pt x="9" y="0"/>
                    <a:pt x="0" y="1"/>
                  </a:cubicBezTo>
                  <a:close/>
                  <a:moveTo>
                    <a:pt x="13" y="10"/>
                  </a:moveTo>
                  <a:cubicBezTo>
                    <a:pt x="40" y="14"/>
                    <a:pt x="47" y="32"/>
                    <a:pt x="47" y="32"/>
                  </a:cubicBezTo>
                  <a:cubicBezTo>
                    <a:pt x="31" y="28"/>
                    <a:pt x="13" y="10"/>
                    <a:pt x="13" y="1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53"/>
            <p:cNvSpPr>
              <a:spLocks/>
            </p:cNvSpPr>
            <p:nvPr userDrawn="1"/>
          </p:nvSpPr>
          <p:spPr bwMode="auto">
            <a:xfrm>
              <a:off x="611188" y="1085851"/>
              <a:ext cx="166688" cy="184150"/>
            </a:xfrm>
            <a:custGeom>
              <a:avLst/>
              <a:gdLst>
                <a:gd name="T0" fmla="*/ 39 w 105"/>
                <a:gd name="T1" fmla="*/ 116 h 116"/>
                <a:gd name="T2" fmla="*/ 67 w 105"/>
                <a:gd name="T3" fmla="*/ 116 h 116"/>
                <a:gd name="T4" fmla="*/ 67 w 105"/>
                <a:gd name="T5" fmla="*/ 69 h 116"/>
                <a:gd name="T6" fmla="*/ 105 w 105"/>
                <a:gd name="T7" fmla="*/ 69 h 116"/>
                <a:gd name="T8" fmla="*/ 105 w 105"/>
                <a:gd name="T9" fmla="*/ 41 h 116"/>
                <a:gd name="T10" fmla="*/ 67 w 105"/>
                <a:gd name="T11" fmla="*/ 41 h 116"/>
                <a:gd name="T12" fmla="*/ 67 w 105"/>
                <a:gd name="T13" fmla="*/ 0 h 116"/>
                <a:gd name="T14" fmla="*/ 39 w 105"/>
                <a:gd name="T15" fmla="*/ 0 h 116"/>
                <a:gd name="T16" fmla="*/ 39 w 105"/>
                <a:gd name="T17" fmla="*/ 41 h 116"/>
                <a:gd name="T18" fmla="*/ 0 w 105"/>
                <a:gd name="T19" fmla="*/ 41 h 116"/>
                <a:gd name="T20" fmla="*/ 0 w 105"/>
                <a:gd name="T21" fmla="*/ 69 h 116"/>
                <a:gd name="T22" fmla="*/ 39 w 105"/>
                <a:gd name="T23" fmla="*/ 69 h 116"/>
                <a:gd name="T24" fmla="*/ 39 w 105"/>
                <a:gd name="T2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16">
                  <a:moveTo>
                    <a:pt x="39" y="116"/>
                  </a:moveTo>
                  <a:lnTo>
                    <a:pt x="67" y="116"/>
                  </a:lnTo>
                  <a:lnTo>
                    <a:pt x="67" y="69"/>
                  </a:lnTo>
                  <a:lnTo>
                    <a:pt x="105" y="69"/>
                  </a:lnTo>
                  <a:lnTo>
                    <a:pt x="105" y="41"/>
                  </a:lnTo>
                  <a:lnTo>
                    <a:pt x="67" y="41"/>
                  </a:lnTo>
                  <a:lnTo>
                    <a:pt x="67" y="0"/>
                  </a:lnTo>
                  <a:lnTo>
                    <a:pt x="39" y="0"/>
                  </a:lnTo>
                  <a:lnTo>
                    <a:pt x="39" y="41"/>
                  </a:lnTo>
                  <a:lnTo>
                    <a:pt x="0" y="41"/>
                  </a:lnTo>
                  <a:lnTo>
                    <a:pt x="0" y="69"/>
                  </a:lnTo>
                  <a:lnTo>
                    <a:pt x="39" y="69"/>
                  </a:lnTo>
                  <a:lnTo>
                    <a:pt x="39" y="116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54"/>
            <p:cNvSpPr>
              <a:spLocks/>
            </p:cNvSpPr>
            <p:nvPr userDrawn="1"/>
          </p:nvSpPr>
          <p:spPr bwMode="auto">
            <a:xfrm>
              <a:off x="-4763" y="5159376"/>
              <a:ext cx="946150" cy="1182688"/>
            </a:xfrm>
            <a:custGeom>
              <a:avLst/>
              <a:gdLst>
                <a:gd name="T0" fmla="*/ 231 w 232"/>
                <a:gd name="T1" fmla="*/ 58 h 289"/>
                <a:gd name="T2" fmla="*/ 232 w 232"/>
                <a:gd name="T3" fmla="*/ 0 h 289"/>
                <a:gd name="T4" fmla="*/ 179 w 232"/>
                <a:gd name="T5" fmla="*/ 20 h 289"/>
                <a:gd name="T6" fmla="*/ 196 w 232"/>
                <a:gd name="T7" fmla="*/ 32 h 289"/>
                <a:gd name="T8" fmla="*/ 40 w 232"/>
                <a:gd name="T9" fmla="*/ 250 h 289"/>
                <a:gd name="T10" fmla="*/ 0 w 232"/>
                <a:gd name="T11" fmla="*/ 177 h 289"/>
                <a:gd name="T12" fmla="*/ 0 w 232"/>
                <a:gd name="T13" fmla="*/ 221 h 289"/>
                <a:gd name="T14" fmla="*/ 38 w 232"/>
                <a:gd name="T15" fmla="*/ 289 h 289"/>
                <a:gd name="T16" fmla="*/ 213 w 232"/>
                <a:gd name="T17" fmla="*/ 45 h 289"/>
                <a:gd name="T18" fmla="*/ 231 w 232"/>
                <a:gd name="T19" fmla="*/ 5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2" h="289">
                  <a:moveTo>
                    <a:pt x="231" y="58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179" y="20"/>
                    <a:pt x="179" y="20"/>
                    <a:pt x="179" y="20"/>
                  </a:cubicBezTo>
                  <a:cubicBezTo>
                    <a:pt x="196" y="32"/>
                    <a:pt x="196" y="32"/>
                    <a:pt x="196" y="32"/>
                  </a:cubicBezTo>
                  <a:cubicBezTo>
                    <a:pt x="187" y="44"/>
                    <a:pt x="57" y="227"/>
                    <a:pt x="40" y="250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38" y="289"/>
                    <a:pt x="38" y="289"/>
                    <a:pt x="38" y="289"/>
                  </a:cubicBezTo>
                  <a:cubicBezTo>
                    <a:pt x="213" y="45"/>
                    <a:pt x="213" y="45"/>
                    <a:pt x="213" y="45"/>
                  </a:cubicBezTo>
                  <a:lnTo>
                    <a:pt x="231" y="58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55"/>
            <p:cNvSpPr>
              <a:spLocks/>
            </p:cNvSpPr>
            <p:nvPr userDrawn="1"/>
          </p:nvSpPr>
          <p:spPr bwMode="auto">
            <a:xfrm>
              <a:off x="501650" y="1322388"/>
              <a:ext cx="158750" cy="192088"/>
            </a:xfrm>
            <a:custGeom>
              <a:avLst/>
              <a:gdLst>
                <a:gd name="T0" fmla="*/ 25 w 39"/>
                <a:gd name="T1" fmla="*/ 47 h 47"/>
                <a:gd name="T2" fmla="*/ 39 w 39"/>
                <a:gd name="T3" fmla="*/ 46 h 47"/>
                <a:gd name="T4" fmla="*/ 27 w 39"/>
                <a:gd name="T5" fmla="*/ 5 h 47"/>
                <a:gd name="T6" fmla="*/ 9 w 39"/>
                <a:gd name="T7" fmla="*/ 0 h 47"/>
                <a:gd name="T8" fmla="*/ 2 w 39"/>
                <a:gd name="T9" fmla="*/ 10 h 47"/>
                <a:gd name="T10" fmla="*/ 25 w 39"/>
                <a:gd name="T1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7">
                  <a:moveTo>
                    <a:pt x="25" y="47"/>
                  </a:moveTo>
                  <a:cubicBezTo>
                    <a:pt x="29" y="46"/>
                    <a:pt x="28" y="47"/>
                    <a:pt x="39" y="46"/>
                  </a:cubicBezTo>
                  <a:cubicBezTo>
                    <a:pt x="37" y="36"/>
                    <a:pt x="33" y="11"/>
                    <a:pt x="27" y="5"/>
                  </a:cubicBezTo>
                  <a:cubicBezTo>
                    <a:pt x="22" y="0"/>
                    <a:pt x="13" y="0"/>
                    <a:pt x="9" y="0"/>
                  </a:cubicBezTo>
                  <a:cubicBezTo>
                    <a:pt x="5" y="0"/>
                    <a:pt x="0" y="4"/>
                    <a:pt x="2" y="10"/>
                  </a:cubicBezTo>
                  <a:cubicBezTo>
                    <a:pt x="4" y="16"/>
                    <a:pt x="22" y="44"/>
                    <a:pt x="25" y="47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6"/>
            <p:cNvSpPr>
              <a:spLocks/>
            </p:cNvSpPr>
            <p:nvPr userDrawn="1"/>
          </p:nvSpPr>
          <p:spPr bwMode="auto">
            <a:xfrm>
              <a:off x="-4763" y="701676"/>
              <a:ext cx="74613" cy="184150"/>
            </a:xfrm>
            <a:custGeom>
              <a:avLst/>
              <a:gdLst>
                <a:gd name="T0" fmla="*/ 0 w 47"/>
                <a:gd name="T1" fmla="*/ 0 h 116"/>
                <a:gd name="T2" fmla="*/ 0 w 47"/>
                <a:gd name="T3" fmla="*/ 116 h 116"/>
                <a:gd name="T4" fmla="*/ 11 w 47"/>
                <a:gd name="T5" fmla="*/ 116 h 116"/>
                <a:gd name="T6" fmla="*/ 11 w 47"/>
                <a:gd name="T7" fmla="*/ 67 h 116"/>
                <a:gd name="T8" fmla="*/ 47 w 47"/>
                <a:gd name="T9" fmla="*/ 67 h 116"/>
                <a:gd name="T10" fmla="*/ 47 w 47"/>
                <a:gd name="T11" fmla="*/ 41 h 116"/>
                <a:gd name="T12" fmla="*/ 11 w 47"/>
                <a:gd name="T13" fmla="*/ 41 h 116"/>
                <a:gd name="T14" fmla="*/ 11 w 47"/>
                <a:gd name="T15" fmla="*/ 0 h 116"/>
                <a:gd name="T16" fmla="*/ 0 w 47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16">
                  <a:moveTo>
                    <a:pt x="0" y="0"/>
                  </a:moveTo>
                  <a:lnTo>
                    <a:pt x="0" y="116"/>
                  </a:lnTo>
                  <a:lnTo>
                    <a:pt x="11" y="116"/>
                  </a:lnTo>
                  <a:lnTo>
                    <a:pt x="11" y="67"/>
                  </a:lnTo>
                  <a:lnTo>
                    <a:pt x="47" y="67"/>
                  </a:lnTo>
                  <a:lnTo>
                    <a:pt x="47" y="41"/>
                  </a:lnTo>
                  <a:lnTo>
                    <a:pt x="11" y="41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57"/>
            <p:cNvSpPr>
              <a:spLocks/>
            </p:cNvSpPr>
            <p:nvPr userDrawn="1"/>
          </p:nvSpPr>
          <p:spPr bwMode="auto">
            <a:xfrm>
              <a:off x="33338" y="904876"/>
              <a:ext cx="125413" cy="368300"/>
            </a:xfrm>
            <a:custGeom>
              <a:avLst/>
              <a:gdLst>
                <a:gd name="T0" fmla="*/ 12 w 31"/>
                <a:gd name="T1" fmla="*/ 90 h 90"/>
                <a:gd name="T2" fmla="*/ 21 w 31"/>
                <a:gd name="T3" fmla="*/ 36 h 90"/>
                <a:gd name="T4" fmla="*/ 31 w 31"/>
                <a:gd name="T5" fmla="*/ 0 h 90"/>
                <a:gd name="T6" fmla="*/ 14 w 31"/>
                <a:gd name="T7" fmla="*/ 24 h 90"/>
                <a:gd name="T8" fmla="*/ 0 w 31"/>
                <a:gd name="T9" fmla="*/ 89 h 90"/>
                <a:gd name="T10" fmla="*/ 12 w 31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90">
                  <a:moveTo>
                    <a:pt x="12" y="90"/>
                  </a:moveTo>
                  <a:cubicBezTo>
                    <a:pt x="15" y="72"/>
                    <a:pt x="17" y="55"/>
                    <a:pt x="21" y="36"/>
                  </a:cubicBezTo>
                  <a:cubicBezTo>
                    <a:pt x="24" y="18"/>
                    <a:pt x="31" y="0"/>
                    <a:pt x="31" y="0"/>
                  </a:cubicBezTo>
                  <a:cubicBezTo>
                    <a:pt x="23" y="2"/>
                    <a:pt x="17" y="12"/>
                    <a:pt x="14" y="24"/>
                  </a:cubicBezTo>
                  <a:cubicBezTo>
                    <a:pt x="10" y="37"/>
                    <a:pt x="3" y="70"/>
                    <a:pt x="0" y="89"/>
                  </a:cubicBezTo>
                  <a:cubicBezTo>
                    <a:pt x="4" y="89"/>
                    <a:pt x="8" y="89"/>
                    <a:pt x="12" y="9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58"/>
            <p:cNvSpPr>
              <a:spLocks/>
            </p:cNvSpPr>
            <p:nvPr userDrawn="1"/>
          </p:nvSpPr>
          <p:spPr bwMode="auto">
            <a:xfrm>
              <a:off x="109538" y="954088"/>
              <a:ext cx="187325" cy="352425"/>
            </a:xfrm>
            <a:custGeom>
              <a:avLst/>
              <a:gdLst>
                <a:gd name="T0" fmla="*/ 21 w 46"/>
                <a:gd name="T1" fmla="*/ 86 h 86"/>
                <a:gd name="T2" fmla="*/ 46 w 46"/>
                <a:gd name="T3" fmla="*/ 14 h 86"/>
                <a:gd name="T4" fmla="*/ 33 w 46"/>
                <a:gd name="T5" fmla="*/ 2 h 86"/>
                <a:gd name="T6" fmla="*/ 18 w 46"/>
                <a:gd name="T7" fmla="*/ 3 h 86"/>
                <a:gd name="T8" fmla="*/ 0 w 46"/>
                <a:gd name="T9" fmla="*/ 79 h 86"/>
                <a:gd name="T10" fmla="*/ 21 w 46"/>
                <a:gd name="T1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86">
                  <a:moveTo>
                    <a:pt x="21" y="86"/>
                  </a:moveTo>
                  <a:cubicBezTo>
                    <a:pt x="36" y="49"/>
                    <a:pt x="46" y="23"/>
                    <a:pt x="46" y="14"/>
                  </a:cubicBezTo>
                  <a:cubicBezTo>
                    <a:pt x="46" y="8"/>
                    <a:pt x="39" y="4"/>
                    <a:pt x="33" y="2"/>
                  </a:cubicBezTo>
                  <a:cubicBezTo>
                    <a:pt x="27" y="0"/>
                    <a:pt x="22" y="0"/>
                    <a:pt x="18" y="3"/>
                  </a:cubicBezTo>
                  <a:cubicBezTo>
                    <a:pt x="10" y="9"/>
                    <a:pt x="2" y="58"/>
                    <a:pt x="0" y="79"/>
                  </a:cubicBezTo>
                  <a:cubicBezTo>
                    <a:pt x="7" y="80"/>
                    <a:pt x="12" y="81"/>
                    <a:pt x="21" y="8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59"/>
            <p:cNvSpPr>
              <a:spLocks/>
            </p:cNvSpPr>
            <p:nvPr userDrawn="1"/>
          </p:nvSpPr>
          <p:spPr bwMode="auto">
            <a:xfrm>
              <a:off x="1185863" y="1200151"/>
              <a:ext cx="171450" cy="523875"/>
            </a:xfrm>
            <a:custGeom>
              <a:avLst/>
              <a:gdLst>
                <a:gd name="T0" fmla="*/ 10 w 42"/>
                <a:gd name="T1" fmla="*/ 39 h 128"/>
                <a:gd name="T2" fmla="*/ 5 w 42"/>
                <a:gd name="T3" fmla="*/ 91 h 128"/>
                <a:gd name="T4" fmla="*/ 14 w 42"/>
                <a:gd name="T5" fmla="*/ 128 h 128"/>
                <a:gd name="T6" fmla="*/ 25 w 42"/>
                <a:gd name="T7" fmla="*/ 83 h 128"/>
                <a:gd name="T8" fmla="*/ 28 w 42"/>
                <a:gd name="T9" fmla="*/ 50 h 128"/>
                <a:gd name="T10" fmla="*/ 41 w 42"/>
                <a:gd name="T11" fmla="*/ 9 h 128"/>
                <a:gd name="T12" fmla="*/ 19 w 42"/>
                <a:gd name="T13" fmla="*/ 0 h 128"/>
                <a:gd name="T14" fmla="*/ 10 w 42"/>
                <a:gd name="T15" fmla="*/ 3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128">
                  <a:moveTo>
                    <a:pt x="10" y="39"/>
                  </a:moveTo>
                  <a:cubicBezTo>
                    <a:pt x="3" y="53"/>
                    <a:pt x="0" y="76"/>
                    <a:pt x="5" y="91"/>
                  </a:cubicBezTo>
                  <a:cubicBezTo>
                    <a:pt x="10" y="104"/>
                    <a:pt x="14" y="122"/>
                    <a:pt x="14" y="128"/>
                  </a:cubicBezTo>
                  <a:cubicBezTo>
                    <a:pt x="24" y="114"/>
                    <a:pt x="27" y="98"/>
                    <a:pt x="25" y="83"/>
                  </a:cubicBezTo>
                  <a:cubicBezTo>
                    <a:pt x="24" y="75"/>
                    <a:pt x="23" y="61"/>
                    <a:pt x="28" y="50"/>
                  </a:cubicBezTo>
                  <a:cubicBezTo>
                    <a:pt x="32" y="41"/>
                    <a:pt x="42" y="25"/>
                    <a:pt x="41" y="9"/>
                  </a:cubicBezTo>
                  <a:cubicBezTo>
                    <a:pt x="33" y="4"/>
                    <a:pt x="19" y="0"/>
                    <a:pt x="19" y="0"/>
                  </a:cubicBezTo>
                  <a:cubicBezTo>
                    <a:pt x="20" y="13"/>
                    <a:pt x="17" y="26"/>
                    <a:pt x="10" y="3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60"/>
            <p:cNvSpPr>
              <a:spLocks/>
            </p:cNvSpPr>
            <p:nvPr userDrawn="1"/>
          </p:nvSpPr>
          <p:spPr bwMode="auto">
            <a:xfrm>
              <a:off x="985838" y="1077913"/>
              <a:ext cx="254000" cy="150813"/>
            </a:xfrm>
            <a:custGeom>
              <a:avLst/>
              <a:gdLst>
                <a:gd name="T0" fmla="*/ 16 w 62"/>
                <a:gd name="T1" fmla="*/ 15 h 37"/>
                <a:gd name="T2" fmla="*/ 47 w 62"/>
                <a:gd name="T3" fmla="*/ 35 h 37"/>
                <a:gd name="T4" fmla="*/ 62 w 62"/>
                <a:gd name="T5" fmla="*/ 36 h 37"/>
                <a:gd name="T6" fmla="*/ 61 w 62"/>
                <a:gd name="T7" fmla="*/ 27 h 37"/>
                <a:gd name="T8" fmla="*/ 22 w 62"/>
                <a:gd name="T9" fmla="*/ 2 h 37"/>
                <a:gd name="T10" fmla="*/ 0 w 62"/>
                <a:gd name="T11" fmla="*/ 8 h 37"/>
                <a:gd name="T12" fmla="*/ 16 w 62"/>
                <a:gd name="T1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37">
                  <a:moveTo>
                    <a:pt x="16" y="15"/>
                  </a:moveTo>
                  <a:cubicBezTo>
                    <a:pt x="26" y="23"/>
                    <a:pt x="38" y="32"/>
                    <a:pt x="47" y="35"/>
                  </a:cubicBezTo>
                  <a:cubicBezTo>
                    <a:pt x="56" y="37"/>
                    <a:pt x="57" y="36"/>
                    <a:pt x="62" y="36"/>
                  </a:cubicBezTo>
                  <a:cubicBezTo>
                    <a:pt x="62" y="34"/>
                    <a:pt x="62" y="29"/>
                    <a:pt x="61" y="27"/>
                  </a:cubicBezTo>
                  <a:cubicBezTo>
                    <a:pt x="61" y="27"/>
                    <a:pt x="40" y="6"/>
                    <a:pt x="22" y="2"/>
                  </a:cubicBezTo>
                  <a:cubicBezTo>
                    <a:pt x="11" y="0"/>
                    <a:pt x="4" y="5"/>
                    <a:pt x="0" y="8"/>
                  </a:cubicBezTo>
                  <a:cubicBezTo>
                    <a:pt x="0" y="8"/>
                    <a:pt x="7" y="7"/>
                    <a:pt x="16" y="1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61"/>
            <p:cNvSpPr>
              <a:spLocks/>
            </p:cNvSpPr>
            <p:nvPr userDrawn="1"/>
          </p:nvSpPr>
          <p:spPr bwMode="auto">
            <a:xfrm>
              <a:off x="831850" y="1584326"/>
              <a:ext cx="109538" cy="171450"/>
            </a:xfrm>
            <a:custGeom>
              <a:avLst/>
              <a:gdLst>
                <a:gd name="T0" fmla="*/ 0 w 27"/>
                <a:gd name="T1" fmla="*/ 42 h 42"/>
                <a:gd name="T2" fmla="*/ 21 w 27"/>
                <a:gd name="T3" fmla="*/ 18 h 42"/>
                <a:gd name="T4" fmla="*/ 10 w 27"/>
                <a:gd name="T5" fmla="*/ 5 h 42"/>
                <a:gd name="T6" fmla="*/ 0 w 27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42">
                  <a:moveTo>
                    <a:pt x="0" y="42"/>
                  </a:moveTo>
                  <a:cubicBezTo>
                    <a:pt x="0" y="42"/>
                    <a:pt x="17" y="29"/>
                    <a:pt x="21" y="18"/>
                  </a:cubicBezTo>
                  <a:cubicBezTo>
                    <a:pt x="26" y="7"/>
                    <a:pt x="27" y="0"/>
                    <a:pt x="10" y="5"/>
                  </a:cubicBezTo>
                  <a:cubicBezTo>
                    <a:pt x="8" y="19"/>
                    <a:pt x="5" y="33"/>
                    <a:pt x="0" y="4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62"/>
            <p:cNvSpPr>
              <a:spLocks/>
            </p:cNvSpPr>
            <p:nvPr userDrawn="1"/>
          </p:nvSpPr>
          <p:spPr bwMode="auto">
            <a:xfrm>
              <a:off x="725488" y="1322388"/>
              <a:ext cx="158750" cy="192088"/>
            </a:xfrm>
            <a:custGeom>
              <a:avLst/>
              <a:gdLst>
                <a:gd name="T0" fmla="*/ 0 w 39"/>
                <a:gd name="T1" fmla="*/ 46 h 47"/>
                <a:gd name="T2" fmla="*/ 15 w 39"/>
                <a:gd name="T3" fmla="*/ 47 h 47"/>
                <a:gd name="T4" fmla="*/ 37 w 39"/>
                <a:gd name="T5" fmla="*/ 10 h 47"/>
                <a:gd name="T6" fmla="*/ 30 w 39"/>
                <a:gd name="T7" fmla="*/ 0 h 47"/>
                <a:gd name="T8" fmla="*/ 12 w 39"/>
                <a:gd name="T9" fmla="*/ 5 h 47"/>
                <a:gd name="T10" fmla="*/ 0 w 39"/>
                <a:gd name="T11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7">
                  <a:moveTo>
                    <a:pt x="0" y="46"/>
                  </a:moveTo>
                  <a:cubicBezTo>
                    <a:pt x="11" y="47"/>
                    <a:pt x="10" y="46"/>
                    <a:pt x="15" y="47"/>
                  </a:cubicBezTo>
                  <a:cubicBezTo>
                    <a:pt x="17" y="44"/>
                    <a:pt x="36" y="16"/>
                    <a:pt x="37" y="10"/>
                  </a:cubicBezTo>
                  <a:cubicBezTo>
                    <a:pt x="39" y="4"/>
                    <a:pt x="35" y="0"/>
                    <a:pt x="30" y="0"/>
                  </a:cubicBezTo>
                  <a:cubicBezTo>
                    <a:pt x="26" y="0"/>
                    <a:pt x="18" y="0"/>
                    <a:pt x="12" y="5"/>
                  </a:cubicBezTo>
                  <a:cubicBezTo>
                    <a:pt x="6" y="11"/>
                    <a:pt x="2" y="36"/>
                    <a:pt x="0" y="4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63"/>
            <p:cNvSpPr>
              <a:spLocks/>
            </p:cNvSpPr>
            <p:nvPr userDrawn="1"/>
          </p:nvSpPr>
          <p:spPr bwMode="auto">
            <a:xfrm>
              <a:off x="920750" y="1117601"/>
              <a:ext cx="192088" cy="417513"/>
            </a:xfrm>
            <a:custGeom>
              <a:avLst/>
              <a:gdLst>
                <a:gd name="T0" fmla="*/ 24 w 47"/>
                <a:gd name="T1" fmla="*/ 86 h 102"/>
                <a:gd name="T2" fmla="*/ 15 w 47"/>
                <a:gd name="T3" fmla="*/ 102 h 102"/>
                <a:gd name="T4" fmla="*/ 44 w 47"/>
                <a:gd name="T5" fmla="*/ 80 h 102"/>
                <a:gd name="T6" fmla="*/ 37 w 47"/>
                <a:gd name="T7" fmla="*/ 48 h 102"/>
                <a:gd name="T8" fmla="*/ 18 w 47"/>
                <a:gd name="T9" fmla="*/ 15 h 102"/>
                <a:gd name="T10" fmla="*/ 15 w 47"/>
                <a:gd name="T11" fmla="*/ 0 h 102"/>
                <a:gd name="T12" fmla="*/ 0 w 47"/>
                <a:gd name="T13" fmla="*/ 23 h 102"/>
                <a:gd name="T14" fmla="*/ 14 w 47"/>
                <a:gd name="T15" fmla="*/ 57 h 102"/>
                <a:gd name="T16" fmla="*/ 24 w 47"/>
                <a:gd name="T17" fmla="*/ 8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02">
                  <a:moveTo>
                    <a:pt x="24" y="86"/>
                  </a:moveTo>
                  <a:cubicBezTo>
                    <a:pt x="24" y="92"/>
                    <a:pt x="20" y="97"/>
                    <a:pt x="15" y="102"/>
                  </a:cubicBezTo>
                  <a:cubicBezTo>
                    <a:pt x="15" y="102"/>
                    <a:pt x="41" y="96"/>
                    <a:pt x="44" y="80"/>
                  </a:cubicBezTo>
                  <a:cubicBezTo>
                    <a:pt x="47" y="66"/>
                    <a:pt x="41" y="56"/>
                    <a:pt x="37" y="48"/>
                  </a:cubicBezTo>
                  <a:cubicBezTo>
                    <a:pt x="33" y="40"/>
                    <a:pt x="21" y="23"/>
                    <a:pt x="18" y="15"/>
                  </a:cubicBezTo>
                  <a:cubicBezTo>
                    <a:pt x="15" y="9"/>
                    <a:pt x="14" y="3"/>
                    <a:pt x="15" y="0"/>
                  </a:cubicBezTo>
                  <a:cubicBezTo>
                    <a:pt x="7" y="8"/>
                    <a:pt x="0" y="16"/>
                    <a:pt x="0" y="23"/>
                  </a:cubicBezTo>
                  <a:cubicBezTo>
                    <a:pt x="0" y="31"/>
                    <a:pt x="9" y="50"/>
                    <a:pt x="14" y="57"/>
                  </a:cubicBezTo>
                  <a:cubicBezTo>
                    <a:pt x="18" y="65"/>
                    <a:pt x="25" y="74"/>
                    <a:pt x="24" y="8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64"/>
            <p:cNvSpPr>
              <a:spLocks/>
            </p:cNvSpPr>
            <p:nvPr userDrawn="1"/>
          </p:nvSpPr>
          <p:spPr bwMode="auto">
            <a:xfrm>
              <a:off x="1247775" y="4546601"/>
              <a:ext cx="801688" cy="1071563"/>
            </a:xfrm>
            <a:custGeom>
              <a:avLst/>
              <a:gdLst>
                <a:gd name="T0" fmla="*/ 165 w 197"/>
                <a:gd name="T1" fmla="*/ 0 h 262"/>
                <a:gd name="T2" fmla="*/ 133 w 197"/>
                <a:gd name="T3" fmla="*/ 48 h 262"/>
                <a:gd name="T4" fmla="*/ 79 w 197"/>
                <a:gd name="T5" fmla="*/ 74 h 262"/>
                <a:gd name="T6" fmla="*/ 114 w 197"/>
                <a:gd name="T7" fmla="*/ 90 h 262"/>
                <a:gd name="T8" fmla="*/ 144 w 197"/>
                <a:gd name="T9" fmla="*/ 159 h 262"/>
                <a:gd name="T10" fmla="*/ 75 w 197"/>
                <a:gd name="T11" fmla="*/ 115 h 262"/>
                <a:gd name="T12" fmla="*/ 0 w 197"/>
                <a:gd name="T13" fmla="*/ 172 h 262"/>
                <a:gd name="T14" fmla="*/ 15 w 197"/>
                <a:gd name="T15" fmla="*/ 204 h 262"/>
                <a:gd name="T16" fmla="*/ 14 w 197"/>
                <a:gd name="T17" fmla="*/ 192 h 262"/>
                <a:gd name="T18" fmla="*/ 75 w 197"/>
                <a:gd name="T19" fmla="*/ 132 h 262"/>
                <a:gd name="T20" fmla="*/ 136 w 197"/>
                <a:gd name="T21" fmla="*/ 192 h 262"/>
                <a:gd name="T22" fmla="*/ 117 w 197"/>
                <a:gd name="T23" fmla="*/ 236 h 262"/>
                <a:gd name="T24" fmla="*/ 115 w 197"/>
                <a:gd name="T25" fmla="*/ 238 h 262"/>
                <a:gd name="T26" fmla="*/ 77 w 197"/>
                <a:gd name="T27" fmla="*/ 246 h 262"/>
                <a:gd name="T28" fmla="*/ 66 w 197"/>
                <a:gd name="T29" fmla="*/ 254 h 262"/>
                <a:gd name="T30" fmla="*/ 76 w 197"/>
                <a:gd name="T31" fmla="*/ 262 h 262"/>
                <a:gd name="T32" fmla="*/ 129 w 197"/>
                <a:gd name="T33" fmla="*/ 261 h 262"/>
                <a:gd name="T34" fmla="*/ 139 w 197"/>
                <a:gd name="T35" fmla="*/ 239 h 262"/>
                <a:gd name="T36" fmla="*/ 190 w 197"/>
                <a:gd name="T37" fmla="*/ 149 h 262"/>
                <a:gd name="T38" fmla="*/ 169 w 197"/>
                <a:gd name="T39" fmla="*/ 45 h 262"/>
                <a:gd name="T40" fmla="*/ 165 w 197"/>
                <a:gd name="T4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7" h="262">
                  <a:moveTo>
                    <a:pt x="165" y="0"/>
                  </a:moveTo>
                  <a:cubicBezTo>
                    <a:pt x="164" y="13"/>
                    <a:pt x="154" y="29"/>
                    <a:pt x="133" y="48"/>
                  </a:cubicBezTo>
                  <a:cubicBezTo>
                    <a:pt x="112" y="67"/>
                    <a:pt x="93" y="76"/>
                    <a:pt x="79" y="74"/>
                  </a:cubicBezTo>
                  <a:cubicBezTo>
                    <a:pt x="79" y="74"/>
                    <a:pt x="101" y="78"/>
                    <a:pt x="114" y="90"/>
                  </a:cubicBezTo>
                  <a:cubicBezTo>
                    <a:pt x="124" y="100"/>
                    <a:pt x="140" y="128"/>
                    <a:pt x="144" y="159"/>
                  </a:cubicBezTo>
                  <a:cubicBezTo>
                    <a:pt x="132" y="133"/>
                    <a:pt x="105" y="115"/>
                    <a:pt x="75" y="115"/>
                  </a:cubicBezTo>
                  <a:cubicBezTo>
                    <a:pt x="39" y="115"/>
                    <a:pt x="9" y="139"/>
                    <a:pt x="0" y="172"/>
                  </a:cubicBezTo>
                  <a:cubicBezTo>
                    <a:pt x="2" y="176"/>
                    <a:pt x="12" y="199"/>
                    <a:pt x="15" y="204"/>
                  </a:cubicBezTo>
                  <a:cubicBezTo>
                    <a:pt x="15" y="204"/>
                    <a:pt x="14" y="197"/>
                    <a:pt x="14" y="192"/>
                  </a:cubicBezTo>
                  <a:cubicBezTo>
                    <a:pt x="14" y="159"/>
                    <a:pt x="41" y="132"/>
                    <a:pt x="75" y="132"/>
                  </a:cubicBezTo>
                  <a:cubicBezTo>
                    <a:pt x="108" y="132"/>
                    <a:pt x="136" y="159"/>
                    <a:pt x="136" y="192"/>
                  </a:cubicBezTo>
                  <a:cubicBezTo>
                    <a:pt x="136" y="210"/>
                    <a:pt x="129" y="226"/>
                    <a:pt x="117" y="236"/>
                  </a:cubicBezTo>
                  <a:cubicBezTo>
                    <a:pt x="116" y="237"/>
                    <a:pt x="116" y="237"/>
                    <a:pt x="115" y="238"/>
                  </a:cubicBezTo>
                  <a:cubicBezTo>
                    <a:pt x="103" y="247"/>
                    <a:pt x="82" y="246"/>
                    <a:pt x="77" y="246"/>
                  </a:cubicBezTo>
                  <a:cubicBezTo>
                    <a:pt x="72" y="246"/>
                    <a:pt x="66" y="248"/>
                    <a:pt x="66" y="254"/>
                  </a:cubicBezTo>
                  <a:cubicBezTo>
                    <a:pt x="65" y="261"/>
                    <a:pt x="76" y="262"/>
                    <a:pt x="76" y="262"/>
                  </a:cubicBezTo>
                  <a:cubicBezTo>
                    <a:pt x="86" y="261"/>
                    <a:pt x="129" y="261"/>
                    <a:pt x="129" y="261"/>
                  </a:cubicBezTo>
                  <a:cubicBezTo>
                    <a:pt x="130" y="256"/>
                    <a:pt x="132" y="246"/>
                    <a:pt x="139" y="239"/>
                  </a:cubicBezTo>
                  <a:cubicBezTo>
                    <a:pt x="168" y="210"/>
                    <a:pt x="186" y="174"/>
                    <a:pt x="190" y="149"/>
                  </a:cubicBezTo>
                  <a:cubicBezTo>
                    <a:pt x="197" y="105"/>
                    <a:pt x="177" y="66"/>
                    <a:pt x="169" y="45"/>
                  </a:cubicBezTo>
                  <a:cubicBezTo>
                    <a:pt x="164" y="29"/>
                    <a:pt x="163" y="19"/>
                    <a:pt x="165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65"/>
            <p:cNvSpPr>
              <a:spLocks/>
            </p:cNvSpPr>
            <p:nvPr userDrawn="1"/>
          </p:nvSpPr>
          <p:spPr bwMode="auto">
            <a:xfrm>
              <a:off x="1862138" y="3392488"/>
              <a:ext cx="889000" cy="671513"/>
            </a:xfrm>
            <a:custGeom>
              <a:avLst/>
              <a:gdLst>
                <a:gd name="T0" fmla="*/ 134 w 218"/>
                <a:gd name="T1" fmla="*/ 53 h 164"/>
                <a:gd name="T2" fmla="*/ 5 w 218"/>
                <a:gd name="T3" fmla="*/ 0 h 164"/>
                <a:gd name="T4" fmla="*/ 7 w 218"/>
                <a:gd name="T5" fmla="*/ 4 h 164"/>
                <a:gd name="T6" fmla="*/ 10 w 218"/>
                <a:gd name="T7" fmla="*/ 8 h 164"/>
                <a:gd name="T8" fmla="*/ 90 w 218"/>
                <a:gd name="T9" fmla="*/ 50 h 164"/>
                <a:gd name="T10" fmla="*/ 129 w 218"/>
                <a:gd name="T11" fmla="*/ 93 h 164"/>
                <a:gd name="T12" fmla="*/ 5 w 218"/>
                <a:gd name="T13" fmla="*/ 16 h 164"/>
                <a:gd name="T14" fmla="*/ 0 w 218"/>
                <a:gd name="T15" fmla="*/ 22 h 164"/>
                <a:gd name="T16" fmla="*/ 119 w 218"/>
                <a:gd name="T17" fmla="*/ 127 h 164"/>
                <a:gd name="T18" fmla="*/ 218 w 218"/>
                <a:gd name="T19" fmla="*/ 160 h 164"/>
                <a:gd name="T20" fmla="*/ 134 w 218"/>
                <a:gd name="T21" fmla="*/ 5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64">
                  <a:moveTo>
                    <a:pt x="134" y="53"/>
                  </a:moveTo>
                  <a:cubicBezTo>
                    <a:pt x="108" y="40"/>
                    <a:pt x="27" y="9"/>
                    <a:pt x="5" y="0"/>
                  </a:cubicBezTo>
                  <a:cubicBezTo>
                    <a:pt x="6" y="2"/>
                    <a:pt x="6" y="3"/>
                    <a:pt x="7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7" y="21"/>
                    <a:pt x="60" y="28"/>
                    <a:pt x="90" y="50"/>
                  </a:cubicBezTo>
                  <a:cubicBezTo>
                    <a:pt x="116" y="68"/>
                    <a:pt x="129" y="93"/>
                    <a:pt x="129" y="93"/>
                  </a:cubicBezTo>
                  <a:cubicBezTo>
                    <a:pt x="65" y="70"/>
                    <a:pt x="5" y="16"/>
                    <a:pt x="5" y="16"/>
                  </a:cubicBezTo>
                  <a:cubicBezTo>
                    <a:pt x="4" y="18"/>
                    <a:pt x="2" y="20"/>
                    <a:pt x="0" y="22"/>
                  </a:cubicBezTo>
                  <a:cubicBezTo>
                    <a:pt x="22" y="38"/>
                    <a:pt x="74" y="90"/>
                    <a:pt x="119" y="127"/>
                  </a:cubicBezTo>
                  <a:cubicBezTo>
                    <a:pt x="164" y="164"/>
                    <a:pt x="218" y="160"/>
                    <a:pt x="218" y="160"/>
                  </a:cubicBezTo>
                  <a:cubicBezTo>
                    <a:pt x="198" y="97"/>
                    <a:pt x="160" y="67"/>
                    <a:pt x="134" y="5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66"/>
            <p:cNvSpPr>
              <a:spLocks/>
            </p:cNvSpPr>
            <p:nvPr userDrawn="1"/>
          </p:nvSpPr>
          <p:spPr bwMode="auto">
            <a:xfrm>
              <a:off x="334963" y="6015038"/>
              <a:ext cx="219075" cy="261938"/>
            </a:xfrm>
            <a:custGeom>
              <a:avLst/>
              <a:gdLst>
                <a:gd name="T0" fmla="*/ 36 w 54"/>
                <a:gd name="T1" fmla="*/ 19 h 64"/>
                <a:gd name="T2" fmla="*/ 23 w 54"/>
                <a:gd name="T3" fmla="*/ 0 h 64"/>
                <a:gd name="T4" fmla="*/ 10 w 54"/>
                <a:gd name="T5" fmla="*/ 19 h 64"/>
                <a:gd name="T6" fmla="*/ 18 w 54"/>
                <a:gd name="T7" fmla="*/ 31 h 64"/>
                <a:gd name="T8" fmla="*/ 0 w 54"/>
                <a:gd name="T9" fmla="*/ 43 h 64"/>
                <a:gd name="T10" fmla="*/ 54 w 54"/>
                <a:gd name="T11" fmla="*/ 64 h 64"/>
                <a:gd name="T12" fmla="*/ 54 w 54"/>
                <a:gd name="T13" fmla="*/ 8 h 64"/>
                <a:gd name="T14" fmla="*/ 36 w 54"/>
                <a:gd name="T15" fmla="*/ 1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4">
                  <a:moveTo>
                    <a:pt x="36" y="19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4" y="24"/>
                    <a:pt x="16" y="28"/>
                    <a:pt x="18" y="3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8"/>
                    <a:pt x="54" y="8"/>
                    <a:pt x="54" y="8"/>
                  </a:cubicBezTo>
                  <a:lnTo>
                    <a:pt x="36" y="19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67"/>
            <p:cNvSpPr>
              <a:spLocks/>
            </p:cNvSpPr>
            <p:nvPr userDrawn="1"/>
          </p:nvSpPr>
          <p:spPr bwMode="auto">
            <a:xfrm>
              <a:off x="1973263" y="3032126"/>
              <a:ext cx="1311275" cy="287338"/>
            </a:xfrm>
            <a:custGeom>
              <a:avLst/>
              <a:gdLst>
                <a:gd name="T0" fmla="*/ 54 w 322"/>
                <a:gd name="T1" fmla="*/ 0 h 70"/>
                <a:gd name="T2" fmla="*/ 41 w 322"/>
                <a:gd name="T3" fmla="*/ 8 h 70"/>
                <a:gd name="T4" fmla="*/ 176 w 322"/>
                <a:gd name="T5" fmla="*/ 32 h 70"/>
                <a:gd name="T6" fmla="*/ 26 w 322"/>
                <a:gd name="T7" fmla="*/ 16 h 70"/>
                <a:gd name="T8" fmla="*/ 0 w 322"/>
                <a:gd name="T9" fmla="*/ 23 h 70"/>
                <a:gd name="T10" fmla="*/ 17 w 322"/>
                <a:gd name="T11" fmla="*/ 39 h 70"/>
                <a:gd name="T12" fmla="*/ 188 w 322"/>
                <a:gd name="T13" fmla="*/ 64 h 70"/>
                <a:gd name="T14" fmla="*/ 322 w 322"/>
                <a:gd name="T15" fmla="*/ 54 h 70"/>
                <a:gd name="T16" fmla="*/ 210 w 322"/>
                <a:gd name="T17" fmla="*/ 11 h 70"/>
                <a:gd name="T18" fmla="*/ 54 w 322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70">
                  <a:moveTo>
                    <a:pt x="54" y="0"/>
                  </a:moveTo>
                  <a:cubicBezTo>
                    <a:pt x="53" y="0"/>
                    <a:pt x="49" y="4"/>
                    <a:pt x="41" y="8"/>
                  </a:cubicBezTo>
                  <a:cubicBezTo>
                    <a:pt x="73" y="11"/>
                    <a:pt x="141" y="14"/>
                    <a:pt x="176" y="32"/>
                  </a:cubicBezTo>
                  <a:cubicBezTo>
                    <a:pt x="176" y="32"/>
                    <a:pt x="111" y="41"/>
                    <a:pt x="26" y="16"/>
                  </a:cubicBezTo>
                  <a:cubicBezTo>
                    <a:pt x="18" y="20"/>
                    <a:pt x="11" y="22"/>
                    <a:pt x="0" y="23"/>
                  </a:cubicBezTo>
                  <a:cubicBezTo>
                    <a:pt x="6" y="27"/>
                    <a:pt x="12" y="32"/>
                    <a:pt x="17" y="39"/>
                  </a:cubicBezTo>
                  <a:cubicBezTo>
                    <a:pt x="48" y="48"/>
                    <a:pt x="101" y="58"/>
                    <a:pt x="188" y="64"/>
                  </a:cubicBezTo>
                  <a:cubicBezTo>
                    <a:pt x="276" y="70"/>
                    <a:pt x="322" y="54"/>
                    <a:pt x="322" y="54"/>
                  </a:cubicBezTo>
                  <a:cubicBezTo>
                    <a:pt x="292" y="36"/>
                    <a:pt x="243" y="17"/>
                    <a:pt x="210" y="11"/>
                  </a:cubicBezTo>
                  <a:cubicBezTo>
                    <a:pt x="178" y="4"/>
                    <a:pt x="91" y="5"/>
                    <a:pt x="54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68"/>
            <p:cNvSpPr>
              <a:spLocks/>
            </p:cNvSpPr>
            <p:nvPr userDrawn="1"/>
          </p:nvSpPr>
          <p:spPr bwMode="auto">
            <a:xfrm>
              <a:off x="1687513" y="3514726"/>
              <a:ext cx="696913" cy="765175"/>
            </a:xfrm>
            <a:custGeom>
              <a:avLst/>
              <a:gdLst>
                <a:gd name="T0" fmla="*/ 31 w 171"/>
                <a:gd name="T1" fmla="*/ 0 h 187"/>
                <a:gd name="T2" fmla="*/ 3 w 171"/>
                <a:gd name="T3" fmla="*/ 4 h 187"/>
                <a:gd name="T4" fmla="*/ 0 w 171"/>
                <a:gd name="T5" fmla="*/ 3 h 187"/>
                <a:gd name="T6" fmla="*/ 7 w 171"/>
                <a:gd name="T7" fmla="*/ 17 h 187"/>
                <a:gd name="T8" fmla="*/ 114 w 171"/>
                <a:gd name="T9" fmla="*/ 110 h 187"/>
                <a:gd name="T10" fmla="*/ 9 w 171"/>
                <a:gd name="T11" fmla="*/ 27 h 187"/>
                <a:gd name="T12" fmla="*/ 7 w 171"/>
                <a:gd name="T13" fmla="*/ 40 h 187"/>
                <a:gd name="T14" fmla="*/ 6 w 171"/>
                <a:gd name="T15" fmla="*/ 43 h 187"/>
                <a:gd name="T16" fmla="*/ 81 w 171"/>
                <a:gd name="T17" fmla="*/ 136 h 187"/>
                <a:gd name="T18" fmla="*/ 171 w 171"/>
                <a:gd name="T19" fmla="*/ 187 h 187"/>
                <a:gd name="T20" fmla="*/ 126 w 171"/>
                <a:gd name="T21" fmla="*/ 83 h 187"/>
                <a:gd name="T22" fmla="*/ 31 w 171"/>
                <a:gd name="T2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187">
                  <a:moveTo>
                    <a:pt x="31" y="0"/>
                  </a:moveTo>
                  <a:cubicBezTo>
                    <a:pt x="24" y="3"/>
                    <a:pt x="15" y="5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4" y="8"/>
                    <a:pt x="6" y="13"/>
                    <a:pt x="7" y="17"/>
                  </a:cubicBezTo>
                  <a:cubicBezTo>
                    <a:pt x="28" y="29"/>
                    <a:pt x="89" y="60"/>
                    <a:pt x="114" y="110"/>
                  </a:cubicBezTo>
                  <a:cubicBezTo>
                    <a:pt x="114" y="110"/>
                    <a:pt x="75" y="98"/>
                    <a:pt x="9" y="27"/>
                  </a:cubicBezTo>
                  <a:cubicBezTo>
                    <a:pt x="9" y="33"/>
                    <a:pt x="8" y="37"/>
                    <a:pt x="7" y="40"/>
                  </a:cubicBezTo>
                  <a:cubicBezTo>
                    <a:pt x="7" y="41"/>
                    <a:pt x="7" y="42"/>
                    <a:pt x="6" y="43"/>
                  </a:cubicBezTo>
                  <a:cubicBezTo>
                    <a:pt x="29" y="66"/>
                    <a:pt x="47" y="88"/>
                    <a:pt x="81" y="136"/>
                  </a:cubicBezTo>
                  <a:cubicBezTo>
                    <a:pt x="116" y="185"/>
                    <a:pt x="171" y="187"/>
                    <a:pt x="171" y="187"/>
                  </a:cubicBezTo>
                  <a:cubicBezTo>
                    <a:pt x="166" y="148"/>
                    <a:pt x="155" y="117"/>
                    <a:pt x="126" y="83"/>
                  </a:cubicBezTo>
                  <a:cubicBezTo>
                    <a:pt x="96" y="50"/>
                    <a:pt x="59" y="20"/>
                    <a:pt x="31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69"/>
            <p:cNvSpPr>
              <a:spLocks/>
            </p:cNvSpPr>
            <p:nvPr userDrawn="1"/>
          </p:nvSpPr>
          <p:spPr bwMode="auto">
            <a:xfrm>
              <a:off x="2041525" y="2676526"/>
              <a:ext cx="1370013" cy="344488"/>
            </a:xfrm>
            <a:custGeom>
              <a:avLst/>
              <a:gdLst>
                <a:gd name="T0" fmla="*/ 196 w 336"/>
                <a:gd name="T1" fmla="*/ 4 h 84"/>
                <a:gd name="T2" fmla="*/ 0 w 336"/>
                <a:gd name="T3" fmla="*/ 45 h 84"/>
                <a:gd name="T4" fmla="*/ 16 w 336"/>
                <a:gd name="T5" fmla="*/ 53 h 84"/>
                <a:gd name="T6" fmla="*/ 185 w 336"/>
                <a:gd name="T7" fmla="*/ 39 h 84"/>
                <a:gd name="T8" fmla="*/ 27 w 336"/>
                <a:gd name="T9" fmla="*/ 61 h 84"/>
                <a:gd name="T10" fmla="*/ 38 w 336"/>
                <a:gd name="T11" fmla="*/ 74 h 84"/>
                <a:gd name="T12" fmla="*/ 205 w 336"/>
                <a:gd name="T13" fmla="*/ 69 h 84"/>
                <a:gd name="T14" fmla="*/ 336 w 336"/>
                <a:gd name="T15" fmla="*/ 10 h 84"/>
                <a:gd name="T16" fmla="*/ 196 w 336"/>
                <a:gd name="T17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84">
                  <a:moveTo>
                    <a:pt x="196" y="4"/>
                  </a:moveTo>
                  <a:cubicBezTo>
                    <a:pt x="105" y="10"/>
                    <a:pt x="44" y="32"/>
                    <a:pt x="0" y="45"/>
                  </a:cubicBezTo>
                  <a:cubicBezTo>
                    <a:pt x="6" y="48"/>
                    <a:pt x="11" y="50"/>
                    <a:pt x="16" y="53"/>
                  </a:cubicBezTo>
                  <a:cubicBezTo>
                    <a:pt x="115" y="25"/>
                    <a:pt x="185" y="39"/>
                    <a:pt x="185" y="39"/>
                  </a:cubicBezTo>
                  <a:cubicBezTo>
                    <a:pt x="156" y="49"/>
                    <a:pt x="75" y="62"/>
                    <a:pt x="27" y="61"/>
                  </a:cubicBezTo>
                  <a:cubicBezTo>
                    <a:pt x="32" y="66"/>
                    <a:pt x="35" y="70"/>
                    <a:pt x="38" y="74"/>
                  </a:cubicBezTo>
                  <a:cubicBezTo>
                    <a:pt x="79" y="74"/>
                    <a:pt x="136" y="84"/>
                    <a:pt x="205" y="69"/>
                  </a:cubicBezTo>
                  <a:cubicBezTo>
                    <a:pt x="275" y="53"/>
                    <a:pt x="336" y="10"/>
                    <a:pt x="336" y="10"/>
                  </a:cubicBezTo>
                  <a:cubicBezTo>
                    <a:pt x="311" y="4"/>
                    <a:pt x="263" y="0"/>
                    <a:pt x="196" y="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70"/>
            <p:cNvSpPr>
              <a:spLocks/>
            </p:cNvSpPr>
            <p:nvPr userDrawn="1"/>
          </p:nvSpPr>
          <p:spPr bwMode="auto">
            <a:xfrm>
              <a:off x="-4763" y="896938"/>
              <a:ext cx="69850" cy="290513"/>
            </a:xfrm>
            <a:custGeom>
              <a:avLst/>
              <a:gdLst>
                <a:gd name="T0" fmla="*/ 0 w 17"/>
                <a:gd name="T1" fmla="*/ 0 h 71"/>
                <a:gd name="T2" fmla="*/ 0 w 17"/>
                <a:gd name="T3" fmla="*/ 0 h 71"/>
                <a:gd name="T4" fmla="*/ 0 w 17"/>
                <a:gd name="T5" fmla="*/ 71 h 71"/>
                <a:gd name="T6" fmla="*/ 0 w 17"/>
                <a:gd name="T7" fmla="*/ 71 h 71"/>
                <a:gd name="T8" fmla="*/ 17 w 17"/>
                <a:gd name="T9" fmla="*/ 18 h 71"/>
                <a:gd name="T10" fmla="*/ 0 w 17"/>
                <a:gd name="T1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" y="58"/>
                    <a:pt x="17" y="30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71"/>
            <p:cNvSpPr>
              <a:spLocks/>
            </p:cNvSpPr>
            <p:nvPr userDrawn="1"/>
          </p:nvSpPr>
          <p:spPr bwMode="auto">
            <a:xfrm>
              <a:off x="1287463" y="5708651"/>
              <a:ext cx="207963" cy="150813"/>
            </a:xfrm>
            <a:custGeom>
              <a:avLst/>
              <a:gdLst>
                <a:gd name="T0" fmla="*/ 35 w 51"/>
                <a:gd name="T1" fmla="*/ 14 h 37"/>
                <a:gd name="T2" fmla="*/ 7 w 51"/>
                <a:gd name="T3" fmla="*/ 4 h 37"/>
                <a:gd name="T4" fmla="*/ 16 w 51"/>
                <a:gd name="T5" fmla="*/ 28 h 37"/>
                <a:gd name="T6" fmla="*/ 46 w 51"/>
                <a:gd name="T7" fmla="*/ 37 h 37"/>
                <a:gd name="T8" fmla="*/ 50 w 51"/>
                <a:gd name="T9" fmla="*/ 32 h 37"/>
                <a:gd name="T10" fmla="*/ 35 w 51"/>
                <a:gd name="T11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37">
                  <a:moveTo>
                    <a:pt x="35" y="14"/>
                  </a:moveTo>
                  <a:cubicBezTo>
                    <a:pt x="24" y="2"/>
                    <a:pt x="13" y="0"/>
                    <a:pt x="7" y="4"/>
                  </a:cubicBezTo>
                  <a:cubicBezTo>
                    <a:pt x="0" y="9"/>
                    <a:pt x="6" y="22"/>
                    <a:pt x="16" y="28"/>
                  </a:cubicBezTo>
                  <a:cubicBezTo>
                    <a:pt x="26" y="35"/>
                    <a:pt x="43" y="37"/>
                    <a:pt x="46" y="37"/>
                  </a:cubicBezTo>
                  <a:cubicBezTo>
                    <a:pt x="49" y="37"/>
                    <a:pt x="51" y="34"/>
                    <a:pt x="50" y="32"/>
                  </a:cubicBezTo>
                  <a:cubicBezTo>
                    <a:pt x="48" y="30"/>
                    <a:pt x="38" y="18"/>
                    <a:pt x="35" y="1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72"/>
            <p:cNvSpPr>
              <a:spLocks/>
            </p:cNvSpPr>
            <p:nvPr userDrawn="1"/>
          </p:nvSpPr>
          <p:spPr bwMode="auto">
            <a:xfrm>
              <a:off x="696913" y="5581651"/>
              <a:ext cx="587375" cy="158750"/>
            </a:xfrm>
            <a:custGeom>
              <a:avLst/>
              <a:gdLst>
                <a:gd name="T0" fmla="*/ 142 w 144"/>
                <a:gd name="T1" fmla="*/ 22 h 39"/>
                <a:gd name="T2" fmla="*/ 92 w 144"/>
                <a:gd name="T3" fmla="*/ 19 h 39"/>
                <a:gd name="T4" fmla="*/ 10 w 144"/>
                <a:gd name="T5" fmla="*/ 0 h 39"/>
                <a:gd name="T6" fmla="*/ 0 w 144"/>
                <a:gd name="T7" fmla="*/ 14 h 39"/>
                <a:gd name="T8" fmla="*/ 90 w 144"/>
                <a:gd name="T9" fmla="*/ 36 h 39"/>
                <a:gd name="T10" fmla="*/ 140 w 144"/>
                <a:gd name="T11" fmla="*/ 39 h 39"/>
                <a:gd name="T12" fmla="*/ 144 w 144"/>
                <a:gd name="T13" fmla="*/ 31 h 39"/>
                <a:gd name="T14" fmla="*/ 142 w 144"/>
                <a:gd name="T15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39">
                  <a:moveTo>
                    <a:pt x="142" y="22"/>
                  </a:moveTo>
                  <a:cubicBezTo>
                    <a:pt x="126" y="23"/>
                    <a:pt x="109" y="22"/>
                    <a:pt x="92" y="19"/>
                  </a:cubicBezTo>
                  <a:cubicBezTo>
                    <a:pt x="66" y="15"/>
                    <a:pt x="38" y="10"/>
                    <a:pt x="1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1" y="25"/>
                    <a:pt x="61" y="31"/>
                    <a:pt x="90" y="36"/>
                  </a:cubicBezTo>
                  <a:cubicBezTo>
                    <a:pt x="107" y="38"/>
                    <a:pt x="124" y="39"/>
                    <a:pt x="140" y="39"/>
                  </a:cubicBezTo>
                  <a:cubicBezTo>
                    <a:pt x="140" y="35"/>
                    <a:pt x="144" y="31"/>
                    <a:pt x="144" y="31"/>
                  </a:cubicBezTo>
                  <a:cubicBezTo>
                    <a:pt x="142" y="28"/>
                    <a:pt x="142" y="25"/>
                    <a:pt x="142" y="2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3"/>
            <p:cNvSpPr>
              <a:spLocks/>
            </p:cNvSpPr>
            <p:nvPr userDrawn="1"/>
          </p:nvSpPr>
          <p:spPr bwMode="auto">
            <a:xfrm>
              <a:off x="1516063" y="5634038"/>
              <a:ext cx="260350" cy="152400"/>
            </a:xfrm>
            <a:custGeom>
              <a:avLst/>
              <a:gdLst>
                <a:gd name="T0" fmla="*/ 38 w 64"/>
                <a:gd name="T1" fmla="*/ 2 h 37"/>
                <a:gd name="T2" fmla="*/ 7 w 64"/>
                <a:gd name="T3" fmla="*/ 1 h 37"/>
                <a:gd name="T4" fmla="*/ 5 w 64"/>
                <a:gd name="T5" fmla="*/ 12 h 37"/>
                <a:gd name="T6" fmla="*/ 39 w 64"/>
                <a:gd name="T7" fmla="*/ 32 h 37"/>
                <a:gd name="T8" fmla="*/ 54 w 64"/>
                <a:gd name="T9" fmla="*/ 31 h 37"/>
                <a:gd name="T10" fmla="*/ 62 w 64"/>
                <a:gd name="T11" fmla="*/ 11 h 37"/>
                <a:gd name="T12" fmla="*/ 38 w 64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7">
                  <a:moveTo>
                    <a:pt x="38" y="2"/>
                  </a:moveTo>
                  <a:cubicBezTo>
                    <a:pt x="29" y="0"/>
                    <a:pt x="12" y="0"/>
                    <a:pt x="7" y="1"/>
                  </a:cubicBezTo>
                  <a:cubicBezTo>
                    <a:pt x="0" y="2"/>
                    <a:pt x="1" y="8"/>
                    <a:pt x="5" y="12"/>
                  </a:cubicBezTo>
                  <a:cubicBezTo>
                    <a:pt x="9" y="17"/>
                    <a:pt x="34" y="30"/>
                    <a:pt x="39" y="32"/>
                  </a:cubicBezTo>
                  <a:cubicBezTo>
                    <a:pt x="43" y="34"/>
                    <a:pt x="51" y="37"/>
                    <a:pt x="54" y="31"/>
                  </a:cubicBezTo>
                  <a:cubicBezTo>
                    <a:pt x="60" y="23"/>
                    <a:pt x="64" y="17"/>
                    <a:pt x="62" y="11"/>
                  </a:cubicBezTo>
                  <a:cubicBezTo>
                    <a:pt x="61" y="5"/>
                    <a:pt x="49" y="3"/>
                    <a:pt x="38" y="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74"/>
            <p:cNvSpPr>
              <a:spLocks/>
            </p:cNvSpPr>
            <p:nvPr userDrawn="1"/>
          </p:nvSpPr>
          <p:spPr bwMode="auto">
            <a:xfrm>
              <a:off x="1316038" y="1454151"/>
              <a:ext cx="134938" cy="122238"/>
            </a:xfrm>
            <a:custGeom>
              <a:avLst/>
              <a:gdLst>
                <a:gd name="T0" fmla="*/ 2 w 33"/>
                <a:gd name="T1" fmla="*/ 20 h 30"/>
                <a:gd name="T2" fmla="*/ 2 w 33"/>
                <a:gd name="T3" fmla="*/ 29 h 30"/>
                <a:gd name="T4" fmla="*/ 33 w 33"/>
                <a:gd name="T5" fmla="*/ 30 h 30"/>
                <a:gd name="T6" fmla="*/ 1 w 33"/>
                <a:gd name="T7" fmla="*/ 0 h 30"/>
                <a:gd name="T8" fmla="*/ 2 w 33"/>
                <a:gd name="T9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0">
                  <a:moveTo>
                    <a:pt x="2" y="20"/>
                  </a:moveTo>
                  <a:cubicBezTo>
                    <a:pt x="2" y="23"/>
                    <a:pt x="2" y="26"/>
                    <a:pt x="2" y="29"/>
                  </a:cubicBezTo>
                  <a:cubicBezTo>
                    <a:pt x="10" y="16"/>
                    <a:pt x="33" y="30"/>
                    <a:pt x="33" y="30"/>
                  </a:cubicBezTo>
                  <a:cubicBezTo>
                    <a:pt x="19" y="7"/>
                    <a:pt x="12" y="4"/>
                    <a:pt x="1" y="0"/>
                  </a:cubicBezTo>
                  <a:cubicBezTo>
                    <a:pt x="0" y="6"/>
                    <a:pt x="0" y="13"/>
                    <a:pt x="2" y="2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75"/>
            <p:cNvSpPr>
              <a:spLocks/>
            </p:cNvSpPr>
            <p:nvPr userDrawn="1"/>
          </p:nvSpPr>
          <p:spPr bwMode="auto">
            <a:xfrm>
              <a:off x="1430338" y="5688013"/>
              <a:ext cx="215900" cy="171450"/>
            </a:xfrm>
            <a:custGeom>
              <a:avLst/>
              <a:gdLst>
                <a:gd name="T0" fmla="*/ 19 w 53"/>
                <a:gd name="T1" fmla="*/ 2 h 42"/>
                <a:gd name="T2" fmla="*/ 3 w 53"/>
                <a:gd name="T3" fmla="*/ 4 h 42"/>
                <a:gd name="T4" fmla="*/ 3 w 53"/>
                <a:gd name="T5" fmla="*/ 13 h 42"/>
                <a:gd name="T6" fmla="*/ 19 w 53"/>
                <a:gd name="T7" fmla="*/ 34 h 42"/>
                <a:gd name="T8" fmla="*/ 34 w 53"/>
                <a:gd name="T9" fmla="*/ 41 h 42"/>
                <a:gd name="T10" fmla="*/ 46 w 53"/>
                <a:gd name="T11" fmla="*/ 38 h 42"/>
                <a:gd name="T12" fmla="*/ 52 w 53"/>
                <a:gd name="T13" fmla="*/ 26 h 42"/>
                <a:gd name="T14" fmla="*/ 19 w 53"/>
                <a:gd name="T1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42">
                  <a:moveTo>
                    <a:pt x="19" y="2"/>
                  </a:moveTo>
                  <a:cubicBezTo>
                    <a:pt x="12" y="0"/>
                    <a:pt x="5" y="2"/>
                    <a:pt x="3" y="4"/>
                  </a:cubicBezTo>
                  <a:cubicBezTo>
                    <a:pt x="0" y="6"/>
                    <a:pt x="1" y="10"/>
                    <a:pt x="3" y="13"/>
                  </a:cubicBezTo>
                  <a:cubicBezTo>
                    <a:pt x="4" y="17"/>
                    <a:pt x="16" y="30"/>
                    <a:pt x="19" y="34"/>
                  </a:cubicBezTo>
                  <a:cubicBezTo>
                    <a:pt x="22" y="38"/>
                    <a:pt x="28" y="42"/>
                    <a:pt x="34" y="41"/>
                  </a:cubicBezTo>
                  <a:cubicBezTo>
                    <a:pt x="38" y="41"/>
                    <a:pt x="43" y="40"/>
                    <a:pt x="46" y="38"/>
                  </a:cubicBezTo>
                  <a:cubicBezTo>
                    <a:pt x="50" y="37"/>
                    <a:pt x="53" y="33"/>
                    <a:pt x="52" y="26"/>
                  </a:cubicBezTo>
                  <a:cubicBezTo>
                    <a:pt x="50" y="19"/>
                    <a:pt x="26" y="5"/>
                    <a:pt x="19" y="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76"/>
            <p:cNvSpPr>
              <a:spLocks/>
            </p:cNvSpPr>
            <p:nvPr userDrawn="1"/>
          </p:nvSpPr>
          <p:spPr bwMode="auto">
            <a:xfrm>
              <a:off x="1955800" y="3254376"/>
              <a:ext cx="1089025" cy="522288"/>
            </a:xfrm>
            <a:custGeom>
              <a:avLst/>
              <a:gdLst>
                <a:gd name="T0" fmla="*/ 152 w 267"/>
                <a:gd name="T1" fmla="*/ 22 h 128"/>
                <a:gd name="T2" fmla="*/ 30 w 267"/>
                <a:gd name="T3" fmla="*/ 0 h 128"/>
                <a:gd name="T4" fmla="*/ 33 w 267"/>
                <a:gd name="T5" fmla="*/ 6 h 128"/>
                <a:gd name="T6" fmla="*/ 110 w 267"/>
                <a:gd name="T7" fmla="*/ 32 h 128"/>
                <a:gd name="T8" fmla="*/ 157 w 267"/>
                <a:gd name="T9" fmla="*/ 59 h 128"/>
                <a:gd name="T10" fmla="*/ 28 w 267"/>
                <a:gd name="T11" fmla="*/ 23 h 128"/>
                <a:gd name="T12" fmla="*/ 0 w 267"/>
                <a:gd name="T13" fmla="*/ 32 h 128"/>
                <a:gd name="T14" fmla="*/ 133 w 267"/>
                <a:gd name="T15" fmla="*/ 86 h 128"/>
                <a:gd name="T16" fmla="*/ 267 w 267"/>
                <a:gd name="T17" fmla="*/ 113 h 128"/>
                <a:gd name="T18" fmla="*/ 152 w 267"/>
                <a:gd name="T19" fmla="*/ 2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" h="128">
                  <a:moveTo>
                    <a:pt x="152" y="22"/>
                  </a:moveTo>
                  <a:cubicBezTo>
                    <a:pt x="123" y="13"/>
                    <a:pt x="56" y="5"/>
                    <a:pt x="30" y="0"/>
                  </a:cubicBezTo>
                  <a:cubicBezTo>
                    <a:pt x="31" y="2"/>
                    <a:pt x="32" y="4"/>
                    <a:pt x="33" y="6"/>
                  </a:cubicBezTo>
                  <a:cubicBezTo>
                    <a:pt x="54" y="11"/>
                    <a:pt x="83" y="21"/>
                    <a:pt x="110" y="32"/>
                  </a:cubicBezTo>
                  <a:cubicBezTo>
                    <a:pt x="134" y="42"/>
                    <a:pt x="157" y="59"/>
                    <a:pt x="157" y="59"/>
                  </a:cubicBezTo>
                  <a:cubicBezTo>
                    <a:pt x="110" y="58"/>
                    <a:pt x="63" y="39"/>
                    <a:pt x="28" y="23"/>
                  </a:cubicBezTo>
                  <a:cubicBezTo>
                    <a:pt x="23" y="26"/>
                    <a:pt x="14" y="31"/>
                    <a:pt x="0" y="32"/>
                  </a:cubicBezTo>
                  <a:cubicBezTo>
                    <a:pt x="17" y="36"/>
                    <a:pt x="45" y="45"/>
                    <a:pt x="133" y="86"/>
                  </a:cubicBezTo>
                  <a:cubicBezTo>
                    <a:pt x="221" y="128"/>
                    <a:pt x="267" y="113"/>
                    <a:pt x="267" y="113"/>
                  </a:cubicBezTo>
                  <a:cubicBezTo>
                    <a:pt x="236" y="53"/>
                    <a:pt x="182" y="31"/>
                    <a:pt x="152" y="2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77"/>
            <p:cNvSpPr>
              <a:spLocks/>
            </p:cNvSpPr>
            <p:nvPr userDrawn="1"/>
          </p:nvSpPr>
          <p:spPr bwMode="auto">
            <a:xfrm>
              <a:off x="1035050" y="3892551"/>
              <a:ext cx="228600" cy="600075"/>
            </a:xfrm>
            <a:custGeom>
              <a:avLst/>
              <a:gdLst>
                <a:gd name="T0" fmla="*/ 30 w 56"/>
                <a:gd name="T1" fmla="*/ 21 h 147"/>
                <a:gd name="T2" fmla="*/ 25 w 56"/>
                <a:gd name="T3" fmla="*/ 93 h 147"/>
                <a:gd name="T4" fmla="*/ 15 w 56"/>
                <a:gd name="T5" fmla="*/ 24 h 147"/>
                <a:gd name="T6" fmla="*/ 0 w 56"/>
                <a:gd name="T7" fmla="*/ 6 h 147"/>
                <a:gd name="T8" fmla="*/ 27 w 56"/>
                <a:gd name="T9" fmla="*/ 147 h 147"/>
                <a:gd name="T10" fmla="*/ 45 w 56"/>
                <a:gd name="T11" fmla="*/ 0 h 147"/>
                <a:gd name="T12" fmla="*/ 30 w 56"/>
                <a:gd name="T13" fmla="*/ 2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147">
                  <a:moveTo>
                    <a:pt x="30" y="21"/>
                  </a:moveTo>
                  <a:cubicBezTo>
                    <a:pt x="39" y="82"/>
                    <a:pt x="25" y="93"/>
                    <a:pt x="25" y="93"/>
                  </a:cubicBezTo>
                  <a:cubicBezTo>
                    <a:pt x="10" y="65"/>
                    <a:pt x="15" y="24"/>
                    <a:pt x="15" y="24"/>
                  </a:cubicBezTo>
                  <a:cubicBezTo>
                    <a:pt x="11" y="20"/>
                    <a:pt x="4" y="13"/>
                    <a:pt x="0" y="6"/>
                  </a:cubicBezTo>
                  <a:cubicBezTo>
                    <a:pt x="7" y="133"/>
                    <a:pt x="27" y="147"/>
                    <a:pt x="27" y="147"/>
                  </a:cubicBezTo>
                  <a:cubicBezTo>
                    <a:pt x="56" y="120"/>
                    <a:pt x="47" y="33"/>
                    <a:pt x="45" y="0"/>
                  </a:cubicBezTo>
                  <a:cubicBezTo>
                    <a:pt x="41" y="7"/>
                    <a:pt x="34" y="17"/>
                    <a:pt x="30" y="21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78"/>
            <p:cNvSpPr>
              <a:spLocks/>
            </p:cNvSpPr>
            <p:nvPr userDrawn="1"/>
          </p:nvSpPr>
          <p:spPr bwMode="auto">
            <a:xfrm>
              <a:off x="701675" y="4772026"/>
              <a:ext cx="358775" cy="200025"/>
            </a:xfrm>
            <a:custGeom>
              <a:avLst/>
              <a:gdLst>
                <a:gd name="T0" fmla="*/ 26 w 88"/>
                <a:gd name="T1" fmla="*/ 29 h 49"/>
                <a:gd name="T2" fmla="*/ 42 w 88"/>
                <a:gd name="T3" fmla="*/ 34 h 49"/>
                <a:gd name="T4" fmla="*/ 46 w 88"/>
                <a:gd name="T5" fmla="*/ 20 h 49"/>
                <a:gd name="T6" fmla="*/ 82 w 88"/>
                <a:gd name="T7" fmla="*/ 19 h 49"/>
                <a:gd name="T8" fmla="*/ 87 w 88"/>
                <a:gd name="T9" fmla="*/ 13 h 49"/>
                <a:gd name="T10" fmla="*/ 79 w 88"/>
                <a:gd name="T11" fmla="*/ 0 h 49"/>
                <a:gd name="T12" fmla="*/ 24 w 88"/>
                <a:gd name="T13" fmla="*/ 18 h 49"/>
                <a:gd name="T14" fmla="*/ 3 w 88"/>
                <a:gd name="T15" fmla="*/ 34 h 49"/>
                <a:gd name="T16" fmla="*/ 7 w 88"/>
                <a:gd name="T17" fmla="*/ 49 h 49"/>
                <a:gd name="T18" fmla="*/ 26 w 88"/>
                <a:gd name="T1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49">
                  <a:moveTo>
                    <a:pt x="26" y="29"/>
                  </a:moveTo>
                  <a:cubicBezTo>
                    <a:pt x="32" y="28"/>
                    <a:pt x="42" y="34"/>
                    <a:pt x="42" y="34"/>
                  </a:cubicBezTo>
                  <a:cubicBezTo>
                    <a:pt x="42" y="29"/>
                    <a:pt x="40" y="24"/>
                    <a:pt x="46" y="20"/>
                  </a:cubicBezTo>
                  <a:cubicBezTo>
                    <a:pt x="51" y="17"/>
                    <a:pt x="73" y="21"/>
                    <a:pt x="82" y="19"/>
                  </a:cubicBezTo>
                  <a:cubicBezTo>
                    <a:pt x="86" y="18"/>
                    <a:pt x="88" y="16"/>
                    <a:pt x="87" y="13"/>
                  </a:cubicBezTo>
                  <a:cubicBezTo>
                    <a:pt x="84" y="7"/>
                    <a:pt x="79" y="0"/>
                    <a:pt x="79" y="0"/>
                  </a:cubicBezTo>
                  <a:cubicBezTo>
                    <a:pt x="68" y="4"/>
                    <a:pt x="36" y="12"/>
                    <a:pt x="24" y="18"/>
                  </a:cubicBezTo>
                  <a:cubicBezTo>
                    <a:pt x="17" y="21"/>
                    <a:pt x="5" y="28"/>
                    <a:pt x="3" y="34"/>
                  </a:cubicBezTo>
                  <a:cubicBezTo>
                    <a:pt x="0" y="42"/>
                    <a:pt x="4" y="46"/>
                    <a:pt x="7" y="49"/>
                  </a:cubicBezTo>
                  <a:cubicBezTo>
                    <a:pt x="12" y="35"/>
                    <a:pt x="17" y="31"/>
                    <a:pt x="26" y="29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79"/>
            <p:cNvSpPr>
              <a:spLocks/>
            </p:cNvSpPr>
            <p:nvPr userDrawn="1"/>
          </p:nvSpPr>
          <p:spPr bwMode="auto">
            <a:xfrm>
              <a:off x="1019175" y="3540126"/>
              <a:ext cx="207963" cy="430213"/>
            </a:xfrm>
            <a:custGeom>
              <a:avLst/>
              <a:gdLst>
                <a:gd name="T0" fmla="*/ 25 w 51"/>
                <a:gd name="T1" fmla="*/ 105 h 105"/>
                <a:gd name="T2" fmla="*/ 45 w 51"/>
                <a:gd name="T3" fmla="*/ 73 h 105"/>
                <a:gd name="T4" fmla="*/ 45 w 51"/>
                <a:gd name="T5" fmla="*/ 23 h 105"/>
                <a:gd name="T6" fmla="*/ 33 w 51"/>
                <a:gd name="T7" fmla="*/ 0 h 105"/>
                <a:gd name="T8" fmla="*/ 23 w 51"/>
                <a:gd name="T9" fmla="*/ 9 h 105"/>
                <a:gd name="T10" fmla="*/ 20 w 51"/>
                <a:gd name="T11" fmla="*/ 10 h 105"/>
                <a:gd name="T12" fmla="*/ 17 w 51"/>
                <a:gd name="T13" fmla="*/ 9 h 105"/>
                <a:gd name="T14" fmla="*/ 9 w 51"/>
                <a:gd name="T15" fmla="*/ 6 h 105"/>
                <a:gd name="T16" fmla="*/ 3 w 51"/>
                <a:gd name="T17" fmla="*/ 28 h 105"/>
                <a:gd name="T18" fmla="*/ 4 w 51"/>
                <a:gd name="T19" fmla="*/ 71 h 105"/>
                <a:gd name="T20" fmla="*/ 25 w 51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105">
                  <a:moveTo>
                    <a:pt x="25" y="105"/>
                  </a:moveTo>
                  <a:cubicBezTo>
                    <a:pt x="25" y="105"/>
                    <a:pt x="40" y="87"/>
                    <a:pt x="45" y="73"/>
                  </a:cubicBezTo>
                  <a:cubicBezTo>
                    <a:pt x="49" y="58"/>
                    <a:pt x="51" y="41"/>
                    <a:pt x="45" y="23"/>
                  </a:cubicBezTo>
                  <a:cubicBezTo>
                    <a:pt x="42" y="14"/>
                    <a:pt x="37" y="5"/>
                    <a:pt x="33" y="0"/>
                  </a:cubicBezTo>
                  <a:cubicBezTo>
                    <a:pt x="28" y="6"/>
                    <a:pt x="24" y="8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8"/>
                    <a:pt x="11" y="7"/>
                    <a:pt x="9" y="6"/>
                  </a:cubicBezTo>
                  <a:cubicBezTo>
                    <a:pt x="5" y="15"/>
                    <a:pt x="4" y="20"/>
                    <a:pt x="3" y="28"/>
                  </a:cubicBezTo>
                  <a:cubicBezTo>
                    <a:pt x="2" y="39"/>
                    <a:pt x="0" y="56"/>
                    <a:pt x="4" y="71"/>
                  </a:cubicBezTo>
                  <a:cubicBezTo>
                    <a:pt x="9" y="88"/>
                    <a:pt x="19" y="98"/>
                    <a:pt x="25" y="10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80"/>
            <p:cNvSpPr>
              <a:spLocks/>
            </p:cNvSpPr>
            <p:nvPr userDrawn="1"/>
          </p:nvSpPr>
          <p:spPr bwMode="auto">
            <a:xfrm>
              <a:off x="1198563" y="3486151"/>
              <a:ext cx="366713" cy="328613"/>
            </a:xfrm>
            <a:custGeom>
              <a:avLst/>
              <a:gdLst>
                <a:gd name="T0" fmla="*/ 23 w 90"/>
                <a:gd name="T1" fmla="*/ 55 h 80"/>
                <a:gd name="T2" fmla="*/ 85 w 90"/>
                <a:gd name="T3" fmla="*/ 76 h 80"/>
                <a:gd name="T4" fmla="*/ 43 w 90"/>
                <a:gd name="T5" fmla="*/ 15 h 80"/>
                <a:gd name="T6" fmla="*/ 5 w 90"/>
                <a:gd name="T7" fmla="*/ 0 h 80"/>
                <a:gd name="T8" fmla="*/ 2 w 90"/>
                <a:gd name="T9" fmla="*/ 24 h 80"/>
                <a:gd name="T10" fmla="*/ 23 w 90"/>
                <a:gd name="T11" fmla="*/ 5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0">
                  <a:moveTo>
                    <a:pt x="23" y="55"/>
                  </a:moveTo>
                  <a:cubicBezTo>
                    <a:pt x="39" y="68"/>
                    <a:pt x="61" y="80"/>
                    <a:pt x="85" y="76"/>
                  </a:cubicBezTo>
                  <a:cubicBezTo>
                    <a:pt x="85" y="76"/>
                    <a:pt x="90" y="59"/>
                    <a:pt x="43" y="15"/>
                  </a:cubicBezTo>
                  <a:cubicBezTo>
                    <a:pt x="27" y="12"/>
                    <a:pt x="14" y="7"/>
                    <a:pt x="5" y="0"/>
                  </a:cubicBezTo>
                  <a:cubicBezTo>
                    <a:pt x="3" y="6"/>
                    <a:pt x="0" y="13"/>
                    <a:pt x="2" y="24"/>
                  </a:cubicBezTo>
                  <a:cubicBezTo>
                    <a:pt x="5" y="35"/>
                    <a:pt x="12" y="47"/>
                    <a:pt x="23" y="5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81"/>
            <p:cNvSpPr>
              <a:spLocks/>
            </p:cNvSpPr>
            <p:nvPr userDrawn="1"/>
          </p:nvSpPr>
          <p:spPr bwMode="auto">
            <a:xfrm>
              <a:off x="603250" y="4705351"/>
              <a:ext cx="244475" cy="134938"/>
            </a:xfrm>
            <a:custGeom>
              <a:avLst/>
              <a:gdLst>
                <a:gd name="T0" fmla="*/ 32 w 60"/>
                <a:gd name="T1" fmla="*/ 33 h 33"/>
                <a:gd name="T2" fmla="*/ 60 w 60"/>
                <a:gd name="T3" fmla="*/ 20 h 33"/>
                <a:gd name="T4" fmla="*/ 32 w 60"/>
                <a:gd name="T5" fmla="*/ 5 h 33"/>
                <a:gd name="T6" fmla="*/ 14 w 60"/>
                <a:gd name="T7" fmla="*/ 0 h 33"/>
                <a:gd name="T8" fmla="*/ 0 w 60"/>
                <a:gd name="T9" fmla="*/ 2 h 33"/>
                <a:gd name="T10" fmla="*/ 24 w 60"/>
                <a:gd name="T11" fmla="*/ 25 h 33"/>
                <a:gd name="T12" fmla="*/ 32 w 6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3">
                  <a:moveTo>
                    <a:pt x="32" y="33"/>
                  </a:moveTo>
                  <a:cubicBezTo>
                    <a:pt x="45" y="25"/>
                    <a:pt x="57" y="21"/>
                    <a:pt x="60" y="20"/>
                  </a:cubicBezTo>
                  <a:cubicBezTo>
                    <a:pt x="49" y="13"/>
                    <a:pt x="39" y="8"/>
                    <a:pt x="32" y="5"/>
                  </a:cubicBezTo>
                  <a:cubicBezTo>
                    <a:pt x="24" y="2"/>
                    <a:pt x="14" y="0"/>
                    <a:pt x="14" y="0"/>
                  </a:cubicBezTo>
                  <a:cubicBezTo>
                    <a:pt x="9" y="1"/>
                    <a:pt x="0" y="2"/>
                    <a:pt x="0" y="2"/>
                  </a:cubicBezTo>
                  <a:cubicBezTo>
                    <a:pt x="10" y="4"/>
                    <a:pt x="22" y="21"/>
                    <a:pt x="24" y="25"/>
                  </a:cubicBezTo>
                  <a:cubicBezTo>
                    <a:pt x="27" y="30"/>
                    <a:pt x="32" y="33"/>
                    <a:pt x="32" y="3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82"/>
            <p:cNvSpPr>
              <a:spLocks/>
            </p:cNvSpPr>
            <p:nvPr userDrawn="1"/>
          </p:nvSpPr>
          <p:spPr bwMode="auto">
            <a:xfrm>
              <a:off x="15875" y="5597526"/>
              <a:ext cx="322263" cy="352425"/>
            </a:xfrm>
            <a:custGeom>
              <a:avLst/>
              <a:gdLst>
                <a:gd name="T0" fmla="*/ 36 w 79"/>
                <a:gd name="T1" fmla="*/ 41 h 86"/>
                <a:gd name="T2" fmla="*/ 65 w 79"/>
                <a:gd name="T3" fmla="*/ 86 h 86"/>
                <a:gd name="T4" fmla="*/ 79 w 79"/>
                <a:gd name="T5" fmla="*/ 68 h 86"/>
                <a:gd name="T6" fmla="*/ 44 w 79"/>
                <a:gd name="T7" fmla="*/ 15 h 86"/>
                <a:gd name="T8" fmla="*/ 34 w 79"/>
                <a:gd name="T9" fmla="*/ 0 h 86"/>
                <a:gd name="T10" fmla="*/ 0 w 79"/>
                <a:gd name="T11" fmla="*/ 61 h 86"/>
                <a:gd name="T12" fmla="*/ 12 w 79"/>
                <a:gd name="T13" fmla="*/ 84 h 86"/>
                <a:gd name="T14" fmla="*/ 36 w 79"/>
                <a:gd name="T15" fmla="*/ 4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86">
                  <a:moveTo>
                    <a:pt x="36" y="41"/>
                  </a:moveTo>
                  <a:cubicBezTo>
                    <a:pt x="42" y="51"/>
                    <a:pt x="54" y="68"/>
                    <a:pt x="65" y="86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22" y="66"/>
                    <a:pt x="31" y="50"/>
                    <a:pt x="36" y="41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83"/>
            <p:cNvSpPr>
              <a:spLocks/>
            </p:cNvSpPr>
            <p:nvPr userDrawn="1"/>
          </p:nvSpPr>
          <p:spPr bwMode="auto">
            <a:xfrm>
              <a:off x="-4763" y="5470526"/>
              <a:ext cx="103188" cy="147638"/>
            </a:xfrm>
            <a:custGeom>
              <a:avLst/>
              <a:gdLst>
                <a:gd name="T0" fmla="*/ 0 w 25"/>
                <a:gd name="T1" fmla="*/ 36 h 36"/>
                <a:gd name="T2" fmla="*/ 25 w 25"/>
                <a:gd name="T3" fmla="*/ 0 h 36"/>
                <a:gd name="T4" fmla="*/ 0 w 25"/>
                <a:gd name="T5" fmla="*/ 6 h 36"/>
                <a:gd name="T6" fmla="*/ 0 w 25"/>
                <a:gd name="T7" fmla="*/ 6 h 36"/>
                <a:gd name="T8" fmla="*/ 0 w 25"/>
                <a:gd name="T9" fmla="*/ 36 h 36"/>
                <a:gd name="T10" fmla="*/ 0 w 25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6">
                  <a:moveTo>
                    <a:pt x="0" y="36"/>
                  </a:moveTo>
                  <a:cubicBezTo>
                    <a:pt x="10" y="29"/>
                    <a:pt x="20" y="11"/>
                    <a:pt x="25" y="0"/>
                  </a:cubicBezTo>
                  <a:cubicBezTo>
                    <a:pt x="20" y="3"/>
                    <a:pt x="1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84"/>
            <p:cNvSpPr>
              <a:spLocks/>
            </p:cNvSpPr>
            <p:nvPr userDrawn="1"/>
          </p:nvSpPr>
          <p:spPr bwMode="auto">
            <a:xfrm>
              <a:off x="444500" y="4702176"/>
              <a:ext cx="257175" cy="327025"/>
            </a:xfrm>
            <a:custGeom>
              <a:avLst/>
              <a:gdLst>
                <a:gd name="T0" fmla="*/ 49 w 63"/>
                <a:gd name="T1" fmla="*/ 70 h 80"/>
                <a:gd name="T2" fmla="*/ 60 w 63"/>
                <a:gd name="T3" fmla="*/ 43 h 80"/>
                <a:gd name="T4" fmla="*/ 28 w 63"/>
                <a:gd name="T5" fmla="*/ 3 h 80"/>
                <a:gd name="T6" fmla="*/ 15 w 63"/>
                <a:gd name="T7" fmla="*/ 0 h 80"/>
                <a:gd name="T8" fmla="*/ 0 w 63"/>
                <a:gd name="T9" fmla="*/ 11 h 80"/>
                <a:gd name="T10" fmla="*/ 30 w 63"/>
                <a:gd name="T11" fmla="*/ 20 h 80"/>
                <a:gd name="T12" fmla="*/ 40 w 63"/>
                <a:gd name="T13" fmla="*/ 50 h 80"/>
                <a:gd name="T14" fmla="*/ 12 w 63"/>
                <a:gd name="T15" fmla="*/ 54 h 80"/>
                <a:gd name="T16" fmla="*/ 49 w 63"/>
                <a:gd name="T17" fmla="*/ 7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0">
                  <a:moveTo>
                    <a:pt x="49" y="70"/>
                  </a:moveTo>
                  <a:cubicBezTo>
                    <a:pt x="54" y="68"/>
                    <a:pt x="63" y="60"/>
                    <a:pt x="60" y="43"/>
                  </a:cubicBezTo>
                  <a:cubicBezTo>
                    <a:pt x="56" y="23"/>
                    <a:pt x="28" y="3"/>
                    <a:pt x="28" y="3"/>
                  </a:cubicBezTo>
                  <a:cubicBezTo>
                    <a:pt x="20" y="3"/>
                    <a:pt x="17" y="1"/>
                    <a:pt x="15" y="0"/>
                  </a:cubicBezTo>
                  <a:cubicBezTo>
                    <a:pt x="7" y="5"/>
                    <a:pt x="0" y="11"/>
                    <a:pt x="0" y="11"/>
                  </a:cubicBezTo>
                  <a:cubicBezTo>
                    <a:pt x="8" y="10"/>
                    <a:pt x="23" y="14"/>
                    <a:pt x="30" y="20"/>
                  </a:cubicBezTo>
                  <a:cubicBezTo>
                    <a:pt x="37" y="24"/>
                    <a:pt x="46" y="40"/>
                    <a:pt x="40" y="50"/>
                  </a:cubicBezTo>
                  <a:cubicBezTo>
                    <a:pt x="34" y="61"/>
                    <a:pt x="12" y="54"/>
                    <a:pt x="12" y="54"/>
                  </a:cubicBezTo>
                  <a:cubicBezTo>
                    <a:pt x="25" y="80"/>
                    <a:pt x="45" y="72"/>
                    <a:pt x="49" y="7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85"/>
            <p:cNvSpPr>
              <a:spLocks/>
            </p:cNvSpPr>
            <p:nvPr userDrawn="1"/>
          </p:nvSpPr>
          <p:spPr bwMode="auto">
            <a:xfrm>
              <a:off x="668338" y="2066926"/>
              <a:ext cx="1039813" cy="1489075"/>
            </a:xfrm>
            <a:custGeom>
              <a:avLst/>
              <a:gdLst>
                <a:gd name="T0" fmla="*/ 125 w 255"/>
                <a:gd name="T1" fmla="*/ 113 h 364"/>
                <a:gd name="T2" fmla="*/ 106 w 255"/>
                <a:gd name="T3" fmla="*/ 174 h 364"/>
                <a:gd name="T4" fmla="*/ 128 w 255"/>
                <a:gd name="T5" fmla="*/ 262 h 364"/>
                <a:gd name="T6" fmla="*/ 23 w 255"/>
                <a:gd name="T7" fmla="*/ 271 h 364"/>
                <a:gd name="T8" fmla="*/ 0 w 255"/>
                <a:gd name="T9" fmla="*/ 313 h 364"/>
                <a:gd name="T10" fmla="*/ 30 w 255"/>
                <a:gd name="T11" fmla="*/ 320 h 364"/>
                <a:gd name="T12" fmla="*/ 33 w 255"/>
                <a:gd name="T13" fmla="*/ 364 h 364"/>
                <a:gd name="T14" fmla="*/ 73 w 255"/>
                <a:gd name="T15" fmla="*/ 334 h 364"/>
                <a:gd name="T16" fmla="*/ 105 w 255"/>
                <a:gd name="T17" fmla="*/ 361 h 364"/>
                <a:gd name="T18" fmla="*/ 120 w 255"/>
                <a:gd name="T19" fmla="*/ 315 h 364"/>
                <a:gd name="T20" fmla="*/ 174 w 255"/>
                <a:gd name="T21" fmla="*/ 353 h 364"/>
                <a:gd name="T22" fmla="*/ 167 w 255"/>
                <a:gd name="T23" fmla="*/ 283 h 364"/>
                <a:gd name="T24" fmla="*/ 229 w 255"/>
                <a:gd name="T25" fmla="*/ 294 h 364"/>
                <a:gd name="T26" fmla="*/ 199 w 255"/>
                <a:gd name="T27" fmla="*/ 245 h 364"/>
                <a:gd name="T28" fmla="*/ 255 w 255"/>
                <a:gd name="T29" fmla="*/ 209 h 364"/>
                <a:gd name="T30" fmla="*/ 196 w 255"/>
                <a:gd name="T31" fmla="*/ 192 h 364"/>
                <a:gd name="T32" fmla="*/ 243 w 255"/>
                <a:gd name="T33" fmla="*/ 137 h 364"/>
                <a:gd name="T34" fmla="*/ 171 w 255"/>
                <a:gd name="T35" fmla="*/ 148 h 364"/>
                <a:gd name="T36" fmla="*/ 197 w 255"/>
                <a:gd name="T37" fmla="*/ 118 h 364"/>
                <a:gd name="T38" fmla="*/ 231 w 255"/>
                <a:gd name="T39" fmla="*/ 0 h 364"/>
                <a:gd name="T40" fmla="*/ 125 w 255"/>
                <a:gd name="T41" fmla="*/ 11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5" h="364">
                  <a:moveTo>
                    <a:pt x="125" y="113"/>
                  </a:moveTo>
                  <a:cubicBezTo>
                    <a:pt x="110" y="123"/>
                    <a:pt x="94" y="144"/>
                    <a:pt x="106" y="174"/>
                  </a:cubicBezTo>
                  <a:cubicBezTo>
                    <a:pt x="119" y="203"/>
                    <a:pt x="142" y="246"/>
                    <a:pt x="128" y="262"/>
                  </a:cubicBezTo>
                  <a:cubicBezTo>
                    <a:pt x="114" y="279"/>
                    <a:pt x="64" y="287"/>
                    <a:pt x="23" y="271"/>
                  </a:cubicBezTo>
                  <a:cubicBezTo>
                    <a:pt x="23" y="271"/>
                    <a:pt x="15" y="297"/>
                    <a:pt x="0" y="313"/>
                  </a:cubicBezTo>
                  <a:cubicBezTo>
                    <a:pt x="0" y="313"/>
                    <a:pt x="7" y="327"/>
                    <a:pt x="30" y="320"/>
                  </a:cubicBezTo>
                  <a:cubicBezTo>
                    <a:pt x="30" y="320"/>
                    <a:pt x="22" y="341"/>
                    <a:pt x="33" y="364"/>
                  </a:cubicBezTo>
                  <a:cubicBezTo>
                    <a:pt x="33" y="364"/>
                    <a:pt x="61" y="359"/>
                    <a:pt x="73" y="334"/>
                  </a:cubicBezTo>
                  <a:cubicBezTo>
                    <a:pt x="73" y="334"/>
                    <a:pt x="84" y="354"/>
                    <a:pt x="105" y="361"/>
                  </a:cubicBezTo>
                  <a:cubicBezTo>
                    <a:pt x="105" y="361"/>
                    <a:pt x="124" y="352"/>
                    <a:pt x="120" y="315"/>
                  </a:cubicBezTo>
                  <a:cubicBezTo>
                    <a:pt x="120" y="315"/>
                    <a:pt x="133" y="348"/>
                    <a:pt x="174" y="353"/>
                  </a:cubicBezTo>
                  <a:cubicBezTo>
                    <a:pt x="174" y="353"/>
                    <a:pt x="197" y="323"/>
                    <a:pt x="167" y="283"/>
                  </a:cubicBezTo>
                  <a:cubicBezTo>
                    <a:pt x="167" y="283"/>
                    <a:pt x="189" y="303"/>
                    <a:pt x="229" y="294"/>
                  </a:cubicBezTo>
                  <a:cubicBezTo>
                    <a:pt x="229" y="294"/>
                    <a:pt x="235" y="273"/>
                    <a:pt x="199" y="245"/>
                  </a:cubicBezTo>
                  <a:cubicBezTo>
                    <a:pt x="199" y="245"/>
                    <a:pt x="239" y="243"/>
                    <a:pt x="255" y="209"/>
                  </a:cubicBezTo>
                  <a:cubicBezTo>
                    <a:pt x="255" y="209"/>
                    <a:pt x="238" y="188"/>
                    <a:pt x="196" y="192"/>
                  </a:cubicBezTo>
                  <a:cubicBezTo>
                    <a:pt x="196" y="192"/>
                    <a:pt x="235" y="184"/>
                    <a:pt x="243" y="137"/>
                  </a:cubicBezTo>
                  <a:cubicBezTo>
                    <a:pt x="243" y="137"/>
                    <a:pt x="215" y="119"/>
                    <a:pt x="171" y="148"/>
                  </a:cubicBezTo>
                  <a:cubicBezTo>
                    <a:pt x="171" y="148"/>
                    <a:pt x="178" y="133"/>
                    <a:pt x="197" y="118"/>
                  </a:cubicBezTo>
                  <a:cubicBezTo>
                    <a:pt x="216" y="103"/>
                    <a:pt x="239" y="62"/>
                    <a:pt x="231" y="0"/>
                  </a:cubicBezTo>
                  <a:cubicBezTo>
                    <a:pt x="216" y="33"/>
                    <a:pt x="192" y="67"/>
                    <a:pt x="125" y="11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86"/>
            <p:cNvSpPr>
              <a:spLocks/>
            </p:cNvSpPr>
            <p:nvPr userDrawn="1"/>
          </p:nvSpPr>
          <p:spPr bwMode="auto">
            <a:xfrm>
              <a:off x="98425" y="5119688"/>
              <a:ext cx="492125" cy="454025"/>
            </a:xfrm>
            <a:custGeom>
              <a:avLst/>
              <a:gdLst>
                <a:gd name="T0" fmla="*/ 121 w 121"/>
                <a:gd name="T1" fmla="*/ 97 h 111"/>
                <a:gd name="T2" fmla="*/ 23 w 121"/>
                <a:gd name="T3" fmla="*/ 5 h 111"/>
                <a:gd name="T4" fmla="*/ 21 w 121"/>
                <a:gd name="T5" fmla="*/ 1 h 111"/>
                <a:gd name="T6" fmla="*/ 0 w 121"/>
                <a:gd name="T7" fmla="*/ 0 h 111"/>
                <a:gd name="T8" fmla="*/ 6 w 121"/>
                <a:gd name="T9" fmla="*/ 10 h 111"/>
                <a:gd name="T10" fmla="*/ 112 w 121"/>
                <a:gd name="T11" fmla="*/ 111 h 111"/>
                <a:gd name="T12" fmla="*/ 121 w 121"/>
                <a:gd name="T13" fmla="*/ 9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11">
                  <a:moveTo>
                    <a:pt x="121" y="97"/>
                  </a:moveTo>
                  <a:cubicBezTo>
                    <a:pt x="87" y="78"/>
                    <a:pt x="53" y="50"/>
                    <a:pt x="23" y="5"/>
                  </a:cubicBezTo>
                  <a:cubicBezTo>
                    <a:pt x="22" y="4"/>
                    <a:pt x="21" y="2"/>
                    <a:pt x="21" y="1"/>
                  </a:cubicBezTo>
                  <a:cubicBezTo>
                    <a:pt x="21" y="1"/>
                    <a:pt x="9" y="4"/>
                    <a:pt x="0" y="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9" y="59"/>
                    <a:pt x="75" y="90"/>
                    <a:pt x="112" y="111"/>
                  </a:cubicBezTo>
                  <a:lnTo>
                    <a:pt x="121" y="97"/>
                  </a:ln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87"/>
            <p:cNvSpPr>
              <a:spLocks/>
            </p:cNvSpPr>
            <p:nvPr userDrawn="1"/>
          </p:nvSpPr>
          <p:spPr bwMode="auto">
            <a:xfrm>
              <a:off x="-4763" y="5073651"/>
              <a:ext cx="412750" cy="482600"/>
            </a:xfrm>
            <a:custGeom>
              <a:avLst/>
              <a:gdLst>
                <a:gd name="T0" fmla="*/ 44 w 101"/>
                <a:gd name="T1" fmla="*/ 63 h 118"/>
                <a:gd name="T2" fmla="*/ 0 w 101"/>
                <a:gd name="T3" fmla="*/ 0 h 118"/>
                <a:gd name="T4" fmla="*/ 0 w 101"/>
                <a:gd name="T5" fmla="*/ 0 h 118"/>
                <a:gd name="T6" fmla="*/ 0 w 101"/>
                <a:gd name="T7" fmla="*/ 1 h 118"/>
                <a:gd name="T8" fmla="*/ 0 w 101"/>
                <a:gd name="T9" fmla="*/ 94 h 118"/>
                <a:gd name="T10" fmla="*/ 0 w 101"/>
                <a:gd name="T11" fmla="*/ 94 h 118"/>
                <a:gd name="T12" fmla="*/ 31 w 101"/>
                <a:gd name="T13" fmla="*/ 84 h 118"/>
                <a:gd name="T14" fmla="*/ 101 w 101"/>
                <a:gd name="T15" fmla="*/ 118 h 118"/>
                <a:gd name="T16" fmla="*/ 44 w 101"/>
                <a:gd name="T17" fmla="*/ 6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18">
                  <a:moveTo>
                    <a:pt x="44" y="63"/>
                  </a:moveTo>
                  <a:cubicBezTo>
                    <a:pt x="32" y="52"/>
                    <a:pt x="4" y="1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3" y="94"/>
                    <a:pt x="31" y="84"/>
                    <a:pt x="31" y="84"/>
                  </a:cubicBezTo>
                  <a:cubicBezTo>
                    <a:pt x="56" y="107"/>
                    <a:pt x="101" y="118"/>
                    <a:pt x="101" y="118"/>
                  </a:cubicBezTo>
                  <a:cubicBezTo>
                    <a:pt x="85" y="103"/>
                    <a:pt x="56" y="74"/>
                    <a:pt x="44" y="63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88"/>
            <p:cNvSpPr>
              <a:spLocks/>
            </p:cNvSpPr>
            <p:nvPr userDrawn="1"/>
          </p:nvSpPr>
          <p:spPr bwMode="auto">
            <a:xfrm>
              <a:off x="1250950" y="3724276"/>
              <a:ext cx="400050" cy="757238"/>
            </a:xfrm>
            <a:custGeom>
              <a:avLst/>
              <a:gdLst>
                <a:gd name="T0" fmla="*/ 70 w 98"/>
                <a:gd name="T1" fmla="*/ 185 h 185"/>
                <a:gd name="T2" fmla="*/ 36 w 98"/>
                <a:gd name="T3" fmla="*/ 23 h 185"/>
                <a:gd name="T4" fmla="*/ 26 w 98"/>
                <a:gd name="T5" fmla="*/ 18 h 185"/>
                <a:gd name="T6" fmla="*/ 47 w 98"/>
                <a:gd name="T7" fmla="*/ 129 h 185"/>
                <a:gd name="T8" fmla="*/ 15 w 98"/>
                <a:gd name="T9" fmla="*/ 11 h 185"/>
                <a:gd name="T10" fmla="*/ 5 w 98"/>
                <a:gd name="T11" fmla="*/ 4 h 185"/>
                <a:gd name="T12" fmla="*/ 1 w 98"/>
                <a:gd name="T13" fmla="*/ 0 h 185"/>
                <a:gd name="T14" fmla="*/ 0 w 98"/>
                <a:gd name="T15" fmla="*/ 10 h 185"/>
                <a:gd name="T16" fmla="*/ 24 w 98"/>
                <a:gd name="T17" fmla="*/ 145 h 185"/>
                <a:gd name="T18" fmla="*/ 70 w 98"/>
                <a:gd name="T1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85">
                  <a:moveTo>
                    <a:pt x="70" y="185"/>
                  </a:moveTo>
                  <a:cubicBezTo>
                    <a:pt x="98" y="136"/>
                    <a:pt x="65" y="69"/>
                    <a:pt x="36" y="23"/>
                  </a:cubicBezTo>
                  <a:cubicBezTo>
                    <a:pt x="33" y="21"/>
                    <a:pt x="29" y="20"/>
                    <a:pt x="26" y="18"/>
                  </a:cubicBezTo>
                  <a:cubicBezTo>
                    <a:pt x="36" y="54"/>
                    <a:pt x="54" y="96"/>
                    <a:pt x="47" y="129"/>
                  </a:cubicBezTo>
                  <a:cubicBezTo>
                    <a:pt x="22" y="99"/>
                    <a:pt x="15" y="11"/>
                    <a:pt x="15" y="11"/>
                  </a:cubicBezTo>
                  <a:cubicBezTo>
                    <a:pt x="11" y="9"/>
                    <a:pt x="8" y="7"/>
                    <a:pt x="5" y="4"/>
                  </a:cubicBezTo>
                  <a:cubicBezTo>
                    <a:pt x="3" y="3"/>
                    <a:pt x="2" y="2"/>
                    <a:pt x="1" y="0"/>
                  </a:cubicBezTo>
                  <a:cubicBezTo>
                    <a:pt x="1" y="4"/>
                    <a:pt x="0" y="7"/>
                    <a:pt x="0" y="10"/>
                  </a:cubicBezTo>
                  <a:cubicBezTo>
                    <a:pt x="4" y="63"/>
                    <a:pt x="8" y="118"/>
                    <a:pt x="24" y="145"/>
                  </a:cubicBezTo>
                  <a:cubicBezTo>
                    <a:pt x="41" y="172"/>
                    <a:pt x="70" y="185"/>
                    <a:pt x="70" y="18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89"/>
            <p:cNvSpPr>
              <a:spLocks/>
            </p:cNvSpPr>
            <p:nvPr userDrawn="1"/>
          </p:nvSpPr>
          <p:spPr bwMode="auto">
            <a:xfrm>
              <a:off x="1585913" y="2259013"/>
              <a:ext cx="561975" cy="373063"/>
            </a:xfrm>
            <a:custGeom>
              <a:avLst/>
              <a:gdLst>
                <a:gd name="T0" fmla="*/ 100 w 138"/>
                <a:gd name="T1" fmla="*/ 65 h 91"/>
                <a:gd name="T2" fmla="*/ 138 w 138"/>
                <a:gd name="T3" fmla="*/ 0 h 91"/>
                <a:gd name="T4" fmla="*/ 61 w 138"/>
                <a:gd name="T5" fmla="*/ 32 h 91"/>
                <a:gd name="T6" fmla="*/ 0 w 138"/>
                <a:gd name="T7" fmla="*/ 76 h 91"/>
                <a:gd name="T8" fmla="*/ 23 w 138"/>
                <a:gd name="T9" fmla="*/ 83 h 91"/>
                <a:gd name="T10" fmla="*/ 28 w 138"/>
                <a:gd name="T11" fmla="*/ 86 h 91"/>
                <a:gd name="T12" fmla="*/ 100 w 138"/>
                <a:gd name="T13" fmla="*/ 6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91">
                  <a:moveTo>
                    <a:pt x="100" y="65"/>
                  </a:moveTo>
                  <a:cubicBezTo>
                    <a:pt x="121" y="46"/>
                    <a:pt x="138" y="0"/>
                    <a:pt x="138" y="0"/>
                  </a:cubicBezTo>
                  <a:cubicBezTo>
                    <a:pt x="119" y="3"/>
                    <a:pt x="83" y="19"/>
                    <a:pt x="61" y="32"/>
                  </a:cubicBezTo>
                  <a:cubicBezTo>
                    <a:pt x="40" y="43"/>
                    <a:pt x="12" y="67"/>
                    <a:pt x="0" y="76"/>
                  </a:cubicBezTo>
                  <a:cubicBezTo>
                    <a:pt x="14" y="77"/>
                    <a:pt x="22" y="82"/>
                    <a:pt x="23" y="83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64" y="91"/>
                    <a:pt x="79" y="84"/>
                    <a:pt x="100" y="65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90"/>
            <p:cNvSpPr>
              <a:spLocks/>
            </p:cNvSpPr>
            <p:nvPr userDrawn="1"/>
          </p:nvSpPr>
          <p:spPr bwMode="auto">
            <a:xfrm>
              <a:off x="1589088" y="2627313"/>
              <a:ext cx="485775" cy="241300"/>
            </a:xfrm>
            <a:custGeom>
              <a:avLst/>
              <a:gdLst>
                <a:gd name="T0" fmla="*/ 0 w 119"/>
                <a:gd name="T1" fmla="*/ 48 h 59"/>
                <a:gd name="T2" fmla="*/ 13 w 119"/>
                <a:gd name="T3" fmla="*/ 52 h 59"/>
                <a:gd name="T4" fmla="*/ 76 w 119"/>
                <a:gd name="T5" fmla="*/ 50 h 59"/>
                <a:gd name="T6" fmla="*/ 119 w 119"/>
                <a:gd name="T7" fmla="*/ 11 h 59"/>
                <a:gd name="T8" fmla="*/ 70 w 119"/>
                <a:gd name="T9" fmla="*/ 5 h 59"/>
                <a:gd name="T10" fmla="*/ 25 w 119"/>
                <a:gd name="T11" fmla="*/ 6 h 59"/>
                <a:gd name="T12" fmla="*/ 0 w 119"/>
                <a:gd name="T13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59">
                  <a:moveTo>
                    <a:pt x="0" y="48"/>
                  </a:moveTo>
                  <a:cubicBezTo>
                    <a:pt x="5" y="49"/>
                    <a:pt x="10" y="50"/>
                    <a:pt x="13" y="52"/>
                  </a:cubicBezTo>
                  <a:cubicBezTo>
                    <a:pt x="28" y="57"/>
                    <a:pt x="41" y="59"/>
                    <a:pt x="76" y="50"/>
                  </a:cubicBezTo>
                  <a:cubicBezTo>
                    <a:pt x="113" y="40"/>
                    <a:pt x="119" y="11"/>
                    <a:pt x="119" y="11"/>
                  </a:cubicBezTo>
                  <a:cubicBezTo>
                    <a:pt x="102" y="0"/>
                    <a:pt x="81" y="1"/>
                    <a:pt x="70" y="5"/>
                  </a:cubicBezTo>
                  <a:cubicBezTo>
                    <a:pt x="60" y="9"/>
                    <a:pt x="35" y="9"/>
                    <a:pt x="25" y="6"/>
                  </a:cubicBezTo>
                  <a:cubicBezTo>
                    <a:pt x="20" y="26"/>
                    <a:pt x="10" y="39"/>
                    <a:pt x="0" y="48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91"/>
            <p:cNvSpPr>
              <a:spLocks/>
            </p:cNvSpPr>
            <p:nvPr userDrawn="1"/>
          </p:nvSpPr>
          <p:spPr bwMode="auto">
            <a:xfrm>
              <a:off x="2074863" y="1454151"/>
              <a:ext cx="1112838" cy="1027113"/>
            </a:xfrm>
            <a:custGeom>
              <a:avLst/>
              <a:gdLst>
                <a:gd name="T0" fmla="*/ 31 w 273"/>
                <a:gd name="T1" fmla="*/ 187 h 251"/>
                <a:gd name="T2" fmla="*/ 19 w 273"/>
                <a:gd name="T3" fmla="*/ 221 h 251"/>
                <a:gd name="T4" fmla="*/ 115 w 273"/>
                <a:gd name="T5" fmla="*/ 148 h 251"/>
                <a:gd name="T6" fmla="*/ 189 w 273"/>
                <a:gd name="T7" fmla="*/ 104 h 251"/>
                <a:gd name="T8" fmla="*/ 143 w 273"/>
                <a:gd name="T9" fmla="*/ 154 h 251"/>
                <a:gd name="T10" fmla="*/ 75 w 273"/>
                <a:gd name="T11" fmla="*/ 200 h 251"/>
                <a:gd name="T12" fmla="*/ 13 w 273"/>
                <a:gd name="T13" fmla="*/ 232 h 251"/>
                <a:gd name="T14" fmla="*/ 0 w 273"/>
                <a:gd name="T15" fmla="*/ 251 h 251"/>
                <a:gd name="T16" fmla="*/ 240 w 273"/>
                <a:gd name="T17" fmla="*/ 114 h 251"/>
                <a:gd name="T18" fmla="*/ 263 w 273"/>
                <a:gd name="T19" fmla="*/ 0 h 251"/>
                <a:gd name="T20" fmla="*/ 143 w 273"/>
                <a:gd name="T21" fmla="*/ 85 h 251"/>
                <a:gd name="T22" fmla="*/ 31 w 273"/>
                <a:gd name="T23" fmla="*/ 18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3" h="251">
                  <a:moveTo>
                    <a:pt x="31" y="187"/>
                  </a:moveTo>
                  <a:cubicBezTo>
                    <a:pt x="19" y="221"/>
                    <a:pt x="19" y="221"/>
                    <a:pt x="19" y="221"/>
                  </a:cubicBezTo>
                  <a:cubicBezTo>
                    <a:pt x="52" y="195"/>
                    <a:pt x="91" y="166"/>
                    <a:pt x="115" y="148"/>
                  </a:cubicBezTo>
                  <a:cubicBezTo>
                    <a:pt x="133" y="134"/>
                    <a:pt x="161" y="114"/>
                    <a:pt x="189" y="104"/>
                  </a:cubicBezTo>
                  <a:cubicBezTo>
                    <a:pt x="189" y="104"/>
                    <a:pt x="163" y="138"/>
                    <a:pt x="143" y="154"/>
                  </a:cubicBezTo>
                  <a:cubicBezTo>
                    <a:pt x="119" y="172"/>
                    <a:pt x="95" y="189"/>
                    <a:pt x="75" y="200"/>
                  </a:cubicBezTo>
                  <a:cubicBezTo>
                    <a:pt x="57" y="209"/>
                    <a:pt x="48" y="215"/>
                    <a:pt x="13" y="232"/>
                  </a:cubicBezTo>
                  <a:cubicBezTo>
                    <a:pt x="10" y="236"/>
                    <a:pt x="3" y="247"/>
                    <a:pt x="0" y="251"/>
                  </a:cubicBezTo>
                  <a:cubicBezTo>
                    <a:pt x="98" y="235"/>
                    <a:pt x="206" y="160"/>
                    <a:pt x="240" y="114"/>
                  </a:cubicBezTo>
                  <a:cubicBezTo>
                    <a:pt x="273" y="68"/>
                    <a:pt x="263" y="0"/>
                    <a:pt x="263" y="0"/>
                  </a:cubicBezTo>
                  <a:cubicBezTo>
                    <a:pt x="231" y="6"/>
                    <a:pt x="161" y="67"/>
                    <a:pt x="143" y="85"/>
                  </a:cubicBezTo>
                  <a:cubicBezTo>
                    <a:pt x="124" y="103"/>
                    <a:pt x="69" y="157"/>
                    <a:pt x="31" y="187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92"/>
            <p:cNvSpPr>
              <a:spLocks/>
            </p:cNvSpPr>
            <p:nvPr userDrawn="1"/>
          </p:nvSpPr>
          <p:spPr bwMode="auto">
            <a:xfrm>
              <a:off x="1879600" y="925513"/>
              <a:ext cx="962025" cy="1400175"/>
            </a:xfrm>
            <a:custGeom>
              <a:avLst/>
              <a:gdLst>
                <a:gd name="T0" fmla="*/ 0 w 236"/>
                <a:gd name="T1" fmla="*/ 342 h 342"/>
                <a:gd name="T2" fmla="*/ 25 w 236"/>
                <a:gd name="T3" fmla="*/ 331 h 342"/>
                <a:gd name="T4" fmla="*/ 33 w 236"/>
                <a:gd name="T5" fmla="*/ 327 h 342"/>
                <a:gd name="T6" fmla="*/ 207 w 236"/>
                <a:gd name="T7" fmla="*/ 154 h 342"/>
                <a:gd name="T8" fmla="*/ 216 w 236"/>
                <a:gd name="T9" fmla="*/ 0 h 342"/>
                <a:gd name="T10" fmla="*/ 115 w 236"/>
                <a:gd name="T11" fmla="*/ 112 h 342"/>
                <a:gd name="T12" fmla="*/ 37 w 236"/>
                <a:gd name="T13" fmla="*/ 243 h 342"/>
                <a:gd name="T14" fmla="*/ 37 w 236"/>
                <a:gd name="T15" fmla="*/ 244 h 342"/>
                <a:gd name="T16" fmla="*/ 37 w 236"/>
                <a:gd name="T17" fmla="*/ 259 h 342"/>
                <a:gd name="T18" fmla="*/ 36 w 236"/>
                <a:gd name="T19" fmla="*/ 270 h 342"/>
                <a:gd name="T20" fmla="*/ 116 w 236"/>
                <a:gd name="T21" fmla="*/ 169 h 342"/>
                <a:gd name="T22" fmla="*/ 167 w 236"/>
                <a:gd name="T23" fmla="*/ 121 h 342"/>
                <a:gd name="T24" fmla="*/ 108 w 236"/>
                <a:gd name="T25" fmla="*/ 215 h 342"/>
                <a:gd name="T26" fmla="*/ 36 w 236"/>
                <a:gd name="T27" fmla="*/ 278 h 342"/>
                <a:gd name="T28" fmla="*/ 33 w 236"/>
                <a:gd name="T29" fmla="*/ 287 h 342"/>
                <a:gd name="T30" fmla="*/ 24 w 236"/>
                <a:gd name="T31" fmla="*/ 311 h 342"/>
                <a:gd name="T32" fmla="*/ 0 w 236"/>
                <a:gd name="T33" fmla="*/ 34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342">
                  <a:moveTo>
                    <a:pt x="0" y="342"/>
                  </a:moveTo>
                  <a:cubicBezTo>
                    <a:pt x="7" y="339"/>
                    <a:pt x="16" y="334"/>
                    <a:pt x="25" y="331"/>
                  </a:cubicBezTo>
                  <a:cubicBezTo>
                    <a:pt x="33" y="327"/>
                    <a:pt x="33" y="327"/>
                    <a:pt x="33" y="327"/>
                  </a:cubicBezTo>
                  <a:cubicBezTo>
                    <a:pt x="106" y="289"/>
                    <a:pt x="178" y="209"/>
                    <a:pt x="207" y="154"/>
                  </a:cubicBezTo>
                  <a:cubicBezTo>
                    <a:pt x="236" y="98"/>
                    <a:pt x="224" y="34"/>
                    <a:pt x="216" y="0"/>
                  </a:cubicBezTo>
                  <a:cubicBezTo>
                    <a:pt x="183" y="27"/>
                    <a:pt x="136" y="82"/>
                    <a:pt x="115" y="112"/>
                  </a:cubicBezTo>
                  <a:cubicBezTo>
                    <a:pt x="90" y="149"/>
                    <a:pt x="57" y="201"/>
                    <a:pt x="37" y="243"/>
                  </a:cubicBezTo>
                  <a:cubicBezTo>
                    <a:pt x="37" y="244"/>
                    <a:pt x="37" y="244"/>
                    <a:pt x="37" y="244"/>
                  </a:cubicBezTo>
                  <a:cubicBezTo>
                    <a:pt x="37" y="249"/>
                    <a:pt x="37" y="254"/>
                    <a:pt x="37" y="259"/>
                  </a:cubicBezTo>
                  <a:cubicBezTo>
                    <a:pt x="36" y="270"/>
                    <a:pt x="36" y="270"/>
                    <a:pt x="36" y="270"/>
                  </a:cubicBezTo>
                  <a:cubicBezTo>
                    <a:pt x="60" y="239"/>
                    <a:pt x="88" y="203"/>
                    <a:pt x="116" y="169"/>
                  </a:cubicBezTo>
                  <a:cubicBezTo>
                    <a:pt x="134" y="146"/>
                    <a:pt x="150" y="132"/>
                    <a:pt x="167" y="121"/>
                  </a:cubicBezTo>
                  <a:cubicBezTo>
                    <a:pt x="153" y="163"/>
                    <a:pt x="126" y="198"/>
                    <a:pt x="108" y="215"/>
                  </a:cubicBezTo>
                  <a:cubicBezTo>
                    <a:pt x="89" y="232"/>
                    <a:pt x="62" y="260"/>
                    <a:pt x="36" y="278"/>
                  </a:cubicBezTo>
                  <a:cubicBezTo>
                    <a:pt x="33" y="287"/>
                    <a:pt x="33" y="287"/>
                    <a:pt x="33" y="287"/>
                  </a:cubicBezTo>
                  <a:cubicBezTo>
                    <a:pt x="31" y="295"/>
                    <a:pt x="28" y="303"/>
                    <a:pt x="24" y="311"/>
                  </a:cubicBezTo>
                  <a:cubicBezTo>
                    <a:pt x="17" y="321"/>
                    <a:pt x="9" y="332"/>
                    <a:pt x="0" y="342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93"/>
            <p:cNvSpPr>
              <a:spLocks/>
            </p:cNvSpPr>
            <p:nvPr userDrawn="1"/>
          </p:nvSpPr>
          <p:spPr bwMode="auto">
            <a:xfrm>
              <a:off x="1544638" y="1851026"/>
              <a:ext cx="481013" cy="674688"/>
            </a:xfrm>
            <a:custGeom>
              <a:avLst/>
              <a:gdLst>
                <a:gd name="T0" fmla="*/ 98 w 118"/>
                <a:gd name="T1" fmla="*/ 80 h 165"/>
                <a:gd name="T2" fmla="*/ 108 w 118"/>
                <a:gd name="T3" fmla="*/ 0 h 165"/>
                <a:gd name="T4" fmla="*/ 41 w 118"/>
                <a:gd name="T5" fmla="*/ 55 h 165"/>
                <a:gd name="T6" fmla="*/ 21 w 118"/>
                <a:gd name="T7" fmla="*/ 118 h 165"/>
                <a:gd name="T8" fmla="*/ 0 w 118"/>
                <a:gd name="T9" fmla="*/ 165 h 165"/>
                <a:gd name="T10" fmla="*/ 98 w 118"/>
                <a:gd name="T11" fmla="*/ 8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65">
                  <a:moveTo>
                    <a:pt x="98" y="80"/>
                  </a:moveTo>
                  <a:cubicBezTo>
                    <a:pt x="118" y="45"/>
                    <a:pt x="108" y="0"/>
                    <a:pt x="108" y="0"/>
                  </a:cubicBezTo>
                  <a:cubicBezTo>
                    <a:pt x="67" y="10"/>
                    <a:pt x="47" y="45"/>
                    <a:pt x="41" y="55"/>
                  </a:cubicBezTo>
                  <a:cubicBezTo>
                    <a:pt x="35" y="65"/>
                    <a:pt x="26" y="103"/>
                    <a:pt x="21" y="118"/>
                  </a:cubicBezTo>
                  <a:cubicBezTo>
                    <a:pt x="16" y="137"/>
                    <a:pt x="9" y="153"/>
                    <a:pt x="0" y="165"/>
                  </a:cubicBezTo>
                  <a:cubicBezTo>
                    <a:pt x="45" y="143"/>
                    <a:pt x="81" y="111"/>
                    <a:pt x="98" y="8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94"/>
            <p:cNvSpPr>
              <a:spLocks/>
            </p:cNvSpPr>
            <p:nvPr userDrawn="1"/>
          </p:nvSpPr>
          <p:spPr bwMode="auto">
            <a:xfrm>
              <a:off x="1430338" y="3278188"/>
              <a:ext cx="431800" cy="228600"/>
            </a:xfrm>
            <a:custGeom>
              <a:avLst/>
              <a:gdLst>
                <a:gd name="T0" fmla="*/ 106 w 106"/>
                <a:gd name="T1" fmla="*/ 36 h 56"/>
                <a:gd name="T2" fmla="*/ 50 w 106"/>
                <a:gd name="T3" fmla="*/ 0 h 56"/>
                <a:gd name="T4" fmla="*/ 48 w 106"/>
                <a:gd name="T5" fmla="*/ 5 h 56"/>
                <a:gd name="T6" fmla="*/ 44 w 106"/>
                <a:gd name="T7" fmla="*/ 6 h 56"/>
                <a:gd name="T8" fmla="*/ 0 w 106"/>
                <a:gd name="T9" fmla="*/ 6 h 56"/>
                <a:gd name="T10" fmla="*/ 3 w 106"/>
                <a:gd name="T11" fmla="*/ 18 h 56"/>
                <a:gd name="T12" fmla="*/ 67 w 106"/>
                <a:gd name="T13" fmla="*/ 53 h 56"/>
                <a:gd name="T14" fmla="*/ 106 w 106"/>
                <a:gd name="T15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56">
                  <a:moveTo>
                    <a:pt x="106" y="36"/>
                  </a:moveTo>
                  <a:cubicBezTo>
                    <a:pt x="97" y="21"/>
                    <a:pt x="71" y="18"/>
                    <a:pt x="50" y="0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26" y="10"/>
                    <a:pt x="11" y="9"/>
                    <a:pt x="0" y="6"/>
                  </a:cubicBezTo>
                  <a:cubicBezTo>
                    <a:pt x="1" y="10"/>
                    <a:pt x="2" y="15"/>
                    <a:pt x="3" y="18"/>
                  </a:cubicBezTo>
                  <a:cubicBezTo>
                    <a:pt x="18" y="37"/>
                    <a:pt x="39" y="50"/>
                    <a:pt x="67" y="53"/>
                  </a:cubicBezTo>
                  <a:cubicBezTo>
                    <a:pt x="95" y="56"/>
                    <a:pt x="106" y="36"/>
                    <a:pt x="106" y="36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95"/>
            <p:cNvSpPr>
              <a:spLocks/>
            </p:cNvSpPr>
            <p:nvPr userDrawn="1"/>
          </p:nvSpPr>
          <p:spPr bwMode="auto">
            <a:xfrm>
              <a:off x="1401763" y="3425826"/>
              <a:ext cx="322263" cy="277813"/>
            </a:xfrm>
            <a:custGeom>
              <a:avLst/>
              <a:gdLst>
                <a:gd name="T0" fmla="*/ 52 w 79"/>
                <a:gd name="T1" fmla="*/ 20 h 68"/>
                <a:gd name="T2" fmla="*/ 11 w 79"/>
                <a:gd name="T3" fmla="*/ 0 h 68"/>
                <a:gd name="T4" fmla="*/ 0 w 79"/>
                <a:gd name="T5" fmla="*/ 26 h 68"/>
                <a:gd name="T6" fmla="*/ 68 w 79"/>
                <a:gd name="T7" fmla="*/ 62 h 68"/>
                <a:gd name="T8" fmla="*/ 52 w 79"/>
                <a:gd name="T9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8">
                  <a:moveTo>
                    <a:pt x="52" y="20"/>
                  </a:moveTo>
                  <a:cubicBezTo>
                    <a:pt x="33" y="7"/>
                    <a:pt x="24" y="4"/>
                    <a:pt x="11" y="0"/>
                  </a:cubicBezTo>
                  <a:cubicBezTo>
                    <a:pt x="9" y="16"/>
                    <a:pt x="1" y="26"/>
                    <a:pt x="0" y="26"/>
                  </a:cubicBezTo>
                  <a:cubicBezTo>
                    <a:pt x="6" y="33"/>
                    <a:pt x="26" y="68"/>
                    <a:pt x="68" y="62"/>
                  </a:cubicBezTo>
                  <a:cubicBezTo>
                    <a:pt x="68" y="62"/>
                    <a:pt x="79" y="38"/>
                    <a:pt x="52" y="2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96"/>
            <p:cNvSpPr>
              <a:spLocks/>
            </p:cNvSpPr>
            <p:nvPr userDrawn="1"/>
          </p:nvSpPr>
          <p:spPr bwMode="auto">
            <a:xfrm>
              <a:off x="1471613" y="3698876"/>
              <a:ext cx="558800" cy="712788"/>
            </a:xfrm>
            <a:custGeom>
              <a:avLst/>
              <a:gdLst>
                <a:gd name="T0" fmla="*/ 44 w 137"/>
                <a:gd name="T1" fmla="*/ 4 h 174"/>
                <a:gd name="T2" fmla="*/ 43 w 137"/>
                <a:gd name="T3" fmla="*/ 4 h 174"/>
                <a:gd name="T4" fmla="*/ 19 w 137"/>
                <a:gd name="T5" fmla="*/ 0 h 174"/>
                <a:gd name="T6" fmla="*/ 24 w 137"/>
                <a:gd name="T7" fmla="*/ 10 h 174"/>
                <a:gd name="T8" fmla="*/ 95 w 137"/>
                <a:gd name="T9" fmla="*/ 119 h 174"/>
                <a:gd name="T10" fmla="*/ 24 w 137"/>
                <a:gd name="T11" fmla="*/ 32 h 174"/>
                <a:gd name="T12" fmla="*/ 19 w 137"/>
                <a:gd name="T13" fmla="*/ 33 h 174"/>
                <a:gd name="T14" fmla="*/ 0 w 137"/>
                <a:gd name="T15" fmla="*/ 33 h 174"/>
                <a:gd name="T16" fmla="*/ 49 w 137"/>
                <a:gd name="T17" fmla="*/ 113 h 174"/>
                <a:gd name="T18" fmla="*/ 131 w 137"/>
                <a:gd name="T19" fmla="*/ 174 h 174"/>
                <a:gd name="T20" fmla="*/ 44 w 137"/>
                <a:gd name="T21" fmla="*/ 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174">
                  <a:moveTo>
                    <a:pt x="44" y="4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34" y="4"/>
                    <a:pt x="26" y="3"/>
                    <a:pt x="19" y="0"/>
                  </a:cubicBezTo>
                  <a:cubicBezTo>
                    <a:pt x="21" y="4"/>
                    <a:pt x="23" y="7"/>
                    <a:pt x="24" y="10"/>
                  </a:cubicBezTo>
                  <a:cubicBezTo>
                    <a:pt x="102" y="83"/>
                    <a:pt x="95" y="119"/>
                    <a:pt x="95" y="119"/>
                  </a:cubicBezTo>
                  <a:cubicBezTo>
                    <a:pt x="68" y="103"/>
                    <a:pt x="39" y="59"/>
                    <a:pt x="24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6" y="34"/>
                    <a:pt x="0" y="33"/>
                  </a:cubicBezTo>
                  <a:cubicBezTo>
                    <a:pt x="10" y="43"/>
                    <a:pt x="25" y="70"/>
                    <a:pt x="49" y="113"/>
                  </a:cubicBezTo>
                  <a:cubicBezTo>
                    <a:pt x="73" y="156"/>
                    <a:pt x="131" y="174"/>
                    <a:pt x="131" y="174"/>
                  </a:cubicBezTo>
                  <a:cubicBezTo>
                    <a:pt x="137" y="101"/>
                    <a:pt x="74" y="34"/>
                    <a:pt x="44" y="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97"/>
            <p:cNvSpPr>
              <a:spLocks/>
            </p:cNvSpPr>
            <p:nvPr userDrawn="1"/>
          </p:nvSpPr>
          <p:spPr bwMode="auto">
            <a:xfrm>
              <a:off x="1479550" y="4432301"/>
              <a:ext cx="436563" cy="412750"/>
            </a:xfrm>
            <a:custGeom>
              <a:avLst/>
              <a:gdLst>
                <a:gd name="T0" fmla="*/ 71 w 107"/>
                <a:gd name="T1" fmla="*/ 70 h 101"/>
                <a:gd name="T2" fmla="*/ 94 w 107"/>
                <a:gd name="T3" fmla="*/ 14 h 101"/>
                <a:gd name="T4" fmla="*/ 36 w 107"/>
                <a:gd name="T5" fmla="*/ 32 h 101"/>
                <a:gd name="T6" fmla="*/ 13 w 107"/>
                <a:gd name="T7" fmla="*/ 88 h 101"/>
                <a:gd name="T8" fmla="*/ 71 w 107"/>
                <a:gd name="T9" fmla="*/ 7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1">
                  <a:moveTo>
                    <a:pt x="71" y="70"/>
                  </a:moveTo>
                  <a:cubicBezTo>
                    <a:pt x="93" y="49"/>
                    <a:pt x="107" y="28"/>
                    <a:pt x="94" y="14"/>
                  </a:cubicBezTo>
                  <a:cubicBezTo>
                    <a:pt x="81" y="0"/>
                    <a:pt x="59" y="12"/>
                    <a:pt x="36" y="32"/>
                  </a:cubicBezTo>
                  <a:cubicBezTo>
                    <a:pt x="14" y="53"/>
                    <a:pt x="0" y="74"/>
                    <a:pt x="13" y="88"/>
                  </a:cubicBezTo>
                  <a:cubicBezTo>
                    <a:pt x="25" y="101"/>
                    <a:pt x="48" y="90"/>
                    <a:pt x="71" y="70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98"/>
            <p:cNvSpPr>
              <a:spLocks/>
            </p:cNvSpPr>
            <p:nvPr userDrawn="1"/>
          </p:nvSpPr>
          <p:spPr bwMode="auto">
            <a:xfrm>
              <a:off x="1671638" y="2860676"/>
              <a:ext cx="496888" cy="238125"/>
            </a:xfrm>
            <a:custGeom>
              <a:avLst/>
              <a:gdLst>
                <a:gd name="T0" fmla="*/ 88 w 122"/>
                <a:gd name="T1" fmla="*/ 8 h 58"/>
                <a:gd name="T2" fmla="*/ 19 w 122"/>
                <a:gd name="T3" fmla="*/ 14 h 58"/>
                <a:gd name="T4" fmla="*/ 17 w 122"/>
                <a:gd name="T5" fmla="*/ 18 h 58"/>
                <a:gd name="T6" fmla="*/ 0 w 122"/>
                <a:gd name="T7" fmla="*/ 41 h 58"/>
                <a:gd name="T8" fmla="*/ 68 w 122"/>
                <a:gd name="T9" fmla="*/ 57 h 58"/>
                <a:gd name="T10" fmla="*/ 122 w 122"/>
                <a:gd name="T11" fmla="*/ 35 h 58"/>
                <a:gd name="T12" fmla="*/ 88 w 122"/>
                <a:gd name="T13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58">
                  <a:moveTo>
                    <a:pt x="88" y="8"/>
                  </a:moveTo>
                  <a:cubicBezTo>
                    <a:pt x="65" y="0"/>
                    <a:pt x="42" y="4"/>
                    <a:pt x="19" y="14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3" y="28"/>
                    <a:pt x="7" y="35"/>
                    <a:pt x="0" y="41"/>
                  </a:cubicBezTo>
                  <a:cubicBezTo>
                    <a:pt x="12" y="50"/>
                    <a:pt x="39" y="58"/>
                    <a:pt x="68" y="57"/>
                  </a:cubicBezTo>
                  <a:cubicBezTo>
                    <a:pt x="97" y="56"/>
                    <a:pt x="122" y="35"/>
                    <a:pt x="122" y="35"/>
                  </a:cubicBezTo>
                  <a:cubicBezTo>
                    <a:pt x="116" y="27"/>
                    <a:pt x="110" y="17"/>
                    <a:pt x="88" y="8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99"/>
            <p:cNvSpPr>
              <a:spLocks/>
            </p:cNvSpPr>
            <p:nvPr userDrawn="1"/>
          </p:nvSpPr>
          <p:spPr bwMode="auto">
            <a:xfrm>
              <a:off x="1565275" y="3090863"/>
              <a:ext cx="496888" cy="277813"/>
            </a:xfrm>
            <a:custGeom>
              <a:avLst/>
              <a:gdLst>
                <a:gd name="T0" fmla="*/ 122 w 122"/>
                <a:gd name="T1" fmla="*/ 54 h 68"/>
                <a:gd name="T2" fmla="*/ 57 w 122"/>
                <a:gd name="T3" fmla="*/ 4 h 68"/>
                <a:gd name="T4" fmla="*/ 0 w 122"/>
                <a:gd name="T5" fmla="*/ 3 h 68"/>
                <a:gd name="T6" fmla="*/ 15 w 122"/>
                <a:gd name="T7" fmla="*/ 27 h 68"/>
                <a:gd name="T8" fmla="*/ 76 w 122"/>
                <a:gd name="T9" fmla="*/ 62 h 68"/>
                <a:gd name="T10" fmla="*/ 122 w 122"/>
                <a:gd name="T11" fmla="*/ 5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68">
                  <a:moveTo>
                    <a:pt x="122" y="54"/>
                  </a:moveTo>
                  <a:cubicBezTo>
                    <a:pt x="109" y="15"/>
                    <a:pt x="83" y="9"/>
                    <a:pt x="57" y="4"/>
                  </a:cubicBezTo>
                  <a:cubicBezTo>
                    <a:pt x="35" y="0"/>
                    <a:pt x="19" y="0"/>
                    <a:pt x="0" y="3"/>
                  </a:cubicBezTo>
                  <a:cubicBezTo>
                    <a:pt x="9" y="12"/>
                    <a:pt x="11" y="22"/>
                    <a:pt x="15" y="27"/>
                  </a:cubicBezTo>
                  <a:cubicBezTo>
                    <a:pt x="28" y="46"/>
                    <a:pt x="50" y="57"/>
                    <a:pt x="76" y="62"/>
                  </a:cubicBezTo>
                  <a:cubicBezTo>
                    <a:pt x="106" y="68"/>
                    <a:pt x="122" y="54"/>
                    <a:pt x="122" y="54"/>
                  </a:cubicBezTo>
                  <a:close/>
                </a:path>
              </a:pathLst>
            </a:custGeom>
            <a:solidFill>
              <a:srgbClr val="004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5006975" y="2739624"/>
            <a:ext cx="6562725" cy="14700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800" baseline="0">
                <a:solidFill>
                  <a:srgbClr val="004B9C"/>
                </a:solidFill>
              </a:defRPr>
            </a:lvl1pPr>
          </a:lstStyle>
          <a:p>
            <a:r>
              <a:rPr lang="ru-RU" dirty="0" smtClean="0"/>
              <a:t>Название презентации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Arial 36 </a:t>
            </a:r>
            <a:r>
              <a:rPr lang="en-US" dirty="0" err="1" smtClean="0"/>
              <a:t>pt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06974" y="4451425"/>
            <a:ext cx="6562725" cy="144793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spcBef>
                <a:spcPts val="0"/>
              </a:spcBef>
              <a:buNone/>
              <a:defRPr sz="3200">
                <a:solidFill>
                  <a:srgbClr val="004B9C"/>
                </a:solidFill>
              </a:defRPr>
            </a:lvl1pPr>
            <a:lvl2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dirty="0" smtClean="0"/>
              <a:t>Lorem ipsum dolor sit amet</a:t>
            </a:r>
          </a:p>
          <a:p>
            <a:r>
              <a:rPr lang="ro-RO" dirty="0" smtClean="0"/>
              <a:t>Подзаголовок Arial 24 pt</a:t>
            </a:r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5006974" y="2340730"/>
            <a:ext cx="5588000" cy="47956"/>
          </a:xfrm>
          <a:prstGeom prst="rect">
            <a:avLst/>
          </a:prstGeom>
          <a:solidFill>
            <a:srgbClr val="004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ru-RU">
              <a:solidFill>
                <a:srgbClr val="004B9C"/>
              </a:solidFill>
            </a:endParaRPr>
          </a:p>
        </p:txBody>
      </p:sp>
      <p:sp>
        <p:nvSpPr>
          <p:cNvPr id="21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5006976" y="6090360"/>
            <a:ext cx="3601371" cy="42078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1900" baseline="0">
                <a:solidFill>
                  <a:srgbClr val="004B9C"/>
                </a:solidFill>
              </a:defRPr>
            </a:lvl1pPr>
            <a:lvl2pPr marL="609356" indent="0">
              <a:buNone/>
              <a:defRPr sz="1600"/>
            </a:lvl2pPr>
            <a:lvl3pPr marL="1218712" indent="0">
              <a:buNone/>
              <a:defRPr sz="1300"/>
            </a:lvl3pPr>
            <a:lvl4pPr marL="1828068" indent="0">
              <a:buNone/>
              <a:defRPr sz="1200"/>
            </a:lvl4pPr>
            <a:lvl5pPr marL="2437425" indent="0">
              <a:buNone/>
              <a:defRPr sz="1200"/>
            </a:lvl5pPr>
            <a:lvl6pPr marL="3046781" indent="0">
              <a:buNone/>
              <a:defRPr sz="1200"/>
            </a:lvl6pPr>
            <a:lvl7pPr marL="3656137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 dirty="0" smtClean="0"/>
              <a:t>20 </a:t>
            </a:r>
            <a:r>
              <a:rPr lang="ru-RU" dirty="0" smtClean="0"/>
              <a:t>апреля 2015 г.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8878848" y="6090360"/>
            <a:ext cx="2690851" cy="42078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900" baseline="0">
                <a:solidFill>
                  <a:srgbClr val="004B9C"/>
                </a:solidFill>
              </a:defRPr>
            </a:lvl1pPr>
            <a:lvl2pPr marL="609356" indent="0">
              <a:buNone/>
              <a:defRPr sz="1600"/>
            </a:lvl2pPr>
            <a:lvl3pPr marL="1218712" indent="0">
              <a:buNone/>
              <a:defRPr sz="1300"/>
            </a:lvl3pPr>
            <a:lvl4pPr marL="1828068" indent="0">
              <a:buNone/>
              <a:defRPr sz="1200"/>
            </a:lvl4pPr>
            <a:lvl5pPr marL="2437425" indent="0">
              <a:buNone/>
              <a:defRPr sz="1200"/>
            </a:lvl5pPr>
            <a:lvl6pPr marL="3046781" indent="0">
              <a:buNone/>
              <a:defRPr sz="1200"/>
            </a:lvl6pPr>
            <a:lvl7pPr marL="3656137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ru-RU" dirty="0" smtClean="0"/>
              <a:t>Конфиденциально</a:t>
            </a:r>
          </a:p>
        </p:txBody>
      </p:sp>
      <p:sp>
        <p:nvSpPr>
          <p:cNvPr id="109" name="Freeform 362"/>
          <p:cNvSpPr>
            <a:spLocks noEditPoints="1"/>
          </p:cNvSpPr>
          <p:nvPr userDrawn="1"/>
        </p:nvSpPr>
        <p:spPr bwMode="auto">
          <a:xfrm>
            <a:off x="5006975" y="1421355"/>
            <a:ext cx="5588000" cy="714276"/>
          </a:xfrm>
          <a:custGeom>
            <a:avLst/>
            <a:gdLst>
              <a:gd name="T0" fmla="*/ 848 w 1007"/>
              <a:gd name="T1" fmla="*/ 6 h 129"/>
              <a:gd name="T2" fmla="*/ 848 w 1007"/>
              <a:gd name="T3" fmla="*/ 126 h 129"/>
              <a:gd name="T4" fmla="*/ 882 w 1007"/>
              <a:gd name="T5" fmla="*/ 126 h 129"/>
              <a:gd name="T6" fmla="*/ 897 w 1007"/>
              <a:gd name="T7" fmla="*/ 2 h 129"/>
              <a:gd name="T8" fmla="*/ 287 w 1007"/>
              <a:gd name="T9" fmla="*/ 126 h 129"/>
              <a:gd name="T10" fmla="*/ 328 w 1007"/>
              <a:gd name="T11" fmla="*/ 26 h 129"/>
              <a:gd name="T12" fmla="*/ 269 w 1007"/>
              <a:gd name="T13" fmla="*/ 26 h 129"/>
              <a:gd name="T14" fmla="*/ 208 w 1007"/>
              <a:gd name="T15" fmla="*/ 45 h 129"/>
              <a:gd name="T16" fmla="*/ 183 w 1007"/>
              <a:gd name="T17" fmla="*/ 6 h 129"/>
              <a:gd name="T18" fmla="*/ 214 w 1007"/>
              <a:gd name="T19" fmla="*/ 68 h 129"/>
              <a:gd name="T20" fmla="*/ 253 w 1007"/>
              <a:gd name="T21" fmla="*/ 126 h 129"/>
              <a:gd name="T22" fmla="*/ 231 w 1007"/>
              <a:gd name="T23" fmla="*/ 48 h 129"/>
              <a:gd name="T24" fmla="*/ 564 w 1007"/>
              <a:gd name="T25" fmla="*/ 65 h 129"/>
              <a:gd name="T26" fmla="*/ 631 w 1007"/>
              <a:gd name="T27" fmla="*/ 110 h 129"/>
              <a:gd name="T28" fmla="*/ 601 w 1007"/>
              <a:gd name="T29" fmla="*/ 3 h 129"/>
              <a:gd name="T30" fmla="*/ 589 w 1007"/>
              <a:gd name="T31" fmla="*/ 96 h 129"/>
              <a:gd name="T32" fmla="*/ 589 w 1007"/>
              <a:gd name="T33" fmla="*/ 35 h 129"/>
              <a:gd name="T34" fmla="*/ 618 w 1007"/>
              <a:gd name="T35" fmla="*/ 65 h 129"/>
              <a:gd name="T36" fmla="*/ 101 w 1007"/>
              <a:gd name="T37" fmla="*/ 21 h 129"/>
              <a:gd name="T38" fmla="*/ 129 w 1007"/>
              <a:gd name="T39" fmla="*/ 128 h 129"/>
              <a:gd name="T40" fmla="*/ 158 w 1007"/>
              <a:gd name="T41" fmla="*/ 21 h 129"/>
              <a:gd name="T42" fmla="*/ 129 w 1007"/>
              <a:gd name="T43" fmla="*/ 108 h 129"/>
              <a:gd name="T44" fmla="*/ 112 w 1007"/>
              <a:gd name="T45" fmla="*/ 66 h 129"/>
              <a:gd name="T46" fmla="*/ 142 w 1007"/>
              <a:gd name="T47" fmla="*/ 35 h 129"/>
              <a:gd name="T48" fmla="*/ 510 w 1007"/>
              <a:gd name="T49" fmla="*/ 6 h 129"/>
              <a:gd name="T50" fmla="*/ 510 w 1007"/>
              <a:gd name="T51" fmla="*/ 126 h 129"/>
              <a:gd name="T52" fmla="*/ 541 w 1007"/>
              <a:gd name="T53" fmla="*/ 86 h 129"/>
              <a:gd name="T54" fmla="*/ 510 w 1007"/>
              <a:gd name="T55" fmla="*/ 6 h 129"/>
              <a:gd name="T56" fmla="*/ 512 w 1007"/>
              <a:gd name="T57" fmla="*/ 72 h 129"/>
              <a:gd name="T58" fmla="*/ 510 w 1007"/>
              <a:gd name="T59" fmla="*/ 24 h 129"/>
              <a:gd name="T60" fmla="*/ 523 w 1007"/>
              <a:gd name="T61" fmla="*/ 71 h 129"/>
              <a:gd name="T62" fmla="*/ 22 w 1007"/>
              <a:gd name="T63" fmla="*/ 26 h 129"/>
              <a:gd name="T64" fmla="*/ 71 w 1007"/>
              <a:gd name="T65" fmla="*/ 126 h 129"/>
              <a:gd name="T66" fmla="*/ 0 w 1007"/>
              <a:gd name="T67" fmla="*/ 126 h 129"/>
              <a:gd name="T68" fmla="*/ 690 w 1007"/>
              <a:gd name="T69" fmla="*/ 37 h 129"/>
              <a:gd name="T70" fmla="*/ 723 w 1007"/>
              <a:gd name="T71" fmla="*/ 3 h 129"/>
              <a:gd name="T72" fmla="*/ 657 w 1007"/>
              <a:gd name="T73" fmla="*/ 66 h 129"/>
              <a:gd name="T74" fmla="*/ 724 w 1007"/>
              <a:gd name="T75" fmla="*/ 129 h 129"/>
              <a:gd name="T76" fmla="*/ 691 w 1007"/>
              <a:gd name="T77" fmla="*/ 96 h 129"/>
              <a:gd name="T78" fmla="*/ 347 w 1007"/>
              <a:gd name="T79" fmla="*/ 6 h 129"/>
              <a:gd name="T80" fmla="*/ 367 w 1007"/>
              <a:gd name="T81" fmla="*/ 68 h 129"/>
              <a:gd name="T82" fmla="*/ 423 w 1007"/>
              <a:gd name="T83" fmla="*/ 126 h 129"/>
              <a:gd name="T84" fmla="*/ 368 w 1007"/>
              <a:gd name="T85" fmla="*/ 48 h 129"/>
              <a:gd name="T86" fmla="*/ 388 w 1007"/>
              <a:gd name="T87" fmla="*/ 31 h 129"/>
              <a:gd name="T88" fmla="*/ 773 w 1007"/>
              <a:gd name="T89" fmla="*/ 96 h 129"/>
              <a:gd name="T90" fmla="*/ 804 w 1007"/>
              <a:gd name="T91" fmla="*/ 25 h 129"/>
              <a:gd name="T92" fmla="*/ 804 w 1007"/>
              <a:gd name="T93" fmla="*/ 3 h 129"/>
              <a:gd name="T94" fmla="*/ 756 w 1007"/>
              <a:gd name="T95" fmla="*/ 111 h 129"/>
              <a:gd name="T96" fmla="*/ 806 w 1007"/>
              <a:gd name="T97" fmla="*/ 108 h 129"/>
              <a:gd name="T98" fmla="*/ 1001 w 1007"/>
              <a:gd name="T99" fmla="*/ 0 h 129"/>
              <a:gd name="T100" fmla="*/ 951 w 1007"/>
              <a:gd name="T101" fmla="*/ 6 h 129"/>
              <a:gd name="T102" fmla="*/ 951 w 1007"/>
              <a:gd name="T103" fmla="*/ 126 h 129"/>
              <a:gd name="T104" fmla="*/ 985 w 1007"/>
              <a:gd name="T105" fmla="*/ 12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07" h="129">
                <a:moveTo>
                  <a:pt x="897" y="2"/>
                </a:moveTo>
                <a:cubicBezTo>
                  <a:pt x="897" y="2"/>
                  <a:pt x="852" y="44"/>
                  <a:pt x="848" y="48"/>
                </a:cubicBezTo>
                <a:cubicBezTo>
                  <a:pt x="848" y="43"/>
                  <a:pt x="848" y="6"/>
                  <a:pt x="848" y="6"/>
                </a:cubicBezTo>
                <a:cubicBezTo>
                  <a:pt x="826" y="6"/>
                  <a:pt x="826" y="6"/>
                  <a:pt x="826" y="6"/>
                </a:cubicBezTo>
                <a:cubicBezTo>
                  <a:pt x="826" y="126"/>
                  <a:pt x="826" y="126"/>
                  <a:pt x="826" y="126"/>
                </a:cubicBezTo>
                <a:cubicBezTo>
                  <a:pt x="848" y="126"/>
                  <a:pt x="848" y="126"/>
                  <a:pt x="848" y="126"/>
                </a:cubicBezTo>
                <a:cubicBezTo>
                  <a:pt x="848" y="126"/>
                  <a:pt x="848" y="78"/>
                  <a:pt x="848" y="76"/>
                </a:cubicBezTo>
                <a:cubicBezTo>
                  <a:pt x="849" y="76"/>
                  <a:pt x="875" y="51"/>
                  <a:pt x="879" y="47"/>
                </a:cubicBezTo>
                <a:cubicBezTo>
                  <a:pt x="879" y="53"/>
                  <a:pt x="882" y="126"/>
                  <a:pt x="882" y="126"/>
                </a:cubicBezTo>
                <a:cubicBezTo>
                  <a:pt x="904" y="126"/>
                  <a:pt x="904" y="126"/>
                  <a:pt x="904" y="126"/>
                </a:cubicBezTo>
                <a:cubicBezTo>
                  <a:pt x="899" y="0"/>
                  <a:pt x="899" y="0"/>
                  <a:pt x="899" y="0"/>
                </a:cubicBezTo>
                <a:lnTo>
                  <a:pt x="897" y="2"/>
                </a:lnTo>
                <a:close/>
                <a:moveTo>
                  <a:pt x="269" y="26"/>
                </a:moveTo>
                <a:cubicBezTo>
                  <a:pt x="269" y="26"/>
                  <a:pt x="285" y="26"/>
                  <a:pt x="287" y="26"/>
                </a:cubicBezTo>
                <a:cubicBezTo>
                  <a:pt x="287" y="28"/>
                  <a:pt x="287" y="126"/>
                  <a:pt x="287" y="126"/>
                </a:cubicBezTo>
                <a:cubicBezTo>
                  <a:pt x="309" y="126"/>
                  <a:pt x="309" y="126"/>
                  <a:pt x="309" y="126"/>
                </a:cubicBezTo>
                <a:cubicBezTo>
                  <a:pt x="309" y="126"/>
                  <a:pt x="309" y="28"/>
                  <a:pt x="309" y="26"/>
                </a:cubicBezTo>
                <a:cubicBezTo>
                  <a:pt x="311" y="26"/>
                  <a:pt x="328" y="26"/>
                  <a:pt x="328" y="26"/>
                </a:cubicBezTo>
                <a:cubicBezTo>
                  <a:pt x="328" y="6"/>
                  <a:pt x="328" y="6"/>
                  <a:pt x="328" y="6"/>
                </a:cubicBezTo>
                <a:cubicBezTo>
                  <a:pt x="269" y="6"/>
                  <a:pt x="269" y="6"/>
                  <a:pt x="269" y="6"/>
                </a:cubicBezTo>
                <a:lnTo>
                  <a:pt x="269" y="26"/>
                </a:lnTo>
                <a:close/>
                <a:moveTo>
                  <a:pt x="231" y="48"/>
                </a:moveTo>
                <a:cubicBezTo>
                  <a:pt x="229" y="48"/>
                  <a:pt x="219" y="48"/>
                  <a:pt x="219" y="48"/>
                </a:cubicBezTo>
                <a:cubicBezTo>
                  <a:pt x="214" y="48"/>
                  <a:pt x="210" y="47"/>
                  <a:pt x="208" y="45"/>
                </a:cubicBezTo>
                <a:cubicBezTo>
                  <a:pt x="206" y="43"/>
                  <a:pt x="205" y="41"/>
                  <a:pt x="205" y="38"/>
                </a:cubicBezTo>
                <a:cubicBezTo>
                  <a:pt x="205" y="6"/>
                  <a:pt x="205" y="6"/>
                  <a:pt x="205" y="6"/>
                </a:cubicBezTo>
                <a:cubicBezTo>
                  <a:pt x="183" y="6"/>
                  <a:pt x="183" y="6"/>
                  <a:pt x="183" y="6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8"/>
                  <a:pt x="186" y="55"/>
                  <a:pt x="192" y="60"/>
                </a:cubicBezTo>
                <a:cubicBezTo>
                  <a:pt x="198" y="65"/>
                  <a:pt x="206" y="68"/>
                  <a:pt x="214" y="68"/>
                </a:cubicBezTo>
                <a:cubicBezTo>
                  <a:pt x="214" y="68"/>
                  <a:pt x="229" y="68"/>
                  <a:pt x="231" y="68"/>
                </a:cubicBezTo>
                <a:cubicBezTo>
                  <a:pt x="231" y="70"/>
                  <a:pt x="231" y="126"/>
                  <a:pt x="231" y="126"/>
                </a:cubicBezTo>
                <a:cubicBezTo>
                  <a:pt x="253" y="126"/>
                  <a:pt x="253" y="126"/>
                  <a:pt x="253" y="126"/>
                </a:cubicBezTo>
                <a:cubicBezTo>
                  <a:pt x="253" y="6"/>
                  <a:pt x="253" y="6"/>
                  <a:pt x="253" y="6"/>
                </a:cubicBezTo>
                <a:cubicBezTo>
                  <a:pt x="231" y="6"/>
                  <a:pt x="231" y="6"/>
                  <a:pt x="231" y="6"/>
                </a:cubicBezTo>
                <a:cubicBezTo>
                  <a:pt x="231" y="6"/>
                  <a:pt x="231" y="46"/>
                  <a:pt x="231" y="48"/>
                </a:cubicBezTo>
                <a:close/>
                <a:moveTo>
                  <a:pt x="601" y="3"/>
                </a:moveTo>
                <a:cubicBezTo>
                  <a:pt x="590" y="3"/>
                  <a:pt x="580" y="9"/>
                  <a:pt x="574" y="21"/>
                </a:cubicBezTo>
                <a:cubicBezTo>
                  <a:pt x="567" y="32"/>
                  <a:pt x="564" y="47"/>
                  <a:pt x="564" y="65"/>
                </a:cubicBezTo>
                <a:cubicBezTo>
                  <a:pt x="564" y="84"/>
                  <a:pt x="567" y="100"/>
                  <a:pt x="573" y="111"/>
                </a:cubicBezTo>
                <a:cubicBezTo>
                  <a:pt x="580" y="122"/>
                  <a:pt x="589" y="128"/>
                  <a:pt x="601" y="128"/>
                </a:cubicBezTo>
                <a:cubicBezTo>
                  <a:pt x="614" y="128"/>
                  <a:pt x="624" y="122"/>
                  <a:pt x="631" y="110"/>
                </a:cubicBezTo>
                <a:cubicBezTo>
                  <a:pt x="637" y="99"/>
                  <a:pt x="640" y="84"/>
                  <a:pt x="640" y="65"/>
                </a:cubicBezTo>
                <a:cubicBezTo>
                  <a:pt x="640" y="47"/>
                  <a:pt x="637" y="32"/>
                  <a:pt x="630" y="21"/>
                </a:cubicBezTo>
                <a:cubicBezTo>
                  <a:pt x="623" y="9"/>
                  <a:pt x="614" y="3"/>
                  <a:pt x="601" y="3"/>
                </a:cubicBezTo>
                <a:close/>
                <a:moveTo>
                  <a:pt x="614" y="97"/>
                </a:moveTo>
                <a:cubicBezTo>
                  <a:pt x="611" y="104"/>
                  <a:pt x="607" y="108"/>
                  <a:pt x="601" y="108"/>
                </a:cubicBezTo>
                <a:cubicBezTo>
                  <a:pt x="596" y="108"/>
                  <a:pt x="592" y="104"/>
                  <a:pt x="589" y="96"/>
                </a:cubicBezTo>
                <a:cubicBezTo>
                  <a:pt x="589" y="96"/>
                  <a:pt x="589" y="96"/>
                  <a:pt x="589" y="96"/>
                </a:cubicBezTo>
                <a:cubicBezTo>
                  <a:pt x="586" y="88"/>
                  <a:pt x="585" y="78"/>
                  <a:pt x="585" y="66"/>
                </a:cubicBezTo>
                <a:cubicBezTo>
                  <a:pt x="585" y="53"/>
                  <a:pt x="586" y="42"/>
                  <a:pt x="589" y="35"/>
                </a:cubicBezTo>
                <a:cubicBezTo>
                  <a:pt x="592" y="27"/>
                  <a:pt x="596" y="23"/>
                  <a:pt x="601" y="23"/>
                </a:cubicBezTo>
                <a:cubicBezTo>
                  <a:pt x="607" y="23"/>
                  <a:pt x="611" y="27"/>
                  <a:pt x="614" y="35"/>
                </a:cubicBezTo>
                <a:cubicBezTo>
                  <a:pt x="617" y="42"/>
                  <a:pt x="618" y="52"/>
                  <a:pt x="618" y="65"/>
                </a:cubicBezTo>
                <a:cubicBezTo>
                  <a:pt x="618" y="78"/>
                  <a:pt x="617" y="89"/>
                  <a:pt x="614" y="97"/>
                </a:cubicBezTo>
                <a:close/>
                <a:moveTo>
                  <a:pt x="129" y="3"/>
                </a:moveTo>
                <a:cubicBezTo>
                  <a:pt x="117" y="3"/>
                  <a:pt x="108" y="9"/>
                  <a:pt x="101" y="21"/>
                </a:cubicBezTo>
                <a:cubicBezTo>
                  <a:pt x="95" y="32"/>
                  <a:pt x="92" y="47"/>
                  <a:pt x="92" y="65"/>
                </a:cubicBezTo>
                <a:cubicBezTo>
                  <a:pt x="92" y="84"/>
                  <a:pt x="95" y="100"/>
                  <a:pt x="101" y="111"/>
                </a:cubicBezTo>
                <a:cubicBezTo>
                  <a:pt x="107" y="122"/>
                  <a:pt x="117" y="128"/>
                  <a:pt x="129" y="128"/>
                </a:cubicBezTo>
                <a:cubicBezTo>
                  <a:pt x="141" y="128"/>
                  <a:pt x="151" y="122"/>
                  <a:pt x="158" y="110"/>
                </a:cubicBezTo>
                <a:cubicBezTo>
                  <a:pt x="165" y="99"/>
                  <a:pt x="168" y="84"/>
                  <a:pt x="168" y="65"/>
                </a:cubicBezTo>
                <a:cubicBezTo>
                  <a:pt x="168" y="47"/>
                  <a:pt x="165" y="32"/>
                  <a:pt x="158" y="21"/>
                </a:cubicBezTo>
                <a:cubicBezTo>
                  <a:pt x="151" y="9"/>
                  <a:pt x="141" y="3"/>
                  <a:pt x="129" y="3"/>
                </a:cubicBezTo>
                <a:close/>
                <a:moveTo>
                  <a:pt x="141" y="97"/>
                </a:moveTo>
                <a:cubicBezTo>
                  <a:pt x="138" y="104"/>
                  <a:pt x="134" y="108"/>
                  <a:pt x="129" y="108"/>
                </a:cubicBezTo>
                <a:cubicBezTo>
                  <a:pt x="124" y="108"/>
                  <a:pt x="120" y="104"/>
                  <a:pt x="117" y="96"/>
                </a:cubicBezTo>
                <a:cubicBezTo>
                  <a:pt x="117" y="96"/>
                  <a:pt x="117" y="96"/>
                  <a:pt x="117" y="96"/>
                </a:cubicBezTo>
                <a:cubicBezTo>
                  <a:pt x="114" y="88"/>
                  <a:pt x="112" y="78"/>
                  <a:pt x="112" y="66"/>
                </a:cubicBezTo>
                <a:cubicBezTo>
                  <a:pt x="112" y="53"/>
                  <a:pt x="114" y="42"/>
                  <a:pt x="117" y="35"/>
                </a:cubicBezTo>
                <a:cubicBezTo>
                  <a:pt x="120" y="27"/>
                  <a:pt x="124" y="23"/>
                  <a:pt x="129" y="23"/>
                </a:cubicBezTo>
                <a:cubicBezTo>
                  <a:pt x="135" y="23"/>
                  <a:pt x="139" y="27"/>
                  <a:pt x="142" y="35"/>
                </a:cubicBezTo>
                <a:cubicBezTo>
                  <a:pt x="145" y="42"/>
                  <a:pt x="146" y="52"/>
                  <a:pt x="146" y="65"/>
                </a:cubicBezTo>
                <a:cubicBezTo>
                  <a:pt x="146" y="78"/>
                  <a:pt x="144" y="89"/>
                  <a:pt x="141" y="97"/>
                </a:cubicBezTo>
                <a:close/>
                <a:moveTo>
                  <a:pt x="510" y="6"/>
                </a:moveTo>
                <a:cubicBezTo>
                  <a:pt x="487" y="6"/>
                  <a:pt x="487" y="6"/>
                  <a:pt x="487" y="6"/>
                </a:cubicBezTo>
                <a:cubicBezTo>
                  <a:pt x="487" y="126"/>
                  <a:pt x="487" y="126"/>
                  <a:pt x="487" y="126"/>
                </a:cubicBezTo>
                <a:cubicBezTo>
                  <a:pt x="510" y="126"/>
                  <a:pt x="510" y="126"/>
                  <a:pt x="510" y="126"/>
                </a:cubicBezTo>
                <a:cubicBezTo>
                  <a:pt x="510" y="126"/>
                  <a:pt x="510" y="95"/>
                  <a:pt x="510" y="91"/>
                </a:cubicBezTo>
                <a:cubicBezTo>
                  <a:pt x="514" y="95"/>
                  <a:pt x="518" y="97"/>
                  <a:pt x="523" y="97"/>
                </a:cubicBezTo>
                <a:cubicBezTo>
                  <a:pt x="531" y="97"/>
                  <a:pt x="537" y="93"/>
                  <a:pt x="541" y="86"/>
                </a:cubicBezTo>
                <a:cubicBezTo>
                  <a:pt x="547" y="78"/>
                  <a:pt x="549" y="67"/>
                  <a:pt x="549" y="52"/>
                </a:cubicBezTo>
                <a:cubicBezTo>
                  <a:pt x="549" y="42"/>
                  <a:pt x="547" y="33"/>
                  <a:pt x="543" y="25"/>
                </a:cubicBezTo>
                <a:cubicBezTo>
                  <a:pt x="536" y="12"/>
                  <a:pt x="525" y="6"/>
                  <a:pt x="510" y="6"/>
                </a:cubicBezTo>
                <a:close/>
                <a:moveTo>
                  <a:pt x="523" y="71"/>
                </a:moveTo>
                <a:cubicBezTo>
                  <a:pt x="522" y="74"/>
                  <a:pt x="520" y="76"/>
                  <a:pt x="518" y="76"/>
                </a:cubicBezTo>
                <a:cubicBezTo>
                  <a:pt x="515" y="76"/>
                  <a:pt x="514" y="74"/>
                  <a:pt x="512" y="72"/>
                </a:cubicBezTo>
                <a:cubicBezTo>
                  <a:pt x="510" y="69"/>
                  <a:pt x="510" y="65"/>
                  <a:pt x="510" y="59"/>
                </a:cubicBezTo>
                <a:cubicBezTo>
                  <a:pt x="510" y="59"/>
                  <a:pt x="510" y="27"/>
                  <a:pt x="510" y="24"/>
                </a:cubicBezTo>
                <a:cubicBezTo>
                  <a:pt x="510" y="24"/>
                  <a:pt x="510" y="24"/>
                  <a:pt x="510" y="24"/>
                </a:cubicBezTo>
                <a:cubicBezTo>
                  <a:pt x="515" y="24"/>
                  <a:pt x="519" y="27"/>
                  <a:pt x="522" y="32"/>
                </a:cubicBezTo>
                <a:cubicBezTo>
                  <a:pt x="525" y="37"/>
                  <a:pt x="526" y="46"/>
                  <a:pt x="526" y="57"/>
                </a:cubicBezTo>
                <a:cubicBezTo>
                  <a:pt x="526" y="63"/>
                  <a:pt x="525" y="68"/>
                  <a:pt x="523" y="71"/>
                </a:cubicBezTo>
                <a:close/>
                <a:moveTo>
                  <a:pt x="0" y="126"/>
                </a:moveTo>
                <a:cubicBezTo>
                  <a:pt x="22" y="126"/>
                  <a:pt x="22" y="126"/>
                  <a:pt x="22" y="126"/>
                </a:cubicBezTo>
                <a:cubicBezTo>
                  <a:pt x="22" y="126"/>
                  <a:pt x="22" y="28"/>
                  <a:pt x="22" y="26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8"/>
                  <a:pt x="49" y="126"/>
                  <a:pt x="49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6"/>
                  <a:pt x="71" y="6"/>
                  <a:pt x="71" y="6"/>
                </a:cubicBezTo>
                <a:cubicBezTo>
                  <a:pt x="0" y="6"/>
                  <a:pt x="0" y="6"/>
                  <a:pt x="0" y="6"/>
                </a:cubicBezTo>
                <a:lnTo>
                  <a:pt x="0" y="126"/>
                </a:lnTo>
                <a:close/>
                <a:moveTo>
                  <a:pt x="691" y="96"/>
                </a:moveTo>
                <a:cubicBezTo>
                  <a:pt x="684" y="88"/>
                  <a:pt x="680" y="78"/>
                  <a:pt x="680" y="66"/>
                </a:cubicBezTo>
                <a:cubicBezTo>
                  <a:pt x="680" y="54"/>
                  <a:pt x="684" y="44"/>
                  <a:pt x="690" y="37"/>
                </a:cubicBezTo>
                <a:cubicBezTo>
                  <a:pt x="697" y="29"/>
                  <a:pt x="708" y="25"/>
                  <a:pt x="722" y="25"/>
                </a:cubicBezTo>
                <a:cubicBezTo>
                  <a:pt x="723" y="25"/>
                  <a:pt x="723" y="25"/>
                  <a:pt x="723" y="25"/>
                </a:cubicBezTo>
                <a:cubicBezTo>
                  <a:pt x="723" y="3"/>
                  <a:pt x="723" y="3"/>
                  <a:pt x="723" y="3"/>
                </a:cubicBezTo>
                <a:cubicBezTo>
                  <a:pt x="722" y="3"/>
                  <a:pt x="722" y="3"/>
                  <a:pt x="722" y="3"/>
                </a:cubicBezTo>
                <a:cubicBezTo>
                  <a:pt x="700" y="3"/>
                  <a:pt x="684" y="9"/>
                  <a:pt x="672" y="21"/>
                </a:cubicBezTo>
                <a:cubicBezTo>
                  <a:pt x="662" y="32"/>
                  <a:pt x="657" y="47"/>
                  <a:pt x="657" y="66"/>
                </a:cubicBezTo>
                <a:cubicBezTo>
                  <a:pt x="657" y="85"/>
                  <a:pt x="662" y="100"/>
                  <a:pt x="674" y="111"/>
                </a:cubicBezTo>
                <a:cubicBezTo>
                  <a:pt x="685" y="123"/>
                  <a:pt x="702" y="129"/>
                  <a:pt x="722" y="129"/>
                </a:cubicBezTo>
                <a:cubicBezTo>
                  <a:pt x="724" y="129"/>
                  <a:pt x="724" y="129"/>
                  <a:pt x="724" y="129"/>
                </a:cubicBezTo>
                <a:cubicBezTo>
                  <a:pt x="724" y="108"/>
                  <a:pt x="724" y="108"/>
                  <a:pt x="724" y="108"/>
                </a:cubicBezTo>
                <a:cubicBezTo>
                  <a:pt x="722" y="108"/>
                  <a:pt x="722" y="108"/>
                  <a:pt x="722" y="108"/>
                </a:cubicBezTo>
                <a:cubicBezTo>
                  <a:pt x="709" y="108"/>
                  <a:pt x="698" y="104"/>
                  <a:pt x="691" y="96"/>
                </a:cubicBezTo>
                <a:close/>
                <a:moveTo>
                  <a:pt x="402" y="13"/>
                </a:moveTo>
                <a:cubicBezTo>
                  <a:pt x="397" y="8"/>
                  <a:pt x="389" y="6"/>
                  <a:pt x="380" y="6"/>
                </a:cubicBezTo>
                <a:cubicBezTo>
                  <a:pt x="347" y="6"/>
                  <a:pt x="347" y="6"/>
                  <a:pt x="347" y="6"/>
                </a:cubicBezTo>
                <a:cubicBezTo>
                  <a:pt x="343" y="126"/>
                  <a:pt x="343" y="126"/>
                  <a:pt x="343" y="126"/>
                </a:cubicBezTo>
                <a:cubicBezTo>
                  <a:pt x="365" y="126"/>
                  <a:pt x="365" y="126"/>
                  <a:pt x="365" y="126"/>
                </a:cubicBezTo>
                <a:cubicBezTo>
                  <a:pt x="365" y="126"/>
                  <a:pt x="367" y="70"/>
                  <a:pt x="367" y="68"/>
                </a:cubicBezTo>
                <a:cubicBezTo>
                  <a:pt x="369" y="68"/>
                  <a:pt x="393" y="68"/>
                  <a:pt x="395" y="68"/>
                </a:cubicBezTo>
                <a:cubicBezTo>
                  <a:pt x="395" y="70"/>
                  <a:pt x="401" y="126"/>
                  <a:pt x="401" y="126"/>
                </a:cubicBezTo>
                <a:cubicBezTo>
                  <a:pt x="423" y="126"/>
                  <a:pt x="423" y="126"/>
                  <a:pt x="423" y="126"/>
                </a:cubicBezTo>
                <a:cubicBezTo>
                  <a:pt x="413" y="38"/>
                  <a:pt x="413" y="38"/>
                  <a:pt x="413" y="38"/>
                </a:cubicBezTo>
                <a:cubicBezTo>
                  <a:pt x="413" y="27"/>
                  <a:pt x="409" y="18"/>
                  <a:pt x="402" y="13"/>
                </a:cubicBezTo>
                <a:close/>
                <a:moveTo>
                  <a:pt x="368" y="48"/>
                </a:moveTo>
                <a:cubicBezTo>
                  <a:pt x="368" y="46"/>
                  <a:pt x="368" y="28"/>
                  <a:pt x="368" y="26"/>
                </a:cubicBezTo>
                <a:cubicBezTo>
                  <a:pt x="370" y="26"/>
                  <a:pt x="376" y="26"/>
                  <a:pt x="376" y="26"/>
                </a:cubicBezTo>
                <a:cubicBezTo>
                  <a:pt x="382" y="26"/>
                  <a:pt x="386" y="28"/>
                  <a:pt x="388" y="31"/>
                </a:cubicBezTo>
                <a:cubicBezTo>
                  <a:pt x="390" y="34"/>
                  <a:pt x="392" y="40"/>
                  <a:pt x="392" y="48"/>
                </a:cubicBezTo>
                <a:lnTo>
                  <a:pt x="368" y="48"/>
                </a:lnTo>
                <a:close/>
                <a:moveTo>
                  <a:pt x="773" y="96"/>
                </a:moveTo>
                <a:cubicBezTo>
                  <a:pt x="766" y="88"/>
                  <a:pt x="763" y="78"/>
                  <a:pt x="763" y="66"/>
                </a:cubicBezTo>
                <a:cubicBezTo>
                  <a:pt x="763" y="54"/>
                  <a:pt x="766" y="44"/>
                  <a:pt x="773" y="37"/>
                </a:cubicBezTo>
                <a:cubicBezTo>
                  <a:pt x="780" y="29"/>
                  <a:pt x="790" y="25"/>
                  <a:pt x="804" y="25"/>
                </a:cubicBezTo>
                <a:cubicBezTo>
                  <a:pt x="806" y="25"/>
                  <a:pt x="806" y="25"/>
                  <a:pt x="806" y="25"/>
                </a:cubicBezTo>
                <a:cubicBezTo>
                  <a:pt x="806" y="3"/>
                  <a:pt x="806" y="3"/>
                  <a:pt x="806" y="3"/>
                </a:cubicBezTo>
                <a:cubicBezTo>
                  <a:pt x="804" y="3"/>
                  <a:pt x="804" y="3"/>
                  <a:pt x="804" y="3"/>
                </a:cubicBezTo>
                <a:cubicBezTo>
                  <a:pt x="783" y="3"/>
                  <a:pt x="766" y="9"/>
                  <a:pt x="755" y="21"/>
                </a:cubicBezTo>
                <a:cubicBezTo>
                  <a:pt x="744" y="32"/>
                  <a:pt x="739" y="47"/>
                  <a:pt x="739" y="66"/>
                </a:cubicBezTo>
                <a:cubicBezTo>
                  <a:pt x="739" y="85"/>
                  <a:pt x="745" y="100"/>
                  <a:pt x="756" y="111"/>
                </a:cubicBezTo>
                <a:cubicBezTo>
                  <a:pt x="768" y="123"/>
                  <a:pt x="784" y="129"/>
                  <a:pt x="805" y="129"/>
                </a:cubicBezTo>
                <a:cubicBezTo>
                  <a:pt x="806" y="129"/>
                  <a:pt x="806" y="129"/>
                  <a:pt x="806" y="129"/>
                </a:cubicBezTo>
                <a:cubicBezTo>
                  <a:pt x="806" y="108"/>
                  <a:pt x="806" y="108"/>
                  <a:pt x="806" y="108"/>
                </a:cubicBezTo>
                <a:cubicBezTo>
                  <a:pt x="805" y="108"/>
                  <a:pt x="805" y="108"/>
                  <a:pt x="805" y="108"/>
                </a:cubicBezTo>
                <a:cubicBezTo>
                  <a:pt x="791" y="108"/>
                  <a:pt x="780" y="104"/>
                  <a:pt x="773" y="96"/>
                </a:cubicBezTo>
                <a:close/>
                <a:moveTo>
                  <a:pt x="1001" y="0"/>
                </a:moveTo>
                <a:cubicBezTo>
                  <a:pt x="999" y="2"/>
                  <a:pt x="999" y="2"/>
                  <a:pt x="999" y="2"/>
                </a:cubicBezTo>
                <a:cubicBezTo>
                  <a:pt x="999" y="2"/>
                  <a:pt x="955" y="44"/>
                  <a:pt x="951" y="48"/>
                </a:cubicBezTo>
                <a:cubicBezTo>
                  <a:pt x="951" y="43"/>
                  <a:pt x="951" y="6"/>
                  <a:pt x="951" y="6"/>
                </a:cubicBezTo>
                <a:cubicBezTo>
                  <a:pt x="929" y="6"/>
                  <a:pt x="929" y="6"/>
                  <a:pt x="929" y="6"/>
                </a:cubicBezTo>
                <a:cubicBezTo>
                  <a:pt x="929" y="126"/>
                  <a:pt x="929" y="126"/>
                  <a:pt x="929" y="126"/>
                </a:cubicBezTo>
                <a:cubicBezTo>
                  <a:pt x="951" y="126"/>
                  <a:pt x="951" y="126"/>
                  <a:pt x="951" y="126"/>
                </a:cubicBezTo>
                <a:cubicBezTo>
                  <a:pt x="951" y="126"/>
                  <a:pt x="951" y="78"/>
                  <a:pt x="951" y="76"/>
                </a:cubicBezTo>
                <a:cubicBezTo>
                  <a:pt x="951" y="76"/>
                  <a:pt x="978" y="51"/>
                  <a:pt x="981" y="47"/>
                </a:cubicBezTo>
                <a:cubicBezTo>
                  <a:pt x="982" y="53"/>
                  <a:pt x="985" y="126"/>
                  <a:pt x="985" y="126"/>
                </a:cubicBezTo>
                <a:cubicBezTo>
                  <a:pt x="1007" y="126"/>
                  <a:pt x="1007" y="126"/>
                  <a:pt x="1007" y="126"/>
                </a:cubicBezTo>
                <a:lnTo>
                  <a:pt x="1001" y="0"/>
                </a:lnTo>
                <a:close/>
              </a:path>
            </a:pathLst>
          </a:custGeom>
          <a:solidFill>
            <a:srgbClr val="004B9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8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лайд-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413500" y="3832588"/>
            <a:ext cx="5778501" cy="1302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6413500" y="3832588"/>
            <a:ext cx="1276799" cy="130266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2400">
                <a:solidFill>
                  <a:srgbClr val="004B9C"/>
                </a:solidFill>
              </a:defRPr>
            </a:lvl1pPr>
          </a:lstStyle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23201" y="3832590"/>
            <a:ext cx="4368800" cy="130266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004B9C"/>
                </a:solidFill>
              </a:defRPr>
            </a:lvl1pPr>
            <a:lvl2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Название раздела, </a:t>
            </a:r>
            <a:r>
              <a:rPr lang="ru-RU" dirty="0" err="1" smtClean="0"/>
              <a:t>Arial</a:t>
            </a:r>
            <a:r>
              <a:rPr lang="ru-RU" dirty="0" smtClean="0"/>
              <a:t> 18pt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557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1139400"/>
            <a:ext cx="11616800" cy="5342399"/>
          </a:xfrm>
        </p:spPr>
        <p:txBody>
          <a:bodyPr/>
          <a:lstStyle>
            <a:lvl2pPr>
              <a:spcAft>
                <a:spcPts val="500"/>
              </a:spcAft>
              <a:defRPr/>
            </a:lvl2pPr>
            <a:lvl3pPr>
              <a:spcBef>
                <a:spcPts val="2000"/>
              </a:spcBef>
              <a:defRPr/>
            </a:lvl3pPr>
            <a:lvl5pPr>
              <a:defRPr/>
            </a:lvl5pPr>
            <a:lvl6pPr>
              <a:lnSpc>
                <a:spcPts val="3500"/>
              </a:lnSpc>
              <a:spcAft>
                <a:spcPts val="1000"/>
              </a:spcAft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FC4A4B5E-702F-4970-B184-7CA1FA21D569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369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72000" y="1139400"/>
            <a:ext cx="5342400" cy="5037563"/>
          </a:xfrm>
        </p:spPr>
        <p:txBody>
          <a:bodyPr/>
          <a:lstStyle>
            <a:lvl1pPr marL="0" indent="0">
              <a:defRPr/>
            </a:lvl1pPr>
            <a:lvl2pPr marL="0" indent="0">
              <a:defRPr b="1"/>
            </a:lvl2pPr>
            <a:lvl3pPr marL="0" indent="0">
              <a:lnSpc>
                <a:spcPts val="2200"/>
              </a:lnSpc>
              <a:defRPr sz="2000"/>
            </a:lvl3pPr>
            <a:lvl4pPr marL="444500" indent="-444500">
              <a:defRPr sz="2000"/>
            </a:lvl4pPr>
            <a:lvl5pPr marL="444500" indent="-444500">
              <a:defRPr sz="2000"/>
            </a:lvl5pPr>
            <a:lvl6pPr>
              <a:defRPr/>
            </a:lvl6pPr>
            <a:lvl8pPr>
              <a:buAutoNum type="arabicPeriod"/>
              <a:defRPr/>
            </a:lvl8pPr>
            <a:lvl9pPr marL="444500" indent="0">
              <a:lnSpc>
                <a:spcPct val="85000"/>
              </a:lnSpc>
              <a:defRPr sz="1500" i="0"/>
            </a:lvl9pPr>
          </a:lstStyle>
          <a:p>
            <a:pPr lvl="0"/>
            <a:r>
              <a:rPr lang="ru-RU" dirty="0" smtClean="0"/>
              <a:t>Обычный текст</a:t>
            </a:r>
          </a:p>
          <a:p>
            <a:pPr lvl="1"/>
            <a:r>
              <a:rPr lang="ru-RU" dirty="0" smtClean="0"/>
              <a:t>Заголовок </a:t>
            </a:r>
            <a:br>
              <a:rPr lang="ru-RU" dirty="0" smtClean="0"/>
            </a:br>
            <a:r>
              <a:rPr lang="ru-RU" dirty="0" smtClean="0"/>
              <a:t>или крупное выделение</a:t>
            </a:r>
          </a:p>
          <a:p>
            <a:pPr lvl="2"/>
            <a:r>
              <a:rPr lang="ru-RU" dirty="0" smtClean="0"/>
              <a:t>Подзаголовок</a:t>
            </a:r>
          </a:p>
          <a:p>
            <a:pPr lvl="3"/>
            <a:r>
              <a:rPr lang="ru-RU" dirty="0" smtClean="0"/>
              <a:t>Список</a:t>
            </a:r>
          </a:p>
          <a:p>
            <a:pPr lvl="4"/>
            <a:r>
              <a:rPr lang="ru-RU" dirty="0" smtClean="0"/>
              <a:t>Нумерованный список</a:t>
            </a:r>
          </a:p>
          <a:p>
            <a:pPr lvl="5"/>
            <a:r>
              <a:rPr lang="ru-RU" dirty="0" smtClean="0"/>
              <a:t>Крупный текст</a:t>
            </a:r>
          </a:p>
          <a:p>
            <a:pPr lvl="6"/>
            <a:r>
              <a:rPr lang="ru-RU" dirty="0" smtClean="0"/>
              <a:t>7 уровень</a:t>
            </a:r>
          </a:p>
          <a:p>
            <a:pPr lvl="7"/>
            <a:r>
              <a:rPr lang="ru-RU" dirty="0" smtClean="0"/>
              <a:t>8 уровень</a:t>
            </a:r>
          </a:p>
          <a:p>
            <a:pPr lvl="8"/>
            <a:r>
              <a:rPr lang="ru-RU" dirty="0" smtClean="0"/>
              <a:t>Мелкое примечание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0" y="1139400"/>
            <a:ext cx="5892800" cy="50375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8339-719C-4861-8363-E1FB827D4E51}" type="datetime1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50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72000" y="1139400"/>
            <a:ext cx="5342400" cy="5037563"/>
          </a:xfrm>
        </p:spPr>
        <p:txBody>
          <a:bodyPr/>
          <a:lstStyle>
            <a:lvl1pPr marL="0" indent="0">
              <a:defRPr/>
            </a:lvl1pPr>
            <a:lvl2pPr marL="0" indent="0">
              <a:defRPr b="1"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lvl="0"/>
            <a:r>
              <a:rPr lang="ru-RU" dirty="0" smtClean="0"/>
              <a:t>Обычный текст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Список</a:t>
            </a:r>
          </a:p>
          <a:p>
            <a:pPr lvl="3"/>
            <a:r>
              <a:rPr lang="ru-RU" dirty="0" smtClean="0"/>
              <a:t>Нумерованный список</a:t>
            </a:r>
          </a:p>
          <a:p>
            <a:pPr lvl="4"/>
            <a:r>
              <a:rPr lang="ru-RU" dirty="0" smtClean="0"/>
              <a:t>Крупный текст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0" y="1139400"/>
            <a:ext cx="5892800" cy="5037563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6543-BF09-488A-A716-1C61B3CF9A08}" type="datetime1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22070194"/>
              </p:ext>
            </p:extLst>
          </p:nvPr>
        </p:nvGraphicFramePr>
        <p:xfrm>
          <a:off x="6096001" y="1139400"/>
          <a:ext cx="5892801" cy="494683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964267">
                  <a:extLst>
                    <a:ext uri="{9D8B030D-6E8A-4147-A177-3AD203B41FA5}">
                      <a16:colId xmlns:a16="http://schemas.microsoft.com/office/drawing/2014/main" xmlns="" val="2632624175"/>
                    </a:ext>
                  </a:extLst>
                </a:gridCol>
                <a:gridCol w="1964267">
                  <a:extLst>
                    <a:ext uri="{9D8B030D-6E8A-4147-A177-3AD203B41FA5}">
                      <a16:colId xmlns:a16="http://schemas.microsoft.com/office/drawing/2014/main" xmlns="" val="3586277747"/>
                    </a:ext>
                  </a:extLst>
                </a:gridCol>
                <a:gridCol w="1964267">
                  <a:extLst>
                    <a:ext uri="{9D8B030D-6E8A-4147-A177-3AD203B41FA5}">
                      <a16:colId xmlns:a16="http://schemas.microsoft.com/office/drawing/2014/main" xmlns="" val="715618865"/>
                    </a:ext>
                  </a:extLst>
                </a:gridCol>
              </a:tblGrid>
              <a:tr h="4497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3508982556"/>
                  </a:ext>
                </a:extLst>
              </a:tr>
              <a:tr h="4497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1881691873"/>
                  </a:ext>
                </a:extLst>
              </a:tr>
              <a:tr h="4497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3604329283"/>
                  </a:ext>
                </a:extLst>
              </a:tr>
              <a:tr h="4497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795251806"/>
                  </a:ext>
                </a:extLst>
              </a:tr>
              <a:tr h="4497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2527778921"/>
                  </a:ext>
                </a:extLst>
              </a:tr>
              <a:tr h="4497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1615304943"/>
                  </a:ext>
                </a:extLst>
              </a:tr>
              <a:tr h="4497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3123626328"/>
                  </a:ext>
                </a:extLst>
              </a:tr>
              <a:tr h="4497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796009808"/>
                  </a:ext>
                </a:extLst>
              </a:tr>
              <a:tr h="4497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2068903525"/>
                  </a:ext>
                </a:extLst>
              </a:tr>
              <a:tr h="4497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4096347170"/>
                  </a:ext>
                </a:extLst>
              </a:tr>
              <a:tr h="4497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36000" marT="36000" marB="36000"/>
                </a:tc>
                <a:extLst>
                  <a:ext uri="{0D108BD9-81ED-4DB2-BD59-A6C34878D82A}">
                    <a16:rowId xmlns:a16="http://schemas.microsoft.com/office/drawing/2014/main" xmlns="" val="1755083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827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72000" y="1139400"/>
            <a:ext cx="5342400" cy="5037563"/>
          </a:xfrm>
        </p:spPr>
        <p:txBody>
          <a:bodyPr/>
          <a:lstStyle>
            <a:lvl1pPr marL="0" indent="0">
              <a:defRPr/>
            </a:lvl1pPr>
            <a:lvl2pPr marL="0" indent="0">
              <a:defRPr b="1"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lvl="0"/>
            <a:r>
              <a:rPr lang="ru-RU" dirty="0" smtClean="0"/>
              <a:t>Обычный текст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Список</a:t>
            </a:r>
          </a:p>
          <a:p>
            <a:pPr lvl="3"/>
            <a:r>
              <a:rPr lang="ru-RU" dirty="0" smtClean="0"/>
              <a:t>Нумерованный список</a:t>
            </a:r>
          </a:p>
          <a:p>
            <a:pPr lvl="4"/>
            <a:r>
              <a:rPr lang="ru-RU" dirty="0" smtClean="0"/>
              <a:t>Крупный текст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E45F4-9346-4B84-8C0C-EA7BECCFEEE7}" type="datetime1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6096000" y="1139400"/>
            <a:ext cx="5892800" cy="534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8788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1139400"/>
            <a:ext cx="11616800" cy="53423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4406A2CC-9061-4D28-BD22-0FA39F676FE2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5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Круп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1139400"/>
            <a:ext cx="11616800" cy="5342399"/>
          </a:xfrm>
        </p:spPr>
        <p:txBody>
          <a:bodyPr anchor="ctr"/>
          <a:lstStyle>
            <a:lvl1pPr algn="ctr">
              <a:defRPr sz="6000"/>
            </a:lvl1pPr>
            <a:lvl2pPr algn="ctr">
              <a:defRPr sz="3000"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72DDFEBE-74EE-4CC6-BBB1-6F883AAEADBA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98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Крупный текст с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72000" y="1139400"/>
            <a:ext cx="6295500" cy="5037563"/>
          </a:xfrm>
        </p:spPr>
        <p:txBody>
          <a:bodyPr/>
          <a:lstStyle>
            <a:lvl1pPr marL="0" indent="0">
              <a:defRPr sz="6000"/>
            </a:lvl1pPr>
            <a:lvl2pPr marL="0" indent="0">
              <a:spcBef>
                <a:spcPts val="2000"/>
              </a:spcBef>
              <a:defRPr sz="4500" b="0"/>
            </a:lvl2pPr>
            <a:lvl3pPr marL="0" indent="0">
              <a:defRPr sz="3000" b="0"/>
            </a:lvl3pPr>
            <a:lvl4pPr marL="625475" indent="-447675">
              <a:spcBef>
                <a:spcPts val="1000"/>
              </a:spcBef>
              <a:defRPr sz="3000"/>
            </a:lvl4pPr>
            <a:lvl5pPr marL="984250" indent="-444500">
              <a:buSzPct val="80000"/>
              <a:buFont typeface="Webdings" panose="05030102010509060703" pitchFamily="18" charset="2"/>
              <a:buChar char=""/>
              <a:defRPr sz="2500"/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lvl6pPr>
            <a:lvl7pPr marL="625475" indent="-360363">
              <a:buClr>
                <a:srgbClr val="C4E6FE"/>
              </a:buClr>
              <a:buSzPct val="100000"/>
              <a:buFont typeface="Webdings" panose="05030102010509060703" pitchFamily="18" charset="2"/>
              <a:buChar char="4"/>
              <a:defRPr sz="2000"/>
            </a:lvl7pPr>
            <a:lvl8pPr marL="625475" indent="-266700">
              <a:defRPr sz="2000"/>
            </a:lvl8pPr>
            <a:lvl9pPr>
              <a:defRPr/>
            </a:lvl9pPr>
          </a:lstStyle>
          <a:p>
            <a:pPr lvl="0"/>
            <a:r>
              <a:rPr lang="ru-RU" dirty="0" smtClean="0"/>
              <a:t>Крупный текст</a:t>
            </a:r>
          </a:p>
          <a:p>
            <a:pPr lvl="1"/>
            <a:r>
              <a:rPr lang="ru-RU" dirty="0" smtClean="0"/>
              <a:t>Средний текст</a:t>
            </a:r>
          </a:p>
          <a:p>
            <a:pPr lvl="2"/>
            <a:r>
              <a:rPr lang="ru-RU" dirty="0" smtClean="0"/>
              <a:t>Текст помельче</a:t>
            </a:r>
          </a:p>
          <a:p>
            <a:pPr lvl="3"/>
            <a:r>
              <a:rPr lang="ru-RU" dirty="0" smtClean="0"/>
              <a:t>Список</a:t>
            </a:r>
          </a:p>
          <a:p>
            <a:pPr lvl="4"/>
            <a:r>
              <a:rPr lang="ru-RU" dirty="0" smtClean="0"/>
              <a:t>Вложенный список</a:t>
            </a:r>
            <a:endParaRPr lang="en-US" dirty="0" smtClean="0"/>
          </a:p>
          <a:p>
            <a:pPr lvl="5"/>
            <a:r>
              <a:rPr lang="ru-RU" dirty="0" smtClean="0"/>
              <a:t>Уровень 6</a:t>
            </a:r>
          </a:p>
          <a:p>
            <a:pPr lvl="6"/>
            <a:r>
              <a:rPr lang="ru-RU" dirty="0" smtClean="0"/>
              <a:t>Уровень 7</a:t>
            </a:r>
          </a:p>
          <a:p>
            <a:pPr lvl="7"/>
            <a:r>
              <a:rPr lang="ru-RU" dirty="0" smtClean="0"/>
              <a:t>Уровень 8</a:t>
            </a:r>
          </a:p>
          <a:p>
            <a:pPr lvl="8"/>
            <a:r>
              <a:rPr lang="ru-RU" dirty="0" smtClean="0"/>
              <a:t>Большая цифра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F651-E991-415E-9877-196519CB9060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6858000" y="1139400"/>
            <a:ext cx="5130800" cy="534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039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-9526" y="0"/>
            <a:ext cx="12192001" cy="6858000"/>
          </a:xfrm>
          <a:prstGeom prst="rect">
            <a:avLst/>
          </a:prstGeom>
          <a:solidFill>
            <a:srgbClr val="004B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Freeform 362"/>
          <p:cNvSpPr>
            <a:spLocks noEditPoints="1"/>
          </p:cNvSpPr>
          <p:nvPr userDrawn="1"/>
        </p:nvSpPr>
        <p:spPr bwMode="auto">
          <a:xfrm>
            <a:off x="5132381" y="1729624"/>
            <a:ext cx="6060061" cy="774616"/>
          </a:xfrm>
          <a:custGeom>
            <a:avLst/>
            <a:gdLst>
              <a:gd name="T0" fmla="*/ 848 w 1007"/>
              <a:gd name="T1" fmla="*/ 6 h 129"/>
              <a:gd name="T2" fmla="*/ 848 w 1007"/>
              <a:gd name="T3" fmla="*/ 126 h 129"/>
              <a:gd name="T4" fmla="*/ 882 w 1007"/>
              <a:gd name="T5" fmla="*/ 126 h 129"/>
              <a:gd name="T6" fmla="*/ 897 w 1007"/>
              <a:gd name="T7" fmla="*/ 2 h 129"/>
              <a:gd name="T8" fmla="*/ 287 w 1007"/>
              <a:gd name="T9" fmla="*/ 126 h 129"/>
              <a:gd name="T10" fmla="*/ 328 w 1007"/>
              <a:gd name="T11" fmla="*/ 26 h 129"/>
              <a:gd name="T12" fmla="*/ 269 w 1007"/>
              <a:gd name="T13" fmla="*/ 26 h 129"/>
              <a:gd name="T14" fmla="*/ 208 w 1007"/>
              <a:gd name="T15" fmla="*/ 45 h 129"/>
              <a:gd name="T16" fmla="*/ 183 w 1007"/>
              <a:gd name="T17" fmla="*/ 6 h 129"/>
              <a:gd name="T18" fmla="*/ 214 w 1007"/>
              <a:gd name="T19" fmla="*/ 68 h 129"/>
              <a:gd name="T20" fmla="*/ 253 w 1007"/>
              <a:gd name="T21" fmla="*/ 126 h 129"/>
              <a:gd name="T22" fmla="*/ 231 w 1007"/>
              <a:gd name="T23" fmla="*/ 48 h 129"/>
              <a:gd name="T24" fmla="*/ 564 w 1007"/>
              <a:gd name="T25" fmla="*/ 65 h 129"/>
              <a:gd name="T26" fmla="*/ 631 w 1007"/>
              <a:gd name="T27" fmla="*/ 110 h 129"/>
              <a:gd name="T28" fmla="*/ 601 w 1007"/>
              <a:gd name="T29" fmla="*/ 3 h 129"/>
              <a:gd name="T30" fmla="*/ 589 w 1007"/>
              <a:gd name="T31" fmla="*/ 96 h 129"/>
              <a:gd name="T32" fmla="*/ 589 w 1007"/>
              <a:gd name="T33" fmla="*/ 35 h 129"/>
              <a:gd name="T34" fmla="*/ 618 w 1007"/>
              <a:gd name="T35" fmla="*/ 65 h 129"/>
              <a:gd name="T36" fmla="*/ 101 w 1007"/>
              <a:gd name="T37" fmla="*/ 21 h 129"/>
              <a:gd name="T38" fmla="*/ 129 w 1007"/>
              <a:gd name="T39" fmla="*/ 128 h 129"/>
              <a:gd name="T40" fmla="*/ 158 w 1007"/>
              <a:gd name="T41" fmla="*/ 21 h 129"/>
              <a:gd name="T42" fmla="*/ 129 w 1007"/>
              <a:gd name="T43" fmla="*/ 108 h 129"/>
              <a:gd name="T44" fmla="*/ 112 w 1007"/>
              <a:gd name="T45" fmla="*/ 66 h 129"/>
              <a:gd name="T46" fmla="*/ 142 w 1007"/>
              <a:gd name="T47" fmla="*/ 35 h 129"/>
              <a:gd name="T48" fmla="*/ 510 w 1007"/>
              <a:gd name="T49" fmla="*/ 6 h 129"/>
              <a:gd name="T50" fmla="*/ 510 w 1007"/>
              <a:gd name="T51" fmla="*/ 126 h 129"/>
              <a:gd name="T52" fmla="*/ 541 w 1007"/>
              <a:gd name="T53" fmla="*/ 86 h 129"/>
              <a:gd name="T54" fmla="*/ 510 w 1007"/>
              <a:gd name="T55" fmla="*/ 6 h 129"/>
              <a:gd name="T56" fmla="*/ 512 w 1007"/>
              <a:gd name="T57" fmla="*/ 72 h 129"/>
              <a:gd name="T58" fmla="*/ 510 w 1007"/>
              <a:gd name="T59" fmla="*/ 24 h 129"/>
              <a:gd name="T60" fmla="*/ 523 w 1007"/>
              <a:gd name="T61" fmla="*/ 71 h 129"/>
              <a:gd name="T62" fmla="*/ 22 w 1007"/>
              <a:gd name="T63" fmla="*/ 26 h 129"/>
              <a:gd name="T64" fmla="*/ 71 w 1007"/>
              <a:gd name="T65" fmla="*/ 126 h 129"/>
              <a:gd name="T66" fmla="*/ 0 w 1007"/>
              <a:gd name="T67" fmla="*/ 126 h 129"/>
              <a:gd name="T68" fmla="*/ 690 w 1007"/>
              <a:gd name="T69" fmla="*/ 37 h 129"/>
              <a:gd name="T70" fmla="*/ 723 w 1007"/>
              <a:gd name="T71" fmla="*/ 3 h 129"/>
              <a:gd name="T72" fmla="*/ 657 w 1007"/>
              <a:gd name="T73" fmla="*/ 66 h 129"/>
              <a:gd name="T74" fmla="*/ 724 w 1007"/>
              <a:gd name="T75" fmla="*/ 129 h 129"/>
              <a:gd name="T76" fmla="*/ 691 w 1007"/>
              <a:gd name="T77" fmla="*/ 96 h 129"/>
              <a:gd name="T78" fmla="*/ 347 w 1007"/>
              <a:gd name="T79" fmla="*/ 6 h 129"/>
              <a:gd name="T80" fmla="*/ 367 w 1007"/>
              <a:gd name="T81" fmla="*/ 68 h 129"/>
              <a:gd name="T82" fmla="*/ 423 w 1007"/>
              <a:gd name="T83" fmla="*/ 126 h 129"/>
              <a:gd name="T84" fmla="*/ 368 w 1007"/>
              <a:gd name="T85" fmla="*/ 48 h 129"/>
              <a:gd name="T86" fmla="*/ 388 w 1007"/>
              <a:gd name="T87" fmla="*/ 31 h 129"/>
              <a:gd name="T88" fmla="*/ 773 w 1007"/>
              <a:gd name="T89" fmla="*/ 96 h 129"/>
              <a:gd name="T90" fmla="*/ 804 w 1007"/>
              <a:gd name="T91" fmla="*/ 25 h 129"/>
              <a:gd name="T92" fmla="*/ 804 w 1007"/>
              <a:gd name="T93" fmla="*/ 3 h 129"/>
              <a:gd name="T94" fmla="*/ 756 w 1007"/>
              <a:gd name="T95" fmla="*/ 111 h 129"/>
              <a:gd name="T96" fmla="*/ 806 w 1007"/>
              <a:gd name="T97" fmla="*/ 108 h 129"/>
              <a:gd name="T98" fmla="*/ 1001 w 1007"/>
              <a:gd name="T99" fmla="*/ 0 h 129"/>
              <a:gd name="T100" fmla="*/ 951 w 1007"/>
              <a:gd name="T101" fmla="*/ 6 h 129"/>
              <a:gd name="T102" fmla="*/ 951 w 1007"/>
              <a:gd name="T103" fmla="*/ 126 h 129"/>
              <a:gd name="T104" fmla="*/ 985 w 1007"/>
              <a:gd name="T105" fmla="*/ 12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07" h="129">
                <a:moveTo>
                  <a:pt x="897" y="2"/>
                </a:moveTo>
                <a:cubicBezTo>
                  <a:pt x="897" y="2"/>
                  <a:pt x="852" y="44"/>
                  <a:pt x="848" y="48"/>
                </a:cubicBezTo>
                <a:cubicBezTo>
                  <a:pt x="848" y="43"/>
                  <a:pt x="848" y="6"/>
                  <a:pt x="848" y="6"/>
                </a:cubicBezTo>
                <a:cubicBezTo>
                  <a:pt x="826" y="6"/>
                  <a:pt x="826" y="6"/>
                  <a:pt x="826" y="6"/>
                </a:cubicBezTo>
                <a:cubicBezTo>
                  <a:pt x="826" y="126"/>
                  <a:pt x="826" y="126"/>
                  <a:pt x="826" y="126"/>
                </a:cubicBezTo>
                <a:cubicBezTo>
                  <a:pt x="848" y="126"/>
                  <a:pt x="848" y="126"/>
                  <a:pt x="848" y="126"/>
                </a:cubicBezTo>
                <a:cubicBezTo>
                  <a:pt x="848" y="126"/>
                  <a:pt x="848" y="78"/>
                  <a:pt x="848" y="76"/>
                </a:cubicBezTo>
                <a:cubicBezTo>
                  <a:pt x="849" y="76"/>
                  <a:pt x="875" y="51"/>
                  <a:pt x="879" y="47"/>
                </a:cubicBezTo>
                <a:cubicBezTo>
                  <a:pt x="879" y="53"/>
                  <a:pt x="882" y="126"/>
                  <a:pt x="882" y="126"/>
                </a:cubicBezTo>
                <a:cubicBezTo>
                  <a:pt x="904" y="126"/>
                  <a:pt x="904" y="126"/>
                  <a:pt x="904" y="126"/>
                </a:cubicBezTo>
                <a:cubicBezTo>
                  <a:pt x="899" y="0"/>
                  <a:pt x="899" y="0"/>
                  <a:pt x="899" y="0"/>
                </a:cubicBezTo>
                <a:lnTo>
                  <a:pt x="897" y="2"/>
                </a:lnTo>
                <a:close/>
                <a:moveTo>
                  <a:pt x="269" y="26"/>
                </a:moveTo>
                <a:cubicBezTo>
                  <a:pt x="269" y="26"/>
                  <a:pt x="285" y="26"/>
                  <a:pt x="287" y="26"/>
                </a:cubicBezTo>
                <a:cubicBezTo>
                  <a:pt x="287" y="28"/>
                  <a:pt x="287" y="126"/>
                  <a:pt x="287" y="126"/>
                </a:cubicBezTo>
                <a:cubicBezTo>
                  <a:pt x="309" y="126"/>
                  <a:pt x="309" y="126"/>
                  <a:pt x="309" y="126"/>
                </a:cubicBezTo>
                <a:cubicBezTo>
                  <a:pt x="309" y="126"/>
                  <a:pt x="309" y="28"/>
                  <a:pt x="309" y="26"/>
                </a:cubicBezTo>
                <a:cubicBezTo>
                  <a:pt x="311" y="26"/>
                  <a:pt x="328" y="26"/>
                  <a:pt x="328" y="26"/>
                </a:cubicBezTo>
                <a:cubicBezTo>
                  <a:pt x="328" y="6"/>
                  <a:pt x="328" y="6"/>
                  <a:pt x="328" y="6"/>
                </a:cubicBezTo>
                <a:cubicBezTo>
                  <a:pt x="269" y="6"/>
                  <a:pt x="269" y="6"/>
                  <a:pt x="269" y="6"/>
                </a:cubicBezTo>
                <a:lnTo>
                  <a:pt x="269" y="26"/>
                </a:lnTo>
                <a:close/>
                <a:moveTo>
                  <a:pt x="231" y="48"/>
                </a:moveTo>
                <a:cubicBezTo>
                  <a:pt x="229" y="48"/>
                  <a:pt x="219" y="48"/>
                  <a:pt x="219" y="48"/>
                </a:cubicBezTo>
                <a:cubicBezTo>
                  <a:pt x="214" y="48"/>
                  <a:pt x="210" y="47"/>
                  <a:pt x="208" y="45"/>
                </a:cubicBezTo>
                <a:cubicBezTo>
                  <a:pt x="206" y="43"/>
                  <a:pt x="205" y="41"/>
                  <a:pt x="205" y="38"/>
                </a:cubicBezTo>
                <a:cubicBezTo>
                  <a:pt x="205" y="6"/>
                  <a:pt x="205" y="6"/>
                  <a:pt x="205" y="6"/>
                </a:cubicBezTo>
                <a:cubicBezTo>
                  <a:pt x="183" y="6"/>
                  <a:pt x="183" y="6"/>
                  <a:pt x="183" y="6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8"/>
                  <a:pt x="186" y="55"/>
                  <a:pt x="192" y="60"/>
                </a:cubicBezTo>
                <a:cubicBezTo>
                  <a:pt x="198" y="65"/>
                  <a:pt x="206" y="68"/>
                  <a:pt x="214" y="68"/>
                </a:cubicBezTo>
                <a:cubicBezTo>
                  <a:pt x="214" y="68"/>
                  <a:pt x="229" y="68"/>
                  <a:pt x="231" y="68"/>
                </a:cubicBezTo>
                <a:cubicBezTo>
                  <a:pt x="231" y="70"/>
                  <a:pt x="231" y="126"/>
                  <a:pt x="231" y="126"/>
                </a:cubicBezTo>
                <a:cubicBezTo>
                  <a:pt x="253" y="126"/>
                  <a:pt x="253" y="126"/>
                  <a:pt x="253" y="126"/>
                </a:cubicBezTo>
                <a:cubicBezTo>
                  <a:pt x="253" y="6"/>
                  <a:pt x="253" y="6"/>
                  <a:pt x="253" y="6"/>
                </a:cubicBezTo>
                <a:cubicBezTo>
                  <a:pt x="231" y="6"/>
                  <a:pt x="231" y="6"/>
                  <a:pt x="231" y="6"/>
                </a:cubicBezTo>
                <a:cubicBezTo>
                  <a:pt x="231" y="6"/>
                  <a:pt x="231" y="46"/>
                  <a:pt x="231" y="48"/>
                </a:cubicBezTo>
                <a:close/>
                <a:moveTo>
                  <a:pt x="601" y="3"/>
                </a:moveTo>
                <a:cubicBezTo>
                  <a:pt x="590" y="3"/>
                  <a:pt x="580" y="9"/>
                  <a:pt x="574" y="21"/>
                </a:cubicBezTo>
                <a:cubicBezTo>
                  <a:pt x="567" y="32"/>
                  <a:pt x="564" y="47"/>
                  <a:pt x="564" y="65"/>
                </a:cubicBezTo>
                <a:cubicBezTo>
                  <a:pt x="564" y="84"/>
                  <a:pt x="567" y="100"/>
                  <a:pt x="573" y="111"/>
                </a:cubicBezTo>
                <a:cubicBezTo>
                  <a:pt x="580" y="122"/>
                  <a:pt x="589" y="128"/>
                  <a:pt x="601" y="128"/>
                </a:cubicBezTo>
                <a:cubicBezTo>
                  <a:pt x="614" y="128"/>
                  <a:pt x="624" y="122"/>
                  <a:pt x="631" y="110"/>
                </a:cubicBezTo>
                <a:cubicBezTo>
                  <a:pt x="637" y="99"/>
                  <a:pt x="640" y="84"/>
                  <a:pt x="640" y="65"/>
                </a:cubicBezTo>
                <a:cubicBezTo>
                  <a:pt x="640" y="47"/>
                  <a:pt x="637" y="32"/>
                  <a:pt x="630" y="21"/>
                </a:cubicBezTo>
                <a:cubicBezTo>
                  <a:pt x="623" y="9"/>
                  <a:pt x="614" y="3"/>
                  <a:pt x="601" y="3"/>
                </a:cubicBezTo>
                <a:close/>
                <a:moveTo>
                  <a:pt x="614" y="97"/>
                </a:moveTo>
                <a:cubicBezTo>
                  <a:pt x="611" y="104"/>
                  <a:pt x="607" y="108"/>
                  <a:pt x="601" y="108"/>
                </a:cubicBezTo>
                <a:cubicBezTo>
                  <a:pt x="596" y="108"/>
                  <a:pt x="592" y="104"/>
                  <a:pt x="589" y="96"/>
                </a:cubicBezTo>
                <a:cubicBezTo>
                  <a:pt x="589" y="96"/>
                  <a:pt x="589" y="96"/>
                  <a:pt x="589" y="96"/>
                </a:cubicBezTo>
                <a:cubicBezTo>
                  <a:pt x="586" y="88"/>
                  <a:pt x="585" y="78"/>
                  <a:pt x="585" y="66"/>
                </a:cubicBezTo>
                <a:cubicBezTo>
                  <a:pt x="585" y="53"/>
                  <a:pt x="586" y="42"/>
                  <a:pt x="589" y="35"/>
                </a:cubicBezTo>
                <a:cubicBezTo>
                  <a:pt x="592" y="27"/>
                  <a:pt x="596" y="23"/>
                  <a:pt x="601" y="23"/>
                </a:cubicBezTo>
                <a:cubicBezTo>
                  <a:pt x="607" y="23"/>
                  <a:pt x="611" y="27"/>
                  <a:pt x="614" y="35"/>
                </a:cubicBezTo>
                <a:cubicBezTo>
                  <a:pt x="617" y="42"/>
                  <a:pt x="618" y="52"/>
                  <a:pt x="618" y="65"/>
                </a:cubicBezTo>
                <a:cubicBezTo>
                  <a:pt x="618" y="78"/>
                  <a:pt x="617" y="89"/>
                  <a:pt x="614" y="97"/>
                </a:cubicBezTo>
                <a:close/>
                <a:moveTo>
                  <a:pt x="129" y="3"/>
                </a:moveTo>
                <a:cubicBezTo>
                  <a:pt x="117" y="3"/>
                  <a:pt x="108" y="9"/>
                  <a:pt x="101" y="21"/>
                </a:cubicBezTo>
                <a:cubicBezTo>
                  <a:pt x="95" y="32"/>
                  <a:pt x="92" y="47"/>
                  <a:pt x="92" y="65"/>
                </a:cubicBezTo>
                <a:cubicBezTo>
                  <a:pt x="92" y="84"/>
                  <a:pt x="95" y="100"/>
                  <a:pt x="101" y="111"/>
                </a:cubicBezTo>
                <a:cubicBezTo>
                  <a:pt x="107" y="122"/>
                  <a:pt x="117" y="128"/>
                  <a:pt x="129" y="128"/>
                </a:cubicBezTo>
                <a:cubicBezTo>
                  <a:pt x="141" y="128"/>
                  <a:pt x="151" y="122"/>
                  <a:pt x="158" y="110"/>
                </a:cubicBezTo>
                <a:cubicBezTo>
                  <a:pt x="165" y="99"/>
                  <a:pt x="168" y="84"/>
                  <a:pt x="168" y="65"/>
                </a:cubicBezTo>
                <a:cubicBezTo>
                  <a:pt x="168" y="47"/>
                  <a:pt x="165" y="32"/>
                  <a:pt x="158" y="21"/>
                </a:cubicBezTo>
                <a:cubicBezTo>
                  <a:pt x="151" y="9"/>
                  <a:pt x="141" y="3"/>
                  <a:pt x="129" y="3"/>
                </a:cubicBezTo>
                <a:close/>
                <a:moveTo>
                  <a:pt x="141" y="97"/>
                </a:moveTo>
                <a:cubicBezTo>
                  <a:pt x="138" y="104"/>
                  <a:pt x="134" y="108"/>
                  <a:pt x="129" y="108"/>
                </a:cubicBezTo>
                <a:cubicBezTo>
                  <a:pt x="124" y="108"/>
                  <a:pt x="120" y="104"/>
                  <a:pt x="117" y="96"/>
                </a:cubicBezTo>
                <a:cubicBezTo>
                  <a:pt x="117" y="96"/>
                  <a:pt x="117" y="96"/>
                  <a:pt x="117" y="96"/>
                </a:cubicBezTo>
                <a:cubicBezTo>
                  <a:pt x="114" y="88"/>
                  <a:pt x="112" y="78"/>
                  <a:pt x="112" y="66"/>
                </a:cubicBezTo>
                <a:cubicBezTo>
                  <a:pt x="112" y="53"/>
                  <a:pt x="114" y="42"/>
                  <a:pt x="117" y="35"/>
                </a:cubicBezTo>
                <a:cubicBezTo>
                  <a:pt x="120" y="27"/>
                  <a:pt x="124" y="23"/>
                  <a:pt x="129" y="23"/>
                </a:cubicBezTo>
                <a:cubicBezTo>
                  <a:pt x="135" y="23"/>
                  <a:pt x="139" y="27"/>
                  <a:pt x="142" y="35"/>
                </a:cubicBezTo>
                <a:cubicBezTo>
                  <a:pt x="145" y="42"/>
                  <a:pt x="146" y="52"/>
                  <a:pt x="146" y="65"/>
                </a:cubicBezTo>
                <a:cubicBezTo>
                  <a:pt x="146" y="78"/>
                  <a:pt x="144" y="89"/>
                  <a:pt x="141" y="97"/>
                </a:cubicBezTo>
                <a:close/>
                <a:moveTo>
                  <a:pt x="510" y="6"/>
                </a:moveTo>
                <a:cubicBezTo>
                  <a:pt x="487" y="6"/>
                  <a:pt x="487" y="6"/>
                  <a:pt x="487" y="6"/>
                </a:cubicBezTo>
                <a:cubicBezTo>
                  <a:pt x="487" y="126"/>
                  <a:pt x="487" y="126"/>
                  <a:pt x="487" y="126"/>
                </a:cubicBezTo>
                <a:cubicBezTo>
                  <a:pt x="510" y="126"/>
                  <a:pt x="510" y="126"/>
                  <a:pt x="510" y="126"/>
                </a:cubicBezTo>
                <a:cubicBezTo>
                  <a:pt x="510" y="126"/>
                  <a:pt x="510" y="95"/>
                  <a:pt x="510" y="91"/>
                </a:cubicBezTo>
                <a:cubicBezTo>
                  <a:pt x="514" y="95"/>
                  <a:pt x="518" y="97"/>
                  <a:pt x="523" y="97"/>
                </a:cubicBezTo>
                <a:cubicBezTo>
                  <a:pt x="531" y="97"/>
                  <a:pt x="537" y="93"/>
                  <a:pt x="541" y="86"/>
                </a:cubicBezTo>
                <a:cubicBezTo>
                  <a:pt x="547" y="78"/>
                  <a:pt x="549" y="67"/>
                  <a:pt x="549" y="52"/>
                </a:cubicBezTo>
                <a:cubicBezTo>
                  <a:pt x="549" y="42"/>
                  <a:pt x="547" y="33"/>
                  <a:pt x="543" y="25"/>
                </a:cubicBezTo>
                <a:cubicBezTo>
                  <a:pt x="536" y="12"/>
                  <a:pt x="525" y="6"/>
                  <a:pt x="510" y="6"/>
                </a:cubicBezTo>
                <a:close/>
                <a:moveTo>
                  <a:pt x="523" y="71"/>
                </a:moveTo>
                <a:cubicBezTo>
                  <a:pt x="522" y="74"/>
                  <a:pt x="520" y="76"/>
                  <a:pt x="518" y="76"/>
                </a:cubicBezTo>
                <a:cubicBezTo>
                  <a:pt x="515" y="76"/>
                  <a:pt x="514" y="74"/>
                  <a:pt x="512" y="72"/>
                </a:cubicBezTo>
                <a:cubicBezTo>
                  <a:pt x="510" y="69"/>
                  <a:pt x="510" y="65"/>
                  <a:pt x="510" y="59"/>
                </a:cubicBezTo>
                <a:cubicBezTo>
                  <a:pt x="510" y="59"/>
                  <a:pt x="510" y="27"/>
                  <a:pt x="510" y="24"/>
                </a:cubicBezTo>
                <a:cubicBezTo>
                  <a:pt x="510" y="24"/>
                  <a:pt x="510" y="24"/>
                  <a:pt x="510" y="24"/>
                </a:cubicBezTo>
                <a:cubicBezTo>
                  <a:pt x="515" y="24"/>
                  <a:pt x="519" y="27"/>
                  <a:pt x="522" y="32"/>
                </a:cubicBezTo>
                <a:cubicBezTo>
                  <a:pt x="525" y="37"/>
                  <a:pt x="526" y="46"/>
                  <a:pt x="526" y="57"/>
                </a:cubicBezTo>
                <a:cubicBezTo>
                  <a:pt x="526" y="63"/>
                  <a:pt x="525" y="68"/>
                  <a:pt x="523" y="71"/>
                </a:cubicBezTo>
                <a:close/>
                <a:moveTo>
                  <a:pt x="0" y="126"/>
                </a:moveTo>
                <a:cubicBezTo>
                  <a:pt x="22" y="126"/>
                  <a:pt x="22" y="126"/>
                  <a:pt x="22" y="126"/>
                </a:cubicBezTo>
                <a:cubicBezTo>
                  <a:pt x="22" y="126"/>
                  <a:pt x="22" y="28"/>
                  <a:pt x="22" y="26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8"/>
                  <a:pt x="49" y="126"/>
                  <a:pt x="49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6"/>
                  <a:pt x="71" y="6"/>
                  <a:pt x="71" y="6"/>
                </a:cubicBezTo>
                <a:cubicBezTo>
                  <a:pt x="0" y="6"/>
                  <a:pt x="0" y="6"/>
                  <a:pt x="0" y="6"/>
                </a:cubicBezTo>
                <a:lnTo>
                  <a:pt x="0" y="126"/>
                </a:lnTo>
                <a:close/>
                <a:moveTo>
                  <a:pt x="691" y="96"/>
                </a:moveTo>
                <a:cubicBezTo>
                  <a:pt x="684" y="88"/>
                  <a:pt x="680" y="78"/>
                  <a:pt x="680" y="66"/>
                </a:cubicBezTo>
                <a:cubicBezTo>
                  <a:pt x="680" y="54"/>
                  <a:pt x="684" y="44"/>
                  <a:pt x="690" y="37"/>
                </a:cubicBezTo>
                <a:cubicBezTo>
                  <a:pt x="697" y="29"/>
                  <a:pt x="708" y="25"/>
                  <a:pt x="722" y="25"/>
                </a:cubicBezTo>
                <a:cubicBezTo>
                  <a:pt x="723" y="25"/>
                  <a:pt x="723" y="25"/>
                  <a:pt x="723" y="25"/>
                </a:cubicBezTo>
                <a:cubicBezTo>
                  <a:pt x="723" y="3"/>
                  <a:pt x="723" y="3"/>
                  <a:pt x="723" y="3"/>
                </a:cubicBezTo>
                <a:cubicBezTo>
                  <a:pt x="722" y="3"/>
                  <a:pt x="722" y="3"/>
                  <a:pt x="722" y="3"/>
                </a:cubicBezTo>
                <a:cubicBezTo>
                  <a:pt x="700" y="3"/>
                  <a:pt x="684" y="9"/>
                  <a:pt x="672" y="21"/>
                </a:cubicBezTo>
                <a:cubicBezTo>
                  <a:pt x="662" y="32"/>
                  <a:pt x="657" y="47"/>
                  <a:pt x="657" y="66"/>
                </a:cubicBezTo>
                <a:cubicBezTo>
                  <a:pt x="657" y="85"/>
                  <a:pt x="662" y="100"/>
                  <a:pt x="674" y="111"/>
                </a:cubicBezTo>
                <a:cubicBezTo>
                  <a:pt x="685" y="123"/>
                  <a:pt x="702" y="129"/>
                  <a:pt x="722" y="129"/>
                </a:cubicBezTo>
                <a:cubicBezTo>
                  <a:pt x="724" y="129"/>
                  <a:pt x="724" y="129"/>
                  <a:pt x="724" y="129"/>
                </a:cubicBezTo>
                <a:cubicBezTo>
                  <a:pt x="724" y="108"/>
                  <a:pt x="724" y="108"/>
                  <a:pt x="724" y="108"/>
                </a:cubicBezTo>
                <a:cubicBezTo>
                  <a:pt x="722" y="108"/>
                  <a:pt x="722" y="108"/>
                  <a:pt x="722" y="108"/>
                </a:cubicBezTo>
                <a:cubicBezTo>
                  <a:pt x="709" y="108"/>
                  <a:pt x="698" y="104"/>
                  <a:pt x="691" y="96"/>
                </a:cubicBezTo>
                <a:close/>
                <a:moveTo>
                  <a:pt x="402" y="13"/>
                </a:moveTo>
                <a:cubicBezTo>
                  <a:pt x="397" y="8"/>
                  <a:pt x="389" y="6"/>
                  <a:pt x="380" y="6"/>
                </a:cubicBezTo>
                <a:cubicBezTo>
                  <a:pt x="347" y="6"/>
                  <a:pt x="347" y="6"/>
                  <a:pt x="347" y="6"/>
                </a:cubicBezTo>
                <a:cubicBezTo>
                  <a:pt x="343" y="126"/>
                  <a:pt x="343" y="126"/>
                  <a:pt x="343" y="126"/>
                </a:cubicBezTo>
                <a:cubicBezTo>
                  <a:pt x="365" y="126"/>
                  <a:pt x="365" y="126"/>
                  <a:pt x="365" y="126"/>
                </a:cubicBezTo>
                <a:cubicBezTo>
                  <a:pt x="365" y="126"/>
                  <a:pt x="367" y="70"/>
                  <a:pt x="367" y="68"/>
                </a:cubicBezTo>
                <a:cubicBezTo>
                  <a:pt x="369" y="68"/>
                  <a:pt x="393" y="68"/>
                  <a:pt x="395" y="68"/>
                </a:cubicBezTo>
                <a:cubicBezTo>
                  <a:pt x="395" y="70"/>
                  <a:pt x="401" y="126"/>
                  <a:pt x="401" y="126"/>
                </a:cubicBezTo>
                <a:cubicBezTo>
                  <a:pt x="423" y="126"/>
                  <a:pt x="423" y="126"/>
                  <a:pt x="423" y="126"/>
                </a:cubicBezTo>
                <a:cubicBezTo>
                  <a:pt x="413" y="38"/>
                  <a:pt x="413" y="38"/>
                  <a:pt x="413" y="38"/>
                </a:cubicBezTo>
                <a:cubicBezTo>
                  <a:pt x="413" y="27"/>
                  <a:pt x="409" y="18"/>
                  <a:pt x="402" y="13"/>
                </a:cubicBezTo>
                <a:close/>
                <a:moveTo>
                  <a:pt x="368" y="48"/>
                </a:moveTo>
                <a:cubicBezTo>
                  <a:pt x="368" y="46"/>
                  <a:pt x="368" y="28"/>
                  <a:pt x="368" y="26"/>
                </a:cubicBezTo>
                <a:cubicBezTo>
                  <a:pt x="370" y="26"/>
                  <a:pt x="376" y="26"/>
                  <a:pt x="376" y="26"/>
                </a:cubicBezTo>
                <a:cubicBezTo>
                  <a:pt x="382" y="26"/>
                  <a:pt x="386" y="28"/>
                  <a:pt x="388" y="31"/>
                </a:cubicBezTo>
                <a:cubicBezTo>
                  <a:pt x="390" y="34"/>
                  <a:pt x="392" y="40"/>
                  <a:pt x="392" y="48"/>
                </a:cubicBezTo>
                <a:lnTo>
                  <a:pt x="368" y="48"/>
                </a:lnTo>
                <a:close/>
                <a:moveTo>
                  <a:pt x="773" y="96"/>
                </a:moveTo>
                <a:cubicBezTo>
                  <a:pt x="766" y="88"/>
                  <a:pt x="763" y="78"/>
                  <a:pt x="763" y="66"/>
                </a:cubicBezTo>
                <a:cubicBezTo>
                  <a:pt x="763" y="54"/>
                  <a:pt x="766" y="44"/>
                  <a:pt x="773" y="37"/>
                </a:cubicBezTo>
                <a:cubicBezTo>
                  <a:pt x="780" y="29"/>
                  <a:pt x="790" y="25"/>
                  <a:pt x="804" y="25"/>
                </a:cubicBezTo>
                <a:cubicBezTo>
                  <a:pt x="806" y="25"/>
                  <a:pt x="806" y="25"/>
                  <a:pt x="806" y="25"/>
                </a:cubicBezTo>
                <a:cubicBezTo>
                  <a:pt x="806" y="3"/>
                  <a:pt x="806" y="3"/>
                  <a:pt x="806" y="3"/>
                </a:cubicBezTo>
                <a:cubicBezTo>
                  <a:pt x="804" y="3"/>
                  <a:pt x="804" y="3"/>
                  <a:pt x="804" y="3"/>
                </a:cubicBezTo>
                <a:cubicBezTo>
                  <a:pt x="783" y="3"/>
                  <a:pt x="766" y="9"/>
                  <a:pt x="755" y="21"/>
                </a:cubicBezTo>
                <a:cubicBezTo>
                  <a:pt x="744" y="32"/>
                  <a:pt x="739" y="47"/>
                  <a:pt x="739" y="66"/>
                </a:cubicBezTo>
                <a:cubicBezTo>
                  <a:pt x="739" y="85"/>
                  <a:pt x="745" y="100"/>
                  <a:pt x="756" y="111"/>
                </a:cubicBezTo>
                <a:cubicBezTo>
                  <a:pt x="768" y="123"/>
                  <a:pt x="784" y="129"/>
                  <a:pt x="805" y="129"/>
                </a:cubicBezTo>
                <a:cubicBezTo>
                  <a:pt x="806" y="129"/>
                  <a:pt x="806" y="129"/>
                  <a:pt x="806" y="129"/>
                </a:cubicBezTo>
                <a:cubicBezTo>
                  <a:pt x="806" y="108"/>
                  <a:pt x="806" y="108"/>
                  <a:pt x="806" y="108"/>
                </a:cubicBezTo>
                <a:cubicBezTo>
                  <a:pt x="805" y="108"/>
                  <a:pt x="805" y="108"/>
                  <a:pt x="805" y="108"/>
                </a:cubicBezTo>
                <a:cubicBezTo>
                  <a:pt x="791" y="108"/>
                  <a:pt x="780" y="104"/>
                  <a:pt x="773" y="96"/>
                </a:cubicBezTo>
                <a:close/>
                <a:moveTo>
                  <a:pt x="1001" y="0"/>
                </a:moveTo>
                <a:cubicBezTo>
                  <a:pt x="999" y="2"/>
                  <a:pt x="999" y="2"/>
                  <a:pt x="999" y="2"/>
                </a:cubicBezTo>
                <a:cubicBezTo>
                  <a:pt x="999" y="2"/>
                  <a:pt x="955" y="44"/>
                  <a:pt x="951" y="48"/>
                </a:cubicBezTo>
                <a:cubicBezTo>
                  <a:pt x="951" y="43"/>
                  <a:pt x="951" y="6"/>
                  <a:pt x="951" y="6"/>
                </a:cubicBezTo>
                <a:cubicBezTo>
                  <a:pt x="929" y="6"/>
                  <a:pt x="929" y="6"/>
                  <a:pt x="929" y="6"/>
                </a:cubicBezTo>
                <a:cubicBezTo>
                  <a:pt x="929" y="126"/>
                  <a:pt x="929" y="126"/>
                  <a:pt x="929" y="126"/>
                </a:cubicBezTo>
                <a:cubicBezTo>
                  <a:pt x="951" y="126"/>
                  <a:pt x="951" y="126"/>
                  <a:pt x="951" y="126"/>
                </a:cubicBezTo>
                <a:cubicBezTo>
                  <a:pt x="951" y="126"/>
                  <a:pt x="951" y="78"/>
                  <a:pt x="951" y="76"/>
                </a:cubicBezTo>
                <a:cubicBezTo>
                  <a:pt x="951" y="76"/>
                  <a:pt x="978" y="51"/>
                  <a:pt x="981" y="47"/>
                </a:cubicBezTo>
                <a:cubicBezTo>
                  <a:pt x="982" y="53"/>
                  <a:pt x="985" y="126"/>
                  <a:pt x="985" y="126"/>
                </a:cubicBezTo>
                <a:cubicBezTo>
                  <a:pt x="1007" y="126"/>
                  <a:pt x="1007" y="126"/>
                  <a:pt x="1007" y="126"/>
                </a:cubicBezTo>
                <a:lnTo>
                  <a:pt x="10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7696"/>
            <a:ext cx="3410858" cy="56450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32380" y="3047399"/>
            <a:ext cx="6306020" cy="1144801"/>
          </a:xfrm>
        </p:spPr>
        <p:txBody>
          <a:bodyPr anchor="t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32379" y="4183639"/>
            <a:ext cx="6306021" cy="1447200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132378" y="6356350"/>
            <a:ext cx="3634821" cy="365125"/>
          </a:xfrm>
        </p:spPr>
        <p:txBody>
          <a:bodyPr lIns="0" tIns="0" rIns="0" bIns="0" anchor="t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fld id="{085F34D5-7535-4357-B4DC-A4FFFEC93B39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767200" y="6356350"/>
            <a:ext cx="2671200" cy="365125"/>
          </a:xfrm>
        </p:spPr>
        <p:txBody>
          <a:bodyPr lIns="0" tIns="0" rIns="0" bIns="0" anchor="t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362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1139400"/>
            <a:ext cx="3434400" cy="53423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3EA508A-FCC2-4FE4-A222-BCBBC445567A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4191525" y="1139400"/>
            <a:ext cx="3430875" cy="53423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4"/>
          </p:nvPr>
        </p:nvSpPr>
        <p:spPr>
          <a:xfrm>
            <a:off x="7992000" y="1139400"/>
            <a:ext cx="3996800" cy="53423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0016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3810600"/>
            <a:ext cx="3434400" cy="26711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DFEC756E-B63E-4023-BDEF-4E8E7F4180B3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4191525" y="3810600"/>
            <a:ext cx="3430875" cy="26711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4"/>
          </p:nvPr>
        </p:nvSpPr>
        <p:spPr>
          <a:xfrm>
            <a:off x="7992000" y="3810600"/>
            <a:ext cx="3447100" cy="26711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72000" y="1139399"/>
            <a:ext cx="3434400" cy="22896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4194700" y="1139399"/>
            <a:ext cx="3434400" cy="22896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8004700" y="1139399"/>
            <a:ext cx="3434400" cy="22896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273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Слайд-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67867" y="3832588"/>
            <a:ext cx="6824133" cy="1302660"/>
          </a:xfrm>
          <a:prstGeom prst="rect">
            <a:avLst/>
          </a:prstGeom>
          <a:solidFill>
            <a:srgbClr val="C4E6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ru-RU">
              <a:solidFill>
                <a:srgbClr val="004B9C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5367867" y="3832588"/>
            <a:ext cx="1481275" cy="130266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976534" y="3832590"/>
            <a:ext cx="4837620" cy="130266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004B9C"/>
                </a:solidFill>
              </a:defRPr>
            </a:lvl1pPr>
            <a:lvl2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Название раздела, </a:t>
            </a:r>
            <a:r>
              <a:rPr lang="ru-RU" dirty="0" err="1" smtClean="0"/>
              <a:t>Arial</a:t>
            </a:r>
            <a:r>
              <a:rPr lang="ru-RU" dirty="0" smtClean="0"/>
              <a:t> 18pt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459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72000" y="1153088"/>
            <a:ext cx="4952927" cy="2275911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1"/>
            <a:r>
              <a:rPr lang="ru-RU" dirty="0" smtClean="0"/>
              <a:t>Название </a:t>
            </a:r>
            <a:r>
              <a:rPr lang="ru-RU" dirty="0" err="1" smtClean="0"/>
              <a:t>таймлайна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69249CCB-1B6E-4C8C-8BBB-F6F01E801FBA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1" name="Объект 2"/>
          <p:cNvSpPr>
            <a:spLocks noGrp="1"/>
          </p:cNvSpPr>
          <p:nvPr>
            <p:ph idx="13"/>
          </p:nvPr>
        </p:nvSpPr>
        <p:spPr>
          <a:xfrm>
            <a:off x="5714400" y="1153089"/>
            <a:ext cx="6274400" cy="2275911"/>
          </a:xfrm>
        </p:spPr>
        <p:txBody>
          <a:bodyPr/>
          <a:lstStyle>
            <a:lvl1pPr>
              <a:spcBef>
                <a:spcPts val="0"/>
              </a:spcBef>
              <a:defRPr sz="1500"/>
            </a:lvl1pPr>
            <a:lvl2pPr>
              <a:spcBef>
                <a:spcPts val="0"/>
              </a:spcBef>
              <a:defRPr sz="2000"/>
            </a:lvl2pPr>
            <a:lvl3pPr>
              <a:defRPr sz="1500"/>
            </a:lvl3pPr>
            <a:lvl4pPr marL="266700" indent="-266700">
              <a:defRPr sz="1500"/>
            </a:lvl4pPr>
            <a:lvl5pPr marL="266700" indent="-266700">
              <a:defRPr sz="15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80936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72000" y="1506614"/>
            <a:ext cx="3434400" cy="1144801"/>
          </a:xfrm>
        </p:spPr>
        <p:txBody>
          <a:bodyPr/>
          <a:lstStyle>
            <a:lvl1pPr algn="ctr">
              <a:lnSpc>
                <a:spcPct val="90000"/>
              </a:lnSpc>
              <a:defRPr sz="3000" b="1"/>
            </a:lvl1pPr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Название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D708B85B-A8AD-4D2A-9ACD-864520C13F3F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72000" y="3062514"/>
            <a:ext cx="3434400" cy="1511286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3" name="Объект 2"/>
          <p:cNvSpPr>
            <a:spLocks noGrp="1"/>
          </p:cNvSpPr>
          <p:nvPr>
            <p:ph idx="18" hasCustomPrompt="1"/>
          </p:nvPr>
        </p:nvSpPr>
        <p:spPr>
          <a:xfrm>
            <a:off x="372000" y="4970513"/>
            <a:ext cx="3434400" cy="1511287"/>
          </a:xfrm>
        </p:spPr>
        <p:txBody>
          <a:bodyPr/>
          <a:lstStyle>
            <a:lvl1pPr algn="ctr">
              <a:defRPr sz="3000" b="1">
                <a:solidFill>
                  <a:srgbClr val="FF0000"/>
                </a:solidFill>
              </a:defRPr>
            </a:lvl1pPr>
            <a:lvl2pPr algn="ctr">
              <a:defRPr sz="2000" b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Подпись к цифре</a:t>
            </a:r>
          </a:p>
        </p:txBody>
      </p:sp>
      <p:sp>
        <p:nvSpPr>
          <p:cNvPr id="26" name="Объект 2"/>
          <p:cNvSpPr>
            <a:spLocks noGrp="1"/>
          </p:cNvSpPr>
          <p:nvPr>
            <p:ph idx="19" hasCustomPrompt="1"/>
          </p:nvPr>
        </p:nvSpPr>
        <p:spPr>
          <a:xfrm>
            <a:off x="4188000" y="1506614"/>
            <a:ext cx="3812475" cy="1144801"/>
          </a:xfrm>
        </p:spPr>
        <p:txBody>
          <a:bodyPr/>
          <a:lstStyle>
            <a:lvl1pPr algn="ctr">
              <a:lnSpc>
                <a:spcPct val="90000"/>
              </a:lnSpc>
              <a:defRPr sz="3000" b="1"/>
            </a:lvl1pPr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Название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idx="20"/>
          </p:nvPr>
        </p:nvSpPr>
        <p:spPr>
          <a:xfrm>
            <a:off x="4188000" y="3062514"/>
            <a:ext cx="3812475" cy="1511286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8" name="Объект 2"/>
          <p:cNvSpPr>
            <a:spLocks noGrp="1"/>
          </p:cNvSpPr>
          <p:nvPr>
            <p:ph idx="21" hasCustomPrompt="1"/>
          </p:nvPr>
        </p:nvSpPr>
        <p:spPr>
          <a:xfrm>
            <a:off x="4188000" y="4970513"/>
            <a:ext cx="3812475" cy="1511287"/>
          </a:xfrm>
        </p:spPr>
        <p:txBody>
          <a:bodyPr/>
          <a:lstStyle>
            <a:lvl1pPr algn="ctr">
              <a:defRPr sz="3000" b="1">
                <a:solidFill>
                  <a:srgbClr val="FF0000"/>
                </a:solidFill>
              </a:defRPr>
            </a:lvl1pPr>
            <a:lvl2pPr algn="ctr">
              <a:defRPr sz="2000" b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Подпись к цифре</a:t>
            </a:r>
          </a:p>
        </p:txBody>
      </p:sp>
      <p:sp>
        <p:nvSpPr>
          <p:cNvPr id="29" name="Объект 2"/>
          <p:cNvSpPr>
            <a:spLocks noGrp="1"/>
          </p:cNvSpPr>
          <p:nvPr>
            <p:ph idx="22" hasCustomPrompt="1"/>
          </p:nvPr>
        </p:nvSpPr>
        <p:spPr>
          <a:xfrm>
            <a:off x="8385600" y="1506614"/>
            <a:ext cx="3434400" cy="1144801"/>
          </a:xfrm>
        </p:spPr>
        <p:txBody>
          <a:bodyPr/>
          <a:lstStyle>
            <a:lvl1pPr algn="ctr">
              <a:lnSpc>
                <a:spcPct val="90000"/>
              </a:lnSpc>
              <a:defRPr sz="3000" b="1"/>
            </a:lvl1pPr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Название</a:t>
            </a:r>
          </a:p>
        </p:txBody>
      </p:sp>
      <p:sp>
        <p:nvSpPr>
          <p:cNvPr id="30" name="Рисунок 2"/>
          <p:cNvSpPr>
            <a:spLocks noGrp="1"/>
          </p:cNvSpPr>
          <p:nvPr>
            <p:ph type="pic" idx="23"/>
          </p:nvPr>
        </p:nvSpPr>
        <p:spPr>
          <a:xfrm>
            <a:off x="8385600" y="3062514"/>
            <a:ext cx="3434400" cy="1511286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1" name="Объект 2"/>
          <p:cNvSpPr>
            <a:spLocks noGrp="1"/>
          </p:cNvSpPr>
          <p:nvPr>
            <p:ph idx="24" hasCustomPrompt="1"/>
          </p:nvPr>
        </p:nvSpPr>
        <p:spPr>
          <a:xfrm>
            <a:off x="8385600" y="4970513"/>
            <a:ext cx="3434400" cy="1511287"/>
          </a:xfrm>
        </p:spPr>
        <p:txBody>
          <a:bodyPr/>
          <a:lstStyle>
            <a:lvl1pPr algn="ctr">
              <a:defRPr sz="3000" b="1">
                <a:solidFill>
                  <a:srgbClr val="FF0000"/>
                </a:solidFill>
              </a:defRPr>
            </a:lvl1pPr>
            <a:lvl2pPr algn="ctr">
              <a:defRPr sz="2000" b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Подпись к цифре</a:t>
            </a:r>
          </a:p>
        </p:txBody>
      </p:sp>
    </p:spTree>
    <p:extLst>
      <p:ext uri="{BB962C8B-B14F-4D97-AF65-F5344CB8AC3E}">
        <p14:creationId xmlns:p14="http://schemas.microsoft.com/office/powerpoint/2010/main" val="2034041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Группа 117"/>
          <p:cNvGrpSpPr/>
          <p:nvPr userDrawn="1"/>
        </p:nvGrpSpPr>
        <p:grpSpPr>
          <a:xfrm>
            <a:off x="698070" y="1026127"/>
            <a:ext cx="10799090" cy="5831873"/>
            <a:chOff x="3175" y="9057961"/>
            <a:chExt cx="12193588" cy="6584950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6396038" y="10032686"/>
              <a:ext cx="38100" cy="23813"/>
            </a:xfrm>
            <a:custGeom>
              <a:avLst/>
              <a:gdLst>
                <a:gd name="T0" fmla="*/ 0 w 10"/>
                <a:gd name="T1" fmla="*/ 4 h 6"/>
                <a:gd name="T2" fmla="*/ 2 w 10"/>
                <a:gd name="T3" fmla="*/ 6 h 6"/>
                <a:gd name="T4" fmla="*/ 3 w 10"/>
                <a:gd name="T5" fmla="*/ 6 h 6"/>
                <a:gd name="T6" fmla="*/ 4 w 10"/>
                <a:gd name="T7" fmla="*/ 6 h 6"/>
                <a:gd name="T8" fmla="*/ 4 w 10"/>
                <a:gd name="T9" fmla="*/ 6 h 6"/>
                <a:gd name="T10" fmla="*/ 6 w 10"/>
                <a:gd name="T11" fmla="*/ 6 h 6"/>
                <a:gd name="T12" fmla="*/ 9 w 10"/>
                <a:gd name="T13" fmla="*/ 5 h 6"/>
                <a:gd name="T14" fmla="*/ 10 w 10"/>
                <a:gd name="T15" fmla="*/ 4 h 6"/>
                <a:gd name="T16" fmla="*/ 10 w 10"/>
                <a:gd name="T17" fmla="*/ 3 h 6"/>
                <a:gd name="T18" fmla="*/ 10 w 10"/>
                <a:gd name="T19" fmla="*/ 2 h 6"/>
                <a:gd name="T20" fmla="*/ 8 w 10"/>
                <a:gd name="T21" fmla="*/ 0 h 6"/>
                <a:gd name="T22" fmla="*/ 5 w 10"/>
                <a:gd name="T23" fmla="*/ 0 h 6"/>
                <a:gd name="T24" fmla="*/ 4 w 10"/>
                <a:gd name="T25" fmla="*/ 0 h 6"/>
                <a:gd name="T26" fmla="*/ 1 w 10"/>
                <a:gd name="T27" fmla="*/ 1 h 6"/>
                <a:gd name="T28" fmla="*/ 1 w 10"/>
                <a:gd name="T29" fmla="*/ 2 h 6"/>
                <a:gd name="T30" fmla="*/ 0 w 10"/>
                <a:gd name="T31" fmla="*/ 3 h 6"/>
                <a:gd name="T32" fmla="*/ 0 w 10"/>
                <a:gd name="T3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6">
                  <a:moveTo>
                    <a:pt x="0" y="4"/>
                  </a:moveTo>
                  <a:cubicBezTo>
                    <a:pt x="1" y="5"/>
                    <a:pt x="1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7" y="6"/>
                    <a:pt x="8" y="5"/>
                    <a:pt x="9" y="5"/>
                  </a:cubicBezTo>
                  <a:cubicBezTo>
                    <a:pt x="9" y="5"/>
                    <a:pt x="9" y="4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5502275" y="9731061"/>
              <a:ext cx="38100" cy="30163"/>
            </a:xfrm>
            <a:custGeom>
              <a:avLst/>
              <a:gdLst>
                <a:gd name="T0" fmla="*/ 9 w 10"/>
                <a:gd name="T1" fmla="*/ 2 h 8"/>
                <a:gd name="T2" fmla="*/ 8 w 10"/>
                <a:gd name="T3" fmla="*/ 1 h 8"/>
                <a:gd name="T4" fmla="*/ 7 w 10"/>
                <a:gd name="T5" fmla="*/ 0 h 8"/>
                <a:gd name="T6" fmla="*/ 6 w 10"/>
                <a:gd name="T7" fmla="*/ 0 h 8"/>
                <a:gd name="T8" fmla="*/ 5 w 10"/>
                <a:gd name="T9" fmla="*/ 0 h 8"/>
                <a:gd name="T10" fmla="*/ 4 w 10"/>
                <a:gd name="T11" fmla="*/ 0 h 8"/>
                <a:gd name="T12" fmla="*/ 4 w 10"/>
                <a:gd name="T13" fmla="*/ 0 h 8"/>
                <a:gd name="T14" fmla="*/ 2 w 10"/>
                <a:gd name="T15" fmla="*/ 1 h 8"/>
                <a:gd name="T16" fmla="*/ 2 w 10"/>
                <a:gd name="T17" fmla="*/ 1 h 8"/>
                <a:gd name="T18" fmla="*/ 1 w 10"/>
                <a:gd name="T19" fmla="*/ 2 h 8"/>
                <a:gd name="T20" fmla="*/ 1 w 10"/>
                <a:gd name="T21" fmla="*/ 3 h 8"/>
                <a:gd name="T22" fmla="*/ 0 w 10"/>
                <a:gd name="T23" fmla="*/ 4 h 8"/>
                <a:gd name="T24" fmla="*/ 0 w 10"/>
                <a:gd name="T25" fmla="*/ 5 h 8"/>
                <a:gd name="T26" fmla="*/ 1 w 10"/>
                <a:gd name="T27" fmla="*/ 5 h 8"/>
                <a:gd name="T28" fmla="*/ 1 w 10"/>
                <a:gd name="T29" fmla="*/ 5 h 8"/>
                <a:gd name="T30" fmla="*/ 1 w 10"/>
                <a:gd name="T31" fmla="*/ 6 h 8"/>
                <a:gd name="T32" fmla="*/ 2 w 10"/>
                <a:gd name="T33" fmla="*/ 7 h 8"/>
                <a:gd name="T34" fmla="*/ 2 w 10"/>
                <a:gd name="T35" fmla="*/ 7 h 8"/>
                <a:gd name="T36" fmla="*/ 4 w 10"/>
                <a:gd name="T37" fmla="*/ 8 h 8"/>
                <a:gd name="T38" fmla="*/ 5 w 10"/>
                <a:gd name="T39" fmla="*/ 8 h 8"/>
                <a:gd name="T40" fmla="*/ 6 w 10"/>
                <a:gd name="T41" fmla="*/ 8 h 8"/>
                <a:gd name="T42" fmla="*/ 8 w 10"/>
                <a:gd name="T43" fmla="*/ 7 h 8"/>
                <a:gd name="T44" fmla="*/ 8 w 10"/>
                <a:gd name="T45" fmla="*/ 7 h 8"/>
                <a:gd name="T46" fmla="*/ 8 w 10"/>
                <a:gd name="T47" fmla="*/ 7 h 8"/>
                <a:gd name="T48" fmla="*/ 9 w 10"/>
                <a:gd name="T49" fmla="*/ 5 h 8"/>
                <a:gd name="T50" fmla="*/ 10 w 10"/>
                <a:gd name="T51" fmla="*/ 5 h 8"/>
                <a:gd name="T52" fmla="*/ 9 w 10"/>
                <a:gd name="T53" fmla="*/ 3 h 8"/>
                <a:gd name="T54" fmla="*/ 9 w 10"/>
                <a:gd name="T55" fmla="*/ 3 h 8"/>
                <a:gd name="T56" fmla="*/ 9 w 10"/>
                <a:gd name="T5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" h="8">
                  <a:moveTo>
                    <a:pt x="9" y="2"/>
                  </a:moveTo>
                  <a:cubicBezTo>
                    <a:pt x="9" y="2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6"/>
                    <a:pt x="9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0" y="4"/>
                    <a:pt x="10" y="4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6380163" y="10304149"/>
              <a:ext cx="58738" cy="41275"/>
            </a:xfrm>
            <a:custGeom>
              <a:avLst/>
              <a:gdLst>
                <a:gd name="T0" fmla="*/ 1 w 15"/>
                <a:gd name="T1" fmla="*/ 6 h 11"/>
                <a:gd name="T2" fmla="*/ 1 w 15"/>
                <a:gd name="T3" fmla="*/ 6 h 11"/>
                <a:gd name="T4" fmla="*/ 1 w 15"/>
                <a:gd name="T5" fmla="*/ 6 h 11"/>
                <a:gd name="T6" fmla="*/ 2 w 15"/>
                <a:gd name="T7" fmla="*/ 7 h 11"/>
                <a:gd name="T8" fmla="*/ 3 w 15"/>
                <a:gd name="T9" fmla="*/ 7 h 11"/>
                <a:gd name="T10" fmla="*/ 3 w 15"/>
                <a:gd name="T11" fmla="*/ 7 h 11"/>
                <a:gd name="T12" fmla="*/ 3 w 15"/>
                <a:gd name="T13" fmla="*/ 7 h 11"/>
                <a:gd name="T14" fmla="*/ 3 w 15"/>
                <a:gd name="T15" fmla="*/ 8 h 11"/>
                <a:gd name="T16" fmla="*/ 3 w 15"/>
                <a:gd name="T17" fmla="*/ 8 h 11"/>
                <a:gd name="T18" fmla="*/ 4 w 15"/>
                <a:gd name="T19" fmla="*/ 9 h 11"/>
                <a:gd name="T20" fmla="*/ 5 w 15"/>
                <a:gd name="T21" fmla="*/ 10 h 11"/>
                <a:gd name="T22" fmla="*/ 6 w 15"/>
                <a:gd name="T23" fmla="*/ 10 h 11"/>
                <a:gd name="T24" fmla="*/ 7 w 15"/>
                <a:gd name="T25" fmla="*/ 10 h 11"/>
                <a:gd name="T26" fmla="*/ 8 w 15"/>
                <a:gd name="T27" fmla="*/ 10 h 11"/>
                <a:gd name="T28" fmla="*/ 8 w 15"/>
                <a:gd name="T29" fmla="*/ 9 h 11"/>
                <a:gd name="T30" fmla="*/ 9 w 15"/>
                <a:gd name="T31" fmla="*/ 9 h 11"/>
                <a:gd name="T32" fmla="*/ 9 w 15"/>
                <a:gd name="T33" fmla="*/ 10 h 11"/>
                <a:gd name="T34" fmla="*/ 9 w 15"/>
                <a:gd name="T35" fmla="*/ 10 h 11"/>
                <a:gd name="T36" fmla="*/ 11 w 15"/>
                <a:gd name="T37" fmla="*/ 11 h 11"/>
                <a:gd name="T38" fmla="*/ 12 w 15"/>
                <a:gd name="T39" fmla="*/ 11 h 11"/>
                <a:gd name="T40" fmla="*/ 13 w 15"/>
                <a:gd name="T41" fmla="*/ 11 h 11"/>
                <a:gd name="T42" fmla="*/ 14 w 15"/>
                <a:gd name="T43" fmla="*/ 11 h 11"/>
                <a:gd name="T44" fmla="*/ 14 w 15"/>
                <a:gd name="T45" fmla="*/ 10 h 11"/>
                <a:gd name="T46" fmla="*/ 15 w 15"/>
                <a:gd name="T47" fmla="*/ 10 h 11"/>
                <a:gd name="T48" fmla="*/ 15 w 15"/>
                <a:gd name="T49" fmla="*/ 9 h 11"/>
                <a:gd name="T50" fmla="*/ 15 w 15"/>
                <a:gd name="T51" fmla="*/ 9 h 11"/>
                <a:gd name="T52" fmla="*/ 15 w 15"/>
                <a:gd name="T53" fmla="*/ 8 h 11"/>
                <a:gd name="T54" fmla="*/ 15 w 15"/>
                <a:gd name="T55" fmla="*/ 8 h 11"/>
                <a:gd name="T56" fmla="*/ 14 w 15"/>
                <a:gd name="T57" fmla="*/ 7 h 11"/>
                <a:gd name="T58" fmla="*/ 13 w 15"/>
                <a:gd name="T59" fmla="*/ 7 h 11"/>
                <a:gd name="T60" fmla="*/ 12 w 15"/>
                <a:gd name="T61" fmla="*/ 6 h 11"/>
                <a:gd name="T62" fmla="*/ 11 w 15"/>
                <a:gd name="T63" fmla="*/ 6 h 11"/>
                <a:gd name="T64" fmla="*/ 9 w 15"/>
                <a:gd name="T65" fmla="*/ 7 h 11"/>
                <a:gd name="T66" fmla="*/ 9 w 15"/>
                <a:gd name="T67" fmla="*/ 7 h 11"/>
                <a:gd name="T68" fmla="*/ 9 w 15"/>
                <a:gd name="T69" fmla="*/ 7 h 11"/>
                <a:gd name="T70" fmla="*/ 9 w 15"/>
                <a:gd name="T71" fmla="*/ 6 h 11"/>
                <a:gd name="T72" fmla="*/ 8 w 15"/>
                <a:gd name="T73" fmla="*/ 6 h 11"/>
                <a:gd name="T74" fmla="*/ 6 w 15"/>
                <a:gd name="T75" fmla="*/ 5 h 11"/>
                <a:gd name="T76" fmla="*/ 5 w 15"/>
                <a:gd name="T77" fmla="*/ 5 h 11"/>
                <a:gd name="T78" fmla="*/ 5 w 15"/>
                <a:gd name="T79" fmla="*/ 4 h 11"/>
                <a:gd name="T80" fmla="*/ 5 w 15"/>
                <a:gd name="T81" fmla="*/ 3 h 11"/>
                <a:gd name="T82" fmla="*/ 4 w 15"/>
                <a:gd name="T83" fmla="*/ 1 h 11"/>
                <a:gd name="T84" fmla="*/ 4 w 15"/>
                <a:gd name="T85" fmla="*/ 1 h 11"/>
                <a:gd name="T86" fmla="*/ 4 w 15"/>
                <a:gd name="T87" fmla="*/ 0 h 11"/>
                <a:gd name="T88" fmla="*/ 4 w 15"/>
                <a:gd name="T89" fmla="*/ 0 h 11"/>
                <a:gd name="T90" fmla="*/ 2 w 15"/>
                <a:gd name="T91" fmla="*/ 0 h 11"/>
                <a:gd name="T92" fmla="*/ 2 w 15"/>
                <a:gd name="T93" fmla="*/ 0 h 11"/>
                <a:gd name="T94" fmla="*/ 1 w 15"/>
                <a:gd name="T95" fmla="*/ 0 h 11"/>
                <a:gd name="T96" fmla="*/ 1 w 15"/>
                <a:gd name="T97" fmla="*/ 0 h 11"/>
                <a:gd name="T98" fmla="*/ 1 w 15"/>
                <a:gd name="T99" fmla="*/ 1 h 11"/>
                <a:gd name="T100" fmla="*/ 0 w 15"/>
                <a:gd name="T101" fmla="*/ 1 h 11"/>
                <a:gd name="T102" fmla="*/ 0 w 15"/>
                <a:gd name="T103" fmla="*/ 1 h 11"/>
                <a:gd name="T104" fmla="*/ 0 w 15"/>
                <a:gd name="T105" fmla="*/ 1 h 11"/>
                <a:gd name="T106" fmla="*/ 0 w 15"/>
                <a:gd name="T107" fmla="*/ 5 h 11"/>
                <a:gd name="T108" fmla="*/ 1 w 15"/>
                <a:gd name="T10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" h="11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10" y="11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6388100" y="10029511"/>
              <a:ext cx="258763" cy="274638"/>
            </a:xfrm>
            <a:custGeom>
              <a:avLst/>
              <a:gdLst>
                <a:gd name="T0" fmla="*/ 1 w 67"/>
                <a:gd name="T1" fmla="*/ 56 h 71"/>
                <a:gd name="T2" fmla="*/ 4 w 67"/>
                <a:gd name="T3" fmla="*/ 62 h 71"/>
                <a:gd name="T4" fmla="*/ 8 w 67"/>
                <a:gd name="T5" fmla="*/ 66 h 71"/>
                <a:gd name="T6" fmla="*/ 3 w 67"/>
                <a:gd name="T7" fmla="*/ 67 h 71"/>
                <a:gd name="T8" fmla="*/ 2 w 67"/>
                <a:gd name="T9" fmla="*/ 69 h 71"/>
                <a:gd name="T10" fmla="*/ 8 w 67"/>
                <a:gd name="T11" fmla="*/ 71 h 71"/>
                <a:gd name="T12" fmla="*/ 11 w 67"/>
                <a:gd name="T13" fmla="*/ 69 h 71"/>
                <a:gd name="T14" fmla="*/ 13 w 67"/>
                <a:gd name="T15" fmla="*/ 70 h 71"/>
                <a:gd name="T16" fmla="*/ 16 w 67"/>
                <a:gd name="T17" fmla="*/ 71 h 71"/>
                <a:gd name="T18" fmla="*/ 21 w 67"/>
                <a:gd name="T19" fmla="*/ 71 h 71"/>
                <a:gd name="T20" fmla="*/ 25 w 67"/>
                <a:gd name="T21" fmla="*/ 68 h 71"/>
                <a:gd name="T22" fmla="*/ 26 w 67"/>
                <a:gd name="T23" fmla="*/ 66 h 71"/>
                <a:gd name="T24" fmla="*/ 26 w 67"/>
                <a:gd name="T25" fmla="*/ 63 h 71"/>
                <a:gd name="T26" fmla="*/ 24 w 67"/>
                <a:gd name="T27" fmla="*/ 59 h 71"/>
                <a:gd name="T28" fmla="*/ 22 w 67"/>
                <a:gd name="T29" fmla="*/ 57 h 71"/>
                <a:gd name="T30" fmla="*/ 27 w 67"/>
                <a:gd name="T31" fmla="*/ 57 h 71"/>
                <a:gd name="T32" fmla="*/ 31 w 67"/>
                <a:gd name="T33" fmla="*/ 56 h 71"/>
                <a:gd name="T34" fmla="*/ 40 w 67"/>
                <a:gd name="T35" fmla="*/ 53 h 71"/>
                <a:gd name="T36" fmla="*/ 44 w 67"/>
                <a:gd name="T37" fmla="*/ 51 h 71"/>
                <a:gd name="T38" fmla="*/ 49 w 67"/>
                <a:gd name="T39" fmla="*/ 50 h 71"/>
                <a:gd name="T40" fmla="*/ 57 w 67"/>
                <a:gd name="T41" fmla="*/ 49 h 71"/>
                <a:gd name="T42" fmla="*/ 59 w 67"/>
                <a:gd name="T43" fmla="*/ 47 h 71"/>
                <a:gd name="T44" fmla="*/ 59 w 67"/>
                <a:gd name="T45" fmla="*/ 38 h 71"/>
                <a:gd name="T46" fmla="*/ 62 w 67"/>
                <a:gd name="T47" fmla="*/ 33 h 71"/>
                <a:gd name="T48" fmla="*/ 63 w 67"/>
                <a:gd name="T49" fmla="*/ 37 h 71"/>
                <a:gd name="T50" fmla="*/ 67 w 67"/>
                <a:gd name="T51" fmla="*/ 35 h 71"/>
                <a:gd name="T52" fmla="*/ 66 w 67"/>
                <a:gd name="T53" fmla="*/ 31 h 71"/>
                <a:gd name="T54" fmla="*/ 64 w 67"/>
                <a:gd name="T55" fmla="*/ 31 h 71"/>
                <a:gd name="T56" fmla="*/ 64 w 67"/>
                <a:gd name="T57" fmla="*/ 30 h 71"/>
                <a:gd name="T58" fmla="*/ 64 w 67"/>
                <a:gd name="T59" fmla="*/ 26 h 71"/>
                <a:gd name="T60" fmla="*/ 63 w 67"/>
                <a:gd name="T61" fmla="*/ 24 h 71"/>
                <a:gd name="T62" fmla="*/ 57 w 67"/>
                <a:gd name="T63" fmla="*/ 18 h 71"/>
                <a:gd name="T64" fmla="*/ 55 w 67"/>
                <a:gd name="T65" fmla="*/ 16 h 71"/>
                <a:gd name="T66" fmla="*/ 54 w 67"/>
                <a:gd name="T67" fmla="*/ 7 h 71"/>
                <a:gd name="T68" fmla="*/ 53 w 67"/>
                <a:gd name="T69" fmla="*/ 3 h 71"/>
                <a:gd name="T70" fmla="*/ 51 w 67"/>
                <a:gd name="T71" fmla="*/ 1 h 71"/>
                <a:gd name="T72" fmla="*/ 49 w 67"/>
                <a:gd name="T73" fmla="*/ 1 h 71"/>
                <a:gd name="T74" fmla="*/ 46 w 67"/>
                <a:gd name="T75" fmla="*/ 1 h 71"/>
                <a:gd name="T76" fmla="*/ 44 w 67"/>
                <a:gd name="T77" fmla="*/ 2 h 71"/>
                <a:gd name="T78" fmla="*/ 43 w 67"/>
                <a:gd name="T79" fmla="*/ 3 h 71"/>
                <a:gd name="T80" fmla="*/ 43 w 67"/>
                <a:gd name="T81" fmla="*/ 9 h 71"/>
                <a:gd name="T82" fmla="*/ 42 w 67"/>
                <a:gd name="T83" fmla="*/ 10 h 71"/>
                <a:gd name="T84" fmla="*/ 32 w 67"/>
                <a:gd name="T85" fmla="*/ 11 h 71"/>
                <a:gd name="T86" fmla="*/ 28 w 67"/>
                <a:gd name="T87" fmla="*/ 15 h 71"/>
                <a:gd name="T88" fmla="*/ 23 w 67"/>
                <a:gd name="T89" fmla="*/ 18 h 71"/>
                <a:gd name="T90" fmla="*/ 20 w 67"/>
                <a:gd name="T91" fmla="*/ 19 h 71"/>
                <a:gd name="T92" fmla="*/ 19 w 67"/>
                <a:gd name="T93" fmla="*/ 23 h 71"/>
                <a:gd name="T94" fmla="*/ 19 w 67"/>
                <a:gd name="T95" fmla="*/ 29 h 71"/>
                <a:gd name="T96" fmla="*/ 14 w 67"/>
                <a:gd name="T97" fmla="*/ 35 h 71"/>
                <a:gd name="T98" fmla="*/ 13 w 67"/>
                <a:gd name="T99" fmla="*/ 38 h 71"/>
                <a:gd name="T100" fmla="*/ 13 w 67"/>
                <a:gd name="T101" fmla="*/ 42 h 71"/>
                <a:gd name="T102" fmla="*/ 16 w 67"/>
                <a:gd name="T103" fmla="*/ 44 h 71"/>
                <a:gd name="T104" fmla="*/ 20 w 67"/>
                <a:gd name="T105" fmla="*/ 45 h 71"/>
                <a:gd name="T106" fmla="*/ 17 w 67"/>
                <a:gd name="T107" fmla="*/ 50 h 71"/>
                <a:gd name="T108" fmla="*/ 17 w 67"/>
                <a:gd name="T109" fmla="*/ 52 h 71"/>
                <a:gd name="T110" fmla="*/ 17 w 67"/>
                <a:gd name="T111" fmla="*/ 53 h 71"/>
                <a:gd name="T112" fmla="*/ 12 w 67"/>
                <a:gd name="T113" fmla="*/ 50 h 71"/>
                <a:gd name="T114" fmla="*/ 8 w 67"/>
                <a:gd name="T115" fmla="*/ 49 h 71"/>
                <a:gd name="T116" fmla="*/ 4 w 67"/>
                <a:gd name="T117" fmla="*/ 48 h 71"/>
                <a:gd name="T118" fmla="*/ 2 w 67"/>
                <a:gd name="T119" fmla="*/ 49 h 71"/>
                <a:gd name="T120" fmla="*/ 1 w 67"/>
                <a:gd name="T121" fmla="*/ 50 h 71"/>
                <a:gd name="T122" fmla="*/ 0 w 67"/>
                <a:gd name="T123" fmla="*/ 5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" h="71">
                  <a:moveTo>
                    <a:pt x="0" y="54"/>
                  </a:move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7"/>
                    <a:pt x="1" y="57"/>
                  </a:cubicBezTo>
                  <a:cubicBezTo>
                    <a:pt x="2" y="57"/>
                    <a:pt x="2" y="57"/>
                    <a:pt x="2" y="58"/>
                  </a:cubicBezTo>
                  <a:cubicBezTo>
                    <a:pt x="2" y="58"/>
                    <a:pt x="2" y="59"/>
                    <a:pt x="3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3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5"/>
                    <a:pt x="7" y="65"/>
                  </a:cubicBezTo>
                  <a:cubicBezTo>
                    <a:pt x="7" y="65"/>
                    <a:pt x="7" y="65"/>
                    <a:pt x="8" y="66"/>
                  </a:cubicBezTo>
                  <a:cubicBezTo>
                    <a:pt x="8" y="66"/>
                    <a:pt x="8" y="66"/>
                    <a:pt x="9" y="67"/>
                  </a:cubicBezTo>
                  <a:cubicBezTo>
                    <a:pt x="8" y="66"/>
                    <a:pt x="7" y="66"/>
                    <a:pt x="6" y="66"/>
                  </a:cubicBezTo>
                  <a:cubicBezTo>
                    <a:pt x="6" y="66"/>
                    <a:pt x="5" y="66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2" y="67"/>
                    <a:pt x="2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71"/>
                    <a:pt x="3" y="71"/>
                  </a:cubicBezTo>
                  <a:cubicBezTo>
                    <a:pt x="4" y="71"/>
                    <a:pt x="4" y="71"/>
                    <a:pt x="5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9" y="71"/>
                    <a:pt x="10" y="71"/>
                  </a:cubicBezTo>
                  <a:cubicBezTo>
                    <a:pt x="10" y="71"/>
                    <a:pt x="10" y="71"/>
                    <a:pt x="10" y="70"/>
                  </a:cubicBezTo>
                  <a:cubicBezTo>
                    <a:pt x="10" y="70"/>
                    <a:pt x="11" y="70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8"/>
                  </a:cubicBezTo>
                  <a:cubicBezTo>
                    <a:pt x="11" y="69"/>
                    <a:pt x="12" y="69"/>
                    <a:pt x="12" y="69"/>
                  </a:cubicBezTo>
                  <a:cubicBezTo>
                    <a:pt x="12" y="69"/>
                    <a:pt x="12" y="69"/>
                    <a:pt x="13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4" y="70"/>
                    <a:pt x="24" y="69"/>
                    <a:pt x="24" y="69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2"/>
                    <a:pt x="25" y="61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8"/>
                    <a:pt x="22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7" y="57"/>
                    <a:pt x="27" y="57"/>
                  </a:cubicBezTo>
                  <a:cubicBezTo>
                    <a:pt x="27" y="57"/>
                    <a:pt x="27" y="57"/>
                    <a:pt x="28" y="57"/>
                  </a:cubicBezTo>
                  <a:cubicBezTo>
                    <a:pt x="28" y="57"/>
                    <a:pt x="28" y="57"/>
                    <a:pt x="29" y="57"/>
                  </a:cubicBezTo>
                  <a:cubicBezTo>
                    <a:pt x="29" y="57"/>
                    <a:pt x="29" y="57"/>
                    <a:pt x="30" y="57"/>
                  </a:cubicBezTo>
                  <a:cubicBezTo>
                    <a:pt x="30" y="56"/>
                    <a:pt x="30" y="56"/>
                    <a:pt x="31" y="56"/>
                  </a:cubicBezTo>
                  <a:cubicBezTo>
                    <a:pt x="32" y="56"/>
                    <a:pt x="33" y="56"/>
                    <a:pt x="34" y="55"/>
                  </a:cubicBezTo>
                  <a:cubicBezTo>
                    <a:pt x="35" y="55"/>
                    <a:pt x="36" y="54"/>
                    <a:pt x="38" y="54"/>
                  </a:cubicBezTo>
                  <a:cubicBezTo>
                    <a:pt x="38" y="54"/>
                    <a:pt x="38" y="54"/>
                    <a:pt x="38" y="53"/>
                  </a:cubicBezTo>
                  <a:cubicBezTo>
                    <a:pt x="39" y="53"/>
                    <a:pt x="39" y="53"/>
                    <a:pt x="40" y="53"/>
                  </a:cubicBezTo>
                  <a:cubicBezTo>
                    <a:pt x="40" y="52"/>
                    <a:pt x="41" y="52"/>
                    <a:pt x="42" y="52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4" y="51"/>
                    <a:pt x="44" y="51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6" y="50"/>
                    <a:pt x="46" y="50"/>
                  </a:cubicBezTo>
                  <a:cubicBezTo>
                    <a:pt x="46" y="50"/>
                    <a:pt x="46" y="50"/>
                    <a:pt x="47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1" y="50"/>
                    <a:pt x="52" y="50"/>
                    <a:pt x="54" y="50"/>
                  </a:cubicBezTo>
                  <a:cubicBezTo>
                    <a:pt x="54" y="50"/>
                    <a:pt x="55" y="50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6"/>
                    <a:pt x="59" y="46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1"/>
                    <a:pt x="59" y="40"/>
                    <a:pt x="59" y="38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6"/>
                    <a:pt x="59" y="36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5"/>
                    <a:pt x="62" y="35"/>
                    <a:pt x="6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6"/>
                    <a:pt x="67" y="36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2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1"/>
                    <a:pt x="60" y="20"/>
                    <a:pt x="59" y="20"/>
                  </a:cubicBezTo>
                  <a:cubicBezTo>
                    <a:pt x="58" y="19"/>
                    <a:pt x="58" y="19"/>
                    <a:pt x="57" y="18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5" y="14"/>
                    <a:pt x="55" y="13"/>
                    <a:pt x="55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1"/>
                    <a:pt x="54" y="9"/>
                    <a:pt x="54" y="7"/>
                  </a:cubicBezTo>
                  <a:cubicBezTo>
                    <a:pt x="54" y="7"/>
                    <a:pt x="54" y="6"/>
                    <a:pt x="54" y="5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4"/>
                    <a:pt x="43" y="4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11"/>
                    <a:pt x="39" y="11"/>
                    <a:pt x="38" y="11"/>
                  </a:cubicBezTo>
                  <a:cubicBezTo>
                    <a:pt x="38" y="11"/>
                    <a:pt x="37" y="11"/>
                    <a:pt x="37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3" y="11"/>
                    <a:pt x="32" y="11"/>
                  </a:cubicBezTo>
                  <a:cubicBezTo>
                    <a:pt x="32" y="11"/>
                    <a:pt x="32" y="11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0" y="14"/>
                    <a:pt x="29" y="14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4" y="17"/>
                    <a:pt x="23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8"/>
                    <a:pt x="20" y="18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1"/>
                    <a:pt x="19" y="22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5"/>
                    <a:pt x="20" y="26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8"/>
                    <a:pt x="20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8" y="30"/>
                    <a:pt x="17" y="31"/>
                    <a:pt x="17" y="32"/>
                  </a:cubicBezTo>
                  <a:cubicBezTo>
                    <a:pt x="16" y="32"/>
                    <a:pt x="15" y="33"/>
                    <a:pt x="15" y="34"/>
                  </a:cubicBezTo>
                  <a:cubicBezTo>
                    <a:pt x="15" y="34"/>
                    <a:pt x="14" y="34"/>
                    <a:pt x="14" y="35"/>
                  </a:cubicBezTo>
                  <a:cubicBezTo>
                    <a:pt x="14" y="35"/>
                    <a:pt x="13" y="36"/>
                    <a:pt x="13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2"/>
                    <a:pt x="13" y="43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5" y="44"/>
                  </a:cubicBezTo>
                  <a:cubicBezTo>
                    <a:pt x="15" y="44"/>
                    <a:pt x="16" y="44"/>
                    <a:pt x="16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5"/>
                    <a:pt x="20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8"/>
                    <a:pt x="17" y="48"/>
                    <a:pt x="17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6" y="48"/>
                    <a:pt x="6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1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6484938" y="10043799"/>
              <a:ext cx="22225" cy="23813"/>
            </a:xfrm>
            <a:custGeom>
              <a:avLst/>
              <a:gdLst>
                <a:gd name="T0" fmla="*/ 1 w 6"/>
                <a:gd name="T1" fmla="*/ 5 h 6"/>
                <a:gd name="T2" fmla="*/ 2 w 6"/>
                <a:gd name="T3" fmla="*/ 6 h 6"/>
                <a:gd name="T4" fmla="*/ 3 w 6"/>
                <a:gd name="T5" fmla="*/ 6 h 6"/>
                <a:gd name="T6" fmla="*/ 4 w 6"/>
                <a:gd name="T7" fmla="*/ 6 h 6"/>
                <a:gd name="T8" fmla="*/ 5 w 6"/>
                <a:gd name="T9" fmla="*/ 5 h 6"/>
                <a:gd name="T10" fmla="*/ 6 w 6"/>
                <a:gd name="T11" fmla="*/ 4 h 6"/>
                <a:gd name="T12" fmla="*/ 6 w 6"/>
                <a:gd name="T13" fmla="*/ 4 h 6"/>
                <a:gd name="T14" fmla="*/ 6 w 6"/>
                <a:gd name="T15" fmla="*/ 3 h 6"/>
                <a:gd name="T16" fmla="*/ 6 w 6"/>
                <a:gd name="T17" fmla="*/ 1 h 6"/>
                <a:gd name="T18" fmla="*/ 5 w 6"/>
                <a:gd name="T19" fmla="*/ 1 h 6"/>
                <a:gd name="T20" fmla="*/ 4 w 6"/>
                <a:gd name="T21" fmla="*/ 0 h 6"/>
                <a:gd name="T22" fmla="*/ 3 w 6"/>
                <a:gd name="T23" fmla="*/ 0 h 6"/>
                <a:gd name="T24" fmla="*/ 2 w 6"/>
                <a:gd name="T25" fmla="*/ 0 h 6"/>
                <a:gd name="T26" fmla="*/ 1 w 6"/>
                <a:gd name="T27" fmla="*/ 1 h 6"/>
                <a:gd name="T28" fmla="*/ 1 w 6"/>
                <a:gd name="T29" fmla="*/ 2 h 6"/>
                <a:gd name="T30" fmla="*/ 1 w 6"/>
                <a:gd name="T31" fmla="*/ 2 h 6"/>
                <a:gd name="T32" fmla="*/ 1 w 6"/>
                <a:gd name="T33" fmla="*/ 4 h 6"/>
                <a:gd name="T34" fmla="*/ 1 w 6"/>
                <a:gd name="T3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6">
                  <a:moveTo>
                    <a:pt x="1" y="5"/>
                  </a:moveTo>
                  <a:cubicBezTo>
                    <a:pt x="1" y="5"/>
                    <a:pt x="2" y="5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6503988" y="10716899"/>
              <a:ext cx="65088" cy="74613"/>
            </a:xfrm>
            <a:custGeom>
              <a:avLst/>
              <a:gdLst>
                <a:gd name="T0" fmla="*/ 14 w 17"/>
                <a:gd name="T1" fmla="*/ 4 h 19"/>
                <a:gd name="T2" fmla="*/ 14 w 17"/>
                <a:gd name="T3" fmla="*/ 4 h 19"/>
                <a:gd name="T4" fmla="*/ 13 w 17"/>
                <a:gd name="T5" fmla="*/ 2 h 19"/>
                <a:gd name="T6" fmla="*/ 13 w 17"/>
                <a:gd name="T7" fmla="*/ 1 h 19"/>
                <a:gd name="T8" fmla="*/ 13 w 17"/>
                <a:gd name="T9" fmla="*/ 1 h 19"/>
                <a:gd name="T10" fmla="*/ 11 w 17"/>
                <a:gd name="T11" fmla="*/ 0 h 19"/>
                <a:gd name="T12" fmla="*/ 10 w 17"/>
                <a:gd name="T13" fmla="*/ 0 h 19"/>
                <a:gd name="T14" fmla="*/ 9 w 17"/>
                <a:gd name="T15" fmla="*/ 0 h 19"/>
                <a:gd name="T16" fmla="*/ 8 w 17"/>
                <a:gd name="T17" fmla="*/ 0 h 19"/>
                <a:gd name="T18" fmla="*/ 8 w 17"/>
                <a:gd name="T19" fmla="*/ 1 h 19"/>
                <a:gd name="T20" fmla="*/ 7 w 17"/>
                <a:gd name="T21" fmla="*/ 1 h 19"/>
                <a:gd name="T22" fmla="*/ 7 w 17"/>
                <a:gd name="T23" fmla="*/ 1 h 19"/>
                <a:gd name="T24" fmla="*/ 5 w 17"/>
                <a:gd name="T25" fmla="*/ 3 h 19"/>
                <a:gd name="T26" fmla="*/ 4 w 17"/>
                <a:gd name="T27" fmla="*/ 5 h 19"/>
                <a:gd name="T28" fmla="*/ 3 w 17"/>
                <a:gd name="T29" fmla="*/ 6 h 19"/>
                <a:gd name="T30" fmla="*/ 3 w 17"/>
                <a:gd name="T31" fmla="*/ 6 h 19"/>
                <a:gd name="T32" fmla="*/ 1 w 17"/>
                <a:gd name="T33" fmla="*/ 6 h 19"/>
                <a:gd name="T34" fmla="*/ 1 w 17"/>
                <a:gd name="T35" fmla="*/ 7 h 19"/>
                <a:gd name="T36" fmla="*/ 0 w 17"/>
                <a:gd name="T37" fmla="*/ 8 h 19"/>
                <a:gd name="T38" fmla="*/ 0 w 17"/>
                <a:gd name="T39" fmla="*/ 8 h 19"/>
                <a:gd name="T40" fmla="*/ 0 w 17"/>
                <a:gd name="T41" fmla="*/ 10 h 19"/>
                <a:gd name="T42" fmla="*/ 0 w 17"/>
                <a:gd name="T43" fmla="*/ 10 h 19"/>
                <a:gd name="T44" fmla="*/ 0 w 17"/>
                <a:gd name="T45" fmla="*/ 11 h 19"/>
                <a:gd name="T46" fmla="*/ 1 w 17"/>
                <a:gd name="T47" fmla="*/ 11 h 19"/>
                <a:gd name="T48" fmla="*/ 2 w 17"/>
                <a:gd name="T49" fmla="*/ 12 h 19"/>
                <a:gd name="T50" fmla="*/ 2 w 17"/>
                <a:gd name="T51" fmla="*/ 12 h 19"/>
                <a:gd name="T52" fmla="*/ 3 w 17"/>
                <a:gd name="T53" fmla="*/ 13 h 19"/>
                <a:gd name="T54" fmla="*/ 3 w 17"/>
                <a:gd name="T55" fmla="*/ 13 h 19"/>
                <a:gd name="T56" fmla="*/ 4 w 17"/>
                <a:gd name="T57" fmla="*/ 13 h 19"/>
                <a:gd name="T58" fmla="*/ 6 w 17"/>
                <a:gd name="T59" fmla="*/ 13 h 19"/>
                <a:gd name="T60" fmla="*/ 5 w 17"/>
                <a:gd name="T61" fmla="*/ 13 h 19"/>
                <a:gd name="T62" fmla="*/ 2 w 17"/>
                <a:gd name="T63" fmla="*/ 14 h 19"/>
                <a:gd name="T64" fmla="*/ 2 w 17"/>
                <a:gd name="T65" fmla="*/ 15 h 19"/>
                <a:gd name="T66" fmla="*/ 1 w 17"/>
                <a:gd name="T67" fmla="*/ 17 h 19"/>
                <a:gd name="T68" fmla="*/ 1 w 17"/>
                <a:gd name="T69" fmla="*/ 18 h 19"/>
                <a:gd name="T70" fmla="*/ 2 w 17"/>
                <a:gd name="T71" fmla="*/ 19 h 19"/>
                <a:gd name="T72" fmla="*/ 3 w 17"/>
                <a:gd name="T73" fmla="*/ 19 h 19"/>
                <a:gd name="T74" fmla="*/ 4 w 17"/>
                <a:gd name="T75" fmla="*/ 19 h 19"/>
                <a:gd name="T76" fmla="*/ 7 w 17"/>
                <a:gd name="T77" fmla="*/ 19 h 19"/>
                <a:gd name="T78" fmla="*/ 8 w 17"/>
                <a:gd name="T79" fmla="*/ 18 h 19"/>
                <a:gd name="T80" fmla="*/ 9 w 17"/>
                <a:gd name="T81" fmla="*/ 18 h 19"/>
                <a:gd name="T82" fmla="*/ 10 w 17"/>
                <a:gd name="T83" fmla="*/ 18 h 19"/>
                <a:gd name="T84" fmla="*/ 12 w 17"/>
                <a:gd name="T85" fmla="*/ 18 h 19"/>
                <a:gd name="T86" fmla="*/ 15 w 17"/>
                <a:gd name="T87" fmla="*/ 17 h 19"/>
                <a:gd name="T88" fmla="*/ 16 w 17"/>
                <a:gd name="T89" fmla="*/ 16 h 19"/>
                <a:gd name="T90" fmla="*/ 16 w 17"/>
                <a:gd name="T91" fmla="*/ 15 h 19"/>
                <a:gd name="T92" fmla="*/ 16 w 17"/>
                <a:gd name="T93" fmla="*/ 15 h 19"/>
                <a:gd name="T94" fmla="*/ 17 w 17"/>
                <a:gd name="T95" fmla="*/ 14 h 19"/>
                <a:gd name="T96" fmla="*/ 17 w 17"/>
                <a:gd name="T97" fmla="*/ 13 h 19"/>
                <a:gd name="T98" fmla="*/ 16 w 17"/>
                <a:gd name="T99" fmla="*/ 12 h 19"/>
                <a:gd name="T100" fmla="*/ 16 w 17"/>
                <a:gd name="T101" fmla="*/ 12 h 19"/>
                <a:gd name="T102" fmla="*/ 16 w 17"/>
                <a:gd name="T103" fmla="*/ 11 h 19"/>
                <a:gd name="T104" fmla="*/ 16 w 17"/>
                <a:gd name="T105" fmla="*/ 11 h 19"/>
                <a:gd name="T106" fmla="*/ 15 w 17"/>
                <a:gd name="T107" fmla="*/ 11 h 19"/>
                <a:gd name="T108" fmla="*/ 15 w 17"/>
                <a:gd name="T109" fmla="*/ 11 h 19"/>
                <a:gd name="T110" fmla="*/ 14 w 17"/>
                <a:gd name="T111" fmla="*/ 10 h 19"/>
                <a:gd name="T112" fmla="*/ 14 w 17"/>
                <a:gd name="T113" fmla="*/ 10 h 19"/>
                <a:gd name="T114" fmla="*/ 12 w 17"/>
                <a:gd name="T115" fmla="*/ 10 h 19"/>
                <a:gd name="T116" fmla="*/ 11 w 17"/>
                <a:gd name="T117" fmla="*/ 10 h 19"/>
                <a:gd name="T118" fmla="*/ 10 w 17"/>
                <a:gd name="T119" fmla="*/ 11 h 19"/>
                <a:gd name="T120" fmla="*/ 13 w 17"/>
                <a:gd name="T121" fmla="*/ 6 h 19"/>
                <a:gd name="T122" fmla="*/ 14 w 17"/>
                <a:gd name="T12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" h="19"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4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3" y="13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2" y="18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4" y="19"/>
                    <a:pt x="4" y="19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7" y="19"/>
                    <a:pt x="7" y="19"/>
                    <a:pt x="8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cubicBezTo>
                    <a:pt x="12" y="18"/>
                    <a:pt x="13" y="18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0" y="11"/>
                    <a:pt x="10" y="11"/>
                  </a:cubicBezTo>
                  <a:cubicBezTo>
                    <a:pt x="11" y="9"/>
                    <a:pt x="13" y="8"/>
                    <a:pt x="13" y="6"/>
                  </a:cubicBezTo>
                  <a:cubicBezTo>
                    <a:pt x="14" y="5"/>
                    <a:pt x="14" y="5"/>
                    <a:pt x="14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6438900" y="10805799"/>
              <a:ext cx="38100" cy="26988"/>
            </a:xfrm>
            <a:custGeom>
              <a:avLst/>
              <a:gdLst>
                <a:gd name="T0" fmla="*/ 0 w 10"/>
                <a:gd name="T1" fmla="*/ 5 h 7"/>
                <a:gd name="T2" fmla="*/ 1 w 10"/>
                <a:gd name="T3" fmla="*/ 6 h 7"/>
                <a:gd name="T4" fmla="*/ 1 w 10"/>
                <a:gd name="T5" fmla="*/ 6 h 7"/>
                <a:gd name="T6" fmla="*/ 2 w 10"/>
                <a:gd name="T7" fmla="*/ 7 h 7"/>
                <a:gd name="T8" fmla="*/ 2 w 10"/>
                <a:gd name="T9" fmla="*/ 7 h 7"/>
                <a:gd name="T10" fmla="*/ 4 w 10"/>
                <a:gd name="T11" fmla="*/ 7 h 7"/>
                <a:gd name="T12" fmla="*/ 5 w 10"/>
                <a:gd name="T13" fmla="*/ 7 h 7"/>
                <a:gd name="T14" fmla="*/ 6 w 10"/>
                <a:gd name="T15" fmla="*/ 7 h 7"/>
                <a:gd name="T16" fmla="*/ 6 w 10"/>
                <a:gd name="T17" fmla="*/ 7 h 7"/>
                <a:gd name="T18" fmla="*/ 7 w 10"/>
                <a:gd name="T19" fmla="*/ 7 h 7"/>
                <a:gd name="T20" fmla="*/ 8 w 10"/>
                <a:gd name="T21" fmla="*/ 6 h 7"/>
                <a:gd name="T22" fmla="*/ 10 w 10"/>
                <a:gd name="T23" fmla="*/ 5 h 7"/>
                <a:gd name="T24" fmla="*/ 10 w 10"/>
                <a:gd name="T25" fmla="*/ 4 h 7"/>
                <a:gd name="T26" fmla="*/ 10 w 10"/>
                <a:gd name="T27" fmla="*/ 3 h 7"/>
                <a:gd name="T28" fmla="*/ 8 w 10"/>
                <a:gd name="T29" fmla="*/ 2 h 7"/>
                <a:gd name="T30" fmla="*/ 7 w 10"/>
                <a:gd name="T31" fmla="*/ 1 h 7"/>
                <a:gd name="T32" fmla="*/ 7 w 10"/>
                <a:gd name="T33" fmla="*/ 1 h 7"/>
                <a:gd name="T34" fmla="*/ 6 w 10"/>
                <a:gd name="T35" fmla="*/ 1 h 7"/>
                <a:gd name="T36" fmla="*/ 5 w 10"/>
                <a:gd name="T37" fmla="*/ 0 h 7"/>
                <a:gd name="T38" fmla="*/ 4 w 10"/>
                <a:gd name="T39" fmla="*/ 1 h 7"/>
                <a:gd name="T40" fmla="*/ 3 w 10"/>
                <a:gd name="T41" fmla="*/ 1 h 7"/>
                <a:gd name="T42" fmla="*/ 2 w 10"/>
                <a:gd name="T43" fmla="*/ 1 h 7"/>
                <a:gd name="T44" fmla="*/ 2 w 10"/>
                <a:gd name="T45" fmla="*/ 1 h 7"/>
                <a:gd name="T46" fmla="*/ 1 w 10"/>
                <a:gd name="T47" fmla="*/ 2 h 7"/>
                <a:gd name="T48" fmla="*/ 1 w 10"/>
                <a:gd name="T49" fmla="*/ 3 h 7"/>
                <a:gd name="T50" fmla="*/ 0 w 10"/>
                <a:gd name="T51" fmla="*/ 3 h 7"/>
                <a:gd name="T52" fmla="*/ 0 w 10"/>
                <a:gd name="T53" fmla="*/ 4 h 7"/>
                <a:gd name="T54" fmla="*/ 0 w 10"/>
                <a:gd name="T5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9" y="3"/>
                    <a:pt x="9" y="3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5494338" y="9769161"/>
              <a:ext cx="120650" cy="80963"/>
            </a:xfrm>
            <a:custGeom>
              <a:avLst/>
              <a:gdLst>
                <a:gd name="T0" fmla="*/ 3 w 31"/>
                <a:gd name="T1" fmla="*/ 5 h 21"/>
                <a:gd name="T2" fmla="*/ 2 w 31"/>
                <a:gd name="T3" fmla="*/ 6 h 21"/>
                <a:gd name="T4" fmla="*/ 1 w 31"/>
                <a:gd name="T5" fmla="*/ 7 h 21"/>
                <a:gd name="T6" fmla="*/ 0 w 31"/>
                <a:gd name="T7" fmla="*/ 9 h 21"/>
                <a:gd name="T8" fmla="*/ 0 w 31"/>
                <a:gd name="T9" fmla="*/ 10 h 21"/>
                <a:gd name="T10" fmla="*/ 0 w 31"/>
                <a:gd name="T11" fmla="*/ 10 h 21"/>
                <a:gd name="T12" fmla="*/ 0 w 31"/>
                <a:gd name="T13" fmla="*/ 12 h 21"/>
                <a:gd name="T14" fmla="*/ 0 w 31"/>
                <a:gd name="T15" fmla="*/ 13 h 21"/>
                <a:gd name="T16" fmla="*/ 0 w 31"/>
                <a:gd name="T17" fmla="*/ 14 h 21"/>
                <a:gd name="T18" fmla="*/ 2 w 31"/>
                <a:gd name="T19" fmla="*/ 16 h 21"/>
                <a:gd name="T20" fmla="*/ 3 w 31"/>
                <a:gd name="T21" fmla="*/ 18 h 21"/>
                <a:gd name="T22" fmla="*/ 5 w 31"/>
                <a:gd name="T23" fmla="*/ 19 h 21"/>
                <a:gd name="T24" fmla="*/ 9 w 31"/>
                <a:gd name="T25" fmla="*/ 21 h 21"/>
                <a:gd name="T26" fmla="*/ 9 w 31"/>
                <a:gd name="T27" fmla="*/ 21 h 21"/>
                <a:gd name="T28" fmla="*/ 10 w 31"/>
                <a:gd name="T29" fmla="*/ 21 h 21"/>
                <a:gd name="T30" fmla="*/ 12 w 31"/>
                <a:gd name="T31" fmla="*/ 21 h 21"/>
                <a:gd name="T32" fmla="*/ 14 w 31"/>
                <a:gd name="T33" fmla="*/ 21 h 21"/>
                <a:gd name="T34" fmla="*/ 15 w 31"/>
                <a:gd name="T35" fmla="*/ 21 h 21"/>
                <a:gd name="T36" fmla="*/ 17 w 31"/>
                <a:gd name="T37" fmla="*/ 21 h 21"/>
                <a:gd name="T38" fmla="*/ 19 w 31"/>
                <a:gd name="T39" fmla="*/ 20 h 21"/>
                <a:gd name="T40" fmla="*/ 22 w 31"/>
                <a:gd name="T41" fmla="*/ 18 h 21"/>
                <a:gd name="T42" fmla="*/ 23 w 31"/>
                <a:gd name="T43" fmla="*/ 18 h 21"/>
                <a:gd name="T44" fmla="*/ 29 w 31"/>
                <a:gd name="T45" fmla="*/ 14 h 21"/>
                <a:gd name="T46" fmla="*/ 30 w 31"/>
                <a:gd name="T47" fmla="*/ 13 h 21"/>
                <a:gd name="T48" fmla="*/ 30 w 31"/>
                <a:gd name="T49" fmla="*/ 13 h 21"/>
                <a:gd name="T50" fmla="*/ 31 w 31"/>
                <a:gd name="T51" fmla="*/ 12 h 21"/>
                <a:gd name="T52" fmla="*/ 31 w 31"/>
                <a:gd name="T53" fmla="*/ 12 h 21"/>
                <a:gd name="T54" fmla="*/ 31 w 31"/>
                <a:gd name="T55" fmla="*/ 10 h 21"/>
                <a:gd name="T56" fmla="*/ 31 w 31"/>
                <a:gd name="T57" fmla="*/ 9 h 21"/>
                <a:gd name="T58" fmla="*/ 30 w 31"/>
                <a:gd name="T59" fmla="*/ 8 h 21"/>
                <a:gd name="T60" fmla="*/ 30 w 31"/>
                <a:gd name="T61" fmla="*/ 8 h 21"/>
                <a:gd name="T62" fmla="*/ 29 w 31"/>
                <a:gd name="T63" fmla="*/ 6 h 21"/>
                <a:gd name="T64" fmla="*/ 27 w 31"/>
                <a:gd name="T65" fmla="*/ 5 h 21"/>
                <a:gd name="T66" fmla="*/ 23 w 31"/>
                <a:gd name="T67" fmla="*/ 4 h 21"/>
                <a:gd name="T68" fmla="*/ 20 w 31"/>
                <a:gd name="T69" fmla="*/ 3 h 21"/>
                <a:gd name="T70" fmla="*/ 18 w 31"/>
                <a:gd name="T71" fmla="*/ 3 h 21"/>
                <a:gd name="T72" fmla="*/ 17 w 31"/>
                <a:gd name="T73" fmla="*/ 2 h 21"/>
                <a:gd name="T74" fmla="*/ 16 w 31"/>
                <a:gd name="T75" fmla="*/ 2 h 21"/>
                <a:gd name="T76" fmla="*/ 15 w 31"/>
                <a:gd name="T77" fmla="*/ 1 h 21"/>
                <a:gd name="T78" fmla="*/ 14 w 31"/>
                <a:gd name="T79" fmla="*/ 0 h 21"/>
                <a:gd name="T80" fmla="*/ 14 w 31"/>
                <a:gd name="T81" fmla="*/ 0 h 21"/>
                <a:gd name="T82" fmla="*/ 11 w 31"/>
                <a:gd name="T83" fmla="*/ 0 h 21"/>
                <a:gd name="T84" fmla="*/ 10 w 31"/>
                <a:gd name="T85" fmla="*/ 0 h 21"/>
                <a:gd name="T86" fmla="*/ 9 w 31"/>
                <a:gd name="T87" fmla="*/ 0 h 21"/>
                <a:gd name="T88" fmla="*/ 9 w 31"/>
                <a:gd name="T89" fmla="*/ 0 h 21"/>
                <a:gd name="T90" fmla="*/ 8 w 31"/>
                <a:gd name="T91" fmla="*/ 0 h 21"/>
                <a:gd name="T92" fmla="*/ 7 w 31"/>
                <a:gd name="T93" fmla="*/ 2 h 21"/>
                <a:gd name="T94" fmla="*/ 3 w 31"/>
                <a:gd name="T95" fmla="*/ 4 h 21"/>
                <a:gd name="T96" fmla="*/ 3 w 31"/>
                <a:gd name="T9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21">
                  <a:moveTo>
                    <a:pt x="3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2" y="21"/>
                    <a:pt x="12" y="21"/>
                  </a:cubicBezTo>
                  <a:cubicBezTo>
                    <a:pt x="12" y="21"/>
                    <a:pt x="14" y="21"/>
                    <a:pt x="14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19"/>
                    <a:pt x="21" y="19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7"/>
                    <a:pt x="28" y="15"/>
                    <a:pt x="29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7"/>
                    <a:pt x="29" y="7"/>
                    <a:pt x="29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4" y="4"/>
                    <a:pt x="23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3"/>
            <p:cNvSpPr>
              <a:spLocks/>
            </p:cNvSpPr>
            <p:nvPr userDrawn="1"/>
          </p:nvSpPr>
          <p:spPr bwMode="auto">
            <a:xfrm>
              <a:off x="6253163" y="10670861"/>
              <a:ext cx="41275" cy="31750"/>
            </a:xfrm>
            <a:custGeom>
              <a:avLst/>
              <a:gdLst>
                <a:gd name="T0" fmla="*/ 1 w 11"/>
                <a:gd name="T1" fmla="*/ 7 h 8"/>
                <a:gd name="T2" fmla="*/ 1 w 11"/>
                <a:gd name="T3" fmla="*/ 7 h 8"/>
                <a:gd name="T4" fmla="*/ 2 w 11"/>
                <a:gd name="T5" fmla="*/ 8 h 8"/>
                <a:gd name="T6" fmla="*/ 2 w 11"/>
                <a:gd name="T7" fmla="*/ 8 h 8"/>
                <a:gd name="T8" fmla="*/ 2 w 11"/>
                <a:gd name="T9" fmla="*/ 8 h 8"/>
                <a:gd name="T10" fmla="*/ 3 w 11"/>
                <a:gd name="T11" fmla="*/ 8 h 8"/>
                <a:gd name="T12" fmla="*/ 5 w 11"/>
                <a:gd name="T13" fmla="*/ 8 h 8"/>
                <a:gd name="T14" fmla="*/ 7 w 11"/>
                <a:gd name="T15" fmla="*/ 8 h 8"/>
                <a:gd name="T16" fmla="*/ 8 w 11"/>
                <a:gd name="T17" fmla="*/ 7 h 8"/>
                <a:gd name="T18" fmla="*/ 9 w 11"/>
                <a:gd name="T19" fmla="*/ 7 h 8"/>
                <a:gd name="T20" fmla="*/ 10 w 11"/>
                <a:gd name="T21" fmla="*/ 7 h 8"/>
                <a:gd name="T22" fmla="*/ 10 w 11"/>
                <a:gd name="T23" fmla="*/ 6 h 8"/>
                <a:gd name="T24" fmla="*/ 10 w 11"/>
                <a:gd name="T25" fmla="*/ 5 h 8"/>
                <a:gd name="T26" fmla="*/ 11 w 11"/>
                <a:gd name="T27" fmla="*/ 4 h 8"/>
                <a:gd name="T28" fmla="*/ 11 w 11"/>
                <a:gd name="T29" fmla="*/ 3 h 8"/>
                <a:gd name="T30" fmla="*/ 10 w 11"/>
                <a:gd name="T31" fmla="*/ 2 h 8"/>
                <a:gd name="T32" fmla="*/ 10 w 11"/>
                <a:gd name="T33" fmla="*/ 1 h 8"/>
                <a:gd name="T34" fmla="*/ 9 w 11"/>
                <a:gd name="T35" fmla="*/ 1 h 8"/>
                <a:gd name="T36" fmla="*/ 8 w 11"/>
                <a:gd name="T37" fmla="*/ 0 h 8"/>
                <a:gd name="T38" fmla="*/ 8 w 11"/>
                <a:gd name="T39" fmla="*/ 0 h 8"/>
                <a:gd name="T40" fmla="*/ 5 w 11"/>
                <a:gd name="T41" fmla="*/ 0 h 8"/>
                <a:gd name="T42" fmla="*/ 4 w 11"/>
                <a:gd name="T43" fmla="*/ 0 h 8"/>
                <a:gd name="T44" fmla="*/ 4 w 11"/>
                <a:gd name="T45" fmla="*/ 0 h 8"/>
                <a:gd name="T46" fmla="*/ 3 w 11"/>
                <a:gd name="T47" fmla="*/ 1 h 8"/>
                <a:gd name="T48" fmla="*/ 3 w 11"/>
                <a:gd name="T49" fmla="*/ 1 h 8"/>
                <a:gd name="T50" fmla="*/ 2 w 11"/>
                <a:gd name="T51" fmla="*/ 1 h 8"/>
                <a:gd name="T52" fmla="*/ 1 w 11"/>
                <a:gd name="T53" fmla="*/ 2 h 8"/>
                <a:gd name="T54" fmla="*/ 0 w 11"/>
                <a:gd name="T55" fmla="*/ 3 h 8"/>
                <a:gd name="T56" fmla="*/ 0 w 11"/>
                <a:gd name="T57" fmla="*/ 3 h 8"/>
                <a:gd name="T58" fmla="*/ 0 w 11"/>
                <a:gd name="T59" fmla="*/ 4 h 8"/>
                <a:gd name="T60" fmla="*/ 0 w 11"/>
                <a:gd name="T61" fmla="*/ 6 h 8"/>
                <a:gd name="T62" fmla="*/ 0 w 11"/>
                <a:gd name="T63" fmla="*/ 6 h 8"/>
                <a:gd name="T64" fmla="*/ 1 w 11"/>
                <a:gd name="T6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" h="8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4"/>
            <p:cNvSpPr>
              <a:spLocks/>
            </p:cNvSpPr>
            <p:nvPr userDrawn="1"/>
          </p:nvSpPr>
          <p:spPr bwMode="auto">
            <a:xfrm>
              <a:off x="6515100" y="10802624"/>
              <a:ext cx="47625" cy="30163"/>
            </a:xfrm>
            <a:custGeom>
              <a:avLst/>
              <a:gdLst>
                <a:gd name="T0" fmla="*/ 11 w 12"/>
                <a:gd name="T1" fmla="*/ 5 h 8"/>
                <a:gd name="T2" fmla="*/ 11 w 12"/>
                <a:gd name="T3" fmla="*/ 3 h 8"/>
                <a:gd name="T4" fmla="*/ 10 w 12"/>
                <a:gd name="T5" fmla="*/ 3 h 8"/>
                <a:gd name="T6" fmla="*/ 10 w 12"/>
                <a:gd name="T7" fmla="*/ 2 h 8"/>
                <a:gd name="T8" fmla="*/ 9 w 12"/>
                <a:gd name="T9" fmla="*/ 2 h 8"/>
                <a:gd name="T10" fmla="*/ 8 w 12"/>
                <a:gd name="T11" fmla="*/ 1 h 8"/>
                <a:gd name="T12" fmla="*/ 7 w 12"/>
                <a:gd name="T13" fmla="*/ 0 h 8"/>
                <a:gd name="T14" fmla="*/ 6 w 12"/>
                <a:gd name="T15" fmla="*/ 0 h 8"/>
                <a:gd name="T16" fmla="*/ 6 w 12"/>
                <a:gd name="T17" fmla="*/ 0 h 8"/>
                <a:gd name="T18" fmla="*/ 3 w 12"/>
                <a:gd name="T19" fmla="*/ 0 h 8"/>
                <a:gd name="T20" fmla="*/ 1 w 12"/>
                <a:gd name="T21" fmla="*/ 0 h 8"/>
                <a:gd name="T22" fmla="*/ 0 w 12"/>
                <a:gd name="T23" fmla="*/ 0 h 8"/>
                <a:gd name="T24" fmla="*/ 0 w 12"/>
                <a:gd name="T25" fmla="*/ 1 h 8"/>
                <a:gd name="T26" fmla="*/ 0 w 12"/>
                <a:gd name="T27" fmla="*/ 1 h 8"/>
                <a:gd name="T28" fmla="*/ 0 w 12"/>
                <a:gd name="T29" fmla="*/ 2 h 8"/>
                <a:gd name="T30" fmla="*/ 0 w 12"/>
                <a:gd name="T31" fmla="*/ 3 h 8"/>
                <a:gd name="T32" fmla="*/ 0 w 12"/>
                <a:gd name="T33" fmla="*/ 4 h 8"/>
                <a:gd name="T34" fmla="*/ 0 w 12"/>
                <a:gd name="T35" fmla="*/ 4 h 8"/>
                <a:gd name="T36" fmla="*/ 0 w 12"/>
                <a:gd name="T37" fmla="*/ 4 h 8"/>
                <a:gd name="T38" fmla="*/ 1 w 12"/>
                <a:gd name="T39" fmla="*/ 5 h 8"/>
                <a:gd name="T40" fmla="*/ 1 w 12"/>
                <a:gd name="T41" fmla="*/ 6 h 8"/>
                <a:gd name="T42" fmla="*/ 2 w 12"/>
                <a:gd name="T43" fmla="*/ 6 h 8"/>
                <a:gd name="T44" fmla="*/ 3 w 12"/>
                <a:gd name="T45" fmla="*/ 6 h 8"/>
                <a:gd name="T46" fmla="*/ 4 w 12"/>
                <a:gd name="T47" fmla="*/ 7 h 8"/>
                <a:gd name="T48" fmla="*/ 8 w 12"/>
                <a:gd name="T49" fmla="*/ 8 h 8"/>
                <a:gd name="T50" fmla="*/ 8 w 12"/>
                <a:gd name="T51" fmla="*/ 8 h 8"/>
                <a:gd name="T52" fmla="*/ 11 w 12"/>
                <a:gd name="T53" fmla="*/ 8 h 8"/>
                <a:gd name="T54" fmla="*/ 11 w 12"/>
                <a:gd name="T55" fmla="*/ 8 h 8"/>
                <a:gd name="T56" fmla="*/ 12 w 12"/>
                <a:gd name="T57" fmla="*/ 8 h 8"/>
                <a:gd name="T58" fmla="*/ 12 w 12"/>
                <a:gd name="T59" fmla="*/ 7 h 8"/>
                <a:gd name="T60" fmla="*/ 11 w 12"/>
                <a:gd name="T6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" h="8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1" y="5"/>
                    <a:pt x="11" y="5"/>
                    <a:pt x="11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6480175" y="10799449"/>
              <a:ext cx="23813" cy="30163"/>
            </a:xfrm>
            <a:custGeom>
              <a:avLst/>
              <a:gdLst>
                <a:gd name="T0" fmla="*/ 4 w 6"/>
                <a:gd name="T1" fmla="*/ 0 h 8"/>
                <a:gd name="T2" fmla="*/ 3 w 6"/>
                <a:gd name="T3" fmla="*/ 0 h 8"/>
                <a:gd name="T4" fmla="*/ 3 w 6"/>
                <a:gd name="T5" fmla="*/ 0 h 8"/>
                <a:gd name="T6" fmla="*/ 2 w 6"/>
                <a:gd name="T7" fmla="*/ 0 h 8"/>
                <a:gd name="T8" fmla="*/ 1 w 6"/>
                <a:gd name="T9" fmla="*/ 2 h 8"/>
                <a:gd name="T10" fmla="*/ 0 w 6"/>
                <a:gd name="T11" fmla="*/ 2 h 8"/>
                <a:gd name="T12" fmla="*/ 0 w 6"/>
                <a:gd name="T13" fmla="*/ 3 h 8"/>
                <a:gd name="T14" fmla="*/ 0 w 6"/>
                <a:gd name="T15" fmla="*/ 3 h 8"/>
                <a:gd name="T16" fmla="*/ 0 w 6"/>
                <a:gd name="T17" fmla="*/ 4 h 8"/>
                <a:gd name="T18" fmla="*/ 0 w 6"/>
                <a:gd name="T19" fmla="*/ 5 h 8"/>
                <a:gd name="T20" fmla="*/ 0 w 6"/>
                <a:gd name="T21" fmla="*/ 5 h 8"/>
                <a:gd name="T22" fmla="*/ 1 w 6"/>
                <a:gd name="T23" fmla="*/ 6 h 8"/>
                <a:gd name="T24" fmla="*/ 1 w 6"/>
                <a:gd name="T25" fmla="*/ 6 h 8"/>
                <a:gd name="T26" fmla="*/ 1 w 6"/>
                <a:gd name="T27" fmla="*/ 7 h 8"/>
                <a:gd name="T28" fmla="*/ 2 w 6"/>
                <a:gd name="T29" fmla="*/ 7 h 8"/>
                <a:gd name="T30" fmla="*/ 3 w 6"/>
                <a:gd name="T31" fmla="*/ 8 h 8"/>
                <a:gd name="T32" fmla="*/ 4 w 6"/>
                <a:gd name="T33" fmla="*/ 8 h 8"/>
                <a:gd name="T34" fmla="*/ 5 w 6"/>
                <a:gd name="T35" fmla="*/ 7 h 8"/>
                <a:gd name="T36" fmla="*/ 5 w 6"/>
                <a:gd name="T37" fmla="*/ 7 h 8"/>
                <a:gd name="T38" fmla="*/ 6 w 6"/>
                <a:gd name="T39" fmla="*/ 7 h 8"/>
                <a:gd name="T40" fmla="*/ 6 w 6"/>
                <a:gd name="T41" fmla="*/ 6 h 8"/>
                <a:gd name="T42" fmla="*/ 6 w 6"/>
                <a:gd name="T43" fmla="*/ 6 h 8"/>
                <a:gd name="T44" fmla="*/ 6 w 6"/>
                <a:gd name="T45" fmla="*/ 5 h 8"/>
                <a:gd name="T46" fmla="*/ 5 w 6"/>
                <a:gd name="T47" fmla="*/ 1 h 8"/>
                <a:gd name="T48" fmla="*/ 4 w 6"/>
                <a:gd name="T4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2"/>
                    <a:pt x="5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6"/>
            <p:cNvSpPr>
              <a:spLocks/>
            </p:cNvSpPr>
            <p:nvPr userDrawn="1"/>
          </p:nvSpPr>
          <p:spPr bwMode="auto">
            <a:xfrm>
              <a:off x="5668963" y="11220136"/>
              <a:ext cx="30163" cy="26988"/>
            </a:xfrm>
            <a:custGeom>
              <a:avLst/>
              <a:gdLst>
                <a:gd name="T0" fmla="*/ 2 w 8"/>
                <a:gd name="T1" fmla="*/ 7 h 7"/>
                <a:gd name="T2" fmla="*/ 6 w 8"/>
                <a:gd name="T3" fmla="*/ 7 h 7"/>
                <a:gd name="T4" fmla="*/ 6 w 8"/>
                <a:gd name="T5" fmla="*/ 6 h 7"/>
                <a:gd name="T6" fmla="*/ 7 w 8"/>
                <a:gd name="T7" fmla="*/ 5 h 7"/>
                <a:gd name="T8" fmla="*/ 8 w 8"/>
                <a:gd name="T9" fmla="*/ 5 h 7"/>
                <a:gd name="T10" fmla="*/ 8 w 8"/>
                <a:gd name="T11" fmla="*/ 4 h 7"/>
                <a:gd name="T12" fmla="*/ 8 w 8"/>
                <a:gd name="T13" fmla="*/ 3 h 7"/>
                <a:gd name="T14" fmla="*/ 8 w 8"/>
                <a:gd name="T15" fmla="*/ 3 h 7"/>
                <a:gd name="T16" fmla="*/ 8 w 8"/>
                <a:gd name="T17" fmla="*/ 2 h 7"/>
                <a:gd name="T18" fmla="*/ 7 w 8"/>
                <a:gd name="T19" fmla="*/ 1 h 7"/>
                <a:gd name="T20" fmla="*/ 6 w 8"/>
                <a:gd name="T21" fmla="*/ 0 h 7"/>
                <a:gd name="T22" fmla="*/ 6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1 w 8"/>
                <a:gd name="T31" fmla="*/ 2 h 7"/>
                <a:gd name="T32" fmla="*/ 0 w 8"/>
                <a:gd name="T33" fmla="*/ 2 h 7"/>
                <a:gd name="T34" fmla="*/ 0 w 8"/>
                <a:gd name="T35" fmla="*/ 5 h 7"/>
                <a:gd name="T36" fmla="*/ 0 w 8"/>
                <a:gd name="T37" fmla="*/ 6 h 7"/>
                <a:gd name="T38" fmla="*/ 1 w 8"/>
                <a:gd name="T39" fmla="*/ 7 h 7"/>
                <a:gd name="T40" fmla="*/ 2 w 8"/>
                <a:gd name="T4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4" y="7"/>
                    <a:pt x="6" y="7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1" y="7"/>
                  </a:cubicBezTo>
                  <a:lnTo>
                    <a:pt x="2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7"/>
            <p:cNvSpPr>
              <a:spLocks/>
            </p:cNvSpPr>
            <p:nvPr userDrawn="1"/>
          </p:nvSpPr>
          <p:spPr bwMode="auto">
            <a:xfrm>
              <a:off x="5653088" y="11251886"/>
              <a:ext cx="46038" cy="76200"/>
            </a:xfrm>
            <a:custGeom>
              <a:avLst/>
              <a:gdLst>
                <a:gd name="T0" fmla="*/ 3 w 12"/>
                <a:gd name="T1" fmla="*/ 3 h 20"/>
                <a:gd name="T2" fmla="*/ 2 w 12"/>
                <a:gd name="T3" fmla="*/ 3 h 20"/>
                <a:gd name="T4" fmla="*/ 1 w 12"/>
                <a:gd name="T5" fmla="*/ 5 h 20"/>
                <a:gd name="T6" fmla="*/ 0 w 12"/>
                <a:gd name="T7" fmla="*/ 6 h 20"/>
                <a:gd name="T8" fmla="*/ 0 w 12"/>
                <a:gd name="T9" fmla="*/ 7 h 20"/>
                <a:gd name="T10" fmla="*/ 0 w 12"/>
                <a:gd name="T11" fmla="*/ 8 h 20"/>
                <a:gd name="T12" fmla="*/ 0 w 12"/>
                <a:gd name="T13" fmla="*/ 13 h 20"/>
                <a:gd name="T14" fmla="*/ 0 w 12"/>
                <a:gd name="T15" fmla="*/ 14 h 20"/>
                <a:gd name="T16" fmla="*/ 0 w 12"/>
                <a:gd name="T17" fmla="*/ 15 h 20"/>
                <a:gd name="T18" fmla="*/ 0 w 12"/>
                <a:gd name="T19" fmla="*/ 16 h 20"/>
                <a:gd name="T20" fmla="*/ 1 w 12"/>
                <a:gd name="T21" fmla="*/ 17 h 20"/>
                <a:gd name="T22" fmla="*/ 1 w 12"/>
                <a:gd name="T23" fmla="*/ 17 h 20"/>
                <a:gd name="T24" fmla="*/ 2 w 12"/>
                <a:gd name="T25" fmla="*/ 18 h 20"/>
                <a:gd name="T26" fmla="*/ 2 w 12"/>
                <a:gd name="T27" fmla="*/ 19 h 20"/>
                <a:gd name="T28" fmla="*/ 3 w 12"/>
                <a:gd name="T29" fmla="*/ 19 h 20"/>
                <a:gd name="T30" fmla="*/ 4 w 12"/>
                <a:gd name="T31" fmla="*/ 19 h 20"/>
                <a:gd name="T32" fmla="*/ 5 w 12"/>
                <a:gd name="T33" fmla="*/ 20 h 20"/>
                <a:gd name="T34" fmla="*/ 6 w 12"/>
                <a:gd name="T35" fmla="*/ 20 h 20"/>
                <a:gd name="T36" fmla="*/ 8 w 12"/>
                <a:gd name="T37" fmla="*/ 19 h 20"/>
                <a:gd name="T38" fmla="*/ 9 w 12"/>
                <a:gd name="T39" fmla="*/ 19 h 20"/>
                <a:gd name="T40" fmla="*/ 10 w 12"/>
                <a:gd name="T41" fmla="*/ 18 h 20"/>
                <a:gd name="T42" fmla="*/ 11 w 12"/>
                <a:gd name="T43" fmla="*/ 16 h 20"/>
                <a:gd name="T44" fmla="*/ 12 w 12"/>
                <a:gd name="T45" fmla="*/ 11 h 20"/>
                <a:gd name="T46" fmla="*/ 12 w 12"/>
                <a:gd name="T47" fmla="*/ 10 h 20"/>
                <a:gd name="T48" fmla="*/ 12 w 12"/>
                <a:gd name="T49" fmla="*/ 8 h 20"/>
                <a:gd name="T50" fmla="*/ 12 w 12"/>
                <a:gd name="T51" fmla="*/ 5 h 20"/>
                <a:gd name="T52" fmla="*/ 12 w 12"/>
                <a:gd name="T53" fmla="*/ 4 h 20"/>
                <a:gd name="T54" fmla="*/ 12 w 12"/>
                <a:gd name="T55" fmla="*/ 3 h 20"/>
                <a:gd name="T56" fmla="*/ 12 w 12"/>
                <a:gd name="T57" fmla="*/ 2 h 20"/>
                <a:gd name="T58" fmla="*/ 11 w 12"/>
                <a:gd name="T59" fmla="*/ 2 h 20"/>
                <a:gd name="T60" fmla="*/ 10 w 12"/>
                <a:gd name="T61" fmla="*/ 1 h 20"/>
                <a:gd name="T62" fmla="*/ 10 w 12"/>
                <a:gd name="T63" fmla="*/ 0 h 20"/>
                <a:gd name="T64" fmla="*/ 9 w 12"/>
                <a:gd name="T65" fmla="*/ 0 h 20"/>
                <a:gd name="T66" fmla="*/ 9 w 12"/>
                <a:gd name="T67" fmla="*/ 0 h 20"/>
                <a:gd name="T68" fmla="*/ 8 w 12"/>
                <a:gd name="T69" fmla="*/ 0 h 20"/>
                <a:gd name="T70" fmla="*/ 7 w 12"/>
                <a:gd name="T71" fmla="*/ 0 h 20"/>
                <a:gd name="T72" fmla="*/ 7 w 12"/>
                <a:gd name="T73" fmla="*/ 0 h 20"/>
                <a:gd name="T74" fmla="*/ 6 w 12"/>
                <a:gd name="T75" fmla="*/ 1 h 20"/>
                <a:gd name="T76" fmla="*/ 4 w 12"/>
                <a:gd name="T77" fmla="*/ 1 h 20"/>
                <a:gd name="T78" fmla="*/ 4 w 12"/>
                <a:gd name="T79" fmla="*/ 2 h 20"/>
                <a:gd name="T80" fmla="*/ 3 w 12"/>
                <a:gd name="T8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" h="20">
                  <a:moveTo>
                    <a:pt x="3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16"/>
                    <a:pt x="1" y="16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7" y="20"/>
                    <a:pt x="8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1" y="18"/>
                    <a:pt x="11" y="17"/>
                    <a:pt x="11" y="16"/>
                  </a:cubicBezTo>
                  <a:cubicBezTo>
                    <a:pt x="11" y="14"/>
                    <a:pt x="12" y="13"/>
                    <a:pt x="12" y="11"/>
                  </a:cubicBezTo>
                  <a:cubicBezTo>
                    <a:pt x="12" y="11"/>
                    <a:pt x="12" y="10"/>
                    <a:pt x="12" y="10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8"/>
            <p:cNvSpPr>
              <a:spLocks/>
            </p:cNvSpPr>
            <p:nvPr userDrawn="1"/>
          </p:nvSpPr>
          <p:spPr bwMode="auto">
            <a:xfrm>
              <a:off x="5614988" y="9781861"/>
              <a:ext cx="111125" cy="80963"/>
            </a:xfrm>
            <a:custGeom>
              <a:avLst/>
              <a:gdLst>
                <a:gd name="T0" fmla="*/ 15 w 29"/>
                <a:gd name="T1" fmla="*/ 4 h 21"/>
                <a:gd name="T2" fmla="*/ 12 w 29"/>
                <a:gd name="T3" fmla="*/ 3 h 21"/>
                <a:gd name="T4" fmla="*/ 6 w 29"/>
                <a:gd name="T5" fmla="*/ 4 h 21"/>
                <a:gd name="T6" fmla="*/ 5 w 29"/>
                <a:gd name="T7" fmla="*/ 5 h 21"/>
                <a:gd name="T8" fmla="*/ 4 w 29"/>
                <a:gd name="T9" fmla="*/ 5 h 21"/>
                <a:gd name="T10" fmla="*/ 4 w 29"/>
                <a:gd name="T11" fmla="*/ 5 h 21"/>
                <a:gd name="T12" fmla="*/ 3 w 29"/>
                <a:gd name="T13" fmla="*/ 6 h 21"/>
                <a:gd name="T14" fmla="*/ 1 w 29"/>
                <a:gd name="T15" fmla="*/ 9 h 21"/>
                <a:gd name="T16" fmla="*/ 0 w 29"/>
                <a:gd name="T17" fmla="*/ 10 h 21"/>
                <a:gd name="T18" fmla="*/ 0 w 29"/>
                <a:gd name="T19" fmla="*/ 11 h 21"/>
                <a:gd name="T20" fmla="*/ 0 w 29"/>
                <a:gd name="T21" fmla="*/ 14 h 21"/>
                <a:gd name="T22" fmla="*/ 0 w 29"/>
                <a:gd name="T23" fmla="*/ 15 h 21"/>
                <a:gd name="T24" fmla="*/ 0 w 29"/>
                <a:gd name="T25" fmla="*/ 15 h 21"/>
                <a:gd name="T26" fmla="*/ 1 w 29"/>
                <a:gd name="T27" fmla="*/ 16 h 21"/>
                <a:gd name="T28" fmla="*/ 1 w 29"/>
                <a:gd name="T29" fmla="*/ 17 h 21"/>
                <a:gd name="T30" fmla="*/ 3 w 29"/>
                <a:gd name="T31" fmla="*/ 18 h 21"/>
                <a:gd name="T32" fmla="*/ 4 w 29"/>
                <a:gd name="T33" fmla="*/ 19 h 21"/>
                <a:gd name="T34" fmla="*/ 5 w 29"/>
                <a:gd name="T35" fmla="*/ 20 h 21"/>
                <a:gd name="T36" fmla="*/ 7 w 29"/>
                <a:gd name="T37" fmla="*/ 21 h 21"/>
                <a:gd name="T38" fmla="*/ 8 w 29"/>
                <a:gd name="T39" fmla="*/ 21 h 21"/>
                <a:gd name="T40" fmla="*/ 10 w 29"/>
                <a:gd name="T41" fmla="*/ 21 h 21"/>
                <a:gd name="T42" fmla="*/ 12 w 29"/>
                <a:gd name="T43" fmla="*/ 21 h 21"/>
                <a:gd name="T44" fmla="*/ 14 w 29"/>
                <a:gd name="T45" fmla="*/ 21 h 21"/>
                <a:gd name="T46" fmla="*/ 16 w 29"/>
                <a:gd name="T47" fmla="*/ 21 h 21"/>
                <a:gd name="T48" fmla="*/ 19 w 29"/>
                <a:gd name="T49" fmla="*/ 20 h 21"/>
                <a:gd name="T50" fmla="*/ 23 w 29"/>
                <a:gd name="T51" fmla="*/ 17 h 21"/>
                <a:gd name="T52" fmla="*/ 25 w 29"/>
                <a:gd name="T53" fmla="*/ 16 h 21"/>
                <a:gd name="T54" fmla="*/ 25 w 29"/>
                <a:gd name="T55" fmla="*/ 16 h 21"/>
                <a:gd name="T56" fmla="*/ 27 w 29"/>
                <a:gd name="T57" fmla="*/ 15 h 21"/>
                <a:gd name="T58" fmla="*/ 27 w 29"/>
                <a:gd name="T59" fmla="*/ 15 h 21"/>
                <a:gd name="T60" fmla="*/ 27 w 29"/>
                <a:gd name="T61" fmla="*/ 15 h 21"/>
                <a:gd name="T62" fmla="*/ 28 w 29"/>
                <a:gd name="T63" fmla="*/ 14 h 21"/>
                <a:gd name="T64" fmla="*/ 28 w 29"/>
                <a:gd name="T65" fmla="*/ 13 h 21"/>
                <a:gd name="T66" fmla="*/ 29 w 29"/>
                <a:gd name="T67" fmla="*/ 11 h 21"/>
                <a:gd name="T68" fmla="*/ 29 w 29"/>
                <a:gd name="T69" fmla="*/ 9 h 21"/>
                <a:gd name="T70" fmla="*/ 29 w 29"/>
                <a:gd name="T71" fmla="*/ 8 h 21"/>
                <a:gd name="T72" fmla="*/ 29 w 29"/>
                <a:gd name="T73" fmla="*/ 6 h 21"/>
                <a:gd name="T74" fmla="*/ 27 w 29"/>
                <a:gd name="T75" fmla="*/ 3 h 21"/>
                <a:gd name="T76" fmla="*/ 27 w 29"/>
                <a:gd name="T77" fmla="*/ 2 h 21"/>
                <a:gd name="T78" fmla="*/ 27 w 29"/>
                <a:gd name="T79" fmla="*/ 2 h 21"/>
                <a:gd name="T80" fmla="*/ 26 w 29"/>
                <a:gd name="T81" fmla="*/ 1 h 21"/>
                <a:gd name="T82" fmla="*/ 25 w 29"/>
                <a:gd name="T83" fmla="*/ 0 h 21"/>
                <a:gd name="T84" fmla="*/ 25 w 29"/>
                <a:gd name="T85" fmla="*/ 0 h 21"/>
                <a:gd name="T86" fmla="*/ 24 w 29"/>
                <a:gd name="T87" fmla="*/ 0 h 21"/>
                <a:gd name="T88" fmla="*/ 24 w 29"/>
                <a:gd name="T89" fmla="*/ 0 h 21"/>
                <a:gd name="T90" fmla="*/ 23 w 29"/>
                <a:gd name="T91" fmla="*/ 0 h 21"/>
                <a:gd name="T92" fmla="*/ 21 w 29"/>
                <a:gd name="T93" fmla="*/ 1 h 21"/>
                <a:gd name="T94" fmla="*/ 21 w 29"/>
                <a:gd name="T95" fmla="*/ 1 h 21"/>
                <a:gd name="T96" fmla="*/ 20 w 29"/>
                <a:gd name="T97" fmla="*/ 2 h 21"/>
                <a:gd name="T98" fmla="*/ 19 w 29"/>
                <a:gd name="T99" fmla="*/ 2 h 21"/>
                <a:gd name="T100" fmla="*/ 18 w 29"/>
                <a:gd name="T101" fmla="*/ 4 h 21"/>
                <a:gd name="T102" fmla="*/ 15 w 29"/>
                <a:gd name="T103" fmla="*/ 4 h 21"/>
                <a:gd name="T104" fmla="*/ 15 w 29"/>
                <a:gd name="T10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" h="21">
                  <a:moveTo>
                    <a:pt x="15" y="4"/>
                  </a:moveTo>
                  <a:cubicBezTo>
                    <a:pt x="14" y="3"/>
                    <a:pt x="13" y="3"/>
                    <a:pt x="12" y="3"/>
                  </a:cubicBezTo>
                  <a:cubicBezTo>
                    <a:pt x="10" y="3"/>
                    <a:pt x="8" y="4"/>
                    <a:pt x="6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7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0" y="21"/>
                    <a:pt x="11" y="21"/>
                    <a:pt x="12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29" y="12"/>
                    <a:pt x="29" y="11"/>
                  </a:cubicBezTo>
                  <a:cubicBezTo>
                    <a:pt x="29" y="11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29" y="7"/>
                    <a:pt x="29" y="6"/>
                    <a:pt x="29" y="6"/>
                  </a:cubicBezTo>
                  <a:cubicBezTo>
                    <a:pt x="28" y="5"/>
                    <a:pt x="28" y="4"/>
                    <a:pt x="27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20" y="1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8" y="4"/>
                    <a:pt x="18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5881688" y="11123299"/>
              <a:ext cx="38100" cy="26988"/>
            </a:xfrm>
            <a:custGeom>
              <a:avLst/>
              <a:gdLst>
                <a:gd name="T0" fmla="*/ 0 w 10"/>
                <a:gd name="T1" fmla="*/ 5 h 7"/>
                <a:gd name="T2" fmla="*/ 1 w 10"/>
                <a:gd name="T3" fmla="*/ 5 h 7"/>
                <a:gd name="T4" fmla="*/ 1 w 10"/>
                <a:gd name="T5" fmla="*/ 5 h 7"/>
                <a:gd name="T6" fmla="*/ 1 w 10"/>
                <a:gd name="T7" fmla="*/ 6 h 7"/>
                <a:gd name="T8" fmla="*/ 1 w 10"/>
                <a:gd name="T9" fmla="*/ 6 h 7"/>
                <a:gd name="T10" fmla="*/ 2 w 10"/>
                <a:gd name="T11" fmla="*/ 7 h 7"/>
                <a:gd name="T12" fmla="*/ 3 w 10"/>
                <a:gd name="T13" fmla="*/ 7 h 7"/>
                <a:gd name="T14" fmla="*/ 4 w 10"/>
                <a:gd name="T15" fmla="*/ 7 h 7"/>
                <a:gd name="T16" fmla="*/ 5 w 10"/>
                <a:gd name="T17" fmla="*/ 7 h 7"/>
                <a:gd name="T18" fmla="*/ 7 w 10"/>
                <a:gd name="T19" fmla="*/ 7 h 7"/>
                <a:gd name="T20" fmla="*/ 8 w 10"/>
                <a:gd name="T21" fmla="*/ 7 h 7"/>
                <a:gd name="T22" fmla="*/ 8 w 10"/>
                <a:gd name="T23" fmla="*/ 6 h 7"/>
                <a:gd name="T24" fmla="*/ 8 w 10"/>
                <a:gd name="T25" fmla="*/ 6 h 7"/>
                <a:gd name="T26" fmla="*/ 9 w 10"/>
                <a:gd name="T27" fmla="*/ 6 h 7"/>
                <a:gd name="T28" fmla="*/ 10 w 10"/>
                <a:gd name="T29" fmla="*/ 5 h 7"/>
                <a:gd name="T30" fmla="*/ 10 w 10"/>
                <a:gd name="T31" fmla="*/ 4 h 7"/>
                <a:gd name="T32" fmla="*/ 9 w 10"/>
                <a:gd name="T33" fmla="*/ 2 h 7"/>
                <a:gd name="T34" fmla="*/ 8 w 10"/>
                <a:gd name="T35" fmla="*/ 2 h 7"/>
                <a:gd name="T36" fmla="*/ 8 w 10"/>
                <a:gd name="T37" fmla="*/ 1 h 7"/>
                <a:gd name="T38" fmla="*/ 7 w 10"/>
                <a:gd name="T39" fmla="*/ 1 h 7"/>
                <a:gd name="T40" fmla="*/ 5 w 10"/>
                <a:gd name="T41" fmla="*/ 0 h 7"/>
                <a:gd name="T42" fmla="*/ 4 w 10"/>
                <a:gd name="T43" fmla="*/ 0 h 7"/>
                <a:gd name="T44" fmla="*/ 3 w 10"/>
                <a:gd name="T45" fmla="*/ 0 h 7"/>
                <a:gd name="T46" fmla="*/ 2 w 10"/>
                <a:gd name="T47" fmla="*/ 0 h 7"/>
                <a:gd name="T48" fmla="*/ 2 w 10"/>
                <a:gd name="T49" fmla="*/ 0 h 7"/>
                <a:gd name="T50" fmla="*/ 1 w 10"/>
                <a:gd name="T51" fmla="*/ 1 h 7"/>
                <a:gd name="T52" fmla="*/ 1 w 10"/>
                <a:gd name="T53" fmla="*/ 1 h 7"/>
                <a:gd name="T54" fmla="*/ 0 w 10"/>
                <a:gd name="T55" fmla="*/ 2 h 7"/>
                <a:gd name="T56" fmla="*/ 0 w 10"/>
                <a:gd name="T57" fmla="*/ 2 h 7"/>
                <a:gd name="T58" fmla="*/ 0 w 10"/>
                <a:gd name="T59" fmla="*/ 3 h 7"/>
                <a:gd name="T60" fmla="*/ 0 w 10"/>
                <a:gd name="T61" fmla="*/ 4 h 7"/>
                <a:gd name="T62" fmla="*/ 0 w 10"/>
                <a:gd name="T63" fmla="*/ 4 h 7"/>
                <a:gd name="T64" fmla="*/ 0 w 10"/>
                <a:gd name="T6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5691188" y="9664386"/>
              <a:ext cx="47625" cy="61913"/>
            </a:xfrm>
            <a:custGeom>
              <a:avLst/>
              <a:gdLst>
                <a:gd name="T0" fmla="*/ 1 w 12"/>
                <a:gd name="T1" fmla="*/ 10 h 16"/>
                <a:gd name="T2" fmla="*/ 1 w 12"/>
                <a:gd name="T3" fmla="*/ 10 h 16"/>
                <a:gd name="T4" fmla="*/ 3 w 12"/>
                <a:gd name="T5" fmla="*/ 13 h 16"/>
                <a:gd name="T6" fmla="*/ 4 w 12"/>
                <a:gd name="T7" fmla="*/ 14 h 16"/>
                <a:gd name="T8" fmla="*/ 4 w 12"/>
                <a:gd name="T9" fmla="*/ 14 h 16"/>
                <a:gd name="T10" fmla="*/ 5 w 12"/>
                <a:gd name="T11" fmla="*/ 14 h 16"/>
                <a:gd name="T12" fmla="*/ 5 w 12"/>
                <a:gd name="T13" fmla="*/ 15 h 16"/>
                <a:gd name="T14" fmla="*/ 6 w 12"/>
                <a:gd name="T15" fmla="*/ 15 h 16"/>
                <a:gd name="T16" fmla="*/ 7 w 12"/>
                <a:gd name="T17" fmla="*/ 15 h 16"/>
                <a:gd name="T18" fmla="*/ 11 w 12"/>
                <a:gd name="T19" fmla="*/ 16 h 16"/>
                <a:gd name="T20" fmla="*/ 12 w 12"/>
                <a:gd name="T21" fmla="*/ 15 h 16"/>
                <a:gd name="T22" fmla="*/ 12 w 12"/>
                <a:gd name="T23" fmla="*/ 14 h 16"/>
                <a:gd name="T24" fmla="*/ 7 w 12"/>
                <a:gd name="T25" fmla="*/ 5 h 16"/>
                <a:gd name="T26" fmla="*/ 5 w 12"/>
                <a:gd name="T27" fmla="*/ 0 h 16"/>
                <a:gd name="T28" fmla="*/ 4 w 12"/>
                <a:gd name="T29" fmla="*/ 0 h 16"/>
                <a:gd name="T30" fmla="*/ 4 w 12"/>
                <a:gd name="T31" fmla="*/ 0 h 16"/>
                <a:gd name="T32" fmla="*/ 3 w 12"/>
                <a:gd name="T33" fmla="*/ 0 h 16"/>
                <a:gd name="T34" fmla="*/ 1 w 12"/>
                <a:gd name="T35" fmla="*/ 2 h 16"/>
                <a:gd name="T36" fmla="*/ 1 w 12"/>
                <a:gd name="T37" fmla="*/ 3 h 16"/>
                <a:gd name="T38" fmla="*/ 0 w 12"/>
                <a:gd name="T39" fmla="*/ 4 h 16"/>
                <a:gd name="T40" fmla="*/ 0 w 12"/>
                <a:gd name="T41" fmla="*/ 5 h 16"/>
                <a:gd name="T42" fmla="*/ 0 w 12"/>
                <a:gd name="T43" fmla="*/ 5 h 16"/>
                <a:gd name="T44" fmla="*/ 1 w 12"/>
                <a:gd name="T45" fmla="*/ 9 h 16"/>
                <a:gd name="T46" fmla="*/ 1 w 12"/>
                <a:gd name="T4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6"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2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11" y="16"/>
                    <a:pt x="11" y="16"/>
                  </a:cubicBezTo>
                  <a:cubicBezTo>
                    <a:pt x="11" y="16"/>
                    <a:pt x="11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0" y="11"/>
                    <a:pt x="9" y="8"/>
                    <a:pt x="7" y="5"/>
                  </a:cubicBezTo>
                  <a:cubicBezTo>
                    <a:pt x="7" y="3"/>
                    <a:pt x="6" y="2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1" y="9"/>
                    <a:pt x="1" y="9"/>
                    <a:pt x="1" y="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5930900" y="10818499"/>
              <a:ext cx="31750" cy="42863"/>
            </a:xfrm>
            <a:custGeom>
              <a:avLst/>
              <a:gdLst>
                <a:gd name="T0" fmla="*/ 2 w 8"/>
                <a:gd name="T1" fmla="*/ 8 h 11"/>
                <a:gd name="T2" fmla="*/ 2 w 8"/>
                <a:gd name="T3" fmla="*/ 8 h 11"/>
                <a:gd name="T4" fmla="*/ 4 w 8"/>
                <a:gd name="T5" fmla="*/ 10 h 11"/>
                <a:gd name="T6" fmla="*/ 5 w 8"/>
                <a:gd name="T7" fmla="*/ 11 h 11"/>
                <a:gd name="T8" fmla="*/ 6 w 8"/>
                <a:gd name="T9" fmla="*/ 11 h 11"/>
                <a:gd name="T10" fmla="*/ 6 w 8"/>
                <a:gd name="T11" fmla="*/ 11 h 11"/>
                <a:gd name="T12" fmla="*/ 7 w 8"/>
                <a:gd name="T13" fmla="*/ 11 h 11"/>
                <a:gd name="T14" fmla="*/ 8 w 8"/>
                <a:gd name="T15" fmla="*/ 9 h 11"/>
                <a:gd name="T16" fmla="*/ 8 w 8"/>
                <a:gd name="T17" fmla="*/ 9 h 11"/>
                <a:gd name="T18" fmla="*/ 8 w 8"/>
                <a:gd name="T19" fmla="*/ 8 h 11"/>
                <a:gd name="T20" fmla="*/ 8 w 8"/>
                <a:gd name="T21" fmla="*/ 7 h 11"/>
                <a:gd name="T22" fmla="*/ 8 w 8"/>
                <a:gd name="T23" fmla="*/ 6 h 11"/>
                <a:gd name="T24" fmla="*/ 8 w 8"/>
                <a:gd name="T25" fmla="*/ 6 h 11"/>
                <a:gd name="T26" fmla="*/ 7 w 8"/>
                <a:gd name="T27" fmla="*/ 3 h 11"/>
                <a:gd name="T28" fmla="*/ 6 w 8"/>
                <a:gd name="T29" fmla="*/ 3 h 11"/>
                <a:gd name="T30" fmla="*/ 6 w 8"/>
                <a:gd name="T31" fmla="*/ 2 h 11"/>
                <a:gd name="T32" fmla="*/ 6 w 8"/>
                <a:gd name="T33" fmla="*/ 2 h 11"/>
                <a:gd name="T34" fmla="*/ 5 w 8"/>
                <a:gd name="T35" fmla="*/ 1 h 11"/>
                <a:gd name="T36" fmla="*/ 5 w 8"/>
                <a:gd name="T37" fmla="*/ 1 h 11"/>
                <a:gd name="T38" fmla="*/ 4 w 8"/>
                <a:gd name="T39" fmla="*/ 1 h 11"/>
                <a:gd name="T40" fmla="*/ 4 w 8"/>
                <a:gd name="T41" fmla="*/ 0 h 11"/>
                <a:gd name="T42" fmla="*/ 3 w 8"/>
                <a:gd name="T43" fmla="*/ 0 h 11"/>
                <a:gd name="T44" fmla="*/ 2 w 8"/>
                <a:gd name="T45" fmla="*/ 1 h 11"/>
                <a:gd name="T46" fmla="*/ 2 w 8"/>
                <a:gd name="T47" fmla="*/ 1 h 11"/>
                <a:gd name="T48" fmla="*/ 2 w 8"/>
                <a:gd name="T49" fmla="*/ 1 h 11"/>
                <a:gd name="T50" fmla="*/ 1 w 8"/>
                <a:gd name="T51" fmla="*/ 2 h 11"/>
                <a:gd name="T52" fmla="*/ 0 w 8"/>
                <a:gd name="T53" fmla="*/ 3 h 11"/>
                <a:gd name="T54" fmla="*/ 0 w 8"/>
                <a:gd name="T55" fmla="*/ 3 h 11"/>
                <a:gd name="T56" fmla="*/ 0 w 8"/>
                <a:gd name="T57" fmla="*/ 5 h 11"/>
                <a:gd name="T58" fmla="*/ 2 w 8"/>
                <a:gd name="T5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" h="11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6"/>
                    <a:pt x="1" y="7"/>
                    <a:pt x="2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5897563" y="10899461"/>
              <a:ext cx="57150" cy="50800"/>
            </a:xfrm>
            <a:custGeom>
              <a:avLst/>
              <a:gdLst>
                <a:gd name="T0" fmla="*/ 0 w 15"/>
                <a:gd name="T1" fmla="*/ 11 h 13"/>
                <a:gd name="T2" fmla="*/ 1 w 15"/>
                <a:gd name="T3" fmla="*/ 12 h 13"/>
                <a:gd name="T4" fmla="*/ 2 w 15"/>
                <a:gd name="T5" fmla="*/ 12 h 13"/>
                <a:gd name="T6" fmla="*/ 3 w 15"/>
                <a:gd name="T7" fmla="*/ 12 h 13"/>
                <a:gd name="T8" fmla="*/ 4 w 15"/>
                <a:gd name="T9" fmla="*/ 13 h 13"/>
                <a:gd name="T10" fmla="*/ 4 w 15"/>
                <a:gd name="T11" fmla="*/ 13 h 13"/>
                <a:gd name="T12" fmla="*/ 6 w 15"/>
                <a:gd name="T13" fmla="*/ 13 h 13"/>
                <a:gd name="T14" fmla="*/ 8 w 15"/>
                <a:gd name="T15" fmla="*/ 13 h 13"/>
                <a:gd name="T16" fmla="*/ 11 w 15"/>
                <a:gd name="T17" fmla="*/ 13 h 13"/>
                <a:gd name="T18" fmla="*/ 12 w 15"/>
                <a:gd name="T19" fmla="*/ 12 h 13"/>
                <a:gd name="T20" fmla="*/ 12 w 15"/>
                <a:gd name="T21" fmla="*/ 9 h 13"/>
                <a:gd name="T22" fmla="*/ 12 w 15"/>
                <a:gd name="T23" fmla="*/ 8 h 13"/>
                <a:gd name="T24" fmla="*/ 12 w 15"/>
                <a:gd name="T25" fmla="*/ 8 h 13"/>
                <a:gd name="T26" fmla="*/ 14 w 15"/>
                <a:gd name="T27" fmla="*/ 5 h 13"/>
                <a:gd name="T28" fmla="*/ 14 w 15"/>
                <a:gd name="T29" fmla="*/ 5 h 13"/>
                <a:gd name="T30" fmla="*/ 15 w 15"/>
                <a:gd name="T31" fmla="*/ 2 h 13"/>
                <a:gd name="T32" fmla="*/ 14 w 15"/>
                <a:gd name="T33" fmla="*/ 1 h 13"/>
                <a:gd name="T34" fmla="*/ 14 w 15"/>
                <a:gd name="T35" fmla="*/ 1 h 13"/>
                <a:gd name="T36" fmla="*/ 13 w 15"/>
                <a:gd name="T37" fmla="*/ 1 h 13"/>
                <a:gd name="T38" fmla="*/ 13 w 15"/>
                <a:gd name="T39" fmla="*/ 0 h 13"/>
                <a:gd name="T40" fmla="*/ 12 w 15"/>
                <a:gd name="T41" fmla="*/ 0 h 13"/>
                <a:gd name="T42" fmla="*/ 9 w 15"/>
                <a:gd name="T43" fmla="*/ 0 h 13"/>
                <a:gd name="T44" fmla="*/ 9 w 15"/>
                <a:gd name="T45" fmla="*/ 0 h 13"/>
                <a:gd name="T46" fmla="*/ 8 w 15"/>
                <a:gd name="T47" fmla="*/ 0 h 13"/>
                <a:gd name="T48" fmla="*/ 4 w 15"/>
                <a:gd name="T49" fmla="*/ 3 h 13"/>
                <a:gd name="T50" fmla="*/ 1 w 15"/>
                <a:gd name="T51" fmla="*/ 5 h 13"/>
                <a:gd name="T52" fmla="*/ 1 w 15"/>
                <a:gd name="T53" fmla="*/ 5 h 13"/>
                <a:gd name="T54" fmla="*/ 0 w 15"/>
                <a:gd name="T55" fmla="*/ 7 h 13"/>
                <a:gd name="T56" fmla="*/ 0 w 15"/>
                <a:gd name="T57" fmla="*/ 8 h 13"/>
                <a:gd name="T58" fmla="*/ 0 w 15"/>
                <a:gd name="T59" fmla="*/ 9 h 13"/>
                <a:gd name="T60" fmla="*/ 0 w 15"/>
                <a:gd name="T61" fmla="*/ 10 h 13"/>
                <a:gd name="T62" fmla="*/ 0 w 15"/>
                <a:gd name="T6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3">
                  <a:moveTo>
                    <a:pt x="0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9" y="13"/>
                    <a:pt x="10" y="13"/>
                    <a:pt x="11" y="13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3" y="6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4"/>
                    <a:pt x="15" y="3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4" y="3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6016625" y="11147111"/>
              <a:ext cx="31750" cy="30163"/>
            </a:xfrm>
            <a:custGeom>
              <a:avLst/>
              <a:gdLst>
                <a:gd name="T0" fmla="*/ 2 w 8"/>
                <a:gd name="T1" fmla="*/ 7 h 8"/>
                <a:gd name="T2" fmla="*/ 3 w 8"/>
                <a:gd name="T3" fmla="*/ 7 h 8"/>
                <a:gd name="T4" fmla="*/ 4 w 8"/>
                <a:gd name="T5" fmla="*/ 8 h 8"/>
                <a:gd name="T6" fmla="*/ 4 w 8"/>
                <a:gd name="T7" fmla="*/ 8 h 8"/>
                <a:gd name="T8" fmla="*/ 5 w 8"/>
                <a:gd name="T9" fmla="*/ 8 h 8"/>
                <a:gd name="T10" fmla="*/ 5 w 8"/>
                <a:gd name="T11" fmla="*/ 8 h 8"/>
                <a:gd name="T12" fmla="*/ 6 w 8"/>
                <a:gd name="T13" fmla="*/ 7 h 8"/>
                <a:gd name="T14" fmla="*/ 7 w 8"/>
                <a:gd name="T15" fmla="*/ 7 h 8"/>
                <a:gd name="T16" fmla="*/ 7 w 8"/>
                <a:gd name="T17" fmla="*/ 6 h 8"/>
                <a:gd name="T18" fmla="*/ 7 w 8"/>
                <a:gd name="T19" fmla="*/ 6 h 8"/>
                <a:gd name="T20" fmla="*/ 8 w 8"/>
                <a:gd name="T21" fmla="*/ 5 h 8"/>
                <a:gd name="T22" fmla="*/ 8 w 8"/>
                <a:gd name="T23" fmla="*/ 4 h 8"/>
                <a:gd name="T24" fmla="*/ 8 w 8"/>
                <a:gd name="T25" fmla="*/ 3 h 8"/>
                <a:gd name="T26" fmla="*/ 7 w 8"/>
                <a:gd name="T27" fmla="*/ 2 h 8"/>
                <a:gd name="T28" fmla="*/ 7 w 8"/>
                <a:gd name="T29" fmla="*/ 1 h 8"/>
                <a:gd name="T30" fmla="*/ 6 w 8"/>
                <a:gd name="T31" fmla="*/ 0 h 8"/>
                <a:gd name="T32" fmla="*/ 5 w 8"/>
                <a:gd name="T33" fmla="*/ 0 h 8"/>
                <a:gd name="T34" fmla="*/ 5 w 8"/>
                <a:gd name="T35" fmla="*/ 0 h 8"/>
                <a:gd name="T36" fmla="*/ 5 w 8"/>
                <a:gd name="T37" fmla="*/ 0 h 8"/>
                <a:gd name="T38" fmla="*/ 4 w 8"/>
                <a:gd name="T39" fmla="*/ 0 h 8"/>
                <a:gd name="T40" fmla="*/ 4 w 8"/>
                <a:gd name="T41" fmla="*/ 0 h 8"/>
                <a:gd name="T42" fmla="*/ 3 w 8"/>
                <a:gd name="T43" fmla="*/ 0 h 8"/>
                <a:gd name="T44" fmla="*/ 3 w 8"/>
                <a:gd name="T45" fmla="*/ 0 h 8"/>
                <a:gd name="T46" fmla="*/ 2 w 8"/>
                <a:gd name="T47" fmla="*/ 0 h 8"/>
                <a:gd name="T48" fmla="*/ 2 w 8"/>
                <a:gd name="T49" fmla="*/ 1 h 8"/>
                <a:gd name="T50" fmla="*/ 1 w 8"/>
                <a:gd name="T51" fmla="*/ 1 h 8"/>
                <a:gd name="T52" fmla="*/ 1 w 8"/>
                <a:gd name="T53" fmla="*/ 2 h 8"/>
                <a:gd name="T54" fmla="*/ 0 w 8"/>
                <a:gd name="T55" fmla="*/ 3 h 8"/>
                <a:gd name="T56" fmla="*/ 0 w 8"/>
                <a:gd name="T57" fmla="*/ 4 h 8"/>
                <a:gd name="T58" fmla="*/ 1 w 8"/>
                <a:gd name="T59" fmla="*/ 5 h 8"/>
                <a:gd name="T60" fmla="*/ 2 w 8"/>
                <a:gd name="T6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2" y="7"/>
                    <a:pt x="2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6021388" y="11088374"/>
              <a:ext cx="26988" cy="26988"/>
            </a:xfrm>
            <a:custGeom>
              <a:avLst/>
              <a:gdLst>
                <a:gd name="T0" fmla="*/ 1 w 7"/>
                <a:gd name="T1" fmla="*/ 6 h 7"/>
                <a:gd name="T2" fmla="*/ 1 w 7"/>
                <a:gd name="T3" fmla="*/ 6 h 7"/>
                <a:gd name="T4" fmla="*/ 1 w 7"/>
                <a:gd name="T5" fmla="*/ 6 h 7"/>
                <a:gd name="T6" fmla="*/ 2 w 7"/>
                <a:gd name="T7" fmla="*/ 7 h 7"/>
                <a:gd name="T8" fmla="*/ 4 w 7"/>
                <a:gd name="T9" fmla="*/ 7 h 7"/>
                <a:gd name="T10" fmla="*/ 5 w 7"/>
                <a:gd name="T11" fmla="*/ 7 h 7"/>
                <a:gd name="T12" fmla="*/ 6 w 7"/>
                <a:gd name="T13" fmla="*/ 6 h 7"/>
                <a:gd name="T14" fmla="*/ 7 w 7"/>
                <a:gd name="T15" fmla="*/ 6 h 7"/>
                <a:gd name="T16" fmla="*/ 7 w 7"/>
                <a:gd name="T17" fmla="*/ 5 h 7"/>
                <a:gd name="T18" fmla="*/ 7 w 7"/>
                <a:gd name="T19" fmla="*/ 4 h 7"/>
                <a:gd name="T20" fmla="*/ 7 w 7"/>
                <a:gd name="T21" fmla="*/ 3 h 7"/>
                <a:gd name="T22" fmla="*/ 7 w 7"/>
                <a:gd name="T23" fmla="*/ 3 h 7"/>
                <a:gd name="T24" fmla="*/ 6 w 7"/>
                <a:gd name="T25" fmla="*/ 2 h 7"/>
                <a:gd name="T26" fmla="*/ 6 w 7"/>
                <a:gd name="T27" fmla="*/ 1 h 7"/>
                <a:gd name="T28" fmla="*/ 6 w 7"/>
                <a:gd name="T29" fmla="*/ 1 h 7"/>
                <a:gd name="T30" fmla="*/ 5 w 7"/>
                <a:gd name="T31" fmla="*/ 0 h 7"/>
                <a:gd name="T32" fmla="*/ 4 w 7"/>
                <a:gd name="T33" fmla="*/ 0 h 7"/>
                <a:gd name="T34" fmla="*/ 2 w 7"/>
                <a:gd name="T35" fmla="*/ 0 h 7"/>
                <a:gd name="T36" fmla="*/ 1 w 7"/>
                <a:gd name="T37" fmla="*/ 1 h 7"/>
                <a:gd name="T38" fmla="*/ 1 w 7"/>
                <a:gd name="T39" fmla="*/ 1 h 7"/>
                <a:gd name="T40" fmla="*/ 1 w 7"/>
                <a:gd name="T41" fmla="*/ 2 h 7"/>
                <a:gd name="T42" fmla="*/ 0 w 7"/>
                <a:gd name="T43" fmla="*/ 2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5 h 7"/>
                <a:gd name="T50" fmla="*/ 1 w 7"/>
                <a:gd name="T5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" h="7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5"/>
            <p:cNvSpPr>
              <a:spLocks/>
            </p:cNvSpPr>
            <p:nvPr userDrawn="1"/>
          </p:nvSpPr>
          <p:spPr bwMode="auto">
            <a:xfrm>
              <a:off x="5954713" y="11158224"/>
              <a:ext cx="26988" cy="31750"/>
            </a:xfrm>
            <a:custGeom>
              <a:avLst/>
              <a:gdLst>
                <a:gd name="T0" fmla="*/ 1 w 7"/>
                <a:gd name="T1" fmla="*/ 2 h 8"/>
                <a:gd name="T2" fmla="*/ 0 w 7"/>
                <a:gd name="T3" fmla="*/ 4 h 8"/>
                <a:gd name="T4" fmla="*/ 0 w 7"/>
                <a:gd name="T5" fmla="*/ 5 h 8"/>
                <a:gd name="T6" fmla="*/ 0 w 7"/>
                <a:gd name="T7" fmla="*/ 6 h 8"/>
                <a:gd name="T8" fmla="*/ 1 w 7"/>
                <a:gd name="T9" fmla="*/ 6 h 8"/>
                <a:gd name="T10" fmla="*/ 2 w 7"/>
                <a:gd name="T11" fmla="*/ 7 h 8"/>
                <a:gd name="T12" fmla="*/ 2 w 7"/>
                <a:gd name="T13" fmla="*/ 7 h 8"/>
                <a:gd name="T14" fmla="*/ 3 w 7"/>
                <a:gd name="T15" fmla="*/ 8 h 8"/>
                <a:gd name="T16" fmla="*/ 4 w 7"/>
                <a:gd name="T17" fmla="*/ 8 h 8"/>
                <a:gd name="T18" fmla="*/ 5 w 7"/>
                <a:gd name="T19" fmla="*/ 7 h 8"/>
                <a:gd name="T20" fmla="*/ 6 w 7"/>
                <a:gd name="T21" fmla="*/ 7 h 8"/>
                <a:gd name="T22" fmla="*/ 6 w 7"/>
                <a:gd name="T23" fmla="*/ 7 h 8"/>
                <a:gd name="T24" fmla="*/ 7 w 7"/>
                <a:gd name="T25" fmla="*/ 5 h 8"/>
                <a:gd name="T26" fmla="*/ 7 w 7"/>
                <a:gd name="T27" fmla="*/ 4 h 8"/>
                <a:gd name="T28" fmla="*/ 7 w 7"/>
                <a:gd name="T29" fmla="*/ 2 h 8"/>
                <a:gd name="T30" fmla="*/ 7 w 7"/>
                <a:gd name="T31" fmla="*/ 1 h 8"/>
                <a:gd name="T32" fmla="*/ 6 w 7"/>
                <a:gd name="T33" fmla="*/ 0 h 8"/>
                <a:gd name="T34" fmla="*/ 5 w 7"/>
                <a:gd name="T35" fmla="*/ 0 h 8"/>
                <a:gd name="T36" fmla="*/ 4 w 7"/>
                <a:gd name="T37" fmla="*/ 0 h 8"/>
                <a:gd name="T38" fmla="*/ 3 w 7"/>
                <a:gd name="T39" fmla="*/ 0 h 8"/>
                <a:gd name="T40" fmla="*/ 2 w 7"/>
                <a:gd name="T41" fmla="*/ 1 h 8"/>
                <a:gd name="T42" fmla="*/ 1 w 7"/>
                <a:gd name="T4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8">
                  <a:moveTo>
                    <a:pt x="1" y="2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5962650" y="10813736"/>
              <a:ext cx="50800" cy="50800"/>
            </a:xfrm>
            <a:custGeom>
              <a:avLst/>
              <a:gdLst>
                <a:gd name="T0" fmla="*/ 1 w 13"/>
                <a:gd name="T1" fmla="*/ 4 h 13"/>
                <a:gd name="T2" fmla="*/ 3 w 13"/>
                <a:gd name="T3" fmla="*/ 6 h 13"/>
                <a:gd name="T4" fmla="*/ 6 w 13"/>
                <a:gd name="T5" fmla="*/ 10 h 13"/>
                <a:gd name="T6" fmla="*/ 6 w 13"/>
                <a:gd name="T7" fmla="*/ 10 h 13"/>
                <a:gd name="T8" fmla="*/ 7 w 13"/>
                <a:gd name="T9" fmla="*/ 11 h 13"/>
                <a:gd name="T10" fmla="*/ 9 w 13"/>
                <a:gd name="T11" fmla="*/ 12 h 13"/>
                <a:gd name="T12" fmla="*/ 9 w 13"/>
                <a:gd name="T13" fmla="*/ 12 h 13"/>
                <a:gd name="T14" fmla="*/ 10 w 13"/>
                <a:gd name="T15" fmla="*/ 13 h 13"/>
                <a:gd name="T16" fmla="*/ 12 w 13"/>
                <a:gd name="T17" fmla="*/ 13 h 13"/>
                <a:gd name="T18" fmla="*/ 12 w 13"/>
                <a:gd name="T19" fmla="*/ 13 h 13"/>
                <a:gd name="T20" fmla="*/ 13 w 13"/>
                <a:gd name="T21" fmla="*/ 13 h 13"/>
                <a:gd name="T22" fmla="*/ 13 w 13"/>
                <a:gd name="T23" fmla="*/ 12 h 13"/>
                <a:gd name="T24" fmla="*/ 13 w 13"/>
                <a:gd name="T25" fmla="*/ 7 h 13"/>
                <a:gd name="T26" fmla="*/ 13 w 13"/>
                <a:gd name="T27" fmla="*/ 6 h 13"/>
                <a:gd name="T28" fmla="*/ 13 w 13"/>
                <a:gd name="T29" fmla="*/ 5 h 13"/>
                <a:gd name="T30" fmla="*/ 13 w 13"/>
                <a:gd name="T31" fmla="*/ 5 h 13"/>
                <a:gd name="T32" fmla="*/ 12 w 13"/>
                <a:gd name="T33" fmla="*/ 4 h 13"/>
                <a:gd name="T34" fmla="*/ 11 w 13"/>
                <a:gd name="T35" fmla="*/ 4 h 13"/>
                <a:gd name="T36" fmla="*/ 11 w 13"/>
                <a:gd name="T37" fmla="*/ 4 h 13"/>
                <a:gd name="T38" fmla="*/ 11 w 13"/>
                <a:gd name="T39" fmla="*/ 3 h 13"/>
                <a:gd name="T40" fmla="*/ 10 w 13"/>
                <a:gd name="T41" fmla="*/ 3 h 13"/>
                <a:gd name="T42" fmla="*/ 10 w 13"/>
                <a:gd name="T43" fmla="*/ 3 h 13"/>
                <a:gd name="T44" fmla="*/ 9 w 13"/>
                <a:gd name="T45" fmla="*/ 3 h 13"/>
                <a:gd name="T46" fmla="*/ 8 w 13"/>
                <a:gd name="T47" fmla="*/ 3 h 13"/>
                <a:gd name="T48" fmla="*/ 8 w 13"/>
                <a:gd name="T49" fmla="*/ 2 h 13"/>
                <a:gd name="T50" fmla="*/ 7 w 13"/>
                <a:gd name="T51" fmla="*/ 1 h 13"/>
                <a:gd name="T52" fmla="*/ 7 w 13"/>
                <a:gd name="T53" fmla="*/ 1 h 13"/>
                <a:gd name="T54" fmla="*/ 6 w 13"/>
                <a:gd name="T55" fmla="*/ 0 h 13"/>
                <a:gd name="T56" fmla="*/ 5 w 13"/>
                <a:gd name="T57" fmla="*/ 0 h 13"/>
                <a:gd name="T58" fmla="*/ 4 w 13"/>
                <a:gd name="T59" fmla="*/ 0 h 13"/>
                <a:gd name="T60" fmla="*/ 3 w 13"/>
                <a:gd name="T61" fmla="*/ 0 h 13"/>
                <a:gd name="T62" fmla="*/ 3 w 13"/>
                <a:gd name="T63" fmla="*/ 0 h 13"/>
                <a:gd name="T64" fmla="*/ 1 w 13"/>
                <a:gd name="T65" fmla="*/ 1 h 13"/>
                <a:gd name="T66" fmla="*/ 0 w 13"/>
                <a:gd name="T67" fmla="*/ 1 h 13"/>
                <a:gd name="T68" fmla="*/ 0 w 13"/>
                <a:gd name="T69" fmla="*/ 2 h 13"/>
                <a:gd name="T70" fmla="*/ 1 w 13"/>
                <a:gd name="T7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13">
                  <a:moveTo>
                    <a:pt x="1" y="4"/>
                  </a:move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4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3" y="13"/>
                    <a:pt x="13" y="12"/>
                    <a:pt x="13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5924550" y="11128061"/>
              <a:ext cx="34925" cy="30163"/>
            </a:xfrm>
            <a:custGeom>
              <a:avLst/>
              <a:gdLst>
                <a:gd name="T0" fmla="*/ 9 w 9"/>
                <a:gd name="T1" fmla="*/ 7 h 8"/>
                <a:gd name="T2" fmla="*/ 9 w 9"/>
                <a:gd name="T3" fmla="*/ 6 h 8"/>
                <a:gd name="T4" fmla="*/ 8 w 9"/>
                <a:gd name="T5" fmla="*/ 3 h 8"/>
                <a:gd name="T6" fmla="*/ 8 w 9"/>
                <a:gd name="T7" fmla="*/ 3 h 8"/>
                <a:gd name="T8" fmla="*/ 7 w 9"/>
                <a:gd name="T9" fmla="*/ 2 h 8"/>
                <a:gd name="T10" fmla="*/ 7 w 9"/>
                <a:gd name="T11" fmla="*/ 2 h 8"/>
                <a:gd name="T12" fmla="*/ 6 w 9"/>
                <a:gd name="T13" fmla="*/ 1 h 8"/>
                <a:gd name="T14" fmla="*/ 6 w 9"/>
                <a:gd name="T15" fmla="*/ 1 h 8"/>
                <a:gd name="T16" fmla="*/ 5 w 9"/>
                <a:gd name="T17" fmla="*/ 1 h 8"/>
                <a:gd name="T18" fmla="*/ 4 w 9"/>
                <a:gd name="T19" fmla="*/ 0 h 8"/>
                <a:gd name="T20" fmla="*/ 3 w 9"/>
                <a:gd name="T21" fmla="*/ 0 h 8"/>
                <a:gd name="T22" fmla="*/ 2 w 9"/>
                <a:gd name="T23" fmla="*/ 1 h 8"/>
                <a:gd name="T24" fmla="*/ 1 w 9"/>
                <a:gd name="T25" fmla="*/ 1 h 8"/>
                <a:gd name="T26" fmla="*/ 0 w 9"/>
                <a:gd name="T27" fmla="*/ 1 h 8"/>
                <a:gd name="T28" fmla="*/ 0 w 9"/>
                <a:gd name="T29" fmla="*/ 2 h 8"/>
                <a:gd name="T30" fmla="*/ 0 w 9"/>
                <a:gd name="T31" fmla="*/ 3 h 8"/>
                <a:gd name="T32" fmla="*/ 0 w 9"/>
                <a:gd name="T33" fmla="*/ 4 h 8"/>
                <a:gd name="T34" fmla="*/ 0 w 9"/>
                <a:gd name="T35" fmla="*/ 5 h 8"/>
                <a:gd name="T36" fmla="*/ 0 w 9"/>
                <a:gd name="T37" fmla="*/ 5 h 8"/>
                <a:gd name="T38" fmla="*/ 0 w 9"/>
                <a:gd name="T39" fmla="*/ 6 h 8"/>
                <a:gd name="T40" fmla="*/ 1 w 9"/>
                <a:gd name="T41" fmla="*/ 7 h 8"/>
                <a:gd name="T42" fmla="*/ 2 w 9"/>
                <a:gd name="T43" fmla="*/ 7 h 8"/>
                <a:gd name="T44" fmla="*/ 2 w 9"/>
                <a:gd name="T45" fmla="*/ 7 h 8"/>
                <a:gd name="T46" fmla="*/ 5 w 9"/>
                <a:gd name="T47" fmla="*/ 8 h 8"/>
                <a:gd name="T48" fmla="*/ 6 w 9"/>
                <a:gd name="T49" fmla="*/ 8 h 8"/>
                <a:gd name="T50" fmla="*/ 8 w 9"/>
                <a:gd name="T51" fmla="*/ 8 h 8"/>
                <a:gd name="T52" fmla="*/ 9 w 9"/>
                <a:gd name="T53" fmla="*/ 8 h 8"/>
                <a:gd name="T54" fmla="*/ 9 w 9"/>
                <a:gd name="T5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" h="8">
                  <a:moveTo>
                    <a:pt x="9" y="7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8232775" y="10345424"/>
              <a:ext cx="358775" cy="317500"/>
            </a:xfrm>
            <a:custGeom>
              <a:avLst/>
              <a:gdLst>
                <a:gd name="T0" fmla="*/ 4 w 93"/>
                <a:gd name="T1" fmla="*/ 45 h 82"/>
                <a:gd name="T2" fmla="*/ 5 w 93"/>
                <a:gd name="T3" fmla="*/ 46 h 82"/>
                <a:gd name="T4" fmla="*/ 2 w 93"/>
                <a:gd name="T5" fmla="*/ 49 h 82"/>
                <a:gd name="T6" fmla="*/ 2 w 93"/>
                <a:gd name="T7" fmla="*/ 51 h 82"/>
                <a:gd name="T8" fmla="*/ 9 w 93"/>
                <a:gd name="T9" fmla="*/ 58 h 82"/>
                <a:gd name="T10" fmla="*/ 8 w 93"/>
                <a:gd name="T11" fmla="*/ 66 h 82"/>
                <a:gd name="T12" fmla="*/ 12 w 93"/>
                <a:gd name="T13" fmla="*/ 71 h 82"/>
                <a:gd name="T14" fmla="*/ 16 w 93"/>
                <a:gd name="T15" fmla="*/ 73 h 82"/>
                <a:gd name="T16" fmla="*/ 29 w 93"/>
                <a:gd name="T17" fmla="*/ 75 h 82"/>
                <a:gd name="T18" fmla="*/ 36 w 93"/>
                <a:gd name="T19" fmla="*/ 82 h 82"/>
                <a:gd name="T20" fmla="*/ 43 w 93"/>
                <a:gd name="T21" fmla="*/ 79 h 82"/>
                <a:gd name="T22" fmla="*/ 51 w 93"/>
                <a:gd name="T23" fmla="*/ 78 h 82"/>
                <a:gd name="T24" fmla="*/ 51 w 93"/>
                <a:gd name="T25" fmla="*/ 70 h 82"/>
                <a:gd name="T26" fmla="*/ 52 w 93"/>
                <a:gd name="T27" fmla="*/ 68 h 82"/>
                <a:gd name="T28" fmla="*/ 55 w 93"/>
                <a:gd name="T29" fmla="*/ 67 h 82"/>
                <a:gd name="T30" fmla="*/ 59 w 93"/>
                <a:gd name="T31" fmla="*/ 62 h 82"/>
                <a:gd name="T32" fmla="*/ 63 w 93"/>
                <a:gd name="T33" fmla="*/ 57 h 82"/>
                <a:gd name="T34" fmla="*/ 69 w 93"/>
                <a:gd name="T35" fmla="*/ 50 h 82"/>
                <a:gd name="T36" fmla="*/ 73 w 93"/>
                <a:gd name="T37" fmla="*/ 52 h 82"/>
                <a:gd name="T38" fmla="*/ 78 w 93"/>
                <a:gd name="T39" fmla="*/ 51 h 82"/>
                <a:gd name="T40" fmla="*/ 86 w 93"/>
                <a:gd name="T41" fmla="*/ 42 h 82"/>
                <a:gd name="T42" fmla="*/ 86 w 93"/>
                <a:gd name="T43" fmla="*/ 40 h 82"/>
                <a:gd name="T44" fmla="*/ 85 w 93"/>
                <a:gd name="T45" fmla="*/ 38 h 82"/>
                <a:gd name="T46" fmla="*/ 81 w 93"/>
                <a:gd name="T47" fmla="*/ 36 h 82"/>
                <a:gd name="T48" fmla="*/ 69 w 93"/>
                <a:gd name="T49" fmla="*/ 36 h 82"/>
                <a:gd name="T50" fmla="*/ 64 w 93"/>
                <a:gd name="T51" fmla="*/ 34 h 82"/>
                <a:gd name="T52" fmla="*/ 58 w 93"/>
                <a:gd name="T53" fmla="*/ 27 h 82"/>
                <a:gd name="T54" fmla="*/ 56 w 93"/>
                <a:gd name="T55" fmla="*/ 21 h 82"/>
                <a:gd name="T56" fmla="*/ 58 w 93"/>
                <a:gd name="T57" fmla="*/ 18 h 82"/>
                <a:gd name="T58" fmla="*/ 59 w 93"/>
                <a:gd name="T59" fmla="*/ 25 h 82"/>
                <a:gd name="T60" fmla="*/ 61 w 93"/>
                <a:gd name="T61" fmla="*/ 28 h 82"/>
                <a:gd name="T62" fmla="*/ 63 w 93"/>
                <a:gd name="T63" fmla="*/ 31 h 82"/>
                <a:gd name="T64" fmla="*/ 71 w 93"/>
                <a:gd name="T65" fmla="*/ 34 h 82"/>
                <a:gd name="T66" fmla="*/ 75 w 93"/>
                <a:gd name="T67" fmla="*/ 35 h 82"/>
                <a:gd name="T68" fmla="*/ 90 w 93"/>
                <a:gd name="T69" fmla="*/ 34 h 82"/>
                <a:gd name="T70" fmla="*/ 91 w 93"/>
                <a:gd name="T71" fmla="*/ 25 h 82"/>
                <a:gd name="T72" fmla="*/ 91 w 93"/>
                <a:gd name="T73" fmla="*/ 22 h 82"/>
                <a:gd name="T74" fmla="*/ 89 w 93"/>
                <a:gd name="T75" fmla="*/ 15 h 82"/>
                <a:gd name="T76" fmla="*/ 86 w 93"/>
                <a:gd name="T77" fmla="*/ 11 h 82"/>
                <a:gd name="T78" fmla="*/ 87 w 93"/>
                <a:gd name="T79" fmla="*/ 9 h 82"/>
                <a:gd name="T80" fmla="*/ 87 w 93"/>
                <a:gd name="T81" fmla="*/ 2 h 82"/>
                <a:gd name="T82" fmla="*/ 79 w 93"/>
                <a:gd name="T83" fmla="*/ 2 h 82"/>
                <a:gd name="T84" fmla="*/ 75 w 93"/>
                <a:gd name="T85" fmla="*/ 3 h 82"/>
                <a:gd name="T86" fmla="*/ 63 w 93"/>
                <a:gd name="T87" fmla="*/ 2 h 82"/>
                <a:gd name="T88" fmla="*/ 58 w 93"/>
                <a:gd name="T89" fmla="*/ 7 h 82"/>
                <a:gd name="T90" fmla="*/ 54 w 93"/>
                <a:gd name="T91" fmla="*/ 10 h 82"/>
                <a:gd name="T92" fmla="*/ 40 w 93"/>
                <a:gd name="T93" fmla="*/ 6 h 82"/>
                <a:gd name="T94" fmla="*/ 34 w 93"/>
                <a:gd name="T95" fmla="*/ 6 h 82"/>
                <a:gd name="T96" fmla="*/ 33 w 93"/>
                <a:gd name="T97" fmla="*/ 11 h 82"/>
                <a:gd name="T98" fmla="*/ 33 w 93"/>
                <a:gd name="T99" fmla="*/ 17 h 82"/>
                <a:gd name="T100" fmla="*/ 34 w 93"/>
                <a:gd name="T101" fmla="*/ 22 h 82"/>
                <a:gd name="T102" fmla="*/ 40 w 93"/>
                <a:gd name="T103" fmla="*/ 26 h 82"/>
                <a:gd name="T104" fmla="*/ 42 w 93"/>
                <a:gd name="T105" fmla="*/ 30 h 82"/>
                <a:gd name="T106" fmla="*/ 32 w 93"/>
                <a:gd name="T107" fmla="*/ 25 h 82"/>
                <a:gd name="T108" fmla="*/ 25 w 93"/>
                <a:gd name="T109" fmla="*/ 21 h 82"/>
                <a:gd name="T110" fmla="*/ 20 w 93"/>
                <a:gd name="T111" fmla="*/ 21 h 82"/>
                <a:gd name="T112" fmla="*/ 16 w 93"/>
                <a:gd name="T113" fmla="*/ 20 h 82"/>
                <a:gd name="T114" fmla="*/ 11 w 93"/>
                <a:gd name="T115" fmla="*/ 18 h 82"/>
                <a:gd name="T116" fmla="*/ 7 w 93"/>
                <a:gd name="T117" fmla="*/ 21 h 82"/>
                <a:gd name="T118" fmla="*/ 3 w 93"/>
                <a:gd name="T119" fmla="*/ 30 h 82"/>
                <a:gd name="T120" fmla="*/ 1 w 93"/>
                <a:gd name="T121" fmla="*/ 37 h 82"/>
                <a:gd name="T122" fmla="*/ 0 w 93"/>
                <a:gd name="T123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3" h="82">
                  <a:moveTo>
                    <a:pt x="0" y="42"/>
                  </a:moveTo>
                  <a:cubicBezTo>
                    <a:pt x="1" y="42"/>
                    <a:pt x="1" y="43"/>
                    <a:pt x="1" y="43"/>
                  </a:cubicBezTo>
                  <a:cubicBezTo>
                    <a:pt x="2" y="43"/>
                    <a:pt x="2" y="44"/>
                    <a:pt x="3" y="44"/>
                  </a:cubicBezTo>
                  <a:cubicBezTo>
                    <a:pt x="3" y="44"/>
                    <a:pt x="3" y="45"/>
                    <a:pt x="4" y="45"/>
                  </a:cubicBezTo>
                  <a:cubicBezTo>
                    <a:pt x="4" y="45"/>
                    <a:pt x="5" y="45"/>
                    <a:pt x="5" y="45"/>
                  </a:cubicBezTo>
                  <a:cubicBezTo>
                    <a:pt x="5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7"/>
                    <a:pt x="3" y="48"/>
                    <a:pt x="2" y="48"/>
                  </a:cubicBez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50"/>
                    <a:pt x="2" y="50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3"/>
                    <a:pt x="3" y="53"/>
                    <a:pt x="3" y="54"/>
                  </a:cubicBezTo>
                  <a:cubicBezTo>
                    <a:pt x="5" y="55"/>
                    <a:pt x="7" y="56"/>
                    <a:pt x="8" y="57"/>
                  </a:cubicBezTo>
                  <a:cubicBezTo>
                    <a:pt x="8" y="57"/>
                    <a:pt x="9" y="58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9" y="61"/>
                    <a:pt x="9" y="62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5" y="72"/>
                    <a:pt x="15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9" y="73"/>
                    <a:pt x="22" y="74"/>
                    <a:pt x="25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7" y="74"/>
                    <a:pt x="28" y="75"/>
                    <a:pt x="29" y="7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30" y="76"/>
                    <a:pt x="30" y="76"/>
                    <a:pt x="30" y="77"/>
                  </a:cubicBezTo>
                  <a:cubicBezTo>
                    <a:pt x="30" y="77"/>
                    <a:pt x="30" y="77"/>
                    <a:pt x="31" y="77"/>
                  </a:cubicBezTo>
                  <a:cubicBezTo>
                    <a:pt x="31" y="78"/>
                    <a:pt x="32" y="79"/>
                    <a:pt x="33" y="80"/>
                  </a:cubicBezTo>
                  <a:cubicBezTo>
                    <a:pt x="34" y="81"/>
                    <a:pt x="35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7" y="82"/>
                    <a:pt x="38" y="82"/>
                    <a:pt x="39" y="82"/>
                  </a:cubicBezTo>
                  <a:cubicBezTo>
                    <a:pt x="40" y="81"/>
                    <a:pt x="41" y="80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4" y="79"/>
                    <a:pt x="46" y="79"/>
                    <a:pt x="47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1" y="79"/>
                    <a:pt x="51" y="78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1"/>
                  </a:cubicBezTo>
                  <a:cubicBezTo>
                    <a:pt x="51" y="71"/>
                    <a:pt x="51" y="70"/>
                    <a:pt x="51" y="70"/>
                  </a:cubicBezTo>
                  <a:cubicBezTo>
                    <a:pt x="50" y="69"/>
                    <a:pt x="50" y="69"/>
                    <a:pt x="50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2" y="69"/>
                    <a:pt x="52" y="68"/>
                  </a:cubicBezTo>
                  <a:cubicBezTo>
                    <a:pt x="52" y="68"/>
                    <a:pt x="52" y="68"/>
                    <a:pt x="5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3" y="68"/>
                    <a:pt x="54" y="68"/>
                    <a:pt x="54" y="68"/>
                  </a:cubicBezTo>
                  <a:cubicBezTo>
                    <a:pt x="54" y="68"/>
                    <a:pt x="54" y="68"/>
                    <a:pt x="55" y="67"/>
                  </a:cubicBezTo>
                  <a:cubicBezTo>
                    <a:pt x="55" y="67"/>
                    <a:pt x="55" y="67"/>
                    <a:pt x="56" y="67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4"/>
                    <a:pt x="58" y="64"/>
                  </a:cubicBezTo>
                  <a:cubicBezTo>
                    <a:pt x="58" y="63"/>
                    <a:pt x="58" y="63"/>
                    <a:pt x="59" y="62"/>
                  </a:cubicBezTo>
                  <a:cubicBezTo>
                    <a:pt x="59" y="61"/>
                    <a:pt x="59" y="60"/>
                    <a:pt x="59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1" y="58"/>
                    <a:pt x="62" y="58"/>
                    <a:pt x="63" y="57"/>
                  </a:cubicBezTo>
                  <a:cubicBezTo>
                    <a:pt x="64" y="56"/>
                    <a:pt x="65" y="56"/>
                    <a:pt x="65" y="55"/>
                  </a:cubicBezTo>
                  <a:cubicBezTo>
                    <a:pt x="66" y="55"/>
                    <a:pt x="66" y="54"/>
                    <a:pt x="66" y="54"/>
                  </a:cubicBezTo>
                  <a:cubicBezTo>
                    <a:pt x="67" y="54"/>
                    <a:pt x="67" y="53"/>
                    <a:pt x="67" y="53"/>
                  </a:cubicBezTo>
                  <a:cubicBezTo>
                    <a:pt x="68" y="52"/>
                    <a:pt x="68" y="51"/>
                    <a:pt x="69" y="5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70" y="50"/>
                    <a:pt x="70" y="50"/>
                    <a:pt x="71" y="50"/>
                  </a:cubicBezTo>
                  <a:cubicBezTo>
                    <a:pt x="71" y="51"/>
                    <a:pt x="72" y="51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7" y="52"/>
                    <a:pt x="78" y="51"/>
                  </a:cubicBezTo>
                  <a:cubicBezTo>
                    <a:pt x="79" y="50"/>
                    <a:pt x="81" y="49"/>
                    <a:pt x="82" y="48"/>
                  </a:cubicBezTo>
                  <a:cubicBezTo>
                    <a:pt x="83" y="46"/>
                    <a:pt x="85" y="45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43"/>
                    <a:pt x="86" y="43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6" y="38"/>
                    <a:pt x="85" y="38"/>
                    <a:pt x="85" y="38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0" y="36"/>
                    <a:pt x="80" y="36"/>
                    <a:pt x="79" y="36"/>
                  </a:cubicBezTo>
                  <a:cubicBezTo>
                    <a:pt x="78" y="37"/>
                    <a:pt x="77" y="37"/>
                    <a:pt x="76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0"/>
                    <a:pt x="59" y="29"/>
                    <a:pt x="58" y="28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4"/>
                    <a:pt x="57" y="24"/>
                  </a:cubicBezTo>
                  <a:cubicBezTo>
                    <a:pt x="56" y="23"/>
                    <a:pt x="56" y="23"/>
                    <a:pt x="56" y="2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1"/>
                    <a:pt x="56" y="20"/>
                    <a:pt x="56" y="20"/>
                  </a:cubicBezTo>
                  <a:cubicBezTo>
                    <a:pt x="56" y="20"/>
                    <a:pt x="57" y="20"/>
                    <a:pt x="57" y="20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8" y="18"/>
                    <a:pt x="58" y="18"/>
                  </a:cubicBezTo>
                  <a:cubicBezTo>
                    <a:pt x="59" y="18"/>
                    <a:pt x="59" y="18"/>
                    <a:pt x="59" y="17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4"/>
                    <a:pt x="59" y="24"/>
                    <a:pt x="59" y="25"/>
                  </a:cubicBezTo>
                  <a:cubicBezTo>
                    <a:pt x="59" y="25"/>
                    <a:pt x="59" y="25"/>
                    <a:pt x="59" y="26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2" y="30"/>
                    <a:pt x="63" y="31"/>
                  </a:cubicBezTo>
                  <a:cubicBezTo>
                    <a:pt x="63" y="31"/>
                    <a:pt x="64" y="31"/>
                    <a:pt x="64" y="32"/>
                  </a:cubicBezTo>
                  <a:cubicBezTo>
                    <a:pt x="65" y="32"/>
                    <a:pt x="67" y="33"/>
                    <a:pt x="67" y="33"/>
                  </a:cubicBezTo>
                  <a:cubicBezTo>
                    <a:pt x="69" y="34"/>
                    <a:pt x="70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2" y="34"/>
                    <a:pt x="73" y="35"/>
                    <a:pt x="74" y="35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9" y="35"/>
                    <a:pt x="82" y="35"/>
                    <a:pt x="85" y="35"/>
                  </a:cubicBezTo>
                  <a:cubicBezTo>
                    <a:pt x="86" y="34"/>
                    <a:pt x="87" y="34"/>
                    <a:pt x="87" y="34"/>
                  </a:cubicBezTo>
                  <a:cubicBezTo>
                    <a:pt x="88" y="34"/>
                    <a:pt x="89" y="34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1" y="33"/>
                    <a:pt x="92" y="33"/>
                    <a:pt x="93" y="32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3" y="30"/>
                    <a:pt x="93" y="30"/>
                    <a:pt x="93" y="29"/>
                  </a:cubicBezTo>
                  <a:cubicBezTo>
                    <a:pt x="93" y="27"/>
                    <a:pt x="92" y="26"/>
                    <a:pt x="91" y="2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1" y="23"/>
                    <a:pt x="91" y="23"/>
                  </a:cubicBezTo>
                  <a:cubicBezTo>
                    <a:pt x="91" y="23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1" y="20"/>
                    <a:pt x="91" y="19"/>
                    <a:pt x="91" y="18"/>
                  </a:cubicBezTo>
                  <a:cubicBezTo>
                    <a:pt x="91" y="18"/>
                    <a:pt x="91" y="17"/>
                    <a:pt x="90" y="16"/>
                  </a:cubicBezTo>
                  <a:cubicBezTo>
                    <a:pt x="90" y="16"/>
                    <a:pt x="89" y="15"/>
                    <a:pt x="89" y="15"/>
                  </a:cubicBezTo>
                  <a:cubicBezTo>
                    <a:pt x="88" y="14"/>
                    <a:pt x="88" y="14"/>
                    <a:pt x="88" y="13"/>
                  </a:cubicBezTo>
                  <a:cubicBezTo>
                    <a:pt x="87" y="13"/>
                    <a:pt x="87" y="13"/>
                    <a:pt x="87" y="12"/>
                  </a:cubicBezTo>
                  <a:cubicBezTo>
                    <a:pt x="87" y="12"/>
                    <a:pt x="86" y="12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0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6" y="9"/>
                    <a:pt x="87" y="9"/>
                    <a:pt x="87" y="9"/>
                  </a:cubicBezTo>
                  <a:cubicBezTo>
                    <a:pt x="87" y="9"/>
                    <a:pt x="87" y="8"/>
                    <a:pt x="87" y="8"/>
                  </a:cubicBezTo>
                  <a:cubicBezTo>
                    <a:pt x="87" y="6"/>
                    <a:pt x="87" y="5"/>
                    <a:pt x="87" y="4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1"/>
                    <a:pt x="87" y="1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2" y="0"/>
                    <a:pt x="80" y="1"/>
                    <a:pt x="79" y="2"/>
                  </a:cubicBezTo>
                  <a:cubicBezTo>
                    <a:pt x="78" y="2"/>
                    <a:pt x="78" y="2"/>
                    <a:pt x="77" y="2"/>
                  </a:cubicBezTo>
                  <a:cubicBezTo>
                    <a:pt x="77" y="2"/>
                    <a:pt x="76" y="3"/>
                    <a:pt x="76" y="3"/>
                  </a:cubicBezTo>
                  <a:cubicBezTo>
                    <a:pt x="76" y="3"/>
                    <a:pt x="76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4" y="2"/>
                    <a:pt x="72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8" y="1"/>
                    <a:pt x="68" y="1"/>
                    <a:pt x="67" y="1"/>
                  </a:cubicBezTo>
                  <a:cubicBezTo>
                    <a:pt x="66" y="1"/>
                    <a:pt x="64" y="1"/>
                    <a:pt x="63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9" y="5"/>
                    <a:pt x="59" y="6"/>
                    <a:pt x="58" y="7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1"/>
                    <a:pt x="53" y="11"/>
                  </a:cubicBezTo>
                  <a:cubicBezTo>
                    <a:pt x="52" y="10"/>
                    <a:pt x="50" y="10"/>
                    <a:pt x="49" y="9"/>
                  </a:cubicBezTo>
                  <a:cubicBezTo>
                    <a:pt x="46" y="8"/>
                    <a:pt x="44" y="7"/>
                    <a:pt x="41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7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3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4"/>
                    <a:pt x="38" y="25"/>
                  </a:cubicBezTo>
                  <a:cubicBezTo>
                    <a:pt x="39" y="25"/>
                    <a:pt x="39" y="25"/>
                    <a:pt x="40" y="26"/>
                  </a:cubicBezTo>
                  <a:cubicBezTo>
                    <a:pt x="40" y="26"/>
                    <a:pt x="40" y="26"/>
                    <a:pt x="41" y="27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2" y="28"/>
                    <a:pt x="42" y="28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0" y="30"/>
                    <a:pt x="38" y="30"/>
                    <a:pt x="37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7"/>
                    <a:pt x="32" y="26"/>
                    <a:pt x="32" y="25"/>
                  </a:cubicBezTo>
                  <a:cubicBezTo>
                    <a:pt x="31" y="25"/>
                    <a:pt x="30" y="24"/>
                    <a:pt x="29" y="24"/>
                  </a:cubicBezTo>
                  <a:cubicBezTo>
                    <a:pt x="29" y="23"/>
                    <a:pt x="28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1" y="21"/>
                    <a:pt x="20" y="21"/>
                    <a:pt x="20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1"/>
                    <a:pt x="18" y="21"/>
                    <a:pt x="18" y="21"/>
                  </a:cubicBezTo>
                  <a:cubicBezTo>
                    <a:pt x="18" y="21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0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8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2"/>
                    <a:pt x="5" y="24"/>
                    <a:pt x="5" y="25"/>
                  </a:cubicBezTo>
                  <a:cubicBezTo>
                    <a:pt x="4" y="26"/>
                    <a:pt x="4" y="27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1"/>
                    <a:pt x="3" y="31"/>
                  </a:cubicBezTo>
                  <a:cubicBezTo>
                    <a:pt x="3" y="32"/>
                    <a:pt x="3" y="32"/>
                    <a:pt x="3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5"/>
                    <a:pt x="1" y="36"/>
                    <a:pt x="1" y="37"/>
                  </a:cubicBezTo>
                  <a:cubicBezTo>
                    <a:pt x="0" y="37"/>
                    <a:pt x="0" y="38"/>
                    <a:pt x="0" y="38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1"/>
                    <a:pt x="0" y="41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9"/>
            <p:cNvSpPr>
              <a:spLocks/>
            </p:cNvSpPr>
            <p:nvPr userDrawn="1"/>
          </p:nvSpPr>
          <p:spPr bwMode="auto">
            <a:xfrm>
              <a:off x="9999663" y="10051736"/>
              <a:ext cx="104775" cy="69850"/>
            </a:xfrm>
            <a:custGeom>
              <a:avLst/>
              <a:gdLst>
                <a:gd name="T0" fmla="*/ 2 w 27"/>
                <a:gd name="T1" fmla="*/ 17 h 18"/>
                <a:gd name="T2" fmla="*/ 11 w 27"/>
                <a:gd name="T3" fmla="*/ 18 h 18"/>
                <a:gd name="T4" fmla="*/ 11 w 27"/>
                <a:gd name="T5" fmla="*/ 18 h 18"/>
                <a:gd name="T6" fmla="*/ 14 w 27"/>
                <a:gd name="T7" fmla="*/ 18 h 18"/>
                <a:gd name="T8" fmla="*/ 26 w 27"/>
                <a:gd name="T9" fmla="*/ 15 h 18"/>
                <a:gd name="T10" fmla="*/ 27 w 27"/>
                <a:gd name="T11" fmla="*/ 14 h 18"/>
                <a:gd name="T12" fmla="*/ 20 w 27"/>
                <a:gd name="T13" fmla="*/ 0 h 18"/>
                <a:gd name="T14" fmla="*/ 19 w 27"/>
                <a:gd name="T15" fmla="*/ 0 h 18"/>
                <a:gd name="T16" fmla="*/ 13 w 27"/>
                <a:gd name="T17" fmla="*/ 3 h 18"/>
                <a:gd name="T18" fmla="*/ 9 w 27"/>
                <a:gd name="T19" fmla="*/ 9 h 18"/>
                <a:gd name="T20" fmla="*/ 7 w 27"/>
                <a:gd name="T21" fmla="*/ 9 h 18"/>
                <a:gd name="T22" fmla="*/ 1 w 27"/>
                <a:gd name="T23" fmla="*/ 13 h 18"/>
                <a:gd name="T24" fmla="*/ 2 w 27"/>
                <a:gd name="T25" fmla="*/ 17 h 18"/>
                <a:gd name="T26" fmla="*/ 2 w 27"/>
                <a:gd name="T2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8">
                  <a:moveTo>
                    <a:pt x="2" y="17"/>
                  </a:moveTo>
                  <a:cubicBezTo>
                    <a:pt x="5" y="18"/>
                    <a:pt x="8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3" y="18"/>
                    <a:pt x="14" y="18"/>
                  </a:cubicBezTo>
                  <a:cubicBezTo>
                    <a:pt x="18" y="18"/>
                    <a:pt x="22" y="17"/>
                    <a:pt x="26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7"/>
                    <a:pt x="23" y="3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7" y="0"/>
                    <a:pt x="14" y="2"/>
                    <a:pt x="13" y="3"/>
                  </a:cubicBezTo>
                  <a:cubicBezTo>
                    <a:pt x="11" y="5"/>
                    <a:pt x="10" y="7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4" y="10"/>
                    <a:pt x="1" y="11"/>
                    <a:pt x="1" y="13"/>
                  </a:cubicBezTo>
                  <a:cubicBezTo>
                    <a:pt x="0" y="14"/>
                    <a:pt x="1" y="15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9728200" y="10304149"/>
              <a:ext cx="28575" cy="30163"/>
            </a:xfrm>
            <a:custGeom>
              <a:avLst/>
              <a:gdLst>
                <a:gd name="T0" fmla="*/ 1 w 7"/>
                <a:gd name="T1" fmla="*/ 6 h 8"/>
                <a:gd name="T2" fmla="*/ 3 w 7"/>
                <a:gd name="T3" fmla="*/ 8 h 8"/>
                <a:gd name="T4" fmla="*/ 3 w 7"/>
                <a:gd name="T5" fmla="*/ 8 h 8"/>
                <a:gd name="T6" fmla="*/ 5 w 7"/>
                <a:gd name="T7" fmla="*/ 8 h 8"/>
                <a:gd name="T8" fmla="*/ 5 w 7"/>
                <a:gd name="T9" fmla="*/ 8 h 8"/>
                <a:gd name="T10" fmla="*/ 7 w 7"/>
                <a:gd name="T11" fmla="*/ 6 h 8"/>
                <a:gd name="T12" fmla="*/ 7 w 7"/>
                <a:gd name="T13" fmla="*/ 6 h 8"/>
                <a:gd name="T14" fmla="*/ 7 w 7"/>
                <a:gd name="T15" fmla="*/ 2 h 8"/>
                <a:gd name="T16" fmla="*/ 7 w 7"/>
                <a:gd name="T17" fmla="*/ 2 h 8"/>
                <a:gd name="T18" fmla="*/ 7 w 7"/>
                <a:gd name="T19" fmla="*/ 2 h 8"/>
                <a:gd name="T20" fmla="*/ 4 w 7"/>
                <a:gd name="T21" fmla="*/ 0 h 8"/>
                <a:gd name="T22" fmla="*/ 4 w 7"/>
                <a:gd name="T23" fmla="*/ 0 h 8"/>
                <a:gd name="T24" fmla="*/ 3 w 7"/>
                <a:gd name="T25" fmla="*/ 0 h 8"/>
                <a:gd name="T26" fmla="*/ 3 w 7"/>
                <a:gd name="T27" fmla="*/ 0 h 8"/>
                <a:gd name="T28" fmla="*/ 1 w 7"/>
                <a:gd name="T29" fmla="*/ 2 h 8"/>
                <a:gd name="T30" fmla="*/ 0 w 7"/>
                <a:gd name="T31" fmla="*/ 6 h 8"/>
                <a:gd name="T32" fmla="*/ 1 w 7"/>
                <a:gd name="T3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0064750" y="9292911"/>
              <a:ext cx="139700" cy="233363"/>
            </a:xfrm>
            <a:custGeom>
              <a:avLst/>
              <a:gdLst>
                <a:gd name="T0" fmla="*/ 12 w 36"/>
                <a:gd name="T1" fmla="*/ 42 h 60"/>
                <a:gd name="T2" fmla="*/ 16 w 36"/>
                <a:gd name="T3" fmla="*/ 50 h 60"/>
                <a:gd name="T4" fmla="*/ 19 w 36"/>
                <a:gd name="T5" fmla="*/ 57 h 60"/>
                <a:gd name="T6" fmla="*/ 23 w 36"/>
                <a:gd name="T7" fmla="*/ 60 h 60"/>
                <a:gd name="T8" fmla="*/ 24 w 36"/>
                <a:gd name="T9" fmla="*/ 60 h 60"/>
                <a:gd name="T10" fmla="*/ 30 w 36"/>
                <a:gd name="T11" fmla="*/ 46 h 60"/>
                <a:gd name="T12" fmla="*/ 30 w 36"/>
                <a:gd name="T13" fmla="*/ 46 h 60"/>
                <a:gd name="T14" fmla="*/ 33 w 36"/>
                <a:gd name="T15" fmla="*/ 33 h 60"/>
                <a:gd name="T16" fmla="*/ 34 w 36"/>
                <a:gd name="T17" fmla="*/ 29 h 60"/>
                <a:gd name="T18" fmla="*/ 33 w 36"/>
                <a:gd name="T19" fmla="*/ 0 h 60"/>
                <a:gd name="T20" fmla="*/ 32 w 36"/>
                <a:gd name="T21" fmla="*/ 0 h 60"/>
                <a:gd name="T22" fmla="*/ 31 w 36"/>
                <a:gd name="T23" fmla="*/ 0 h 60"/>
                <a:gd name="T24" fmla="*/ 19 w 36"/>
                <a:gd name="T25" fmla="*/ 7 h 60"/>
                <a:gd name="T26" fmla="*/ 18 w 36"/>
                <a:gd name="T27" fmla="*/ 8 h 60"/>
                <a:gd name="T28" fmla="*/ 15 w 36"/>
                <a:gd name="T29" fmla="*/ 7 h 60"/>
                <a:gd name="T30" fmla="*/ 6 w 36"/>
                <a:gd name="T31" fmla="*/ 11 h 60"/>
                <a:gd name="T32" fmla="*/ 6 w 36"/>
                <a:gd name="T33" fmla="*/ 21 h 60"/>
                <a:gd name="T34" fmla="*/ 12 w 36"/>
                <a:gd name="T3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60">
                  <a:moveTo>
                    <a:pt x="12" y="42"/>
                  </a:moveTo>
                  <a:cubicBezTo>
                    <a:pt x="14" y="44"/>
                    <a:pt x="15" y="47"/>
                    <a:pt x="16" y="50"/>
                  </a:cubicBezTo>
                  <a:cubicBezTo>
                    <a:pt x="16" y="53"/>
                    <a:pt x="17" y="56"/>
                    <a:pt x="19" y="57"/>
                  </a:cubicBezTo>
                  <a:cubicBezTo>
                    <a:pt x="20" y="59"/>
                    <a:pt x="22" y="60"/>
                    <a:pt x="23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8" y="59"/>
                    <a:pt x="29" y="51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2" y="42"/>
                    <a:pt x="33" y="38"/>
                    <a:pt x="33" y="33"/>
                  </a:cubicBezTo>
                  <a:cubicBezTo>
                    <a:pt x="34" y="32"/>
                    <a:pt x="34" y="30"/>
                    <a:pt x="34" y="29"/>
                  </a:cubicBezTo>
                  <a:cubicBezTo>
                    <a:pt x="36" y="22"/>
                    <a:pt x="36" y="13"/>
                    <a:pt x="33" y="0"/>
                  </a:cubicBezTo>
                  <a:cubicBezTo>
                    <a:pt x="33" y="0"/>
                    <a:pt x="33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26" y="0"/>
                    <a:pt x="22" y="2"/>
                    <a:pt x="19" y="7"/>
                  </a:cubicBezTo>
                  <a:cubicBezTo>
                    <a:pt x="19" y="7"/>
                    <a:pt x="18" y="7"/>
                    <a:pt x="18" y="8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1" y="7"/>
                    <a:pt x="8" y="9"/>
                    <a:pt x="6" y="11"/>
                  </a:cubicBezTo>
                  <a:cubicBezTo>
                    <a:pt x="5" y="14"/>
                    <a:pt x="5" y="18"/>
                    <a:pt x="6" y="21"/>
                  </a:cubicBezTo>
                  <a:cubicBezTo>
                    <a:pt x="2" y="27"/>
                    <a:pt x="0" y="31"/>
                    <a:pt x="12" y="4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11976100" y="11556686"/>
              <a:ext cx="119063" cy="39688"/>
            </a:xfrm>
            <a:custGeom>
              <a:avLst/>
              <a:gdLst>
                <a:gd name="T0" fmla="*/ 14 w 31"/>
                <a:gd name="T1" fmla="*/ 10 h 10"/>
                <a:gd name="T2" fmla="*/ 20 w 31"/>
                <a:gd name="T3" fmla="*/ 10 h 10"/>
                <a:gd name="T4" fmla="*/ 25 w 31"/>
                <a:gd name="T5" fmla="*/ 10 h 10"/>
                <a:gd name="T6" fmla="*/ 28 w 31"/>
                <a:gd name="T7" fmla="*/ 10 h 10"/>
                <a:gd name="T8" fmla="*/ 29 w 31"/>
                <a:gd name="T9" fmla="*/ 10 h 10"/>
                <a:gd name="T10" fmla="*/ 29 w 31"/>
                <a:gd name="T11" fmla="*/ 9 h 10"/>
                <a:gd name="T12" fmla="*/ 30 w 31"/>
                <a:gd name="T13" fmla="*/ 8 h 10"/>
                <a:gd name="T14" fmla="*/ 31 w 31"/>
                <a:gd name="T15" fmla="*/ 7 h 10"/>
                <a:gd name="T16" fmla="*/ 30 w 31"/>
                <a:gd name="T17" fmla="*/ 6 h 10"/>
                <a:gd name="T18" fmla="*/ 22 w 31"/>
                <a:gd name="T19" fmla="*/ 3 h 10"/>
                <a:gd name="T20" fmla="*/ 16 w 31"/>
                <a:gd name="T21" fmla="*/ 4 h 10"/>
                <a:gd name="T22" fmla="*/ 11 w 31"/>
                <a:gd name="T23" fmla="*/ 5 h 10"/>
                <a:gd name="T24" fmla="*/ 6 w 31"/>
                <a:gd name="T25" fmla="*/ 1 h 10"/>
                <a:gd name="T26" fmla="*/ 5 w 31"/>
                <a:gd name="T27" fmla="*/ 0 h 10"/>
                <a:gd name="T28" fmla="*/ 5 w 31"/>
                <a:gd name="T29" fmla="*/ 0 h 10"/>
                <a:gd name="T30" fmla="*/ 4 w 31"/>
                <a:gd name="T31" fmla="*/ 1 h 10"/>
                <a:gd name="T32" fmla="*/ 3 w 31"/>
                <a:gd name="T33" fmla="*/ 3 h 10"/>
                <a:gd name="T34" fmla="*/ 0 w 31"/>
                <a:gd name="T35" fmla="*/ 5 h 10"/>
                <a:gd name="T36" fmla="*/ 0 w 31"/>
                <a:gd name="T37" fmla="*/ 6 h 10"/>
                <a:gd name="T38" fmla="*/ 14 w 3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0">
                  <a:moveTo>
                    <a:pt x="14" y="10"/>
                  </a:moveTo>
                  <a:cubicBezTo>
                    <a:pt x="16" y="10"/>
                    <a:pt x="18" y="10"/>
                    <a:pt x="20" y="10"/>
                  </a:cubicBezTo>
                  <a:cubicBezTo>
                    <a:pt x="21" y="10"/>
                    <a:pt x="23" y="10"/>
                    <a:pt x="25" y="10"/>
                  </a:cubicBezTo>
                  <a:cubicBezTo>
                    <a:pt x="26" y="10"/>
                    <a:pt x="27" y="10"/>
                    <a:pt x="28" y="10"/>
                  </a:cubicBezTo>
                  <a:cubicBezTo>
                    <a:pt x="28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1" y="7"/>
                  </a:cubicBezTo>
                  <a:cubicBezTo>
                    <a:pt x="31" y="7"/>
                    <a:pt x="31" y="6"/>
                    <a:pt x="30" y="6"/>
                  </a:cubicBezTo>
                  <a:cubicBezTo>
                    <a:pt x="28" y="4"/>
                    <a:pt x="26" y="3"/>
                    <a:pt x="22" y="3"/>
                  </a:cubicBezTo>
                  <a:cubicBezTo>
                    <a:pt x="20" y="3"/>
                    <a:pt x="18" y="4"/>
                    <a:pt x="16" y="4"/>
                  </a:cubicBezTo>
                  <a:cubicBezTo>
                    <a:pt x="14" y="4"/>
                    <a:pt x="13" y="5"/>
                    <a:pt x="11" y="5"/>
                  </a:cubicBezTo>
                  <a:cubicBezTo>
                    <a:pt x="8" y="5"/>
                    <a:pt x="7" y="4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2" y="9"/>
                    <a:pt x="8" y="10"/>
                    <a:pt x="14" y="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9652000" y="10318436"/>
              <a:ext cx="30163" cy="26988"/>
            </a:xfrm>
            <a:custGeom>
              <a:avLst/>
              <a:gdLst>
                <a:gd name="T0" fmla="*/ 2 w 8"/>
                <a:gd name="T1" fmla="*/ 7 h 7"/>
                <a:gd name="T2" fmla="*/ 3 w 8"/>
                <a:gd name="T3" fmla="*/ 7 h 7"/>
                <a:gd name="T4" fmla="*/ 4 w 8"/>
                <a:gd name="T5" fmla="*/ 7 h 7"/>
                <a:gd name="T6" fmla="*/ 6 w 8"/>
                <a:gd name="T7" fmla="*/ 7 h 7"/>
                <a:gd name="T8" fmla="*/ 6 w 8"/>
                <a:gd name="T9" fmla="*/ 7 h 7"/>
                <a:gd name="T10" fmla="*/ 6 w 8"/>
                <a:gd name="T11" fmla="*/ 6 h 7"/>
                <a:gd name="T12" fmla="*/ 8 w 8"/>
                <a:gd name="T13" fmla="*/ 3 h 7"/>
                <a:gd name="T14" fmla="*/ 6 w 8"/>
                <a:gd name="T15" fmla="*/ 0 h 7"/>
                <a:gd name="T16" fmla="*/ 6 w 8"/>
                <a:gd name="T17" fmla="*/ 0 h 7"/>
                <a:gd name="T18" fmla="*/ 4 w 8"/>
                <a:gd name="T19" fmla="*/ 0 h 7"/>
                <a:gd name="T20" fmla="*/ 3 w 8"/>
                <a:gd name="T21" fmla="*/ 0 h 7"/>
                <a:gd name="T22" fmla="*/ 1 w 8"/>
                <a:gd name="T23" fmla="*/ 2 h 7"/>
                <a:gd name="T24" fmla="*/ 1 w 8"/>
                <a:gd name="T25" fmla="*/ 3 h 7"/>
                <a:gd name="T26" fmla="*/ 2 w 8"/>
                <a:gd name="T2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8" y="4"/>
                    <a:pt x="8" y="3"/>
                  </a:cubicBezTo>
                  <a:cubicBezTo>
                    <a:pt x="8" y="2"/>
                    <a:pt x="7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1" y="5"/>
                    <a:pt x="2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34"/>
            <p:cNvSpPr>
              <a:spLocks/>
            </p:cNvSpPr>
            <p:nvPr userDrawn="1"/>
          </p:nvSpPr>
          <p:spPr bwMode="auto">
            <a:xfrm>
              <a:off x="9628188" y="10361299"/>
              <a:ext cx="38100" cy="34925"/>
            </a:xfrm>
            <a:custGeom>
              <a:avLst/>
              <a:gdLst>
                <a:gd name="T0" fmla="*/ 1 w 10"/>
                <a:gd name="T1" fmla="*/ 6 h 9"/>
                <a:gd name="T2" fmla="*/ 2 w 10"/>
                <a:gd name="T3" fmla="*/ 6 h 9"/>
                <a:gd name="T4" fmla="*/ 4 w 10"/>
                <a:gd name="T5" fmla="*/ 8 h 9"/>
                <a:gd name="T6" fmla="*/ 6 w 10"/>
                <a:gd name="T7" fmla="*/ 9 h 9"/>
                <a:gd name="T8" fmla="*/ 7 w 10"/>
                <a:gd name="T9" fmla="*/ 9 h 9"/>
                <a:gd name="T10" fmla="*/ 8 w 10"/>
                <a:gd name="T11" fmla="*/ 8 h 9"/>
                <a:gd name="T12" fmla="*/ 9 w 10"/>
                <a:gd name="T13" fmla="*/ 8 h 9"/>
                <a:gd name="T14" fmla="*/ 9 w 10"/>
                <a:gd name="T15" fmla="*/ 8 h 9"/>
                <a:gd name="T16" fmla="*/ 10 w 10"/>
                <a:gd name="T17" fmla="*/ 7 h 9"/>
                <a:gd name="T18" fmla="*/ 10 w 10"/>
                <a:gd name="T19" fmla="*/ 7 h 9"/>
                <a:gd name="T20" fmla="*/ 10 w 10"/>
                <a:gd name="T21" fmla="*/ 6 h 9"/>
                <a:gd name="T22" fmla="*/ 10 w 10"/>
                <a:gd name="T23" fmla="*/ 5 h 9"/>
                <a:gd name="T24" fmla="*/ 10 w 10"/>
                <a:gd name="T25" fmla="*/ 4 h 9"/>
                <a:gd name="T26" fmla="*/ 10 w 10"/>
                <a:gd name="T27" fmla="*/ 3 h 9"/>
                <a:gd name="T28" fmla="*/ 10 w 10"/>
                <a:gd name="T29" fmla="*/ 2 h 9"/>
                <a:gd name="T30" fmla="*/ 9 w 10"/>
                <a:gd name="T31" fmla="*/ 2 h 9"/>
                <a:gd name="T32" fmla="*/ 8 w 10"/>
                <a:gd name="T33" fmla="*/ 1 h 9"/>
                <a:gd name="T34" fmla="*/ 4 w 10"/>
                <a:gd name="T35" fmla="*/ 0 h 9"/>
                <a:gd name="T36" fmla="*/ 2 w 10"/>
                <a:gd name="T37" fmla="*/ 0 h 9"/>
                <a:gd name="T38" fmla="*/ 2 w 10"/>
                <a:gd name="T39" fmla="*/ 0 h 9"/>
                <a:gd name="T40" fmla="*/ 1 w 10"/>
                <a:gd name="T41" fmla="*/ 1 h 9"/>
                <a:gd name="T42" fmla="*/ 1 w 10"/>
                <a:gd name="T43" fmla="*/ 1 h 9"/>
                <a:gd name="T44" fmla="*/ 0 w 10"/>
                <a:gd name="T45" fmla="*/ 2 h 9"/>
                <a:gd name="T46" fmla="*/ 0 w 10"/>
                <a:gd name="T47" fmla="*/ 3 h 9"/>
                <a:gd name="T48" fmla="*/ 0 w 10"/>
                <a:gd name="T49" fmla="*/ 4 h 9"/>
                <a:gd name="T50" fmla="*/ 1 w 10"/>
                <a:gd name="T51" fmla="*/ 5 h 9"/>
                <a:gd name="T52" fmla="*/ 1 w 10"/>
                <a:gd name="T5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" h="9">
                  <a:moveTo>
                    <a:pt x="1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4" y="8"/>
                    <a:pt x="5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9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1"/>
                    <a:pt x="8" y="1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35"/>
            <p:cNvSpPr>
              <a:spLocks/>
            </p:cNvSpPr>
            <p:nvPr userDrawn="1"/>
          </p:nvSpPr>
          <p:spPr bwMode="auto">
            <a:xfrm>
              <a:off x="9690100" y="10331136"/>
              <a:ext cx="26988" cy="34925"/>
            </a:xfrm>
            <a:custGeom>
              <a:avLst/>
              <a:gdLst>
                <a:gd name="T0" fmla="*/ 1 w 7"/>
                <a:gd name="T1" fmla="*/ 7 h 9"/>
                <a:gd name="T2" fmla="*/ 3 w 7"/>
                <a:gd name="T3" fmla="*/ 9 h 9"/>
                <a:gd name="T4" fmla="*/ 3 w 7"/>
                <a:gd name="T5" fmla="*/ 9 h 9"/>
                <a:gd name="T6" fmla="*/ 4 w 7"/>
                <a:gd name="T7" fmla="*/ 9 h 9"/>
                <a:gd name="T8" fmla="*/ 5 w 7"/>
                <a:gd name="T9" fmla="*/ 9 h 9"/>
                <a:gd name="T10" fmla="*/ 6 w 7"/>
                <a:gd name="T11" fmla="*/ 8 h 9"/>
                <a:gd name="T12" fmla="*/ 7 w 7"/>
                <a:gd name="T13" fmla="*/ 3 h 9"/>
                <a:gd name="T14" fmla="*/ 6 w 7"/>
                <a:gd name="T15" fmla="*/ 2 h 9"/>
                <a:gd name="T16" fmla="*/ 5 w 7"/>
                <a:gd name="T17" fmla="*/ 1 h 9"/>
                <a:gd name="T18" fmla="*/ 5 w 7"/>
                <a:gd name="T19" fmla="*/ 1 h 9"/>
                <a:gd name="T20" fmla="*/ 4 w 7"/>
                <a:gd name="T21" fmla="*/ 0 h 9"/>
                <a:gd name="T22" fmla="*/ 3 w 7"/>
                <a:gd name="T23" fmla="*/ 0 h 9"/>
                <a:gd name="T24" fmla="*/ 2 w 7"/>
                <a:gd name="T25" fmla="*/ 1 h 9"/>
                <a:gd name="T26" fmla="*/ 2 w 7"/>
                <a:gd name="T27" fmla="*/ 1 h 9"/>
                <a:gd name="T28" fmla="*/ 1 w 7"/>
                <a:gd name="T29" fmla="*/ 2 h 9"/>
                <a:gd name="T30" fmla="*/ 0 w 7"/>
                <a:gd name="T31" fmla="*/ 6 h 9"/>
                <a:gd name="T32" fmla="*/ 1 w 7"/>
                <a:gd name="T3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9">
                  <a:moveTo>
                    <a:pt x="1" y="7"/>
                  </a:moveTo>
                  <a:cubicBezTo>
                    <a:pt x="1" y="8"/>
                    <a:pt x="1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7"/>
                    <a:pt x="7" y="5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36"/>
            <p:cNvSpPr>
              <a:spLocks/>
            </p:cNvSpPr>
            <p:nvPr userDrawn="1"/>
          </p:nvSpPr>
          <p:spPr bwMode="auto">
            <a:xfrm>
              <a:off x="11887200" y="12772711"/>
              <a:ext cx="161925" cy="215900"/>
            </a:xfrm>
            <a:custGeom>
              <a:avLst/>
              <a:gdLst>
                <a:gd name="T0" fmla="*/ 18 w 42"/>
                <a:gd name="T1" fmla="*/ 43 h 56"/>
                <a:gd name="T2" fmla="*/ 17 w 42"/>
                <a:gd name="T3" fmla="*/ 46 h 56"/>
                <a:gd name="T4" fmla="*/ 19 w 42"/>
                <a:gd name="T5" fmla="*/ 51 h 56"/>
                <a:gd name="T6" fmla="*/ 22 w 42"/>
                <a:gd name="T7" fmla="*/ 54 h 56"/>
                <a:gd name="T8" fmla="*/ 25 w 42"/>
                <a:gd name="T9" fmla="*/ 56 h 56"/>
                <a:gd name="T10" fmla="*/ 31 w 42"/>
                <a:gd name="T11" fmla="*/ 55 h 56"/>
                <a:gd name="T12" fmla="*/ 33 w 42"/>
                <a:gd name="T13" fmla="*/ 53 h 56"/>
                <a:gd name="T14" fmla="*/ 35 w 42"/>
                <a:gd name="T15" fmla="*/ 48 h 56"/>
                <a:gd name="T16" fmla="*/ 38 w 42"/>
                <a:gd name="T17" fmla="*/ 36 h 56"/>
                <a:gd name="T18" fmla="*/ 41 w 42"/>
                <a:gd name="T19" fmla="*/ 32 h 56"/>
                <a:gd name="T20" fmla="*/ 38 w 42"/>
                <a:gd name="T21" fmla="*/ 26 h 56"/>
                <a:gd name="T22" fmla="*/ 34 w 42"/>
                <a:gd name="T23" fmla="*/ 17 h 56"/>
                <a:gd name="T24" fmla="*/ 37 w 42"/>
                <a:gd name="T25" fmla="*/ 18 h 56"/>
                <a:gd name="T26" fmla="*/ 38 w 42"/>
                <a:gd name="T27" fmla="*/ 17 h 56"/>
                <a:gd name="T28" fmla="*/ 36 w 42"/>
                <a:gd name="T29" fmla="*/ 7 h 56"/>
                <a:gd name="T30" fmla="*/ 34 w 42"/>
                <a:gd name="T31" fmla="*/ 4 h 56"/>
                <a:gd name="T32" fmla="*/ 31 w 42"/>
                <a:gd name="T33" fmla="*/ 2 h 56"/>
                <a:gd name="T34" fmla="*/ 23 w 42"/>
                <a:gd name="T35" fmla="*/ 0 h 56"/>
                <a:gd name="T36" fmla="*/ 22 w 42"/>
                <a:gd name="T37" fmla="*/ 0 h 56"/>
                <a:gd name="T38" fmla="*/ 21 w 42"/>
                <a:gd name="T39" fmla="*/ 8 h 56"/>
                <a:gd name="T40" fmla="*/ 19 w 42"/>
                <a:gd name="T41" fmla="*/ 9 h 56"/>
                <a:gd name="T42" fmla="*/ 15 w 42"/>
                <a:gd name="T43" fmla="*/ 12 h 56"/>
                <a:gd name="T44" fmla="*/ 14 w 42"/>
                <a:gd name="T45" fmla="*/ 14 h 56"/>
                <a:gd name="T46" fmla="*/ 13 w 42"/>
                <a:gd name="T47" fmla="*/ 17 h 56"/>
                <a:gd name="T48" fmla="*/ 12 w 42"/>
                <a:gd name="T49" fmla="*/ 16 h 56"/>
                <a:gd name="T50" fmla="*/ 8 w 42"/>
                <a:gd name="T51" fmla="*/ 16 h 56"/>
                <a:gd name="T52" fmla="*/ 4 w 42"/>
                <a:gd name="T53" fmla="*/ 17 h 56"/>
                <a:gd name="T54" fmla="*/ 0 w 42"/>
                <a:gd name="T55" fmla="*/ 21 h 56"/>
                <a:gd name="T56" fmla="*/ 0 w 42"/>
                <a:gd name="T57" fmla="*/ 26 h 56"/>
                <a:gd name="T58" fmla="*/ 3 w 42"/>
                <a:gd name="T59" fmla="*/ 29 h 56"/>
                <a:gd name="T60" fmla="*/ 7 w 42"/>
                <a:gd name="T61" fmla="*/ 29 h 56"/>
                <a:gd name="T62" fmla="*/ 14 w 42"/>
                <a:gd name="T63" fmla="*/ 26 h 56"/>
                <a:gd name="T64" fmla="*/ 20 w 42"/>
                <a:gd name="T65" fmla="*/ 33 h 56"/>
                <a:gd name="T66" fmla="*/ 21 w 42"/>
                <a:gd name="T67" fmla="*/ 3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" h="56">
                  <a:moveTo>
                    <a:pt x="21" y="36"/>
                  </a:moveTo>
                  <a:cubicBezTo>
                    <a:pt x="20" y="38"/>
                    <a:pt x="19" y="40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9" y="56"/>
                    <a:pt x="29" y="5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4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4" y="50"/>
                    <a:pt x="34" y="49"/>
                    <a:pt x="35" y="48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6" y="43"/>
                    <a:pt x="37" y="39"/>
                    <a:pt x="38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1"/>
                    <a:pt x="41" y="31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22"/>
                    <a:pt x="35" y="19"/>
                    <a:pt x="34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7"/>
                    <a:pt x="38" y="17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2"/>
                    <a:pt x="14" y="12"/>
                    <a:pt x="14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4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1" y="28"/>
                    <a:pt x="13" y="27"/>
                    <a:pt x="14" y="26"/>
                  </a:cubicBezTo>
                  <a:cubicBezTo>
                    <a:pt x="15" y="25"/>
                    <a:pt x="15" y="25"/>
                    <a:pt x="16" y="25"/>
                  </a:cubicBezTo>
                  <a:cubicBezTo>
                    <a:pt x="17" y="27"/>
                    <a:pt x="18" y="30"/>
                    <a:pt x="20" y="3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37"/>
            <p:cNvSpPr>
              <a:spLocks/>
            </p:cNvSpPr>
            <p:nvPr userDrawn="1"/>
          </p:nvSpPr>
          <p:spPr bwMode="auto">
            <a:xfrm>
              <a:off x="11998325" y="13039411"/>
              <a:ext cx="69850" cy="119063"/>
            </a:xfrm>
            <a:custGeom>
              <a:avLst/>
              <a:gdLst>
                <a:gd name="T0" fmla="*/ 0 w 18"/>
                <a:gd name="T1" fmla="*/ 12 h 31"/>
                <a:gd name="T2" fmla="*/ 1 w 18"/>
                <a:gd name="T3" fmla="*/ 14 h 31"/>
                <a:gd name="T4" fmla="*/ 2 w 18"/>
                <a:gd name="T5" fmla="*/ 16 h 31"/>
                <a:gd name="T6" fmla="*/ 3 w 18"/>
                <a:gd name="T7" fmla="*/ 18 h 31"/>
                <a:gd name="T8" fmla="*/ 3 w 18"/>
                <a:gd name="T9" fmla="*/ 19 h 31"/>
                <a:gd name="T10" fmla="*/ 4 w 18"/>
                <a:gd name="T11" fmla="*/ 20 h 31"/>
                <a:gd name="T12" fmla="*/ 6 w 18"/>
                <a:gd name="T13" fmla="*/ 21 h 31"/>
                <a:gd name="T14" fmla="*/ 7 w 18"/>
                <a:gd name="T15" fmla="*/ 21 h 31"/>
                <a:gd name="T16" fmla="*/ 6 w 18"/>
                <a:gd name="T17" fmla="*/ 24 h 31"/>
                <a:gd name="T18" fmla="*/ 6 w 18"/>
                <a:gd name="T19" fmla="*/ 27 h 31"/>
                <a:gd name="T20" fmla="*/ 6 w 18"/>
                <a:gd name="T21" fmla="*/ 27 h 31"/>
                <a:gd name="T22" fmla="*/ 8 w 18"/>
                <a:gd name="T23" fmla="*/ 29 h 31"/>
                <a:gd name="T24" fmla="*/ 8 w 18"/>
                <a:gd name="T25" fmla="*/ 30 h 31"/>
                <a:gd name="T26" fmla="*/ 10 w 18"/>
                <a:gd name="T27" fmla="*/ 31 h 31"/>
                <a:gd name="T28" fmla="*/ 11 w 18"/>
                <a:gd name="T29" fmla="*/ 31 h 31"/>
                <a:gd name="T30" fmla="*/ 13 w 18"/>
                <a:gd name="T31" fmla="*/ 31 h 31"/>
                <a:gd name="T32" fmla="*/ 13 w 18"/>
                <a:gd name="T33" fmla="*/ 31 h 31"/>
                <a:gd name="T34" fmla="*/ 14 w 18"/>
                <a:gd name="T35" fmla="*/ 31 h 31"/>
                <a:gd name="T36" fmla="*/ 16 w 18"/>
                <a:gd name="T37" fmla="*/ 29 h 31"/>
                <a:gd name="T38" fmla="*/ 17 w 18"/>
                <a:gd name="T39" fmla="*/ 29 h 31"/>
                <a:gd name="T40" fmla="*/ 17 w 18"/>
                <a:gd name="T41" fmla="*/ 27 h 31"/>
                <a:gd name="T42" fmla="*/ 18 w 18"/>
                <a:gd name="T43" fmla="*/ 26 h 31"/>
                <a:gd name="T44" fmla="*/ 18 w 18"/>
                <a:gd name="T45" fmla="*/ 25 h 31"/>
                <a:gd name="T46" fmla="*/ 18 w 18"/>
                <a:gd name="T47" fmla="*/ 24 h 31"/>
                <a:gd name="T48" fmla="*/ 17 w 18"/>
                <a:gd name="T49" fmla="*/ 23 h 31"/>
                <a:gd name="T50" fmla="*/ 17 w 18"/>
                <a:gd name="T51" fmla="*/ 22 h 31"/>
                <a:gd name="T52" fmla="*/ 16 w 18"/>
                <a:gd name="T53" fmla="*/ 21 h 31"/>
                <a:gd name="T54" fmla="*/ 15 w 18"/>
                <a:gd name="T55" fmla="*/ 20 h 31"/>
                <a:gd name="T56" fmla="*/ 15 w 18"/>
                <a:gd name="T57" fmla="*/ 20 h 31"/>
                <a:gd name="T58" fmla="*/ 14 w 18"/>
                <a:gd name="T59" fmla="*/ 20 h 31"/>
                <a:gd name="T60" fmla="*/ 14 w 18"/>
                <a:gd name="T61" fmla="*/ 19 h 31"/>
                <a:gd name="T62" fmla="*/ 13 w 18"/>
                <a:gd name="T63" fmla="*/ 19 h 31"/>
                <a:gd name="T64" fmla="*/ 13 w 18"/>
                <a:gd name="T65" fmla="*/ 19 h 31"/>
                <a:gd name="T66" fmla="*/ 15 w 18"/>
                <a:gd name="T67" fmla="*/ 17 h 31"/>
                <a:gd name="T68" fmla="*/ 16 w 18"/>
                <a:gd name="T69" fmla="*/ 14 h 31"/>
                <a:gd name="T70" fmla="*/ 16 w 18"/>
                <a:gd name="T71" fmla="*/ 12 h 31"/>
                <a:gd name="T72" fmla="*/ 16 w 18"/>
                <a:gd name="T73" fmla="*/ 11 h 31"/>
                <a:gd name="T74" fmla="*/ 16 w 18"/>
                <a:gd name="T75" fmla="*/ 9 h 31"/>
                <a:gd name="T76" fmla="*/ 16 w 18"/>
                <a:gd name="T77" fmla="*/ 7 h 31"/>
                <a:gd name="T78" fmla="*/ 15 w 18"/>
                <a:gd name="T79" fmla="*/ 6 h 31"/>
                <a:gd name="T80" fmla="*/ 14 w 18"/>
                <a:gd name="T81" fmla="*/ 4 h 31"/>
                <a:gd name="T82" fmla="*/ 13 w 18"/>
                <a:gd name="T83" fmla="*/ 4 h 31"/>
                <a:gd name="T84" fmla="*/ 11 w 18"/>
                <a:gd name="T85" fmla="*/ 2 h 31"/>
                <a:gd name="T86" fmla="*/ 5 w 18"/>
                <a:gd name="T87" fmla="*/ 0 h 31"/>
                <a:gd name="T88" fmla="*/ 5 w 18"/>
                <a:gd name="T89" fmla="*/ 0 h 31"/>
                <a:gd name="T90" fmla="*/ 4 w 18"/>
                <a:gd name="T91" fmla="*/ 0 h 31"/>
                <a:gd name="T92" fmla="*/ 1 w 18"/>
                <a:gd name="T93" fmla="*/ 3 h 31"/>
                <a:gd name="T94" fmla="*/ 1 w 18"/>
                <a:gd name="T95" fmla="*/ 5 h 31"/>
                <a:gd name="T96" fmla="*/ 0 w 18"/>
                <a:gd name="T97" fmla="*/ 6 h 31"/>
                <a:gd name="T98" fmla="*/ 0 w 18"/>
                <a:gd name="T99" fmla="*/ 10 h 31"/>
                <a:gd name="T100" fmla="*/ 0 w 18"/>
                <a:gd name="T101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" h="31">
                  <a:moveTo>
                    <a:pt x="0" y="12"/>
                  </a:move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7"/>
                    <a:pt x="2" y="17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6" y="23"/>
                    <a:pt x="6" y="24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7" y="29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38"/>
            <p:cNvSpPr>
              <a:spLocks/>
            </p:cNvSpPr>
            <p:nvPr userDrawn="1"/>
          </p:nvSpPr>
          <p:spPr bwMode="auto">
            <a:xfrm>
              <a:off x="12076113" y="13395011"/>
              <a:ext cx="53975" cy="58738"/>
            </a:xfrm>
            <a:custGeom>
              <a:avLst/>
              <a:gdLst>
                <a:gd name="T0" fmla="*/ 6 w 14"/>
                <a:gd name="T1" fmla="*/ 0 h 15"/>
                <a:gd name="T2" fmla="*/ 5 w 14"/>
                <a:gd name="T3" fmla="*/ 0 h 15"/>
                <a:gd name="T4" fmla="*/ 3 w 14"/>
                <a:gd name="T5" fmla="*/ 1 h 15"/>
                <a:gd name="T6" fmla="*/ 2 w 14"/>
                <a:gd name="T7" fmla="*/ 2 h 15"/>
                <a:gd name="T8" fmla="*/ 0 w 14"/>
                <a:gd name="T9" fmla="*/ 4 h 15"/>
                <a:gd name="T10" fmla="*/ 0 w 14"/>
                <a:gd name="T11" fmla="*/ 6 h 15"/>
                <a:gd name="T12" fmla="*/ 0 w 14"/>
                <a:gd name="T13" fmla="*/ 8 h 15"/>
                <a:gd name="T14" fmla="*/ 0 w 14"/>
                <a:gd name="T15" fmla="*/ 10 h 15"/>
                <a:gd name="T16" fmla="*/ 2 w 14"/>
                <a:gd name="T17" fmla="*/ 12 h 15"/>
                <a:gd name="T18" fmla="*/ 4 w 14"/>
                <a:gd name="T19" fmla="*/ 14 h 15"/>
                <a:gd name="T20" fmla="*/ 6 w 14"/>
                <a:gd name="T21" fmla="*/ 15 h 15"/>
                <a:gd name="T22" fmla="*/ 7 w 14"/>
                <a:gd name="T23" fmla="*/ 15 h 15"/>
                <a:gd name="T24" fmla="*/ 10 w 14"/>
                <a:gd name="T25" fmla="*/ 15 h 15"/>
                <a:gd name="T26" fmla="*/ 10 w 14"/>
                <a:gd name="T27" fmla="*/ 14 h 15"/>
                <a:gd name="T28" fmla="*/ 13 w 14"/>
                <a:gd name="T29" fmla="*/ 12 h 15"/>
                <a:gd name="T30" fmla="*/ 13 w 14"/>
                <a:gd name="T31" fmla="*/ 12 h 15"/>
                <a:gd name="T32" fmla="*/ 14 w 14"/>
                <a:gd name="T33" fmla="*/ 9 h 15"/>
                <a:gd name="T34" fmla="*/ 14 w 14"/>
                <a:gd name="T35" fmla="*/ 9 h 15"/>
                <a:gd name="T36" fmla="*/ 13 w 14"/>
                <a:gd name="T37" fmla="*/ 6 h 15"/>
                <a:gd name="T38" fmla="*/ 12 w 14"/>
                <a:gd name="T39" fmla="*/ 4 h 15"/>
                <a:gd name="T40" fmla="*/ 11 w 14"/>
                <a:gd name="T41" fmla="*/ 3 h 15"/>
                <a:gd name="T42" fmla="*/ 9 w 14"/>
                <a:gd name="T43" fmla="*/ 1 h 15"/>
                <a:gd name="T44" fmla="*/ 6 w 14"/>
                <a:gd name="T45" fmla="*/ 0 h 15"/>
                <a:gd name="T46" fmla="*/ 6 w 14"/>
                <a:gd name="T4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7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39"/>
            <p:cNvSpPr>
              <a:spLocks/>
            </p:cNvSpPr>
            <p:nvPr userDrawn="1"/>
          </p:nvSpPr>
          <p:spPr bwMode="auto">
            <a:xfrm>
              <a:off x="12014200" y="13693461"/>
              <a:ext cx="77788" cy="57150"/>
            </a:xfrm>
            <a:custGeom>
              <a:avLst/>
              <a:gdLst>
                <a:gd name="T0" fmla="*/ 2 w 20"/>
                <a:gd name="T1" fmla="*/ 11 h 15"/>
                <a:gd name="T2" fmla="*/ 3 w 20"/>
                <a:gd name="T3" fmla="*/ 11 h 15"/>
                <a:gd name="T4" fmla="*/ 4 w 20"/>
                <a:gd name="T5" fmla="*/ 12 h 15"/>
                <a:gd name="T6" fmla="*/ 6 w 20"/>
                <a:gd name="T7" fmla="*/ 12 h 15"/>
                <a:gd name="T8" fmla="*/ 7 w 20"/>
                <a:gd name="T9" fmla="*/ 12 h 15"/>
                <a:gd name="T10" fmla="*/ 8 w 20"/>
                <a:gd name="T11" fmla="*/ 11 h 15"/>
                <a:gd name="T12" fmla="*/ 10 w 20"/>
                <a:gd name="T13" fmla="*/ 13 h 15"/>
                <a:gd name="T14" fmla="*/ 10 w 20"/>
                <a:gd name="T15" fmla="*/ 14 h 15"/>
                <a:gd name="T16" fmla="*/ 10 w 20"/>
                <a:gd name="T17" fmla="*/ 14 h 15"/>
                <a:gd name="T18" fmla="*/ 12 w 20"/>
                <a:gd name="T19" fmla="*/ 15 h 15"/>
                <a:gd name="T20" fmla="*/ 13 w 20"/>
                <a:gd name="T21" fmla="*/ 15 h 15"/>
                <a:gd name="T22" fmla="*/ 14 w 20"/>
                <a:gd name="T23" fmla="*/ 15 h 15"/>
                <a:gd name="T24" fmla="*/ 14 w 20"/>
                <a:gd name="T25" fmla="*/ 15 h 15"/>
                <a:gd name="T26" fmla="*/ 16 w 20"/>
                <a:gd name="T27" fmla="*/ 15 h 15"/>
                <a:gd name="T28" fmla="*/ 17 w 20"/>
                <a:gd name="T29" fmla="*/ 14 h 15"/>
                <a:gd name="T30" fmla="*/ 18 w 20"/>
                <a:gd name="T31" fmla="*/ 13 h 15"/>
                <a:gd name="T32" fmla="*/ 20 w 20"/>
                <a:gd name="T33" fmla="*/ 10 h 15"/>
                <a:gd name="T34" fmla="*/ 20 w 20"/>
                <a:gd name="T35" fmla="*/ 8 h 15"/>
                <a:gd name="T36" fmla="*/ 18 w 20"/>
                <a:gd name="T37" fmla="*/ 4 h 15"/>
                <a:gd name="T38" fmla="*/ 17 w 20"/>
                <a:gd name="T39" fmla="*/ 3 h 15"/>
                <a:gd name="T40" fmla="*/ 16 w 20"/>
                <a:gd name="T41" fmla="*/ 2 h 15"/>
                <a:gd name="T42" fmla="*/ 13 w 20"/>
                <a:gd name="T43" fmla="*/ 2 h 15"/>
                <a:gd name="T44" fmla="*/ 12 w 20"/>
                <a:gd name="T45" fmla="*/ 2 h 15"/>
                <a:gd name="T46" fmla="*/ 11 w 20"/>
                <a:gd name="T47" fmla="*/ 3 h 15"/>
                <a:gd name="T48" fmla="*/ 9 w 20"/>
                <a:gd name="T49" fmla="*/ 1 h 15"/>
                <a:gd name="T50" fmla="*/ 7 w 20"/>
                <a:gd name="T51" fmla="*/ 0 h 15"/>
                <a:gd name="T52" fmla="*/ 5 w 20"/>
                <a:gd name="T53" fmla="*/ 0 h 15"/>
                <a:gd name="T54" fmla="*/ 4 w 20"/>
                <a:gd name="T55" fmla="*/ 0 h 15"/>
                <a:gd name="T56" fmla="*/ 2 w 20"/>
                <a:gd name="T57" fmla="*/ 1 h 15"/>
                <a:gd name="T58" fmla="*/ 2 w 20"/>
                <a:gd name="T59" fmla="*/ 1 h 15"/>
                <a:gd name="T60" fmla="*/ 1 w 20"/>
                <a:gd name="T61" fmla="*/ 2 h 15"/>
                <a:gd name="T62" fmla="*/ 0 w 20"/>
                <a:gd name="T63" fmla="*/ 3 h 15"/>
                <a:gd name="T64" fmla="*/ 0 w 20"/>
                <a:gd name="T65" fmla="*/ 6 h 15"/>
                <a:gd name="T66" fmla="*/ 0 w 20"/>
                <a:gd name="T67" fmla="*/ 6 h 15"/>
                <a:gd name="T68" fmla="*/ 0 w 20"/>
                <a:gd name="T69" fmla="*/ 8 h 15"/>
                <a:gd name="T70" fmla="*/ 2 w 20"/>
                <a:gd name="T71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15">
                  <a:moveTo>
                    <a:pt x="2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9" y="12"/>
                    <a:pt x="9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2"/>
                    <a:pt x="19" y="11"/>
                    <a:pt x="20" y="1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19" y="6"/>
                    <a:pt x="18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2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12052300" y="13341036"/>
              <a:ext cx="53975" cy="53975"/>
            </a:xfrm>
            <a:custGeom>
              <a:avLst/>
              <a:gdLst>
                <a:gd name="T0" fmla="*/ 9 w 14"/>
                <a:gd name="T1" fmla="*/ 0 h 14"/>
                <a:gd name="T2" fmla="*/ 8 w 14"/>
                <a:gd name="T3" fmla="*/ 0 h 14"/>
                <a:gd name="T4" fmla="*/ 6 w 14"/>
                <a:gd name="T5" fmla="*/ 0 h 14"/>
                <a:gd name="T6" fmla="*/ 5 w 14"/>
                <a:gd name="T7" fmla="*/ 0 h 14"/>
                <a:gd name="T8" fmla="*/ 4 w 14"/>
                <a:gd name="T9" fmla="*/ 1 h 14"/>
                <a:gd name="T10" fmla="*/ 3 w 14"/>
                <a:gd name="T11" fmla="*/ 2 h 14"/>
                <a:gd name="T12" fmla="*/ 2 w 14"/>
                <a:gd name="T13" fmla="*/ 2 h 14"/>
                <a:gd name="T14" fmla="*/ 1 w 14"/>
                <a:gd name="T15" fmla="*/ 3 h 14"/>
                <a:gd name="T16" fmla="*/ 1 w 14"/>
                <a:gd name="T17" fmla="*/ 5 h 14"/>
                <a:gd name="T18" fmla="*/ 0 w 14"/>
                <a:gd name="T19" fmla="*/ 6 h 14"/>
                <a:gd name="T20" fmla="*/ 0 w 14"/>
                <a:gd name="T21" fmla="*/ 7 h 14"/>
                <a:gd name="T22" fmla="*/ 0 w 14"/>
                <a:gd name="T23" fmla="*/ 8 h 14"/>
                <a:gd name="T24" fmla="*/ 1 w 14"/>
                <a:gd name="T25" fmla="*/ 9 h 14"/>
                <a:gd name="T26" fmla="*/ 1 w 14"/>
                <a:gd name="T27" fmla="*/ 11 h 14"/>
                <a:gd name="T28" fmla="*/ 2 w 14"/>
                <a:gd name="T29" fmla="*/ 12 h 14"/>
                <a:gd name="T30" fmla="*/ 4 w 14"/>
                <a:gd name="T31" fmla="*/ 13 h 14"/>
                <a:gd name="T32" fmla="*/ 5 w 14"/>
                <a:gd name="T33" fmla="*/ 14 h 14"/>
                <a:gd name="T34" fmla="*/ 6 w 14"/>
                <a:gd name="T35" fmla="*/ 14 h 14"/>
                <a:gd name="T36" fmla="*/ 8 w 14"/>
                <a:gd name="T37" fmla="*/ 14 h 14"/>
                <a:gd name="T38" fmla="*/ 9 w 14"/>
                <a:gd name="T39" fmla="*/ 14 h 14"/>
                <a:gd name="T40" fmla="*/ 10 w 14"/>
                <a:gd name="T41" fmla="*/ 13 h 14"/>
                <a:gd name="T42" fmla="*/ 11 w 14"/>
                <a:gd name="T43" fmla="*/ 12 h 14"/>
                <a:gd name="T44" fmla="*/ 12 w 14"/>
                <a:gd name="T45" fmla="*/ 12 h 14"/>
                <a:gd name="T46" fmla="*/ 13 w 14"/>
                <a:gd name="T47" fmla="*/ 11 h 14"/>
                <a:gd name="T48" fmla="*/ 13 w 14"/>
                <a:gd name="T49" fmla="*/ 9 h 14"/>
                <a:gd name="T50" fmla="*/ 14 w 14"/>
                <a:gd name="T51" fmla="*/ 8 h 14"/>
                <a:gd name="T52" fmla="*/ 14 w 14"/>
                <a:gd name="T53" fmla="*/ 7 h 14"/>
                <a:gd name="T54" fmla="*/ 14 w 14"/>
                <a:gd name="T55" fmla="*/ 6 h 14"/>
                <a:gd name="T56" fmla="*/ 13 w 14"/>
                <a:gd name="T57" fmla="*/ 5 h 14"/>
                <a:gd name="T58" fmla="*/ 13 w 14"/>
                <a:gd name="T59" fmla="*/ 3 h 14"/>
                <a:gd name="T60" fmla="*/ 12 w 14"/>
                <a:gd name="T61" fmla="*/ 2 h 14"/>
                <a:gd name="T62" fmla="*/ 10 w 14"/>
                <a:gd name="T63" fmla="*/ 1 h 14"/>
                <a:gd name="T64" fmla="*/ 9 w 14"/>
                <a:gd name="T6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4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1"/>
                    <a:pt x="10" y="1"/>
                    <a:pt x="10" y="1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12006263" y="13158474"/>
              <a:ext cx="77788" cy="88900"/>
            </a:xfrm>
            <a:custGeom>
              <a:avLst/>
              <a:gdLst>
                <a:gd name="T0" fmla="*/ 1 w 20"/>
                <a:gd name="T1" fmla="*/ 13 h 23"/>
                <a:gd name="T2" fmla="*/ 1 w 20"/>
                <a:gd name="T3" fmla="*/ 14 h 23"/>
                <a:gd name="T4" fmla="*/ 2 w 20"/>
                <a:gd name="T5" fmla="*/ 15 h 23"/>
                <a:gd name="T6" fmla="*/ 3 w 20"/>
                <a:gd name="T7" fmla="*/ 16 h 23"/>
                <a:gd name="T8" fmla="*/ 5 w 20"/>
                <a:gd name="T9" fmla="*/ 17 h 23"/>
                <a:gd name="T10" fmla="*/ 6 w 20"/>
                <a:gd name="T11" fmla="*/ 17 h 23"/>
                <a:gd name="T12" fmla="*/ 8 w 20"/>
                <a:gd name="T13" fmla="*/ 17 h 23"/>
                <a:gd name="T14" fmla="*/ 8 w 20"/>
                <a:gd name="T15" fmla="*/ 18 h 23"/>
                <a:gd name="T16" fmla="*/ 10 w 20"/>
                <a:gd name="T17" fmla="*/ 20 h 23"/>
                <a:gd name="T18" fmla="*/ 10 w 20"/>
                <a:gd name="T19" fmla="*/ 20 h 23"/>
                <a:gd name="T20" fmla="*/ 16 w 20"/>
                <a:gd name="T21" fmla="*/ 23 h 23"/>
                <a:gd name="T22" fmla="*/ 16 w 20"/>
                <a:gd name="T23" fmla="*/ 23 h 23"/>
                <a:gd name="T24" fmla="*/ 17 w 20"/>
                <a:gd name="T25" fmla="*/ 23 h 23"/>
                <a:gd name="T26" fmla="*/ 17 w 20"/>
                <a:gd name="T27" fmla="*/ 23 h 23"/>
                <a:gd name="T28" fmla="*/ 19 w 20"/>
                <a:gd name="T29" fmla="*/ 17 h 23"/>
                <a:gd name="T30" fmla="*/ 20 w 20"/>
                <a:gd name="T31" fmla="*/ 15 h 23"/>
                <a:gd name="T32" fmla="*/ 20 w 20"/>
                <a:gd name="T33" fmla="*/ 13 h 23"/>
                <a:gd name="T34" fmla="*/ 20 w 20"/>
                <a:gd name="T35" fmla="*/ 11 h 23"/>
                <a:gd name="T36" fmla="*/ 20 w 20"/>
                <a:gd name="T37" fmla="*/ 10 h 23"/>
                <a:gd name="T38" fmla="*/ 19 w 20"/>
                <a:gd name="T39" fmla="*/ 8 h 23"/>
                <a:gd name="T40" fmla="*/ 18 w 20"/>
                <a:gd name="T41" fmla="*/ 6 h 23"/>
                <a:gd name="T42" fmla="*/ 12 w 20"/>
                <a:gd name="T43" fmla="*/ 0 h 23"/>
                <a:gd name="T44" fmla="*/ 12 w 20"/>
                <a:gd name="T45" fmla="*/ 0 h 23"/>
                <a:gd name="T46" fmla="*/ 11 w 20"/>
                <a:gd name="T47" fmla="*/ 0 h 23"/>
                <a:gd name="T48" fmla="*/ 11 w 20"/>
                <a:gd name="T49" fmla="*/ 1 h 23"/>
                <a:gd name="T50" fmla="*/ 9 w 20"/>
                <a:gd name="T51" fmla="*/ 6 h 23"/>
                <a:gd name="T52" fmla="*/ 8 w 20"/>
                <a:gd name="T53" fmla="*/ 5 h 23"/>
                <a:gd name="T54" fmla="*/ 7 w 20"/>
                <a:gd name="T55" fmla="*/ 4 h 23"/>
                <a:gd name="T56" fmla="*/ 6 w 20"/>
                <a:gd name="T57" fmla="*/ 4 h 23"/>
                <a:gd name="T58" fmla="*/ 6 w 20"/>
                <a:gd name="T59" fmla="*/ 4 h 23"/>
                <a:gd name="T60" fmla="*/ 4 w 20"/>
                <a:gd name="T61" fmla="*/ 5 h 23"/>
                <a:gd name="T62" fmla="*/ 2 w 20"/>
                <a:gd name="T63" fmla="*/ 6 h 23"/>
                <a:gd name="T64" fmla="*/ 2 w 20"/>
                <a:gd name="T65" fmla="*/ 7 h 23"/>
                <a:gd name="T66" fmla="*/ 0 w 20"/>
                <a:gd name="T67" fmla="*/ 10 h 23"/>
                <a:gd name="T68" fmla="*/ 0 w 20"/>
                <a:gd name="T69" fmla="*/ 12 h 23"/>
                <a:gd name="T70" fmla="*/ 1 w 20"/>
                <a:gd name="T71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23"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8159750" y="10543861"/>
              <a:ext cx="76200" cy="92075"/>
            </a:xfrm>
            <a:custGeom>
              <a:avLst/>
              <a:gdLst>
                <a:gd name="T0" fmla="*/ 2 w 20"/>
                <a:gd name="T1" fmla="*/ 6 h 24"/>
                <a:gd name="T2" fmla="*/ 4 w 20"/>
                <a:gd name="T3" fmla="*/ 11 h 24"/>
                <a:gd name="T4" fmla="*/ 5 w 20"/>
                <a:gd name="T5" fmla="*/ 12 h 24"/>
                <a:gd name="T6" fmla="*/ 9 w 20"/>
                <a:gd name="T7" fmla="*/ 21 h 24"/>
                <a:gd name="T8" fmla="*/ 10 w 20"/>
                <a:gd name="T9" fmla="*/ 22 h 24"/>
                <a:gd name="T10" fmla="*/ 12 w 20"/>
                <a:gd name="T11" fmla="*/ 23 h 24"/>
                <a:gd name="T12" fmla="*/ 12 w 20"/>
                <a:gd name="T13" fmla="*/ 24 h 24"/>
                <a:gd name="T14" fmla="*/ 13 w 20"/>
                <a:gd name="T15" fmla="*/ 24 h 24"/>
                <a:gd name="T16" fmla="*/ 13 w 20"/>
                <a:gd name="T17" fmla="*/ 24 h 24"/>
                <a:gd name="T18" fmla="*/ 14 w 20"/>
                <a:gd name="T19" fmla="*/ 24 h 24"/>
                <a:gd name="T20" fmla="*/ 16 w 20"/>
                <a:gd name="T21" fmla="*/ 24 h 24"/>
                <a:gd name="T22" fmla="*/ 16 w 20"/>
                <a:gd name="T23" fmla="*/ 24 h 24"/>
                <a:gd name="T24" fmla="*/ 17 w 20"/>
                <a:gd name="T25" fmla="*/ 24 h 24"/>
                <a:gd name="T26" fmla="*/ 17 w 20"/>
                <a:gd name="T27" fmla="*/ 24 h 24"/>
                <a:gd name="T28" fmla="*/ 18 w 20"/>
                <a:gd name="T29" fmla="*/ 23 h 24"/>
                <a:gd name="T30" fmla="*/ 19 w 20"/>
                <a:gd name="T31" fmla="*/ 23 h 24"/>
                <a:gd name="T32" fmla="*/ 19 w 20"/>
                <a:gd name="T33" fmla="*/ 22 h 24"/>
                <a:gd name="T34" fmla="*/ 19 w 20"/>
                <a:gd name="T35" fmla="*/ 19 h 24"/>
                <a:gd name="T36" fmla="*/ 18 w 20"/>
                <a:gd name="T37" fmla="*/ 15 h 24"/>
                <a:gd name="T38" fmla="*/ 17 w 20"/>
                <a:gd name="T39" fmla="*/ 14 h 24"/>
                <a:gd name="T40" fmla="*/ 17 w 20"/>
                <a:gd name="T41" fmla="*/ 14 h 24"/>
                <a:gd name="T42" fmla="*/ 16 w 20"/>
                <a:gd name="T43" fmla="*/ 13 h 24"/>
                <a:gd name="T44" fmla="*/ 16 w 20"/>
                <a:gd name="T45" fmla="*/ 12 h 24"/>
                <a:gd name="T46" fmla="*/ 15 w 20"/>
                <a:gd name="T47" fmla="*/ 8 h 24"/>
                <a:gd name="T48" fmla="*/ 15 w 20"/>
                <a:gd name="T49" fmla="*/ 8 h 24"/>
                <a:gd name="T50" fmla="*/ 15 w 20"/>
                <a:gd name="T51" fmla="*/ 8 h 24"/>
                <a:gd name="T52" fmla="*/ 14 w 20"/>
                <a:gd name="T53" fmla="*/ 7 h 24"/>
                <a:gd name="T54" fmla="*/ 13 w 20"/>
                <a:gd name="T55" fmla="*/ 6 h 24"/>
                <a:gd name="T56" fmla="*/ 13 w 20"/>
                <a:gd name="T57" fmla="*/ 5 h 24"/>
                <a:gd name="T58" fmla="*/ 12 w 20"/>
                <a:gd name="T59" fmla="*/ 5 h 24"/>
                <a:gd name="T60" fmla="*/ 11 w 20"/>
                <a:gd name="T61" fmla="*/ 5 h 24"/>
                <a:gd name="T62" fmla="*/ 10 w 20"/>
                <a:gd name="T63" fmla="*/ 4 h 24"/>
                <a:gd name="T64" fmla="*/ 10 w 20"/>
                <a:gd name="T65" fmla="*/ 4 h 24"/>
                <a:gd name="T66" fmla="*/ 9 w 20"/>
                <a:gd name="T67" fmla="*/ 3 h 24"/>
                <a:gd name="T68" fmla="*/ 7 w 20"/>
                <a:gd name="T69" fmla="*/ 1 h 24"/>
                <a:gd name="T70" fmla="*/ 6 w 20"/>
                <a:gd name="T71" fmla="*/ 1 h 24"/>
                <a:gd name="T72" fmla="*/ 5 w 20"/>
                <a:gd name="T73" fmla="*/ 0 h 24"/>
                <a:gd name="T74" fmla="*/ 5 w 20"/>
                <a:gd name="T75" fmla="*/ 0 h 24"/>
                <a:gd name="T76" fmla="*/ 4 w 20"/>
                <a:gd name="T77" fmla="*/ 0 h 24"/>
                <a:gd name="T78" fmla="*/ 3 w 20"/>
                <a:gd name="T79" fmla="*/ 0 h 24"/>
                <a:gd name="T80" fmla="*/ 1 w 20"/>
                <a:gd name="T81" fmla="*/ 0 h 24"/>
                <a:gd name="T82" fmla="*/ 1 w 20"/>
                <a:gd name="T83" fmla="*/ 0 h 24"/>
                <a:gd name="T84" fmla="*/ 1 w 20"/>
                <a:gd name="T85" fmla="*/ 1 h 24"/>
                <a:gd name="T86" fmla="*/ 2 w 20"/>
                <a:gd name="T87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24">
                  <a:moveTo>
                    <a:pt x="2" y="6"/>
                  </a:moveTo>
                  <a:cubicBezTo>
                    <a:pt x="3" y="8"/>
                    <a:pt x="4" y="9"/>
                    <a:pt x="4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5"/>
                    <a:pt x="7" y="18"/>
                    <a:pt x="9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1"/>
                    <a:pt x="20" y="20"/>
                    <a:pt x="19" y="19"/>
                  </a:cubicBezTo>
                  <a:cubicBezTo>
                    <a:pt x="19" y="18"/>
                    <a:pt x="18" y="17"/>
                    <a:pt x="18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3"/>
                    <a:pt x="2" y="5"/>
                    <a:pt x="2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6980238" y="10681974"/>
              <a:ext cx="26988" cy="26988"/>
            </a:xfrm>
            <a:custGeom>
              <a:avLst/>
              <a:gdLst>
                <a:gd name="T0" fmla="*/ 1 w 7"/>
                <a:gd name="T1" fmla="*/ 0 h 7"/>
                <a:gd name="T2" fmla="*/ 1 w 7"/>
                <a:gd name="T3" fmla="*/ 1 h 7"/>
                <a:gd name="T4" fmla="*/ 1 w 7"/>
                <a:gd name="T5" fmla="*/ 1 h 7"/>
                <a:gd name="T6" fmla="*/ 0 w 7"/>
                <a:gd name="T7" fmla="*/ 2 h 7"/>
                <a:gd name="T8" fmla="*/ 0 w 7"/>
                <a:gd name="T9" fmla="*/ 3 h 7"/>
                <a:gd name="T10" fmla="*/ 1 w 7"/>
                <a:gd name="T11" fmla="*/ 4 h 7"/>
                <a:gd name="T12" fmla="*/ 2 w 7"/>
                <a:gd name="T13" fmla="*/ 5 h 7"/>
                <a:gd name="T14" fmla="*/ 3 w 7"/>
                <a:gd name="T15" fmla="*/ 6 h 7"/>
                <a:gd name="T16" fmla="*/ 4 w 7"/>
                <a:gd name="T17" fmla="*/ 7 h 7"/>
                <a:gd name="T18" fmla="*/ 4 w 7"/>
                <a:gd name="T19" fmla="*/ 7 h 7"/>
                <a:gd name="T20" fmla="*/ 5 w 7"/>
                <a:gd name="T21" fmla="*/ 6 h 7"/>
                <a:gd name="T22" fmla="*/ 7 w 7"/>
                <a:gd name="T23" fmla="*/ 5 h 7"/>
                <a:gd name="T24" fmla="*/ 7 w 7"/>
                <a:gd name="T25" fmla="*/ 4 h 7"/>
                <a:gd name="T26" fmla="*/ 7 w 7"/>
                <a:gd name="T27" fmla="*/ 3 h 7"/>
                <a:gd name="T28" fmla="*/ 7 w 7"/>
                <a:gd name="T29" fmla="*/ 2 h 7"/>
                <a:gd name="T30" fmla="*/ 6 w 7"/>
                <a:gd name="T31" fmla="*/ 1 h 7"/>
                <a:gd name="T32" fmla="*/ 4 w 7"/>
                <a:gd name="T33" fmla="*/ 0 h 7"/>
                <a:gd name="T34" fmla="*/ 4 w 7"/>
                <a:gd name="T35" fmla="*/ 0 h 7"/>
                <a:gd name="T36" fmla="*/ 3 w 7"/>
                <a:gd name="T37" fmla="*/ 0 h 7"/>
                <a:gd name="T38" fmla="*/ 2 w 7"/>
                <a:gd name="T39" fmla="*/ 0 h 7"/>
                <a:gd name="T40" fmla="*/ 1 w 7"/>
                <a:gd name="T4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7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6"/>
                    <a:pt x="6" y="6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7153275" y="11204261"/>
              <a:ext cx="96838" cy="69850"/>
            </a:xfrm>
            <a:custGeom>
              <a:avLst/>
              <a:gdLst>
                <a:gd name="T0" fmla="*/ 25 w 25"/>
                <a:gd name="T1" fmla="*/ 6 h 18"/>
                <a:gd name="T2" fmla="*/ 25 w 25"/>
                <a:gd name="T3" fmla="*/ 6 h 18"/>
                <a:gd name="T4" fmla="*/ 22 w 25"/>
                <a:gd name="T5" fmla="*/ 0 h 18"/>
                <a:gd name="T6" fmla="*/ 22 w 25"/>
                <a:gd name="T7" fmla="*/ 0 h 18"/>
                <a:gd name="T8" fmla="*/ 22 w 25"/>
                <a:gd name="T9" fmla="*/ 0 h 18"/>
                <a:gd name="T10" fmla="*/ 18 w 25"/>
                <a:gd name="T11" fmla="*/ 3 h 18"/>
                <a:gd name="T12" fmla="*/ 15 w 25"/>
                <a:gd name="T13" fmla="*/ 6 h 18"/>
                <a:gd name="T14" fmla="*/ 14 w 25"/>
                <a:gd name="T15" fmla="*/ 5 h 18"/>
                <a:gd name="T16" fmla="*/ 10 w 25"/>
                <a:gd name="T17" fmla="*/ 3 h 18"/>
                <a:gd name="T18" fmla="*/ 9 w 25"/>
                <a:gd name="T19" fmla="*/ 3 h 18"/>
                <a:gd name="T20" fmla="*/ 6 w 25"/>
                <a:gd name="T21" fmla="*/ 7 h 18"/>
                <a:gd name="T22" fmla="*/ 1 w 25"/>
                <a:gd name="T23" fmla="*/ 17 h 18"/>
                <a:gd name="T24" fmla="*/ 4 w 25"/>
                <a:gd name="T25" fmla="*/ 18 h 18"/>
                <a:gd name="T26" fmla="*/ 15 w 25"/>
                <a:gd name="T27" fmla="*/ 13 h 18"/>
                <a:gd name="T28" fmla="*/ 19 w 25"/>
                <a:gd name="T29" fmla="*/ 13 h 18"/>
                <a:gd name="T30" fmla="*/ 23 w 25"/>
                <a:gd name="T31" fmla="*/ 7 h 18"/>
                <a:gd name="T32" fmla="*/ 25 w 25"/>
                <a:gd name="T3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8">
                  <a:moveTo>
                    <a:pt x="25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5" y="4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1"/>
                    <a:pt x="18" y="3"/>
                  </a:cubicBezTo>
                  <a:cubicBezTo>
                    <a:pt x="17" y="4"/>
                    <a:pt x="16" y="6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3"/>
                    <a:pt x="10" y="3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9" y="4"/>
                    <a:pt x="8" y="6"/>
                    <a:pt x="6" y="7"/>
                  </a:cubicBezTo>
                  <a:cubicBezTo>
                    <a:pt x="3" y="10"/>
                    <a:pt x="0" y="14"/>
                    <a:pt x="1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8" y="18"/>
                    <a:pt x="13" y="15"/>
                    <a:pt x="15" y="13"/>
                  </a:cubicBezTo>
                  <a:cubicBezTo>
                    <a:pt x="18" y="13"/>
                    <a:pt x="19" y="13"/>
                    <a:pt x="19" y="13"/>
                  </a:cubicBezTo>
                  <a:cubicBezTo>
                    <a:pt x="20" y="11"/>
                    <a:pt x="22" y="9"/>
                    <a:pt x="23" y="7"/>
                  </a:cubicBezTo>
                  <a:cubicBezTo>
                    <a:pt x="24" y="7"/>
                    <a:pt x="25" y="6"/>
                    <a:pt x="25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6953250" y="10662924"/>
              <a:ext cx="33338" cy="23813"/>
            </a:xfrm>
            <a:custGeom>
              <a:avLst/>
              <a:gdLst>
                <a:gd name="T0" fmla="*/ 0 w 9"/>
                <a:gd name="T1" fmla="*/ 4 h 6"/>
                <a:gd name="T2" fmla="*/ 1 w 9"/>
                <a:gd name="T3" fmla="*/ 5 h 6"/>
                <a:gd name="T4" fmla="*/ 1 w 9"/>
                <a:gd name="T5" fmla="*/ 5 h 6"/>
                <a:gd name="T6" fmla="*/ 1 w 9"/>
                <a:gd name="T7" fmla="*/ 5 h 6"/>
                <a:gd name="T8" fmla="*/ 2 w 9"/>
                <a:gd name="T9" fmla="*/ 6 h 6"/>
                <a:gd name="T10" fmla="*/ 2 w 9"/>
                <a:gd name="T11" fmla="*/ 6 h 6"/>
                <a:gd name="T12" fmla="*/ 4 w 9"/>
                <a:gd name="T13" fmla="*/ 6 h 6"/>
                <a:gd name="T14" fmla="*/ 6 w 9"/>
                <a:gd name="T15" fmla="*/ 6 h 6"/>
                <a:gd name="T16" fmla="*/ 6 w 9"/>
                <a:gd name="T17" fmla="*/ 6 h 6"/>
                <a:gd name="T18" fmla="*/ 7 w 9"/>
                <a:gd name="T19" fmla="*/ 5 h 6"/>
                <a:gd name="T20" fmla="*/ 8 w 9"/>
                <a:gd name="T21" fmla="*/ 5 h 6"/>
                <a:gd name="T22" fmla="*/ 8 w 9"/>
                <a:gd name="T23" fmla="*/ 4 h 6"/>
                <a:gd name="T24" fmla="*/ 8 w 9"/>
                <a:gd name="T25" fmla="*/ 4 h 6"/>
                <a:gd name="T26" fmla="*/ 8 w 9"/>
                <a:gd name="T27" fmla="*/ 4 h 6"/>
                <a:gd name="T28" fmla="*/ 9 w 9"/>
                <a:gd name="T29" fmla="*/ 2 h 6"/>
                <a:gd name="T30" fmla="*/ 8 w 9"/>
                <a:gd name="T31" fmla="*/ 2 h 6"/>
                <a:gd name="T32" fmla="*/ 8 w 9"/>
                <a:gd name="T33" fmla="*/ 1 h 6"/>
                <a:gd name="T34" fmla="*/ 7 w 9"/>
                <a:gd name="T35" fmla="*/ 0 h 6"/>
                <a:gd name="T36" fmla="*/ 7 w 9"/>
                <a:gd name="T37" fmla="*/ 0 h 6"/>
                <a:gd name="T38" fmla="*/ 7 w 9"/>
                <a:gd name="T39" fmla="*/ 0 h 6"/>
                <a:gd name="T40" fmla="*/ 5 w 9"/>
                <a:gd name="T41" fmla="*/ 0 h 6"/>
                <a:gd name="T42" fmla="*/ 4 w 9"/>
                <a:gd name="T43" fmla="*/ 0 h 6"/>
                <a:gd name="T44" fmla="*/ 2 w 9"/>
                <a:gd name="T45" fmla="*/ 0 h 6"/>
                <a:gd name="T46" fmla="*/ 1 w 9"/>
                <a:gd name="T47" fmla="*/ 0 h 6"/>
                <a:gd name="T48" fmla="*/ 0 w 9"/>
                <a:gd name="T49" fmla="*/ 1 h 6"/>
                <a:gd name="T50" fmla="*/ 0 w 9"/>
                <a:gd name="T51" fmla="*/ 1 h 6"/>
                <a:gd name="T52" fmla="*/ 0 w 9"/>
                <a:gd name="T53" fmla="*/ 2 h 6"/>
                <a:gd name="T54" fmla="*/ 0 w 9"/>
                <a:gd name="T55" fmla="*/ 2 h 6"/>
                <a:gd name="T56" fmla="*/ 0 w 9"/>
                <a:gd name="T57" fmla="*/ 3 h 6"/>
                <a:gd name="T58" fmla="*/ 0 w 9"/>
                <a:gd name="T5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6673850" y="10345424"/>
              <a:ext cx="244475" cy="252413"/>
            </a:xfrm>
            <a:custGeom>
              <a:avLst/>
              <a:gdLst>
                <a:gd name="T0" fmla="*/ 6 w 63"/>
                <a:gd name="T1" fmla="*/ 41 h 65"/>
                <a:gd name="T2" fmla="*/ 5 w 63"/>
                <a:gd name="T3" fmla="*/ 47 h 65"/>
                <a:gd name="T4" fmla="*/ 4 w 63"/>
                <a:gd name="T5" fmla="*/ 51 h 65"/>
                <a:gd name="T6" fmla="*/ 3 w 63"/>
                <a:gd name="T7" fmla="*/ 53 h 65"/>
                <a:gd name="T8" fmla="*/ 1 w 63"/>
                <a:gd name="T9" fmla="*/ 55 h 65"/>
                <a:gd name="T10" fmla="*/ 0 w 63"/>
                <a:gd name="T11" fmla="*/ 57 h 65"/>
                <a:gd name="T12" fmla="*/ 0 w 63"/>
                <a:gd name="T13" fmla="*/ 60 h 65"/>
                <a:gd name="T14" fmla="*/ 1 w 63"/>
                <a:gd name="T15" fmla="*/ 62 h 65"/>
                <a:gd name="T16" fmla="*/ 3 w 63"/>
                <a:gd name="T17" fmla="*/ 63 h 65"/>
                <a:gd name="T18" fmla="*/ 6 w 63"/>
                <a:gd name="T19" fmla="*/ 64 h 65"/>
                <a:gd name="T20" fmla="*/ 10 w 63"/>
                <a:gd name="T21" fmla="*/ 64 h 65"/>
                <a:gd name="T22" fmla="*/ 12 w 63"/>
                <a:gd name="T23" fmla="*/ 64 h 65"/>
                <a:gd name="T24" fmla="*/ 15 w 63"/>
                <a:gd name="T25" fmla="*/ 64 h 65"/>
                <a:gd name="T26" fmla="*/ 18 w 63"/>
                <a:gd name="T27" fmla="*/ 62 h 65"/>
                <a:gd name="T28" fmla="*/ 25 w 63"/>
                <a:gd name="T29" fmla="*/ 56 h 65"/>
                <a:gd name="T30" fmla="*/ 33 w 63"/>
                <a:gd name="T31" fmla="*/ 55 h 65"/>
                <a:gd name="T32" fmla="*/ 39 w 63"/>
                <a:gd name="T33" fmla="*/ 53 h 65"/>
                <a:gd name="T34" fmla="*/ 43 w 63"/>
                <a:gd name="T35" fmla="*/ 51 h 65"/>
                <a:gd name="T36" fmla="*/ 44 w 63"/>
                <a:gd name="T37" fmla="*/ 52 h 65"/>
                <a:gd name="T38" fmla="*/ 48 w 63"/>
                <a:gd name="T39" fmla="*/ 52 h 65"/>
                <a:gd name="T40" fmla="*/ 52 w 63"/>
                <a:gd name="T41" fmla="*/ 51 h 65"/>
                <a:gd name="T42" fmla="*/ 56 w 63"/>
                <a:gd name="T43" fmla="*/ 49 h 65"/>
                <a:gd name="T44" fmla="*/ 58 w 63"/>
                <a:gd name="T45" fmla="*/ 47 h 65"/>
                <a:gd name="T46" fmla="*/ 62 w 63"/>
                <a:gd name="T47" fmla="*/ 38 h 65"/>
                <a:gd name="T48" fmla="*/ 63 w 63"/>
                <a:gd name="T49" fmla="*/ 33 h 65"/>
                <a:gd name="T50" fmla="*/ 62 w 63"/>
                <a:gd name="T51" fmla="*/ 29 h 65"/>
                <a:gd name="T52" fmla="*/ 61 w 63"/>
                <a:gd name="T53" fmla="*/ 27 h 65"/>
                <a:gd name="T54" fmla="*/ 58 w 63"/>
                <a:gd name="T55" fmla="*/ 26 h 65"/>
                <a:gd name="T56" fmla="*/ 56 w 63"/>
                <a:gd name="T57" fmla="*/ 26 h 65"/>
                <a:gd name="T58" fmla="*/ 50 w 63"/>
                <a:gd name="T59" fmla="*/ 26 h 65"/>
                <a:gd name="T60" fmla="*/ 50 w 63"/>
                <a:gd name="T61" fmla="*/ 25 h 65"/>
                <a:gd name="T62" fmla="*/ 51 w 63"/>
                <a:gd name="T63" fmla="*/ 22 h 65"/>
                <a:gd name="T64" fmla="*/ 51 w 63"/>
                <a:gd name="T65" fmla="*/ 19 h 65"/>
                <a:gd name="T66" fmla="*/ 49 w 63"/>
                <a:gd name="T67" fmla="*/ 16 h 65"/>
                <a:gd name="T68" fmla="*/ 45 w 63"/>
                <a:gd name="T69" fmla="*/ 13 h 65"/>
                <a:gd name="T70" fmla="*/ 42 w 63"/>
                <a:gd name="T71" fmla="*/ 13 h 65"/>
                <a:gd name="T72" fmla="*/ 40 w 63"/>
                <a:gd name="T73" fmla="*/ 14 h 65"/>
                <a:gd name="T74" fmla="*/ 36 w 63"/>
                <a:gd name="T75" fmla="*/ 17 h 65"/>
                <a:gd name="T76" fmla="*/ 35 w 63"/>
                <a:gd name="T77" fmla="*/ 17 h 65"/>
                <a:gd name="T78" fmla="*/ 37 w 63"/>
                <a:gd name="T79" fmla="*/ 6 h 65"/>
                <a:gd name="T80" fmla="*/ 37 w 63"/>
                <a:gd name="T81" fmla="*/ 4 h 65"/>
                <a:gd name="T82" fmla="*/ 36 w 63"/>
                <a:gd name="T83" fmla="*/ 3 h 65"/>
                <a:gd name="T84" fmla="*/ 36 w 63"/>
                <a:gd name="T85" fmla="*/ 2 h 65"/>
                <a:gd name="T86" fmla="*/ 34 w 63"/>
                <a:gd name="T87" fmla="*/ 1 h 65"/>
                <a:gd name="T88" fmla="*/ 31 w 63"/>
                <a:gd name="T89" fmla="*/ 0 h 65"/>
                <a:gd name="T90" fmla="*/ 30 w 63"/>
                <a:gd name="T91" fmla="*/ 1 h 65"/>
                <a:gd name="T92" fmla="*/ 27 w 63"/>
                <a:gd name="T93" fmla="*/ 3 h 65"/>
                <a:gd name="T94" fmla="*/ 26 w 63"/>
                <a:gd name="T95" fmla="*/ 6 h 65"/>
                <a:gd name="T96" fmla="*/ 24 w 63"/>
                <a:gd name="T97" fmla="*/ 6 h 65"/>
                <a:gd name="T98" fmla="*/ 23 w 63"/>
                <a:gd name="T99" fmla="*/ 5 h 65"/>
                <a:gd name="T100" fmla="*/ 21 w 63"/>
                <a:gd name="T101" fmla="*/ 4 h 65"/>
                <a:gd name="T102" fmla="*/ 19 w 63"/>
                <a:gd name="T103" fmla="*/ 6 h 65"/>
                <a:gd name="T104" fmla="*/ 17 w 63"/>
                <a:gd name="T105" fmla="*/ 9 h 65"/>
                <a:gd name="T106" fmla="*/ 17 w 63"/>
                <a:gd name="T107" fmla="*/ 18 h 65"/>
                <a:gd name="T108" fmla="*/ 16 w 63"/>
                <a:gd name="T109" fmla="*/ 21 h 65"/>
                <a:gd name="T110" fmla="*/ 16 w 63"/>
                <a:gd name="T111" fmla="*/ 27 h 65"/>
                <a:gd name="T112" fmla="*/ 12 w 63"/>
                <a:gd name="T113" fmla="*/ 34 h 65"/>
                <a:gd name="T114" fmla="*/ 8 w 63"/>
                <a:gd name="T11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" h="65">
                  <a:moveTo>
                    <a:pt x="8" y="39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3"/>
                    <a:pt x="3" y="53"/>
                  </a:cubicBezTo>
                  <a:cubicBezTo>
                    <a:pt x="3" y="53"/>
                    <a:pt x="2" y="54"/>
                    <a:pt x="2" y="54"/>
                  </a:cubicBezTo>
                  <a:cubicBezTo>
                    <a:pt x="2" y="54"/>
                    <a:pt x="2" y="54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5"/>
                    <a:pt x="11" y="65"/>
                    <a:pt x="11" y="65"/>
                  </a:cubicBezTo>
                  <a:cubicBezTo>
                    <a:pt x="11" y="65"/>
                    <a:pt x="11" y="65"/>
                    <a:pt x="11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4"/>
                    <a:pt x="14" y="64"/>
                    <a:pt x="15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7" y="62"/>
                    <a:pt x="17" y="62"/>
                  </a:cubicBezTo>
                  <a:cubicBezTo>
                    <a:pt x="17" y="62"/>
                    <a:pt x="17" y="62"/>
                    <a:pt x="18" y="62"/>
                  </a:cubicBezTo>
                  <a:cubicBezTo>
                    <a:pt x="19" y="61"/>
                    <a:pt x="21" y="59"/>
                    <a:pt x="22" y="58"/>
                  </a:cubicBezTo>
                  <a:cubicBezTo>
                    <a:pt x="23" y="58"/>
                    <a:pt x="23" y="58"/>
                    <a:pt x="23" y="57"/>
                  </a:cubicBezTo>
                  <a:cubicBezTo>
                    <a:pt x="24" y="57"/>
                    <a:pt x="25" y="57"/>
                    <a:pt x="25" y="56"/>
                  </a:cubicBezTo>
                  <a:cubicBezTo>
                    <a:pt x="26" y="56"/>
                    <a:pt x="27" y="56"/>
                    <a:pt x="27" y="56"/>
                  </a:cubicBezTo>
                  <a:cubicBezTo>
                    <a:pt x="28" y="56"/>
                    <a:pt x="29" y="56"/>
                    <a:pt x="30" y="56"/>
                  </a:cubicBezTo>
                  <a:cubicBezTo>
                    <a:pt x="31" y="56"/>
                    <a:pt x="32" y="55"/>
                    <a:pt x="33" y="55"/>
                  </a:cubicBezTo>
                  <a:cubicBezTo>
                    <a:pt x="34" y="55"/>
                    <a:pt x="35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4"/>
                    <a:pt x="39" y="53"/>
                  </a:cubicBezTo>
                  <a:cubicBezTo>
                    <a:pt x="40" y="53"/>
                    <a:pt x="41" y="53"/>
                    <a:pt x="41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3" y="52"/>
                    <a:pt x="43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4" y="26"/>
                    <a:pt x="53" y="26"/>
                    <a:pt x="52" y="26"/>
                  </a:cubicBezTo>
                  <a:cubicBezTo>
                    <a:pt x="51" y="26"/>
                    <a:pt x="51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1" y="24"/>
                    <a:pt x="51" y="24"/>
                    <a:pt x="51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2" y="21"/>
                    <a:pt x="52" y="21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20"/>
                    <a:pt x="51" y="19"/>
                    <a:pt x="51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0" y="17"/>
                    <a:pt x="50" y="16"/>
                    <a:pt x="49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40" y="14"/>
                    <a:pt x="40" y="14"/>
                  </a:cubicBezTo>
                  <a:cubicBezTo>
                    <a:pt x="39" y="15"/>
                    <a:pt x="38" y="16"/>
                    <a:pt x="38" y="16"/>
                  </a:cubicBezTo>
                  <a:cubicBezTo>
                    <a:pt x="38" y="16"/>
                    <a:pt x="37" y="16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3"/>
                    <a:pt x="36" y="11"/>
                    <a:pt x="37" y="9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6" y="5"/>
                    <a:pt x="26" y="6"/>
                  </a:cubicBezTo>
                  <a:cubicBezTo>
                    <a:pt x="26" y="6"/>
                    <a:pt x="26" y="7"/>
                    <a:pt x="25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8"/>
                    <a:pt x="17" y="8"/>
                    <a:pt x="17" y="9"/>
                  </a:cubicBezTo>
                  <a:cubicBezTo>
                    <a:pt x="17" y="9"/>
                    <a:pt x="17" y="10"/>
                    <a:pt x="17" y="11"/>
                  </a:cubicBezTo>
                  <a:cubicBezTo>
                    <a:pt x="16" y="11"/>
                    <a:pt x="16" y="12"/>
                    <a:pt x="16" y="12"/>
                  </a:cubicBezTo>
                  <a:cubicBezTo>
                    <a:pt x="16" y="14"/>
                    <a:pt x="17" y="16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7"/>
                    <a:pt x="16" y="27"/>
                  </a:cubicBezTo>
                  <a:cubicBezTo>
                    <a:pt x="16" y="29"/>
                    <a:pt x="16" y="30"/>
                    <a:pt x="16" y="32"/>
                  </a:cubicBezTo>
                  <a:cubicBezTo>
                    <a:pt x="15" y="32"/>
                    <a:pt x="13" y="33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9" y="37"/>
                    <a:pt x="9" y="37"/>
                    <a:pt x="9" y="37"/>
                  </a:cubicBezTo>
                  <a:lnTo>
                    <a:pt x="8" y="39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6461125" y="10226361"/>
              <a:ext cx="247650" cy="247650"/>
            </a:xfrm>
            <a:custGeom>
              <a:avLst/>
              <a:gdLst>
                <a:gd name="T0" fmla="*/ 43 w 64"/>
                <a:gd name="T1" fmla="*/ 12 h 64"/>
                <a:gd name="T2" fmla="*/ 41 w 64"/>
                <a:gd name="T3" fmla="*/ 15 h 64"/>
                <a:gd name="T4" fmla="*/ 40 w 64"/>
                <a:gd name="T5" fmla="*/ 20 h 64"/>
                <a:gd name="T6" fmla="*/ 39 w 64"/>
                <a:gd name="T7" fmla="*/ 20 h 64"/>
                <a:gd name="T8" fmla="*/ 39 w 64"/>
                <a:gd name="T9" fmla="*/ 17 h 64"/>
                <a:gd name="T10" fmla="*/ 43 w 64"/>
                <a:gd name="T11" fmla="*/ 7 h 64"/>
                <a:gd name="T12" fmla="*/ 43 w 64"/>
                <a:gd name="T13" fmla="*/ 4 h 64"/>
                <a:gd name="T14" fmla="*/ 39 w 64"/>
                <a:gd name="T15" fmla="*/ 1 h 64"/>
                <a:gd name="T16" fmla="*/ 33 w 64"/>
                <a:gd name="T17" fmla="*/ 1 h 64"/>
                <a:gd name="T18" fmla="*/ 23 w 64"/>
                <a:gd name="T19" fmla="*/ 4 h 64"/>
                <a:gd name="T20" fmla="*/ 19 w 64"/>
                <a:gd name="T21" fmla="*/ 4 h 64"/>
                <a:gd name="T22" fmla="*/ 17 w 64"/>
                <a:gd name="T23" fmla="*/ 5 h 64"/>
                <a:gd name="T24" fmla="*/ 15 w 64"/>
                <a:gd name="T25" fmla="*/ 9 h 64"/>
                <a:gd name="T26" fmla="*/ 12 w 64"/>
                <a:gd name="T27" fmla="*/ 15 h 64"/>
                <a:gd name="T28" fmla="*/ 8 w 64"/>
                <a:gd name="T29" fmla="*/ 16 h 64"/>
                <a:gd name="T30" fmla="*/ 4 w 64"/>
                <a:gd name="T31" fmla="*/ 20 h 64"/>
                <a:gd name="T32" fmla="*/ 1 w 64"/>
                <a:gd name="T33" fmla="*/ 21 h 64"/>
                <a:gd name="T34" fmla="*/ 1 w 64"/>
                <a:gd name="T35" fmla="*/ 26 h 64"/>
                <a:gd name="T36" fmla="*/ 6 w 64"/>
                <a:gd name="T37" fmla="*/ 29 h 64"/>
                <a:gd name="T38" fmla="*/ 9 w 64"/>
                <a:gd name="T39" fmla="*/ 31 h 64"/>
                <a:gd name="T40" fmla="*/ 10 w 64"/>
                <a:gd name="T41" fmla="*/ 41 h 64"/>
                <a:gd name="T42" fmla="*/ 13 w 64"/>
                <a:gd name="T43" fmla="*/ 48 h 64"/>
                <a:gd name="T44" fmla="*/ 16 w 64"/>
                <a:gd name="T45" fmla="*/ 50 h 64"/>
                <a:gd name="T46" fmla="*/ 20 w 64"/>
                <a:gd name="T47" fmla="*/ 51 h 64"/>
                <a:gd name="T48" fmla="*/ 22 w 64"/>
                <a:gd name="T49" fmla="*/ 54 h 64"/>
                <a:gd name="T50" fmla="*/ 26 w 64"/>
                <a:gd name="T51" fmla="*/ 54 h 64"/>
                <a:gd name="T52" fmla="*/ 31 w 64"/>
                <a:gd name="T53" fmla="*/ 55 h 64"/>
                <a:gd name="T54" fmla="*/ 33 w 64"/>
                <a:gd name="T55" fmla="*/ 58 h 64"/>
                <a:gd name="T56" fmla="*/ 36 w 64"/>
                <a:gd name="T57" fmla="*/ 62 h 64"/>
                <a:gd name="T58" fmla="*/ 39 w 64"/>
                <a:gd name="T59" fmla="*/ 64 h 64"/>
                <a:gd name="T60" fmla="*/ 45 w 64"/>
                <a:gd name="T61" fmla="*/ 64 h 64"/>
                <a:gd name="T62" fmla="*/ 52 w 64"/>
                <a:gd name="T63" fmla="*/ 62 h 64"/>
                <a:gd name="T64" fmla="*/ 57 w 64"/>
                <a:gd name="T65" fmla="*/ 60 h 64"/>
                <a:gd name="T66" fmla="*/ 62 w 64"/>
                <a:gd name="T67" fmla="*/ 50 h 64"/>
                <a:gd name="T68" fmla="*/ 62 w 64"/>
                <a:gd name="T69" fmla="*/ 46 h 64"/>
                <a:gd name="T70" fmla="*/ 58 w 64"/>
                <a:gd name="T71" fmla="*/ 43 h 64"/>
                <a:gd name="T72" fmla="*/ 56 w 64"/>
                <a:gd name="T73" fmla="*/ 41 h 64"/>
                <a:gd name="T74" fmla="*/ 55 w 64"/>
                <a:gd name="T75" fmla="*/ 39 h 64"/>
                <a:gd name="T76" fmla="*/ 55 w 64"/>
                <a:gd name="T77" fmla="*/ 38 h 64"/>
                <a:gd name="T78" fmla="*/ 58 w 64"/>
                <a:gd name="T79" fmla="*/ 38 h 64"/>
                <a:gd name="T80" fmla="*/ 60 w 64"/>
                <a:gd name="T81" fmla="*/ 37 h 64"/>
                <a:gd name="T82" fmla="*/ 62 w 64"/>
                <a:gd name="T83" fmla="*/ 35 h 64"/>
                <a:gd name="T84" fmla="*/ 63 w 64"/>
                <a:gd name="T85" fmla="*/ 31 h 64"/>
                <a:gd name="T86" fmla="*/ 63 w 64"/>
                <a:gd name="T87" fmla="*/ 28 h 64"/>
                <a:gd name="T88" fmla="*/ 63 w 64"/>
                <a:gd name="T89" fmla="*/ 20 h 64"/>
                <a:gd name="T90" fmla="*/ 62 w 64"/>
                <a:gd name="T91" fmla="*/ 15 h 64"/>
                <a:gd name="T92" fmla="*/ 60 w 64"/>
                <a:gd name="T93" fmla="*/ 13 h 64"/>
                <a:gd name="T94" fmla="*/ 54 w 64"/>
                <a:gd name="T95" fmla="*/ 8 h 64"/>
                <a:gd name="T96" fmla="*/ 51 w 64"/>
                <a:gd name="T97" fmla="*/ 7 h 64"/>
                <a:gd name="T98" fmla="*/ 44 w 64"/>
                <a:gd name="T99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" h="64">
                  <a:moveTo>
                    <a:pt x="44" y="11"/>
                  </a:moveTo>
                  <a:cubicBezTo>
                    <a:pt x="44" y="11"/>
                    <a:pt x="44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3"/>
                    <a:pt x="42" y="13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1" y="14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41" y="18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20"/>
                    <a:pt x="40" y="21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19"/>
                    <a:pt x="39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4"/>
                    <a:pt x="41" y="12"/>
                    <a:pt x="42" y="10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3" y="7"/>
                    <a:pt x="43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3"/>
                    <a:pt x="42" y="3"/>
                    <a:pt x="42" y="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1"/>
                    <a:pt x="32" y="1"/>
                    <a:pt x="31" y="1"/>
                  </a:cubicBezTo>
                  <a:cubicBezTo>
                    <a:pt x="30" y="1"/>
                    <a:pt x="30" y="1"/>
                    <a:pt x="29" y="2"/>
                  </a:cubicBezTo>
                  <a:cubicBezTo>
                    <a:pt x="28" y="2"/>
                    <a:pt x="26" y="3"/>
                    <a:pt x="25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4"/>
                    <a:pt x="22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5" y="8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4"/>
                    <a:pt x="14" y="14"/>
                  </a:cubicBezTo>
                  <a:cubicBezTo>
                    <a:pt x="14" y="15"/>
                    <a:pt x="13" y="15"/>
                    <a:pt x="13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0" y="15"/>
                  </a:cubicBezTo>
                  <a:cubicBezTo>
                    <a:pt x="10" y="15"/>
                    <a:pt x="10" y="15"/>
                    <a:pt x="9" y="16"/>
                  </a:cubicBezTo>
                  <a:cubicBezTo>
                    <a:pt x="9" y="16"/>
                    <a:pt x="9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19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20"/>
                    <a:pt x="2" y="20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0" y="22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29"/>
                    <a:pt x="5" y="29"/>
                    <a:pt x="6" y="29"/>
                  </a:cubicBezTo>
                  <a:cubicBezTo>
                    <a:pt x="6" y="30"/>
                    <a:pt x="7" y="30"/>
                    <a:pt x="7" y="30"/>
                  </a:cubicBezTo>
                  <a:cubicBezTo>
                    <a:pt x="7" y="30"/>
                    <a:pt x="8" y="31"/>
                    <a:pt x="8" y="31"/>
                  </a:cubicBezTo>
                  <a:cubicBezTo>
                    <a:pt x="8" y="31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4"/>
                    <a:pt x="9" y="35"/>
                  </a:cubicBezTo>
                  <a:cubicBezTo>
                    <a:pt x="9" y="36"/>
                    <a:pt x="9" y="38"/>
                    <a:pt x="9" y="39"/>
                  </a:cubicBezTo>
                  <a:cubicBezTo>
                    <a:pt x="9" y="40"/>
                    <a:pt x="9" y="40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3"/>
                    <a:pt x="10" y="43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2" y="46"/>
                    <a:pt x="12" y="46"/>
                    <a:pt x="13" y="47"/>
                  </a:cubicBezTo>
                  <a:cubicBezTo>
                    <a:pt x="13" y="47"/>
                    <a:pt x="13" y="47"/>
                    <a:pt x="13" y="48"/>
                  </a:cubicBezTo>
                  <a:cubicBezTo>
                    <a:pt x="13" y="48"/>
                    <a:pt x="13" y="48"/>
                    <a:pt x="14" y="49"/>
                  </a:cubicBezTo>
                  <a:cubicBezTo>
                    <a:pt x="14" y="49"/>
                    <a:pt x="14" y="49"/>
                    <a:pt x="15" y="49"/>
                  </a:cubicBezTo>
                  <a:cubicBezTo>
                    <a:pt x="15" y="50"/>
                    <a:pt x="15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1"/>
                    <a:pt x="19" y="51"/>
                    <a:pt x="20" y="51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2" y="53"/>
                    <a:pt x="22" y="53"/>
                  </a:cubicBezTo>
                  <a:cubicBezTo>
                    <a:pt x="22" y="53"/>
                    <a:pt x="22" y="53"/>
                    <a:pt x="22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5" y="54"/>
                  </a:cubicBezTo>
                  <a:cubicBezTo>
                    <a:pt x="25" y="54"/>
                    <a:pt x="25" y="54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29" y="55"/>
                    <a:pt x="29" y="55"/>
                    <a:pt x="30" y="55"/>
                  </a:cubicBezTo>
                  <a:cubicBezTo>
                    <a:pt x="30" y="55"/>
                    <a:pt x="30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6"/>
                    <a:pt x="32" y="56"/>
                    <a:pt x="32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7"/>
                    <a:pt x="33" y="57"/>
                    <a:pt x="33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4" y="60"/>
                    <a:pt x="34" y="60"/>
                  </a:cubicBezTo>
                  <a:cubicBezTo>
                    <a:pt x="34" y="60"/>
                    <a:pt x="34" y="60"/>
                    <a:pt x="34" y="61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3"/>
                    <a:pt x="36" y="63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4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9" y="62"/>
                    <a:pt x="49" y="62"/>
                    <a:pt x="50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1" y="62"/>
                    <a:pt x="52" y="62"/>
                    <a:pt x="52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2"/>
                    <a:pt x="56" y="61"/>
                  </a:cubicBezTo>
                  <a:cubicBezTo>
                    <a:pt x="56" y="61"/>
                    <a:pt x="56" y="61"/>
                    <a:pt x="57" y="60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0" y="53"/>
                    <a:pt x="61" y="53"/>
                    <a:pt x="61" y="52"/>
                  </a:cubicBezTo>
                  <a:cubicBezTo>
                    <a:pt x="62" y="52"/>
                    <a:pt x="62" y="51"/>
                    <a:pt x="62" y="50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4"/>
                    <a:pt x="60" y="44"/>
                    <a:pt x="59" y="44"/>
                  </a:cubicBezTo>
                  <a:cubicBezTo>
                    <a:pt x="59" y="43"/>
                    <a:pt x="59" y="43"/>
                    <a:pt x="58" y="43"/>
                  </a:cubicBezTo>
                  <a:cubicBezTo>
                    <a:pt x="58" y="43"/>
                    <a:pt x="58" y="43"/>
                    <a:pt x="57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6" y="38"/>
                    <a:pt x="56" y="38"/>
                  </a:cubicBezTo>
                  <a:cubicBezTo>
                    <a:pt x="56" y="38"/>
                    <a:pt x="57" y="38"/>
                    <a:pt x="58" y="38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29"/>
                    <a:pt x="63" y="29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7"/>
                    <a:pt x="63" y="26"/>
                    <a:pt x="63" y="25"/>
                  </a:cubicBezTo>
                  <a:cubicBezTo>
                    <a:pt x="63" y="24"/>
                    <a:pt x="63" y="24"/>
                    <a:pt x="64" y="23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8"/>
                    <a:pt x="50" y="8"/>
                  </a:cubicBezTo>
                  <a:cubicBezTo>
                    <a:pt x="49" y="8"/>
                    <a:pt x="48" y="9"/>
                    <a:pt x="47" y="9"/>
                  </a:cubicBezTo>
                  <a:cubicBezTo>
                    <a:pt x="46" y="10"/>
                    <a:pt x="45" y="10"/>
                    <a:pt x="44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7246938" y="11112186"/>
              <a:ext cx="92075" cy="73025"/>
            </a:xfrm>
            <a:custGeom>
              <a:avLst/>
              <a:gdLst>
                <a:gd name="T0" fmla="*/ 5 w 24"/>
                <a:gd name="T1" fmla="*/ 1 h 19"/>
                <a:gd name="T2" fmla="*/ 3 w 24"/>
                <a:gd name="T3" fmla="*/ 1 h 19"/>
                <a:gd name="T4" fmla="*/ 1 w 24"/>
                <a:gd name="T5" fmla="*/ 2 h 19"/>
                <a:gd name="T6" fmla="*/ 2 w 24"/>
                <a:gd name="T7" fmla="*/ 7 h 19"/>
                <a:gd name="T8" fmla="*/ 3 w 24"/>
                <a:gd name="T9" fmla="*/ 9 h 19"/>
                <a:gd name="T10" fmla="*/ 2 w 24"/>
                <a:gd name="T11" fmla="*/ 11 h 19"/>
                <a:gd name="T12" fmla="*/ 0 w 24"/>
                <a:gd name="T13" fmla="*/ 15 h 19"/>
                <a:gd name="T14" fmla="*/ 4 w 24"/>
                <a:gd name="T15" fmla="*/ 17 h 19"/>
                <a:gd name="T16" fmla="*/ 8 w 24"/>
                <a:gd name="T17" fmla="*/ 18 h 19"/>
                <a:gd name="T18" fmla="*/ 14 w 24"/>
                <a:gd name="T19" fmla="*/ 19 h 19"/>
                <a:gd name="T20" fmla="*/ 22 w 24"/>
                <a:gd name="T21" fmla="*/ 12 h 19"/>
                <a:gd name="T22" fmla="*/ 23 w 24"/>
                <a:gd name="T23" fmla="*/ 2 h 19"/>
                <a:gd name="T24" fmla="*/ 19 w 24"/>
                <a:gd name="T25" fmla="*/ 0 h 19"/>
                <a:gd name="T26" fmla="*/ 11 w 24"/>
                <a:gd name="T27" fmla="*/ 3 h 19"/>
                <a:gd name="T28" fmla="*/ 5 w 24"/>
                <a:gd name="T2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9">
                  <a:moveTo>
                    <a:pt x="5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0" y="4"/>
                    <a:pt x="1" y="5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3" y="10"/>
                    <a:pt x="2" y="10"/>
                    <a:pt x="2" y="11"/>
                  </a:cubicBezTo>
                  <a:cubicBezTo>
                    <a:pt x="1" y="12"/>
                    <a:pt x="0" y="13"/>
                    <a:pt x="0" y="15"/>
                  </a:cubicBezTo>
                  <a:cubicBezTo>
                    <a:pt x="1" y="16"/>
                    <a:pt x="2" y="17"/>
                    <a:pt x="4" y="17"/>
                  </a:cubicBezTo>
                  <a:cubicBezTo>
                    <a:pt x="5" y="17"/>
                    <a:pt x="7" y="17"/>
                    <a:pt x="8" y="18"/>
                  </a:cubicBezTo>
                  <a:cubicBezTo>
                    <a:pt x="10" y="19"/>
                    <a:pt x="12" y="19"/>
                    <a:pt x="14" y="19"/>
                  </a:cubicBezTo>
                  <a:cubicBezTo>
                    <a:pt x="19" y="19"/>
                    <a:pt x="22" y="17"/>
                    <a:pt x="22" y="12"/>
                  </a:cubicBezTo>
                  <a:cubicBezTo>
                    <a:pt x="24" y="8"/>
                    <a:pt x="24" y="4"/>
                    <a:pt x="23" y="2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6" y="0"/>
                    <a:pt x="13" y="1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5553075" y="9738999"/>
              <a:ext cx="80963" cy="46038"/>
            </a:xfrm>
            <a:custGeom>
              <a:avLst/>
              <a:gdLst>
                <a:gd name="T0" fmla="*/ 1 w 21"/>
                <a:gd name="T1" fmla="*/ 3 h 12"/>
                <a:gd name="T2" fmla="*/ 0 w 21"/>
                <a:gd name="T3" fmla="*/ 4 h 12"/>
                <a:gd name="T4" fmla="*/ 2 w 21"/>
                <a:gd name="T5" fmla="*/ 6 h 12"/>
                <a:gd name="T6" fmla="*/ 2 w 21"/>
                <a:gd name="T7" fmla="*/ 7 h 12"/>
                <a:gd name="T8" fmla="*/ 2 w 21"/>
                <a:gd name="T9" fmla="*/ 7 h 12"/>
                <a:gd name="T10" fmla="*/ 3 w 21"/>
                <a:gd name="T11" fmla="*/ 8 h 12"/>
                <a:gd name="T12" fmla="*/ 4 w 21"/>
                <a:gd name="T13" fmla="*/ 9 h 12"/>
                <a:gd name="T14" fmla="*/ 5 w 21"/>
                <a:gd name="T15" fmla="*/ 10 h 12"/>
                <a:gd name="T16" fmla="*/ 6 w 21"/>
                <a:gd name="T17" fmla="*/ 10 h 12"/>
                <a:gd name="T18" fmla="*/ 6 w 21"/>
                <a:gd name="T19" fmla="*/ 10 h 12"/>
                <a:gd name="T20" fmla="*/ 8 w 21"/>
                <a:gd name="T21" fmla="*/ 11 h 12"/>
                <a:gd name="T22" fmla="*/ 9 w 21"/>
                <a:gd name="T23" fmla="*/ 11 h 12"/>
                <a:gd name="T24" fmla="*/ 11 w 21"/>
                <a:gd name="T25" fmla="*/ 12 h 12"/>
                <a:gd name="T26" fmla="*/ 15 w 21"/>
                <a:gd name="T27" fmla="*/ 12 h 12"/>
                <a:gd name="T28" fmla="*/ 15 w 21"/>
                <a:gd name="T29" fmla="*/ 12 h 12"/>
                <a:gd name="T30" fmla="*/ 16 w 21"/>
                <a:gd name="T31" fmla="*/ 11 h 12"/>
                <a:gd name="T32" fmla="*/ 17 w 21"/>
                <a:gd name="T33" fmla="*/ 11 h 12"/>
                <a:gd name="T34" fmla="*/ 18 w 21"/>
                <a:gd name="T35" fmla="*/ 11 h 12"/>
                <a:gd name="T36" fmla="*/ 18 w 21"/>
                <a:gd name="T37" fmla="*/ 10 h 12"/>
                <a:gd name="T38" fmla="*/ 18 w 21"/>
                <a:gd name="T39" fmla="*/ 10 h 12"/>
                <a:gd name="T40" fmla="*/ 19 w 21"/>
                <a:gd name="T41" fmla="*/ 10 h 12"/>
                <a:gd name="T42" fmla="*/ 19 w 21"/>
                <a:gd name="T43" fmla="*/ 9 h 12"/>
                <a:gd name="T44" fmla="*/ 20 w 21"/>
                <a:gd name="T45" fmla="*/ 9 h 12"/>
                <a:gd name="T46" fmla="*/ 20 w 21"/>
                <a:gd name="T47" fmla="*/ 8 h 12"/>
                <a:gd name="T48" fmla="*/ 21 w 21"/>
                <a:gd name="T49" fmla="*/ 7 h 12"/>
                <a:gd name="T50" fmla="*/ 21 w 21"/>
                <a:gd name="T51" fmla="*/ 6 h 12"/>
                <a:gd name="T52" fmla="*/ 21 w 21"/>
                <a:gd name="T53" fmla="*/ 5 h 12"/>
                <a:gd name="T54" fmla="*/ 21 w 21"/>
                <a:gd name="T55" fmla="*/ 5 h 12"/>
                <a:gd name="T56" fmla="*/ 21 w 21"/>
                <a:gd name="T57" fmla="*/ 3 h 12"/>
                <a:gd name="T58" fmla="*/ 20 w 21"/>
                <a:gd name="T59" fmla="*/ 3 h 12"/>
                <a:gd name="T60" fmla="*/ 20 w 21"/>
                <a:gd name="T61" fmla="*/ 2 h 12"/>
                <a:gd name="T62" fmla="*/ 18 w 21"/>
                <a:gd name="T63" fmla="*/ 1 h 12"/>
                <a:gd name="T64" fmla="*/ 18 w 21"/>
                <a:gd name="T65" fmla="*/ 0 h 12"/>
                <a:gd name="T66" fmla="*/ 15 w 21"/>
                <a:gd name="T67" fmla="*/ 0 h 12"/>
                <a:gd name="T68" fmla="*/ 11 w 21"/>
                <a:gd name="T69" fmla="*/ 0 h 12"/>
                <a:gd name="T70" fmla="*/ 8 w 21"/>
                <a:gd name="T71" fmla="*/ 0 h 12"/>
                <a:gd name="T72" fmla="*/ 6 w 21"/>
                <a:gd name="T73" fmla="*/ 1 h 12"/>
                <a:gd name="T74" fmla="*/ 2 w 21"/>
                <a:gd name="T75" fmla="*/ 1 h 12"/>
                <a:gd name="T76" fmla="*/ 1 w 21"/>
                <a:gd name="T7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" h="12">
                  <a:moveTo>
                    <a:pt x="1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1"/>
                    <a:pt x="4" y="1"/>
                    <a:pt x="2" y="1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8494713" y="10647049"/>
              <a:ext cx="74613" cy="69850"/>
            </a:xfrm>
            <a:custGeom>
              <a:avLst/>
              <a:gdLst>
                <a:gd name="T0" fmla="*/ 17 w 19"/>
                <a:gd name="T1" fmla="*/ 15 h 18"/>
                <a:gd name="T2" fmla="*/ 18 w 19"/>
                <a:gd name="T3" fmla="*/ 15 h 18"/>
                <a:gd name="T4" fmla="*/ 19 w 19"/>
                <a:gd name="T5" fmla="*/ 14 h 18"/>
                <a:gd name="T6" fmla="*/ 19 w 19"/>
                <a:gd name="T7" fmla="*/ 13 h 18"/>
                <a:gd name="T8" fmla="*/ 19 w 19"/>
                <a:gd name="T9" fmla="*/ 10 h 18"/>
                <a:gd name="T10" fmla="*/ 18 w 19"/>
                <a:gd name="T11" fmla="*/ 8 h 18"/>
                <a:gd name="T12" fmla="*/ 18 w 19"/>
                <a:gd name="T13" fmla="*/ 7 h 18"/>
                <a:gd name="T14" fmla="*/ 17 w 19"/>
                <a:gd name="T15" fmla="*/ 5 h 18"/>
                <a:gd name="T16" fmla="*/ 16 w 19"/>
                <a:gd name="T17" fmla="*/ 3 h 18"/>
                <a:gd name="T18" fmla="*/ 15 w 19"/>
                <a:gd name="T19" fmla="*/ 2 h 18"/>
                <a:gd name="T20" fmla="*/ 13 w 19"/>
                <a:gd name="T21" fmla="*/ 0 h 18"/>
                <a:gd name="T22" fmla="*/ 11 w 19"/>
                <a:gd name="T23" fmla="*/ 0 h 18"/>
                <a:gd name="T24" fmla="*/ 11 w 19"/>
                <a:gd name="T25" fmla="*/ 0 h 18"/>
                <a:gd name="T26" fmla="*/ 8 w 19"/>
                <a:gd name="T27" fmla="*/ 0 h 18"/>
                <a:gd name="T28" fmla="*/ 6 w 19"/>
                <a:gd name="T29" fmla="*/ 0 h 18"/>
                <a:gd name="T30" fmla="*/ 5 w 19"/>
                <a:gd name="T31" fmla="*/ 1 h 18"/>
                <a:gd name="T32" fmla="*/ 4 w 19"/>
                <a:gd name="T33" fmla="*/ 1 h 18"/>
                <a:gd name="T34" fmla="*/ 3 w 19"/>
                <a:gd name="T35" fmla="*/ 3 h 18"/>
                <a:gd name="T36" fmla="*/ 2 w 19"/>
                <a:gd name="T37" fmla="*/ 4 h 18"/>
                <a:gd name="T38" fmla="*/ 1 w 19"/>
                <a:gd name="T39" fmla="*/ 5 h 18"/>
                <a:gd name="T40" fmla="*/ 1 w 19"/>
                <a:gd name="T41" fmla="*/ 6 h 18"/>
                <a:gd name="T42" fmla="*/ 0 w 19"/>
                <a:gd name="T43" fmla="*/ 7 h 18"/>
                <a:gd name="T44" fmla="*/ 0 w 19"/>
                <a:gd name="T45" fmla="*/ 10 h 18"/>
                <a:gd name="T46" fmla="*/ 1 w 19"/>
                <a:gd name="T47" fmla="*/ 11 h 18"/>
                <a:gd name="T48" fmla="*/ 1 w 19"/>
                <a:gd name="T49" fmla="*/ 13 h 18"/>
                <a:gd name="T50" fmla="*/ 1 w 19"/>
                <a:gd name="T51" fmla="*/ 13 h 18"/>
                <a:gd name="T52" fmla="*/ 2 w 19"/>
                <a:gd name="T53" fmla="*/ 14 h 18"/>
                <a:gd name="T54" fmla="*/ 2 w 19"/>
                <a:gd name="T55" fmla="*/ 15 h 18"/>
                <a:gd name="T56" fmla="*/ 3 w 19"/>
                <a:gd name="T57" fmla="*/ 16 h 18"/>
                <a:gd name="T58" fmla="*/ 4 w 19"/>
                <a:gd name="T59" fmla="*/ 16 h 18"/>
                <a:gd name="T60" fmla="*/ 5 w 19"/>
                <a:gd name="T61" fmla="*/ 17 h 18"/>
                <a:gd name="T62" fmla="*/ 6 w 19"/>
                <a:gd name="T63" fmla="*/ 18 h 18"/>
                <a:gd name="T64" fmla="*/ 8 w 19"/>
                <a:gd name="T65" fmla="*/ 18 h 18"/>
                <a:gd name="T66" fmla="*/ 10 w 19"/>
                <a:gd name="T67" fmla="*/ 18 h 18"/>
                <a:gd name="T68" fmla="*/ 11 w 19"/>
                <a:gd name="T69" fmla="*/ 18 h 18"/>
                <a:gd name="T70" fmla="*/ 12 w 19"/>
                <a:gd name="T71" fmla="*/ 18 h 18"/>
                <a:gd name="T72" fmla="*/ 12 w 19"/>
                <a:gd name="T73" fmla="*/ 18 h 18"/>
                <a:gd name="T74" fmla="*/ 13 w 19"/>
                <a:gd name="T75" fmla="*/ 18 h 18"/>
                <a:gd name="T76" fmla="*/ 14 w 19"/>
                <a:gd name="T77" fmla="*/ 18 h 18"/>
                <a:gd name="T78" fmla="*/ 15 w 19"/>
                <a:gd name="T79" fmla="*/ 17 h 18"/>
                <a:gd name="T80" fmla="*/ 15 w 19"/>
                <a:gd name="T81" fmla="*/ 17 h 18"/>
                <a:gd name="T82" fmla="*/ 16 w 19"/>
                <a:gd name="T83" fmla="*/ 16 h 18"/>
                <a:gd name="T84" fmla="*/ 17 w 19"/>
                <a:gd name="T8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" h="18">
                  <a:moveTo>
                    <a:pt x="17" y="15"/>
                  </a:moveTo>
                  <a:cubicBezTo>
                    <a:pt x="18" y="15"/>
                    <a:pt x="18" y="15"/>
                    <a:pt x="18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3"/>
                    <a:pt x="19" y="13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7" y="1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8556625" y="10654986"/>
              <a:ext cx="193675" cy="147638"/>
            </a:xfrm>
            <a:custGeom>
              <a:avLst/>
              <a:gdLst>
                <a:gd name="T0" fmla="*/ 1 w 50"/>
                <a:gd name="T1" fmla="*/ 36 h 38"/>
                <a:gd name="T2" fmla="*/ 3 w 50"/>
                <a:gd name="T3" fmla="*/ 37 h 38"/>
                <a:gd name="T4" fmla="*/ 4 w 50"/>
                <a:gd name="T5" fmla="*/ 38 h 38"/>
                <a:gd name="T6" fmla="*/ 6 w 50"/>
                <a:gd name="T7" fmla="*/ 38 h 38"/>
                <a:gd name="T8" fmla="*/ 9 w 50"/>
                <a:gd name="T9" fmla="*/ 37 h 38"/>
                <a:gd name="T10" fmla="*/ 17 w 50"/>
                <a:gd name="T11" fmla="*/ 32 h 38"/>
                <a:gd name="T12" fmla="*/ 21 w 50"/>
                <a:gd name="T13" fmla="*/ 34 h 38"/>
                <a:gd name="T14" fmla="*/ 23 w 50"/>
                <a:gd name="T15" fmla="*/ 34 h 38"/>
                <a:gd name="T16" fmla="*/ 24 w 50"/>
                <a:gd name="T17" fmla="*/ 34 h 38"/>
                <a:gd name="T18" fmla="*/ 32 w 50"/>
                <a:gd name="T19" fmla="*/ 29 h 38"/>
                <a:gd name="T20" fmla="*/ 37 w 50"/>
                <a:gd name="T21" fmla="*/ 25 h 38"/>
                <a:gd name="T22" fmla="*/ 41 w 50"/>
                <a:gd name="T23" fmla="*/ 24 h 38"/>
                <a:gd name="T24" fmla="*/ 45 w 50"/>
                <a:gd name="T25" fmla="*/ 24 h 38"/>
                <a:gd name="T26" fmla="*/ 46 w 50"/>
                <a:gd name="T27" fmla="*/ 23 h 38"/>
                <a:gd name="T28" fmla="*/ 48 w 50"/>
                <a:gd name="T29" fmla="*/ 21 h 38"/>
                <a:gd name="T30" fmla="*/ 50 w 50"/>
                <a:gd name="T31" fmla="*/ 19 h 38"/>
                <a:gd name="T32" fmla="*/ 49 w 50"/>
                <a:gd name="T33" fmla="*/ 16 h 38"/>
                <a:gd name="T34" fmla="*/ 48 w 50"/>
                <a:gd name="T35" fmla="*/ 14 h 38"/>
                <a:gd name="T36" fmla="*/ 45 w 50"/>
                <a:gd name="T37" fmla="*/ 12 h 38"/>
                <a:gd name="T38" fmla="*/ 43 w 50"/>
                <a:gd name="T39" fmla="*/ 11 h 38"/>
                <a:gd name="T40" fmla="*/ 42 w 50"/>
                <a:gd name="T41" fmla="*/ 9 h 38"/>
                <a:gd name="T42" fmla="*/ 40 w 50"/>
                <a:gd name="T43" fmla="*/ 7 h 38"/>
                <a:gd name="T44" fmla="*/ 36 w 50"/>
                <a:gd name="T45" fmla="*/ 5 h 38"/>
                <a:gd name="T46" fmla="*/ 30 w 50"/>
                <a:gd name="T47" fmla="*/ 3 h 38"/>
                <a:gd name="T48" fmla="*/ 29 w 50"/>
                <a:gd name="T49" fmla="*/ 2 h 38"/>
                <a:gd name="T50" fmla="*/ 26 w 50"/>
                <a:gd name="T51" fmla="*/ 0 h 38"/>
                <a:gd name="T52" fmla="*/ 24 w 50"/>
                <a:gd name="T53" fmla="*/ 0 h 38"/>
                <a:gd name="T54" fmla="*/ 19 w 50"/>
                <a:gd name="T55" fmla="*/ 1 h 38"/>
                <a:gd name="T56" fmla="*/ 14 w 50"/>
                <a:gd name="T57" fmla="*/ 1 h 38"/>
                <a:gd name="T58" fmla="*/ 12 w 50"/>
                <a:gd name="T59" fmla="*/ 1 h 38"/>
                <a:gd name="T60" fmla="*/ 9 w 50"/>
                <a:gd name="T61" fmla="*/ 1 h 38"/>
                <a:gd name="T62" fmla="*/ 6 w 50"/>
                <a:gd name="T63" fmla="*/ 5 h 38"/>
                <a:gd name="T64" fmla="*/ 3 w 50"/>
                <a:gd name="T65" fmla="*/ 12 h 38"/>
                <a:gd name="T66" fmla="*/ 3 w 50"/>
                <a:gd name="T67" fmla="*/ 18 h 38"/>
                <a:gd name="T68" fmla="*/ 3 w 50"/>
                <a:gd name="T69" fmla="*/ 21 h 38"/>
                <a:gd name="T70" fmla="*/ 4 w 50"/>
                <a:gd name="T71" fmla="*/ 26 h 38"/>
                <a:gd name="T72" fmla="*/ 2 w 50"/>
                <a:gd name="T73" fmla="*/ 29 h 38"/>
                <a:gd name="T74" fmla="*/ 0 w 50"/>
                <a:gd name="T75" fmla="*/ 32 h 38"/>
                <a:gd name="T76" fmla="*/ 0 w 50"/>
                <a:gd name="T77" fmla="*/ 35 h 38"/>
                <a:gd name="T78" fmla="*/ 0 w 50"/>
                <a:gd name="T79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0" h="38">
                  <a:moveTo>
                    <a:pt x="0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8"/>
                    <a:pt x="4" y="38"/>
                    <a:pt x="4" y="38"/>
                  </a:cubicBezTo>
                  <a:cubicBezTo>
                    <a:pt x="4" y="38"/>
                    <a:pt x="5" y="38"/>
                    <a:pt x="5" y="38"/>
                  </a:cubicBezTo>
                  <a:cubicBezTo>
                    <a:pt x="5" y="38"/>
                    <a:pt x="6" y="38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1" y="36"/>
                    <a:pt x="14" y="34"/>
                    <a:pt x="16" y="32"/>
                  </a:cubicBezTo>
                  <a:cubicBezTo>
                    <a:pt x="16" y="32"/>
                    <a:pt x="17" y="32"/>
                    <a:pt x="17" y="32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19" y="33"/>
                    <a:pt x="20" y="34"/>
                    <a:pt x="21" y="34"/>
                  </a:cubicBezTo>
                  <a:cubicBezTo>
                    <a:pt x="21" y="34"/>
                    <a:pt x="22" y="34"/>
                    <a:pt x="22" y="34"/>
                  </a:cubicBezTo>
                  <a:cubicBezTo>
                    <a:pt x="22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4" y="34"/>
                  </a:cubicBezTo>
                  <a:cubicBezTo>
                    <a:pt x="24" y="34"/>
                    <a:pt x="24" y="34"/>
                    <a:pt x="25" y="34"/>
                  </a:cubicBezTo>
                  <a:cubicBezTo>
                    <a:pt x="27" y="33"/>
                    <a:pt x="30" y="31"/>
                    <a:pt x="32" y="29"/>
                  </a:cubicBezTo>
                  <a:cubicBezTo>
                    <a:pt x="33" y="28"/>
                    <a:pt x="34" y="28"/>
                    <a:pt x="35" y="27"/>
                  </a:cubicBezTo>
                  <a:cubicBezTo>
                    <a:pt x="36" y="26"/>
                    <a:pt x="36" y="25"/>
                    <a:pt x="37" y="25"/>
                  </a:cubicBezTo>
                  <a:cubicBezTo>
                    <a:pt x="38" y="25"/>
                    <a:pt x="38" y="25"/>
                    <a:pt x="39" y="24"/>
                  </a:cubicBezTo>
                  <a:cubicBezTo>
                    <a:pt x="39" y="24"/>
                    <a:pt x="40" y="24"/>
                    <a:pt x="41" y="24"/>
                  </a:cubicBezTo>
                  <a:cubicBezTo>
                    <a:pt x="42" y="24"/>
                    <a:pt x="43" y="24"/>
                    <a:pt x="44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6" y="23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7" y="23"/>
                    <a:pt x="47" y="23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6"/>
                    <a:pt x="49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5"/>
                    <a:pt x="49" y="15"/>
                    <a:pt x="48" y="14"/>
                  </a:cubicBezTo>
                  <a:cubicBezTo>
                    <a:pt x="48" y="14"/>
                    <a:pt x="47" y="13"/>
                    <a:pt x="46" y="13"/>
                  </a:cubicBezTo>
                  <a:cubicBezTo>
                    <a:pt x="46" y="12"/>
                    <a:pt x="45" y="12"/>
                    <a:pt x="45" y="12"/>
                  </a:cubicBezTo>
                  <a:cubicBezTo>
                    <a:pt x="44" y="12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2" y="9"/>
                    <a:pt x="42" y="9"/>
                  </a:cubicBezTo>
                  <a:cubicBezTo>
                    <a:pt x="41" y="9"/>
                    <a:pt x="41" y="8"/>
                    <a:pt x="41" y="8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7" y="5"/>
                    <a:pt x="37" y="5"/>
                    <a:pt x="36" y="5"/>
                  </a:cubicBezTo>
                  <a:cubicBezTo>
                    <a:pt x="36" y="5"/>
                    <a:pt x="35" y="5"/>
                    <a:pt x="34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3"/>
                    <a:pt x="6" y="4"/>
                    <a:pt x="6" y="5"/>
                  </a:cubicBezTo>
                  <a:cubicBezTo>
                    <a:pt x="5" y="6"/>
                    <a:pt x="4" y="8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3" y="13"/>
                    <a:pt x="3" y="14"/>
                    <a:pt x="3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3" y="19"/>
                    <a:pt x="3" y="19"/>
                    <a:pt x="3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2" y="28"/>
                    <a:pt x="2" y="29"/>
                  </a:cubicBezTo>
                  <a:cubicBezTo>
                    <a:pt x="1" y="29"/>
                    <a:pt x="1" y="30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3"/>
                    <a:pt x="0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6457950" y="10864536"/>
              <a:ext cx="127000" cy="58738"/>
            </a:xfrm>
            <a:custGeom>
              <a:avLst/>
              <a:gdLst>
                <a:gd name="T0" fmla="*/ 22 w 33"/>
                <a:gd name="T1" fmla="*/ 14 h 15"/>
                <a:gd name="T2" fmla="*/ 33 w 33"/>
                <a:gd name="T3" fmla="*/ 13 h 15"/>
                <a:gd name="T4" fmla="*/ 27 w 33"/>
                <a:gd name="T5" fmla="*/ 10 h 15"/>
                <a:gd name="T6" fmla="*/ 27 w 33"/>
                <a:gd name="T7" fmla="*/ 10 h 15"/>
                <a:gd name="T8" fmla="*/ 27 w 33"/>
                <a:gd name="T9" fmla="*/ 8 h 15"/>
                <a:gd name="T10" fmla="*/ 27 w 33"/>
                <a:gd name="T11" fmla="*/ 6 h 15"/>
                <a:gd name="T12" fmla="*/ 24 w 33"/>
                <a:gd name="T13" fmla="*/ 1 h 15"/>
                <a:gd name="T14" fmla="*/ 22 w 33"/>
                <a:gd name="T15" fmla="*/ 0 h 15"/>
                <a:gd name="T16" fmla="*/ 21 w 33"/>
                <a:gd name="T17" fmla="*/ 1 h 15"/>
                <a:gd name="T18" fmla="*/ 20 w 33"/>
                <a:gd name="T19" fmla="*/ 3 h 15"/>
                <a:gd name="T20" fmla="*/ 20 w 33"/>
                <a:gd name="T21" fmla="*/ 4 h 15"/>
                <a:gd name="T22" fmla="*/ 19 w 33"/>
                <a:gd name="T23" fmla="*/ 3 h 15"/>
                <a:gd name="T24" fmla="*/ 17 w 33"/>
                <a:gd name="T25" fmla="*/ 2 h 15"/>
                <a:gd name="T26" fmla="*/ 15 w 33"/>
                <a:gd name="T27" fmla="*/ 1 h 15"/>
                <a:gd name="T28" fmla="*/ 13 w 33"/>
                <a:gd name="T29" fmla="*/ 0 h 15"/>
                <a:gd name="T30" fmla="*/ 10 w 33"/>
                <a:gd name="T31" fmla="*/ 1 h 15"/>
                <a:gd name="T32" fmla="*/ 10 w 33"/>
                <a:gd name="T33" fmla="*/ 1 h 15"/>
                <a:gd name="T34" fmla="*/ 9 w 33"/>
                <a:gd name="T35" fmla="*/ 1 h 15"/>
                <a:gd name="T36" fmla="*/ 7 w 33"/>
                <a:gd name="T37" fmla="*/ 0 h 15"/>
                <a:gd name="T38" fmla="*/ 6 w 33"/>
                <a:gd name="T39" fmla="*/ 0 h 15"/>
                <a:gd name="T40" fmla="*/ 4 w 33"/>
                <a:gd name="T41" fmla="*/ 0 h 15"/>
                <a:gd name="T42" fmla="*/ 3 w 33"/>
                <a:gd name="T43" fmla="*/ 0 h 15"/>
                <a:gd name="T44" fmla="*/ 2 w 33"/>
                <a:gd name="T45" fmla="*/ 1 h 15"/>
                <a:gd name="T46" fmla="*/ 0 w 33"/>
                <a:gd name="T47" fmla="*/ 2 h 15"/>
                <a:gd name="T48" fmla="*/ 0 w 33"/>
                <a:gd name="T49" fmla="*/ 2 h 15"/>
                <a:gd name="T50" fmla="*/ 0 w 33"/>
                <a:gd name="T51" fmla="*/ 3 h 15"/>
                <a:gd name="T52" fmla="*/ 0 w 33"/>
                <a:gd name="T53" fmla="*/ 5 h 15"/>
                <a:gd name="T54" fmla="*/ 1 w 33"/>
                <a:gd name="T55" fmla="*/ 6 h 15"/>
                <a:gd name="T56" fmla="*/ 2 w 33"/>
                <a:gd name="T57" fmla="*/ 7 h 15"/>
                <a:gd name="T58" fmla="*/ 9 w 33"/>
                <a:gd name="T59" fmla="*/ 6 h 15"/>
                <a:gd name="T60" fmla="*/ 10 w 33"/>
                <a:gd name="T61" fmla="*/ 5 h 15"/>
                <a:gd name="T62" fmla="*/ 10 w 33"/>
                <a:gd name="T63" fmla="*/ 6 h 15"/>
                <a:gd name="T64" fmla="*/ 12 w 33"/>
                <a:gd name="T65" fmla="*/ 7 h 15"/>
                <a:gd name="T66" fmla="*/ 13 w 33"/>
                <a:gd name="T67" fmla="*/ 7 h 15"/>
                <a:gd name="T68" fmla="*/ 15 w 33"/>
                <a:gd name="T69" fmla="*/ 8 h 15"/>
                <a:gd name="T70" fmla="*/ 18 w 33"/>
                <a:gd name="T71" fmla="*/ 8 h 15"/>
                <a:gd name="T72" fmla="*/ 19 w 33"/>
                <a:gd name="T73" fmla="*/ 8 h 15"/>
                <a:gd name="T74" fmla="*/ 20 w 33"/>
                <a:gd name="T75" fmla="*/ 7 h 15"/>
                <a:gd name="T76" fmla="*/ 21 w 33"/>
                <a:gd name="T77" fmla="*/ 7 h 15"/>
                <a:gd name="T78" fmla="*/ 21 w 33"/>
                <a:gd name="T79" fmla="*/ 8 h 15"/>
                <a:gd name="T80" fmla="*/ 23 w 33"/>
                <a:gd name="T81" fmla="*/ 10 h 15"/>
                <a:gd name="T82" fmla="*/ 23 w 33"/>
                <a:gd name="T83" fmla="*/ 10 h 15"/>
                <a:gd name="T84" fmla="*/ 21 w 33"/>
                <a:gd name="T8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" h="15">
                  <a:moveTo>
                    <a:pt x="21" y="12"/>
                  </a:moveTo>
                  <a:cubicBezTo>
                    <a:pt x="21" y="12"/>
                    <a:pt x="21" y="13"/>
                    <a:pt x="22" y="14"/>
                  </a:cubicBezTo>
                  <a:cubicBezTo>
                    <a:pt x="23" y="15"/>
                    <a:pt x="25" y="15"/>
                    <a:pt x="27" y="15"/>
                  </a:cubicBezTo>
                  <a:cubicBezTo>
                    <a:pt x="29" y="15"/>
                    <a:pt x="32" y="15"/>
                    <a:pt x="33" y="13"/>
                  </a:cubicBezTo>
                  <a:cubicBezTo>
                    <a:pt x="33" y="13"/>
                    <a:pt x="33" y="13"/>
                    <a:pt x="33" y="12"/>
                  </a:cubicBezTo>
                  <a:cubicBezTo>
                    <a:pt x="32" y="10"/>
                    <a:pt x="28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27" y="4"/>
                    <a:pt x="26" y="3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2"/>
                  </a:cubicBezTo>
                  <a:cubicBezTo>
                    <a:pt x="20" y="2"/>
                    <a:pt x="20" y="2"/>
                    <a:pt x="20" y="3"/>
                  </a:cubicBezTo>
                  <a:cubicBezTo>
                    <a:pt x="20" y="3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7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2" y="6"/>
                    <a:pt x="12" y="7"/>
                  </a:cubicBezTo>
                  <a:cubicBezTo>
                    <a:pt x="12" y="7"/>
                    <a:pt x="12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15" y="8"/>
                    <a:pt x="16" y="8"/>
                    <a:pt x="16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6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1" y="7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2" y="9"/>
                    <a:pt x="22" y="9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2" y="11"/>
                    <a:pt x="21" y="11"/>
                  </a:cubicBezTo>
                  <a:cubicBezTo>
                    <a:pt x="21" y="11"/>
                    <a:pt x="21" y="12"/>
                    <a:pt x="21" y="1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8534400" y="10083486"/>
              <a:ext cx="46038" cy="53975"/>
            </a:xfrm>
            <a:custGeom>
              <a:avLst/>
              <a:gdLst>
                <a:gd name="T0" fmla="*/ 1 w 12"/>
                <a:gd name="T1" fmla="*/ 13 h 14"/>
                <a:gd name="T2" fmla="*/ 1 w 12"/>
                <a:gd name="T3" fmla="*/ 13 h 14"/>
                <a:gd name="T4" fmla="*/ 2 w 12"/>
                <a:gd name="T5" fmla="*/ 14 h 14"/>
                <a:gd name="T6" fmla="*/ 3 w 12"/>
                <a:gd name="T7" fmla="*/ 14 h 14"/>
                <a:gd name="T8" fmla="*/ 5 w 12"/>
                <a:gd name="T9" fmla="*/ 14 h 14"/>
                <a:gd name="T10" fmla="*/ 6 w 12"/>
                <a:gd name="T11" fmla="*/ 14 h 14"/>
                <a:gd name="T12" fmla="*/ 6 w 12"/>
                <a:gd name="T13" fmla="*/ 14 h 14"/>
                <a:gd name="T14" fmla="*/ 7 w 12"/>
                <a:gd name="T15" fmla="*/ 14 h 14"/>
                <a:gd name="T16" fmla="*/ 8 w 12"/>
                <a:gd name="T17" fmla="*/ 13 h 14"/>
                <a:gd name="T18" fmla="*/ 11 w 12"/>
                <a:gd name="T19" fmla="*/ 10 h 14"/>
                <a:gd name="T20" fmla="*/ 12 w 12"/>
                <a:gd name="T21" fmla="*/ 9 h 14"/>
                <a:gd name="T22" fmla="*/ 12 w 12"/>
                <a:gd name="T23" fmla="*/ 9 h 14"/>
                <a:gd name="T24" fmla="*/ 12 w 12"/>
                <a:gd name="T25" fmla="*/ 8 h 14"/>
                <a:gd name="T26" fmla="*/ 12 w 12"/>
                <a:gd name="T27" fmla="*/ 5 h 14"/>
                <a:gd name="T28" fmla="*/ 12 w 12"/>
                <a:gd name="T29" fmla="*/ 4 h 14"/>
                <a:gd name="T30" fmla="*/ 11 w 12"/>
                <a:gd name="T31" fmla="*/ 3 h 14"/>
                <a:gd name="T32" fmla="*/ 11 w 12"/>
                <a:gd name="T33" fmla="*/ 2 h 14"/>
                <a:gd name="T34" fmla="*/ 9 w 12"/>
                <a:gd name="T35" fmla="*/ 1 h 14"/>
                <a:gd name="T36" fmla="*/ 9 w 12"/>
                <a:gd name="T37" fmla="*/ 1 h 14"/>
                <a:gd name="T38" fmla="*/ 9 w 12"/>
                <a:gd name="T39" fmla="*/ 0 h 14"/>
                <a:gd name="T40" fmla="*/ 8 w 12"/>
                <a:gd name="T41" fmla="*/ 0 h 14"/>
                <a:gd name="T42" fmla="*/ 7 w 12"/>
                <a:gd name="T43" fmla="*/ 0 h 14"/>
                <a:gd name="T44" fmla="*/ 6 w 12"/>
                <a:gd name="T45" fmla="*/ 0 h 14"/>
                <a:gd name="T46" fmla="*/ 6 w 12"/>
                <a:gd name="T47" fmla="*/ 0 h 14"/>
                <a:gd name="T48" fmla="*/ 5 w 12"/>
                <a:gd name="T49" fmla="*/ 0 h 14"/>
                <a:gd name="T50" fmla="*/ 5 w 12"/>
                <a:gd name="T51" fmla="*/ 0 h 14"/>
                <a:gd name="T52" fmla="*/ 4 w 12"/>
                <a:gd name="T53" fmla="*/ 0 h 14"/>
                <a:gd name="T54" fmla="*/ 3 w 12"/>
                <a:gd name="T55" fmla="*/ 2 h 14"/>
                <a:gd name="T56" fmla="*/ 2 w 12"/>
                <a:gd name="T57" fmla="*/ 2 h 14"/>
                <a:gd name="T58" fmla="*/ 2 w 12"/>
                <a:gd name="T59" fmla="*/ 3 h 14"/>
                <a:gd name="T60" fmla="*/ 1 w 12"/>
                <a:gd name="T61" fmla="*/ 5 h 14"/>
                <a:gd name="T62" fmla="*/ 1 w 12"/>
                <a:gd name="T63" fmla="*/ 7 h 14"/>
                <a:gd name="T64" fmla="*/ 0 w 12"/>
                <a:gd name="T65" fmla="*/ 9 h 14"/>
                <a:gd name="T66" fmla="*/ 0 w 12"/>
                <a:gd name="T67" fmla="*/ 12 h 14"/>
                <a:gd name="T68" fmla="*/ 1 w 12"/>
                <a:gd name="T6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8" y="14"/>
                    <a:pt x="8" y="13"/>
                  </a:cubicBezTo>
                  <a:cubicBezTo>
                    <a:pt x="9" y="13"/>
                    <a:pt x="10" y="11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1" y="13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8302625" y="10783574"/>
              <a:ext cx="76200" cy="46038"/>
            </a:xfrm>
            <a:custGeom>
              <a:avLst/>
              <a:gdLst>
                <a:gd name="T0" fmla="*/ 18 w 20"/>
                <a:gd name="T1" fmla="*/ 5 h 12"/>
                <a:gd name="T2" fmla="*/ 17 w 20"/>
                <a:gd name="T3" fmla="*/ 4 h 12"/>
                <a:gd name="T4" fmla="*/ 16 w 20"/>
                <a:gd name="T5" fmla="*/ 3 h 12"/>
                <a:gd name="T6" fmla="*/ 7 w 20"/>
                <a:gd name="T7" fmla="*/ 1 h 12"/>
                <a:gd name="T8" fmla="*/ 6 w 20"/>
                <a:gd name="T9" fmla="*/ 0 h 12"/>
                <a:gd name="T10" fmla="*/ 4 w 20"/>
                <a:gd name="T11" fmla="*/ 0 h 12"/>
                <a:gd name="T12" fmla="*/ 2 w 20"/>
                <a:gd name="T13" fmla="*/ 1 h 12"/>
                <a:gd name="T14" fmla="*/ 2 w 20"/>
                <a:gd name="T15" fmla="*/ 1 h 12"/>
                <a:gd name="T16" fmla="*/ 1 w 20"/>
                <a:gd name="T17" fmla="*/ 1 h 12"/>
                <a:gd name="T18" fmla="*/ 0 w 20"/>
                <a:gd name="T19" fmla="*/ 2 h 12"/>
                <a:gd name="T20" fmla="*/ 0 w 20"/>
                <a:gd name="T21" fmla="*/ 3 h 12"/>
                <a:gd name="T22" fmla="*/ 0 w 20"/>
                <a:gd name="T23" fmla="*/ 4 h 12"/>
                <a:gd name="T24" fmla="*/ 1 w 20"/>
                <a:gd name="T25" fmla="*/ 5 h 12"/>
                <a:gd name="T26" fmla="*/ 3 w 20"/>
                <a:gd name="T27" fmla="*/ 7 h 12"/>
                <a:gd name="T28" fmla="*/ 3 w 20"/>
                <a:gd name="T29" fmla="*/ 8 h 12"/>
                <a:gd name="T30" fmla="*/ 4 w 20"/>
                <a:gd name="T31" fmla="*/ 9 h 12"/>
                <a:gd name="T32" fmla="*/ 5 w 20"/>
                <a:gd name="T33" fmla="*/ 9 h 12"/>
                <a:gd name="T34" fmla="*/ 6 w 20"/>
                <a:gd name="T35" fmla="*/ 10 h 12"/>
                <a:gd name="T36" fmla="*/ 8 w 20"/>
                <a:gd name="T37" fmla="*/ 11 h 12"/>
                <a:gd name="T38" fmla="*/ 10 w 20"/>
                <a:gd name="T39" fmla="*/ 12 h 12"/>
                <a:gd name="T40" fmla="*/ 10 w 20"/>
                <a:gd name="T41" fmla="*/ 12 h 12"/>
                <a:gd name="T42" fmla="*/ 10 w 20"/>
                <a:gd name="T43" fmla="*/ 12 h 12"/>
                <a:gd name="T44" fmla="*/ 11 w 20"/>
                <a:gd name="T45" fmla="*/ 12 h 12"/>
                <a:gd name="T46" fmla="*/ 11 w 20"/>
                <a:gd name="T47" fmla="*/ 12 h 12"/>
                <a:gd name="T48" fmla="*/ 14 w 20"/>
                <a:gd name="T49" fmla="*/ 12 h 12"/>
                <a:gd name="T50" fmla="*/ 15 w 20"/>
                <a:gd name="T51" fmla="*/ 12 h 12"/>
                <a:gd name="T52" fmla="*/ 16 w 20"/>
                <a:gd name="T53" fmla="*/ 12 h 12"/>
                <a:gd name="T54" fmla="*/ 16 w 20"/>
                <a:gd name="T55" fmla="*/ 12 h 12"/>
                <a:gd name="T56" fmla="*/ 18 w 20"/>
                <a:gd name="T57" fmla="*/ 11 h 12"/>
                <a:gd name="T58" fmla="*/ 18 w 20"/>
                <a:gd name="T59" fmla="*/ 11 h 12"/>
                <a:gd name="T60" fmla="*/ 19 w 20"/>
                <a:gd name="T61" fmla="*/ 10 h 12"/>
                <a:gd name="T62" fmla="*/ 19 w 20"/>
                <a:gd name="T63" fmla="*/ 9 h 12"/>
                <a:gd name="T64" fmla="*/ 20 w 20"/>
                <a:gd name="T65" fmla="*/ 8 h 12"/>
                <a:gd name="T66" fmla="*/ 20 w 20"/>
                <a:gd name="T67" fmla="*/ 7 h 12"/>
                <a:gd name="T68" fmla="*/ 20 w 20"/>
                <a:gd name="T69" fmla="*/ 7 h 12"/>
                <a:gd name="T70" fmla="*/ 19 w 20"/>
                <a:gd name="T71" fmla="*/ 6 h 12"/>
                <a:gd name="T72" fmla="*/ 18 w 20"/>
                <a:gd name="T7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12">
                  <a:moveTo>
                    <a:pt x="18" y="5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2"/>
                    <a:pt x="10" y="1"/>
                    <a:pt x="7" y="1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8" y="11"/>
                  </a:cubicBezTo>
                  <a:cubicBezTo>
                    <a:pt x="8" y="11"/>
                    <a:pt x="9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8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8591550" y="10248586"/>
              <a:ext cx="225425" cy="136525"/>
            </a:xfrm>
            <a:custGeom>
              <a:avLst/>
              <a:gdLst>
                <a:gd name="T0" fmla="*/ 2 w 58"/>
                <a:gd name="T1" fmla="*/ 28 h 35"/>
                <a:gd name="T2" fmla="*/ 4 w 58"/>
                <a:gd name="T3" fmla="*/ 31 h 35"/>
                <a:gd name="T4" fmla="*/ 6 w 58"/>
                <a:gd name="T5" fmla="*/ 33 h 35"/>
                <a:gd name="T6" fmla="*/ 7 w 58"/>
                <a:gd name="T7" fmla="*/ 34 h 35"/>
                <a:gd name="T8" fmla="*/ 11 w 58"/>
                <a:gd name="T9" fmla="*/ 35 h 35"/>
                <a:gd name="T10" fmla="*/ 18 w 58"/>
                <a:gd name="T11" fmla="*/ 35 h 35"/>
                <a:gd name="T12" fmla="*/ 27 w 58"/>
                <a:gd name="T13" fmla="*/ 33 h 35"/>
                <a:gd name="T14" fmla="*/ 31 w 58"/>
                <a:gd name="T15" fmla="*/ 32 h 35"/>
                <a:gd name="T16" fmla="*/ 34 w 58"/>
                <a:gd name="T17" fmla="*/ 34 h 35"/>
                <a:gd name="T18" fmla="*/ 36 w 58"/>
                <a:gd name="T19" fmla="*/ 34 h 35"/>
                <a:gd name="T20" fmla="*/ 38 w 58"/>
                <a:gd name="T21" fmla="*/ 35 h 35"/>
                <a:gd name="T22" fmla="*/ 40 w 58"/>
                <a:gd name="T23" fmla="*/ 34 h 35"/>
                <a:gd name="T24" fmla="*/ 41 w 58"/>
                <a:gd name="T25" fmla="*/ 34 h 35"/>
                <a:gd name="T26" fmla="*/ 44 w 58"/>
                <a:gd name="T27" fmla="*/ 30 h 35"/>
                <a:gd name="T28" fmla="*/ 55 w 58"/>
                <a:gd name="T29" fmla="*/ 18 h 35"/>
                <a:gd name="T30" fmla="*/ 56 w 58"/>
                <a:gd name="T31" fmla="*/ 14 h 35"/>
                <a:gd name="T32" fmla="*/ 57 w 58"/>
                <a:gd name="T33" fmla="*/ 11 h 35"/>
                <a:gd name="T34" fmla="*/ 58 w 58"/>
                <a:gd name="T35" fmla="*/ 7 h 35"/>
                <a:gd name="T36" fmla="*/ 57 w 58"/>
                <a:gd name="T37" fmla="*/ 4 h 35"/>
                <a:gd name="T38" fmla="*/ 56 w 58"/>
                <a:gd name="T39" fmla="*/ 2 h 35"/>
                <a:gd name="T40" fmla="*/ 54 w 58"/>
                <a:gd name="T41" fmla="*/ 0 h 35"/>
                <a:gd name="T42" fmla="*/ 53 w 58"/>
                <a:gd name="T43" fmla="*/ 0 h 35"/>
                <a:gd name="T44" fmla="*/ 52 w 58"/>
                <a:gd name="T45" fmla="*/ 0 h 35"/>
                <a:gd name="T46" fmla="*/ 51 w 58"/>
                <a:gd name="T47" fmla="*/ 1 h 35"/>
                <a:gd name="T48" fmla="*/ 47 w 58"/>
                <a:gd name="T49" fmla="*/ 4 h 35"/>
                <a:gd name="T50" fmla="*/ 45 w 58"/>
                <a:gd name="T51" fmla="*/ 5 h 35"/>
                <a:gd name="T52" fmla="*/ 41 w 58"/>
                <a:gd name="T53" fmla="*/ 4 h 35"/>
                <a:gd name="T54" fmla="*/ 40 w 58"/>
                <a:gd name="T55" fmla="*/ 4 h 35"/>
                <a:gd name="T56" fmla="*/ 37 w 58"/>
                <a:gd name="T57" fmla="*/ 5 h 35"/>
                <a:gd name="T58" fmla="*/ 32 w 58"/>
                <a:gd name="T59" fmla="*/ 9 h 35"/>
                <a:gd name="T60" fmla="*/ 29 w 58"/>
                <a:gd name="T61" fmla="*/ 12 h 35"/>
                <a:gd name="T62" fmla="*/ 24 w 58"/>
                <a:gd name="T63" fmla="*/ 11 h 35"/>
                <a:gd name="T64" fmla="*/ 22 w 58"/>
                <a:gd name="T65" fmla="*/ 10 h 35"/>
                <a:gd name="T66" fmla="*/ 20 w 58"/>
                <a:gd name="T67" fmla="*/ 10 h 35"/>
                <a:gd name="T68" fmla="*/ 17 w 58"/>
                <a:gd name="T69" fmla="*/ 10 h 35"/>
                <a:gd name="T70" fmla="*/ 16 w 58"/>
                <a:gd name="T71" fmla="*/ 11 h 35"/>
                <a:gd name="T72" fmla="*/ 14 w 58"/>
                <a:gd name="T73" fmla="*/ 11 h 35"/>
                <a:gd name="T74" fmla="*/ 13 w 58"/>
                <a:gd name="T75" fmla="*/ 13 h 35"/>
                <a:gd name="T76" fmla="*/ 12 w 58"/>
                <a:gd name="T77" fmla="*/ 14 h 35"/>
                <a:gd name="T78" fmla="*/ 11 w 58"/>
                <a:gd name="T79" fmla="*/ 15 h 35"/>
                <a:gd name="T80" fmla="*/ 7 w 58"/>
                <a:gd name="T81" fmla="*/ 20 h 35"/>
                <a:gd name="T82" fmla="*/ 5 w 58"/>
                <a:gd name="T83" fmla="*/ 19 h 35"/>
                <a:gd name="T84" fmla="*/ 3 w 58"/>
                <a:gd name="T85" fmla="*/ 19 h 35"/>
                <a:gd name="T86" fmla="*/ 2 w 58"/>
                <a:gd name="T87" fmla="*/ 20 h 35"/>
                <a:gd name="T88" fmla="*/ 0 w 58"/>
                <a:gd name="T89" fmla="*/ 22 h 35"/>
                <a:gd name="T90" fmla="*/ 1 w 58"/>
                <a:gd name="T91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" h="35">
                  <a:moveTo>
                    <a:pt x="2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0" y="34"/>
                    <a:pt x="21" y="34"/>
                    <a:pt x="23" y="34"/>
                  </a:cubicBezTo>
                  <a:cubicBezTo>
                    <a:pt x="24" y="33"/>
                    <a:pt x="26" y="33"/>
                    <a:pt x="27" y="33"/>
                  </a:cubicBezTo>
                  <a:cubicBezTo>
                    <a:pt x="28" y="32"/>
                    <a:pt x="29" y="32"/>
                    <a:pt x="31" y="31"/>
                  </a:cubicBezTo>
                  <a:cubicBezTo>
                    <a:pt x="31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4"/>
                    <a:pt x="35" y="34"/>
                    <a:pt x="35" y="34"/>
                  </a:cubicBezTo>
                  <a:cubicBezTo>
                    <a:pt x="35" y="34"/>
                    <a:pt x="36" y="34"/>
                    <a:pt x="36" y="34"/>
                  </a:cubicBezTo>
                  <a:cubicBezTo>
                    <a:pt x="36" y="34"/>
                    <a:pt x="36" y="34"/>
                    <a:pt x="37" y="34"/>
                  </a:cubicBezTo>
                  <a:cubicBezTo>
                    <a:pt x="37" y="34"/>
                    <a:pt x="37" y="35"/>
                    <a:pt x="38" y="35"/>
                  </a:cubicBezTo>
                  <a:cubicBezTo>
                    <a:pt x="38" y="35"/>
                    <a:pt x="39" y="34"/>
                    <a:pt x="39" y="34"/>
                  </a:cubicBezTo>
                  <a:cubicBezTo>
                    <a:pt x="39" y="34"/>
                    <a:pt x="39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2" y="33"/>
                    <a:pt x="42" y="32"/>
                    <a:pt x="44" y="31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7" y="28"/>
                    <a:pt x="49" y="25"/>
                    <a:pt x="51" y="23"/>
                  </a:cubicBezTo>
                  <a:cubicBezTo>
                    <a:pt x="51" y="22"/>
                    <a:pt x="55" y="18"/>
                    <a:pt x="55" y="18"/>
                  </a:cubicBezTo>
                  <a:cubicBezTo>
                    <a:pt x="55" y="17"/>
                    <a:pt x="55" y="16"/>
                    <a:pt x="55" y="16"/>
                  </a:cubicBezTo>
                  <a:cubicBezTo>
                    <a:pt x="55" y="15"/>
                    <a:pt x="56" y="15"/>
                    <a:pt x="56" y="14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1"/>
                    <a:pt x="49" y="2"/>
                    <a:pt x="48" y="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6" y="4"/>
                    <a:pt x="46" y="4"/>
                  </a:cubicBezTo>
                  <a:cubicBezTo>
                    <a:pt x="46" y="5"/>
                    <a:pt x="46" y="5"/>
                    <a:pt x="45" y="5"/>
                  </a:cubicBezTo>
                  <a:cubicBezTo>
                    <a:pt x="45" y="4"/>
                    <a:pt x="44" y="4"/>
                    <a:pt x="43" y="4"/>
                  </a:cubicBezTo>
                  <a:cubicBezTo>
                    <a:pt x="42" y="4"/>
                    <a:pt x="42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6"/>
                    <a:pt x="35" y="6"/>
                    <a:pt x="35" y="7"/>
                  </a:cubicBezTo>
                  <a:cubicBezTo>
                    <a:pt x="34" y="8"/>
                    <a:pt x="33" y="8"/>
                    <a:pt x="32" y="9"/>
                  </a:cubicBezTo>
                  <a:cubicBezTo>
                    <a:pt x="32" y="10"/>
                    <a:pt x="31" y="11"/>
                    <a:pt x="30" y="11"/>
                  </a:cubicBezTo>
                  <a:cubicBezTo>
                    <a:pt x="30" y="12"/>
                    <a:pt x="30" y="12"/>
                    <a:pt x="29" y="12"/>
                  </a:cubicBezTo>
                  <a:cubicBezTo>
                    <a:pt x="29" y="12"/>
                    <a:pt x="29" y="12"/>
                    <a:pt x="28" y="12"/>
                  </a:cubicBezTo>
                  <a:cubicBezTo>
                    <a:pt x="27" y="12"/>
                    <a:pt x="25" y="12"/>
                    <a:pt x="24" y="11"/>
                  </a:cubicBezTo>
                  <a:cubicBezTo>
                    <a:pt x="23" y="11"/>
                    <a:pt x="23" y="11"/>
                    <a:pt x="22" y="11"/>
                  </a:cubicBezTo>
                  <a:cubicBezTo>
                    <a:pt x="22" y="11"/>
                    <a:pt x="22" y="11"/>
                    <a:pt x="22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7"/>
                    <a:pt x="9" y="19"/>
                    <a:pt x="8" y="21"/>
                  </a:cubicBezTo>
                  <a:cubicBezTo>
                    <a:pt x="8" y="21"/>
                    <a:pt x="8" y="21"/>
                    <a:pt x="7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1" y="25"/>
                    <a:pt x="1" y="25"/>
                    <a:pt x="1" y="25"/>
                  </a:cubicBezTo>
                  <a:lnTo>
                    <a:pt x="2" y="2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6438900" y="10331136"/>
              <a:ext cx="22225" cy="26988"/>
            </a:xfrm>
            <a:custGeom>
              <a:avLst/>
              <a:gdLst>
                <a:gd name="T0" fmla="*/ 1 w 6"/>
                <a:gd name="T1" fmla="*/ 6 h 7"/>
                <a:gd name="T2" fmla="*/ 1 w 6"/>
                <a:gd name="T3" fmla="*/ 6 h 7"/>
                <a:gd name="T4" fmla="*/ 1 w 6"/>
                <a:gd name="T5" fmla="*/ 6 h 7"/>
                <a:gd name="T6" fmla="*/ 3 w 6"/>
                <a:gd name="T7" fmla="*/ 7 h 7"/>
                <a:gd name="T8" fmla="*/ 4 w 6"/>
                <a:gd name="T9" fmla="*/ 7 h 7"/>
                <a:gd name="T10" fmla="*/ 4 w 6"/>
                <a:gd name="T11" fmla="*/ 7 h 7"/>
                <a:gd name="T12" fmla="*/ 5 w 6"/>
                <a:gd name="T13" fmla="*/ 6 h 7"/>
                <a:gd name="T14" fmla="*/ 6 w 6"/>
                <a:gd name="T15" fmla="*/ 6 h 7"/>
                <a:gd name="T16" fmla="*/ 6 w 6"/>
                <a:gd name="T17" fmla="*/ 5 h 7"/>
                <a:gd name="T18" fmla="*/ 6 w 6"/>
                <a:gd name="T19" fmla="*/ 4 h 7"/>
                <a:gd name="T20" fmla="*/ 6 w 6"/>
                <a:gd name="T21" fmla="*/ 1 h 7"/>
                <a:gd name="T22" fmla="*/ 6 w 6"/>
                <a:gd name="T23" fmla="*/ 1 h 7"/>
                <a:gd name="T24" fmla="*/ 5 w 6"/>
                <a:gd name="T25" fmla="*/ 1 h 7"/>
                <a:gd name="T26" fmla="*/ 3 w 6"/>
                <a:gd name="T27" fmla="*/ 0 h 7"/>
                <a:gd name="T28" fmla="*/ 2 w 6"/>
                <a:gd name="T29" fmla="*/ 0 h 7"/>
                <a:gd name="T30" fmla="*/ 2 w 6"/>
                <a:gd name="T31" fmla="*/ 0 h 7"/>
                <a:gd name="T32" fmla="*/ 2 w 6"/>
                <a:gd name="T33" fmla="*/ 0 h 7"/>
                <a:gd name="T34" fmla="*/ 1 w 6"/>
                <a:gd name="T35" fmla="*/ 1 h 7"/>
                <a:gd name="T36" fmla="*/ 0 w 6"/>
                <a:gd name="T37" fmla="*/ 2 h 7"/>
                <a:gd name="T38" fmla="*/ 0 w 6"/>
                <a:gd name="T39" fmla="*/ 3 h 7"/>
                <a:gd name="T40" fmla="*/ 0 w 6"/>
                <a:gd name="T41" fmla="*/ 3 h 7"/>
                <a:gd name="T42" fmla="*/ 0 w 6"/>
                <a:gd name="T43" fmla="*/ 4 h 7"/>
                <a:gd name="T44" fmla="*/ 0 w 6"/>
                <a:gd name="T45" fmla="*/ 5 h 7"/>
                <a:gd name="T46" fmla="*/ 1 w 6"/>
                <a:gd name="T4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7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3"/>
                    <a:pt x="6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1430338" y="12334561"/>
              <a:ext cx="1709738" cy="1655763"/>
            </a:xfrm>
            <a:custGeom>
              <a:avLst/>
              <a:gdLst>
                <a:gd name="T0" fmla="*/ 362 w 442"/>
                <a:gd name="T1" fmla="*/ 364 h 428"/>
                <a:gd name="T2" fmla="*/ 367 w 442"/>
                <a:gd name="T3" fmla="*/ 347 h 428"/>
                <a:gd name="T4" fmla="*/ 346 w 442"/>
                <a:gd name="T5" fmla="*/ 335 h 428"/>
                <a:gd name="T6" fmla="*/ 361 w 442"/>
                <a:gd name="T7" fmla="*/ 307 h 428"/>
                <a:gd name="T8" fmla="*/ 386 w 442"/>
                <a:gd name="T9" fmla="*/ 266 h 428"/>
                <a:gd name="T10" fmla="*/ 412 w 442"/>
                <a:gd name="T11" fmla="*/ 273 h 428"/>
                <a:gd name="T12" fmla="*/ 424 w 442"/>
                <a:gd name="T13" fmla="*/ 256 h 428"/>
                <a:gd name="T14" fmla="*/ 400 w 442"/>
                <a:gd name="T15" fmla="*/ 254 h 428"/>
                <a:gd name="T16" fmla="*/ 385 w 442"/>
                <a:gd name="T17" fmla="*/ 246 h 428"/>
                <a:gd name="T18" fmla="*/ 383 w 442"/>
                <a:gd name="T19" fmla="*/ 201 h 428"/>
                <a:gd name="T20" fmla="*/ 405 w 442"/>
                <a:gd name="T21" fmla="*/ 222 h 428"/>
                <a:gd name="T22" fmla="*/ 424 w 442"/>
                <a:gd name="T23" fmla="*/ 227 h 428"/>
                <a:gd name="T24" fmla="*/ 439 w 442"/>
                <a:gd name="T25" fmla="*/ 226 h 428"/>
                <a:gd name="T26" fmla="*/ 442 w 442"/>
                <a:gd name="T27" fmla="*/ 207 h 428"/>
                <a:gd name="T28" fmla="*/ 411 w 442"/>
                <a:gd name="T29" fmla="*/ 172 h 428"/>
                <a:gd name="T30" fmla="*/ 396 w 442"/>
                <a:gd name="T31" fmla="*/ 159 h 428"/>
                <a:gd name="T32" fmla="*/ 381 w 442"/>
                <a:gd name="T33" fmla="*/ 148 h 428"/>
                <a:gd name="T34" fmla="*/ 347 w 442"/>
                <a:gd name="T35" fmla="*/ 139 h 428"/>
                <a:gd name="T36" fmla="*/ 332 w 442"/>
                <a:gd name="T37" fmla="*/ 132 h 428"/>
                <a:gd name="T38" fmla="*/ 342 w 442"/>
                <a:gd name="T39" fmla="*/ 117 h 428"/>
                <a:gd name="T40" fmla="*/ 344 w 442"/>
                <a:gd name="T41" fmla="*/ 100 h 428"/>
                <a:gd name="T42" fmla="*/ 339 w 442"/>
                <a:gd name="T43" fmla="*/ 100 h 428"/>
                <a:gd name="T44" fmla="*/ 330 w 442"/>
                <a:gd name="T45" fmla="*/ 111 h 428"/>
                <a:gd name="T46" fmla="*/ 314 w 442"/>
                <a:gd name="T47" fmla="*/ 107 h 428"/>
                <a:gd name="T48" fmla="*/ 295 w 442"/>
                <a:gd name="T49" fmla="*/ 92 h 428"/>
                <a:gd name="T50" fmla="*/ 292 w 442"/>
                <a:gd name="T51" fmla="*/ 57 h 428"/>
                <a:gd name="T52" fmla="*/ 282 w 442"/>
                <a:gd name="T53" fmla="*/ 52 h 428"/>
                <a:gd name="T54" fmla="*/ 271 w 442"/>
                <a:gd name="T55" fmla="*/ 46 h 428"/>
                <a:gd name="T56" fmla="*/ 257 w 442"/>
                <a:gd name="T57" fmla="*/ 48 h 428"/>
                <a:gd name="T58" fmla="*/ 215 w 442"/>
                <a:gd name="T59" fmla="*/ 48 h 428"/>
                <a:gd name="T60" fmla="*/ 189 w 442"/>
                <a:gd name="T61" fmla="*/ 66 h 428"/>
                <a:gd name="T62" fmla="*/ 177 w 442"/>
                <a:gd name="T63" fmla="*/ 65 h 428"/>
                <a:gd name="T64" fmla="*/ 163 w 442"/>
                <a:gd name="T65" fmla="*/ 70 h 428"/>
                <a:gd name="T66" fmla="*/ 137 w 442"/>
                <a:gd name="T67" fmla="*/ 64 h 428"/>
                <a:gd name="T68" fmla="*/ 118 w 442"/>
                <a:gd name="T69" fmla="*/ 49 h 428"/>
                <a:gd name="T70" fmla="*/ 108 w 442"/>
                <a:gd name="T71" fmla="*/ 47 h 428"/>
                <a:gd name="T72" fmla="*/ 75 w 442"/>
                <a:gd name="T73" fmla="*/ 10 h 428"/>
                <a:gd name="T74" fmla="*/ 53 w 442"/>
                <a:gd name="T75" fmla="*/ 33 h 428"/>
                <a:gd name="T76" fmla="*/ 31 w 442"/>
                <a:gd name="T77" fmla="*/ 55 h 428"/>
                <a:gd name="T78" fmla="*/ 6 w 442"/>
                <a:gd name="T79" fmla="*/ 80 h 428"/>
                <a:gd name="T80" fmla="*/ 12 w 442"/>
                <a:gd name="T81" fmla="*/ 99 h 428"/>
                <a:gd name="T82" fmla="*/ 32 w 442"/>
                <a:gd name="T83" fmla="*/ 116 h 428"/>
                <a:gd name="T84" fmla="*/ 25 w 442"/>
                <a:gd name="T85" fmla="*/ 160 h 428"/>
                <a:gd name="T86" fmla="*/ 39 w 442"/>
                <a:gd name="T87" fmla="*/ 173 h 428"/>
                <a:gd name="T88" fmla="*/ 58 w 442"/>
                <a:gd name="T89" fmla="*/ 202 h 428"/>
                <a:gd name="T90" fmla="*/ 63 w 442"/>
                <a:gd name="T91" fmla="*/ 245 h 428"/>
                <a:gd name="T92" fmla="*/ 89 w 442"/>
                <a:gd name="T93" fmla="*/ 217 h 428"/>
                <a:gd name="T94" fmla="*/ 116 w 442"/>
                <a:gd name="T95" fmla="*/ 217 h 428"/>
                <a:gd name="T96" fmla="*/ 152 w 442"/>
                <a:gd name="T97" fmla="*/ 221 h 428"/>
                <a:gd name="T98" fmla="*/ 164 w 442"/>
                <a:gd name="T99" fmla="*/ 223 h 428"/>
                <a:gd name="T100" fmla="*/ 164 w 442"/>
                <a:gd name="T101" fmla="*/ 239 h 428"/>
                <a:gd name="T102" fmla="*/ 190 w 442"/>
                <a:gd name="T103" fmla="*/ 245 h 428"/>
                <a:gd name="T104" fmla="*/ 208 w 442"/>
                <a:gd name="T105" fmla="*/ 276 h 428"/>
                <a:gd name="T106" fmla="*/ 211 w 442"/>
                <a:gd name="T107" fmla="*/ 328 h 428"/>
                <a:gd name="T108" fmla="*/ 225 w 442"/>
                <a:gd name="T109" fmla="*/ 327 h 428"/>
                <a:gd name="T110" fmla="*/ 261 w 442"/>
                <a:gd name="T111" fmla="*/ 348 h 428"/>
                <a:gd name="T112" fmla="*/ 283 w 442"/>
                <a:gd name="T113" fmla="*/ 368 h 428"/>
                <a:gd name="T114" fmla="*/ 305 w 442"/>
                <a:gd name="T115" fmla="*/ 394 h 428"/>
                <a:gd name="T116" fmla="*/ 330 w 442"/>
                <a:gd name="T117" fmla="*/ 406 h 428"/>
                <a:gd name="T118" fmla="*/ 373 w 442"/>
                <a:gd name="T119" fmla="*/ 402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2" h="428">
                  <a:moveTo>
                    <a:pt x="370" y="398"/>
                  </a:moveTo>
                  <a:cubicBezTo>
                    <a:pt x="370" y="392"/>
                    <a:pt x="369" y="387"/>
                    <a:pt x="368" y="382"/>
                  </a:cubicBezTo>
                  <a:cubicBezTo>
                    <a:pt x="367" y="377"/>
                    <a:pt x="366" y="372"/>
                    <a:pt x="366" y="366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63" y="366"/>
                    <a:pt x="362" y="365"/>
                    <a:pt x="362" y="364"/>
                  </a:cubicBezTo>
                  <a:cubicBezTo>
                    <a:pt x="361" y="362"/>
                    <a:pt x="361" y="362"/>
                    <a:pt x="361" y="362"/>
                  </a:cubicBezTo>
                  <a:cubicBezTo>
                    <a:pt x="361" y="362"/>
                    <a:pt x="361" y="361"/>
                    <a:pt x="361" y="360"/>
                  </a:cubicBezTo>
                  <a:cubicBezTo>
                    <a:pt x="361" y="358"/>
                    <a:pt x="364" y="357"/>
                    <a:pt x="366" y="356"/>
                  </a:cubicBezTo>
                  <a:cubicBezTo>
                    <a:pt x="368" y="355"/>
                    <a:pt x="371" y="354"/>
                    <a:pt x="371" y="353"/>
                  </a:cubicBezTo>
                  <a:cubicBezTo>
                    <a:pt x="372" y="351"/>
                    <a:pt x="369" y="349"/>
                    <a:pt x="367" y="347"/>
                  </a:cubicBezTo>
                  <a:cubicBezTo>
                    <a:pt x="366" y="346"/>
                    <a:pt x="365" y="344"/>
                    <a:pt x="364" y="343"/>
                  </a:cubicBezTo>
                  <a:cubicBezTo>
                    <a:pt x="362" y="340"/>
                    <a:pt x="361" y="340"/>
                    <a:pt x="360" y="340"/>
                  </a:cubicBezTo>
                  <a:cubicBezTo>
                    <a:pt x="359" y="340"/>
                    <a:pt x="357" y="340"/>
                    <a:pt x="356" y="341"/>
                  </a:cubicBezTo>
                  <a:cubicBezTo>
                    <a:pt x="354" y="341"/>
                    <a:pt x="353" y="342"/>
                    <a:pt x="351" y="342"/>
                  </a:cubicBezTo>
                  <a:cubicBezTo>
                    <a:pt x="349" y="342"/>
                    <a:pt x="346" y="341"/>
                    <a:pt x="346" y="335"/>
                  </a:cubicBezTo>
                  <a:cubicBezTo>
                    <a:pt x="346" y="334"/>
                    <a:pt x="346" y="334"/>
                    <a:pt x="346" y="333"/>
                  </a:cubicBezTo>
                  <a:cubicBezTo>
                    <a:pt x="346" y="333"/>
                    <a:pt x="346" y="332"/>
                    <a:pt x="346" y="332"/>
                  </a:cubicBezTo>
                  <a:cubicBezTo>
                    <a:pt x="346" y="332"/>
                    <a:pt x="346" y="332"/>
                    <a:pt x="346" y="332"/>
                  </a:cubicBezTo>
                  <a:cubicBezTo>
                    <a:pt x="348" y="317"/>
                    <a:pt x="353" y="313"/>
                    <a:pt x="357" y="310"/>
                  </a:cubicBezTo>
                  <a:cubicBezTo>
                    <a:pt x="358" y="309"/>
                    <a:pt x="360" y="308"/>
                    <a:pt x="361" y="307"/>
                  </a:cubicBezTo>
                  <a:cubicBezTo>
                    <a:pt x="364" y="303"/>
                    <a:pt x="367" y="298"/>
                    <a:pt x="370" y="294"/>
                  </a:cubicBezTo>
                  <a:cubicBezTo>
                    <a:pt x="374" y="289"/>
                    <a:pt x="377" y="284"/>
                    <a:pt x="380" y="281"/>
                  </a:cubicBezTo>
                  <a:cubicBezTo>
                    <a:pt x="382" y="277"/>
                    <a:pt x="382" y="275"/>
                    <a:pt x="382" y="273"/>
                  </a:cubicBezTo>
                  <a:cubicBezTo>
                    <a:pt x="383" y="271"/>
                    <a:pt x="383" y="269"/>
                    <a:pt x="385" y="267"/>
                  </a:cubicBezTo>
                  <a:cubicBezTo>
                    <a:pt x="385" y="267"/>
                    <a:pt x="386" y="267"/>
                    <a:pt x="386" y="266"/>
                  </a:cubicBezTo>
                  <a:cubicBezTo>
                    <a:pt x="391" y="265"/>
                    <a:pt x="394" y="266"/>
                    <a:pt x="398" y="267"/>
                  </a:cubicBezTo>
                  <a:cubicBezTo>
                    <a:pt x="400" y="268"/>
                    <a:pt x="402" y="268"/>
                    <a:pt x="403" y="269"/>
                  </a:cubicBezTo>
                  <a:cubicBezTo>
                    <a:pt x="404" y="269"/>
                    <a:pt x="404" y="269"/>
                    <a:pt x="404" y="269"/>
                  </a:cubicBezTo>
                  <a:cubicBezTo>
                    <a:pt x="406" y="269"/>
                    <a:pt x="407" y="270"/>
                    <a:pt x="409" y="271"/>
                  </a:cubicBezTo>
                  <a:cubicBezTo>
                    <a:pt x="410" y="272"/>
                    <a:pt x="411" y="273"/>
                    <a:pt x="412" y="273"/>
                  </a:cubicBezTo>
                  <a:cubicBezTo>
                    <a:pt x="412" y="272"/>
                    <a:pt x="412" y="271"/>
                    <a:pt x="412" y="271"/>
                  </a:cubicBezTo>
                  <a:cubicBezTo>
                    <a:pt x="412" y="269"/>
                    <a:pt x="413" y="266"/>
                    <a:pt x="414" y="264"/>
                  </a:cubicBezTo>
                  <a:cubicBezTo>
                    <a:pt x="416" y="262"/>
                    <a:pt x="418" y="261"/>
                    <a:pt x="421" y="261"/>
                  </a:cubicBezTo>
                  <a:cubicBezTo>
                    <a:pt x="422" y="260"/>
                    <a:pt x="424" y="260"/>
                    <a:pt x="425" y="259"/>
                  </a:cubicBezTo>
                  <a:cubicBezTo>
                    <a:pt x="425" y="259"/>
                    <a:pt x="425" y="258"/>
                    <a:pt x="424" y="256"/>
                  </a:cubicBezTo>
                  <a:cubicBezTo>
                    <a:pt x="421" y="255"/>
                    <a:pt x="420" y="255"/>
                    <a:pt x="418" y="257"/>
                  </a:cubicBezTo>
                  <a:cubicBezTo>
                    <a:pt x="416" y="258"/>
                    <a:pt x="414" y="259"/>
                    <a:pt x="411" y="259"/>
                  </a:cubicBezTo>
                  <a:cubicBezTo>
                    <a:pt x="407" y="259"/>
                    <a:pt x="405" y="257"/>
                    <a:pt x="403" y="256"/>
                  </a:cubicBezTo>
                  <a:cubicBezTo>
                    <a:pt x="402" y="255"/>
                    <a:pt x="401" y="254"/>
                    <a:pt x="401" y="254"/>
                  </a:cubicBezTo>
                  <a:cubicBezTo>
                    <a:pt x="400" y="254"/>
                    <a:pt x="400" y="254"/>
                    <a:pt x="400" y="254"/>
                  </a:cubicBezTo>
                  <a:cubicBezTo>
                    <a:pt x="400" y="254"/>
                    <a:pt x="399" y="254"/>
                    <a:pt x="399" y="255"/>
                  </a:cubicBezTo>
                  <a:cubicBezTo>
                    <a:pt x="397" y="255"/>
                    <a:pt x="395" y="256"/>
                    <a:pt x="392" y="255"/>
                  </a:cubicBezTo>
                  <a:cubicBezTo>
                    <a:pt x="388" y="253"/>
                    <a:pt x="388" y="250"/>
                    <a:pt x="387" y="247"/>
                  </a:cubicBezTo>
                  <a:cubicBezTo>
                    <a:pt x="387" y="246"/>
                    <a:pt x="387" y="245"/>
                    <a:pt x="386" y="245"/>
                  </a:cubicBezTo>
                  <a:cubicBezTo>
                    <a:pt x="386" y="245"/>
                    <a:pt x="385" y="245"/>
                    <a:pt x="385" y="246"/>
                  </a:cubicBezTo>
                  <a:cubicBezTo>
                    <a:pt x="383" y="246"/>
                    <a:pt x="382" y="248"/>
                    <a:pt x="379" y="248"/>
                  </a:cubicBezTo>
                  <a:cubicBezTo>
                    <a:pt x="378" y="248"/>
                    <a:pt x="376" y="247"/>
                    <a:pt x="375" y="246"/>
                  </a:cubicBezTo>
                  <a:cubicBezTo>
                    <a:pt x="375" y="246"/>
                    <a:pt x="374" y="246"/>
                    <a:pt x="374" y="246"/>
                  </a:cubicBezTo>
                  <a:cubicBezTo>
                    <a:pt x="368" y="240"/>
                    <a:pt x="366" y="232"/>
                    <a:pt x="369" y="222"/>
                  </a:cubicBezTo>
                  <a:cubicBezTo>
                    <a:pt x="373" y="212"/>
                    <a:pt x="377" y="203"/>
                    <a:pt x="383" y="201"/>
                  </a:cubicBezTo>
                  <a:cubicBezTo>
                    <a:pt x="384" y="200"/>
                    <a:pt x="386" y="200"/>
                    <a:pt x="387" y="200"/>
                  </a:cubicBezTo>
                  <a:cubicBezTo>
                    <a:pt x="393" y="200"/>
                    <a:pt x="399" y="204"/>
                    <a:pt x="403" y="211"/>
                  </a:cubicBezTo>
                  <a:cubicBezTo>
                    <a:pt x="405" y="216"/>
                    <a:pt x="401" y="220"/>
                    <a:pt x="399" y="222"/>
                  </a:cubicBezTo>
                  <a:cubicBezTo>
                    <a:pt x="400" y="222"/>
                    <a:pt x="401" y="222"/>
                    <a:pt x="403" y="222"/>
                  </a:cubicBezTo>
                  <a:cubicBezTo>
                    <a:pt x="405" y="222"/>
                    <a:pt x="405" y="222"/>
                    <a:pt x="405" y="222"/>
                  </a:cubicBezTo>
                  <a:cubicBezTo>
                    <a:pt x="416" y="222"/>
                    <a:pt x="419" y="225"/>
                    <a:pt x="420" y="229"/>
                  </a:cubicBezTo>
                  <a:cubicBezTo>
                    <a:pt x="421" y="230"/>
                    <a:pt x="421" y="230"/>
                    <a:pt x="421" y="230"/>
                  </a:cubicBezTo>
                  <a:cubicBezTo>
                    <a:pt x="421" y="230"/>
                    <a:pt x="422" y="229"/>
                    <a:pt x="422" y="229"/>
                  </a:cubicBezTo>
                  <a:cubicBezTo>
                    <a:pt x="422" y="228"/>
                    <a:pt x="423" y="228"/>
                    <a:pt x="423" y="227"/>
                  </a:cubicBezTo>
                  <a:cubicBezTo>
                    <a:pt x="423" y="227"/>
                    <a:pt x="423" y="227"/>
                    <a:pt x="424" y="227"/>
                  </a:cubicBezTo>
                  <a:cubicBezTo>
                    <a:pt x="425" y="225"/>
                    <a:pt x="427" y="225"/>
                    <a:pt x="428" y="225"/>
                  </a:cubicBezTo>
                  <a:cubicBezTo>
                    <a:pt x="430" y="225"/>
                    <a:pt x="432" y="226"/>
                    <a:pt x="434" y="227"/>
                  </a:cubicBezTo>
                  <a:cubicBezTo>
                    <a:pt x="435" y="227"/>
                    <a:pt x="436" y="228"/>
                    <a:pt x="436" y="228"/>
                  </a:cubicBezTo>
                  <a:cubicBezTo>
                    <a:pt x="437" y="228"/>
                    <a:pt x="438" y="227"/>
                    <a:pt x="438" y="226"/>
                  </a:cubicBezTo>
                  <a:cubicBezTo>
                    <a:pt x="439" y="226"/>
                    <a:pt x="439" y="226"/>
                    <a:pt x="439" y="226"/>
                  </a:cubicBezTo>
                  <a:cubicBezTo>
                    <a:pt x="439" y="225"/>
                    <a:pt x="438" y="225"/>
                    <a:pt x="437" y="224"/>
                  </a:cubicBezTo>
                  <a:cubicBezTo>
                    <a:pt x="435" y="223"/>
                    <a:pt x="431" y="220"/>
                    <a:pt x="433" y="216"/>
                  </a:cubicBezTo>
                  <a:cubicBezTo>
                    <a:pt x="434" y="210"/>
                    <a:pt x="438" y="210"/>
                    <a:pt x="440" y="210"/>
                  </a:cubicBezTo>
                  <a:cubicBezTo>
                    <a:pt x="441" y="210"/>
                    <a:pt x="442" y="210"/>
                    <a:pt x="442" y="209"/>
                  </a:cubicBezTo>
                  <a:cubicBezTo>
                    <a:pt x="442" y="209"/>
                    <a:pt x="442" y="208"/>
                    <a:pt x="442" y="207"/>
                  </a:cubicBezTo>
                  <a:cubicBezTo>
                    <a:pt x="442" y="206"/>
                    <a:pt x="441" y="205"/>
                    <a:pt x="441" y="204"/>
                  </a:cubicBezTo>
                  <a:cubicBezTo>
                    <a:pt x="438" y="201"/>
                    <a:pt x="435" y="198"/>
                    <a:pt x="432" y="195"/>
                  </a:cubicBezTo>
                  <a:cubicBezTo>
                    <a:pt x="429" y="193"/>
                    <a:pt x="427" y="190"/>
                    <a:pt x="425" y="189"/>
                  </a:cubicBezTo>
                  <a:cubicBezTo>
                    <a:pt x="425" y="188"/>
                    <a:pt x="424" y="188"/>
                    <a:pt x="423" y="187"/>
                  </a:cubicBezTo>
                  <a:cubicBezTo>
                    <a:pt x="418" y="186"/>
                    <a:pt x="414" y="183"/>
                    <a:pt x="411" y="172"/>
                  </a:cubicBezTo>
                  <a:cubicBezTo>
                    <a:pt x="408" y="173"/>
                    <a:pt x="405" y="172"/>
                    <a:pt x="403" y="171"/>
                  </a:cubicBezTo>
                  <a:cubicBezTo>
                    <a:pt x="402" y="171"/>
                    <a:pt x="402" y="170"/>
                    <a:pt x="402" y="170"/>
                  </a:cubicBezTo>
                  <a:cubicBezTo>
                    <a:pt x="400" y="168"/>
                    <a:pt x="400" y="166"/>
                    <a:pt x="399" y="164"/>
                  </a:cubicBezTo>
                  <a:cubicBezTo>
                    <a:pt x="399" y="162"/>
                    <a:pt x="399" y="161"/>
                    <a:pt x="398" y="160"/>
                  </a:cubicBezTo>
                  <a:cubicBezTo>
                    <a:pt x="398" y="159"/>
                    <a:pt x="397" y="159"/>
                    <a:pt x="396" y="159"/>
                  </a:cubicBezTo>
                  <a:cubicBezTo>
                    <a:pt x="394" y="158"/>
                    <a:pt x="392" y="158"/>
                    <a:pt x="391" y="156"/>
                  </a:cubicBezTo>
                  <a:cubicBezTo>
                    <a:pt x="390" y="155"/>
                    <a:pt x="389" y="153"/>
                    <a:pt x="389" y="152"/>
                  </a:cubicBezTo>
                  <a:cubicBezTo>
                    <a:pt x="388" y="151"/>
                    <a:pt x="388" y="150"/>
                    <a:pt x="388" y="149"/>
                  </a:cubicBezTo>
                  <a:cubicBezTo>
                    <a:pt x="386" y="148"/>
                    <a:pt x="385" y="148"/>
                    <a:pt x="383" y="148"/>
                  </a:cubicBezTo>
                  <a:cubicBezTo>
                    <a:pt x="383" y="148"/>
                    <a:pt x="382" y="148"/>
                    <a:pt x="381" y="148"/>
                  </a:cubicBezTo>
                  <a:cubicBezTo>
                    <a:pt x="379" y="148"/>
                    <a:pt x="377" y="148"/>
                    <a:pt x="374" y="146"/>
                  </a:cubicBezTo>
                  <a:cubicBezTo>
                    <a:pt x="369" y="143"/>
                    <a:pt x="368" y="138"/>
                    <a:pt x="367" y="135"/>
                  </a:cubicBezTo>
                  <a:cubicBezTo>
                    <a:pt x="367" y="133"/>
                    <a:pt x="366" y="131"/>
                    <a:pt x="364" y="130"/>
                  </a:cubicBezTo>
                  <a:cubicBezTo>
                    <a:pt x="363" y="131"/>
                    <a:pt x="361" y="134"/>
                    <a:pt x="356" y="134"/>
                  </a:cubicBezTo>
                  <a:cubicBezTo>
                    <a:pt x="354" y="138"/>
                    <a:pt x="351" y="139"/>
                    <a:pt x="347" y="139"/>
                  </a:cubicBezTo>
                  <a:cubicBezTo>
                    <a:pt x="345" y="139"/>
                    <a:pt x="343" y="139"/>
                    <a:pt x="341" y="138"/>
                  </a:cubicBezTo>
                  <a:cubicBezTo>
                    <a:pt x="340" y="138"/>
                    <a:pt x="340" y="138"/>
                    <a:pt x="340" y="138"/>
                  </a:cubicBezTo>
                  <a:cubicBezTo>
                    <a:pt x="339" y="138"/>
                    <a:pt x="338" y="137"/>
                    <a:pt x="338" y="136"/>
                  </a:cubicBezTo>
                  <a:cubicBezTo>
                    <a:pt x="338" y="135"/>
                    <a:pt x="338" y="135"/>
                    <a:pt x="338" y="135"/>
                  </a:cubicBezTo>
                  <a:cubicBezTo>
                    <a:pt x="338" y="135"/>
                    <a:pt x="337" y="134"/>
                    <a:pt x="332" y="132"/>
                  </a:cubicBezTo>
                  <a:cubicBezTo>
                    <a:pt x="331" y="132"/>
                    <a:pt x="331" y="131"/>
                    <a:pt x="330" y="131"/>
                  </a:cubicBezTo>
                  <a:cubicBezTo>
                    <a:pt x="328" y="129"/>
                    <a:pt x="328" y="127"/>
                    <a:pt x="328" y="126"/>
                  </a:cubicBezTo>
                  <a:cubicBezTo>
                    <a:pt x="329" y="123"/>
                    <a:pt x="331" y="122"/>
                    <a:pt x="334" y="120"/>
                  </a:cubicBezTo>
                  <a:cubicBezTo>
                    <a:pt x="336" y="119"/>
                    <a:pt x="337" y="119"/>
                    <a:pt x="339" y="119"/>
                  </a:cubicBezTo>
                  <a:cubicBezTo>
                    <a:pt x="342" y="119"/>
                    <a:pt x="342" y="119"/>
                    <a:pt x="342" y="117"/>
                  </a:cubicBezTo>
                  <a:cubicBezTo>
                    <a:pt x="342" y="116"/>
                    <a:pt x="342" y="116"/>
                    <a:pt x="342" y="116"/>
                  </a:cubicBezTo>
                  <a:cubicBezTo>
                    <a:pt x="342" y="116"/>
                    <a:pt x="342" y="116"/>
                    <a:pt x="341" y="116"/>
                  </a:cubicBezTo>
                  <a:cubicBezTo>
                    <a:pt x="339" y="115"/>
                    <a:pt x="334" y="115"/>
                    <a:pt x="335" y="108"/>
                  </a:cubicBezTo>
                  <a:cubicBezTo>
                    <a:pt x="335" y="108"/>
                    <a:pt x="335" y="107"/>
                    <a:pt x="335" y="107"/>
                  </a:cubicBezTo>
                  <a:cubicBezTo>
                    <a:pt x="337" y="104"/>
                    <a:pt x="340" y="102"/>
                    <a:pt x="344" y="100"/>
                  </a:cubicBezTo>
                  <a:cubicBezTo>
                    <a:pt x="345" y="100"/>
                    <a:pt x="348" y="99"/>
                    <a:pt x="348" y="98"/>
                  </a:cubicBezTo>
                  <a:cubicBezTo>
                    <a:pt x="348" y="98"/>
                    <a:pt x="348" y="98"/>
                    <a:pt x="347" y="97"/>
                  </a:cubicBezTo>
                  <a:cubicBezTo>
                    <a:pt x="347" y="96"/>
                    <a:pt x="346" y="95"/>
                    <a:pt x="345" y="95"/>
                  </a:cubicBezTo>
                  <a:cubicBezTo>
                    <a:pt x="343" y="95"/>
                    <a:pt x="342" y="97"/>
                    <a:pt x="340" y="99"/>
                  </a:cubicBezTo>
                  <a:cubicBezTo>
                    <a:pt x="340" y="99"/>
                    <a:pt x="339" y="100"/>
                    <a:pt x="339" y="100"/>
                  </a:cubicBezTo>
                  <a:cubicBezTo>
                    <a:pt x="339" y="100"/>
                    <a:pt x="339" y="100"/>
                    <a:pt x="338" y="100"/>
                  </a:cubicBezTo>
                  <a:cubicBezTo>
                    <a:pt x="336" y="102"/>
                    <a:pt x="334" y="102"/>
                    <a:pt x="332" y="102"/>
                  </a:cubicBezTo>
                  <a:cubicBezTo>
                    <a:pt x="331" y="102"/>
                    <a:pt x="331" y="102"/>
                    <a:pt x="330" y="102"/>
                  </a:cubicBezTo>
                  <a:cubicBezTo>
                    <a:pt x="330" y="103"/>
                    <a:pt x="330" y="103"/>
                    <a:pt x="330" y="103"/>
                  </a:cubicBezTo>
                  <a:cubicBezTo>
                    <a:pt x="331" y="106"/>
                    <a:pt x="332" y="109"/>
                    <a:pt x="330" y="111"/>
                  </a:cubicBezTo>
                  <a:cubicBezTo>
                    <a:pt x="328" y="114"/>
                    <a:pt x="326" y="117"/>
                    <a:pt x="323" y="117"/>
                  </a:cubicBezTo>
                  <a:cubicBezTo>
                    <a:pt x="322" y="117"/>
                    <a:pt x="320" y="116"/>
                    <a:pt x="319" y="115"/>
                  </a:cubicBezTo>
                  <a:cubicBezTo>
                    <a:pt x="316" y="113"/>
                    <a:pt x="317" y="110"/>
                    <a:pt x="317" y="108"/>
                  </a:cubicBezTo>
                  <a:cubicBezTo>
                    <a:pt x="317" y="107"/>
                    <a:pt x="317" y="107"/>
                    <a:pt x="317" y="106"/>
                  </a:cubicBezTo>
                  <a:cubicBezTo>
                    <a:pt x="317" y="106"/>
                    <a:pt x="315" y="107"/>
                    <a:pt x="314" y="107"/>
                  </a:cubicBezTo>
                  <a:cubicBezTo>
                    <a:pt x="312" y="108"/>
                    <a:pt x="308" y="109"/>
                    <a:pt x="305" y="108"/>
                  </a:cubicBezTo>
                  <a:cubicBezTo>
                    <a:pt x="302" y="106"/>
                    <a:pt x="302" y="103"/>
                    <a:pt x="301" y="101"/>
                  </a:cubicBezTo>
                  <a:cubicBezTo>
                    <a:pt x="301" y="98"/>
                    <a:pt x="301" y="97"/>
                    <a:pt x="298" y="96"/>
                  </a:cubicBezTo>
                  <a:cubicBezTo>
                    <a:pt x="297" y="95"/>
                    <a:pt x="297" y="95"/>
                    <a:pt x="297" y="95"/>
                  </a:cubicBezTo>
                  <a:cubicBezTo>
                    <a:pt x="296" y="95"/>
                    <a:pt x="295" y="93"/>
                    <a:pt x="295" y="92"/>
                  </a:cubicBezTo>
                  <a:cubicBezTo>
                    <a:pt x="295" y="91"/>
                    <a:pt x="295" y="91"/>
                    <a:pt x="295" y="91"/>
                  </a:cubicBezTo>
                  <a:cubicBezTo>
                    <a:pt x="295" y="90"/>
                    <a:pt x="296" y="89"/>
                    <a:pt x="296" y="88"/>
                  </a:cubicBezTo>
                  <a:cubicBezTo>
                    <a:pt x="294" y="87"/>
                    <a:pt x="292" y="85"/>
                    <a:pt x="292" y="83"/>
                  </a:cubicBezTo>
                  <a:cubicBezTo>
                    <a:pt x="290" y="80"/>
                    <a:pt x="290" y="77"/>
                    <a:pt x="292" y="73"/>
                  </a:cubicBezTo>
                  <a:cubicBezTo>
                    <a:pt x="289" y="64"/>
                    <a:pt x="290" y="60"/>
                    <a:pt x="292" y="57"/>
                  </a:cubicBezTo>
                  <a:cubicBezTo>
                    <a:pt x="293" y="56"/>
                    <a:pt x="293" y="56"/>
                    <a:pt x="293" y="55"/>
                  </a:cubicBezTo>
                  <a:cubicBezTo>
                    <a:pt x="293" y="54"/>
                    <a:pt x="292" y="53"/>
                    <a:pt x="292" y="52"/>
                  </a:cubicBezTo>
                  <a:cubicBezTo>
                    <a:pt x="291" y="51"/>
                    <a:pt x="291" y="51"/>
                    <a:pt x="291" y="50"/>
                  </a:cubicBezTo>
                  <a:cubicBezTo>
                    <a:pt x="288" y="52"/>
                    <a:pt x="286" y="53"/>
                    <a:pt x="282" y="52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1" y="52"/>
                    <a:pt x="280" y="52"/>
                    <a:pt x="279" y="51"/>
                  </a:cubicBezTo>
                  <a:cubicBezTo>
                    <a:pt x="279" y="51"/>
                    <a:pt x="279" y="51"/>
                    <a:pt x="279" y="51"/>
                  </a:cubicBezTo>
                  <a:cubicBezTo>
                    <a:pt x="278" y="49"/>
                    <a:pt x="278" y="47"/>
                    <a:pt x="278" y="46"/>
                  </a:cubicBezTo>
                  <a:cubicBezTo>
                    <a:pt x="278" y="46"/>
                    <a:pt x="278" y="46"/>
                    <a:pt x="277" y="46"/>
                  </a:cubicBezTo>
                  <a:cubicBezTo>
                    <a:pt x="275" y="47"/>
                    <a:pt x="273" y="47"/>
                    <a:pt x="271" y="46"/>
                  </a:cubicBezTo>
                  <a:cubicBezTo>
                    <a:pt x="271" y="46"/>
                    <a:pt x="271" y="46"/>
                    <a:pt x="271" y="46"/>
                  </a:cubicBezTo>
                  <a:cubicBezTo>
                    <a:pt x="269" y="45"/>
                    <a:pt x="268" y="43"/>
                    <a:pt x="268" y="42"/>
                  </a:cubicBezTo>
                  <a:cubicBezTo>
                    <a:pt x="264" y="42"/>
                    <a:pt x="263" y="44"/>
                    <a:pt x="261" y="45"/>
                  </a:cubicBezTo>
                  <a:cubicBezTo>
                    <a:pt x="261" y="46"/>
                    <a:pt x="260" y="47"/>
                    <a:pt x="259" y="47"/>
                  </a:cubicBezTo>
                  <a:cubicBezTo>
                    <a:pt x="259" y="48"/>
                    <a:pt x="258" y="48"/>
                    <a:pt x="257" y="48"/>
                  </a:cubicBezTo>
                  <a:cubicBezTo>
                    <a:pt x="256" y="48"/>
                    <a:pt x="256" y="48"/>
                    <a:pt x="256" y="48"/>
                  </a:cubicBezTo>
                  <a:cubicBezTo>
                    <a:pt x="250" y="48"/>
                    <a:pt x="244" y="47"/>
                    <a:pt x="239" y="46"/>
                  </a:cubicBezTo>
                  <a:cubicBezTo>
                    <a:pt x="236" y="46"/>
                    <a:pt x="234" y="45"/>
                    <a:pt x="231" y="45"/>
                  </a:cubicBezTo>
                  <a:cubicBezTo>
                    <a:pt x="231" y="45"/>
                    <a:pt x="230" y="45"/>
                    <a:pt x="229" y="45"/>
                  </a:cubicBezTo>
                  <a:cubicBezTo>
                    <a:pt x="222" y="45"/>
                    <a:pt x="217" y="46"/>
                    <a:pt x="215" y="48"/>
                  </a:cubicBezTo>
                  <a:cubicBezTo>
                    <a:pt x="217" y="49"/>
                    <a:pt x="220" y="52"/>
                    <a:pt x="218" y="57"/>
                  </a:cubicBezTo>
                  <a:cubicBezTo>
                    <a:pt x="213" y="67"/>
                    <a:pt x="203" y="70"/>
                    <a:pt x="198" y="72"/>
                  </a:cubicBezTo>
                  <a:cubicBezTo>
                    <a:pt x="197" y="72"/>
                    <a:pt x="196" y="72"/>
                    <a:pt x="195" y="72"/>
                  </a:cubicBezTo>
                  <a:cubicBezTo>
                    <a:pt x="191" y="72"/>
                    <a:pt x="190" y="69"/>
                    <a:pt x="189" y="67"/>
                  </a:cubicBezTo>
                  <a:cubicBezTo>
                    <a:pt x="189" y="67"/>
                    <a:pt x="189" y="66"/>
                    <a:pt x="189" y="66"/>
                  </a:cubicBezTo>
                  <a:cubicBezTo>
                    <a:pt x="187" y="65"/>
                    <a:pt x="186" y="66"/>
                    <a:pt x="184" y="67"/>
                  </a:cubicBezTo>
                  <a:cubicBezTo>
                    <a:pt x="183" y="69"/>
                    <a:pt x="183" y="69"/>
                    <a:pt x="183" y="69"/>
                  </a:cubicBezTo>
                  <a:cubicBezTo>
                    <a:pt x="182" y="70"/>
                    <a:pt x="181" y="71"/>
                    <a:pt x="180" y="70"/>
                  </a:cubicBezTo>
                  <a:cubicBezTo>
                    <a:pt x="178" y="70"/>
                    <a:pt x="178" y="69"/>
                    <a:pt x="177" y="68"/>
                  </a:cubicBezTo>
                  <a:cubicBezTo>
                    <a:pt x="177" y="65"/>
                    <a:pt x="177" y="65"/>
                    <a:pt x="177" y="65"/>
                  </a:cubicBezTo>
                  <a:cubicBezTo>
                    <a:pt x="177" y="62"/>
                    <a:pt x="176" y="60"/>
                    <a:pt x="175" y="59"/>
                  </a:cubicBezTo>
                  <a:cubicBezTo>
                    <a:pt x="170" y="58"/>
                    <a:pt x="169" y="61"/>
                    <a:pt x="166" y="65"/>
                  </a:cubicBezTo>
                  <a:cubicBezTo>
                    <a:pt x="166" y="66"/>
                    <a:pt x="165" y="67"/>
                    <a:pt x="165" y="68"/>
                  </a:cubicBezTo>
                  <a:cubicBezTo>
                    <a:pt x="165" y="68"/>
                    <a:pt x="165" y="69"/>
                    <a:pt x="165" y="69"/>
                  </a:cubicBezTo>
                  <a:cubicBezTo>
                    <a:pt x="164" y="69"/>
                    <a:pt x="164" y="70"/>
                    <a:pt x="163" y="70"/>
                  </a:cubicBezTo>
                  <a:cubicBezTo>
                    <a:pt x="162" y="70"/>
                    <a:pt x="160" y="71"/>
                    <a:pt x="159" y="71"/>
                  </a:cubicBezTo>
                  <a:cubicBezTo>
                    <a:pt x="155" y="71"/>
                    <a:pt x="150" y="69"/>
                    <a:pt x="144" y="68"/>
                  </a:cubicBezTo>
                  <a:cubicBezTo>
                    <a:pt x="143" y="67"/>
                    <a:pt x="142" y="67"/>
                    <a:pt x="140" y="66"/>
                  </a:cubicBezTo>
                  <a:cubicBezTo>
                    <a:pt x="140" y="66"/>
                    <a:pt x="139" y="66"/>
                    <a:pt x="139" y="65"/>
                  </a:cubicBezTo>
                  <a:cubicBezTo>
                    <a:pt x="138" y="65"/>
                    <a:pt x="137" y="64"/>
                    <a:pt x="137" y="64"/>
                  </a:cubicBezTo>
                  <a:cubicBezTo>
                    <a:pt x="134" y="62"/>
                    <a:pt x="133" y="62"/>
                    <a:pt x="131" y="62"/>
                  </a:cubicBezTo>
                  <a:cubicBezTo>
                    <a:pt x="130" y="62"/>
                    <a:pt x="130" y="62"/>
                    <a:pt x="130" y="62"/>
                  </a:cubicBezTo>
                  <a:cubicBezTo>
                    <a:pt x="128" y="62"/>
                    <a:pt x="126" y="62"/>
                    <a:pt x="123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18" y="57"/>
                    <a:pt x="118" y="52"/>
                    <a:pt x="118" y="49"/>
                  </a:cubicBezTo>
                  <a:cubicBezTo>
                    <a:pt x="118" y="46"/>
                    <a:pt x="118" y="45"/>
                    <a:pt x="117" y="45"/>
                  </a:cubicBezTo>
                  <a:cubicBezTo>
                    <a:pt x="117" y="44"/>
                    <a:pt x="116" y="44"/>
                    <a:pt x="116" y="44"/>
                  </a:cubicBezTo>
                  <a:cubicBezTo>
                    <a:pt x="115" y="44"/>
                    <a:pt x="115" y="44"/>
                    <a:pt x="114" y="45"/>
                  </a:cubicBezTo>
                  <a:cubicBezTo>
                    <a:pt x="113" y="46"/>
                    <a:pt x="112" y="48"/>
                    <a:pt x="109" y="48"/>
                  </a:cubicBezTo>
                  <a:cubicBezTo>
                    <a:pt x="109" y="48"/>
                    <a:pt x="108" y="48"/>
                    <a:pt x="108" y="47"/>
                  </a:cubicBezTo>
                  <a:cubicBezTo>
                    <a:pt x="98" y="44"/>
                    <a:pt x="96" y="36"/>
                    <a:pt x="95" y="30"/>
                  </a:cubicBezTo>
                  <a:cubicBezTo>
                    <a:pt x="95" y="27"/>
                    <a:pt x="94" y="24"/>
                    <a:pt x="92" y="22"/>
                  </a:cubicBezTo>
                  <a:cubicBezTo>
                    <a:pt x="90" y="19"/>
                    <a:pt x="87" y="18"/>
                    <a:pt x="84" y="16"/>
                  </a:cubicBezTo>
                  <a:cubicBezTo>
                    <a:pt x="81" y="15"/>
                    <a:pt x="78" y="13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3" y="6"/>
                    <a:pt x="70" y="3"/>
                    <a:pt x="65" y="0"/>
                  </a:cubicBezTo>
                  <a:cubicBezTo>
                    <a:pt x="61" y="1"/>
                    <a:pt x="61" y="4"/>
                    <a:pt x="62" y="12"/>
                  </a:cubicBezTo>
                  <a:cubicBezTo>
                    <a:pt x="62" y="15"/>
                    <a:pt x="62" y="19"/>
                    <a:pt x="62" y="23"/>
                  </a:cubicBezTo>
                  <a:cubicBezTo>
                    <a:pt x="61" y="26"/>
                    <a:pt x="58" y="26"/>
                    <a:pt x="57" y="27"/>
                  </a:cubicBezTo>
                  <a:cubicBezTo>
                    <a:pt x="55" y="27"/>
                    <a:pt x="54" y="27"/>
                    <a:pt x="53" y="33"/>
                  </a:cubicBezTo>
                  <a:cubicBezTo>
                    <a:pt x="55" y="44"/>
                    <a:pt x="54" y="50"/>
                    <a:pt x="50" y="5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6" y="55"/>
                    <a:pt x="42" y="55"/>
                    <a:pt x="38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4" y="55"/>
                    <a:pt x="32" y="55"/>
                    <a:pt x="31" y="55"/>
                  </a:cubicBezTo>
                  <a:cubicBezTo>
                    <a:pt x="30" y="55"/>
                    <a:pt x="30" y="55"/>
                    <a:pt x="30" y="56"/>
                  </a:cubicBezTo>
                  <a:cubicBezTo>
                    <a:pt x="29" y="57"/>
                    <a:pt x="28" y="59"/>
                    <a:pt x="27" y="60"/>
                  </a:cubicBezTo>
                  <a:cubicBezTo>
                    <a:pt x="22" y="62"/>
                    <a:pt x="16" y="65"/>
                    <a:pt x="7" y="68"/>
                  </a:cubicBezTo>
                  <a:cubicBezTo>
                    <a:pt x="7" y="71"/>
                    <a:pt x="7" y="75"/>
                    <a:pt x="6" y="79"/>
                  </a:cubicBezTo>
                  <a:cubicBezTo>
                    <a:pt x="6" y="79"/>
                    <a:pt x="6" y="80"/>
                    <a:pt x="6" y="80"/>
                  </a:cubicBezTo>
                  <a:cubicBezTo>
                    <a:pt x="4" y="82"/>
                    <a:pt x="2" y="84"/>
                    <a:pt x="0" y="85"/>
                  </a:cubicBezTo>
                  <a:cubicBezTo>
                    <a:pt x="5" y="90"/>
                    <a:pt x="5" y="95"/>
                    <a:pt x="5" y="99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5" y="101"/>
                    <a:pt x="5" y="101"/>
                    <a:pt x="5" y="100"/>
                  </a:cubicBezTo>
                  <a:cubicBezTo>
                    <a:pt x="7" y="99"/>
                    <a:pt x="10" y="98"/>
                    <a:pt x="12" y="99"/>
                  </a:cubicBezTo>
                  <a:cubicBezTo>
                    <a:pt x="15" y="100"/>
                    <a:pt x="16" y="104"/>
                    <a:pt x="17" y="107"/>
                  </a:cubicBezTo>
                  <a:cubicBezTo>
                    <a:pt x="17" y="107"/>
                    <a:pt x="17" y="108"/>
                    <a:pt x="17" y="108"/>
                  </a:cubicBezTo>
                  <a:cubicBezTo>
                    <a:pt x="17" y="108"/>
                    <a:pt x="17" y="108"/>
                    <a:pt x="18" y="108"/>
                  </a:cubicBezTo>
                  <a:cubicBezTo>
                    <a:pt x="18" y="108"/>
                    <a:pt x="20" y="108"/>
                    <a:pt x="21" y="108"/>
                  </a:cubicBezTo>
                  <a:cubicBezTo>
                    <a:pt x="26" y="108"/>
                    <a:pt x="29" y="112"/>
                    <a:pt x="32" y="116"/>
                  </a:cubicBezTo>
                  <a:cubicBezTo>
                    <a:pt x="35" y="120"/>
                    <a:pt x="40" y="128"/>
                    <a:pt x="38" y="134"/>
                  </a:cubicBezTo>
                  <a:cubicBezTo>
                    <a:pt x="37" y="138"/>
                    <a:pt x="34" y="140"/>
                    <a:pt x="31" y="143"/>
                  </a:cubicBezTo>
                  <a:cubicBezTo>
                    <a:pt x="27" y="145"/>
                    <a:pt x="24" y="148"/>
                    <a:pt x="23" y="151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2" y="155"/>
                    <a:pt x="23" y="157"/>
                    <a:pt x="25" y="160"/>
                  </a:cubicBezTo>
                  <a:cubicBezTo>
                    <a:pt x="26" y="160"/>
                    <a:pt x="27" y="161"/>
                    <a:pt x="27" y="162"/>
                  </a:cubicBezTo>
                  <a:cubicBezTo>
                    <a:pt x="33" y="164"/>
                    <a:pt x="35" y="168"/>
                    <a:pt x="35" y="171"/>
                  </a:cubicBezTo>
                  <a:cubicBezTo>
                    <a:pt x="36" y="172"/>
                    <a:pt x="36" y="173"/>
                    <a:pt x="36" y="173"/>
                  </a:cubicBezTo>
                  <a:cubicBezTo>
                    <a:pt x="37" y="173"/>
                    <a:pt x="37" y="173"/>
                    <a:pt x="37" y="173"/>
                  </a:cubicBezTo>
                  <a:cubicBezTo>
                    <a:pt x="38" y="173"/>
                    <a:pt x="38" y="173"/>
                    <a:pt x="39" y="173"/>
                  </a:cubicBezTo>
                  <a:cubicBezTo>
                    <a:pt x="41" y="172"/>
                    <a:pt x="44" y="171"/>
                    <a:pt x="47" y="173"/>
                  </a:cubicBezTo>
                  <a:cubicBezTo>
                    <a:pt x="49" y="174"/>
                    <a:pt x="49" y="177"/>
                    <a:pt x="49" y="179"/>
                  </a:cubicBezTo>
                  <a:cubicBezTo>
                    <a:pt x="49" y="181"/>
                    <a:pt x="49" y="184"/>
                    <a:pt x="49" y="186"/>
                  </a:cubicBezTo>
                  <a:cubicBezTo>
                    <a:pt x="50" y="189"/>
                    <a:pt x="52" y="193"/>
                    <a:pt x="54" y="196"/>
                  </a:cubicBezTo>
                  <a:cubicBezTo>
                    <a:pt x="56" y="199"/>
                    <a:pt x="57" y="201"/>
                    <a:pt x="58" y="202"/>
                  </a:cubicBezTo>
                  <a:cubicBezTo>
                    <a:pt x="58" y="203"/>
                    <a:pt x="58" y="204"/>
                    <a:pt x="58" y="205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9" y="208"/>
                    <a:pt x="58" y="213"/>
                    <a:pt x="57" y="219"/>
                  </a:cubicBezTo>
                  <a:cubicBezTo>
                    <a:pt x="55" y="227"/>
                    <a:pt x="53" y="237"/>
                    <a:pt x="57" y="242"/>
                  </a:cubicBezTo>
                  <a:cubicBezTo>
                    <a:pt x="58" y="244"/>
                    <a:pt x="61" y="245"/>
                    <a:pt x="63" y="245"/>
                  </a:cubicBezTo>
                  <a:cubicBezTo>
                    <a:pt x="63" y="245"/>
                    <a:pt x="63" y="245"/>
                    <a:pt x="63" y="245"/>
                  </a:cubicBezTo>
                  <a:cubicBezTo>
                    <a:pt x="65" y="245"/>
                    <a:pt x="66" y="244"/>
                    <a:pt x="68" y="244"/>
                  </a:cubicBezTo>
                  <a:cubicBezTo>
                    <a:pt x="80" y="241"/>
                    <a:pt x="80" y="234"/>
                    <a:pt x="79" y="229"/>
                  </a:cubicBezTo>
                  <a:cubicBezTo>
                    <a:pt x="79" y="224"/>
                    <a:pt x="79" y="221"/>
                    <a:pt x="84" y="219"/>
                  </a:cubicBezTo>
                  <a:cubicBezTo>
                    <a:pt x="86" y="218"/>
                    <a:pt x="88" y="217"/>
                    <a:pt x="89" y="217"/>
                  </a:cubicBezTo>
                  <a:cubicBezTo>
                    <a:pt x="92" y="217"/>
                    <a:pt x="94" y="219"/>
                    <a:pt x="97" y="221"/>
                  </a:cubicBezTo>
                  <a:cubicBezTo>
                    <a:pt x="99" y="223"/>
                    <a:pt x="102" y="225"/>
                    <a:pt x="106" y="225"/>
                  </a:cubicBezTo>
                  <a:cubicBezTo>
                    <a:pt x="106" y="225"/>
                    <a:pt x="106" y="225"/>
                    <a:pt x="107" y="225"/>
                  </a:cubicBezTo>
                  <a:cubicBezTo>
                    <a:pt x="107" y="225"/>
                    <a:pt x="107" y="225"/>
                    <a:pt x="108" y="224"/>
                  </a:cubicBezTo>
                  <a:cubicBezTo>
                    <a:pt x="110" y="220"/>
                    <a:pt x="113" y="217"/>
                    <a:pt x="116" y="217"/>
                  </a:cubicBezTo>
                  <a:cubicBezTo>
                    <a:pt x="119" y="217"/>
                    <a:pt x="120" y="218"/>
                    <a:pt x="122" y="219"/>
                  </a:cubicBezTo>
                  <a:cubicBezTo>
                    <a:pt x="124" y="221"/>
                    <a:pt x="127" y="223"/>
                    <a:pt x="133" y="225"/>
                  </a:cubicBezTo>
                  <a:cubicBezTo>
                    <a:pt x="133" y="225"/>
                    <a:pt x="134" y="225"/>
                    <a:pt x="135" y="225"/>
                  </a:cubicBezTo>
                  <a:cubicBezTo>
                    <a:pt x="139" y="225"/>
                    <a:pt x="143" y="224"/>
                    <a:pt x="146" y="222"/>
                  </a:cubicBezTo>
                  <a:cubicBezTo>
                    <a:pt x="148" y="222"/>
                    <a:pt x="150" y="221"/>
                    <a:pt x="152" y="221"/>
                  </a:cubicBezTo>
                  <a:cubicBezTo>
                    <a:pt x="152" y="221"/>
                    <a:pt x="152" y="221"/>
                    <a:pt x="152" y="221"/>
                  </a:cubicBezTo>
                  <a:cubicBezTo>
                    <a:pt x="154" y="223"/>
                    <a:pt x="156" y="224"/>
                    <a:pt x="158" y="224"/>
                  </a:cubicBezTo>
                  <a:cubicBezTo>
                    <a:pt x="160" y="224"/>
                    <a:pt x="161" y="224"/>
                    <a:pt x="162" y="224"/>
                  </a:cubicBezTo>
                  <a:cubicBezTo>
                    <a:pt x="162" y="224"/>
                    <a:pt x="163" y="223"/>
                    <a:pt x="163" y="223"/>
                  </a:cubicBezTo>
                  <a:cubicBezTo>
                    <a:pt x="164" y="223"/>
                    <a:pt x="164" y="223"/>
                    <a:pt x="164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6" y="228"/>
                    <a:pt x="166" y="234"/>
                    <a:pt x="164" y="239"/>
                  </a:cubicBezTo>
                  <a:cubicBezTo>
                    <a:pt x="164" y="241"/>
                    <a:pt x="164" y="242"/>
                    <a:pt x="165" y="243"/>
                  </a:cubicBezTo>
                  <a:cubicBezTo>
                    <a:pt x="167" y="245"/>
                    <a:pt x="169" y="246"/>
                    <a:pt x="172" y="246"/>
                  </a:cubicBezTo>
                  <a:cubicBezTo>
                    <a:pt x="174" y="246"/>
                    <a:pt x="175" y="245"/>
                    <a:pt x="177" y="244"/>
                  </a:cubicBezTo>
                  <a:cubicBezTo>
                    <a:pt x="179" y="244"/>
                    <a:pt x="181" y="243"/>
                    <a:pt x="183" y="243"/>
                  </a:cubicBezTo>
                  <a:cubicBezTo>
                    <a:pt x="186" y="243"/>
                    <a:pt x="188" y="244"/>
                    <a:pt x="190" y="245"/>
                  </a:cubicBezTo>
                  <a:cubicBezTo>
                    <a:pt x="194" y="246"/>
                    <a:pt x="193" y="249"/>
                    <a:pt x="191" y="254"/>
                  </a:cubicBezTo>
                  <a:cubicBezTo>
                    <a:pt x="190" y="258"/>
                    <a:pt x="188" y="261"/>
                    <a:pt x="189" y="264"/>
                  </a:cubicBezTo>
                  <a:cubicBezTo>
                    <a:pt x="189" y="264"/>
                    <a:pt x="189" y="264"/>
                    <a:pt x="189" y="265"/>
                  </a:cubicBezTo>
                  <a:cubicBezTo>
                    <a:pt x="193" y="267"/>
                    <a:pt x="196" y="269"/>
                    <a:pt x="199" y="270"/>
                  </a:cubicBezTo>
                  <a:cubicBezTo>
                    <a:pt x="202" y="272"/>
                    <a:pt x="205" y="274"/>
                    <a:pt x="208" y="276"/>
                  </a:cubicBezTo>
                  <a:cubicBezTo>
                    <a:pt x="208" y="280"/>
                    <a:pt x="208" y="284"/>
                    <a:pt x="208" y="288"/>
                  </a:cubicBezTo>
                  <a:cubicBezTo>
                    <a:pt x="208" y="293"/>
                    <a:pt x="208" y="298"/>
                    <a:pt x="209" y="302"/>
                  </a:cubicBezTo>
                  <a:cubicBezTo>
                    <a:pt x="209" y="305"/>
                    <a:pt x="208" y="307"/>
                    <a:pt x="206" y="310"/>
                  </a:cubicBezTo>
                  <a:cubicBezTo>
                    <a:pt x="204" y="315"/>
                    <a:pt x="202" y="320"/>
                    <a:pt x="207" y="326"/>
                  </a:cubicBezTo>
                  <a:cubicBezTo>
                    <a:pt x="208" y="327"/>
                    <a:pt x="209" y="328"/>
                    <a:pt x="211" y="328"/>
                  </a:cubicBezTo>
                  <a:cubicBezTo>
                    <a:pt x="215" y="328"/>
                    <a:pt x="216" y="323"/>
                    <a:pt x="218" y="318"/>
                  </a:cubicBezTo>
                  <a:cubicBezTo>
                    <a:pt x="219" y="315"/>
                    <a:pt x="219" y="313"/>
                    <a:pt x="220" y="312"/>
                  </a:cubicBezTo>
                  <a:cubicBezTo>
                    <a:pt x="221" y="311"/>
                    <a:pt x="222" y="310"/>
                    <a:pt x="223" y="310"/>
                  </a:cubicBezTo>
                  <a:cubicBezTo>
                    <a:pt x="223" y="310"/>
                    <a:pt x="224" y="310"/>
                    <a:pt x="224" y="311"/>
                  </a:cubicBezTo>
                  <a:cubicBezTo>
                    <a:pt x="227" y="316"/>
                    <a:pt x="226" y="321"/>
                    <a:pt x="225" y="327"/>
                  </a:cubicBezTo>
                  <a:cubicBezTo>
                    <a:pt x="224" y="328"/>
                    <a:pt x="224" y="330"/>
                    <a:pt x="224" y="332"/>
                  </a:cubicBezTo>
                  <a:cubicBezTo>
                    <a:pt x="223" y="335"/>
                    <a:pt x="224" y="337"/>
                    <a:pt x="225" y="339"/>
                  </a:cubicBezTo>
                  <a:cubicBezTo>
                    <a:pt x="228" y="344"/>
                    <a:pt x="235" y="347"/>
                    <a:pt x="244" y="349"/>
                  </a:cubicBezTo>
                  <a:cubicBezTo>
                    <a:pt x="245" y="349"/>
                    <a:pt x="246" y="350"/>
                    <a:pt x="248" y="350"/>
                  </a:cubicBezTo>
                  <a:cubicBezTo>
                    <a:pt x="252" y="350"/>
                    <a:pt x="257" y="349"/>
                    <a:pt x="261" y="348"/>
                  </a:cubicBezTo>
                  <a:cubicBezTo>
                    <a:pt x="262" y="347"/>
                    <a:pt x="264" y="347"/>
                    <a:pt x="265" y="347"/>
                  </a:cubicBezTo>
                  <a:cubicBezTo>
                    <a:pt x="274" y="348"/>
                    <a:pt x="276" y="354"/>
                    <a:pt x="277" y="360"/>
                  </a:cubicBezTo>
                  <a:cubicBezTo>
                    <a:pt x="278" y="363"/>
                    <a:pt x="278" y="365"/>
                    <a:pt x="280" y="367"/>
                  </a:cubicBezTo>
                  <a:cubicBezTo>
                    <a:pt x="280" y="367"/>
                    <a:pt x="280" y="367"/>
                    <a:pt x="280" y="367"/>
                  </a:cubicBezTo>
                  <a:cubicBezTo>
                    <a:pt x="281" y="368"/>
                    <a:pt x="282" y="368"/>
                    <a:pt x="283" y="368"/>
                  </a:cubicBezTo>
                  <a:cubicBezTo>
                    <a:pt x="285" y="368"/>
                    <a:pt x="287" y="367"/>
                    <a:pt x="289" y="366"/>
                  </a:cubicBezTo>
                  <a:cubicBezTo>
                    <a:pt x="291" y="365"/>
                    <a:pt x="293" y="365"/>
                    <a:pt x="295" y="365"/>
                  </a:cubicBezTo>
                  <a:cubicBezTo>
                    <a:pt x="297" y="365"/>
                    <a:pt x="300" y="365"/>
                    <a:pt x="303" y="371"/>
                  </a:cubicBezTo>
                  <a:cubicBezTo>
                    <a:pt x="303" y="373"/>
                    <a:pt x="303" y="375"/>
                    <a:pt x="303" y="377"/>
                  </a:cubicBezTo>
                  <a:cubicBezTo>
                    <a:pt x="303" y="383"/>
                    <a:pt x="303" y="390"/>
                    <a:pt x="305" y="394"/>
                  </a:cubicBezTo>
                  <a:cubicBezTo>
                    <a:pt x="307" y="397"/>
                    <a:pt x="309" y="398"/>
                    <a:pt x="311" y="400"/>
                  </a:cubicBezTo>
                  <a:cubicBezTo>
                    <a:pt x="313" y="401"/>
                    <a:pt x="315" y="402"/>
                    <a:pt x="316" y="404"/>
                  </a:cubicBezTo>
                  <a:cubicBezTo>
                    <a:pt x="316" y="406"/>
                    <a:pt x="316" y="407"/>
                    <a:pt x="317" y="408"/>
                  </a:cubicBezTo>
                  <a:cubicBezTo>
                    <a:pt x="317" y="409"/>
                    <a:pt x="318" y="409"/>
                    <a:pt x="319" y="409"/>
                  </a:cubicBezTo>
                  <a:cubicBezTo>
                    <a:pt x="322" y="409"/>
                    <a:pt x="325" y="408"/>
                    <a:pt x="330" y="406"/>
                  </a:cubicBezTo>
                  <a:cubicBezTo>
                    <a:pt x="331" y="406"/>
                    <a:pt x="332" y="405"/>
                    <a:pt x="333" y="405"/>
                  </a:cubicBezTo>
                  <a:cubicBezTo>
                    <a:pt x="340" y="424"/>
                    <a:pt x="351" y="428"/>
                    <a:pt x="358" y="428"/>
                  </a:cubicBezTo>
                  <a:cubicBezTo>
                    <a:pt x="363" y="428"/>
                    <a:pt x="368" y="426"/>
                    <a:pt x="374" y="422"/>
                  </a:cubicBezTo>
                  <a:cubicBezTo>
                    <a:pt x="377" y="420"/>
                    <a:pt x="379" y="418"/>
                    <a:pt x="380" y="416"/>
                  </a:cubicBezTo>
                  <a:cubicBezTo>
                    <a:pt x="381" y="413"/>
                    <a:pt x="378" y="410"/>
                    <a:pt x="373" y="402"/>
                  </a:cubicBezTo>
                  <a:lnTo>
                    <a:pt x="370" y="398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10514013" y="13233086"/>
              <a:ext cx="1098550" cy="1443038"/>
            </a:xfrm>
            <a:custGeom>
              <a:avLst/>
              <a:gdLst>
                <a:gd name="T0" fmla="*/ 261 w 284"/>
                <a:gd name="T1" fmla="*/ 298 h 373"/>
                <a:gd name="T2" fmla="*/ 258 w 284"/>
                <a:gd name="T3" fmla="*/ 305 h 373"/>
                <a:gd name="T4" fmla="*/ 250 w 284"/>
                <a:gd name="T5" fmla="*/ 305 h 373"/>
                <a:gd name="T6" fmla="*/ 227 w 284"/>
                <a:gd name="T7" fmla="*/ 291 h 373"/>
                <a:gd name="T8" fmla="*/ 205 w 284"/>
                <a:gd name="T9" fmla="*/ 271 h 373"/>
                <a:gd name="T10" fmla="*/ 189 w 284"/>
                <a:gd name="T11" fmla="*/ 228 h 373"/>
                <a:gd name="T12" fmla="*/ 182 w 284"/>
                <a:gd name="T13" fmla="*/ 203 h 373"/>
                <a:gd name="T14" fmla="*/ 204 w 284"/>
                <a:gd name="T15" fmla="*/ 196 h 373"/>
                <a:gd name="T16" fmla="*/ 234 w 284"/>
                <a:gd name="T17" fmla="*/ 200 h 373"/>
                <a:gd name="T18" fmla="*/ 235 w 284"/>
                <a:gd name="T19" fmla="*/ 199 h 373"/>
                <a:gd name="T20" fmla="*/ 216 w 284"/>
                <a:gd name="T21" fmla="*/ 185 h 373"/>
                <a:gd name="T22" fmla="*/ 194 w 284"/>
                <a:gd name="T23" fmla="*/ 173 h 373"/>
                <a:gd name="T24" fmla="*/ 186 w 284"/>
                <a:gd name="T25" fmla="*/ 164 h 373"/>
                <a:gd name="T26" fmla="*/ 130 w 284"/>
                <a:gd name="T27" fmla="*/ 115 h 373"/>
                <a:gd name="T28" fmla="*/ 130 w 284"/>
                <a:gd name="T29" fmla="*/ 114 h 373"/>
                <a:gd name="T30" fmla="*/ 123 w 284"/>
                <a:gd name="T31" fmla="*/ 118 h 373"/>
                <a:gd name="T32" fmla="*/ 90 w 284"/>
                <a:gd name="T33" fmla="*/ 89 h 373"/>
                <a:gd name="T34" fmla="*/ 86 w 284"/>
                <a:gd name="T35" fmla="*/ 81 h 373"/>
                <a:gd name="T36" fmla="*/ 79 w 284"/>
                <a:gd name="T37" fmla="*/ 73 h 373"/>
                <a:gd name="T38" fmla="*/ 84 w 284"/>
                <a:gd name="T39" fmla="*/ 74 h 373"/>
                <a:gd name="T40" fmla="*/ 87 w 284"/>
                <a:gd name="T41" fmla="*/ 72 h 373"/>
                <a:gd name="T42" fmla="*/ 78 w 284"/>
                <a:gd name="T43" fmla="*/ 53 h 373"/>
                <a:gd name="T44" fmla="*/ 74 w 284"/>
                <a:gd name="T45" fmla="*/ 52 h 373"/>
                <a:gd name="T46" fmla="*/ 56 w 284"/>
                <a:gd name="T47" fmla="*/ 42 h 373"/>
                <a:gd name="T48" fmla="*/ 62 w 284"/>
                <a:gd name="T49" fmla="*/ 40 h 373"/>
                <a:gd name="T50" fmla="*/ 29 w 284"/>
                <a:gd name="T51" fmla="*/ 19 h 373"/>
                <a:gd name="T52" fmla="*/ 27 w 284"/>
                <a:gd name="T53" fmla="*/ 7 h 373"/>
                <a:gd name="T54" fmla="*/ 10 w 284"/>
                <a:gd name="T55" fmla="*/ 0 h 373"/>
                <a:gd name="T56" fmla="*/ 10 w 284"/>
                <a:gd name="T57" fmla="*/ 3 h 373"/>
                <a:gd name="T58" fmla="*/ 4 w 284"/>
                <a:gd name="T59" fmla="*/ 8 h 373"/>
                <a:gd name="T60" fmla="*/ 2 w 284"/>
                <a:gd name="T61" fmla="*/ 14 h 373"/>
                <a:gd name="T62" fmla="*/ 12 w 284"/>
                <a:gd name="T63" fmla="*/ 20 h 373"/>
                <a:gd name="T64" fmla="*/ 22 w 284"/>
                <a:gd name="T65" fmla="*/ 25 h 373"/>
                <a:gd name="T66" fmla="*/ 26 w 284"/>
                <a:gd name="T67" fmla="*/ 38 h 373"/>
                <a:gd name="T68" fmla="*/ 30 w 284"/>
                <a:gd name="T69" fmla="*/ 42 h 373"/>
                <a:gd name="T70" fmla="*/ 26 w 284"/>
                <a:gd name="T71" fmla="*/ 51 h 373"/>
                <a:gd name="T72" fmla="*/ 20 w 284"/>
                <a:gd name="T73" fmla="*/ 47 h 373"/>
                <a:gd name="T74" fmla="*/ 19 w 284"/>
                <a:gd name="T75" fmla="*/ 47 h 373"/>
                <a:gd name="T76" fmla="*/ 30 w 284"/>
                <a:gd name="T77" fmla="*/ 73 h 373"/>
                <a:gd name="T78" fmla="*/ 35 w 284"/>
                <a:gd name="T79" fmla="*/ 81 h 373"/>
                <a:gd name="T80" fmla="*/ 51 w 284"/>
                <a:gd name="T81" fmla="*/ 118 h 373"/>
                <a:gd name="T82" fmla="*/ 59 w 284"/>
                <a:gd name="T83" fmla="*/ 128 h 373"/>
                <a:gd name="T84" fmla="*/ 63 w 284"/>
                <a:gd name="T85" fmla="*/ 128 h 373"/>
                <a:gd name="T86" fmla="*/ 66 w 284"/>
                <a:gd name="T87" fmla="*/ 131 h 373"/>
                <a:gd name="T88" fmla="*/ 78 w 284"/>
                <a:gd name="T89" fmla="*/ 139 h 373"/>
                <a:gd name="T90" fmla="*/ 102 w 284"/>
                <a:gd name="T91" fmla="*/ 162 h 373"/>
                <a:gd name="T92" fmla="*/ 147 w 284"/>
                <a:gd name="T93" fmla="*/ 232 h 373"/>
                <a:gd name="T94" fmla="*/ 174 w 284"/>
                <a:gd name="T95" fmla="*/ 265 h 373"/>
                <a:gd name="T96" fmla="*/ 193 w 284"/>
                <a:gd name="T97" fmla="*/ 290 h 373"/>
                <a:gd name="T98" fmla="*/ 195 w 284"/>
                <a:gd name="T99" fmla="*/ 298 h 373"/>
                <a:gd name="T100" fmla="*/ 222 w 284"/>
                <a:gd name="T101" fmla="*/ 349 h 373"/>
                <a:gd name="T102" fmla="*/ 223 w 284"/>
                <a:gd name="T103" fmla="*/ 351 h 373"/>
                <a:gd name="T104" fmla="*/ 253 w 284"/>
                <a:gd name="T105" fmla="*/ 373 h 373"/>
                <a:gd name="T106" fmla="*/ 254 w 284"/>
                <a:gd name="T107" fmla="*/ 372 h 373"/>
                <a:gd name="T108" fmla="*/ 246 w 284"/>
                <a:gd name="T109" fmla="*/ 346 h 373"/>
                <a:gd name="T110" fmla="*/ 251 w 284"/>
                <a:gd name="T111" fmla="*/ 328 h 373"/>
                <a:gd name="T112" fmla="*/ 265 w 284"/>
                <a:gd name="T113" fmla="*/ 323 h 373"/>
                <a:gd name="T114" fmla="*/ 282 w 284"/>
                <a:gd name="T115" fmla="*/ 336 h 373"/>
                <a:gd name="T116" fmla="*/ 283 w 284"/>
                <a:gd name="T117" fmla="*/ 33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4" h="373">
                  <a:moveTo>
                    <a:pt x="261" y="298"/>
                  </a:moveTo>
                  <a:cubicBezTo>
                    <a:pt x="261" y="298"/>
                    <a:pt x="261" y="298"/>
                    <a:pt x="261" y="298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58" y="299"/>
                    <a:pt x="258" y="302"/>
                    <a:pt x="258" y="305"/>
                  </a:cubicBezTo>
                  <a:cubicBezTo>
                    <a:pt x="259" y="307"/>
                    <a:pt x="259" y="310"/>
                    <a:pt x="258" y="311"/>
                  </a:cubicBezTo>
                  <a:cubicBezTo>
                    <a:pt x="256" y="310"/>
                    <a:pt x="253" y="308"/>
                    <a:pt x="250" y="305"/>
                  </a:cubicBezTo>
                  <a:cubicBezTo>
                    <a:pt x="248" y="302"/>
                    <a:pt x="245" y="299"/>
                    <a:pt x="242" y="297"/>
                  </a:cubicBezTo>
                  <a:cubicBezTo>
                    <a:pt x="237" y="294"/>
                    <a:pt x="232" y="292"/>
                    <a:pt x="227" y="291"/>
                  </a:cubicBezTo>
                  <a:cubicBezTo>
                    <a:pt x="221" y="289"/>
                    <a:pt x="216" y="288"/>
                    <a:pt x="212" y="285"/>
                  </a:cubicBezTo>
                  <a:cubicBezTo>
                    <a:pt x="209" y="282"/>
                    <a:pt x="207" y="277"/>
                    <a:pt x="205" y="271"/>
                  </a:cubicBezTo>
                  <a:cubicBezTo>
                    <a:pt x="202" y="264"/>
                    <a:pt x="199" y="256"/>
                    <a:pt x="193" y="251"/>
                  </a:cubicBezTo>
                  <a:cubicBezTo>
                    <a:pt x="190" y="242"/>
                    <a:pt x="189" y="236"/>
                    <a:pt x="189" y="228"/>
                  </a:cubicBezTo>
                  <a:cubicBezTo>
                    <a:pt x="189" y="227"/>
                    <a:pt x="189" y="227"/>
                    <a:pt x="189" y="227"/>
                  </a:cubicBezTo>
                  <a:cubicBezTo>
                    <a:pt x="180" y="215"/>
                    <a:pt x="181" y="208"/>
                    <a:pt x="182" y="203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88" y="198"/>
                    <a:pt x="195" y="196"/>
                    <a:pt x="204" y="196"/>
                  </a:cubicBezTo>
                  <a:cubicBezTo>
                    <a:pt x="212" y="196"/>
                    <a:pt x="220" y="197"/>
                    <a:pt x="228" y="199"/>
                  </a:cubicBezTo>
                  <a:cubicBezTo>
                    <a:pt x="234" y="200"/>
                    <a:pt x="234" y="200"/>
                    <a:pt x="234" y="200"/>
                  </a:cubicBezTo>
                  <a:cubicBezTo>
                    <a:pt x="234" y="200"/>
                    <a:pt x="234" y="200"/>
                    <a:pt x="234" y="200"/>
                  </a:cubicBezTo>
                  <a:cubicBezTo>
                    <a:pt x="234" y="200"/>
                    <a:pt x="234" y="199"/>
                    <a:pt x="235" y="199"/>
                  </a:cubicBezTo>
                  <a:cubicBezTo>
                    <a:pt x="236" y="196"/>
                    <a:pt x="236" y="194"/>
                    <a:pt x="235" y="193"/>
                  </a:cubicBezTo>
                  <a:cubicBezTo>
                    <a:pt x="233" y="188"/>
                    <a:pt x="226" y="185"/>
                    <a:pt x="216" y="185"/>
                  </a:cubicBezTo>
                  <a:cubicBezTo>
                    <a:pt x="211" y="183"/>
                    <a:pt x="207" y="181"/>
                    <a:pt x="203" y="178"/>
                  </a:cubicBezTo>
                  <a:cubicBezTo>
                    <a:pt x="200" y="176"/>
                    <a:pt x="197" y="175"/>
                    <a:pt x="194" y="173"/>
                  </a:cubicBezTo>
                  <a:cubicBezTo>
                    <a:pt x="194" y="173"/>
                    <a:pt x="194" y="173"/>
                    <a:pt x="194" y="173"/>
                  </a:cubicBezTo>
                  <a:cubicBezTo>
                    <a:pt x="192" y="170"/>
                    <a:pt x="190" y="167"/>
                    <a:pt x="186" y="164"/>
                  </a:cubicBezTo>
                  <a:cubicBezTo>
                    <a:pt x="181" y="159"/>
                    <a:pt x="175" y="154"/>
                    <a:pt x="168" y="148"/>
                  </a:cubicBezTo>
                  <a:cubicBezTo>
                    <a:pt x="156" y="138"/>
                    <a:pt x="142" y="127"/>
                    <a:pt x="130" y="115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9" y="114"/>
                    <a:pt x="129" y="114"/>
                    <a:pt x="129" y="115"/>
                  </a:cubicBezTo>
                  <a:cubicBezTo>
                    <a:pt x="128" y="116"/>
                    <a:pt x="125" y="118"/>
                    <a:pt x="123" y="118"/>
                  </a:cubicBezTo>
                  <a:cubicBezTo>
                    <a:pt x="123" y="105"/>
                    <a:pt x="106" y="100"/>
                    <a:pt x="91" y="95"/>
                  </a:cubicBezTo>
                  <a:cubicBezTo>
                    <a:pt x="89" y="93"/>
                    <a:pt x="90" y="91"/>
                    <a:pt x="90" y="89"/>
                  </a:cubicBezTo>
                  <a:cubicBezTo>
                    <a:pt x="91" y="88"/>
                    <a:pt x="91" y="86"/>
                    <a:pt x="90" y="84"/>
                  </a:cubicBezTo>
                  <a:cubicBezTo>
                    <a:pt x="89" y="83"/>
                    <a:pt x="87" y="82"/>
                    <a:pt x="86" y="81"/>
                  </a:cubicBezTo>
                  <a:cubicBezTo>
                    <a:pt x="82" y="80"/>
                    <a:pt x="79" y="78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80" y="73"/>
                    <a:pt x="81" y="73"/>
                    <a:pt x="82" y="73"/>
                  </a:cubicBezTo>
                  <a:cubicBezTo>
                    <a:pt x="82" y="74"/>
                    <a:pt x="83" y="74"/>
                    <a:pt x="84" y="74"/>
                  </a:cubicBezTo>
                  <a:cubicBezTo>
                    <a:pt x="85" y="74"/>
                    <a:pt x="86" y="74"/>
                    <a:pt x="87" y="73"/>
                  </a:cubicBezTo>
                  <a:cubicBezTo>
                    <a:pt x="87" y="73"/>
                    <a:pt x="87" y="73"/>
                    <a:pt x="87" y="72"/>
                  </a:cubicBezTo>
                  <a:cubicBezTo>
                    <a:pt x="87" y="71"/>
                    <a:pt x="86" y="69"/>
                    <a:pt x="86" y="67"/>
                  </a:cubicBezTo>
                  <a:cubicBezTo>
                    <a:pt x="84" y="63"/>
                    <a:pt x="83" y="58"/>
                    <a:pt x="78" y="53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7" y="53"/>
                    <a:pt x="76" y="53"/>
                    <a:pt x="74" y="52"/>
                  </a:cubicBezTo>
                  <a:cubicBezTo>
                    <a:pt x="66" y="51"/>
                    <a:pt x="54" y="49"/>
                    <a:pt x="53" y="43"/>
                  </a:cubicBezTo>
                  <a:cubicBezTo>
                    <a:pt x="54" y="42"/>
                    <a:pt x="55" y="42"/>
                    <a:pt x="56" y="42"/>
                  </a:cubicBezTo>
                  <a:cubicBezTo>
                    <a:pt x="58" y="42"/>
                    <a:pt x="60" y="42"/>
                    <a:pt x="62" y="41"/>
                  </a:cubicBezTo>
                  <a:cubicBezTo>
                    <a:pt x="62" y="41"/>
                    <a:pt x="62" y="40"/>
                    <a:pt x="62" y="40"/>
                  </a:cubicBezTo>
                  <a:cubicBezTo>
                    <a:pt x="61" y="37"/>
                    <a:pt x="55" y="34"/>
                    <a:pt x="49" y="31"/>
                  </a:cubicBezTo>
                  <a:cubicBezTo>
                    <a:pt x="42" y="28"/>
                    <a:pt x="34" y="23"/>
                    <a:pt x="29" y="19"/>
                  </a:cubicBezTo>
                  <a:cubicBezTo>
                    <a:pt x="28" y="15"/>
                    <a:pt x="28" y="11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3" y="2"/>
                    <a:pt x="18" y="0"/>
                    <a:pt x="13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1"/>
                    <a:pt x="10" y="1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5"/>
                    <a:pt x="11" y="6"/>
                    <a:pt x="8" y="8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2" y="8"/>
                    <a:pt x="1" y="8"/>
                    <a:pt x="0" y="9"/>
                  </a:cubicBezTo>
                  <a:cubicBezTo>
                    <a:pt x="0" y="10"/>
                    <a:pt x="0" y="12"/>
                    <a:pt x="2" y="14"/>
                  </a:cubicBezTo>
                  <a:cubicBezTo>
                    <a:pt x="3" y="15"/>
                    <a:pt x="5" y="16"/>
                    <a:pt x="6" y="17"/>
                  </a:cubicBezTo>
                  <a:cubicBezTo>
                    <a:pt x="8" y="18"/>
                    <a:pt x="10" y="19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1"/>
                    <a:pt x="20" y="23"/>
                    <a:pt x="22" y="25"/>
                  </a:cubicBezTo>
                  <a:cubicBezTo>
                    <a:pt x="24" y="29"/>
                    <a:pt x="26" y="33"/>
                    <a:pt x="26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7" y="38"/>
                    <a:pt x="27" y="39"/>
                    <a:pt x="28" y="40"/>
                  </a:cubicBezTo>
                  <a:cubicBezTo>
                    <a:pt x="29" y="41"/>
                    <a:pt x="29" y="42"/>
                    <a:pt x="30" y="42"/>
                  </a:cubicBezTo>
                  <a:cubicBezTo>
                    <a:pt x="30" y="45"/>
                    <a:pt x="29" y="47"/>
                    <a:pt x="27" y="50"/>
                  </a:cubicBezTo>
                  <a:cubicBezTo>
                    <a:pt x="27" y="50"/>
                    <a:pt x="27" y="51"/>
                    <a:pt x="26" y="51"/>
                  </a:cubicBezTo>
                  <a:cubicBezTo>
                    <a:pt x="25" y="51"/>
                    <a:pt x="25" y="50"/>
                    <a:pt x="24" y="49"/>
                  </a:cubicBezTo>
                  <a:cubicBezTo>
                    <a:pt x="23" y="49"/>
                    <a:pt x="22" y="48"/>
                    <a:pt x="20" y="47"/>
                  </a:cubicBezTo>
                  <a:cubicBezTo>
                    <a:pt x="20" y="47"/>
                    <a:pt x="20" y="47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6" y="49"/>
                    <a:pt x="15" y="52"/>
                    <a:pt x="15" y="55"/>
                  </a:cubicBezTo>
                  <a:cubicBezTo>
                    <a:pt x="15" y="61"/>
                    <a:pt x="23" y="67"/>
                    <a:pt x="30" y="73"/>
                  </a:cubicBezTo>
                  <a:cubicBezTo>
                    <a:pt x="32" y="74"/>
                    <a:pt x="33" y="75"/>
                    <a:pt x="35" y="77"/>
                  </a:cubicBezTo>
                  <a:cubicBezTo>
                    <a:pt x="35" y="78"/>
                    <a:pt x="35" y="79"/>
                    <a:pt x="35" y="81"/>
                  </a:cubicBezTo>
                  <a:cubicBezTo>
                    <a:pt x="36" y="88"/>
                    <a:pt x="37" y="97"/>
                    <a:pt x="47" y="107"/>
                  </a:cubicBezTo>
                  <a:cubicBezTo>
                    <a:pt x="50" y="111"/>
                    <a:pt x="50" y="114"/>
                    <a:pt x="51" y="118"/>
                  </a:cubicBezTo>
                  <a:cubicBezTo>
                    <a:pt x="52" y="121"/>
                    <a:pt x="53" y="124"/>
                    <a:pt x="56" y="127"/>
                  </a:cubicBezTo>
                  <a:cubicBezTo>
                    <a:pt x="56" y="128"/>
                    <a:pt x="58" y="128"/>
                    <a:pt x="59" y="128"/>
                  </a:cubicBezTo>
                  <a:cubicBezTo>
                    <a:pt x="60" y="128"/>
                    <a:pt x="60" y="128"/>
                    <a:pt x="61" y="128"/>
                  </a:cubicBezTo>
                  <a:cubicBezTo>
                    <a:pt x="62" y="128"/>
                    <a:pt x="63" y="128"/>
                    <a:pt x="63" y="128"/>
                  </a:cubicBezTo>
                  <a:cubicBezTo>
                    <a:pt x="64" y="128"/>
                    <a:pt x="65" y="128"/>
                    <a:pt x="65" y="128"/>
                  </a:cubicBezTo>
                  <a:cubicBezTo>
                    <a:pt x="66" y="129"/>
                    <a:pt x="66" y="129"/>
                    <a:pt x="66" y="131"/>
                  </a:cubicBezTo>
                  <a:cubicBezTo>
                    <a:pt x="65" y="132"/>
                    <a:pt x="65" y="133"/>
                    <a:pt x="66" y="135"/>
                  </a:cubicBezTo>
                  <a:cubicBezTo>
                    <a:pt x="68" y="139"/>
                    <a:pt x="73" y="139"/>
                    <a:pt x="78" y="139"/>
                  </a:cubicBezTo>
                  <a:cubicBezTo>
                    <a:pt x="84" y="139"/>
                    <a:pt x="89" y="140"/>
                    <a:pt x="93" y="144"/>
                  </a:cubicBezTo>
                  <a:cubicBezTo>
                    <a:pt x="98" y="150"/>
                    <a:pt x="100" y="156"/>
                    <a:pt x="102" y="162"/>
                  </a:cubicBezTo>
                  <a:cubicBezTo>
                    <a:pt x="106" y="172"/>
                    <a:pt x="110" y="182"/>
                    <a:pt x="124" y="196"/>
                  </a:cubicBezTo>
                  <a:cubicBezTo>
                    <a:pt x="138" y="213"/>
                    <a:pt x="142" y="223"/>
                    <a:pt x="147" y="232"/>
                  </a:cubicBezTo>
                  <a:cubicBezTo>
                    <a:pt x="149" y="238"/>
                    <a:pt x="152" y="243"/>
                    <a:pt x="156" y="249"/>
                  </a:cubicBezTo>
                  <a:cubicBezTo>
                    <a:pt x="160" y="257"/>
                    <a:pt x="167" y="261"/>
                    <a:pt x="174" y="265"/>
                  </a:cubicBezTo>
                  <a:cubicBezTo>
                    <a:pt x="179" y="268"/>
                    <a:pt x="183" y="270"/>
                    <a:pt x="186" y="274"/>
                  </a:cubicBezTo>
                  <a:cubicBezTo>
                    <a:pt x="190" y="280"/>
                    <a:pt x="191" y="285"/>
                    <a:pt x="193" y="290"/>
                  </a:cubicBezTo>
                  <a:cubicBezTo>
                    <a:pt x="193" y="293"/>
                    <a:pt x="194" y="295"/>
                    <a:pt x="195" y="298"/>
                  </a:cubicBezTo>
                  <a:cubicBezTo>
                    <a:pt x="195" y="298"/>
                    <a:pt x="195" y="298"/>
                    <a:pt x="195" y="298"/>
                  </a:cubicBezTo>
                  <a:cubicBezTo>
                    <a:pt x="199" y="303"/>
                    <a:pt x="202" y="306"/>
                    <a:pt x="205" y="309"/>
                  </a:cubicBezTo>
                  <a:cubicBezTo>
                    <a:pt x="216" y="320"/>
                    <a:pt x="216" y="320"/>
                    <a:pt x="222" y="349"/>
                  </a:cubicBezTo>
                  <a:cubicBezTo>
                    <a:pt x="223" y="350"/>
                    <a:pt x="223" y="350"/>
                    <a:pt x="223" y="350"/>
                  </a:cubicBezTo>
                  <a:cubicBezTo>
                    <a:pt x="223" y="351"/>
                    <a:pt x="223" y="351"/>
                    <a:pt x="223" y="351"/>
                  </a:cubicBezTo>
                  <a:cubicBezTo>
                    <a:pt x="227" y="354"/>
                    <a:pt x="231" y="357"/>
                    <a:pt x="234" y="361"/>
                  </a:cubicBezTo>
                  <a:cubicBezTo>
                    <a:pt x="241" y="367"/>
                    <a:pt x="247" y="373"/>
                    <a:pt x="253" y="373"/>
                  </a:cubicBezTo>
                  <a:cubicBezTo>
                    <a:pt x="253" y="373"/>
                    <a:pt x="253" y="373"/>
                    <a:pt x="253" y="373"/>
                  </a:cubicBezTo>
                  <a:cubicBezTo>
                    <a:pt x="253" y="373"/>
                    <a:pt x="254" y="373"/>
                    <a:pt x="254" y="372"/>
                  </a:cubicBezTo>
                  <a:cubicBezTo>
                    <a:pt x="254" y="372"/>
                    <a:pt x="254" y="372"/>
                    <a:pt x="254" y="371"/>
                  </a:cubicBezTo>
                  <a:cubicBezTo>
                    <a:pt x="252" y="361"/>
                    <a:pt x="249" y="352"/>
                    <a:pt x="246" y="346"/>
                  </a:cubicBezTo>
                  <a:cubicBezTo>
                    <a:pt x="243" y="335"/>
                    <a:pt x="241" y="330"/>
                    <a:pt x="245" y="329"/>
                  </a:cubicBezTo>
                  <a:cubicBezTo>
                    <a:pt x="248" y="328"/>
                    <a:pt x="250" y="328"/>
                    <a:pt x="251" y="328"/>
                  </a:cubicBezTo>
                  <a:cubicBezTo>
                    <a:pt x="256" y="328"/>
                    <a:pt x="256" y="328"/>
                    <a:pt x="264" y="323"/>
                  </a:cubicBezTo>
                  <a:cubicBezTo>
                    <a:pt x="265" y="323"/>
                    <a:pt x="265" y="323"/>
                    <a:pt x="265" y="323"/>
                  </a:cubicBezTo>
                  <a:cubicBezTo>
                    <a:pt x="271" y="323"/>
                    <a:pt x="274" y="328"/>
                    <a:pt x="277" y="332"/>
                  </a:cubicBezTo>
                  <a:cubicBezTo>
                    <a:pt x="279" y="334"/>
                    <a:pt x="280" y="336"/>
                    <a:pt x="282" y="336"/>
                  </a:cubicBezTo>
                  <a:cubicBezTo>
                    <a:pt x="282" y="336"/>
                    <a:pt x="282" y="336"/>
                    <a:pt x="282" y="336"/>
                  </a:cubicBezTo>
                  <a:cubicBezTo>
                    <a:pt x="283" y="336"/>
                    <a:pt x="283" y="336"/>
                    <a:pt x="283" y="335"/>
                  </a:cubicBezTo>
                  <a:cubicBezTo>
                    <a:pt x="284" y="319"/>
                    <a:pt x="276" y="305"/>
                    <a:pt x="261" y="29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59"/>
            <p:cNvSpPr>
              <a:spLocks noEditPoints="1"/>
            </p:cNvSpPr>
            <p:nvPr userDrawn="1"/>
          </p:nvSpPr>
          <p:spPr bwMode="auto">
            <a:xfrm>
              <a:off x="266700" y="13101324"/>
              <a:ext cx="661988" cy="1160463"/>
            </a:xfrm>
            <a:custGeom>
              <a:avLst/>
              <a:gdLst>
                <a:gd name="T0" fmla="*/ 154 w 171"/>
                <a:gd name="T1" fmla="*/ 209 h 300"/>
                <a:gd name="T2" fmla="*/ 153 w 171"/>
                <a:gd name="T3" fmla="*/ 210 h 300"/>
                <a:gd name="T4" fmla="*/ 162 w 171"/>
                <a:gd name="T5" fmla="*/ 186 h 300"/>
                <a:gd name="T6" fmla="*/ 159 w 171"/>
                <a:gd name="T7" fmla="*/ 169 h 300"/>
                <a:gd name="T8" fmla="*/ 171 w 171"/>
                <a:gd name="T9" fmla="*/ 168 h 300"/>
                <a:gd name="T10" fmla="*/ 152 w 171"/>
                <a:gd name="T11" fmla="*/ 135 h 300"/>
                <a:gd name="T12" fmla="*/ 152 w 171"/>
                <a:gd name="T13" fmla="*/ 131 h 300"/>
                <a:gd name="T14" fmla="*/ 146 w 171"/>
                <a:gd name="T15" fmla="*/ 102 h 300"/>
                <a:gd name="T16" fmla="*/ 143 w 171"/>
                <a:gd name="T17" fmla="*/ 98 h 300"/>
                <a:gd name="T18" fmla="*/ 140 w 171"/>
                <a:gd name="T19" fmla="*/ 67 h 300"/>
                <a:gd name="T20" fmla="*/ 127 w 171"/>
                <a:gd name="T21" fmla="*/ 38 h 300"/>
                <a:gd name="T22" fmla="*/ 109 w 171"/>
                <a:gd name="T23" fmla="*/ 27 h 300"/>
                <a:gd name="T24" fmla="*/ 106 w 171"/>
                <a:gd name="T25" fmla="*/ 23 h 300"/>
                <a:gd name="T26" fmla="*/ 99 w 171"/>
                <a:gd name="T27" fmla="*/ 12 h 300"/>
                <a:gd name="T28" fmla="*/ 87 w 171"/>
                <a:gd name="T29" fmla="*/ 8 h 300"/>
                <a:gd name="T30" fmla="*/ 85 w 171"/>
                <a:gd name="T31" fmla="*/ 9 h 300"/>
                <a:gd name="T32" fmla="*/ 75 w 171"/>
                <a:gd name="T33" fmla="*/ 0 h 300"/>
                <a:gd name="T34" fmla="*/ 74 w 171"/>
                <a:gd name="T35" fmla="*/ 19 h 300"/>
                <a:gd name="T36" fmla="*/ 70 w 171"/>
                <a:gd name="T37" fmla="*/ 27 h 300"/>
                <a:gd name="T38" fmla="*/ 66 w 171"/>
                <a:gd name="T39" fmla="*/ 35 h 300"/>
                <a:gd name="T40" fmla="*/ 56 w 171"/>
                <a:gd name="T41" fmla="*/ 42 h 300"/>
                <a:gd name="T42" fmla="*/ 51 w 171"/>
                <a:gd name="T43" fmla="*/ 51 h 300"/>
                <a:gd name="T44" fmla="*/ 50 w 171"/>
                <a:gd name="T45" fmla="*/ 53 h 300"/>
                <a:gd name="T46" fmla="*/ 33 w 171"/>
                <a:gd name="T47" fmla="*/ 65 h 300"/>
                <a:gd name="T48" fmla="*/ 25 w 171"/>
                <a:gd name="T49" fmla="*/ 51 h 300"/>
                <a:gd name="T50" fmla="*/ 23 w 171"/>
                <a:gd name="T51" fmla="*/ 43 h 300"/>
                <a:gd name="T52" fmla="*/ 19 w 171"/>
                <a:gd name="T53" fmla="*/ 47 h 300"/>
                <a:gd name="T54" fmla="*/ 9 w 171"/>
                <a:gd name="T55" fmla="*/ 50 h 300"/>
                <a:gd name="T56" fmla="*/ 4 w 171"/>
                <a:gd name="T57" fmla="*/ 57 h 300"/>
                <a:gd name="T58" fmla="*/ 0 w 171"/>
                <a:gd name="T59" fmla="*/ 62 h 300"/>
                <a:gd name="T60" fmla="*/ 9 w 171"/>
                <a:gd name="T61" fmla="*/ 90 h 300"/>
                <a:gd name="T62" fmla="*/ 26 w 171"/>
                <a:gd name="T63" fmla="*/ 109 h 300"/>
                <a:gd name="T64" fmla="*/ 34 w 171"/>
                <a:gd name="T65" fmla="*/ 140 h 300"/>
                <a:gd name="T66" fmla="*/ 34 w 171"/>
                <a:gd name="T67" fmla="*/ 142 h 300"/>
                <a:gd name="T68" fmla="*/ 62 w 171"/>
                <a:gd name="T69" fmla="*/ 176 h 300"/>
                <a:gd name="T70" fmla="*/ 62 w 171"/>
                <a:gd name="T71" fmla="*/ 176 h 300"/>
                <a:gd name="T72" fmla="*/ 65 w 171"/>
                <a:gd name="T73" fmla="*/ 199 h 300"/>
                <a:gd name="T74" fmla="*/ 65 w 171"/>
                <a:gd name="T75" fmla="*/ 199 h 300"/>
                <a:gd name="T76" fmla="*/ 68 w 171"/>
                <a:gd name="T77" fmla="*/ 234 h 300"/>
                <a:gd name="T78" fmla="*/ 75 w 171"/>
                <a:gd name="T79" fmla="*/ 263 h 300"/>
                <a:gd name="T80" fmla="*/ 109 w 171"/>
                <a:gd name="T81" fmla="*/ 299 h 300"/>
                <a:gd name="T82" fmla="*/ 121 w 171"/>
                <a:gd name="T83" fmla="*/ 300 h 300"/>
                <a:gd name="T84" fmla="*/ 122 w 171"/>
                <a:gd name="T85" fmla="*/ 299 h 300"/>
                <a:gd name="T86" fmla="*/ 125 w 171"/>
                <a:gd name="T87" fmla="*/ 264 h 300"/>
                <a:gd name="T88" fmla="*/ 129 w 171"/>
                <a:gd name="T89" fmla="*/ 240 h 300"/>
                <a:gd name="T90" fmla="*/ 140 w 171"/>
                <a:gd name="T91" fmla="*/ 230 h 300"/>
                <a:gd name="T92" fmla="*/ 144 w 171"/>
                <a:gd name="T93" fmla="*/ 225 h 300"/>
                <a:gd name="T94" fmla="*/ 162 w 171"/>
                <a:gd name="T95" fmla="*/ 213 h 300"/>
                <a:gd name="T96" fmla="*/ 158 w 171"/>
                <a:gd name="T97" fmla="*/ 209 h 300"/>
                <a:gd name="T98" fmla="*/ 147 w 171"/>
                <a:gd name="T99" fmla="*/ 210 h 300"/>
                <a:gd name="T100" fmla="*/ 149 w 171"/>
                <a:gd name="T101" fmla="*/ 21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1" h="300">
                  <a:moveTo>
                    <a:pt x="158" y="209"/>
                  </a:moveTo>
                  <a:cubicBezTo>
                    <a:pt x="157" y="209"/>
                    <a:pt x="156" y="209"/>
                    <a:pt x="154" y="209"/>
                  </a:cubicBezTo>
                  <a:cubicBezTo>
                    <a:pt x="154" y="210"/>
                    <a:pt x="153" y="210"/>
                    <a:pt x="152" y="210"/>
                  </a:cubicBezTo>
                  <a:cubicBezTo>
                    <a:pt x="152" y="210"/>
                    <a:pt x="153" y="210"/>
                    <a:pt x="153" y="210"/>
                  </a:cubicBezTo>
                  <a:cubicBezTo>
                    <a:pt x="153" y="209"/>
                    <a:pt x="153" y="209"/>
                    <a:pt x="153" y="209"/>
                  </a:cubicBezTo>
                  <a:cubicBezTo>
                    <a:pt x="159" y="200"/>
                    <a:pt x="162" y="193"/>
                    <a:pt x="162" y="186"/>
                  </a:cubicBezTo>
                  <a:cubicBezTo>
                    <a:pt x="162" y="184"/>
                    <a:pt x="161" y="182"/>
                    <a:pt x="160" y="181"/>
                  </a:cubicBezTo>
                  <a:cubicBezTo>
                    <a:pt x="159" y="178"/>
                    <a:pt x="157" y="175"/>
                    <a:pt x="159" y="169"/>
                  </a:cubicBezTo>
                  <a:cubicBezTo>
                    <a:pt x="160" y="169"/>
                    <a:pt x="161" y="169"/>
                    <a:pt x="162" y="169"/>
                  </a:cubicBezTo>
                  <a:cubicBezTo>
                    <a:pt x="165" y="169"/>
                    <a:pt x="168" y="169"/>
                    <a:pt x="171" y="168"/>
                  </a:cubicBezTo>
                  <a:cubicBezTo>
                    <a:pt x="171" y="168"/>
                    <a:pt x="170" y="167"/>
                    <a:pt x="170" y="166"/>
                  </a:cubicBezTo>
                  <a:cubicBezTo>
                    <a:pt x="171" y="157"/>
                    <a:pt x="161" y="144"/>
                    <a:pt x="152" y="135"/>
                  </a:cubicBezTo>
                  <a:cubicBezTo>
                    <a:pt x="151" y="135"/>
                    <a:pt x="151" y="134"/>
                    <a:pt x="151" y="133"/>
                  </a:cubicBezTo>
                  <a:cubicBezTo>
                    <a:pt x="151" y="132"/>
                    <a:pt x="152" y="131"/>
                    <a:pt x="152" y="131"/>
                  </a:cubicBezTo>
                  <a:cubicBezTo>
                    <a:pt x="153" y="130"/>
                    <a:pt x="154" y="130"/>
                    <a:pt x="154" y="129"/>
                  </a:cubicBezTo>
                  <a:cubicBezTo>
                    <a:pt x="159" y="122"/>
                    <a:pt x="153" y="113"/>
                    <a:pt x="146" y="102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45" y="100"/>
                    <a:pt x="144" y="99"/>
                    <a:pt x="143" y="98"/>
                  </a:cubicBezTo>
                  <a:cubicBezTo>
                    <a:pt x="143" y="98"/>
                    <a:pt x="143" y="97"/>
                    <a:pt x="143" y="97"/>
                  </a:cubicBezTo>
                  <a:cubicBezTo>
                    <a:pt x="139" y="87"/>
                    <a:pt x="139" y="77"/>
                    <a:pt x="140" y="67"/>
                  </a:cubicBezTo>
                  <a:cubicBezTo>
                    <a:pt x="138" y="59"/>
                    <a:pt x="135" y="50"/>
                    <a:pt x="129" y="38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2" y="37"/>
                    <a:pt x="117" y="36"/>
                    <a:pt x="112" y="34"/>
                  </a:cubicBezTo>
                  <a:cubicBezTo>
                    <a:pt x="110" y="32"/>
                    <a:pt x="109" y="29"/>
                    <a:pt x="109" y="27"/>
                  </a:cubicBezTo>
                  <a:cubicBezTo>
                    <a:pt x="109" y="27"/>
                    <a:pt x="109" y="26"/>
                    <a:pt x="109" y="26"/>
                  </a:cubicBezTo>
                  <a:cubicBezTo>
                    <a:pt x="108" y="25"/>
                    <a:pt x="107" y="24"/>
                    <a:pt x="106" y="23"/>
                  </a:cubicBezTo>
                  <a:cubicBezTo>
                    <a:pt x="104" y="22"/>
                    <a:pt x="102" y="20"/>
                    <a:pt x="101" y="18"/>
                  </a:cubicBezTo>
                  <a:cubicBezTo>
                    <a:pt x="100" y="16"/>
                    <a:pt x="99" y="14"/>
                    <a:pt x="99" y="12"/>
                  </a:cubicBezTo>
                  <a:cubicBezTo>
                    <a:pt x="95" y="10"/>
                    <a:pt x="92" y="7"/>
                    <a:pt x="90" y="4"/>
                  </a:cubicBezTo>
                  <a:cubicBezTo>
                    <a:pt x="90" y="5"/>
                    <a:pt x="89" y="7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6" y="9"/>
                    <a:pt x="86" y="9"/>
                    <a:pt x="85" y="9"/>
                  </a:cubicBezTo>
                  <a:cubicBezTo>
                    <a:pt x="82" y="9"/>
                    <a:pt x="80" y="6"/>
                    <a:pt x="78" y="3"/>
                  </a:cubicBezTo>
                  <a:cubicBezTo>
                    <a:pt x="77" y="3"/>
                    <a:pt x="76" y="1"/>
                    <a:pt x="75" y="0"/>
                  </a:cubicBezTo>
                  <a:cubicBezTo>
                    <a:pt x="72" y="3"/>
                    <a:pt x="72" y="6"/>
                    <a:pt x="73" y="12"/>
                  </a:cubicBezTo>
                  <a:cubicBezTo>
                    <a:pt x="74" y="15"/>
                    <a:pt x="74" y="17"/>
                    <a:pt x="74" y="19"/>
                  </a:cubicBezTo>
                  <a:cubicBezTo>
                    <a:pt x="74" y="19"/>
                    <a:pt x="74" y="20"/>
                    <a:pt x="74" y="20"/>
                  </a:cubicBezTo>
                  <a:cubicBezTo>
                    <a:pt x="74" y="23"/>
                    <a:pt x="72" y="25"/>
                    <a:pt x="70" y="27"/>
                  </a:cubicBezTo>
                  <a:cubicBezTo>
                    <a:pt x="68" y="29"/>
                    <a:pt x="67" y="31"/>
                    <a:pt x="66" y="32"/>
                  </a:cubicBezTo>
                  <a:cubicBezTo>
                    <a:pt x="66" y="33"/>
                    <a:pt x="66" y="34"/>
                    <a:pt x="66" y="35"/>
                  </a:cubicBezTo>
                  <a:cubicBezTo>
                    <a:pt x="65" y="37"/>
                    <a:pt x="65" y="40"/>
                    <a:pt x="63" y="42"/>
                  </a:cubicBezTo>
                  <a:cubicBezTo>
                    <a:pt x="60" y="44"/>
                    <a:pt x="58" y="43"/>
                    <a:pt x="56" y="42"/>
                  </a:cubicBezTo>
                  <a:cubicBezTo>
                    <a:pt x="56" y="42"/>
                    <a:pt x="56" y="42"/>
                    <a:pt x="55" y="42"/>
                  </a:cubicBezTo>
                  <a:cubicBezTo>
                    <a:pt x="53" y="44"/>
                    <a:pt x="52" y="47"/>
                    <a:pt x="51" y="51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5" y="59"/>
                    <a:pt x="41" y="65"/>
                    <a:pt x="33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24" y="63"/>
                    <a:pt x="25" y="56"/>
                    <a:pt x="25" y="51"/>
                  </a:cubicBezTo>
                  <a:cubicBezTo>
                    <a:pt x="25" y="47"/>
                    <a:pt x="25" y="45"/>
                    <a:pt x="24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2" y="44"/>
                    <a:pt x="22" y="44"/>
                  </a:cubicBezTo>
                  <a:cubicBezTo>
                    <a:pt x="21" y="45"/>
                    <a:pt x="20" y="46"/>
                    <a:pt x="19" y="47"/>
                  </a:cubicBezTo>
                  <a:cubicBezTo>
                    <a:pt x="17" y="47"/>
                    <a:pt x="14" y="48"/>
                    <a:pt x="13" y="49"/>
                  </a:cubicBezTo>
                  <a:cubicBezTo>
                    <a:pt x="11" y="49"/>
                    <a:pt x="9" y="49"/>
                    <a:pt x="9" y="50"/>
                  </a:cubicBezTo>
                  <a:cubicBezTo>
                    <a:pt x="9" y="50"/>
                    <a:pt x="8" y="50"/>
                    <a:pt x="8" y="50"/>
                  </a:cubicBezTo>
                  <a:cubicBezTo>
                    <a:pt x="7" y="50"/>
                    <a:pt x="5" y="54"/>
                    <a:pt x="4" y="57"/>
                  </a:cubicBezTo>
                  <a:cubicBezTo>
                    <a:pt x="3" y="58"/>
                    <a:pt x="3" y="59"/>
                    <a:pt x="2" y="60"/>
                  </a:cubicBezTo>
                  <a:cubicBezTo>
                    <a:pt x="2" y="61"/>
                    <a:pt x="1" y="62"/>
                    <a:pt x="0" y="62"/>
                  </a:cubicBezTo>
                  <a:cubicBezTo>
                    <a:pt x="2" y="67"/>
                    <a:pt x="3" y="72"/>
                    <a:pt x="5" y="77"/>
                  </a:cubicBezTo>
                  <a:cubicBezTo>
                    <a:pt x="6" y="82"/>
                    <a:pt x="8" y="87"/>
                    <a:pt x="9" y="90"/>
                  </a:cubicBezTo>
                  <a:cubicBezTo>
                    <a:pt x="14" y="97"/>
                    <a:pt x="19" y="102"/>
                    <a:pt x="25" y="108"/>
                  </a:cubicBezTo>
                  <a:cubicBezTo>
                    <a:pt x="25" y="109"/>
                    <a:pt x="25" y="109"/>
                    <a:pt x="26" y="109"/>
                  </a:cubicBezTo>
                  <a:cubicBezTo>
                    <a:pt x="26" y="109"/>
                    <a:pt x="26" y="109"/>
                    <a:pt x="26" y="110"/>
                  </a:cubicBezTo>
                  <a:cubicBezTo>
                    <a:pt x="33" y="121"/>
                    <a:pt x="34" y="132"/>
                    <a:pt x="34" y="140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5" y="157"/>
                    <a:pt x="35" y="168"/>
                    <a:pt x="59" y="173"/>
                  </a:cubicBezTo>
                  <a:cubicBezTo>
                    <a:pt x="60" y="173"/>
                    <a:pt x="61" y="174"/>
                    <a:pt x="62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3" y="180"/>
                    <a:pt x="64" y="186"/>
                    <a:pt x="64" y="192"/>
                  </a:cubicBezTo>
                  <a:cubicBezTo>
                    <a:pt x="65" y="195"/>
                    <a:pt x="65" y="197"/>
                    <a:pt x="65" y="199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5" y="203"/>
                    <a:pt x="66" y="207"/>
                    <a:pt x="68" y="210"/>
                  </a:cubicBezTo>
                  <a:cubicBezTo>
                    <a:pt x="60" y="216"/>
                    <a:pt x="64" y="225"/>
                    <a:pt x="68" y="234"/>
                  </a:cubicBezTo>
                  <a:cubicBezTo>
                    <a:pt x="71" y="240"/>
                    <a:pt x="74" y="246"/>
                    <a:pt x="74" y="252"/>
                  </a:cubicBezTo>
                  <a:cubicBezTo>
                    <a:pt x="75" y="257"/>
                    <a:pt x="75" y="260"/>
                    <a:pt x="75" y="263"/>
                  </a:cubicBezTo>
                  <a:cubicBezTo>
                    <a:pt x="75" y="270"/>
                    <a:pt x="75" y="275"/>
                    <a:pt x="76" y="284"/>
                  </a:cubicBezTo>
                  <a:cubicBezTo>
                    <a:pt x="77" y="297"/>
                    <a:pt x="94" y="298"/>
                    <a:pt x="109" y="299"/>
                  </a:cubicBezTo>
                  <a:cubicBezTo>
                    <a:pt x="113" y="299"/>
                    <a:pt x="117" y="299"/>
                    <a:pt x="121" y="299"/>
                  </a:cubicBezTo>
                  <a:cubicBezTo>
                    <a:pt x="121" y="300"/>
                    <a:pt x="121" y="300"/>
                    <a:pt x="121" y="300"/>
                  </a:cubicBezTo>
                  <a:cubicBezTo>
                    <a:pt x="121" y="300"/>
                    <a:pt x="121" y="299"/>
                    <a:pt x="122" y="299"/>
                  </a:cubicBezTo>
                  <a:cubicBezTo>
                    <a:pt x="122" y="299"/>
                    <a:pt x="122" y="299"/>
                    <a:pt x="122" y="299"/>
                  </a:cubicBezTo>
                  <a:cubicBezTo>
                    <a:pt x="123" y="287"/>
                    <a:pt x="124" y="277"/>
                    <a:pt x="124" y="271"/>
                  </a:cubicBezTo>
                  <a:cubicBezTo>
                    <a:pt x="124" y="268"/>
                    <a:pt x="125" y="266"/>
                    <a:pt x="125" y="264"/>
                  </a:cubicBezTo>
                  <a:cubicBezTo>
                    <a:pt x="126" y="261"/>
                    <a:pt x="127" y="258"/>
                    <a:pt x="125" y="254"/>
                  </a:cubicBezTo>
                  <a:cubicBezTo>
                    <a:pt x="130" y="248"/>
                    <a:pt x="130" y="244"/>
                    <a:pt x="129" y="240"/>
                  </a:cubicBezTo>
                  <a:cubicBezTo>
                    <a:pt x="128" y="238"/>
                    <a:pt x="128" y="236"/>
                    <a:pt x="129" y="234"/>
                  </a:cubicBezTo>
                  <a:cubicBezTo>
                    <a:pt x="133" y="231"/>
                    <a:pt x="137" y="231"/>
                    <a:pt x="140" y="230"/>
                  </a:cubicBezTo>
                  <a:cubicBezTo>
                    <a:pt x="140" y="230"/>
                    <a:pt x="140" y="230"/>
                    <a:pt x="140" y="230"/>
                  </a:cubicBezTo>
                  <a:cubicBezTo>
                    <a:pt x="143" y="229"/>
                    <a:pt x="143" y="227"/>
                    <a:pt x="144" y="225"/>
                  </a:cubicBezTo>
                  <a:cubicBezTo>
                    <a:pt x="145" y="221"/>
                    <a:pt x="147" y="216"/>
                    <a:pt x="161" y="214"/>
                  </a:cubicBezTo>
                  <a:cubicBezTo>
                    <a:pt x="162" y="214"/>
                    <a:pt x="162" y="213"/>
                    <a:pt x="162" y="213"/>
                  </a:cubicBezTo>
                  <a:cubicBezTo>
                    <a:pt x="162" y="212"/>
                    <a:pt x="162" y="211"/>
                    <a:pt x="162" y="210"/>
                  </a:cubicBezTo>
                  <a:cubicBezTo>
                    <a:pt x="161" y="209"/>
                    <a:pt x="160" y="209"/>
                    <a:pt x="158" y="209"/>
                  </a:cubicBezTo>
                  <a:close/>
                  <a:moveTo>
                    <a:pt x="147" y="210"/>
                  </a:moveTo>
                  <a:cubicBezTo>
                    <a:pt x="147" y="210"/>
                    <a:pt x="147" y="210"/>
                    <a:pt x="147" y="210"/>
                  </a:cubicBezTo>
                  <a:cubicBezTo>
                    <a:pt x="147" y="210"/>
                    <a:pt x="148" y="210"/>
                    <a:pt x="148" y="210"/>
                  </a:cubicBezTo>
                  <a:cubicBezTo>
                    <a:pt x="149" y="210"/>
                    <a:pt x="149" y="210"/>
                    <a:pt x="149" y="210"/>
                  </a:cubicBezTo>
                  <a:cubicBezTo>
                    <a:pt x="149" y="210"/>
                    <a:pt x="148" y="210"/>
                    <a:pt x="147" y="2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174625" y="11905936"/>
              <a:ext cx="1492250" cy="1860550"/>
            </a:xfrm>
            <a:custGeom>
              <a:avLst/>
              <a:gdLst>
                <a:gd name="T0" fmla="*/ 368 w 386"/>
                <a:gd name="T1" fmla="*/ 289 h 481"/>
                <a:gd name="T2" fmla="*/ 350 w 386"/>
                <a:gd name="T3" fmla="*/ 278 h 481"/>
                <a:gd name="T4" fmla="*/ 358 w 386"/>
                <a:gd name="T5" fmla="*/ 243 h 481"/>
                <a:gd name="T6" fmla="*/ 339 w 386"/>
                <a:gd name="T7" fmla="*/ 225 h 481"/>
                <a:gd name="T8" fmla="*/ 333 w 386"/>
                <a:gd name="T9" fmla="*/ 217 h 481"/>
                <a:gd name="T10" fmla="*/ 317 w 386"/>
                <a:gd name="T11" fmla="*/ 197 h 481"/>
                <a:gd name="T12" fmla="*/ 326 w 386"/>
                <a:gd name="T13" fmla="*/ 177 h 481"/>
                <a:gd name="T14" fmla="*/ 349 w 386"/>
                <a:gd name="T15" fmla="*/ 165 h 481"/>
                <a:gd name="T16" fmla="*/ 372 w 386"/>
                <a:gd name="T17" fmla="*/ 145 h 481"/>
                <a:gd name="T18" fmla="*/ 386 w 386"/>
                <a:gd name="T19" fmla="*/ 106 h 481"/>
                <a:gd name="T20" fmla="*/ 362 w 386"/>
                <a:gd name="T21" fmla="*/ 88 h 481"/>
                <a:gd name="T22" fmla="*/ 348 w 386"/>
                <a:gd name="T23" fmla="*/ 83 h 481"/>
                <a:gd name="T24" fmla="*/ 342 w 386"/>
                <a:gd name="T25" fmla="*/ 68 h 481"/>
                <a:gd name="T26" fmla="*/ 314 w 386"/>
                <a:gd name="T27" fmla="*/ 61 h 481"/>
                <a:gd name="T28" fmla="*/ 261 w 386"/>
                <a:gd name="T29" fmla="*/ 70 h 481"/>
                <a:gd name="T30" fmla="*/ 248 w 386"/>
                <a:gd name="T31" fmla="*/ 30 h 481"/>
                <a:gd name="T32" fmla="*/ 228 w 386"/>
                <a:gd name="T33" fmla="*/ 4 h 481"/>
                <a:gd name="T34" fmla="*/ 207 w 386"/>
                <a:gd name="T35" fmla="*/ 0 h 481"/>
                <a:gd name="T36" fmla="*/ 188 w 386"/>
                <a:gd name="T37" fmla="*/ 5 h 481"/>
                <a:gd name="T38" fmla="*/ 185 w 386"/>
                <a:gd name="T39" fmla="*/ 47 h 481"/>
                <a:gd name="T40" fmla="*/ 171 w 386"/>
                <a:gd name="T41" fmla="*/ 70 h 481"/>
                <a:gd name="T42" fmla="*/ 199 w 386"/>
                <a:gd name="T43" fmla="*/ 105 h 481"/>
                <a:gd name="T44" fmla="*/ 202 w 386"/>
                <a:gd name="T45" fmla="*/ 142 h 481"/>
                <a:gd name="T46" fmla="*/ 207 w 386"/>
                <a:gd name="T47" fmla="*/ 162 h 481"/>
                <a:gd name="T48" fmla="*/ 192 w 386"/>
                <a:gd name="T49" fmla="*/ 191 h 481"/>
                <a:gd name="T50" fmla="*/ 184 w 386"/>
                <a:gd name="T51" fmla="*/ 203 h 481"/>
                <a:gd name="T52" fmla="*/ 172 w 386"/>
                <a:gd name="T53" fmla="*/ 200 h 481"/>
                <a:gd name="T54" fmla="*/ 152 w 386"/>
                <a:gd name="T55" fmla="*/ 218 h 481"/>
                <a:gd name="T56" fmla="*/ 135 w 386"/>
                <a:gd name="T57" fmla="*/ 204 h 481"/>
                <a:gd name="T58" fmla="*/ 111 w 386"/>
                <a:gd name="T59" fmla="*/ 199 h 481"/>
                <a:gd name="T60" fmla="*/ 115 w 386"/>
                <a:gd name="T61" fmla="*/ 225 h 481"/>
                <a:gd name="T62" fmla="*/ 102 w 386"/>
                <a:gd name="T63" fmla="*/ 227 h 481"/>
                <a:gd name="T64" fmla="*/ 89 w 386"/>
                <a:gd name="T65" fmla="*/ 223 h 481"/>
                <a:gd name="T66" fmla="*/ 74 w 386"/>
                <a:gd name="T67" fmla="*/ 207 h 481"/>
                <a:gd name="T68" fmla="*/ 67 w 386"/>
                <a:gd name="T69" fmla="*/ 241 h 481"/>
                <a:gd name="T70" fmla="*/ 54 w 386"/>
                <a:gd name="T71" fmla="*/ 229 h 481"/>
                <a:gd name="T72" fmla="*/ 43 w 386"/>
                <a:gd name="T73" fmla="*/ 233 h 481"/>
                <a:gd name="T74" fmla="*/ 28 w 386"/>
                <a:gd name="T75" fmla="*/ 239 h 481"/>
                <a:gd name="T76" fmla="*/ 13 w 386"/>
                <a:gd name="T77" fmla="*/ 217 h 481"/>
                <a:gd name="T78" fmla="*/ 0 w 386"/>
                <a:gd name="T79" fmla="*/ 259 h 481"/>
                <a:gd name="T80" fmla="*/ 4 w 386"/>
                <a:gd name="T81" fmla="*/ 348 h 481"/>
                <a:gd name="T82" fmla="*/ 35 w 386"/>
                <a:gd name="T83" fmla="*/ 352 h 481"/>
                <a:gd name="T84" fmla="*/ 51 w 386"/>
                <a:gd name="T85" fmla="*/ 347 h 481"/>
                <a:gd name="T86" fmla="*/ 69 w 386"/>
                <a:gd name="T87" fmla="*/ 358 h 481"/>
                <a:gd name="T88" fmla="*/ 85 w 386"/>
                <a:gd name="T89" fmla="*/ 339 h 481"/>
                <a:gd name="T90" fmla="*/ 99 w 386"/>
                <a:gd name="T91" fmla="*/ 303 h 481"/>
                <a:gd name="T92" fmla="*/ 118 w 386"/>
                <a:gd name="T93" fmla="*/ 307 h 481"/>
                <a:gd name="T94" fmla="*/ 129 w 386"/>
                <a:gd name="T95" fmla="*/ 319 h 481"/>
                <a:gd name="T96" fmla="*/ 139 w 386"/>
                <a:gd name="T97" fmla="*/ 337 h 481"/>
                <a:gd name="T98" fmla="*/ 170 w 386"/>
                <a:gd name="T99" fmla="*/ 376 h 481"/>
                <a:gd name="T100" fmla="*/ 183 w 386"/>
                <a:gd name="T101" fmla="*/ 442 h 481"/>
                <a:gd name="T102" fmla="*/ 233 w 386"/>
                <a:gd name="T103" fmla="*/ 465 h 481"/>
                <a:gd name="T104" fmla="*/ 236 w 386"/>
                <a:gd name="T105" fmla="*/ 468 h 481"/>
                <a:gd name="T106" fmla="*/ 283 w 386"/>
                <a:gd name="T107" fmla="*/ 480 h 481"/>
                <a:gd name="T108" fmla="*/ 290 w 386"/>
                <a:gd name="T109" fmla="*/ 449 h 481"/>
                <a:gd name="T110" fmla="*/ 304 w 386"/>
                <a:gd name="T111" fmla="*/ 453 h 481"/>
                <a:gd name="T112" fmla="*/ 292 w 386"/>
                <a:gd name="T113" fmla="*/ 387 h 481"/>
                <a:gd name="T114" fmla="*/ 307 w 386"/>
                <a:gd name="T115" fmla="*/ 351 h 481"/>
                <a:gd name="T116" fmla="*/ 337 w 386"/>
                <a:gd name="T117" fmla="*/ 323 h 481"/>
                <a:gd name="T118" fmla="*/ 364 w 386"/>
                <a:gd name="T119" fmla="*/ 32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6" h="481">
                  <a:moveTo>
                    <a:pt x="374" y="310"/>
                  </a:moveTo>
                  <a:cubicBezTo>
                    <a:pt x="372" y="306"/>
                    <a:pt x="370" y="302"/>
                    <a:pt x="368" y="299"/>
                  </a:cubicBezTo>
                  <a:cubicBezTo>
                    <a:pt x="368" y="299"/>
                    <a:pt x="368" y="298"/>
                    <a:pt x="368" y="298"/>
                  </a:cubicBezTo>
                  <a:cubicBezTo>
                    <a:pt x="368" y="295"/>
                    <a:pt x="368" y="292"/>
                    <a:pt x="368" y="290"/>
                  </a:cubicBezTo>
                  <a:cubicBezTo>
                    <a:pt x="368" y="290"/>
                    <a:pt x="368" y="289"/>
                    <a:pt x="368" y="289"/>
                  </a:cubicBezTo>
                  <a:cubicBezTo>
                    <a:pt x="368" y="289"/>
                    <a:pt x="367" y="289"/>
                    <a:pt x="366" y="289"/>
                  </a:cubicBezTo>
                  <a:cubicBezTo>
                    <a:pt x="365" y="290"/>
                    <a:pt x="362" y="291"/>
                    <a:pt x="359" y="290"/>
                  </a:cubicBezTo>
                  <a:cubicBezTo>
                    <a:pt x="359" y="289"/>
                    <a:pt x="359" y="289"/>
                    <a:pt x="358" y="289"/>
                  </a:cubicBezTo>
                  <a:cubicBezTo>
                    <a:pt x="356" y="288"/>
                    <a:pt x="355" y="285"/>
                    <a:pt x="355" y="283"/>
                  </a:cubicBezTo>
                  <a:cubicBezTo>
                    <a:pt x="354" y="281"/>
                    <a:pt x="353" y="279"/>
                    <a:pt x="350" y="278"/>
                  </a:cubicBezTo>
                  <a:cubicBezTo>
                    <a:pt x="349" y="278"/>
                    <a:pt x="348" y="277"/>
                    <a:pt x="348" y="277"/>
                  </a:cubicBezTo>
                  <a:cubicBezTo>
                    <a:pt x="347" y="276"/>
                    <a:pt x="347" y="275"/>
                    <a:pt x="346" y="275"/>
                  </a:cubicBezTo>
                  <a:cubicBezTo>
                    <a:pt x="344" y="272"/>
                    <a:pt x="340" y="268"/>
                    <a:pt x="343" y="261"/>
                  </a:cubicBezTo>
                  <a:cubicBezTo>
                    <a:pt x="344" y="255"/>
                    <a:pt x="348" y="252"/>
                    <a:pt x="352" y="249"/>
                  </a:cubicBezTo>
                  <a:cubicBezTo>
                    <a:pt x="354" y="247"/>
                    <a:pt x="357" y="245"/>
                    <a:pt x="358" y="243"/>
                  </a:cubicBezTo>
                  <a:cubicBezTo>
                    <a:pt x="359" y="240"/>
                    <a:pt x="355" y="234"/>
                    <a:pt x="352" y="230"/>
                  </a:cubicBezTo>
                  <a:cubicBezTo>
                    <a:pt x="350" y="226"/>
                    <a:pt x="347" y="225"/>
                    <a:pt x="346" y="225"/>
                  </a:cubicBezTo>
                  <a:cubicBezTo>
                    <a:pt x="345" y="225"/>
                    <a:pt x="345" y="225"/>
                    <a:pt x="344" y="225"/>
                  </a:cubicBezTo>
                  <a:cubicBezTo>
                    <a:pt x="343" y="225"/>
                    <a:pt x="341" y="226"/>
                    <a:pt x="339" y="225"/>
                  </a:cubicBezTo>
                  <a:cubicBezTo>
                    <a:pt x="339" y="225"/>
                    <a:pt x="339" y="225"/>
                    <a:pt x="339" y="225"/>
                  </a:cubicBezTo>
                  <a:cubicBezTo>
                    <a:pt x="338" y="224"/>
                    <a:pt x="337" y="224"/>
                    <a:pt x="337" y="223"/>
                  </a:cubicBezTo>
                  <a:cubicBezTo>
                    <a:pt x="337" y="223"/>
                    <a:pt x="337" y="223"/>
                    <a:pt x="337" y="223"/>
                  </a:cubicBezTo>
                  <a:cubicBezTo>
                    <a:pt x="337" y="222"/>
                    <a:pt x="336" y="221"/>
                    <a:pt x="336" y="219"/>
                  </a:cubicBezTo>
                  <a:cubicBezTo>
                    <a:pt x="336" y="218"/>
                    <a:pt x="335" y="217"/>
                    <a:pt x="335" y="216"/>
                  </a:cubicBezTo>
                  <a:cubicBezTo>
                    <a:pt x="334" y="216"/>
                    <a:pt x="334" y="216"/>
                    <a:pt x="333" y="217"/>
                  </a:cubicBezTo>
                  <a:cubicBezTo>
                    <a:pt x="332" y="217"/>
                    <a:pt x="330" y="218"/>
                    <a:pt x="329" y="218"/>
                  </a:cubicBezTo>
                  <a:cubicBezTo>
                    <a:pt x="327" y="218"/>
                    <a:pt x="326" y="218"/>
                    <a:pt x="325" y="217"/>
                  </a:cubicBezTo>
                  <a:cubicBezTo>
                    <a:pt x="323" y="214"/>
                    <a:pt x="323" y="211"/>
                    <a:pt x="324" y="209"/>
                  </a:cubicBezTo>
                  <a:cubicBezTo>
                    <a:pt x="324" y="206"/>
                    <a:pt x="325" y="203"/>
                    <a:pt x="319" y="198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6" y="196"/>
                    <a:pt x="316" y="195"/>
                    <a:pt x="316" y="194"/>
                  </a:cubicBezTo>
                  <a:cubicBezTo>
                    <a:pt x="316" y="193"/>
                    <a:pt x="317" y="192"/>
                    <a:pt x="318" y="192"/>
                  </a:cubicBezTo>
                  <a:cubicBezTo>
                    <a:pt x="320" y="191"/>
                    <a:pt x="320" y="191"/>
                    <a:pt x="320" y="191"/>
                  </a:cubicBezTo>
                  <a:cubicBezTo>
                    <a:pt x="323" y="190"/>
                    <a:pt x="324" y="190"/>
                    <a:pt x="326" y="188"/>
                  </a:cubicBezTo>
                  <a:cubicBezTo>
                    <a:pt x="326" y="184"/>
                    <a:pt x="326" y="181"/>
                    <a:pt x="326" y="177"/>
                  </a:cubicBezTo>
                  <a:cubicBezTo>
                    <a:pt x="327" y="176"/>
                    <a:pt x="327" y="176"/>
                    <a:pt x="327" y="176"/>
                  </a:cubicBezTo>
                  <a:cubicBezTo>
                    <a:pt x="327" y="175"/>
                    <a:pt x="327" y="174"/>
                    <a:pt x="329" y="174"/>
                  </a:cubicBezTo>
                  <a:cubicBezTo>
                    <a:pt x="329" y="173"/>
                    <a:pt x="329" y="173"/>
                    <a:pt x="329" y="173"/>
                  </a:cubicBezTo>
                  <a:cubicBezTo>
                    <a:pt x="338" y="170"/>
                    <a:pt x="344" y="168"/>
                    <a:pt x="349" y="166"/>
                  </a:cubicBezTo>
                  <a:cubicBezTo>
                    <a:pt x="349" y="166"/>
                    <a:pt x="349" y="165"/>
                    <a:pt x="349" y="165"/>
                  </a:cubicBezTo>
                  <a:cubicBezTo>
                    <a:pt x="350" y="163"/>
                    <a:pt x="351" y="161"/>
                    <a:pt x="355" y="160"/>
                  </a:cubicBezTo>
                  <a:cubicBezTo>
                    <a:pt x="356" y="160"/>
                    <a:pt x="358" y="160"/>
                    <a:pt x="361" y="160"/>
                  </a:cubicBezTo>
                  <a:cubicBezTo>
                    <a:pt x="363" y="160"/>
                    <a:pt x="363" y="160"/>
                    <a:pt x="363" y="160"/>
                  </a:cubicBezTo>
                  <a:cubicBezTo>
                    <a:pt x="366" y="160"/>
                    <a:pt x="369" y="160"/>
                    <a:pt x="372" y="159"/>
                  </a:cubicBezTo>
                  <a:cubicBezTo>
                    <a:pt x="373" y="158"/>
                    <a:pt x="374" y="155"/>
                    <a:pt x="372" y="145"/>
                  </a:cubicBezTo>
                  <a:cubicBezTo>
                    <a:pt x="372" y="144"/>
                    <a:pt x="372" y="144"/>
                    <a:pt x="372" y="144"/>
                  </a:cubicBezTo>
                  <a:cubicBezTo>
                    <a:pt x="373" y="135"/>
                    <a:pt x="376" y="133"/>
                    <a:pt x="380" y="132"/>
                  </a:cubicBezTo>
                  <a:cubicBezTo>
                    <a:pt x="381" y="132"/>
                    <a:pt x="381" y="132"/>
                    <a:pt x="381" y="132"/>
                  </a:cubicBezTo>
                  <a:cubicBezTo>
                    <a:pt x="381" y="129"/>
                    <a:pt x="381" y="126"/>
                    <a:pt x="381" y="123"/>
                  </a:cubicBezTo>
                  <a:cubicBezTo>
                    <a:pt x="380" y="117"/>
                    <a:pt x="379" y="109"/>
                    <a:pt x="386" y="106"/>
                  </a:cubicBezTo>
                  <a:cubicBezTo>
                    <a:pt x="384" y="102"/>
                    <a:pt x="381" y="97"/>
                    <a:pt x="379" y="97"/>
                  </a:cubicBezTo>
                  <a:cubicBezTo>
                    <a:pt x="377" y="97"/>
                    <a:pt x="376" y="98"/>
                    <a:pt x="374" y="99"/>
                  </a:cubicBezTo>
                  <a:cubicBezTo>
                    <a:pt x="372" y="100"/>
                    <a:pt x="370" y="101"/>
                    <a:pt x="368" y="101"/>
                  </a:cubicBezTo>
                  <a:cubicBezTo>
                    <a:pt x="367" y="101"/>
                    <a:pt x="365" y="101"/>
                    <a:pt x="364" y="100"/>
                  </a:cubicBezTo>
                  <a:cubicBezTo>
                    <a:pt x="361" y="96"/>
                    <a:pt x="361" y="92"/>
                    <a:pt x="362" y="88"/>
                  </a:cubicBezTo>
                  <a:cubicBezTo>
                    <a:pt x="362" y="87"/>
                    <a:pt x="362" y="86"/>
                    <a:pt x="362" y="85"/>
                  </a:cubicBezTo>
                  <a:cubicBezTo>
                    <a:pt x="362" y="85"/>
                    <a:pt x="362" y="85"/>
                    <a:pt x="361" y="85"/>
                  </a:cubicBezTo>
                  <a:cubicBezTo>
                    <a:pt x="361" y="85"/>
                    <a:pt x="360" y="85"/>
                    <a:pt x="358" y="85"/>
                  </a:cubicBezTo>
                  <a:cubicBezTo>
                    <a:pt x="356" y="85"/>
                    <a:pt x="355" y="86"/>
                    <a:pt x="353" y="86"/>
                  </a:cubicBezTo>
                  <a:cubicBezTo>
                    <a:pt x="351" y="86"/>
                    <a:pt x="349" y="85"/>
                    <a:pt x="348" y="83"/>
                  </a:cubicBezTo>
                  <a:cubicBezTo>
                    <a:pt x="346" y="81"/>
                    <a:pt x="345" y="78"/>
                    <a:pt x="345" y="73"/>
                  </a:cubicBezTo>
                  <a:cubicBezTo>
                    <a:pt x="345" y="72"/>
                    <a:pt x="345" y="72"/>
                    <a:pt x="346" y="72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6" y="71"/>
                    <a:pt x="345" y="70"/>
                    <a:pt x="345" y="69"/>
                  </a:cubicBezTo>
                  <a:cubicBezTo>
                    <a:pt x="344" y="68"/>
                    <a:pt x="342" y="68"/>
                    <a:pt x="342" y="68"/>
                  </a:cubicBezTo>
                  <a:cubicBezTo>
                    <a:pt x="339" y="68"/>
                    <a:pt x="335" y="68"/>
                    <a:pt x="333" y="65"/>
                  </a:cubicBezTo>
                  <a:cubicBezTo>
                    <a:pt x="331" y="61"/>
                    <a:pt x="333" y="59"/>
                    <a:pt x="334" y="58"/>
                  </a:cubicBezTo>
                  <a:cubicBezTo>
                    <a:pt x="335" y="56"/>
                    <a:pt x="336" y="55"/>
                    <a:pt x="335" y="51"/>
                  </a:cubicBezTo>
                  <a:cubicBezTo>
                    <a:pt x="328" y="52"/>
                    <a:pt x="325" y="55"/>
                    <a:pt x="322" y="57"/>
                  </a:cubicBezTo>
                  <a:cubicBezTo>
                    <a:pt x="320" y="59"/>
                    <a:pt x="318" y="61"/>
                    <a:pt x="314" y="61"/>
                  </a:cubicBezTo>
                  <a:cubicBezTo>
                    <a:pt x="314" y="61"/>
                    <a:pt x="314" y="61"/>
                    <a:pt x="314" y="61"/>
                  </a:cubicBezTo>
                  <a:cubicBezTo>
                    <a:pt x="306" y="60"/>
                    <a:pt x="301" y="50"/>
                    <a:pt x="298" y="45"/>
                  </a:cubicBezTo>
                  <a:cubicBezTo>
                    <a:pt x="297" y="46"/>
                    <a:pt x="296" y="47"/>
                    <a:pt x="295" y="47"/>
                  </a:cubicBezTo>
                  <a:cubicBezTo>
                    <a:pt x="291" y="49"/>
                    <a:pt x="287" y="52"/>
                    <a:pt x="282" y="53"/>
                  </a:cubicBezTo>
                  <a:cubicBezTo>
                    <a:pt x="281" y="59"/>
                    <a:pt x="275" y="68"/>
                    <a:pt x="261" y="70"/>
                  </a:cubicBezTo>
                  <a:cubicBezTo>
                    <a:pt x="261" y="71"/>
                    <a:pt x="260" y="71"/>
                    <a:pt x="260" y="70"/>
                  </a:cubicBezTo>
                  <a:cubicBezTo>
                    <a:pt x="254" y="70"/>
                    <a:pt x="250" y="67"/>
                    <a:pt x="247" y="62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4" y="53"/>
                    <a:pt x="246" y="45"/>
                    <a:pt x="247" y="37"/>
                  </a:cubicBezTo>
                  <a:cubicBezTo>
                    <a:pt x="248" y="35"/>
                    <a:pt x="248" y="33"/>
                    <a:pt x="248" y="30"/>
                  </a:cubicBezTo>
                  <a:cubicBezTo>
                    <a:pt x="248" y="27"/>
                    <a:pt x="247" y="25"/>
                    <a:pt x="243" y="23"/>
                  </a:cubicBezTo>
                  <a:cubicBezTo>
                    <a:pt x="236" y="20"/>
                    <a:pt x="234" y="17"/>
                    <a:pt x="234" y="12"/>
                  </a:cubicBezTo>
                  <a:cubicBezTo>
                    <a:pt x="234" y="12"/>
                    <a:pt x="234" y="12"/>
                    <a:pt x="234" y="12"/>
                  </a:cubicBezTo>
                  <a:cubicBezTo>
                    <a:pt x="234" y="12"/>
                    <a:pt x="234" y="11"/>
                    <a:pt x="234" y="11"/>
                  </a:cubicBezTo>
                  <a:cubicBezTo>
                    <a:pt x="235" y="9"/>
                    <a:pt x="231" y="6"/>
                    <a:pt x="228" y="4"/>
                  </a:cubicBezTo>
                  <a:cubicBezTo>
                    <a:pt x="227" y="4"/>
                    <a:pt x="226" y="3"/>
                    <a:pt x="225" y="2"/>
                  </a:cubicBezTo>
                  <a:cubicBezTo>
                    <a:pt x="224" y="3"/>
                    <a:pt x="222" y="4"/>
                    <a:pt x="219" y="5"/>
                  </a:cubicBezTo>
                  <a:cubicBezTo>
                    <a:pt x="218" y="5"/>
                    <a:pt x="217" y="5"/>
                    <a:pt x="217" y="5"/>
                  </a:cubicBezTo>
                  <a:cubicBezTo>
                    <a:pt x="213" y="5"/>
                    <a:pt x="211" y="3"/>
                    <a:pt x="208" y="0"/>
                  </a:cubicBezTo>
                  <a:cubicBezTo>
                    <a:pt x="208" y="0"/>
                    <a:pt x="208" y="0"/>
                    <a:pt x="207" y="0"/>
                  </a:cubicBezTo>
                  <a:cubicBezTo>
                    <a:pt x="207" y="0"/>
                    <a:pt x="206" y="0"/>
                    <a:pt x="206" y="0"/>
                  </a:cubicBezTo>
                  <a:cubicBezTo>
                    <a:pt x="205" y="1"/>
                    <a:pt x="204" y="2"/>
                    <a:pt x="202" y="3"/>
                  </a:cubicBezTo>
                  <a:cubicBezTo>
                    <a:pt x="201" y="4"/>
                    <a:pt x="199" y="3"/>
                    <a:pt x="198" y="1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195" y="3"/>
                    <a:pt x="191" y="4"/>
                    <a:pt x="188" y="5"/>
                  </a:cubicBezTo>
                  <a:cubicBezTo>
                    <a:pt x="183" y="7"/>
                    <a:pt x="179" y="8"/>
                    <a:pt x="177" y="10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77" y="14"/>
                    <a:pt x="179" y="16"/>
                    <a:pt x="181" y="19"/>
                  </a:cubicBezTo>
                  <a:cubicBezTo>
                    <a:pt x="182" y="21"/>
                    <a:pt x="185" y="24"/>
                    <a:pt x="186" y="29"/>
                  </a:cubicBezTo>
                  <a:cubicBezTo>
                    <a:pt x="189" y="37"/>
                    <a:pt x="189" y="43"/>
                    <a:pt x="185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3" y="50"/>
                    <a:pt x="179" y="51"/>
                    <a:pt x="176" y="53"/>
                  </a:cubicBezTo>
                  <a:cubicBezTo>
                    <a:pt x="172" y="54"/>
                    <a:pt x="168" y="56"/>
                    <a:pt x="167" y="59"/>
                  </a:cubicBezTo>
                  <a:cubicBezTo>
                    <a:pt x="166" y="63"/>
                    <a:pt x="168" y="66"/>
                    <a:pt x="171" y="70"/>
                  </a:cubicBezTo>
                  <a:cubicBezTo>
                    <a:pt x="172" y="71"/>
                    <a:pt x="173" y="73"/>
                    <a:pt x="174" y="75"/>
                  </a:cubicBezTo>
                  <a:cubicBezTo>
                    <a:pt x="174" y="77"/>
                    <a:pt x="174" y="79"/>
                    <a:pt x="174" y="81"/>
                  </a:cubicBezTo>
                  <a:cubicBezTo>
                    <a:pt x="173" y="85"/>
                    <a:pt x="173" y="90"/>
                    <a:pt x="176" y="94"/>
                  </a:cubicBezTo>
                  <a:cubicBezTo>
                    <a:pt x="179" y="97"/>
                    <a:pt x="184" y="98"/>
                    <a:pt x="189" y="99"/>
                  </a:cubicBezTo>
                  <a:cubicBezTo>
                    <a:pt x="194" y="101"/>
                    <a:pt x="198" y="102"/>
                    <a:pt x="199" y="105"/>
                  </a:cubicBezTo>
                  <a:cubicBezTo>
                    <a:pt x="200" y="107"/>
                    <a:pt x="198" y="110"/>
                    <a:pt x="195" y="113"/>
                  </a:cubicBezTo>
                  <a:cubicBezTo>
                    <a:pt x="192" y="117"/>
                    <a:pt x="189" y="121"/>
                    <a:pt x="190" y="126"/>
                  </a:cubicBezTo>
                  <a:cubicBezTo>
                    <a:pt x="191" y="131"/>
                    <a:pt x="196" y="134"/>
                    <a:pt x="200" y="137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1" y="140"/>
                    <a:pt x="202" y="141"/>
                    <a:pt x="202" y="142"/>
                  </a:cubicBezTo>
                  <a:cubicBezTo>
                    <a:pt x="202" y="146"/>
                    <a:pt x="202" y="150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6" y="159"/>
                    <a:pt x="207" y="160"/>
                    <a:pt x="207" y="161"/>
                  </a:cubicBezTo>
                  <a:cubicBezTo>
                    <a:pt x="207" y="161"/>
                    <a:pt x="207" y="161"/>
                    <a:pt x="207" y="162"/>
                  </a:cubicBezTo>
                  <a:cubicBezTo>
                    <a:pt x="211" y="166"/>
                    <a:pt x="209" y="175"/>
                    <a:pt x="207" y="183"/>
                  </a:cubicBezTo>
                  <a:cubicBezTo>
                    <a:pt x="207" y="183"/>
                    <a:pt x="207" y="183"/>
                    <a:pt x="207" y="183"/>
                  </a:cubicBezTo>
                  <a:cubicBezTo>
                    <a:pt x="204" y="185"/>
                    <a:pt x="201" y="188"/>
                    <a:pt x="198" y="190"/>
                  </a:cubicBezTo>
                  <a:cubicBezTo>
                    <a:pt x="197" y="191"/>
                    <a:pt x="196" y="191"/>
                    <a:pt x="194" y="191"/>
                  </a:cubicBezTo>
                  <a:cubicBezTo>
                    <a:pt x="194" y="191"/>
                    <a:pt x="193" y="191"/>
                    <a:pt x="192" y="191"/>
                  </a:cubicBezTo>
                  <a:cubicBezTo>
                    <a:pt x="191" y="191"/>
                    <a:pt x="191" y="191"/>
                    <a:pt x="190" y="191"/>
                  </a:cubicBezTo>
                  <a:cubicBezTo>
                    <a:pt x="189" y="191"/>
                    <a:pt x="188" y="191"/>
                    <a:pt x="187" y="192"/>
                  </a:cubicBezTo>
                  <a:cubicBezTo>
                    <a:pt x="187" y="192"/>
                    <a:pt x="187" y="192"/>
                    <a:pt x="187" y="192"/>
                  </a:cubicBezTo>
                  <a:cubicBezTo>
                    <a:pt x="187" y="193"/>
                    <a:pt x="187" y="194"/>
                    <a:pt x="187" y="195"/>
                  </a:cubicBezTo>
                  <a:cubicBezTo>
                    <a:pt x="187" y="198"/>
                    <a:pt x="187" y="201"/>
                    <a:pt x="184" y="203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3" y="203"/>
                    <a:pt x="182" y="202"/>
                    <a:pt x="182" y="201"/>
                  </a:cubicBezTo>
                  <a:cubicBezTo>
                    <a:pt x="181" y="199"/>
                    <a:pt x="180" y="197"/>
                    <a:pt x="177" y="197"/>
                  </a:cubicBezTo>
                  <a:cubicBezTo>
                    <a:pt x="177" y="197"/>
                    <a:pt x="176" y="197"/>
                    <a:pt x="175" y="198"/>
                  </a:cubicBezTo>
                  <a:cubicBezTo>
                    <a:pt x="174" y="199"/>
                    <a:pt x="173" y="200"/>
                    <a:pt x="172" y="200"/>
                  </a:cubicBezTo>
                  <a:cubicBezTo>
                    <a:pt x="168" y="203"/>
                    <a:pt x="167" y="204"/>
                    <a:pt x="164" y="217"/>
                  </a:cubicBezTo>
                  <a:cubicBezTo>
                    <a:pt x="163" y="217"/>
                    <a:pt x="162" y="217"/>
                    <a:pt x="162" y="217"/>
                  </a:cubicBezTo>
                  <a:cubicBezTo>
                    <a:pt x="160" y="216"/>
                    <a:pt x="159" y="215"/>
                    <a:pt x="157" y="215"/>
                  </a:cubicBezTo>
                  <a:cubicBezTo>
                    <a:pt x="157" y="215"/>
                    <a:pt x="156" y="215"/>
                    <a:pt x="155" y="216"/>
                  </a:cubicBezTo>
                  <a:cubicBezTo>
                    <a:pt x="154" y="217"/>
                    <a:pt x="153" y="218"/>
                    <a:pt x="152" y="218"/>
                  </a:cubicBezTo>
                  <a:cubicBezTo>
                    <a:pt x="150" y="220"/>
                    <a:pt x="149" y="221"/>
                    <a:pt x="148" y="221"/>
                  </a:cubicBezTo>
                  <a:cubicBezTo>
                    <a:pt x="148" y="221"/>
                    <a:pt x="148" y="221"/>
                    <a:pt x="148" y="221"/>
                  </a:cubicBezTo>
                  <a:cubicBezTo>
                    <a:pt x="148" y="221"/>
                    <a:pt x="147" y="221"/>
                    <a:pt x="147" y="220"/>
                  </a:cubicBezTo>
                  <a:cubicBezTo>
                    <a:pt x="145" y="214"/>
                    <a:pt x="141" y="206"/>
                    <a:pt x="137" y="205"/>
                  </a:cubicBezTo>
                  <a:cubicBezTo>
                    <a:pt x="136" y="204"/>
                    <a:pt x="135" y="204"/>
                    <a:pt x="135" y="204"/>
                  </a:cubicBezTo>
                  <a:cubicBezTo>
                    <a:pt x="134" y="204"/>
                    <a:pt x="132" y="205"/>
                    <a:pt x="131" y="205"/>
                  </a:cubicBezTo>
                  <a:cubicBezTo>
                    <a:pt x="129" y="206"/>
                    <a:pt x="128" y="207"/>
                    <a:pt x="126" y="207"/>
                  </a:cubicBezTo>
                  <a:cubicBezTo>
                    <a:pt x="126" y="207"/>
                    <a:pt x="125" y="207"/>
                    <a:pt x="124" y="207"/>
                  </a:cubicBezTo>
                  <a:cubicBezTo>
                    <a:pt x="120" y="201"/>
                    <a:pt x="117" y="199"/>
                    <a:pt x="112" y="199"/>
                  </a:cubicBezTo>
                  <a:cubicBezTo>
                    <a:pt x="112" y="199"/>
                    <a:pt x="111" y="199"/>
                    <a:pt x="111" y="199"/>
                  </a:cubicBezTo>
                  <a:cubicBezTo>
                    <a:pt x="111" y="199"/>
                    <a:pt x="111" y="199"/>
                    <a:pt x="110" y="199"/>
                  </a:cubicBezTo>
                  <a:cubicBezTo>
                    <a:pt x="105" y="202"/>
                    <a:pt x="101" y="206"/>
                    <a:pt x="99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103" y="218"/>
                    <a:pt x="108" y="221"/>
                    <a:pt x="111" y="222"/>
                  </a:cubicBezTo>
                  <a:cubicBezTo>
                    <a:pt x="113" y="223"/>
                    <a:pt x="114" y="224"/>
                    <a:pt x="115" y="225"/>
                  </a:cubicBezTo>
                  <a:cubicBezTo>
                    <a:pt x="115" y="227"/>
                    <a:pt x="115" y="230"/>
                    <a:pt x="114" y="233"/>
                  </a:cubicBezTo>
                  <a:cubicBezTo>
                    <a:pt x="113" y="234"/>
                    <a:pt x="112" y="234"/>
                    <a:pt x="112" y="234"/>
                  </a:cubicBezTo>
                  <a:cubicBezTo>
                    <a:pt x="111" y="234"/>
                    <a:pt x="111" y="233"/>
                    <a:pt x="110" y="232"/>
                  </a:cubicBezTo>
                  <a:cubicBezTo>
                    <a:pt x="109" y="232"/>
                    <a:pt x="108" y="230"/>
                    <a:pt x="107" y="229"/>
                  </a:cubicBezTo>
                  <a:cubicBezTo>
                    <a:pt x="106" y="228"/>
                    <a:pt x="104" y="228"/>
                    <a:pt x="102" y="227"/>
                  </a:cubicBezTo>
                  <a:cubicBezTo>
                    <a:pt x="101" y="226"/>
                    <a:pt x="100" y="226"/>
                    <a:pt x="99" y="225"/>
                  </a:cubicBezTo>
                  <a:cubicBezTo>
                    <a:pt x="97" y="224"/>
                    <a:pt x="96" y="222"/>
                    <a:pt x="95" y="221"/>
                  </a:cubicBezTo>
                  <a:cubicBezTo>
                    <a:pt x="94" y="220"/>
                    <a:pt x="94" y="220"/>
                    <a:pt x="93" y="220"/>
                  </a:cubicBezTo>
                  <a:cubicBezTo>
                    <a:pt x="92" y="220"/>
                    <a:pt x="92" y="221"/>
                    <a:pt x="91" y="222"/>
                  </a:cubicBezTo>
                  <a:cubicBezTo>
                    <a:pt x="91" y="223"/>
                    <a:pt x="90" y="223"/>
                    <a:pt x="89" y="223"/>
                  </a:cubicBezTo>
                  <a:cubicBezTo>
                    <a:pt x="89" y="223"/>
                    <a:pt x="89" y="223"/>
                    <a:pt x="89" y="223"/>
                  </a:cubicBezTo>
                  <a:cubicBezTo>
                    <a:pt x="87" y="219"/>
                    <a:pt x="84" y="217"/>
                    <a:pt x="82" y="215"/>
                  </a:cubicBezTo>
                  <a:cubicBezTo>
                    <a:pt x="80" y="214"/>
                    <a:pt x="78" y="212"/>
                    <a:pt x="76" y="208"/>
                  </a:cubicBezTo>
                  <a:cubicBezTo>
                    <a:pt x="76" y="208"/>
                    <a:pt x="76" y="208"/>
                    <a:pt x="76" y="208"/>
                  </a:cubicBezTo>
                  <a:cubicBezTo>
                    <a:pt x="75" y="208"/>
                    <a:pt x="75" y="207"/>
                    <a:pt x="74" y="207"/>
                  </a:cubicBezTo>
                  <a:cubicBezTo>
                    <a:pt x="72" y="207"/>
                    <a:pt x="72" y="209"/>
                    <a:pt x="72" y="211"/>
                  </a:cubicBezTo>
                  <a:cubicBezTo>
                    <a:pt x="72" y="213"/>
                    <a:pt x="72" y="215"/>
                    <a:pt x="70" y="217"/>
                  </a:cubicBezTo>
                  <a:cubicBezTo>
                    <a:pt x="68" y="218"/>
                    <a:pt x="67" y="220"/>
                    <a:pt x="67" y="222"/>
                  </a:cubicBezTo>
                  <a:cubicBezTo>
                    <a:pt x="68" y="223"/>
                    <a:pt x="69" y="225"/>
                    <a:pt x="70" y="225"/>
                  </a:cubicBezTo>
                  <a:cubicBezTo>
                    <a:pt x="69" y="231"/>
                    <a:pt x="68" y="236"/>
                    <a:pt x="67" y="241"/>
                  </a:cubicBezTo>
                  <a:cubicBezTo>
                    <a:pt x="67" y="241"/>
                    <a:pt x="67" y="240"/>
                    <a:pt x="66" y="238"/>
                  </a:cubicBezTo>
                  <a:cubicBezTo>
                    <a:pt x="66" y="236"/>
                    <a:pt x="66" y="232"/>
                    <a:pt x="63" y="232"/>
                  </a:cubicBezTo>
                  <a:cubicBezTo>
                    <a:pt x="60" y="232"/>
                    <a:pt x="59" y="233"/>
                    <a:pt x="58" y="234"/>
                  </a:cubicBezTo>
                  <a:cubicBezTo>
                    <a:pt x="58" y="234"/>
                    <a:pt x="58" y="234"/>
                    <a:pt x="57" y="233"/>
                  </a:cubicBezTo>
                  <a:cubicBezTo>
                    <a:pt x="57" y="231"/>
                    <a:pt x="56" y="229"/>
                    <a:pt x="54" y="229"/>
                  </a:cubicBezTo>
                  <a:cubicBezTo>
                    <a:pt x="54" y="229"/>
                    <a:pt x="54" y="229"/>
                    <a:pt x="54" y="229"/>
                  </a:cubicBezTo>
                  <a:cubicBezTo>
                    <a:pt x="52" y="229"/>
                    <a:pt x="51" y="230"/>
                    <a:pt x="48" y="232"/>
                  </a:cubicBezTo>
                  <a:cubicBezTo>
                    <a:pt x="48" y="232"/>
                    <a:pt x="47" y="233"/>
                    <a:pt x="47" y="233"/>
                  </a:cubicBezTo>
                  <a:cubicBezTo>
                    <a:pt x="46" y="233"/>
                    <a:pt x="46" y="233"/>
                    <a:pt x="46" y="233"/>
                  </a:cubicBezTo>
                  <a:cubicBezTo>
                    <a:pt x="45" y="233"/>
                    <a:pt x="44" y="233"/>
                    <a:pt x="43" y="233"/>
                  </a:cubicBezTo>
                  <a:cubicBezTo>
                    <a:pt x="42" y="233"/>
                    <a:pt x="41" y="232"/>
                    <a:pt x="41" y="232"/>
                  </a:cubicBezTo>
                  <a:cubicBezTo>
                    <a:pt x="40" y="232"/>
                    <a:pt x="40" y="232"/>
                    <a:pt x="39" y="232"/>
                  </a:cubicBezTo>
                  <a:cubicBezTo>
                    <a:pt x="38" y="233"/>
                    <a:pt x="37" y="235"/>
                    <a:pt x="36" y="236"/>
                  </a:cubicBezTo>
                  <a:cubicBezTo>
                    <a:pt x="34" y="238"/>
                    <a:pt x="33" y="241"/>
                    <a:pt x="29" y="242"/>
                  </a:cubicBezTo>
                  <a:cubicBezTo>
                    <a:pt x="29" y="241"/>
                    <a:pt x="28" y="240"/>
                    <a:pt x="28" y="239"/>
                  </a:cubicBezTo>
                  <a:cubicBezTo>
                    <a:pt x="27" y="237"/>
                    <a:pt x="26" y="235"/>
                    <a:pt x="24" y="234"/>
                  </a:cubicBezTo>
                  <a:cubicBezTo>
                    <a:pt x="22" y="233"/>
                    <a:pt x="21" y="233"/>
                    <a:pt x="19" y="232"/>
                  </a:cubicBezTo>
                  <a:cubicBezTo>
                    <a:pt x="17" y="232"/>
                    <a:pt x="14" y="231"/>
                    <a:pt x="13" y="229"/>
                  </a:cubicBezTo>
                  <a:cubicBezTo>
                    <a:pt x="15" y="222"/>
                    <a:pt x="16" y="219"/>
                    <a:pt x="15" y="217"/>
                  </a:cubicBezTo>
                  <a:cubicBezTo>
                    <a:pt x="14" y="217"/>
                    <a:pt x="14" y="217"/>
                    <a:pt x="13" y="217"/>
                  </a:cubicBezTo>
                  <a:cubicBezTo>
                    <a:pt x="13" y="217"/>
                    <a:pt x="13" y="217"/>
                    <a:pt x="13" y="217"/>
                  </a:cubicBezTo>
                  <a:cubicBezTo>
                    <a:pt x="11" y="216"/>
                    <a:pt x="9" y="216"/>
                    <a:pt x="7" y="216"/>
                  </a:cubicBezTo>
                  <a:cubicBezTo>
                    <a:pt x="5" y="216"/>
                    <a:pt x="4" y="216"/>
                    <a:pt x="2" y="217"/>
                  </a:cubicBezTo>
                  <a:cubicBezTo>
                    <a:pt x="0" y="220"/>
                    <a:pt x="1" y="226"/>
                    <a:pt x="2" y="234"/>
                  </a:cubicBezTo>
                  <a:cubicBezTo>
                    <a:pt x="1" y="242"/>
                    <a:pt x="1" y="251"/>
                    <a:pt x="0" y="259"/>
                  </a:cubicBezTo>
                  <a:cubicBezTo>
                    <a:pt x="2" y="282"/>
                    <a:pt x="4" y="302"/>
                    <a:pt x="6" y="320"/>
                  </a:cubicBezTo>
                  <a:cubicBezTo>
                    <a:pt x="4" y="330"/>
                    <a:pt x="2" y="340"/>
                    <a:pt x="3" y="348"/>
                  </a:cubicBezTo>
                  <a:cubicBezTo>
                    <a:pt x="3" y="348"/>
                    <a:pt x="3" y="348"/>
                    <a:pt x="3" y="348"/>
                  </a:cubicBezTo>
                  <a:cubicBezTo>
                    <a:pt x="3" y="348"/>
                    <a:pt x="4" y="348"/>
                    <a:pt x="4" y="348"/>
                  </a:cubicBezTo>
                  <a:cubicBezTo>
                    <a:pt x="4" y="348"/>
                    <a:pt x="4" y="348"/>
                    <a:pt x="4" y="348"/>
                  </a:cubicBezTo>
                  <a:cubicBezTo>
                    <a:pt x="5" y="348"/>
                    <a:pt x="5" y="348"/>
                    <a:pt x="6" y="348"/>
                  </a:cubicBezTo>
                  <a:cubicBezTo>
                    <a:pt x="12" y="348"/>
                    <a:pt x="17" y="354"/>
                    <a:pt x="22" y="366"/>
                  </a:cubicBezTo>
                  <a:cubicBezTo>
                    <a:pt x="22" y="365"/>
                    <a:pt x="22" y="364"/>
                    <a:pt x="22" y="364"/>
                  </a:cubicBezTo>
                  <a:cubicBezTo>
                    <a:pt x="24" y="359"/>
                    <a:pt x="26" y="355"/>
                    <a:pt x="30" y="353"/>
                  </a:cubicBezTo>
                  <a:cubicBezTo>
                    <a:pt x="31" y="353"/>
                    <a:pt x="33" y="352"/>
                    <a:pt x="35" y="352"/>
                  </a:cubicBezTo>
                  <a:cubicBezTo>
                    <a:pt x="37" y="351"/>
                    <a:pt x="39" y="351"/>
                    <a:pt x="40" y="350"/>
                  </a:cubicBezTo>
                  <a:cubicBezTo>
                    <a:pt x="41" y="350"/>
                    <a:pt x="41" y="350"/>
                    <a:pt x="42" y="349"/>
                  </a:cubicBezTo>
                  <a:cubicBezTo>
                    <a:pt x="43" y="348"/>
                    <a:pt x="44" y="346"/>
                    <a:pt x="47" y="346"/>
                  </a:cubicBezTo>
                  <a:cubicBezTo>
                    <a:pt x="48" y="346"/>
                    <a:pt x="49" y="346"/>
                    <a:pt x="51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6" y="351"/>
                    <a:pt x="55" y="356"/>
                    <a:pt x="55" y="361"/>
                  </a:cubicBezTo>
                  <a:cubicBezTo>
                    <a:pt x="55" y="367"/>
                    <a:pt x="55" y="368"/>
                    <a:pt x="57" y="368"/>
                  </a:cubicBezTo>
                  <a:cubicBezTo>
                    <a:pt x="62" y="368"/>
                    <a:pt x="65" y="364"/>
                    <a:pt x="68" y="360"/>
                  </a:cubicBezTo>
                  <a:cubicBezTo>
                    <a:pt x="69" y="359"/>
                    <a:pt x="69" y="359"/>
                    <a:pt x="69" y="359"/>
                  </a:cubicBezTo>
                  <a:cubicBezTo>
                    <a:pt x="69" y="358"/>
                    <a:pt x="69" y="358"/>
                    <a:pt x="69" y="358"/>
                  </a:cubicBezTo>
                  <a:cubicBezTo>
                    <a:pt x="71" y="354"/>
                    <a:pt x="72" y="349"/>
                    <a:pt x="76" y="346"/>
                  </a:cubicBezTo>
                  <a:cubicBezTo>
                    <a:pt x="78" y="345"/>
                    <a:pt x="81" y="345"/>
                    <a:pt x="83" y="346"/>
                  </a:cubicBezTo>
                  <a:cubicBezTo>
                    <a:pt x="83" y="346"/>
                    <a:pt x="83" y="346"/>
                    <a:pt x="83" y="346"/>
                  </a:cubicBezTo>
                  <a:cubicBezTo>
                    <a:pt x="83" y="345"/>
                    <a:pt x="84" y="345"/>
                    <a:pt x="84" y="343"/>
                  </a:cubicBezTo>
                  <a:cubicBezTo>
                    <a:pt x="84" y="342"/>
                    <a:pt x="84" y="340"/>
                    <a:pt x="85" y="339"/>
                  </a:cubicBezTo>
                  <a:cubicBezTo>
                    <a:pt x="86" y="336"/>
                    <a:pt x="88" y="334"/>
                    <a:pt x="89" y="332"/>
                  </a:cubicBezTo>
                  <a:cubicBezTo>
                    <a:pt x="91" y="331"/>
                    <a:pt x="92" y="329"/>
                    <a:pt x="92" y="328"/>
                  </a:cubicBezTo>
                  <a:cubicBezTo>
                    <a:pt x="92" y="326"/>
                    <a:pt x="92" y="324"/>
                    <a:pt x="92" y="322"/>
                  </a:cubicBezTo>
                  <a:cubicBezTo>
                    <a:pt x="91" y="316"/>
                    <a:pt x="89" y="309"/>
                    <a:pt x="96" y="304"/>
                  </a:cubicBezTo>
                  <a:cubicBezTo>
                    <a:pt x="97" y="303"/>
                    <a:pt x="98" y="303"/>
                    <a:pt x="99" y="303"/>
                  </a:cubicBezTo>
                  <a:cubicBezTo>
                    <a:pt x="102" y="303"/>
                    <a:pt x="105" y="306"/>
                    <a:pt x="107" y="309"/>
                  </a:cubicBezTo>
                  <a:cubicBezTo>
                    <a:pt x="107" y="309"/>
                    <a:pt x="108" y="310"/>
                    <a:pt x="108" y="310"/>
                  </a:cubicBezTo>
                  <a:cubicBezTo>
                    <a:pt x="108" y="307"/>
                    <a:pt x="110" y="306"/>
                    <a:pt x="114" y="305"/>
                  </a:cubicBezTo>
                  <a:cubicBezTo>
                    <a:pt x="114" y="305"/>
                    <a:pt x="114" y="305"/>
                    <a:pt x="114" y="305"/>
                  </a:cubicBezTo>
                  <a:cubicBezTo>
                    <a:pt x="116" y="305"/>
                    <a:pt x="117" y="306"/>
                    <a:pt x="118" y="307"/>
                  </a:cubicBezTo>
                  <a:cubicBezTo>
                    <a:pt x="118" y="308"/>
                    <a:pt x="118" y="308"/>
                    <a:pt x="118" y="308"/>
                  </a:cubicBezTo>
                  <a:cubicBezTo>
                    <a:pt x="119" y="311"/>
                    <a:pt x="122" y="314"/>
                    <a:pt x="127" y="315"/>
                  </a:cubicBezTo>
                  <a:cubicBezTo>
                    <a:pt x="127" y="316"/>
                    <a:pt x="127" y="316"/>
                    <a:pt x="127" y="316"/>
                  </a:cubicBezTo>
                  <a:cubicBezTo>
                    <a:pt x="128" y="316"/>
                    <a:pt x="129" y="317"/>
                    <a:pt x="129" y="318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29" y="321"/>
                    <a:pt x="129" y="323"/>
                    <a:pt x="130" y="324"/>
                  </a:cubicBezTo>
                  <a:cubicBezTo>
                    <a:pt x="131" y="325"/>
                    <a:pt x="132" y="326"/>
                    <a:pt x="133" y="327"/>
                  </a:cubicBezTo>
                  <a:cubicBezTo>
                    <a:pt x="135" y="328"/>
                    <a:pt x="137" y="329"/>
                    <a:pt x="138" y="332"/>
                  </a:cubicBezTo>
                  <a:cubicBezTo>
                    <a:pt x="139" y="333"/>
                    <a:pt x="139" y="335"/>
                    <a:pt x="139" y="336"/>
                  </a:cubicBezTo>
                  <a:cubicBezTo>
                    <a:pt x="139" y="336"/>
                    <a:pt x="139" y="337"/>
                    <a:pt x="139" y="337"/>
                  </a:cubicBezTo>
                  <a:cubicBezTo>
                    <a:pt x="143" y="339"/>
                    <a:pt x="148" y="340"/>
                    <a:pt x="152" y="341"/>
                  </a:cubicBezTo>
                  <a:cubicBezTo>
                    <a:pt x="156" y="342"/>
                    <a:pt x="156" y="342"/>
                    <a:pt x="156" y="342"/>
                  </a:cubicBezTo>
                  <a:cubicBezTo>
                    <a:pt x="157" y="342"/>
                    <a:pt x="158" y="342"/>
                    <a:pt x="158" y="343"/>
                  </a:cubicBezTo>
                  <a:cubicBezTo>
                    <a:pt x="158" y="344"/>
                    <a:pt x="158" y="344"/>
                    <a:pt x="158" y="344"/>
                  </a:cubicBezTo>
                  <a:cubicBezTo>
                    <a:pt x="164" y="356"/>
                    <a:pt x="168" y="367"/>
                    <a:pt x="170" y="376"/>
                  </a:cubicBezTo>
                  <a:cubicBezTo>
                    <a:pt x="170" y="376"/>
                    <a:pt x="170" y="376"/>
                    <a:pt x="170" y="376"/>
                  </a:cubicBezTo>
                  <a:cubicBezTo>
                    <a:pt x="169" y="386"/>
                    <a:pt x="169" y="395"/>
                    <a:pt x="172" y="404"/>
                  </a:cubicBezTo>
                  <a:cubicBezTo>
                    <a:pt x="173" y="405"/>
                    <a:pt x="174" y="406"/>
                    <a:pt x="175" y="407"/>
                  </a:cubicBezTo>
                  <a:cubicBezTo>
                    <a:pt x="175" y="408"/>
                    <a:pt x="175" y="408"/>
                    <a:pt x="175" y="408"/>
                  </a:cubicBezTo>
                  <a:cubicBezTo>
                    <a:pt x="183" y="419"/>
                    <a:pt x="191" y="431"/>
                    <a:pt x="183" y="442"/>
                  </a:cubicBezTo>
                  <a:cubicBezTo>
                    <a:pt x="183" y="442"/>
                    <a:pt x="183" y="442"/>
                    <a:pt x="183" y="442"/>
                  </a:cubicBezTo>
                  <a:cubicBezTo>
                    <a:pt x="190" y="449"/>
                    <a:pt x="202" y="463"/>
                    <a:pt x="200" y="476"/>
                  </a:cubicBezTo>
                  <a:cubicBezTo>
                    <a:pt x="200" y="476"/>
                    <a:pt x="200" y="476"/>
                    <a:pt x="200" y="476"/>
                  </a:cubicBezTo>
                  <a:cubicBezTo>
                    <a:pt x="210" y="474"/>
                    <a:pt x="220" y="470"/>
                    <a:pt x="227" y="467"/>
                  </a:cubicBezTo>
                  <a:cubicBezTo>
                    <a:pt x="229" y="467"/>
                    <a:pt x="231" y="466"/>
                    <a:pt x="233" y="465"/>
                  </a:cubicBezTo>
                  <a:cubicBezTo>
                    <a:pt x="234" y="466"/>
                    <a:pt x="235" y="467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41" y="470"/>
                    <a:pt x="245" y="471"/>
                    <a:pt x="249" y="471"/>
                  </a:cubicBezTo>
                  <a:cubicBezTo>
                    <a:pt x="251" y="471"/>
                    <a:pt x="254" y="471"/>
                    <a:pt x="257" y="470"/>
                  </a:cubicBezTo>
                  <a:cubicBezTo>
                    <a:pt x="260" y="472"/>
                    <a:pt x="263" y="474"/>
                    <a:pt x="265" y="475"/>
                  </a:cubicBezTo>
                  <a:cubicBezTo>
                    <a:pt x="272" y="479"/>
                    <a:pt x="274" y="481"/>
                    <a:pt x="277" y="481"/>
                  </a:cubicBezTo>
                  <a:cubicBezTo>
                    <a:pt x="279" y="481"/>
                    <a:pt x="280" y="480"/>
                    <a:pt x="283" y="480"/>
                  </a:cubicBezTo>
                  <a:cubicBezTo>
                    <a:pt x="285" y="479"/>
                    <a:pt x="285" y="479"/>
                    <a:pt x="285" y="479"/>
                  </a:cubicBezTo>
                  <a:cubicBezTo>
                    <a:pt x="288" y="480"/>
                    <a:pt x="291" y="480"/>
                    <a:pt x="293" y="480"/>
                  </a:cubicBezTo>
                  <a:cubicBezTo>
                    <a:pt x="299" y="480"/>
                    <a:pt x="303" y="478"/>
                    <a:pt x="305" y="474"/>
                  </a:cubicBezTo>
                  <a:cubicBezTo>
                    <a:pt x="305" y="474"/>
                    <a:pt x="305" y="473"/>
                    <a:pt x="304" y="473"/>
                  </a:cubicBezTo>
                  <a:cubicBezTo>
                    <a:pt x="294" y="464"/>
                    <a:pt x="289" y="456"/>
                    <a:pt x="290" y="449"/>
                  </a:cubicBezTo>
                  <a:cubicBezTo>
                    <a:pt x="290" y="447"/>
                    <a:pt x="291" y="446"/>
                    <a:pt x="292" y="446"/>
                  </a:cubicBezTo>
                  <a:cubicBezTo>
                    <a:pt x="295" y="446"/>
                    <a:pt x="301" y="451"/>
                    <a:pt x="303" y="453"/>
                  </a:cubicBezTo>
                  <a:cubicBezTo>
                    <a:pt x="303" y="453"/>
                    <a:pt x="303" y="453"/>
                    <a:pt x="303" y="453"/>
                  </a:cubicBezTo>
                  <a:cubicBezTo>
                    <a:pt x="303" y="453"/>
                    <a:pt x="304" y="454"/>
                    <a:pt x="304" y="454"/>
                  </a:cubicBezTo>
                  <a:cubicBezTo>
                    <a:pt x="304" y="454"/>
                    <a:pt x="304" y="454"/>
                    <a:pt x="304" y="453"/>
                  </a:cubicBezTo>
                  <a:cubicBezTo>
                    <a:pt x="305" y="453"/>
                    <a:pt x="305" y="453"/>
                    <a:pt x="305" y="453"/>
                  </a:cubicBezTo>
                  <a:cubicBezTo>
                    <a:pt x="306" y="438"/>
                    <a:pt x="309" y="424"/>
                    <a:pt x="314" y="412"/>
                  </a:cubicBezTo>
                  <a:cubicBezTo>
                    <a:pt x="315" y="406"/>
                    <a:pt x="305" y="398"/>
                    <a:pt x="298" y="393"/>
                  </a:cubicBezTo>
                  <a:cubicBezTo>
                    <a:pt x="296" y="391"/>
                    <a:pt x="292" y="388"/>
                    <a:pt x="292" y="388"/>
                  </a:cubicBezTo>
                  <a:cubicBezTo>
                    <a:pt x="292" y="388"/>
                    <a:pt x="292" y="387"/>
                    <a:pt x="292" y="387"/>
                  </a:cubicBezTo>
                  <a:cubicBezTo>
                    <a:pt x="293" y="384"/>
                    <a:pt x="296" y="383"/>
                    <a:pt x="299" y="381"/>
                  </a:cubicBezTo>
                  <a:cubicBezTo>
                    <a:pt x="302" y="380"/>
                    <a:pt x="304" y="379"/>
                    <a:pt x="305" y="377"/>
                  </a:cubicBezTo>
                  <a:cubicBezTo>
                    <a:pt x="306" y="373"/>
                    <a:pt x="304" y="369"/>
                    <a:pt x="302" y="366"/>
                  </a:cubicBezTo>
                  <a:cubicBezTo>
                    <a:pt x="299" y="361"/>
                    <a:pt x="297" y="357"/>
                    <a:pt x="300" y="354"/>
                  </a:cubicBezTo>
                  <a:cubicBezTo>
                    <a:pt x="301" y="352"/>
                    <a:pt x="306" y="352"/>
                    <a:pt x="307" y="351"/>
                  </a:cubicBezTo>
                  <a:cubicBezTo>
                    <a:pt x="307" y="351"/>
                    <a:pt x="307" y="351"/>
                    <a:pt x="307" y="351"/>
                  </a:cubicBezTo>
                  <a:cubicBezTo>
                    <a:pt x="308" y="351"/>
                    <a:pt x="308" y="351"/>
                    <a:pt x="308" y="351"/>
                  </a:cubicBezTo>
                  <a:cubicBezTo>
                    <a:pt x="315" y="351"/>
                    <a:pt x="325" y="349"/>
                    <a:pt x="328" y="347"/>
                  </a:cubicBezTo>
                  <a:cubicBezTo>
                    <a:pt x="334" y="341"/>
                    <a:pt x="337" y="335"/>
                    <a:pt x="336" y="327"/>
                  </a:cubicBezTo>
                  <a:cubicBezTo>
                    <a:pt x="336" y="325"/>
                    <a:pt x="336" y="324"/>
                    <a:pt x="337" y="323"/>
                  </a:cubicBezTo>
                  <a:cubicBezTo>
                    <a:pt x="339" y="321"/>
                    <a:pt x="342" y="320"/>
                    <a:pt x="348" y="320"/>
                  </a:cubicBezTo>
                  <a:cubicBezTo>
                    <a:pt x="351" y="320"/>
                    <a:pt x="355" y="321"/>
                    <a:pt x="358" y="321"/>
                  </a:cubicBezTo>
                  <a:cubicBezTo>
                    <a:pt x="360" y="321"/>
                    <a:pt x="362" y="321"/>
                    <a:pt x="364" y="321"/>
                  </a:cubicBezTo>
                  <a:cubicBezTo>
                    <a:pt x="364" y="321"/>
                    <a:pt x="364" y="321"/>
                    <a:pt x="364" y="321"/>
                  </a:cubicBezTo>
                  <a:cubicBezTo>
                    <a:pt x="364" y="321"/>
                    <a:pt x="364" y="321"/>
                    <a:pt x="364" y="321"/>
                  </a:cubicBezTo>
                  <a:cubicBezTo>
                    <a:pt x="368" y="318"/>
                    <a:pt x="371" y="316"/>
                    <a:pt x="377" y="316"/>
                  </a:cubicBezTo>
                  <a:cubicBezTo>
                    <a:pt x="376" y="314"/>
                    <a:pt x="375" y="312"/>
                    <a:pt x="374" y="3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2792413" y="11096311"/>
              <a:ext cx="2919413" cy="2689225"/>
            </a:xfrm>
            <a:custGeom>
              <a:avLst/>
              <a:gdLst>
                <a:gd name="T0" fmla="*/ 334 w 755"/>
                <a:gd name="T1" fmla="*/ 659 h 695"/>
                <a:gd name="T2" fmla="*/ 349 w 755"/>
                <a:gd name="T3" fmla="*/ 641 h 695"/>
                <a:gd name="T4" fmla="*/ 383 w 755"/>
                <a:gd name="T5" fmla="*/ 582 h 695"/>
                <a:gd name="T6" fmla="*/ 444 w 755"/>
                <a:gd name="T7" fmla="*/ 606 h 695"/>
                <a:gd name="T8" fmla="*/ 514 w 755"/>
                <a:gd name="T9" fmla="*/ 570 h 695"/>
                <a:gd name="T10" fmla="*/ 555 w 755"/>
                <a:gd name="T11" fmla="*/ 523 h 695"/>
                <a:gd name="T12" fmla="*/ 606 w 755"/>
                <a:gd name="T13" fmla="*/ 549 h 695"/>
                <a:gd name="T14" fmla="*/ 654 w 755"/>
                <a:gd name="T15" fmla="*/ 561 h 695"/>
                <a:gd name="T16" fmla="*/ 710 w 755"/>
                <a:gd name="T17" fmla="*/ 505 h 695"/>
                <a:gd name="T18" fmla="*/ 730 w 755"/>
                <a:gd name="T19" fmla="*/ 452 h 695"/>
                <a:gd name="T20" fmla="*/ 729 w 755"/>
                <a:gd name="T21" fmla="*/ 402 h 695"/>
                <a:gd name="T22" fmla="*/ 726 w 755"/>
                <a:gd name="T23" fmla="*/ 311 h 695"/>
                <a:gd name="T24" fmla="*/ 730 w 755"/>
                <a:gd name="T25" fmla="*/ 260 h 695"/>
                <a:gd name="T26" fmla="*/ 729 w 755"/>
                <a:gd name="T27" fmla="*/ 207 h 695"/>
                <a:gd name="T28" fmla="*/ 734 w 755"/>
                <a:gd name="T29" fmla="*/ 150 h 695"/>
                <a:gd name="T30" fmla="*/ 728 w 755"/>
                <a:gd name="T31" fmla="*/ 66 h 695"/>
                <a:gd name="T32" fmla="*/ 716 w 755"/>
                <a:gd name="T33" fmla="*/ 87 h 695"/>
                <a:gd name="T34" fmla="*/ 696 w 755"/>
                <a:gd name="T35" fmla="*/ 99 h 695"/>
                <a:gd name="T36" fmla="*/ 719 w 755"/>
                <a:gd name="T37" fmla="*/ 125 h 695"/>
                <a:gd name="T38" fmla="*/ 705 w 755"/>
                <a:gd name="T39" fmla="*/ 117 h 695"/>
                <a:gd name="T40" fmla="*/ 697 w 755"/>
                <a:gd name="T41" fmla="*/ 60 h 695"/>
                <a:gd name="T42" fmla="*/ 688 w 755"/>
                <a:gd name="T43" fmla="*/ 40 h 695"/>
                <a:gd name="T44" fmla="*/ 649 w 755"/>
                <a:gd name="T45" fmla="*/ 75 h 695"/>
                <a:gd name="T46" fmla="*/ 647 w 755"/>
                <a:gd name="T47" fmla="*/ 109 h 695"/>
                <a:gd name="T48" fmla="*/ 621 w 755"/>
                <a:gd name="T49" fmla="*/ 153 h 695"/>
                <a:gd name="T50" fmla="*/ 645 w 755"/>
                <a:gd name="T51" fmla="*/ 180 h 695"/>
                <a:gd name="T52" fmla="*/ 670 w 755"/>
                <a:gd name="T53" fmla="*/ 221 h 695"/>
                <a:gd name="T54" fmla="*/ 678 w 755"/>
                <a:gd name="T55" fmla="*/ 282 h 695"/>
                <a:gd name="T56" fmla="*/ 656 w 755"/>
                <a:gd name="T57" fmla="*/ 210 h 695"/>
                <a:gd name="T58" fmla="*/ 614 w 755"/>
                <a:gd name="T59" fmla="*/ 206 h 695"/>
                <a:gd name="T60" fmla="*/ 518 w 755"/>
                <a:gd name="T61" fmla="*/ 265 h 695"/>
                <a:gd name="T62" fmla="*/ 520 w 755"/>
                <a:gd name="T63" fmla="*/ 255 h 695"/>
                <a:gd name="T64" fmla="*/ 581 w 755"/>
                <a:gd name="T65" fmla="*/ 228 h 695"/>
                <a:gd name="T66" fmla="*/ 608 w 755"/>
                <a:gd name="T67" fmla="*/ 152 h 695"/>
                <a:gd name="T68" fmla="*/ 642 w 755"/>
                <a:gd name="T69" fmla="*/ 68 h 695"/>
                <a:gd name="T70" fmla="*/ 630 w 755"/>
                <a:gd name="T71" fmla="*/ 0 h 695"/>
                <a:gd name="T72" fmla="*/ 557 w 755"/>
                <a:gd name="T73" fmla="*/ 60 h 695"/>
                <a:gd name="T74" fmla="*/ 534 w 755"/>
                <a:gd name="T75" fmla="*/ 111 h 695"/>
                <a:gd name="T76" fmla="*/ 531 w 755"/>
                <a:gd name="T77" fmla="*/ 166 h 695"/>
                <a:gd name="T78" fmla="*/ 515 w 755"/>
                <a:gd name="T79" fmla="*/ 148 h 695"/>
                <a:gd name="T80" fmla="*/ 482 w 755"/>
                <a:gd name="T81" fmla="*/ 160 h 695"/>
                <a:gd name="T82" fmla="*/ 430 w 755"/>
                <a:gd name="T83" fmla="*/ 198 h 695"/>
                <a:gd name="T84" fmla="*/ 331 w 755"/>
                <a:gd name="T85" fmla="*/ 233 h 695"/>
                <a:gd name="T86" fmla="*/ 267 w 755"/>
                <a:gd name="T87" fmla="*/ 291 h 695"/>
                <a:gd name="T88" fmla="*/ 218 w 755"/>
                <a:gd name="T89" fmla="*/ 361 h 695"/>
                <a:gd name="T90" fmla="*/ 168 w 755"/>
                <a:gd name="T91" fmla="*/ 419 h 695"/>
                <a:gd name="T92" fmla="*/ 139 w 755"/>
                <a:gd name="T93" fmla="*/ 446 h 695"/>
                <a:gd name="T94" fmla="*/ 80 w 755"/>
                <a:gd name="T95" fmla="*/ 474 h 695"/>
                <a:gd name="T96" fmla="*/ 95 w 755"/>
                <a:gd name="T97" fmla="*/ 532 h 695"/>
                <a:gd name="T98" fmla="*/ 79 w 755"/>
                <a:gd name="T99" fmla="*/ 552 h 695"/>
                <a:gd name="T100" fmla="*/ 39 w 755"/>
                <a:gd name="T101" fmla="*/ 548 h 695"/>
                <a:gd name="T102" fmla="*/ 42 w 755"/>
                <a:gd name="T103" fmla="*/ 569 h 695"/>
                <a:gd name="T104" fmla="*/ 75 w 755"/>
                <a:gd name="T105" fmla="*/ 571 h 695"/>
                <a:gd name="T106" fmla="*/ 37 w 755"/>
                <a:gd name="T107" fmla="*/ 592 h 695"/>
                <a:gd name="T108" fmla="*/ 2 w 755"/>
                <a:gd name="T109" fmla="*/ 655 h 695"/>
                <a:gd name="T110" fmla="*/ 44 w 755"/>
                <a:gd name="T111" fmla="*/ 677 h 695"/>
                <a:gd name="T112" fmla="*/ 71 w 755"/>
                <a:gd name="T113" fmla="*/ 654 h 695"/>
                <a:gd name="T114" fmla="*/ 121 w 755"/>
                <a:gd name="T115" fmla="*/ 647 h 695"/>
                <a:gd name="T116" fmla="*/ 261 w 755"/>
                <a:gd name="T117" fmla="*/ 67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5" h="695">
                  <a:moveTo>
                    <a:pt x="318" y="694"/>
                  </a:moveTo>
                  <a:cubicBezTo>
                    <a:pt x="317" y="694"/>
                    <a:pt x="317" y="693"/>
                    <a:pt x="318" y="692"/>
                  </a:cubicBezTo>
                  <a:cubicBezTo>
                    <a:pt x="319" y="689"/>
                    <a:pt x="320" y="685"/>
                    <a:pt x="321" y="682"/>
                  </a:cubicBezTo>
                  <a:cubicBezTo>
                    <a:pt x="321" y="681"/>
                    <a:pt x="322" y="680"/>
                    <a:pt x="322" y="678"/>
                  </a:cubicBezTo>
                  <a:cubicBezTo>
                    <a:pt x="323" y="675"/>
                    <a:pt x="323" y="671"/>
                    <a:pt x="325" y="668"/>
                  </a:cubicBezTo>
                  <a:cubicBezTo>
                    <a:pt x="326" y="666"/>
                    <a:pt x="328" y="665"/>
                    <a:pt x="330" y="664"/>
                  </a:cubicBezTo>
                  <a:cubicBezTo>
                    <a:pt x="331" y="664"/>
                    <a:pt x="332" y="663"/>
                    <a:pt x="332" y="663"/>
                  </a:cubicBezTo>
                  <a:cubicBezTo>
                    <a:pt x="332" y="663"/>
                    <a:pt x="332" y="663"/>
                    <a:pt x="332" y="663"/>
                  </a:cubicBezTo>
                  <a:cubicBezTo>
                    <a:pt x="332" y="662"/>
                    <a:pt x="332" y="661"/>
                    <a:pt x="332" y="661"/>
                  </a:cubicBezTo>
                  <a:cubicBezTo>
                    <a:pt x="333" y="660"/>
                    <a:pt x="333" y="659"/>
                    <a:pt x="334" y="659"/>
                  </a:cubicBezTo>
                  <a:cubicBezTo>
                    <a:pt x="336" y="658"/>
                    <a:pt x="338" y="659"/>
                    <a:pt x="340" y="660"/>
                  </a:cubicBezTo>
                  <a:cubicBezTo>
                    <a:pt x="340" y="660"/>
                    <a:pt x="340" y="660"/>
                    <a:pt x="340" y="660"/>
                  </a:cubicBezTo>
                  <a:cubicBezTo>
                    <a:pt x="340" y="659"/>
                    <a:pt x="340" y="658"/>
                    <a:pt x="340" y="658"/>
                  </a:cubicBezTo>
                  <a:cubicBezTo>
                    <a:pt x="339" y="656"/>
                    <a:pt x="339" y="653"/>
                    <a:pt x="340" y="650"/>
                  </a:cubicBezTo>
                  <a:cubicBezTo>
                    <a:pt x="341" y="648"/>
                    <a:pt x="344" y="648"/>
                    <a:pt x="346" y="648"/>
                  </a:cubicBezTo>
                  <a:cubicBezTo>
                    <a:pt x="346" y="648"/>
                    <a:pt x="347" y="648"/>
                    <a:pt x="347" y="648"/>
                  </a:cubicBezTo>
                  <a:cubicBezTo>
                    <a:pt x="347" y="648"/>
                    <a:pt x="347" y="648"/>
                    <a:pt x="347" y="648"/>
                  </a:cubicBezTo>
                  <a:cubicBezTo>
                    <a:pt x="347" y="648"/>
                    <a:pt x="347" y="647"/>
                    <a:pt x="347" y="646"/>
                  </a:cubicBezTo>
                  <a:cubicBezTo>
                    <a:pt x="347" y="645"/>
                    <a:pt x="347" y="644"/>
                    <a:pt x="347" y="643"/>
                  </a:cubicBezTo>
                  <a:cubicBezTo>
                    <a:pt x="348" y="642"/>
                    <a:pt x="348" y="641"/>
                    <a:pt x="349" y="641"/>
                  </a:cubicBezTo>
                  <a:cubicBezTo>
                    <a:pt x="350" y="641"/>
                    <a:pt x="351" y="641"/>
                    <a:pt x="352" y="642"/>
                  </a:cubicBezTo>
                  <a:cubicBezTo>
                    <a:pt x="355" y="645"/>
                    <a:pt x="357" y="645"/>
                    <a:pt x="360" y="644"/>
                  </a:cubicBezTo>
                  <a:cubicBezTo>
                    <a:pt x="362" y="643"/>
                    <a:pt x="368" y="640"/>
                    <a:pt x="357" y="610"/>
                  </a:cubicBezTo>
                  <a:cubicBezTo>
                    <a:pt x="357" y="610"/>
                    <a:pt x="357" y="609"/>
                    <a:pt x="357" y="609"/>
                  </a:cubicBezTo>
                  <a:cubicBezTo>
                    <a:pt x="358" y="605"/>
                    <a:pt x="357" y="602"/>
                    <a:pt x="357" y="599"/>
                  </a:cubicBezTo>
                  <a:cubicBezTo>
                    <a:pt x="356" y="595"/>
                    <a:pt x="355" y="591"/>
                    <a:pt x="358" y="586"/>
                  </a:cubicBezTo>
                  <a:cubicBezTo>
                    <a:pt x="365" y="573"/>
                    <a:pt x="374" y="566"/>
                    <a:pt x="381" y="566"/>
                  </a:cubicBezTo>
                  <a:cubicBezTo>
                    <a:pt x="383" y="566"/>
                    <a:pt x="385" y="566"/>
                    <a:pt x="386" y="568"/>
                  </a:cubicBezTo>
                  <a:cubicBezTo>
                    <a:pt x="386" y="568"/>
                    <a:pt x="386" y="568"/>
                    <a:pt x="387" y="568"/>
                  </a:cubicBezTo>
                  <a:cubicBezTo>
                    <a:pt x="390" y="573"/>
                    <a:pt x="386" y="578"/>
                    <a:pt x="383" y="582"/>
                  </a:cubicBezTo>
                  <a:cubicBezTo>
                    <a:pt x="381" y="585"/>
                    <a:pt x="380" y="587"/>
                    <a:pt x="380" y="589"/>
                  </a:cubicBezTo>
                  <a:cubicBezTo>
                    <a:pt x="381" y="589"/>
                    <a:pt x="383" y="589"/>
                    <a:pt x="385" y="589"/>
                  </a:cubicBezTo>
                  <a:cubicBezTo>
                    <a:pt x="388" y="589"/>
                    <a:pt x="391" y="588"/>
                    <a:pt x="394" y="589"/>
                  </a:cubicBezTo>
                  <a:cubicBezTo>
                    <a:pt x="398" y="591"/>
                    <a:pt x="401" y="594"/>
                    <a:pt x="404" y="596"/>
                  </a:cubicBezTo>
                  <a:cubicBezTo>
                    <a:pt x="407" y="599"/>
                    <a:pt x="410" y="601"/>
                    <a:pt x="413" y="602"/>
                  </a:cubicBezTo>
                  <a:cubicBezTo>
                    <a:pt x="413" y="602"/>
                    <a:pt x="414" y="602"/>
                    <a:pt x="414" y="602"/>
                  </a:cubicBezTo>
                  <a:cubicBezTo>
                    <a:pt x="415" y="602"/>
                    <a:pt x="417" y="601"/>
                    <a:pt x="419" y="600"/>
                  </a:cubicBezTo>
                  <a:cubicBezTo>
                    <a:pt x="421" y="598"/>
                    <a:pt x="425" y="597"/>
                    <a:pt x="428" y="597"/>
                  </a:cubicBezTo>
                  <a:cubicBezTo>
                    <a:pt x="432" y="597"/>
                    <a:pt x="434" y="600"/>
                    <a:pt x="437" y="602"/>
                  </a:cubicBezTo>
                  <a:cubicBezTo>
                    <a:pt x="439" y="604"/>
                    <a:pt x="441" y="606"/>
                    <a:pt x="444" y="606"/>
                  </a:cubicBezTo>
                  <a:cubicBezTo>
                    <a:pt x="455" y="606"/>
                    <a:pt x="463" y="601"/>
                    <a:pt x="474" y="595"/>
                  </a:cubicBezTo>
                  <a:cubicBezTo>
                    <a:pt x="474" y="595"/>
                    <a:pt x="474" y="595"/>
                    <a:pt x="475" y="595"/>
                  </a:cubicBezTo>
                  <a:cubicBezTo>
                    <a:pt x="476" y="595"/>
                    <a:pt x="476" y="595"/>
                    <a:pt x="476" y="595"/>
                  </a:cubicBezTo>
                  <a:cubicBezTo>
                    <a:pt x="480" y="594"/>
                    <a:pt x="483" y="593"/>
                    <a:pt x="485" y="591"/>
                  </a:cubicBezTo>
                  <a:cubicBezTo>
                    <a:pt x="487" y="589"/>
                    <a:pt x="487" y="586"/>
                    <a:pt x="488" y="583"/>
                  </a:cubicBezTo>
                  <a:cubicBezTo>
                    <a:pt x="489" y="579"/>
                    <a:pt x="490" y="574"/>
                    <a:pt x="494" y="571"/>
                  </a:cubicBezTo>
                  <a:cubicBezTo>
                    <a:pt x="496" y="570"/>
                    <a:pt x="498" y="570"/>
                    <a:pt x="500" y="570"/>
                  </a:cubicBezTo>
                  <a:cubicBezTo>
                    <a:pt x="502" y="570"/>
                    <a:pt x="504" y="570"/>
                    <a:pt x="506" y="570"/>
                  </a:cubicBezTo>
                  <a:cubicBezTo>
                    <a:pt x="508" y="570"/>
                    <a:pt x="509" y="571"/>
                    <a:pt x="510" y="571"/>
                  </a:cubicBezTo>
                  <a:cubicBezTo>
                    <a:pt x="512" y="571"/>
                    <a:pt x="513" y="570"/>
                    <a:pt x="514" y="570"/>
                  </a:cubicBezTo>
                  <a:cubicBezTo>
                    <a:pt x="516" y="567"/>
                    <a:pt x="516" y="565"/>
                    <a:pt x="517" y="563"/>
                  </a:cubicBezTo>
                  <a:cubicBezTo>
                    <a:pt x="518" y="561"/>
                    <a:pt x="518" y="559"/>
                    <a:pt x="519" y="558"/>
                  </a:cubicBezTo>
                  <a:cubicBezTo>
                    <a:pt x="521" y="554"/>
                    <a:pt x="524" y="552"/>
                    <a:pt x="526" y="551"/>
                  </a:cubicBezTo>
                  <a:cubicBezTo>
                    <a:pt x="527" y="550"/>
                    <a:pt x="528" y="549"/>
                    <a:pt x="529" y="547"/>
                  </a:cubicBezTo>
                  <a:cubicBezTo>
                    <a:pt x="529" y="547"/>
                    <a:pt x="530" y="545"/>
                    <a:pt x="530" y="544"/>
                  </a:cubicBezTo>
                  <a:cubicBezTo>
                    <a:pt x="530" y="542"/>
                    <a:pt x="531" y="540"/>
                    <a:pt x="532" y="538"/>
                  </a:cubicBezTo>
                  <a:cubicBezTo>
                    <a:pt x="534" y="536"/>
                    <a:pt x="536" y="534"/>
                    <a:pt x="539" y="533"/>
                  </a:cubicBezTo>
                  <a:cubicBezTo>
                    <a:pt x="540" y="533"/>
                    <a:pt x="542" y="532"/>
                    <a:pt x="543" y="531"/>
                  </a:cubicBezTo>
                  <a:cubicBezTo>
                    <a:pt x="544" y="530"/>
                    <a:pt x="545" y="529"/>
                    <a:pt x="545" y="528"/>
                  </a:cubicBezTo>
                  <a:cubicBezTo>
                    <a:pt x="548" y="525"/>
                    <a:pt x="551" y="523"/>
                    <a:pt x="555" y="523"/>
                  </a:cubicBezTo>
                  <a:cubicBezTo>
                    <a:pt x="559" y="524"/>
                    <a:pt x="562" y="527"/>
                    <a:pt x="564" y="530"/>
                  </a:cubicBezTo>
                  <a:cubicBezTo>
                    <a:pt x="566" y="531"/>
                    <a:pt x="567" y="533"/>
                    <a:pt x="569" y="534"/>
                  </a:cubicBezTo>
                  <a:cubicBezTo>
                    <a:pt x="569" y="534"/>
                    <a:pt x="570" y="534"/>
                    <a:pt x="570" y="534"/>
                  </a:cubicBezTo>
                  <a:cubicBezTo>
                    <a:pt x="574" y="537"/>
                    <a:pt x="578" y="537"/>
                    <a:pt x="581" y="537"/>
                  </a:cubicBezTo>
                  <a:cubicBezTo>
                    <a:pt x="582" y="537"/>
                    <a:pt x="583" y="537"/>
                    <a:pt x="583" y="537"/>
                  </a:cubicBezTo>
                  <a:cubicBezTo>
                    <a:pt x="584" y="537"/>
                    <a:pt x="585" y="537"/>
                    <a:pt x="586" y="537"/>
                  </a:cubicBezTo>
                  <a:cubicBezTo>
                    <a:pt x="586" y="537"/>
                    <a:pt x="587" y="537"/>
                    <a:pt x="587" y="537"/>
                  </a:cubicBezTo>
                  <a:cubicBezTo>
                    <a:pt x="589" y="539"/>
                    <a:pt x="590" y="541"/>
                    <a:pt x="590" y="542"/>
                  </a:cubicBezTo>
                  <a:cubicBezTo>
                    <a:pt x="591" y="544"/>
                    <a:pt x="591" y="545"/>
                    <a:pt x="594" y="547"/>
                  </a:cubicBezTo>
                  <a:cubicBezTo>
                    <a:pt x="598" y="548"/>
                    <a:pt x="603" y="549"/>
                    <a:pt x="606" y="549"/>
                  </a:cubicBezTo>
                  <a:cubicBezTo>
                    <a:pt x="609" y="549"/>
                    <a:pt x="611" y="549"/>
                    <a:pt x="613" y="548"/>
                  </a:cubicBezTo>
                  <a:cubicBezTo>
                    <a:pt x="615" y="548"/>
                    <a:pt x="618" y="547"/>
                    <a:pt x="620" y="548"/>
                  </a:cubicBezTo>
                  <a:cubicBezTo>
                    <a:pt x="624" y="550"/>
                    <a:pt x="624" y="553"/>
                    <a:pt x="624" y="555"/>
                  </a:cubicBezTo>
                  <a:cubicBezTo>
                    <a:pt x="624" y="557"/>
                    <a:pt x="624" y="558"/>
                    <a:pt x="625" y="558"/>
                  </a:cubicBezTo>
                  <a:cubicBezTo>
                    <a:pt x="627" y="559"/>
                    <a:pt x="629" y="559"/>
                    <a:pt x="631" y="558"/>
                  </a:cubicBezTo>
                  <a:cubicBezTo>
                    <a:pt x="634" y="558"/>
                    <a:pt x="637" y="558"/>
                    <a:pt x="640" y="559"/>
                  </a:cubicBezTo>
                  <a:cubicBezTo>
                    <a:pt x="640" y="559"/>
                    <a:pt x="640" y="559"/>
                    <a:pt x="640" y="559"/>
                  </a:cubicBezTo>
                  <a:cubicBezTo>
                    <a:pt x="642" y="561"/>
                    <a:pt x="643" y="563"/>
                    <a:pt x="643" y="564"/>
                  </a:cubicBezTo>
                  <a:cubicBezTo>
                    <a:pt x="644" y="566"/>
                    <a:pt x="644" y="566"/>
                    <a:pt x="644" y="566"/>
                  </a:cubicBezTo>
                  <a:cubicBezTo>
                    <a:pt x="647" y="566"/>
                    <a:pt x="651" y="563"/>
                    <a:pt x="654" y="561"/>
                  </a:cubicBezTo>
                  <a:cubicBezTo>
                    <a:pt x="659" y="558"/>
                    <a:pt x="664" y="555"/>
                    <a:pt x="668" y="555"/>
                  </a:cubicBezTo>
                  <a:cubicBezTo>
                    <a:pt x="668" y="555"/>
                    <a:pt x="668" y="555"/>
                    <a:pt x="668" y="555"/>
                  </a:cubicBezTo>
                  <a:cubicBezTo>
                    <a:pt x="672" y="555"/>
                    <a:pt x="675" y="557"/>
                    <a:pt x="678" y="559"/>
                  </a:cubicBezTo>
                  <a:cubicBezTo>
                    <a:pt x="681" y="561"/>
                    <a:pt x="683" y="563"/>
                    <a:pt x="686" y="563"/>
                  </a:cubicBezTo>
                  <a:cubicBezTo>
                    <a:pt x="691" y="561"/>
                    <a:pt x="697" y="560"/>
                    <a:pt x="702" y="559"/>
                  </a:cubicBezTo>
                  <a:cubicBezTo>
                    <a:pt x="709" y="558"/>
                    <a:pt x="717" y="557"/>
                    <a:pt x="718" y="553"/>
                  </a:cubicBezTo>
                  <a:cubicBezTo>
                    <a:pt x="722" y="545"/>
                    <a:pt x="718" y="543"/>
                    <a:pt x="711" y="540"/>
                  </a:cubicBezTo>
                  <a:cubicBezTo>
                    <a:pt x="707" y="538"/>
                    <a:pt x="704" y="537"/>
                    <a:pt x="702" y="534"/>
                  </a:cubicBezTo>
                  <a:cubicBezTo>
                    <a:pt x="698" y="525"/>
                    <a:pt x="700" y="518"/>
                    <a:pt x="704" y="510"/>
                  </a:cubicBezTo>
                  <a:cubicBezTo>
                    <a:pt x="706" y="507"/>
                    <a:pt x="708" y="506"/>
                    <a:pt x="710" y="505"/>
                  </a:cubicBezTo>
                  <a:cubicBezTo>
                    <a:pt x="713" y="504"/>
                    <a:pt x="716" y="503"/>
                    <a:pt x="719" y="498"/>
                  </a:cubicBezTo>
                  <a:cubicBezTo>
                    <a:pt x="719" y="495"/>
                    <a:pt x="721" y="493"/>
                    <a:pt x="722" y="491"/>
                  </a:cubicBezTo>
                  <a:cubicBezTo>
                    <a:pt x="723" y="489"/>
                    <a:pt x="725" y="487"/>
                    <a:pt x="724" y="486"/>
                  </a:cubicBezTo>
                  <a:cubicBezTo>
                    <a:pt x="724" y="484"/>
                    <a:pt x="724" y="483"/>
                    <a:pt x="725" y="482"/>
                  </a:cubicBezTo>
                  <a:cubicBezTo>
                    <a:pt x="731" y="479"/>
                    <a:pt x="734" y="474"/>
                    <a:pt x="734" y="471"/>
                  </a:cubicBezTo>
                  <a:cubicBezTo>
                    <a:pt x="734" y="469"/>
                    <a:pt x="732" y="468"/>
                    <a:pt x="730" y="466"/>
                  </a:cubicBezTo>
                  <a:cubicBezTo>
                    <a:pt x="727" y="464"/>
                    <a:pt x="723" y="461"/>
                    <a:pt x="724" y="455"/>
                  </a:cubicBezTo>
                  <a:cubicBezTo>
                    <a:pt x="725" y="455"/>
                    <a:pt x="725" y="455"/>
                    <a:pt x="725" y="454"/>
                  </a:cubicBezTo>
                  <a:cubicBezTo>
                    <a:pt x="726" y="452"/>
                    <a:pt x="728" y="452"/>
                    <a:pt x="729" y="452"/>
                  </a:cubicBezTo>
                  <a:cubicBezTo>
                    <a:pt x="729" y="452"/>
                    <a:pt x="729" y="452"/>
                    <a:pt x="730" y="452"/>
                  </a:cubicBezTo>
                  <a:cubicBezTo>
                    <a:pt x="730" y="451"/>
                    <a:pt x="731" y="449"/>
                    <a:pt x="731" y="447"/>
                  </a:cubicBezTo>
                  <a:cubicBezTo>
                    <a:pt x="731" y="446"/>
                    <a:pt x="732" y="445"/>
                    <a:pt x="733" y="445"/>
                  </a:cubicBezTo>
                  <a:cubicBezTo>
                    <a:pt x="735" y="443"/>
                    <a:pt x="739" y="443"/>
                    <a:pt x="742" y="443"/>
                  </a:cubicBezTo>
                  <a:cubicBezTo>
                    <a:pt x="745" y="442"/>
                    <a:pt x="748" y="442"/>
                    <a:pt x="749" y="440"/>
                  </a:cubicBezTo>
                  <a:cubicBezTo>
                    <a:pt x="750" y="439"/>
                    <a:pt x="749" y="437"/>
                    <a:pt x="749" y="435"/>
                  </a:cubicBezTo>
                  <a:cubicBezTo>
                    <a:pt x="748" y="433"/>
                    <a:pt x="748" y="430"/>
                    <a:pt x="748" y="428"/>
                  </a:cubicBezTo>
                  <a:cubicBezTo>
                    <a:pt x="749" y="424"/>
                    <a:pt x="750" y="421"/>
                    <a:pt x="752" y="419"/>
                  </a:cubicBezTo>
                  <a:cubicBezTo>
                    <a:pt x="753" y="417"/>
                    <a:pt x="755" y="415"/>
                    <a:pt x="754" y="414"/>
                  </a:cubicBezTo>
                  <a:cubicBezTo>
                    <a:pt x="753" y="411"/>
                    <a:pt x="751" y="411"/>
                    <a:pt x="746" y="411"/>
                  </a:cubicBezTo>
                  <a:cubicBezTo>
                    <a:pt x="740" y="410"/>
                    <a:pt x="733" y="410"/>
                    <a:pt x="729" y="402"/>
                  </a:cubicBezTo>
                  <a:cubicBezTo>
                    <a:pt x="727" y="395"/>
                    <a:pt x="728" y="391"/>
                    <a:pt x="730" y="386"/>
                  </a:cubicBezTo>
                  <a:cubicBezTo>
                    <a:pt x="732" y="382"/>
                    <a:pt x="734" y="377"/>
                    <a:pt x="732" y="368"/>
                  </a:cubicBezTo>
                  <a:cubicBezTo>
                    <a:pt x="731" y="365"/>
                    <a:pt x="730" y="364"/>
                    <a:pt x="727" y="362"/>
                  </a:cubicBezTo>
                  <a:cubicBezTo>
                    <a:pt x="725" y="361"/>
                    <a:pt x="721" y="358"/>
                    <a:pt x="719" y="353"/>
                  </a:cubicBezTo>
                  <a:cubicBezTo>
                    <a:pt x="717" y="344"/>
                    <a:pt x="719" y="341"/>
                    <a:pt x="721" y="339"/>
                  </a:cubicBezTo>
                  <a:cubicBezTo>
                    <a:pt x="722" y="338"/>
                    <a:pt x="723" y="337"/>
                    <a:pt x="723" y="337"/>
                  </a:cubicBezTo>
                  <a:cubicBezTo>
                    <a:pt x="723" y="335"/>
                    <a:pt x="722" y="333"/>
                    <a:pt x="721" y="332"/>
                  </a:cubicBezTo>
                  <a:cubicBezTo>
                    <a:pt x="720" y="330"/>
                    <a:pt x="718" y="328"/>
                    <a:pt x="718" y="324"/>
                  </a:cubicBezTo>
                  <a:cubicBezTo>
                    <a:pt x="718" y="321"/>
                    <a:pt x="721" y="319"/>
                    <a:pt x="723" y="317"/>
                  </a:cubicBezTo>
                  <a:cubicBezTo>
                    <a:pt x="725" y="315"/>
                    <a:pt x="727" y="314"/>
                    <a:pt x="726" y="311"/>
                  </a:cubicBezTo>
                  <a:cubicBezTo>
                    <a:pt x="726" y="308"/>
                    <a:pt x="724" y="306"/>
                    <a:pt x="721" y="303"/>
                  </a:cubicBezTo>
                  <a:cubicBezTo>
                    <a:pt x="719" y="301"/>
                    <a:pt x="716" y="297"/>
                    <a:pt x="715" y="293"/>
                  </a:cubicBezTo>
                  <a:cubicBezTo>
                    <a:pt x="715" y="288"/>
                    <a:pt x="717" y="285"/>
                    <a:pt x="719" y="283"/>
                  </a:cubicBezTo>
                  <a:cubicBezTo>
                    <a:pt x="720" y="281"/>
                    <a:pt x="721" y="280"/>
                    <a:pt x="721" y="279"/>
                  </a:cubicBezTo>
                  <a:cubicBezTo>
                    <a:pt x="720" y="276"/>
                    <a:pt x="719" y="273"/>
                    <a:pt x="718" y="271"/>
                  </a:cubicBezTo>
                  <a:cubicBezTo>
                    <a:pt x="716" y="267"/>
                    <a:pt x="715" y="263"/>
                    <a:pt x="715" y="259"/>
                  </a:cubicBezTo>
                  <a:cubicBezTo>
                    <a:pt x="715" y="258"/>
                    <a:pt x="715" y="257"/>
                    <a:pt x="716" y="256"/>
                  </a:cubicBezTo>
                  <a:cubicBezTo>
                    <a:pt x="717" y="256"/>
                    <a:pt x="718" y="255"/>
                    <a:pt x="719" y="255"/>
                  </a:cubicBezTo>
                  <a:cubicBezTo>
                    <a:pt x="720" y="255"/>
                    <a:pt x="722" y="256"/>
                    <a:pt x="724" y="257"/>
                  </a:cubicBezTo>
                  <a:cubicBezTo>
                    <a:pt x="726" y="258"/>
                    <a:pt x="727" y="260"/>
                    <a:pt x="730" y="260"/>
                  </a:cubicBezTo>
                  <a:cubicBezTo>
                    <a:pt x="730" y="259"/>
                    <a:pt x="729" y="259"/>
                    <a:pt x="729" y="258"/>
                  </a:cubicBezTo>
                  <a:cubicBezTo>
                    <a:pt x="729" y="256"/>
                    <a:pt x="728" y="252"/>
                    <a:pt x="731" y="250"/>
                  </a:cubicBezTo>
                  <a:cubicBezTo>
                    <a:pt x="733" y="249"/>
                    <a:pt x="734" y="249"/>
                    <a:pt x="735" y="248"/>
                  </a:cubicBezTo>
                  <a:cubicBezTo>
                    <a:pt x="736" y="248"/>
                    <a:pt x="737" y="248"/>
                    <a:pt x="738" y="247"/>
                  </a:cubicBezTo>
                  <a:cubicBezTo>
                    <a:pt x="739" y="246"/>
                    <a:pt x="740" y="245"/>
                    <a:pt x="741" y="244"/>
                  </a:cubicBezTo>
                  <a:cubicBezTo>
                    <a:pt x="743" y="239"/>
                    <a:pt x="742" y="234"/>
                    <a:pt x="740" y="227"/>
                  </a:cubicBezTo>
                  <a:cubicBezTo>
                    <a:pt x="740" y="224"/>
                    <a:pt x="740" y="222"/>
                    <a:pt x="740" y="219"/>
                  </a:cubicBezTo>
                  <a:cubicBezTo>
                    <a:pt x="740" y="215"/>
                    <a:pt x="740" y="210"/>
                    <a:pt x="737" y="206"/>
                  </a:cubicBezTo>
                  <a:cubicBezTo>
                    <a:pt x="737" y="206"/>
                    <a:pt x="737" y="206"/>
                    <a:pt x="736" y="206"/>
                  </a:cubicBezTo>
                  <a:cubicBezTo>
                    <a:pt x="735" y="206"/>
                    <a:pt x="732" y="206"/>
                    <a:pt x="729" y="207"/>
                  </a:cubicBezTo>
                  <a:cubicBezTo>
                    <a:pt x="726" y="208"/>
                    <a:pt x="722" y="209"/>
                    <a:pt x="718" y="209"/>
                  </a:cubicBezTo>
                  <a:cubicBezTo>
                    <a:pt x="714" y="209"/>
                    <a:pt x="711" y="208"/>
                    <a:pt x="709" y="206"/>
                  </a:cubicBezTo>
                  <a:cubicBezTo>
                    <a:pt x="708" y="206"/>
                    <a:pt x="708" y="205"/>
                    <a:pt x="707" y="204"/>
                  </a:cubicBezTo>
                  <a:cubicBezTo>
                    <a:pt x="706" y="194"/>
                    <a:pt x="703" y="189"/>
                    <a:pt x="701" y="186"/>
                  </a:cubicBezTo>
                  <a:cubicBezTo>
                    <a:pt x="698" y="182"/>
                    <a:pt x="696" y="178"/>
                    <a:pt x="698" y="171"/>
                  </a:cubicBezTo>
                  <a:cubicBezTo>
                    <a:pt x="700" y="165"/>
                    <a:pt x="704" y="164"/>
                    <a:pt x="708" y="163"/>
                  </a:cubicBezTo>
                  <a:cubicBezTo>
                    <a:pt x="713" y="161"/>
                    <a:pt x="718" y="160"/>
                    <a:pt x="723" y="151"/>
                  </a:cubicBezTo>
                  <a:cubicBezTo>
                    <a:pt x="723" y="150"/>
                    <a:pt x="724" y="150"/>
                    <a:pt x="724" y="149"/>
                  </a:cubicBezTo>
                  <a:cubicBezTo>
                    <a:pt x="728" y="148"/>
                    <a:pt x="731" y="149"/>
                    <a:pt x="733" y="149"/>
                  </a:cubicBezTo>
                  <a:cubicBezTo>
                    <a:pt x="733" y="149"/>
                    <a:pt x="733" y="150"/>
                    <a:pt x="734" y="150"/>
                  </a:cubicBezTo>
                  <a:cubicBezTo>
                    <a:pt x="734" y="150"/>
                    <a:pt x="734" y="150"/>
                    <a:pt x="734" y="150"/>
                  </a:cubicBezTo>
                  <a:cubicBezTo>
                    <a:pt x="735" y="148"/>
                    <a:pt x="735" y="146"/>
                    <a:pt x="735" y="142"/>
                  </a:cubicBezTo>
                  <a:cubicBezTo>
                    <a:pt x="735" y="140"/>
                    <a:pt x="735" y="138"/>
                    <a:pt x="736" y="135"/>
                  </a:cubicBezTo>
                  <a:cubicBezTo>
                    <a:pt x="737" y="125"/>
                    <a:pt x="733" y="120"/>
                    <a:pt x="729" y="115"/>
                  </a:cubicBezTo>
                  <a:cubicBezTo>
                    <a:pt x="727" y="111"/>
                    <a:pt x="724" y="107"/>
                    <a:pt x="723" y="102"/>
                  </a:cubicBezTo>
                  <a:cubicBezTo>
                    <a:pt x="723" y="102"/>
                    <a:pt x="723" y="102"/>
                    <a:pt x="723" y="101"/>
                  </a:cubicBezTo>
                  <a:cubicBezTo>
                    <a:pt x="724" y="97"/>
                    <a:pt x="728" y="96"/>
                    <a:pt x="731" y="95"/>
                  </a:cubicBezTo>
                  <a:cubicBezTo>
                    <a:pt x="735" y="94"/>
                    <a:pt x="740" y="92"/>
                    <a:pt x="741" y="80"/>
                  </a:cubicBezTo>
                  <a:cubicBezTo>
                    <a:pt x="735" y="79"/>
                    <a:pt x="731" y="77"/>
                    <a:pt x="729" y="74"/>
                  </a:cubicBezTo>
                  <a:cubicBezTo>
                    <a:pt x="727" y="72"/>
                    <a:pt x="727" y="69"/>
                    <a:pt x="728" y="66"/>
                  </a:cubicBezTo>
                  <a:cubicBezTo>
                    <a:pt x="725" y="66"/>
                    <a:pt x="722" y="66"/>
                    <a:pt x="720" y="67"/>
                  </a:cubicBezTo>
                  <a:cubicBezTo>
                    <a:pt x="719" y="67"/>
                    <a:pt x="719" y="67"/>
                    <a:pt x="718" y="67"/>
                  </a:cubicBezTo>
                  <a:cubicBezTo>
                    <a:pt x="718" y="67"/>
                    <a:pt x="717" y="67"/>
                    <a:pt x="717" y="67"/>
                  </a:cubicBezTo>
                  <a:cubicBezTo>
                    <a:pt x="717" y="67"/>
                    <a:pt x="716" y="67"/>
                    <a:pt x="716" y="68"/>
                  </a:cubicBezTo>
                  <a:cubicBezTo>
                    <a:pt x="715" y="70"/>
                    <a:pt x="717" y="73"/>
                    <a:pt x="719" y="75"/>
                  </a:cubicBezTo>
                  <a:cubicBezTo>
                    <a:pt x="719" y="75"/>
                    <a:pt x="719" y="76"/>
                    <a:pt x="719" y="76"/>
                  </a:cubicBezTo>
                  <a:cubicBezTo>
                    <a:pt x="719" y="77"/>
                    <a:pt x="719" y="77"/>
                    <a:pt x="719" y="77"/>
                  </a:cubicBezTo>
                  <a:cubicBezTo>
                    <a:pt x="721" y="78"/>
                    <a:pt x="722" y="80"/>
                    <a:pt x="722" y="81"/>
                  </a:cubicBezTo>
                  <a:cubicBezTo>
                    <a:pt x="722" y="84"/>
                    <a:pt x="721" y="86"/>
                    <a:pt x="719" y="87"/>
                  </a:cubicBezTo>
                  <a:cubicBezTo>
                    <a:pt x="719" y="87"/>
                    <a:pt x="717" y="87"/>
                    <a:pt x="716" y="87"/>
                  </a:cubicBezTo>
                  <a:cubicBezTo>
                    <a:pt x="714" y="86"/>
                    <a:pt x="713" y="85"/>
                    <a:pt x="711" y="84"/>
                  </a:cubicBezTo>
                  <a:cubicBezTo>
                    <a:pt x="710" y="82"/>
                    <a:pt x="710" y="80"/>
                    <a:pt x="709" y="78"/>
                  </a:cubicBezTo>
                  <a:cubicBezTo>
                    <a:pt x="709" y="77"/>
                    <a:pt x="709" y="76"/>
                    <a:pt x="709" y="75"/>
                  </a:cubicBezTo>
                  <a:cubicBezTo>
                    <a:pt x="709" y="73"/>
                    <a:pt x="707" y="72"/>
                    <a:pt x="705" y="72"/>
                  </a:cubicBezTo>
                  <a:cubicBezTo>
                    <a:pt x="704" y="72"/>
                    <a:pt x="702" y="73"/>
                    <a:pt x="701" y="74"/>
                  </a:cubicBezTo>
                  <a:cubicBezTo>
                    <a:pt x="700" y="74"/>
                    <a:pt x="700" y="74"/>
                    <a:pt x="700" y="74"/>
                  </a:cubicBezTo>
                  <a:cubicBezTo>
                    <a:pt x="699" y="74"/>
                    <a:pt x="697" y="74"/>
                    <a:pt x="696" y="74"/>
                  </a:cubicBezTo>
                  <a:cubicBezTo>
                    <a:pt x="695" y="74"/>
                    <a:pt x="693" y="74"/>
                    <a:pt x="692" y="75"/>
                  </a:cubicBezTo>
                  <a:cubicBezTo>
                    <a:pt x="692" y="76"/>
                    <a:pt x="692" y="76"/>
                    <a:pt x="692" y="76"/>
                  </a:cubicBezTo>
                  <a:cubicBezTo>
                    <a:pt x="689" y="91"/>
                    <a:pt x="692" y="95"/>
                    <a:pt x="696" y="99"/>
                  </a:cubicBezTo>
                  <a:cubicBezTo>
                    <a:pt x="696" y="99"/>
                    <a:pt x="697" y="100"/>
                    <a:pt x="697" y="100"/>
                  </a:cubicBezTo>
                  <a:cubicBezTo>
                    <a:pt x="697" y="101"/>
                    <a:pt x="698" y="101"/>
                    <a:pt x="698" y="102"/>
                  </a:cubicBezTo>
                  <a:cubicBezTo>
                    <a:pt x="700" y="105"/>
                    <a:pt x="703" y="108"/>
                    <a:pt x="709" y="109"/>
                  </a:cubicBezTo>
                  <a:cubicBezTo>
                    <a:pt x="709" y="109"/>
                    <a:pt x="710" y="110"/>
                    <a:pt x="710" y="110"/>
                  </a:cubicBezTo>
                  <a:cubicBezTo>
                    <a:pt x="711" y="111"/>
                    <a:pt x="711" y="114"/>
                    <a:pt x="711" y="116"/>
                  </a:cubicBezTo>
                  <a:cubicBezTo>
                    <a:pt x="712" y="117"/>
                    <a:pt x="712" y="119"/>
                    <a:pt x="712" y="120"/>
                  </a:cubicBezTo>
                  <a:cubicBezTo>
                    <a:pt x="712" y="121"/>
                    <a:pt x="714" y="122"/>
                    <a:pt x="715" y="123"/>
                  </a:cubicBezTo>
                  <a:cubicBezTo>
                    <a:pt x="716" y="123"/>
                    <a:pt x="716" y="123"/>
                    <a:pt x="716" y="123"/>
                  </a:cubicBezTo>
                  <a:cubicBezTo>
                    <a:pt x="716" y="124"/>
                    <a:pt x="717" y="124"/>
                    <a:pt x="717" y="124"/>
                  </a:cubicBezTo>
                  <a:cubicBezTo>
                    <a:pt x="718" y="124"/>
                    <a:pt x="719" y="124"/>
                    <a:pt x="719" y="125"/>
                  </a:cubicBezTo>
                  <a:cubicBezTo>
                    <a:pt x="720" y="125"/>
                    <a:pt x="721" y="126"/>
                    <a:pt x="721" y="126"/>
                  </a:cubicBezTo>
                  <a:cubicBezTo>
                    <a:pt x="721" y="127"/>
                    <a:pt x="721" y="127"/>
                    <a:pt x="720" y="127"/>
                  </a:cubicBezTo>
                  <a:cubicBezTo>
                    <a:pt x="720" y="127"/>
                    <a:pt x="720" y="127"/>
                    <a:pt x="720" y="127"/>
                  </a:cubicBezTo>
                  <a:cubicBezTo>
                    <a:pt x="720" y="127"/>
                    <a:pt x="720" y="127"/>
                    <a:pt x="720" y="127"/>
                  </a:cubicBezTo>
                  <a:cubicBezTo>
                    <a:pt x="719" y="127"/>
                    <a:pt x="719" y="127"/>
                    <a:pt x="718" y="127"/>
                  </a:cubicBezTo>
                  <a:cubicBezTo>
                    <a:pt x="717" y="127"/>
                    <a:pt x="717" y="127"/>
                    <a:pt x="717" y="127"/>
                  </a:cubicBezTo>
                  <a:cubicBezTo>
                    <a:pt x="715" y="127"/>
                    <a:pt x="713" y="126"/>
                    <a:pt x="711" y="125"/>
                  </a:cubicBezTo>
                  <a:cubicBezTo>
                    <a:pt x="711" y="124"/>
                    <a:pt x="711" y="124"/>
                    <a:pt x="710" y="124"/>
                  </a:cubicBezTo>
                  <a:cubicBezTo>
                    <a:pt x="709" y="123"/>
                    <a:pt x="708" y="122"/>
                    <a:pt x="708" y="122"/>
                  </a:cubicBezTo>
                  <a:cubicBezTo>
                    <a:pt x="707" y="121"/>
                    <a:pt x="706" y="119"/>
                    <a:pt x="705" y="117"/>
                  </a:cubicBezTo>
                  <a:cubicBezTo>
                    <a:pt x="704" y="114"/>
                    <a:pt x="703" y="111"/>
                    <a:pt x="700" y="110"/>
                  </a:cubicBezTo>
                  <a:cubicBezTo>
                    <a:pt x="697" y="110"/>
                    <a:pt x="694" y="110"/>
                    <a:pt x="692" y="110"/>
                  </a:cubicBezTo>
                  <a:cubicBezTo>
                    <a:pt x="690" y="109"/>
                    <a:pt x="689" y="109"/>
                    <a:pt x="688" y="108"/>
                  </a:cubicBezTo>
                  <a:cubicBezTo>
                    <a:pt x="687" y="104"/>
                    <a:pt x="684" y="102"/>
                    <a:pt x="682" y="100"/>
                  </a:cubicBezTo>
                  <a:cubicBezTo>
                    <a:pt x="679" y="97"/>
                    <a:pt x="677" y="96"/>
                    <a:pt x="679" y="91"/>
                  </a:cubicBezTo>
                  <a:cubicBezTo>
                    <a:pt x="685" y="85"/>
                    <a:pt x="684" y="80"/>
                    <a:pt x="683" y="77"/>
                  </a:cubicBezTo>
                  <a:cubicBezTo>
                    <a:pt x="683" y="74"/>
                    <a:pt x="682" y="72"/>
                    <a:pt x="684" y="70"/>
                  </a:cubicBezTo>
                  <a:cubicBezTo>
                    <a:pt x="685" y="67"/>
                    <a:pt x="688" y="64"/>
                    <a:pt x="692" y="62"/>
                  </a:cubicBezTo>
                  <a:cubicBezTo>
                    <a:pt x="693" y="61"/>
                    <a:pt x="695" y="61"/>
                    <a:pt x="696" y="61"/>
                  </a:cubicBezTo>
                  <a:cubicBezTo>
                    <a:pt x="696" y="61"/>
                    <a:pt x="697" y="60"/>
                    <a:pt x="697" y="60"/>
                  </a:cubicBezTo>
                  <a:cubicBezTo>
                    <a:pt x="697" y="60"/>
                    <a:pt x="697" y="60"/>
                    <a:pt x="697" y="59"/>
                  </a:cubicBezTo>
                  <a:cubicBezTo>
                    <a:pt x="695" y="55"/>
                    <a:pt x="696" y="50"/>
                    <a:pt x="697" y="45"/>
                  </a:cubicBezTo>
                  <a:cubicBezTo>
                    <a:pt x="698" y="40"/>
                    <a:pt x="699" y="36"/>
                    <a:pt x="697" y="34"/>
                  </a:cubicBezTo>
                  <a:cubicBezTo>
                    <a:pt x="696" y="32"/>
                    <a:pt x="695" y="32"/>
                    <a:pt x="693" y="32"/>
                  </a:cubicBezTo>
                  <a:cubicBezTo>
                    <a:pt x="693" y="32"/>
                    <a:pt x="693" y="32"/>
                    <a:pt x="693" y="32"/>
                  </a:cubicBezTo>
                  <a:cubicBezTo>
                    <a:pt x="693" y="32"/>
                    <a:pt x="693" y="32"/>
                    <a:pt x="693" y="32"/>
                  </a:cubicBezTo>
                  <a:cubicBezTo>
                    <a:pt x="692" y="32"/>
                    <a:pt x="692" y="32"/>
                    <a:pt x="692" y="33"/>
                  </a:cubicBezTo>
                  <a:cubicBezTo>
                    <a:pt x="692" y="35"/>
                    <a:pt x="692" y="35"/>
                    <a:pt x="691" y="36"/>
                  </a:cubicBezTo>
                  <a:cubicBezTo>
                    <a:pt x="690" y="37"/>
                    <a:pt x="690" y="37"/>
                    <a:pt x="690" y="37"/>
                  </a:cubicBezTo>
                  <a:cubicBezTo>
                    <a:pt x="689" y="38"/>
                    <a:pt x="688" y="39"/>
                    <a:pt x="688" y="40"/>
                  </a:cubicBezTo>
                  <a:cubicBezTo>
                    <a:pt x="688" y="40"/>
                    <a:pt x="688" y="40"/>
                    <a:pt x="688" y="40"/>
                  </a:cubicBezTo>
                  <a:cubicBezTo>
                    <a:pt x="692" y="48"/>
                    <a:pt x="682" y="59"/>
                    <a:pt x="674" y="64"/>
                  </a:cubicBezTo>
                  <a:cubicBezTo>
                    <a:pt x="673" y="65"/>
                    <a:pt x="672" y="65"/>
                    <a:pt x="670" y="65"/>
                  </a:cubicBezTo>
                  <a:cubicBezTo>
                    <a:pt x="669" y="65"/>
                    <a:pt x="668" y="65"/>
                    <a:pt x="667" y="65"/>
                  </a:cubicBezTo>
                  <a:cubicBezTo>
                    <a:pt x="665" y="65"/>
                    <a:pt x="664" y="65"/>
                    <a:pt x="663" y="65"/>
                  </a:cubicBezTo>
                  <a:cubicBezTo>
                    <a:pt x="662" y="65"/>
                    <a:pt x="661" y="65"/>
                    <a:pt x="660" y="65"/>
                  </a:cubicBezTo>
                  <a:cubicBezTo>
                    <a:pt x="660" y="65"/>
                    <a:pt x="660" y="65"/>
                    <a:pt x="660" y="65"/>
                  </a:cubicBezTo>
                  <a:cubicBezTo>
                    <a:pt x="658" y="66"/>
                    <a:pt x="657" y="67"/>
                    <a:pt x="656" y="69"/>
                  </a:cubicBezTo>
                  <a:cubicBezTo>
                    <a:pt x="655" y="70"/>
                    <a:pt x="654" y="72"/>
                    <a:pt x="653" y="73"/>
                  </a:cubicBezTo>
                  <a:cubicBezTo>
                    <a:pt x="652" y="74"/>
                    <a:pt x="650" y="74"/>
                    <a:pt x="649" y="75"/>
                  </a:cubicBezTo>
                  <a:cubicBezTo>
                    <a:pt x="648" y="75"/>
                    <a:pt x="648" y="75"/>
                    <a:pt x="648" y="75"/>
                  </a:cubicBezTo>
                  <a:cubicBezTo>
                    <a:pt x="646" y="76"/>
                    <a:pt x="645" y="77"/>
                    <a:pt x="645" y="79"/>
                  </a:cubicBezTo>
                  <a:cubicBezTo>
                    <a:pt x="644" y="82"/>
                    <a:pt x="646" y="85"/>
                    <a:pt x="647" y="88"/>
                  </a:cubicBezTo>
                  <a:cubicBezTo>
                    <a:pt x="648" y="89"/>
                    <a:pt x="648" y="89"/>
                    <a:pt x="648" y="89"/>
                  </a:cubicBezTo>
                  <a:cubicBezTo>
                    <a:pt x="648" y="90"/>
                    <a:pt x="649" y="92"/>
                    <a:pt x="649" y="94"/>
                  </a:cubicBezTo>
                  <a:cubicBezTo>
                    <a:pt x="649" y="94"/>
                    <a:pt x="649" y="94"/>
                    <a:pt x="649" y="94"/>
                  </a:cubicBezTo>
                  <a:cubicBezTo>
                    <a:pt x="649" y="95"/>
                    <a:pt x="648" y="97"/>
                    <a:pt x="647" y="98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03"/>
                    <a:pt x="646" y="103"/>
                    <a:pt x="646" y="103"/>
                  </a:cubicBezTo>
                  <a:cubicBezTo>
                    <a:pt x="646" y="105"/>
                    <a:pt x="647" y="107"/>
                    <a:pt x="647" y="109"/>
                  </a:cubicBezTo>
                  <a:cubicBezTo>
                    <a:pt x="647" y="110"/>
                    <a:pt x="647" y="111"/>
                    <a:pt x="647" y="112"/>
                  </a:cubicBezTo>
                  <a:cubicBezTo>
                    <a:pt x="648" y="114"/>
                    <a:pt x="648" y="116"/>
                    <a:pt x="647" y="118"/>
                  </a:cubicBezTo>
                  <a:cubicBezTo>
                    <a:pt x="647" y="119"/>
                    <a:pt x="647" y="119"/>
                    <a:pt x="647" y="119"/>
                  </a:cubicBezTo>
                  <a:cubicBezTo>
                    <a:pt x="644" y="124"/>
                    <a:pt x="641" y="126"/>
                    <a:pt x="638" y="128"/>
                  </a:cubicBezTo>
                  <a:cubicBezTo>
                    <a:pt x="636" y="129"/>
                    <a:pt x="634" y="130"/>
                    <a:pt x="632" y="132"/>
                  </a:cubicBezTo>
                  <a:cubicBezTo>
                    <a:pt x="631" y="134"/>
                    <a:pt x="631" y="135"/>
                    <a:pt x="631" y="137"/>
                  </a:cubicBezTo>
                  <a:cubicBezTo>
                    <a:pt x="630" y="138"/>
                    <a:pt x="630" y="140"/>
                    <a:pt x="629" y="141"/>
                  </a:cubicBezTo>
                  <a:cubicBezTo>
                    <a:pt x="628" y="143"/>
                    <a:pt x="627" y="145"/>
                    <a:pt x="625" y="147"/>
                  </a:cubicBezTo>
                  <a:cubicBezTo>
                    <a:pt x="624" y="148"/>
                    <a:pt x="623" y="150"/>
                    <a:pt x="621" y="152"/>
                  </a:cubicBezTo>
                  <a:cubicBezTo>
                    <a:pt x="621" y="152"/>
                    <a:pt x="621" y="153"/>
                    <a:pt x="621" y="153"/>
                  </a:cubicBezTo>
                  <a:cubicBezTo>
                    <a:pt x="622" y="161"/>
                    <a:pt x="620" y="165"/>
                    <a:pt x="618" y="169"/>
                  </a:cubicBezTo>
                  <a:cubicBezTo>
                    <a:pt x="617" y="171"/>
                    <a:pt x="617" y="172"/>
                    <a:pt x="616" y="173"/>
                  </a:cubicBezTo>
                  <a:cubicBezTo>
                    <a:pt x="616" y="174"/>
                    <a:pt x="616" y="174"/>
                    <a:pt x="616" y="175"/>
                  </a:cubicBezTo>
                  <a:cubicBezTo>
                    <a:pt x="617" y="176"/>
                    <a:pt x="619" y="176"/>
                    <a:pt x="622" y="176"/>
                  </a:cubicBezTo>
                  <a:cubicBezTo>
                    <a:pt x="623" y="176"/>
                    <a:pt x="623" y="176"/>
                    <a:pt x="623" y="176"/>
                  </a:cubicBezTo>
                  <a:cubicBezTo>
                    <a:pt x="624" y="176"/>
                    <a:pt x="625" y="176"/>
                    <a:pt x="626" y="176"/>
                  </a:cubicBezTo>
                  <a:cubicBezTo>
                    <a:pt x="629" y="181"/>
                    <a:pt x="631" y="183"/>
                    <a:pt x="633" y="183"/>
                  </a:cubicBezTo>
                  <a:cubicBezTo>
                    <a:pt x="635" y="183"/>
                    <a:pt x="636" y="182"/>
                    <a:pt x="637" y="181"/>
                  </a:cubicBezTo>
                  <a:cubicBezTo>
                    <a:pt x="638" y="180"/>
                    <a:pt x="640" y="179"/>
                    <a:pt x="642" y="179"/>
                  </a:cubicBezTo>
                  <a:cubicBezTo>
                    <a:pt x="643" y="179"/>
                    <a:pt x="644" y="179"/>
                    <a:pt x="645" y="180"/>
                  </a:cubicBezTo>
                  <a:cubicBezTo>
                    <a:pt x="646" y="180"/>
                    <a:pt x="647" y="180"/>
                    <a:pt x="648" y="181"/>
                  </a:cubicBezTo>
                  <a:cubicBezTo>
                    <a:pt x="649" y="182"/>
                    <a:pt x="649" y="183"/>
                    <a:pt x="650" y="184"/>
                  </a:cubicBezTo>
                  <a:cubicBezTo>
                    <a:pt x="651" y="185"/>
                    <a:pt x="651" y="187"/>
                    <a:pt x="653" y="188"/>
                  </a:cubicBezTo>
                  <a:cubicBezTo>
                    <a:pt x="653" y="188"/>
                    <a:pt x="653" y="188"/>
                    <a:pt x="653" y="188"/>
                  </a:cubicBezTo>
                  <a:cubicBezTo>
                    <a:pt x="658" y="189"/>
                    <a:pt x="659" y="191"/>
                    <a:pt x="659" y="194"/>
                  </a:cubicBezTo>
                  <a:cubicBezTo>
                    <a:pt x="659" y="195"/>
                    <a:pt x="659" y="196"/>
                    <a:pt x="660" y="197"/>
                  </a:cubicBezTo>
                  <a:cubicBezTo>
                    <a:pt x="660" y="198"/>
                    <a:pt x="660" y="198"/>
                    <a:pt x="660" y="198"/>
                  </a:cubicBezTo>
                  <a:cubicBezTo>
                    <a:pt x="671" y="205"/>
                    <a:pt x="672" y="206"/>
                    <a:pt x="669" y="213"/>
                  </a:cubicBezTo>
                  <a:cubicBezTo>
                    <a:pt x="669" y="213"/>
                    <a:pt x="669" y="213"/>
                    <a:pt x="669" y="214"/>
                  </a:cubicBezTo>
                  <a:cubicBezTo>
                    <a:pt x="669" y="217"/>
                    <a:pt x="670" y="220"/>
                    <a:pt x="670" y="221"/>
                  </a:cubicBezTo>
                  <a:cubicBezTo>
                    <a:pt x="670" y="224"/>
                    <a:pt x="670" y="224"/>
                    <a:pt x="667" y="227"/>
                  </a:cubicBezTo>
                  <a:cubicBezTo>
                    <a:pt x="667" y="227"/>
                    <a:pt x="667" y="227"/>
                    <a:pt x="667" y="227"/>
                  </a:cubicBezTo>
                  <a:cubicBezTo>
                    <a:pt x="666" y="228"/>
                    <a:pt x="666" y="229"/>
                    <a:pt x="666" y="230"/>
                  </a:cubicBezTo>
                  <a:cubicBezTo>
                    <a:pt x="666" y="231"/>
                    <a:pt x="666" y="232"/>
                    <a:pt x="665" y="232"/>
                  </a:cubicBezTo>
                  <a:cubicBezTo>
                    <a:pt x="659" y="233"/>
                    <a:pt x="657" y="235"/>
                    <a:pt x="657" y="242"/>
                  </a:cubicBezTo>
                  <a:cubicBezTo>
                    <a:pt x="655" y="247"/>
                    <a:pt x="654" y="251"/>
                    <a:pt x="655" y="253"/>
                  </a:cubicBezTo>
                  <a:cubicBezTo>
                    <a:pt x="656" y="257"/>
                    <a:pt x="661" y="258"/>
                    <a:pt x="670" y="261"/>
                  </a:cubicBezTo>
                  <a:cubicBezTo>
                    <a:pt x="670" y="261"/>
                    <a:pt x="671" y="263"/>
                    <a:pt x="671" y="269"/>
                  </a:cubicBezTo>
                  <a:cubicBezTo>
                    <a:pt x="671" y="269"/>
                    <a:pt x="671" y="270"/>
                    <a:pt x="672" y="270"/>
                  </a:cubicBezTo>
                  <a:cubicBezTo>
                    <a:pt x="673" y="271"/>
                    <a:pt x="679" y="278"/>
                    <a:pt x="678" y="282"/>
                  </a:cubicBezTo>
                  <a:cubicBezTo>
                    <a:pt x="678" y="283"/>
                    <a:pt x="678" y="283"/>
                    <a:pt x="678" y="283"/>
                  </a:cubicBezTo>
                  <a:cubicBezTo>
                    <a:pt x="676" y="282"/>
                    <a:pt x="675" y="280"/>
                    <a:pt x="673" y="277"/>
                  </a:cubicBezTo>
                  <a:cubicBezTo>
                    <a:pt x="671" y="273"/>
                    <a:pt x="670" y="269"/>
                    <a:pt x="666" y="266"/>
                  </a:cubicBezTo>
                  <a:cubicBezTo>
                    <a:pt x="663" y="263"/>
                    <a:pt x="658" y="262"/>
                    <a:pt x="654" y="260"/>
                  </a:cubicBezTo>
                  <a:cubicBezTo>
                    <a:pt x="652" y="260"/>
                    <a:pt x="650" y="259"/>
                    <a:pt x="649" y="258"/>
                  </a:cubicBezTo>
                  <a:cubicBezTo>
                    <a:pt x="646" y="254"/>
                    <a:pt x="646" y="245"/>
                    <a:pt x="649" y="240"/>
                  </a:cubicBezTo>
                  <a:cubicBezTo>
                    <a:pt x="649" y="240"/>
                    <a:pt x="650" y="240"/>
                    <a:pt x="650" y="240"/>
                  </a:cubicBezTo>
                  <a:cubicBezTo>
                    <a:pt x="650" y="239"/>
                    <a:pt x="651" y="239"/>
                    <a:pt x="651" y="238"/>
                  </a:cubicBezTo>
                  <a:cubicBezTo>
                    <a:pt x="652" y="238"/>
                    <a:pt x="652" y="238"/>
                    <a:pt x="652" y="238"/>
                  </a:cubicBezTo>
                  <a:cubicBezTo>
                    <a:pt x="660" y="228"/>
                    <a:pt x="660" y="226"/>
                    <a:pt x="656" y="210"/>
                  </a:cubicBezTo>
                  <a:cubicBezTo>
                    <a:pt x="655" y="206"/>
                    <a:pt x="655" y="203"/>
                    <a:pt x="655" y="201"/>
                  </a:cubicBezTo>
                  <a:cubicBezTo>
                    <a:pt x="655" y="196"/>
                    <a:pt x="655" y="194"/>
                    <a:pt x="648" y="194"/>
                  </a:cubicBezTo>
                  <a:cubicBezTo>
                    <a:pt x="648" y="194"/>
                    <a:pt x="647" y="194"/>
                    <a:pt x="645" y="194"/>
                  </a:cubicBezTo>
                  <a:cubicBezTo>
                    <a:pt x="644" y="194"/>
                    <a:pt x="642" y="193"/>
                    <a:pt x="639" y="193"/>
                  </a:cubicBezTo>
                  <a:cubicBezTo>
                    <a:pt x="636" y="193"/>
                    <a:pt x="632" y="193"/>
                    <a:pt x="629" y="192"/>
                  </a:cubicBezTo>
                  <a:cubicBezTo>
                    <a:pt x="628" y="192"/>
                    <a:pt x="627" y="191"/>
                    <a:pt x="627" y="191"/>
                  </a:cubicBezTo>
                  <a:cubicBezTo>
                    <a:pt x="622" y="191"/>
                    <a:pt x="621" y="195"/>
                    <a:pt x="620" y="197"/>
                  </a:cubicBezTo>
                  <a:cubicBezTo>
                    <a:pt x="620" y="198"/>
                    <a:pt x="620" y="199"/>
                    <a:pt x="620" y="199"/>
                  </a:cubicBezTo>
                  <a:cubicBezTo>
                    <a:pt x="619" y="199"/>
                    <a:pt x="619" y="200"/>
                    <a:pt x="618" y="200"/>
                  </a:cubicBezTo>
                  <a:cubicBezTo>
                    <a:pt x="616" y="201"/>
                    <a:pt x="614" y="202"/>
                    <a:pt x="614" y="206"/>
                  </a:cubicBezTo>
                  <a:cubicBezTo>
                    <a:pt x="614" y="207"/>
                    <a:pt x="614" y="208"/>
                    <a:pt x="614" y="210"/>
                  </a:cubicBezTo>
                  <a:cubicBezTo>
                    <a:pt x="616" y="217"/>
                    <a:pt x="617" y="223"/>
                    <a:pt x="614" y="230"/>
                  </a:cubicBezTo>
                  <a:cubicBezTo>
                    <a:pt x="611" y="232"/>
                    <a:pt x="609" y="234"/>
                    <a:pt x="606" y="235"/>
                  </a:cubicBezTo>
                  <a:cubicBezTo>
                    <a:pt x="603" y="237"/>
                    <a:pt x="600" y="238"/>
                    <a:pt x="597" y="240"/>
                  </a:cubicBezTo>
                  <a:cubicBezTo>
                    <a:pt x="595" y="242"/>
                    <a:pt x="593" y="244"/>
                    <a:pt x="591" y="247"/>
                  </a:cubicBezTo>
                  <a:cubicBezTo>
                    <a:pt x="589" y="251"/>
                    <a:pt x="585" y="256"/>
                    <a:pt x="580" y="259"/>
                  </a:cubicBezTo>
                  <a:cubicBezTo>
                    <a:pt x="555" y="265"/>
                    <a:pt x="550" y="269"/>
                    <a:pt x="547" y="272"/>
                  </a:cubicBezTo>
                  <a:cubicBezTo>
                    <a:pt x="545" y="274"/>
                    <a:pt x="544" y="274"/>
                    <a:pt x="540" y="275"/>
                  </a:cubicBezTo>
                  <a:cubicBezTo>
                    <a:pt x="535" y="270"/>
                    <a:pt x="530" y="269"/>
                    <a:pt x="525" y="267"/>
                  </a:cubicBezTo>
                  <a:cubicBezTo>
                    <a:pt x="523" y="266"/>
                    <a:pt x="520" y="266"/>
                    <a:pt x="518" y="265"/>
                  </a:cubicBezTo>
                  <a:cubicBezTo>
                    <a:pt x="504" y="252"/>
                    <a:pt x="502" y="244"/>
                    <a:pt x="503" y="238"/>
                  </a:cubicBezTo>
                  <a:cubicBezTo>
                    <a:pt x="505" y="238"/>
                    <a:pt x="507" y="242"/>
                    <a:pt x="508" y="245"/>
                  </a:cubicBezTo>
                  <a:cubicBezTo>
                    <a:pt x="509" y="248"/>
                    <a:pt x="511" y="250"/>
                    <a:pt x="512" y="251"/>
                  </a:cubicBezTo>
                  <a:cubicBezTo>
                    <a:pt x="513" y="251"/>
                    <a:pt x="513" y="251"/>
                    <a:pt x="513" y="251"/>
                  </a:cubicBezTo>
                  <a:cubicBezTo>
                    <a:pt x="514" y="251"/>
                    <a:pt x="514" y="251"/>
                    <a:pt x="515" y="251"/>
                  </a:cubicBezTo>
                  <a:cubicBezTo>
                    <a:pt x="516" y="250"/>
                    <a:pt x="516" y="248"/>
                    <a:pt x="516" y="245"/>
                  </a:cubicBezTo>
                  <a:cubicBezTo>
                    <a:pt x="516" y="244"/>
                    <a:pt x="516" y="242"/>
                    <a:pt x="516" y="242"/>
                  </a:cubicBezTo>
                  <a:cubicBezTo>
                    <a:pt x="516" y="242"/>
                    <a:pt x="516" y="242"/>
                    <a:pt x="516" y="242"/>
                  </a:cubicBezTo>
                  <a:cubicBezTo>
                    <a:pt x="518" y="243"/>
                    <a:pt x="519" y="247"/>
                    <a:pt x="519" y="251"/>
                  </a:cubicBezTo>
                  <a:cubicBezTo>
                    <a:pt x="520" y="253"/>
                    <a:pt x="520" y="254"/>
                    <a:pt x="520" y="255"/>
                  </a:cubicBezTo>
                  <a:cubicBezTo>
                    <a:pt x="523" y="258"/>
                    <a:pt x="529" y="258"/>
                    <a:pt x="531" y="258"/>
                  </a:cubicBezTo>
                  <a:cubicBezTo>
                    <a:pt x="534" y="258"/>
                    <a:pt x="539" y="257"/>
                    <a:pt x="541" y="255"/>
                  </a:cubicBezTo>
                  <a:cubicBezTo>
                    <a:pt x="542" y="255"/>
                    <a:pt x="542" y="255"/>
                    <a:pt x="542" y="255"/>
                  </a:cubicBezTo>
                  <a:cubicBezTo>
                    <a:pt x="542" y="254"/>
                    <a:pt x="542" y="253"/>
                    <a:pt x="542" y="252"/>
                  </a:cubicBezTo>
                  <a:cubicBezTo>
                    <a:pt x="543" y="250"/>
                    <a:pt x="543" y="248"/>
                    <a:pt x="544" y="248"/>
                  </a:cubicBezTo>
                  <a:cubicBezTo>
                    <a:pt x="560" y="247"/>
                    <a:pt x="562" y="246"/>
                    <a:pt x="566" y="239"/>
                  </a:cubicBezTo>
                  <a:cubicBezTo>
                    <a:pt x="567" y="236"/>
                    <a:pt x="569" y="233"/>
                    <a:pt x="573" y="228"/>
                  </a:cubicBezTo>
                  <a:cubicBezTo>
                    <a:pt x="573" y="228"/>
                    <a:pt x="574" y="228"/>
                    <a:pt x="574" y="228"/>
                  </a:cubicBezTo>
                  <a:cubicBezTo>
                    <a:pt x="575" y="228"/>
                    <a:pt x="576" y="228"/>
                    <a:pt x="577" y="228"/>
                  </a:cubicBezTo>
                  <a:cubicBezTo>
                    <a:pt x="579" y="228"/>
                    <a:pt x="580" y="228"/>
                    <a:pt x="581" y="228"/>
                  </a:cubicBezTo>
                  <a:cubicBezTo>
                    <a:pt x="582" y="228"/>
                    <a:pt x="583" y="228"/>
                    <a:pt x="584" y="228"/>
                  </a:cubicBezTo>
                  <a:cubicBezTo>
                    <a:pt x="589" y="226"/>
                    <a:pt x="589" y="219"/>
                    <a:pt x="589" y="214"/>
                  </a:cubicBezTo>
                  <a:cubicBezTo>
                    <a:pt x="590" y="211"/>
                    <a:pt x="590" y="208"/>
                    <a:pt x="590" y="207"/>
                  </a:cubicBezTo>
                  <a:cubicBezTo>
                    <a:pt x="592" y="205"/>
                    <a:pt x="595" y="203"/>
                    <a:pt x="599" y="201"/>
                  </a:cubicBezTo>
                  <a:cubicBezTo>
                    <a:pt x="603" y="200"/>
                    <a:pt x="605" y="198"/>
                    <a:pt x="606" y="196"/>
                  </a:cubicBezTo>
                  <a:cubicBezTo>
                    <a:pt x="607" y="194"/>
                    <a:pt x="605" y="191"/>
                    <a:pt x="603" y="187"/>
                  </a:cubicBezTo>
                  <a:cubicBezTo>
                    <a:pt x="602" y="185"/>
                    <a:pt x="601" y="183"/>
                    <a:pt x="600" y="180"/>
                  </a:cubicBezTo>
                  <a:cubicBezTo>
                    <a:pt x="600" y="178"/>
                    <a:pt x="600" y="177"/>
                    <a:pt x="600" y="175"/>
                  </a:cubicBezTo>
                  <a:cubicBezTo>
                    <a:pt x="600" y="167"/>
                    <a:pt x="600" y="165"/>
                    <a:pt x="606" y="157"/>
                  </a:cubicBezTo>
                  <a:cubicBezTo>
                    <a:pt x="607" y="155"/>
                    <a:pt x="607" y="154"/>
                    <a:pt x="608" y="152"/>
                  </a:cubicBezTo>
                  <a:cubicBezTo>
                    <a:pt x="609" y="147"/>
                    <a:pt x="610" y="141"/>
                    <a:pt x="616" y="136"/>
                  </a:cubicBezTo>
                  <a:cubicBezTo>
                    <a:pt x="619" y="134"/>
                    <a:pt x="619" y="131"/>
                    <a:pt x="619" y="127"/>
                  </a:cubicBezTo>
                  <a:cubicBezTo>
                    <a:pt x="619" y="124"/>
                    <a:pt x="619" y="122"/>
                    <a:pt x="620" y="119"/>
                  </a:cubicBezTo>
                  <a:cubicBezTo>
                    <a:pt x="621" y="117"/>
                    <a:pt x="623" y="117"/>
                    <a:pt x="624" y="116"/>
                  </a:cubicBezTo>
                  <a:cubicBezTo>
                    <a:pt x="628" y="114"/>
                    <a:pt x="631" y="112"/>
                    <a:pt x="634" y="95"/>
                  </a:cubicBezTo>
                  <a:cubicBezTo>
                    <a:pt x="633" y="90"/>
                    <a:pt x="633" y="88"/>
                    <a:pt x="632" y="85"/>
                  </a:cubicBezTo>
                  <a:cubicBezTo>
                    <a:pt x="631" y="83"/>
                    <a:pt x="630" y="81"/>
                    <a:pt x="629" y="77"/>
                  </a:cubicBezTo>
                  <a:cubicBezTo>
                    <a:pt x="629" y="72"/>
                    <a:pt x="633" y="71"/>
                    <a:pt x="637" y="70"/>
                  </a:cubicBezTo>
                  <a:cubicBezTo>
                    <a:pt x="638" y="69"/>
                    <a:pt x="640" y="69"/>
                    <a:pt x="641" y="68"/>
                  </a:cubicBezTo>
                  <a:cubicBezTo>
                    <a:pt x="641" y="68"/>
                    <a:pt x="641" y="68"/>
                    <a:pt x="642" y="68"/>
                  </a:cubicBezTo>
                  <a:cubicBezTo>
                    <a:pt x="644" y="63"/>
                    <a:pt x="646" y="60"/>
                    <a:pt x="649" y="56"/>
                  </a:cubicBezTo>
                  <a:cubicBezTo>
                    <a:pt x="649" y="56"/>
                    <a:pt x="649" y="56"/>
                    <a:pt x="649" y="56"/>
                  </a:cubicBezTo>
                  <a:cubicBezTo>
                    <a:pt x="651" y="54"/>
                    <a:pt x="651" y="54"/>
                    <a:pt x="651" y="54"/>
                  </a:cubicBezTo>
                  <a:cubicBezTo>
                    <a:pt x="657" y="47"/>
                    <a:pt x="663" y="40"/>
                    <a:pt x="662" y="24"/>
                  </a:cubicBezTo>
                  <a:cubicBezTo>
                    <a:pt x="660" y="16"/>
                    <a:pt x="656" y="12"/>
                    <a:pt x="649" y="9"/>
                  </a:cubicBezTo>
                  <a:cubicBezTo>
                    <a:pt x="646" y="8"/>
                    <a:pt x="642" y="8"/>
                    <a:pt x="636" y="7"/>
                  </a:cubicBezTo>
                  <a:cubicBezTo>
                    <a:pt x="636" y="6"/>
                    <a:pt x="636" y="5"/>
                    <a:pt x="635" y="4"/>
                  </a:cubicBezTo>
                  <a:cubicBezTo>
                    <a:pt x="635" y="2"/>
                    <a:pt x="634" y="0"/>
                    <a:pt x="631" y="0"/>
                  </a:cubicBezTo>
                  <a:cubicBezTo>
                    <a:pt x="631" y="0"/>
                    <a:pt x="631" y="0"/>
                    <a:pt x="631" y="0"/>
                  </a:cubicBezTo>
                  <a:cubicBezTo>
                    <a:pt x="631" y="0"/>
                    <a:pt x="630" y="0"/>
                    <a:pt x="630" y="0"/>
                  </a:cubicBezTo>
                  <a:cubicBezTo>
                    <a:pt x="627" y="2"/>
                    <a:pt x="623" y="5"/>
                    <a:pt x="620" y="7"/>
                  </a:cubicBezTo>
                  <a:cubicBezTo>
                    <a:pt x="618" y="9"/>
                    <a:pt x="615" y="11"/>
                    <a:pt x="614" y="12"/>
                  </a:cubicBezTo>
                  <a:cubicBezTo>
                    <a:pt x="614" y="12"/>
                    <a:pt x="614" y="12"/>
                    <a:pt x="614" y="13"/>
                  </a:cubicBezTo>
                  <a:cubicBezTo>
                    <a:pt x="613" y="18"/>
                    <a:pt x="609" y="21"/>
                    <a:pt x="604" y="25"/>
                  </a:cubicBezTo>
                  <a:cubicBezTo>
                    <a:pt x="602" y="27"/>
                    <a:pt x="599" y="30"/>
                    <a:pt x="597" y="32"/>
                  </a:cubicBezTo>
                  <a:cubicBezTo>
                    <a:pt x="585" y="47"/>
                    <a:pt x="574" y="49"/>
                    <a:pt x="560" y="51"/>
                  </a:cubicBezTo>
                  <a:cubicBezTo>
                    <a:pt x="556" y="52"/>
                    <a:pt x="556" y="52"/>
                    <a:pt x="556" y="52"/>
                  </a:cubicBezTo>
                  <a:cubicBezTo>
                    <a:pt x="555" y="52"/>
                    <a:pt x="553" y="53"/>
                    <a:pt x="553" y="54"/>
                  </a:cubicBezTo>
                  <a:cubicBezTo>
                    <a:pt x="553" y="55"/>
                    <a:pt x="554" y="57"/>
                    <a:pt x="555" y="58"/>
                  </a:cubicBezTo>
                  <a:cubicBezTo>
                    <a:pt x="556" y="59"/>
                    <a:pt x="557" y="60"/>
                    <a:pt x="557" y="60"/>
                  </a:cubicBezTo>
                  <a:cubicBezTo>
                    <a:pt x="554" y="62"/>
                    <a:pt x="552" y="63"/>
                    <a:pt x="552" y="65"/>
                  </a:cubicBezTo>
                  <a:cubicBezTo>
                    <a:pt x="551" y="66"/>
                    <a:pt x="553" y="68"/>
                    <a:pt x="554" y="69"/>
                  </a:cubicBezTo>
                  <a:cubicBezTo>
                    <a:pt x="555" y="71"/>
                    <a:pt x="556" y="72"/>
                    <a:pt x="556" y="73"/>
                  </a:cubicBezTo>
                  <a:cubicBezTo>
                    <a:pt x="556" y="74"/>
                    <a:pt x="554" y="74"/>
                    <a:pt x="554" y="75"/>
                  </a:cubicBezTo>
                  <a:cubicBezTo>
                    <a:pt x="552" y="76"/>
                    <a:pt x="551" y="77"/>
                    <a:pt x="550" y="79"/>
                  </a:cubicBezTo>
                  <a:cubicBezTo>
                    <a:pt x="548" y="81"/>
                    <a:pt x="548" y="84"/>
                    <a:pt x="548" y="86"/>
                  </a:cubicBezTo>
                  <a:cubicBezTo>
                    <a:pt x="548" y="88"/>
                    <a:pt x="547" y="89"/>
                    <a:pt x="547" y="90"/>
                  </a:cubicBezTo>
                  <a:cubicBezTo>
                    <a:pt x="543" y="94"/>
                    <a:pt x="539" y="96"/>
                    <a:pt x="536" y="98"/>
                  </a:cubicBezTo>
                  <a:cubicBezTo>
                    <a:pt x="533" y="100"/>
                    <a:pt x="530" y="101"/>
                    <a:pt x="531" y="103"/>
                  </a:cubicBezTo>
                  <a:cubicBezTo>
                    <a:pt x="530" y="105"/>
                    <a:pt x="531" y="108"/>
                    <a:pt x="534" y="111"/>
                  </a:cubicBezTo>
                  <a:cubicBezTo>
                    <a:pt x="534" y="112"/>
                    <a:pt x="535" y="114"/>
                    <a:pt x="536" y="115"/>
                  </a:cubicBezTo>
                  <a:cubicBezTo>
                    <a:pt x="536" y="116"/>
                    <a:pt x="536" y="117"/>
                    <a:pt x="536" y="118"/>
                  </a:cubicBezTo>
                  <a:cubicBezTo>
                    <a:pt x="537" y="122"/>
                    <a:pt x="537" y="122"/>
                    <a:pt x="543" y="124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44" y="125"/>
                    <a:pt x="542" y="127"/>
                    <a:pt x="540" y="130"/>
                  </a:cubicBezTo>
                  <a:cubicBezTo>
                    <a:pt x="538" y="131"/>
                    <a:pt x="536" y="133"/>
                    <a:pt x="536" y="135"/>
                  </a:cubicBezTo>
                  <a:cubicBezTo>
                    <a:pt x="536" y="142"/>
                    <a:pt x="536" y="145"/>
                    <a:pt x="539" y="151"/>
                  </a:cubicBezTo>
                  <a:cubicBezTo>
                    <a:pt x="539" y="153"/>
                    <a:pt x="539" y="154"/>
                    <a:pt x="540" y="155"/>
                  </a:cubicBezTo>
                  <a:cubicBezTo>
                    <a:pt x="540" y="161"/>
                    <a:pt x="540" y="161"/>
                    <a:pt x="534" y="164"/>
                  </a:cubicBezTo>
                  <a:cubicBezTo>
                    <a:pt x="533" y="165"/>
                    <a:pt x="532" y="165"/>
                    <a:pt x="531" y="166"/>
                  </a:cubicBezTo>
                  <a:cubicBezTo>
                    <a:pt x="529" y="166"/>
                    <a:pt x="528" y="167"/>
                    <a:pt x="527" y="168"/>
                  </a:cubicBezTo>
                  <a:cubicBezTo>
                    <a:pt x="525" y="170"/>
                    <a:pt x="524" y="171"/>
                    <a:pt x="522" y="171"/>
                  </a:cubicBezTo>
                  <a:cubicBezTo>
                    <a:pt x="521" y="171"/>
                    <a:pt x="520" y="171"/>
                    <a:pt x="520" y="171"/>
                  </a:cubicBezTo>
                  <a:cubicBezTo>
                    <a:pt x="520" y="170"/>
                    <a:pt x="520" y="170"/>
                    <a:pt x="521" y="169"/>
                  </a:cubicBezTo>
                  <a:cubicBezTo>
                    <a:pt x="521" y="168"/>
                    <a:pt x="522" y="167"/>
                    <a:pt x="522" y="165"/>
                  </a:cubicBezTo>
                  <a:cubicBezTo>
                    <a:pt x="521" y="164"/>
                    <a:pt x="520" y="163"/>
                    <a:pt x="518" y="162"/>
                  </a:cubicBezTo>
                  <a:cubicBezTo>
                    <a:pt x="517" y="162"/>
                    <a:pt x="517" y="161"/>
                    <a:pt x="516" y="160"/>
                  </a:cubicBezTo>
                  <a:cubicBezTo>
                    <a:pt x="516" y="159"/>
                    <a:pt x="516" y="158"/>
                    <a:pt x="517" y="157"/>
                  </a:cubicBezTo>
                  <a:cubicBezTo>
                    <a:pt x="518" y="155"/>
                    <a:pt x="518" y="154"/>
                    <a:pt x="518" y="152"/>
                  </a:cubicBezTo>
                  <a:cubicBezTo>
                    <a:pt x="517" y="150"/>
                    <a:pt x="516" y="149"/>
                    <a:pt x="515" y="148"/>
                  </a:cubicBezTo>
                  <a:cubicBezTo>
                    <a:pt x="514" y="146"/>
                    <a:pt x="513" y="145"/>
                    <a:pt x="513" y="144"/>
                  </a:cubicBezTo>
                  <a:cubicBezTo>
                    <a:pt x="513" y="141"/>
                    <a:pt x="510" y="136"/>
                    <a:pt x="503" y="128"/>
                  </a:cubicBezTo>
                  <a:cubicBezTo>
                    <a:pt x="503" y="127"/>
                    <a:pt x="502" y="126"/>
                    <a:pt x="502" y="125"/>
                  </a:cubicBezTo>
                  <a:cubicBezTo>
                    <a:pt x="502" y="125"/>
                    <a:pt x="501" y="125"/>
                    <a:pt x="500" y="125"/>
                  </a:cubicBezTo>
                  <a:cubicBezTo>
                    <a:pt x="498" y="125"/>
                    <a:pt x="497" y="125"/>
                    <a:pt x="496" y="125"/>
                  </a:cubicBezTo>
                  <a:cubicBezTo>
                    <a:pt x="495" y="131"/>
                    <a:pt x="493" y="136"/>
                    <a:pt x="489" y="140"/>
                  </a:cubicBezTo>
                  <a:cubicBezTo>
                    <a:pt x="489" y="140"/>
                    <a:pt x="489" y="140"/>
                    <a:pt x="489" y="140"/>
                  </a:cubicBezTo>
                  <a:cubicBezTo>
                    <a:pt x="487" y="142"/>
                    <a:pt x="486" y="143"/>
                    <a:pt x="485" y="144"/>
                  </a:cubicBezTo>
                  <a:cubicBezTo>
                    <a:pt x="482" y="147"/>
                    <a:pt x="480" y="149"/>
                    <a:pt x="479" y="152"/>
                  </a:cubicBezTo>
                  <a:cubicBezTo>
                    <a:pt x="478" y="154"/>
                    <a:pt x="480" y="157"/>
                    <a:pt x="482" y="160"/>
                  </a:cubicBezTo>
                  <a:cubicBezTo>
                    <a:pt x="485" y="164"/>
                    <a:pt x="488" y="169"/>
                    <a:pt x="487" y="176"/>
                  </a:cubicBezTo>
                  <a:cubicBezTo>
                    <a:pt x="487" y="177"/>
                    <a:pt x="487" y="177"/>
                    <a:pt x="487" y="178"/>
                  </a:cubicBezTo>
                  <a:cubicBezTo>
                    <a:pt x="485" y="180"/>
                    <a:pt x="482" y="181"/>
                    <a:pt x="479" y="180"/>
                  </a:cubicBezTo>
                  <a:cubicBezTo>
                    <a:pt x="479" y="182"/>
                    <a:pt x="479" y="184"/>
                    <a:pt x="476" y="186"/>
                  </a:cubicBezTo>
                  <a:cubicBezTo>
                    <a:pt x="474" y="188"/>
                    <a:pt x="470" y="188"/>
                    <a:pt x="466" y="188"/>
                  </a:cubicBezTo>
                  <a:cubicBezTo>
                    <a:pt x="463" y="188"/>
                    <a:pt x="459" y="188"/>
                    <a:pt x="455" y="190"/>
                  </a:cubicBezTo>
                  <a:cubicBezTo>
                    <a:pt x="454" y="190"/>
                    <a:pt x="453" y="191"/>
                    <a:pt x="451" y="193"/>
                  </a:cubicBezTo>
                  <a:cubicBezTo>
                    <a:pt x="448" y="196"/>
                    <a:pt x="445" y="199"/>
                    <a:pt x="439" y="200"/>
                  </a:cubicBezTo>
                  <a:cubicBezTo>
                    <a:pt x="439" y="200"/>
                    <a:pt x="439" y="200"/>
                    <a:pt x="439" y="200"/>
                  </a:cubicBezTo>
                  <a:cubicBezTo>
                    <a:pt x="436" y="200"/>
                    <a:pt x="433" y="199"/>
                    <a:pt x="430" y="198"/>
                  </a:cubicBezTo>
                  <a:cubicBezTo>
                    <a:pt x="424" y="196"/>
                    <a:pt x="418" y="195"/>
                    <a:pt x="414" y="196"/>
                  </a:cubicBezTo>
                  <a:cubicBezTo>
                    <a:pt x="406" y="197"/>
                    <a:pt x="403" y="201"/>
                    <a:pt x="400" y="205"/>
                  </a:cubicBezTo>
                  <a:cubicBezTo>
                    <a:pt x="398" y="208"/>
                    <a:pt x="395" y="211"/>
                    <a:pt x="391" y="213"/>
                  </a:cubicBezTo>
                  <a:cubicBezTo>
                    <a:pt x="389" y="214"/>
                    <a:pt x="387" y="214"/>
                    <a:pt x="385" y="214"/>
                  </a:cubicBezTo>
                  <a:cubicBezTo>
                    <a:pt x="383" y="214"/>
                    <a:pt x="380" y="214"/>
                    <a:pt x="378" y="213"/>
                  </a:cubicBezTo>
                  <a:cubicBezTo>
                    <a:pt x="377" y="213"/>
                    <a:pt x="376" y="213"/>
                    <a:pt x="375" y="213"/>
                  </a:cubicBezTo>
                  <a:cubicBezTo>
                    <a:pt x="374" y="213"/>
                    <a:pt x="371" y="213"/>
                    <a:pt x="370" y="214"/>
                  </a:cubicBezTo>
                  <a:cubicBezTo>
                    <a:pt x="363" y="216"/>
                    <a:pt x="358" y="219"/>
                    <a:pt x="354" y="223"/>
                  </a:cubicBezTo>
                  <a:cubicBezTo>
                    <a:pt x="348" y="227"/>
                    <a:pt x="343" y="232"/>
                    <a:pt x="334" y="233"/>
                  </a:cubicBezTo>
                  <a:cubicBezTo>
                    <a:pt x="333" y="234"/>
                    <a:pt x="332" y="233"/>
                    <a:pt x="331" y="233"/>
                  </a:cubicBezTo>
                  <a:cubicBezTo>
                    <a:pt x="328" y="230"/>
                    <a:pt x="328" y="225"/>
                    <a:pt x="328" y="221"/>
                  </a:cubicBezTo>
                  <a:cubicBezTo>
                    <a:pt x="327" y="220"/>
                    <a:pt x="327" y="217"/>
                    <a:pt x="327" y="216"/>
                  </a:cubicBezTo>
                  <a:cubicBezTo>
                    <a:pt x="327" y="216"/>
                    <a:pt x="327" y="216"/>
                    <a:pt x="327" y="216"/>
                  </a:cubicBezTo>
                  <a:cubicBezTo>
                    <a:pt x="325" y="216"/>
                    <a:pt x="322" y="219"/>
                    <a:pt x="319" y="223"/>
                  </a:cubicBezTo>
                  <a:cubicBezTo>
                    <a:pt x="319" y="228"/>
                    <a:pt x="316" y="231"/>
                    <a:pt x="306" y="233"/>
                  </a:cubicBezTo>
                  <a:cubicBezTo>
                    <a:pt x="306" y="234"/>
                    <a:pt x="306" y="235"/>
                    <a:pt x="306" y="236"/>
                  </a:cubicBezTo>
                  <a:cubicBezTo>
                    <a:pt x="305" y="242"/>
                    <a:pt x="305" y="249"/>
                    <a:pt x="301" y="254"/>
                  </a:cubicBezTo>
                  <a:cubicBezTo>
                    <a:pt x="297" y="260"/>
                    <a:pt x="291" y="265"/>
                    <a:pt x="284" y="270"/>
                  </a:cubicBezTo>
                  <a:cubicBezTo>
                    <a:pt x="282" y="272"/>
                    <a:pt x="279" y="275"/>
                    <a:pt x="277" y="277"/>
                  </a:cubicBezTo>
                  <a:cubicBezTo>
                    <a:pt x="273" y="283"/>
                    <a:pt x="270" y="288"/>
                    <a:pt x="267" y="291"/>
                  </a:cubicBezTo>
                  <a:cubicBezTo>
                    <a:pt x="263" y="297"/>
                    <a:pt x="262" y="299"/>
                    <a:pt x="263" y="302"/>
                  </a:cubicBezTo>
                  <a:cubicBezTo>
                    <a:pt x="263" y="303"/>
                    <a:pt x="263" y="303"/>
                    <a:pt x="263" y="304"/>
                  </a:cubicBezTo>
                  <a:cubicBezTo>
                    <a:pt x="262" y="312"/>
                    <a:pt x="254" y="320"/>
                    <a:pt x="244" y="323"/>
                  </a:cubicBezTo>
                  <a:cubicBezTo>
                    <a:pt x="244" y="323"/>
                    <a:pt x="244" y="323"/>
                    <a:pt x="244" y="323"/>
                  </a:cubicBezTo>
                  <a:cubicBezTo>
                    <a:pt x="243" y="323"/>
                    <a:pt x="242" y="323"/>
                    <a:pt x="241" y="324"/>
                  </a:cubicBezTo>
                  <a:cubicBezTo>
                    <a:pt x="241" y="324"/>
                    <a:pt x="241" y="324"/>
                    <a:pt x="240" y="324"/>
                  </a:cubicBezTo>
                  <a:cubicBezTo>
                    <a:pt x="233" y="337"/>
                    <a:pt x="231" y="339"/>
                    <a:pt x="228" y="341"/>
                  </a:cubicBezTo>
                  <a:cubicBezTo>
                    <a:pt x="227" y="342"/>
                    <a:pt x="227" y="343"/>
                    <a:pt x="225" y="345"/>
                  </a:cubicBezTo>
                  <a:cubicBezTo>
                    <a:pt x="222" y="348"/>
                    <a:pt x="221" y="351"/>
                    <a:pt x="220" y="354"/>
                  </a:cubicBezTo>
                  <a:cubicBezTo>
                    <a:pt x="220" y="356"/>
                    <a:pt x="219" y="359"/>
                    <a:pt x="218" y="361"/>
                  </a:cubicBezTo>
                  <a:cubicBezTo>
                    <a:pt x="217" y="361"/>
                    <a:pt x="217" y="362"/>
                    <a:pt x="217" y="362"/>
                  </a:cubicBezTo>
                  <a:cubicBezTo>
                    <a:pt x="214" y="364"/>
                    <a:pt x="210" y="367"/>
                    <a:pt x="206" y="370"/>
                  </a:cubicBezTo>
                  <a:cubicBezTo>
                    <a:pt x="199" y="376"/>
                    <a:pt x="191" y="382"/>
                    <a:pt x="189" y="385"/>
                  </a:cubicBezTo>
                  <a:cubicBezTo>
                    <a:pt x="189" y="385"/>
                    <a:pt x="189" y="386"/>
                    <a:pt x="189" y="386"/>
                  </a:cubicBezTo>
                  <a:cubicBezTo>
                    <a:pt x="186" y="389"/>
                    <a:pt x="183" y="389"/>
                    <a:pt x="180" y="390"/>
                  </a:cubicBezTo>
                  <a:cubicBezTo>
                    <a:pt x="177" y="390"/>
                    <a:pt x="174" y="391"/>
                    <a:pt x="169" y="397"/>
                  </a:cubicBezTo>
                  <a:cubicBezTo>
                    <a:pt x="164" y="402"/>
                    <a:pt x="166" y="404"/>
                    <a:pt x="168" y="406"/>
                  </a:cubicBezTo>
                  <a:cubicBezTo>
                    <a:pt x="169" y="408"/>
                    <a:pt x="172" y="411"/>
                    <a:pt x="171" y="415"/>
                  </a:cubicBezTo>
                  <a:cubicBezTo>
                    <a:pt x="171" y="415"/>
                    <a:pt x="170" y="416"/>
                    <a:pt x="170" y="416"/>
                  </a:cubicBezTo>
                  <a:cubicBezTo>
                    <a:pt x="169" y="417"/>
                    <a:pt x="169" y="418"/>
                    <a:pt x="168" y="419"/>
                  </a:cubicBezTo>
                  <a:cubicBezTo>
                    <a:pt x="166" y="421"/>
                    <a:pt x="165" y="423"/>
                    <a:pt x="164" y="425"/>
                  </a:cubicBezTo>
                  <a:cubicBezTo>
                    <a:pt x="164" y="425"/>
                    <a:pt x="164" y="425"/>
                    <a:pt x="164" y="425"/>
                  </a:cubicBezTo>
                  <a:cubicBezTo>
                    <a:pt x="164" y="426"/>
                    <a:pt x="164" y="427"/>
                    <a:pt x="164" y="428"/>
                  </a:cubicBezTo>
                  <a:cubicBezTo>
                    <a:pt x="165" y="431"/>
                    <a:pt x="166" y="436"/>
                    <a:pt x="163" y="440"/>
                  </a:cubicBezTo>
                  <a:cubicBezTo>
                    <a:pt x="162" y="440"/>
                    <a:pt x="162" y="440"/>
                    <a:pt x="162" y="440"/>
                  </a:cubicBezTo>
                  <a:cubicBezTo>
                    <a:pt x="157" y="445"/>
                    <a:pt x="152" y="445"/>
                    <a:pt x="148" y="445"/>
                  </a:cubicBezTo>
                  <a:cubicBezTo>
                    <a:pt x="147" y="445"/>
                    <a:pt x="146" y="445"/>
                    <a:pt x="144" y="445"/>
                  </a:cubicBezTo>
                  <a:cubicBezTo>
                    <a:pt x="143" y="445"/>
                    <a:pt x="143" y="445"/>
                    <a:pt x="142" y="445"/>
                  </a:cubicBezTo>
                  <a:cubicBezTo>
                    <a:pt x="140" y="445"/>
                    <a:pt x="139" y="445"/>
                    <a:pt x="139" y="445"/>
                  </a:cubicBezTo>
                  <a:cubicBezTo>
                    <a:pt x="139" y="445"/>
                    <a:pt x="139" y="446"/>
                    <a:pt x="139" y="446"/>
                  </a:cubicBezTo>
                  <a:cubicBezTo>
                    <a:pt x="137" y="447"/>
                    <a:pt x="137" y="448"/>
                    <a:pt x="137" y="451"/>
                  </a:cubicBezTo>
                  <a:cubicBezTo>
                    <a:pt x="138" y="454"/>
                    <a:pt x="138" y="458"/>
                    <a:pt x="133" y="462"/>
                  </a:cubicBezTo>
                  <a:cubicBezTo>
                    <a:pt x="133" y="462"/>
                    <a:pt x="133" y="462"/>
                    <a:pt x="133" y="462"/>
                  </a:cubicBezTo>
                  <a:cubicBezTo>
                    <a:pt x="129" y="464"/>
                    <a:pt x="127" y="465"/>
                    <a:pt x="124" y="465"/>
                  </a:cubicBezTo>
                  <a:cubicBezTo>
                    <a:pt x="119" y="465"/>
                    <a:pt x="116" y="461"/>
                    <a:pt x="114" y="458"/>
                  </a:cubicBezTo>
                  <a:cubicBezTo>
                    <a:pt x="113" y="456"/>
                    <a:pt x="112" y="454"/>
                    <a:pt x="110" y="454"/>
                  </a:cubicBezTo>
                  <a:cubicBezTo>
                    <a:pt x="105" y="455"/>
                    <a:pt x="104" y="459"/>
                    <a:pt x="103" y="466"/>
                  </a:cubicBezTo>
                  <a:cubicBezTo>
                    <a:pt x="103" y="471"/>
                    <a:pt x="102" y="478"/>
                    <a:pt x="95" y="480"/>
                  </a:cubicBezTo>
                  <a:cubicBezTo>
                    <a:pt x="94" y="480"/>
                    <a:pt x="93" y="480"/>
                    <a:pt x="92" y="480"/>
                  </a:cubicBezTo>
                  <a:cubicBezTo>
                    <a:pt x="85" y="480"/>
                    <a:pt x="82" y="476"/>
                    <a:pt x="80" y="474"/>
                  </a:cubicBezTo>
                  <a:cubicBezTo>
                    <a:pt x="79" y="472"/>
                    <a:pt x="78" y="471"/>
                    <a:pt x="77" y="471"/>
                  </a:cubicBezTo>
                  <a:cubicBezTo>
                    <a:pt x="75" y="473"/>
                    <a:pt x="74" y="476"/>
                    <a:pt x="72" y="479"/>
                  </a:cubicBezTo>
                  <a:cubicBezTo>
                    <a:pt x="71" y="483"/>
                    <a:pt x="69" y="487"/>
                    <a:pt x="65" y="490"/>
                  </a:cubicBezTo>
                  <a:cubicBezTo>
                    <a:pt x="67" y="500"/>
                    <a:pt x="70" y="501"/>
                    <a:pt x="73" y="502"/>
                  </a:cubicBezTo>
                  <a:cubicBezTo>
                    <a:pt x="74" y="502"/>
                    <a:pt x="76" y="503"/>
                    <a:pt x="78" y="504"/>
                  </a:cubicBezTo>
                  <a:cubicBezTo>
                    <a:pt x="79" y="506"/>
                    <a:pt x="82" y="508"/>
                    <a:pt x="84" y="511"/>
                  </a:cubicBezTo>
                  <a:cubicBezTo>
                    <a:pt x="87" y="514"/>
                    <a:pt x="91" y="518"/>
                    <a:pt x="95" y="521"/>
                  </a:cubicBezTo>
                  <a:cubicBezTo>
                    <a:pt x="95" y="522"/>
                    <a:pt x="96" y="523"/>
                    <a:pt x="95" y="524"/>
                  </a:cubicBezTo>
                  <a:cubicBezTo>
                    <a:pt x="95" y="525"/>
                    <a:pt x="96" y="526"/>
                    <a:pt x="96" y="526"/>
                  </a:cubicBezTo>
                  <a:cubicBezTo>
                    <a:pt x="96" y="528"/>
                    <a:pt x="96" y="530"/>
                    <a:pt x="95" y="532"/>
                  </a:cubicBezTo>
                  <a:cubicBezTo>
                    <a:pt x="94" y="535"/>
                    <a:pt x="91" y="535"/>
                    <a:pt x="89" y="536"/>
                  </a:cubicBezTo>
                  <a:cubicBezTo>
                    <a:pt x="88" y="536"/>
                    <a:pt x="87" y="536"/>
                    <a:pt x="87" y="536"/>
                  </a:cubicBezTo>
                  <a:cubicBezTo>
                    <a:pt x="87" y="536"/>
                    <a:pt x="87" y="536"/>
                    <a:pt x="87" y="537"/>
                  </a:cubicBezTo>
                  <a:cubicBezTo>
                    <a:pt x="87" y="537"/>
                    <a:pt x="87" y="537"/>
                    <a:pt x="87" y="537"/>
                  </a:cubicBezTo>
                  <a:cubicBezTo>
                    <a:pt x="87" y="538"/>
                    <a:pt x="87" y="538"/>
                    <a:pt x="87" y="538"/>
                  </a:cubicBezTo>
                  <a:cubicBezTo>
                    <a:pt x="87" y="538"/>
                    <a:pt x="88" y="539"/>
                    <a:pt x="88" y="539"/>
                  </a:cubicBezTo>
                  <a:cubicBezTo>
                    <a:pt x="90" y="541"/>
                    <a:pt x="94" y="543"/>
                    <a:pt x="92" y="549"/>
                  </a:cubicBezTo>
                  <a:cubicBezTo>
                    <a:pt x="92" y="549"/>
                    <a:pt x="92" y="549"/>
                    <a:pt x="92" y="549"/>
                  </a:cubicBezTo>
                  <a:cubicBezTo>
                    <a:pt x="89" y="552"/>
                    <a:pt x="87" y="554"/>
                    <a:pt x="84" y="554"/>
                  </a:cubicBezTo>
                  <a:cubicBezTo>
                    <a:pt x="82" y="554"/>
                    <a:pt x="80" y="553"/>
                    <a:pt x="79" y="552"/>
                  </a:cubicBezTo>
                  <a:cubicBezTo>
                    <a:pt x="78" y="551"/>
                    <a:pt x="77" y="551"/>
                    <a:pt x="76" y="551"/>
                  </a:cubicBezTo>
                  <a:cubicBezTo>
                    <a:pt x="76" y="551"/>
                    <a:pt x="76" y="551"/>
                    <a:pt x="76" y="551"/>
                  </a:cubicBezTo>
                  <a:cubicBezTo>
                    <a:pt x="75" y="552"/>
                    <a:pt x="75" y="552"/>
                    <a:pt x="75" y="552"/>
                  </a:cubicBezTo>
                  <a:cubicBezTo>
                    <a:pt x="74" y="554"/>
                    <a:pt x="72" y="556"/>
                    <a:pt x="69" y="556"/>
                  </a:cubicBezTo>
                  <a:cubicBezTo>
                    <a:pt x="69" y="556"/>
                    <a:pt x="69" y="556"/>
                    <a:pt x="69" y="556"/>
                  </a:cubicBezTo>
                  <a:cubicBezTo>
                    <a:pt x="64" y="556"/>
                    <a:pt x="63" y="553"/>
                    <a:pt x="63" y="551"/>
                  </a:cubicBezTo>
                  <a:cubicBezTo>
                    <a:pt x="62" y="550"/>
                    <a:pt x="61" y="548"/>
                    <a:pt x="53" y="548"/>
                  </a:cubicBezTo>
                  <a:cubicBezTo>
                    <a:pt x="51" y="548"/>
                    <a:pt x="51" y="548"/>
                    <a:pt x="51" y="548"/>
                  </a:cubicBezTo>
                  <a:cubicBezTo>
                    <a:pt x="49" y="548"/>
                    <a:pt x="47" y="548"/>
                    <a:pt x="46" y="549"/>
                  </a:cubicBezTo>
                  <a:cubicBezTo>
                    <a:pt x="43" y="549"/>
                    <a:pt x="41" y="549"/>
                    <a:pt x="39" y="548"/>
                  </a:cubicBezTo>
                  <a:cubicBezTo>
                    <a:pt x="39" y="548"/>
                    <a:pt x="39" y="547"/>
                    <a:pt x="38" y="547"/>
                  </a:cubicBezTo>
                  <a:cubicBezTo>
                    <a:pt x="36" y="543"/>
                    <a:pt x="40" y="540"/>
                    <a:pt x="42" y="538"/>
                  </a:cubicBezTo>
                  <a:cubicBezTo>
                    <a:pt x="45" y="536"/>
                    <a:pt x="46" y="535"/>
                    <a:pt x="45" y="533"/>
                  </a:cubicBezTo>
                  <a:cubicBezTo>
                    <a:pt x="42" y="528"/>
                    <a:pt x="37" y="525"/>
                    <a:pt x="33" y="526"/>
                  </a:cubicBezTo>
                  <a:cubicBezTo>
                    <a:pt x="29" y="528"/>
                    <a:pt x="24" y="539"/>
                    <a:pt x="23" y="544"/>
                  </a:cubicBezTo>
                  <a:cubicBezTo>
                    <a:pt x="20" y="551"/>
                    <a:pt x="22" y="557"/>
                    <a:pt x="26" y="561"/>
                  </a:cubicBezTo>
                  <a:cubicBezTo>
                    <a:pt x="27" y="562"/>
                    <a:pt x="28" y="561"/>
                    <a:pt x="29" y="561"/>
                  </a:cubicBezTo>
                  <a:cubicBezTo>
                    <a:pt x="31" y="559"/>
                    <a:pt x="33" y="558"/>
                    <a:pt x="36" y="559"/>
                  </a:cubicBezTo>
                  <a:cubicBezTo>
                    <a:pt x="40" y="560"/>
                    <a:pt x="41" y="564"/>
                    <a:pt x="41" y="566"/>
                  </a:cubicBezTo>
                  <a:cubicBezTo>
                    <a:pt x="41" y="568"/>
                    <a:pt x="42" y="569"/>
                    <a:pt x="42" y="569"/>
                  </a:cubicBezTo>
                  <a:cubicBezTo>
                    <a:pt x="43" y="570"/>
                    <a:pt x="43" y="570"/>
                    <a:pt x="43" y="570"/>
                  </a:cubicBezTo>
                  <a:cubicBezTo>
                    <a:pt x="43" y="570"/>
                    <a:pt x="44" y="569"/>
                    <a:pt x="44" y="569"/>
                  </a:cubicBezTo>
                  <a:cubicBezTo>
                    <a:pt x="45" y="569"/>
                    <a:pt x="46" y="568"/>
                    <a:pt x="49" y="568"/>
                  </a:cubicBezTo>
                  <a:cubicBezTo>
                    <a:pt x="49" y="568"/>
                    <a:pt x="49" y="568"/>
                    <a:pt x="49" y="568"/>
                  </a:cubicBezTo>
                  <a:cubicBezTo>
                    <a:pt x="49" y="568"/>
                    <a:pt x="49" y="568"/>
                    <a:pt x="49" y="568"/>
                  </a:cubicBezTo>
                  <a:cubicBezTo>
                    <a:pt x="51" y="568"/>
                    <a:pt x="53" y="570"/>
                    <a:pt x="55" y="571"/>
                  </a:cubicBezTo>
                  <a:cubicBezTo>
                    <a:pt x="56" y="572"/>
                    <a:pt x="58" y="573"/>
                    <a:pt x="59" y="573"/>
                  </a:cubicBezTo>
                  <a:cubicBezTo>
                    <a:pt x="60" y="573"/>
                    <a:pt x="62" y="572"/>
                    <a:pt x="63" y="572"/>
                  </a:cubicBezTo>
                  <a:cubicBezTo>
                    <a:pt x="65" y="571"/>
                    <a:pt x="67" y="570"/>
                    <a:pt x="69" y="570"/>
                  </a:cubicBezTo>
                  <a:cubicBezTo>
                    <a:pt x="71" y="570"/>
                    <a:pt x="73" y="570"/>
                    <a:pt x="75" y="571"/>
                  </a:cubicBezTo>
                  <a:cubicBezTo>
                    <a:pt x="76" y="572"/>
                    <a:pt x="76" y="572"/>
                    <a:pt x="76" y="572"/>
                  </a:cubicBezTo>
                  <a:cubicBezTo>
                    <a:pt x="79" y="576"/>
                    <a:pt x="79" y="579"/>
                    <a:pt x="78" y="581"/>
                  </a:cubicBezTo>
                  <a:cubicBezTo>
                    <a:pt x="77" y="585"/>
                    <a:pt x="73" y="586"/>
                    <a:pt x="70" y="587"/>
                  </a:cubicBezTo>
                  <a:cubicBezTo>
                    <a:pt x="69" y="587"/>
                    <a:pt x="67" y="587"/>
                    <a:pt x="67" y="588"/>
                  </a:cubicBezTo>
                  <a:cubicBezTo>
                    <a:pt x="66" y="588"/>
                    <a:pt x="66" y="590"/>
                    <a:pt x="66" y="591"/>
                  </a:cubicBezTo>
                  <a:cubicBezTo>
                    <a:pt x="66" y="594"/>
                    <a:pt x="66" y="598"/>
                    <a:pt x="62" y="599"/>
                  </a:cubicBezTo>
                  <a:cubicBezTo>
                    <a:pt x="58" y="599"/>
                    <a:pt x="56" y="598"/>
                    <a:pt x="54" y="596"/>
                  </a:cubicBezTo>
                  <a:cubicBezTo>
                    <a:pt x="52" y="596"/>
                    <a:pt x="51" y="595"/>
                    <a:pt x="50" y="594"/>
                  </a:cubicBezTo>
                  <a:cubicBezTo>
                    <a:pt x="48" y="594"/>
                    <a:pt x="47" y="594"/>
                    <a:pt x="45" y="593"/>
                  </a:cubicBezTo>
                  <a:cubicBezTo>
                    <a:pt x="42" y="592"/>
                    <a:pt x="39" y="592"/>
                    <a:pt x="37" y="592"/>
                  </a:cubicBezTo>
                  <a:cubicBezTo>
                    <a:pt x="37" y="593"/>
                    <a:pt x="36" y="593"/>
                    <a:pt x="36" y="594"/>
                  </a:cubicBezTo>
                  <a:cubicBezTo>
                    <a:pt x="36" y="596"/>
                    <a:pt x="35" y="599"/>
                    <a:pt x="33" y="604"/>
                  </a:cubicBezTo>
                  <a:cubicBezTo>
                    <a:pt x="33" y="604"/>
                    <a:pt x="33" y="604"/>
                    <a:pt x="32" y="604"/>
                  </a:cubicBezTo>
                  <a:cubicBezTo>
                    <a:pt x="30" y="607"/>
                    <a:pt x="26" y="612"/>
                    <a:pt x="23" y="617"/>
                  </a:cubicBezTo>
                  <a:cubicBezTo>
                    <a:pt x="20" y="622"/>
                    <a:pt x="17" y="626"/>
                    <a:pt x="14" y="630"/>
                  </a:cubicBezTo>
                  <a:cubicBezTo>
                    <a:pt x="12" y="633"/>
                    <a:pt x="10" y="634"/>
                    <a:pt x="8" y="635"/>
                  </a:cubicBezTo>
                  <a:cubicBezTo>
                    <a:pt x="5" y="638"/>
                    <a:pt x="2" y="640"/>
                    <a:pt x="0" y="652"/>
                  </a:cubicBezTo>
                  <a:cubicBezTo>
                    <a:pt x="0" y="653"/>
                    <a:pt x="0" y="654"/>
                    <a:pt x="0" y="655"/>
                  </a:cubicBezTo>
                  <a:cubicBezTo>
                    <a:pt x="0" y="655"/>
                    <a:pt x="0" y="656"/>
                    <a:pt x="0" y="656"/>
                  </a:cubicBezTo>
                  <a:cubicBezTo>
                    <a:pt x="0" y="656"/>
                    <a:pt x="1" y="656"/>
                    <a:pt x="2" y="655"/>
                  </a:cubicBezTo>
                  <a:cubicBezTo>
                    <a:pt x="3" y="655"/>
                    <a:pt x="6" y="654"/>
                    <a:pt x="8" y="654"/>
                  </a:cubicBezTo>
                  <a:cubicBezTo>
                    <a:pt x="12" y="654"/>
                    <a:pt x="15" y="656"/>
                    <a:pt x="17" y="660"/>
                  </a:cubicBezTo>
                  <a:cubicBezTo>
                    <a:pt x="17" y="661"/>
                    <a:pt x="18" y="662"/>
                    <a:pt x="19" y="662"/>
                  </a:cubicBezTo>
                  <a:cubicBezTo>
                    <a:pt x="22" y="665"/>
                    <a:pt x="26" y="669"/>
                    <a:pt x="25" y="674"/>
                  </a:cubicBezTo>
                  <a:cubicBezTo>
                    <a:pt x="24" y="678"/>
                    <a:pt x="20" y="680"/>
                    <a:pt x="17" y="681"/>
                  </a:cubicBezTo>
                  <a:cubicBezTo>
                    <a:pt x="16" y="681"/>
                    <a:pt x="16" y="682"/>
                    <a:pt x="15" y="682"/>
                  </a:cubicBezTo>
                  <a:cubicBezTo>
                    <a:pt x="16" y="683"/>
                    <a:pt x="15" y="684"/>
                    <a:pt x="14" y="685"/>
                  </a:cubicBezTo>
                  <a:cubicBezTo>
                    <a:pt x="21" y="689"/>
                    <a:pt x="28" y="691"/>
                    <a:pt x="33" y="691"/>
                  </a:cubicBezTo>
                  <a:cubicBezTo>
                    <a:pt x="37" y="691"/>
                    <a:pt x="41" y="690"/>
                    <a:pt x="45" y="688"/>
                  </a:cubicBezTo>
                  <a:cubicBezTo>
                    <a:pt x="48" y="686"/>
                    <a:pt x="46" y="681"/>
                    <a:pt x="44" y="677"/>
                  </a:cubicBezTo>
                  <a:cubicBezTo>
                    <a:pt x="44" y="674"/>
                    <a:pt x="43" y="671"/>
                    <a:pt x="43" y="669"/>
                  </a:cubicBezTo>
                  <a:cubicBezTo>
                    <a:pt x="44" y="667"/>
                    <a:pt x="48" y="666"/>
                    <a:pt x="54" y="666"/>
                  </a:cubicBezTo>
                  <a:cubicBezTo>
                    <a:pt x="56" y="666"/>
                    <a:pt x="59" y="666"/>
                    <a:pt x="60" y="666"/>
                  </a:cubicBezTo>
                  <a:cubicBezTo>
                    <a:pt x="61" y="666"/>
                    <a:pt x="61" y="666"/>
                    <a:pt x="61" y="666"/>
                  </a:cubicBezTo>
                  <a:cubicBezTo>
                    <a:pt x="67" y="667"/>
                    <a:pt x="70" y="670"/>
                    <a:pt x="75" y="679"/>
                  </a:cubicBezTo>
                  <a:cubicBezTo>
                    <a:pt x="75" y="679"/>
                    <a:pt x="76" y="680"/>
                    <a:pt x="77" y="680"/>
                  </a:cubicBezTo>
                  <a:cubicBezTo>
                    <a:pt x="79" y="680"/>
                    <a:pt x="81" y="679"/>
                    <a:pt x="82" y="677"/>
                  </a:cubicBezTo>
                  <a:cubicBezTo>
                    <a:pt x="83" y="677"/>
                    <a:pt x="83" y="676"/>
                    <a:pt x="83" y="675"/>
                  </a:cubicBezTo>
                  <a:cubicBezTo>
                    <a:pt x="83" y="672"/>
                    <a:pt x="80" y="668"/>
                    <a:pt x="77" y="664"/>
                  </a:cubicBezTo>
                  <a:cubicBezTo>
                    <a:pt x="74" y="660"/>
                    <a:pt x="71" y="656"/>
                    <a:pt x="71" y="654"/>
                  </a:cubicBezTo>
                  <a:cubicBezTo>
                    <a:pt x="71" y="653"/>
                    <a:pt x="72" y="653"/>
                    <a:pt x="72" y="653"/>
                  </a:cubicBezTo>
                  <a:cubicBezTo>
                    <a:pt x="72" y="652"/>
                    <a:pt x="74" y="652"/>
                    <a:pt x="75" y="652"/>
                  </a:cubicBezTo>
                  <a:cubicBezTo>
                    <a:pt x="78" y="652"/>
                    <a:pt x="80" y="652"/>
                    <a:pt x="81" y="650"/>
                  </a:cubicBezTo>
                  <a:cubicBezTo>
                    <a:pt x="81" y="648"/>
                    <a:pt x="80" y="645"/>
                    <a:pt x="78" y="643"/>
                  </a:cubicBezTo>
                  <a:cubicBezTo>
                    <a:pt x="77" y="641"/>
                    <a:pt x="75" y="639"/>
                    <a:pt x="75" y="638"/>
                  </a:cubicBezTo>
                  <a:cubicBezTo>
                    <a:pt x="75" y="637"/>
                    <a:pt x="76" y="636"/>
                    <a:pt x="78" y="633"/>
                  </a:cubicBezTo>
                  <a:cubicBezTo>
                    <a:pt x="81" y="630"/>
                    <a:pt x="84" y="628"/>
                    <a:pt x="86" y="628"/>
                  </a:cubicBezTo>
                  <a:cubicBezTo>
                    <a:pt x="100" y="645"/>
                    <a:pt x="109" y="647"/>
                    <a:pt x="115" y="647"/>
                  </a:cubicBezTo>
                  <a:cubicBezTo>
                    <a:pt x="116" y="647"/>
                    <a:pt x="117" y="647"/>
                    <a:pt x="119" y="647"/>
                  </a:cubicBezTo>
                  <a:cubicBezTo>
                    <a:pt x="119" y="647"/>
                    <a:pt x="120" y="647"/>
                    <a:pt x="121" y="647"/>
                  </a:cubicBezTo>
                  <a:cubicBezTo>
                    <a:pt x="122" y="647"/>
                    <a:pt x="122" y="647"/>
                    <a:pt x="123" y="648"/>
                  </a:cubicBezTo>
                  <a:cubicBezTo>
                    <a:pt x="127" y="649"/>
                    <a:pt x="132" y="651"/>
                    <a:pt x="136" y="652"/>
                  </a:cubicBezTo>
                  <a:cubicBezTo>
                    <a:pt x="136" y="652"/>
                    <a:pt x="136" y="652"/>
                    <a:pt x="136" y="652"/>
                  </a:cubicBezTo>
                  <a:cubicBezTo>
                    <a:pt x="151" y="658"/>
                    <a:pt x="165" y="664"/>
                    <a:pt x="178" y="668"/>
                  </a:cubicBezTo>
                  <a:cubicBezTo>
                    <a:pt x="179" y="669"/>
                    <a:pt x="180" y="669"/>
                    <a:pt x="180" y="669"/>
                  </a:cubicBezTo>
                  <a:cubicBezTo>
                    <a:pt x="182" y="669"/>
                    <a:pt x="184" y="668"/>
                    <a:pt x="186" y="667"/>
                  </a:cubicBezTo>
                  <a:cubicBezTo>
                    <a:pt x="188" y="666"/>
                    <a:pt x="191" y="665"/>
                    <a:pt x="194" y="665"/>
                  </a:cubicBezTo>
                  <a:cubicBezTo>
                    <a:pt x="198" y="665"/>
                    <a:pt x="201" y="666"/>
                    <a:pt x="205" y="668"/>
                  </a:cubicBezTo>
                  <a:cubicBezTo>
                    <a:pt x="208" y="669"/>
                    <a:pt x="235" y="680"/>
                    <a:pt x="250" y="680"/>
                  </a:cubicBezTo>
                  <a:cubicBezTo>
                    <a:pt x="255" y="680"/>
                    <a:pt x="259" y="679"/>
                    <a:pt x="261" y="677"/>
                  </a:cubicBezTo>
                  <a:cubicBezTo>
                    <a:pt x="264" y="677"/>
                    <a:pt x="266" y="677"/>
                    <a:pt x="268" y="677"/>
                  </a:cubicBezTo>
                  <a:cubicBezTo>
                    <a:pt x="271" y="677"/>
                    <a:pt x="274" y="677"/>
                    <a:pt x="277" y="676"/>
                  </a:cubicBezTo>
                  <a:cubicBezTo>
                    <a:pt x="277" y="676"/>
                    <a:pt x="277" y="676"/>
                    <a:pt x="277" y="676"/>
                  </a:cubicBezTo>
                  <a:cubicBezTo>
                    <a:pt x="282" y="676"/>
                    <a:pt x="291" y="679"/>
                    <a:pt x="292" y="682"/>
                  </a:cubicBezTo>
                  <a:cubicBezTo>
                    <a:pt x="298" y="692"/>
                    <a:pt x="305" y="695"/>
                    <a:pt x="313" y="695"/>
                  </a:cubicBezTo>
                  <a:cubicBezTo>
                    <a:pt x="315" y="695"/>
                    <a:pt x="316" y="694"/>
                    <a:pt x="318" y="69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62"/>
            <p:cNvSpPr>
              <a:spLocks noEditPoints="1"/>
            </p:cNvSpPr>
            <p:nvPr userDrawn="1"/>
          </p:nvSpPr>
          <p:spPr bwMode="auto">
            <a:xfrm>
              <a:off x="3978275" y="10624824"/>
              <a:ext cx="4335463" cy="4678363"/>
            </a:xfrm>
            <a:custGeom>
              <a:avLst/>
              <a:gdLst>
                <a:gd name="T0" fmla="*/ 927 w 1121"/>
                <a:gd name="T1" fmla="*/ 1131 h 1209"/>
                <a:gd name="T2" fmla="*/ 1010 w 1121"/>
                <a:gd name="T3" fmla="*/ 1072 h 1209"/>
                <a:gd name="T4" fmla="*/ 1059 w 1121"/>
                <a:gd name="T5" fmla="*/ 1018 h 1209"/>
                <a:gd name="T6" fmla="*/ 1087 w 1121"/>
                <a:gd name="T7" fmla="*/ 924 h 1209"/>
                <a:gd name="T8" fmla="*/ 1090 w 1121"/>
                <a:gd name="T9" fmla="*/ 821 h 1209"/>
                <a:gd name="T10" fmla="*/ 1101 w 1121"/>
                <a:gd name="T11" fmla="*/ 749 h 1209"/>
                <a:gd name="T12" fmla="*/ 1012 w 1121"/>
                <a:gd name="T13" fmla="*/ 746 h 1209"/>
                <a:gd name="T14" fmla="*/ 941 w 1121"/>
                <a:gd name="T15" fmla="*/ 783 h 1209"/>
                <a:gd name="T16" fmla="*/ 896 w 1121"/>
                <a:gd name="T17" fmla="*/ 658 h 1209"/>
                <a:gd name="T18" fmla="*/ 865 w 1121"/>
                <a:gd name="T19" fmla="*/ 585 h 1209"/>
                <a:gd name="T20" fmla="*/ 818 w 1121"/>
                <a:gd name="T21" fmla="*/ 570 h 1209"/>
                <a:gd name="T22" fmla="*/ 812 w 1121"/>
                <a:gd name="T23" fmla="*/ 501 h 1209"/>
                <a:gd name="T24" fmla="*/ 792 w 1121"/>
                <a:gd name="T25" fmla="*/ 348 h 1209"/>
                <a:gd name="T26" fmla="*/ 841 w 1121"/>
                <a:gd name="T27" fmla="*/ 312 h 1209"/>
                <a:gd name="T28" fmla="*/ 841 w 1121"/>
                <a:gd name="T29" fmla="*/ 189 h 1209"/>
                <a:gd name="T30" fmla="*/ 813 w 1121"/>
                <a:gd name="T31" fmla="*/ 186 h 1209"/>
                <a:gd name="T32" fmla="*/ 781 w 1121"/>
                <a:gd name="T33" fmla="*/ 196 h 1209"/>
                <a:gd name="T34" fmla="*/ 823 w 1121"/>
                <a:gd name="T35" fmla="*/ 142 h 1209"/>
                <a:gd name="T36" fmla="*/ 847 w 1121"/>
                <a:gd name="T37" fmla="*/ 74 h 1209"/>
                <a:gd name="T38" fmla="*/ 843 w 1121"/>
                <a:gd name="T39" fmla="*/ 54 h 1209"/>
                <a:gd name="T40" fmla="*/ 806 w 1121"/>
                <a:gd name="T41" fmla="*/ 40 h 1209"/>
                <a:gd name="T42" fmla="*/ 772 w 1121"/>
                <a:gd name="T43" fmla="*/ 30 h 1209"/>
                <a:gd name="T44" fmla="*/ 757 w 1121"/>
                <a:gd name="T45" fmla="*/ 8 h 1209"/>
                <a:gd name="T46" fmla="*/ 717 w 1121"/>
                <a:gd name="T47" fmla="*/ 34 h 1209"/>
                <a:gd name="T48" fmla="*/ 695 w 1121"/>
                <a:gd name="T49" fmla="*/ 65 h 1209"/>
                <a:gd name="T50" fmla="*/ 637 w 1121"/>
                <a:gd name="T51" fmla="*/ 68 h 1209"/>
                <a:gd name="T52" fmla="*/ 606 w 1121"/>
                <a:gd name="T53" fmla="*/ 87 h 1209"/>
                <a:gd name="T54" fmla="*/ 555 w 1121"/>
                <a:gd name="T55" fmla="*/ 117 h 1209"/>
                <a:gd name="T56" fmla="*/ 539 w 1121"/>
                <a:gd name="T57" fmla="*/ 164 h 1209"/>
                <a:gd name="T58" fmla="*/ 457 w 1121"/>
                <a:gd name="T59" fmla="*/ 198 h 1209"/>
                <a:gd name="T60" fmla="*/ 464 w 1121"/>
                <a:gd name="T61" fmla="*/ 304 h 1209"/>
                <a:gd name="T62" fmla="*/ 463 w 1121"/>
                <a:gd name="T63" fmla="*/ 276 h 1209"/>
                <a:gd name="T64" fmla="*/ 466 w 1121"/>
                <a:gd name="T65" fmla="*/ 247 h 1209"/>
                <a:gd name="T66" fmla="*/ 440 w 1121"/>
                <a:gd name="T67" fmla="*/ 199 h 1209"/>
                <a:gd name="T68" fmla="*/ 406 w 1121"/>
                <a:gd name="T69" fmla="*/ 324 h 1209"/>
                <a:gd name="T70" fmla="*/ 425 w 1121"/>
                <a:gd name="T71" fmla="*/ 388 h 1209"/>
                <a:gd name="T72" fmla="*/ 417 w 1121"/>
                <a:gd name="T73" fmla="*/ 447 h 1209"/>
                <a:gd name="T74" fmla="*/ 447 w 1121"/>
                <a:gd name="T75" fmla="*/ 566 h 1209"/>
                <a:gd name="T76" fmla="*/ 400 w 1121"/>
                <a:gd name="T77" fmla="*/ 653 h 1209"/>
                <a:gd name="T78" fmla="*/ 316 w 1121"/>
                <a:gd name="T79" fmla="*/ 686 h 1209"/>
                <a:gd name="T80" fmla="*/ 243 w 1121"/>
                <a:gd name="T81" fmla="*/ 654 h 1209"/>
                <a:gd name="T82" fmla="*/ 182 w 1121"/>
                <a:gd name="T83" fmla="*/ 717 h 1209"/>
                <a:gd name="T84" fmla="*/ 68 w 1121"/>
                <a:gd name="T85" fmla="*/ 714 h 1209"/>
                <a:gd name="T86" fmla="*/ 37 w 1121"/>
                <a:gd name="T87" fmla="*/ 787 h 1209"/>
                <a:gd name="T88" fmla="*/ 13 w 1121"/>
                <a:gd name="T89" fmla="*/ 871 h 1209"/>
                <a:gd name="T90" fmla="*/ 55 w 1121"/>
                <a:gd name="T91" fmla="*/ 896 h 1209"/>
                <a:gd name="T92" fmla="*/ 71 w 1121"/>
                <a:gd name="T93" fmla="*/ 917 h 1209"/>
                <a:gd name="T94" fmla="*/ 129 w 1121"/>
                <a:gd name="T95" fmla="*/ 916 h 1209"/>
                <a:gd name="T96" fmla="*/ 180 w 1121"/>
                <a:gd name="T97" fmla="*/ 1083 h 1209"/>
                <a:gd name="T98" fmla="*/ 243 w 1121"/>
                <a:gd name="T99" fmla="*/ 1102 h 1209"/>
                <a:gd name="T100" fmla="*/ 310 w 1121"/>
                <a:gd name="T101" fmla="*/ 1180 h 1209"/>
                <a:gd name="T102" fmla="*/ 371 w 1121"/>
                <a:gd name="T103" fmla="*/ 1201 h 1209"/>
                <a:gd name="T104" fmla="*/ 469 w 1121"/>
                <a:gd name="T105" fmla="*/ 1165 h 1209"/>
                <a:gd name="T106" fmla="*/ 574 w 1121"/>
                <a:gd name="T107" fmla="*/ 1197 h 1209"/>
                <a:gd name="T108" fmla="*/ 661 w 1121"/>
                <a:gd name="T109" fmla="*/ 1121 h 1209"/>
                <a:gd name="T110" fmla="*/ 797 w 1121"/>
                <a:gd name="T111" fmla="*/ 1190 h 1209"/>
                <a:gd name="T112" fmla="*/ 910 w 1121"/>
                <a:gd name="T113" fmla="*/ 1190 h 1209"/>
                <a:gd name="T114" fmla="*/ 802 w 1121"/>
                <a:gd name="T115" fmla="*/ 1121 h 1209"/>
                <a:gd name="T116" fmla="*/ 880 w 1121"/>
                <a:gd name="T117" fmla="*/ 1050 h 1209"/>
                <a:gd name="T118" fmla="*/ 941 w 1121"/>
                <a:gd name="T119" fmla="*/ 958 h 1209"/>
                <a:gd name="T120" fmla="*/ 912 w 1121"/>
                <a:gd name="T121" fmla="*/ 1051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21" h="1209">
                  <a:moveTo>
                    <a:pt x="912" y="1183"/>
                  </a:moveTo>
                  <a:cubicBezTo>
                    <a:pt x="911" y="1177"/>
                    <a:pt x="911" y="1175"/>
                    <a:pt x="912" y="1172"/>
                  </a:cubicBezTo>
                  <a:cubicBezTo>
                    <a:pt x="914" y="1168"/>
                    <a:pt x="918" y="1167"/>
                    <a:pt x="923" y="1166"/>
                  </a:cubicBezTo>
                  <a:cubicBezTo>
                    <a:pt x="929" y="1164"/>
                    <a:pt x="933" y="1162"/>
                    <a:pt x="934" y="1160"/>
                  </a:cubicBezTo>
                  <a:cubicBezTo>
                    <a:pt x="933" y="1160"/>
                    <a:pt x="932" y="1160"/>
                    <a:pt x="931" y="1160"/>
                  </a:cubicBezTo>
                  <a:cubicBezTo>
                    <a:pt x="929" y="1160"/>
                    <a:pt x="927" y="1161"/>
                    <a:pt x="925" y="1161"/>
                  </a:cubicBezTo>
                  <a:cubicBezTo>
                    <a:pt x="922" y="1161"/>
                    <a:pt x="920" y="1160"/>
                    <a:pt x="919" y="1157"/>
                  </a:cubicBezTo>
                  <a:cubicBezTo>
                    <a:pt x="917" y="1154"/>
                    <a:pt x="919" y="1150"/>
                    <a:pt x="921" y="1147"/>
                  </a:cubicBezTo>
                  <a:cubicBezTo>
                    <a:pt x="922" y="1146"/>
                    <a:pt x="922" y="1145"/>
                    <a:pt x="923" y="1144"/>
                  </a:cubicBezTo>
                  <a:cubicBezTo>
                    <a:pt x="923" y="1143"/>
                    <a:pt x="922" y="1143"/>
                    <a:pt x="922" y="1143"/>
                  </a:cubicBezTo>
                  <a:cubicBezTo>
                    <a:pt x="922" y="1138"/>
                    <a:pt x="924" y="1136"/>
                    <a:pt x="926" y="1134"/>
                  </a:cubicBezTo>
                  <a:cubicBezTo>
                    <a:pt x="927" y="1133"/>
                    <a:pt x="927" y="1133"/>
                    <a:pt x="928" y="1131"/>
                  </a:cubicBezTo>
                  <a:cubicBezTo>
                    <a:pt x="928" y="1131"/>
                    <a:pt x="928" y="1131"/>
                    <a:pt x="928" y="1131"/>
                  </a:cubicBezTo>
                  <a:cubicBezTo>
                    <a:pt x="928" y="1131"/>
                    <a:pt x="927" y="1131"/>
                    <a:pt x="927" y="1131"/>
                  </a:cubicBezTo>
                  <a:cubicBezTo>
                    <a:pt x="923" y="1128"/>
                    <a:pt x="923" y="1124"/>
                    <a:pt x="925" y="1119"/>
                  </a:cubicBezTo>
                  <a:cubicBezTo>
                    <a:pt x="927" y="1113"/>
                    <a:pt x="933" y="1113"/>
                    <a:pt x="938" y="1113"/>
                  </a:cubicBezTo>
                  <a:cubicBezTo>
                    <a:pt x="941" y="1113"/>
                    <a:pt x="941" y="1113"/>
                    <a:pt x="941" y="1113"/>
                  </a:cubicBezTo>
                  <a:cubicBezTo>
                    <a:pt x="942" y="1113"/>
                    <a:pt x="945" y="1112"/>
                    <a:pt x="951" y="1111"/>
                  </a:cubicBezTo>
                  <a:cubicBezTo>
                    <a:pt x="953" y="1110"/>
                    <a:pt x="956" y="1107"/>
                    <a:pt x="958" y="1105"/>
                  </a:cubicBezTo>
                  <a:cubicBezTo>
                    <a:pt x="960" y="1102"/>
                    <a:pt x="963" y="1099"/>
                    <a:pt x="967" y="1098"/>
                  </a:cubicBezTo>
                  <a:cubicBezTo>
                    <a:pt x="972" y="1097"/>
                    <a:pt x="976" y="1098"/>
                    <a:pt x="979" y="1099"/>
                  </a:cubicBezTo>
                  <a:cubicBezTo>
                    <a:pt x="981" y="1099"/>
                    <a:pt x="982" y="1100"/>
                    <a:pt x="983" y="1100"/>
                  </a:cubicBezTo>
                  <a:cubicBezTo>
                    <a:pt x="984" y="1099"/>
                    <a:pt x="985" y="1097"/>
                    <a:pt x="986" y="1095"/>
                  </a:cubicBezTo>
                  <a:cubicBezTo>
                    <a:pt x="987" y="1093"/>
                    <a:pt x="988" y="1091"/>
                    <a:pt x="990" y="1089"/>
                  </a:cubicBezTo>
                  <a:cubicBezTo>
                    <a:pt x="993" y="1088"/>
                    <a:pt x="995" y="1087"/>
                    <a:pt x="996" y="1087"/>
                  </a:cubicBezTo>
                  <a:cubicBezTo>
                    <a:pt x="998" y="1086"/>
                    <a:pt x="999" y="1085"/>
                    <a:pt x="999" y="1085"/>
                  </a:cubicBezTo>
                  <a:cubicBezTo>
                    <a:pt x="1001" y="1083"/>
                    <a:pt x="1002" y="1082"/>
                    <a:pt x="1003" y="1080"/>
                  </a:cubicBezTo>
                  <a:cubicBezTo>
                    <a:pt x="1004" y="1078"/>
                    <a:pt x="1006" y="1075"/>
                    <a:pt x="1010" y="1072"/>
                  </a:cubicBezTo>
                  <a:cubicBezTo>
                    <a:pt x="1012" y="1070"/>
                    <a:pt x="1015" y="1070"/>
                    <a:pt x="1018" y="1070"/>
                  </a:cubicBezTo>
                  <a:cubicBezTo>
                    <a:pt x="1019" y="1070"/>
                    <a:pt x="1021" y="1070"/>
                    <a:pt x="1021" y="1070"/>
                  </a:cubicBezTo>
                  <a:cubicBezTo>
                    <a:pt x="1022" y="1069"/>
                    <a:pt x="1023" y="1068"/>
                    <a:pt x="1023" y="1067"/>
                  </a:cubicBezTo>
                  <a:cubicBezTo>
                    <a:pt x="1024" y="1065"/>
                    <a:pt x="1025" y="1062"/>
                    <a:pt x="1028" y="1060"/>
                  </a:cubicBezTo>
                  <a:cubicBezTo>
                    <a:pt x="1031" y="1058"/>
                    <a:pt x="1034" y="1059"/>
                    <a:pt x="1035" y="1059"/>
                  </a:cubicBezTo>
                  <a:cubicBezTo>
                    <a:pt x="1037" y="1059"/>
                    <a:pt x="1037" y="1059"/>
                    <a:pt x="1037" y="1059"/>
                  </a:cubicBezTo>
                  <a:cubicBezTo>
                    <a:pt x="1037" y="1059"/>
                    <a:pt x="1038" y="1060"/>
                    <a:pt x="1038" y="1060"/>
                  </a:cubicBezTo>
                  <a:cubicBezTo>
                    <a:pt x="1038" y="1060"/>
                    <a:pt x="1039" y="1060"/>
                    <a:pt x="1040" y="1060"/>
                  </a:cubicBezTo>
                  <a:cubicBezTo>
                    <a:pt x="1041" y="1059"/>
                    <a:pt x="1041" y="1059"/>
                    <a:pt x="1042" y="1058"/>
                  </a:cubicBezTo>
                  <a:cubicBezTo>
                    <a:pt x="1043" y="1057"/>
                    <a:pt x="1044" y="1055"/>
                    <a:pt x="1046" y="1054"/>
                  </a:cubicBezTo>
                  <a:cubicBezTo>
                    <a:pt x="1048" y="1053"/>
                    <a:pt x="1050" y="1053"/>
                    <a:pt x="1051" y="1053"/>
                  </a:cubicBezTo>
                  <a:cubicBezTo>
                    <a:pt x="1054" y="1053"/>
                    <a:pt x="1056" y="1052"/>
                    <a:pt x="1058" y="1051"/>
                  </a:cubicBezTo>
                  <a:cubicBezTo>
                    <a:pt x="1062" y="1044"/>
                    <a:pt x="1069" y="1030"/>
                    <a:pt x="1069" y="1027"/>
                  </a:cubicBezTo>
                  <a:cubicBezTo>
                    <a:pt x="1068" y="1024"/>
                    <a:pt x="1063" y="1021"/>
                    <a:pt x="1059" y="1018"/>
                  </a:cubicBezTo>
                  <a:cubicBezTo>
                    <a:pt x="1055" y="1016"/>
                    <a:pt x="1051" y="1014"/>
                    <a:pt x="1049" y="1011"/>
                  </a:cubicBezTo>
                  <a:cubicBezTo>
                    <a:pt x="1049" y="1010"/>
                    <a:pt x="1049" y="1010"/>
                    <a:pt x="1049" y="1010"/>
                  </a:cubicBezTo>
                  <a:cubicBezTo>
                    <a:pt x="1048" y="1009"/>
                    <a:pt x="1048" y="1008"/>
                    <a:pt x="1048" y="1007"/>
                  </a:cubicBezTo>
                  <a:cubicBezTo>
                    <a:pt x="1048" y="1007"/>
                    <a:pt x="1048" y="1007"/>
                    <a:pt x="1048" y="1007"/>
                  </a:cubicBezTo>
                  <a:cubicBezTo>
                    <a:pt x="1050" y="1000"/>
                    <a:pt x="1056" y="997"/>
                    <a:pt x="1062" y="993"/>
                  </a:cubicBezTo>
                  <a:cubicBezTo>
                    <a:pt x="1065" y="992"/>
                    <a:pt x="1068" y="990"/>
                    <a:pt x="1070" y="987"/>
                  </a:cubicBezTo>
                  <a:cubicBezTo>
                    <a:pt x="1075" y="983"/>
                    <a:pt x="1077" y="979"/>
                    <a:pt x="1079" y="974"/>
                  </a:cubicBezTo>
                  <a:cubicBezTo>
                    <a:pt x="1081" y="971"/>
                    <a:pt x="1082" y="967"/>
                    <a:pt x="1085" y="964"/>
                  </a:cubicBezTo>
                  <a:cubicBezTo>
                    <a:pt x="1089" y="961"/>
                    <a:pt x="1094" y="959"/>
                    <a:pt x="1099" y="957"/>
                  </a:cubicBezTo>
                  <a:cubicBezTo>
                    <a:pt x="1103" y="955"/>
                    <a:pt x="1107" y="954"/>
                    <a:pt x="1111" y="952"/>
                  </a:cubicBezTo>
                  <a:cubicBezTo>
                    <a:pt x="1112" y="945"/>
                    <a:pt x="1112" y="936"/>
                    <a:pt x="1110" y="933"/>
                  </a:cubicBezTo>
                  <a:cubicBezTo>
                    <a:pt x="1107" y="929"/>
                    <a:pt x="1101" y="927"/>
                    <a:pt x="1095" y="926"/>
                  </a:cubicBezTo>
                  <a:cubicBezTo>
                    <a:pt x="1093" y="926"/>
                    <a:pt x="1090" y="925"/>
                    <a:pt x="1088" y="925"/>
                  </a:cubicBezTo>
                  <a:cubicBezTo>
                    <a:pt x="1088" y="925"/>
                    <a:pt x="1088" y="924"/>
                    <a:pt x="1087" y="924"/>
                  </a:cubicBezTo>
                  <a:cubicBezTo>
                    <a:pt x="1084" y="922"/>
                    <a:pt x="1081" y="916"/>
                    <a:pt x="1077" y="906"/>
                  </a:cubicBezTo>
                  <a:cubicBezTo>
                    <a:pt x="1075" y="903"/>
                    <a:pt x="1074" y="899"/>
                    <a:pt x="1073" y="896"/>
                  </a:cubicBezTo>
                  <a:cubicBezTo>
                    <a:pt x="1072" y="896"/>
                    <a:pt x="1072" y="896"/>
                    <a:pt x="1072" y="896"/>
                  </a:cubicBezTo>
                  <a:cubicBezTo>
                    <a:pt x="1071" y="892"/>
                    <a:pt x="1069" y="888"/>
                    <a:pt x="1067" y="884"/>
                  </a:cubicBezTo>
                  <a:cubicBezTo>
                    <a:pt x="1063" y="876"/>
                    <a:pt x="1058" y="867"/>
                    <a:pt x="1063" y="856"/>
                  </a:cubicBezTo>
                  <a:cubicBezTo>
                    <a:pt x="1063" y="856"/>
                    <a:pt x="1063" y="856"/>
                    <a:pt x="1063" y="856"/>
                  </a:cubicBezTo>
                  <a:cubicBezTo>
                    <a:pt x="1064" y="855"/>
                    <a:pt x="1064" y="854"/>
                    <a:pt x="1066" y="854"/>
                  </a:cubicBezTo>
                  <a:cubicBezTo>
                    <a:pt x="1066" y="854"/>
                    <a:pt x="1066" y="854"/>
                    <a:pt x="1066" y="854"/>
                  </a:cubicBezTo>
                  <a:cubicBezTo>
                    <a:pt x="1075" y="853"/>
                    <a:pt x="1097" y="845"/>
                    <a:pt x="1102" y="842"/>
                  </a:cubicBezTo>
                  <a:cubicBezTo>
                    <a:pt x="1101" y="835"/>
                    <a:pt x="1100" y="834"/>
                    <a:pt x="1100" y="834"/>
                  </a:cubicBezTo>
                  <a:cubicBezTo>
                    <a:pt x="1099" y="834"/>
                    <a:pt x="1099" y="834"/>
                    <a:pt x="1099" y="834"/>
                  </a:cubicBezTo>
                  <a:cubicBezTo>
                    <a:pt x="1099" y="834"/>
                    <a:pt x="1098" y="834"/>
                    <a:pt x="1098" y="834"/>
                  </a:cubicBezTo>
                  <a:cubicBezTo>
                    <a:pt x="1097" y="834"/>
                    <a:pt x="1094" y="834"/>
                    <a:pt x="1092" y="831"/>
                  </a:cubicBezTo>
                  <a:cubicBezTo>
                    <a:pt x="1090" y="828"/>
                    <a:pt x="1090" y="823"/>
                    <a:pt x="1090" y="821"/>
                  </a:cubicBezTo>
                  <a:cubicBezTo>
                    <a:pt x="1090" y="820"/>
                    <a:pt x="1089" y="820"/>
                    <a:pt x="1089" y="819"/>
                  </a:cubicBezTo>
                  <a:cubicBezTo>
                    <a:pt x="1087" y="817"/>
                    <a:pt x="1086" y="815"/>
                    <a:pt x="1085" y="812"/>
                  </a:cubicBezTo>
                  <a:cubicBezTo>
                    <a:pt x="1084" y="808"/>
                    <a:pt x="1087" y="805"/>
                    <a:pt x="1089" y="804"/>
                  </a:cubicBezTo>
                  <a:cubicBezTo>
                    <a:pt x="1089" y="803"/>
                    <a:pt x="1091" y="802"/>
                    <a:pt x="1091" y="801"/>
                  </a:cubicBezTo>
                  <a:cubicBezTo>
                    <a:pt x="1088" y="792"/>
                    <a:pt x="1086" y="785"/>
                    <a:pt x="1092" y="780"/>
                  </a:cubicBezTo>
                  <a:cubicBezTo>
                    <a:pt x="1096" y="777"/>
                    <a:pt x="1099" y="776"/>
                    <a:pt x="1102" y="776"/>
                  </a:cubicBezTo>
                  <a:cubicBezTo>
                    <a:pt x="1106" y="776"/>
                    <a:pt x="1109" y="779"/>
                    <a:pt x="1112" y="781"/>
                  </a:cubicBezTo>
                  <a:cubicBezTo>
                    <a:pt x="1113" y="782"/>
                    <a:pt x="1114" y="783"/>
                    <a:pt x="1115" y="784"/>
                  </a:cubicBezTo>
                  <a:cubicBezTo>
                    <a:pt x="1115" y="783"/>
                    <a:pt x="1116" y="782"/>
                    <a:pt x="1117" y="781"/>
                  </a:cubicBezTo>
                  <a:cubicBezTo>
                    <a:pt x="1117" y="781"/>
                    <a:pt x="1118" y="780"/>
                    <a:pt x="1118" y="780"/>
                  </a:cubicBezTo>
                  <a:cubicBezTo>
                    <a:pt x="1121" y="774"/>
                    <a:pt x="1120" y="773"/>
                    <a:pt x="1117" y="771"/>
                  </a:cubicBezTo>
                  <a:cubicBezTo>
                    <a:pt x="1115" y="770"/>
                    <a:pt x="1112" y="768"/>
                    <a:pt x="1111" y="764"/>
                  </a:cubicBezTo>
                  <a:cubicBezTo>
                    <a:pt x="1110" y="754"/>
                    <a:pt x="1108" y="754"/>
                    <a:pt x="1107" y="754"/>
                  </a:cubicBezTo>
                  <a:cubicBezTo>
                    <a:pt x="1105" y="754"/>
                    <a:pt x="1102" y="753"/>
                    <a:pt x="1101" y="749"/>
                  </a:cubicBezTo>
                  <a:cubicBezTo>
                    <a:pt x="1100" y="749"/>
                    <a:pt x="1100" y="748"/>
                    <a:pt x="1100" y="747"/>
                  </a:cubicBezTo>
                  <a:cubicBezTo>
                    <a:pt x="1101" y="742"/>
                    <a:pt x="1101" y="738"/>
                    <a:pt x="1099" y="736"/>
                  </a:cubicBezTo>
                  <a:cubicBezTo>
                    <a:pt x="1098" y="734"/>
                    <a:pt x="1097" y="734"/>
                    <a:pt x="1094" y="733"/>
                  </a:cubicBezTo>
                  <a:cubicBezTo>
                    <a:pt x="1093" y="736"/>
                    <a:pt x="1092" y="741"/>
                    <a:pt x="1087" y="741"/>
                  </a:cubicBezTo>
                  <a:cubicBezTo>
                    <a:pt x="1086" y="741"/>
                    <a:pt x="1084" y="740"/>
                    <a:pt x="1083" y="739"/>
                  </a:cubicBezTo>
                  <a:cubicBezTo>
                    <a:pt x="1078" y="743"/>
                    <a:pt x="1072" y="744"/>
                    <a:pt x="1066" y="742"/>
                  </a:cubicBezTo>
                  <a:cubicBezTo>
                    <a:pt x="1066" y="742"/>
                    <a:pt x="1066" y="742"/>
                    <a:pt x="1066" y="742"/>
                  </a:cubicBezTo>
                  <a:cubicBezTo>
                    <a:pt x="1064" y="741"/>
                    <a:pt x="1064" y="740"/>
                    <a:pt x="1064" y="739"/>
                  </a:cubicBezTo>
                  <a:cubicBezTo>
                    <a:pt x="1064" y="738"/>
                    <a:pt x="1064" y="738"/>
                    <a:pt x="1064" y="738"/>
                  </a:cubicBezTo>
                  <a:cubicBezTo>
                    <a:pt x="1064" y="730"/>
                    <a:pt x="1062" y="724"/>
                    <a:pt x="1057" y="719"/>
                  </a:cubicBezTo>
                  <a:cubicBezTo>
                    <a:pt x="1051" y="712"/>
                    <a:pt x="1041" y="709"/>
                    <a:pt x="1030" y="709"/>
                  </a:cubicBezTo>
                  <a:cubicBezTo>
                    <a:pt x="1027" y="709"/>
                    <a:pt x="1024" y="709"/>
                    <a:pt x="1021" y="709"/>
                  </a:cubicBezTo>
                  <a:cubicBezTo>
                    <a:pt x="1011" y="729"/>
                    <a:pt x="1013" y="732"/>
                    <a:pt x="1014" y="735"/>
                  </a:cubicBezTo>
                  <a:cubicBezTo>
                    <a:pt x="1015" y="739"/>
                    <a:pt x="1015" y="741"/>
                    <a:pt x="1012" y="746"/>
                  </a:cubicBezTo>
                  <a:cubicBezTo>
                    <a:pt x="1011" y="748"/>
                    <a:pt x="1009" y="749"/>
                    <a:pt x="1005" y="751"/>
                  </a:cubicBezTo>
                  <a:cubicBezTo>
                    <a:pt x="1002" y="752"/>
                    <a:pt x="998" y="754"/>
                    <a:pt x="997" y="757"/>
                  </a:cubicBezTo>
                  <a:cubicBezTo>
                    <a:pt x="995" y="767"/>
                    <a:pt x="992" y="780"/>
                    <a:pt x="985" y="783"/>
                  </a:cubicBezTo>
                  <a:cubicBezTo>
                    <a:pt x="985" y="786"/>
                    <a:pt x="984" y="788"/>
                    <a:pt x="982" y="791"/>
                  </a:cubicBezTo>
                  <a:cubicBezTo>
                    <a:pt x="982" y="791"/>
                    <a:pt x="982" y="791"/>
                    <a:pt x="982" y="791"/>
                  </a:cubicBezTo>
                  <a:cubicBezTo>
                    <a:pt x="981" y="792"/>
                    <a:pt x="980" y="792"/>
                    <a:pt x="979" y="792"/>
                  </a:cubicBezTo>
                  <a:cubicBezTo>
                    <a:pt x="978" y="792"/>
                    <a:pt x="978" y="792"/>
                    <a:pt x="978" y="792"/>
                  </a:cubicBezTo>
                  <a:cubicBezTo>
                    <a:pt x="974" y="791"/>
                    <a:pt x="974" y="786"/>
                    <a:pt x="974" y="782"/>
                  </a:cubicBezTo>
                  <a:cubicBezTo>
                    <a:pt x="973" y="781"/>
                    <a:pt x="973" y="779"/>
                    <a:pt x="973" y="778"/>
                  </a:cubicBezTo>
                  <a:cubicBezTo>
                    <a:pt x="970" y="777"/>
                    <a:pt x="968" y="773"/>
                    <a:pt x="967" y="771"/>
                  </a:cubicBezTo>
                  <a:cubicBezTo>
                    <a:pt x="967" y="771"/>
                    <a:pt x="967" y="770"/>
                    <a:pt x="966" y="770"/>
                  </a:cubicBezTo>
                  <a:cubicBezTo>
                    <a:pt x="962" y="776"/>
                    <a:pt x="960" y="778"/>
                    <a:pt x="956" y="778"/>
                  </a:cubicBezTo>
                  <a:cubicBezTo>
                    <a:pt x="955" y="778"/>
                    <a:pt x="955" y="778"/>
                    <a:pt x="955" y="778"/>
                  </a:cubicBezTo>
                  <a:cubicBezTo>
                    <a:pt x="948" y="782"/>
                    <a:pt x="944" y="783"/>
                    <a:pt x="941" y="783"/>
                  </a:cubicBezTo>
                  <a:cubicBezTo>
                    <a:pt x="938" y="783"/>
                    <a:pt x="938" y="783"/>
                    <a:pt x="938" y="783"/>
                  </a:cubicBezTo>
                  <a:cubicBezTo>
                    <a:pt x="938" y="783"/>
                    <a:pt x="937" y="783"/>
                    <a:pt x="935" y="783"/>
                  </a:cubicBezTo>
                  <a:cubicBezTo>
                    <a:pt x="934" y="784"/>
                    <a:pt x="932" y="786"/>
                    <a:pt x="931" y="788"/>
                  </a:cubicBezTo>
                  <a:cubicBezTo>
                    <a:pt x="929" y="791"/>
                    <a:pt x="927" y="794"/>
                    <a:pt x="923" y="795"/>
                  </a:cubicBezTo>
                  <a:cubicBezTo>
                    <a:pt x="923" y="795"/>
                    <a:pt x="922" y="795"/>
                    <a:pt x="921" y="795"/>
                  </a:cubicBezTo>
                  <a:cubicBezTo>
                    <a:pt x="912" y="791"/>
                    <a:pt x="909" y="785"/>
                    <a:pt x="907" y="780"/>
                  </a:cubicBezTo>
                  <a:cubicBezTo>
                    <a:pt x="905" y="773"/>
                    <a:pt x="906" y="767"/>
                    <a:pt x="907" y="764"/>
                  </a:cubicBezTo>
                  <a:cubicBezTo>
                    <a:pt x="900" y="744"/>
                    <a:pt x="911" y="725"/>
                    <a:pt x="916" y="718"/>
                  </a:cubicBezTo>
                  <a:cubicBezTo>
                    <a:pt x="916" y="716"/>
                    <a:pt x="916" y="714"/>
                    <a:pt x="916" y="713"/>
                  </a:cubicBezTo>
                  <a:cubicBezTo>
                    <a:pt x="917" y="710"/>
                    <a:pt x="917" y="707"/>
                    <a:pt x="917" y="704"/>
                  </a:cubicBezTo>
                  <a:cubicBezTo>
                    <a:pt x="907" y="699"/>
                    <a:pt x="899" y="690"/>
                    <a:pt x="892" y="682"/>
                  </a:cubicBezTo>
                  <a:cubicBezTo>
                    <a:pt x="892" y="682"/>
                    <a:pt x="892" y="681"/>
                    <a:pt x="892" y="681"/>
                  </a:cubicBezTo>
                  <a:cubicBezTo>
                    <a:pt x="890" y="676"/>
                    <a:pt x="892" y="672"/>
                    <a:pt x="894" y="668"/>
                  </a:cubicBezTo>
                  <a:cubicBezTo>
                    <a:pt x="895" y="665"/>
                    <a:pt x="896" y="662"/>
                    <a:pt x="896" y="658"/>
                  </a:cubicBezTo>
                  <a:cubicBezTo>
                    <a:pt x="895" y="657"/>
                    <a:pt x="894" y="656"/>
                    <a:pt x="892" y="654"/>
                  </a:cubicBezTo>
                  <a:cubicBezTo>
                    <a:pt x="888" y="650"/>
                    <a:pt x="881" y="644"/>
                    <a:pt x="885" y="626"/>
                  </a:cubicBezTo>
                  <a:cubicBezTo>
                    <a:pt x="886" y="623"/>
                    <a:pt x="881" y="612"/>
                    <a:pt x="875" y="605"/>
                  </a:cubicBezTo>
                  <a:cubicBezTo>
                    <a:pt x="874" y="603"/>
                    <a:pt x="873" y="602"/>
                    <a:pt x="872" y="602"/>
                  </a:cubicBezTo>
                  <a:cubicBezTo>
                    <a:pt x="872" y="602"/>
                    <a:pt x="872" y="602"/>
                    <a:pt x="872" y="602"/>
                  </a:cubicBezTo>
                  <a:cubicBezTo>
                    <a:pt x="871" y="602"/>
                    <a:pt x="869" y="603"/>
                    <a:pt x="868" y="603"/>
                  </a:cubicBezTo>
                  <a:cubicBezTo>
                    <a:pt x="865" y="604"/>
                    <a:pt x="863" y="605"/>
                    <a:pt x="861" y="605"/>
                  </a:cubicBezTo>
                  <a:cubicBezTo>
                    <a:pt x="858" y="605"/>
                    <a:pt x="856" y="603"/>
                    <a:pt x="856" y="600"/>
                  </a:cubicBezTo>
                  <a:cubicBezTo>
                    <a:pt x="855" y="598"/>
                    <a:pt x="854" y="590"/>
                    <a:pt x="856" y="587"/>
                  </a:cubicBezTo>
                  <a:cubicBezTo>
                    <a:pt x="857" y="586"/>
                    <a:pt x="857" y="586"/>
                    <a:pt x="857" y="586"/>
                  </a:cubicBezTo>
                  <a:cubicBezTo>
                    <a:pt x="857" y="585"/>
                    <a:pt x="858" y="585"/>
                    <a:pt x="859" y="585"/>
                  </a:cubicBezTo>
                  <a:cubicBezTo>
                    <a:pt x="860" y="585"/>
                    <a:pt x="860" y="585"/>
                    <a:pt x="860" y="585"/>
                  </a:cubicBezTo>
                  <a:cubicBezTo>
                    <a:pt x="861" y="585"/>
                    <a:pt x="861" y="585"/>
                    <a:pt x="862" y="585"/>
                  </a:cubicBezTo>
                  <a:cubicBezTo>
                    <a:pt x="864" y="585"/>
                    <a:pt x="865" y="585"/>
                    <a:pt x="865" y="585"/>
                  </a:cubicBezTo>
                  <a:cubicBezTo>
                    <a:pt x="865" y="585"/>
                    <a:pt x="866" y="585"/>
                    <a:pt x="865" y="583"/>
                  </a:cubicBezTo>
                  <a:cubicBezTo>
                    <a:pt x="859" y="573"/>
                    <a:pt x="859" y="573"/>
                    <a:pt x="859" y="573"/>
                  </a:cubicBezTo>
                  <a:cubicBezTo>
                    <a:pt x="854" y="575"/>
                    <a:pt x="854" y="575"/>
                    <a:pt x="854" y="575"/>
                  </a:cubicBezTo>
                  <a:cubicBezTo>
                    <a:pt x="853" y="575"/>
                    <a:pt x="853" y="576"/>
                    <a:pt x="852" y="575"/>
                  </a:cubicBezTo>
                  <a:cubicBezTo>
                    <a:pt x="850" y="575"/>
                    <a:pt x="849" y="575"/>
                    <a:pt x="848" y="574"/>
                  </a:cubicBezTo>
                  <a:cubicBezTo>
                    <a:pt x="846" y="574"/>
                    <a:pt x="845" y="573"/>
                    <a:pt x="843" y="573"/>
                  </a:cubicBezTo>
                  <a:cubicBezTo>
                    <a:pt x="843" y="573"/>
                    <a:pt x="843" y="573"/>
                    <a:pt x="843" y="573"/>
                  </a:cubicBezTo>
                  <a:cubicBezTo>
                    <a:pt x="841" y="573"/>
                    <a:pt x="840" y="573"/>
                    <a:pt x="839" y="573"/>
                  </a:cubicBezTo>
                  <a:cubicBezTo>
                    <a:pt x="837" y="574"/>
                    <a:pt x="834" y="574"/>
                    <a:pt x="832" y="574"/>
                  </a:cubicBezTo>
                  <a:cubicBezTo>
                    <a:pt x="830" y="573"/>
                    <a:pt x="828" y="571"/>
                    <a:pt x="827" y="570"/>
                  </a:cubicBezTo>
                  <a:cubicBezTo>
                    <a:pt x="827" y="569"/>
                    <a:pt x="826" y="568"/>
                    <a:pt x="826" y="568"/>
                  </a:cubicBezTo>
                  <a:cubicBezTo>
                    <a:pt x="825" y="568"/>
                    <a:pt x="825" y="568"/>
                    <a:pt x="825" y="568"/>
                  </a:cubicBezTo>
                  <a:cubicBezTo>
                    <a:pt x="825" y="568"/>
                    <a:pt x="824" y="569"/>
                    <a:pt x="823" y="569"/>
                  </a:cubicBezTo>
                  <a:cubicBezTo>
                    <a:pt x="822" y="569"/>
                    <a:pt x="820" y="570"/>
                    <a:pt x="818" y="570"/>
                  </a:cubicBezTo>
                  <a:cubicBezTo>
                    <a:pt x="815" y="570"/>
                    <a:pt x="812" y="569"/>
                    <a:pt x="809" y="566"/>
                  </a:cubicBezTo>
                  <a:cubicBezTo>
                    <a:pt x="809" y="566"/>
                    <a:pt x="808" y="566"/>
                    <a:pt x="808" y="566"/>
                  </a:cubicBezTo>
                  <a:cubicBezTo>
                    <a:pt x="806" y="563"/>
                    <a:pt x="806" y="560"/>
                    <a:pt x="806" y="558"/>
                  </a:cubicBezTo>
                  <a:cubicBezTo>
                    <a:pt x="807" y="554"/>
                    <a:pt x="810" y="551"/>
                    <a:pt x="813" y="549"/>
                  </a:cubicBezTo>
                  <a:cubicBezTo>
                    <a:pt x="812" y="549"/>
                    <a:pt x="811" y="548"/>
                    <a:pt x="810" y="546"/>
                  </a:cubicBezTo>
                  <a:cubicBezTo>
                    <a:pt x="810" y="546"/>
                    <a:pt x="810" y="546"/>
                    <a:pt x="810" y="546"/>
                  </a:cubicBezTo>
                  <a:cubicBezTo>
                    <a:pt x="810" y="545"/>
                    <a:pt x="810" y="545"/>
                    <a:pt x="810" y="545"/>
                  </a:cubicBezTo>
                  <a:cubicBezTo>
                    <a:pt x="810" y="545"/>
                    <a:pt x="810" y="544"/>
                    <a:pt x="810" y="544"/>
                  </a:cubicBezTo>
                  <a:cubicBezTo>
                    <a:pt x="810" y="544"/>
                    <a:pt x="810" y="544"/>
                    <a:pt x="810" y="543"/>
                  </a:cubicBezTo>
                  <a:cubicBezTo>
                    <a:pt x="810" y="543"/>
                    <a:pt x="811" y="542"/>
                    <a:pt x="811" y="542"/>
                  </a:cubicBezTo>
                  <a:cubicBezTo>
                    <a:pt x="815" y="538"/>
                    <a:pt x="820" y="530"/>
                    <a:pt x="825" y="522"/>
                  </a:cubicBezTo>
                  <a:cubicBezTo>
                    <a:pt x="821" y="518"/>
                    <a:pt x="820" y="515"/>
                    <a:pt x="819" y="512"/>
                  </a:cubicBezTo>
                  <a:cubicBezTo>
                    <a:pt x="818" y="510"/>
                    <a:pt x="818" y="509"/>
                    <a:pt x="817" y="508"/>
                  </a:cubicBezTo>
                  <a:cubicBezTo>
                    <a:pt x="815" y="505"/>
                    <a:pt x="814" y="503"/>
                    <a:pt x="812" y="501"/>
                  </a:cubicBezTo>
                  <a:cubicBezTo>
                    <a:pt x="809" y="499"/>
                    <a:pt x="807" y="497"/>
                    <a:pt x="804" y="493"/>
                  </a:cubicBezTo>
                  <a:cubicBezTo>
                    <a:pt x="802" y="489"/>
                    <a:pt x="804" y="484"/>
                    <a:pt x="806" y="479"/>
                  </a:cubicBezTo>
                  <a:cubicBezTo>
                    <a:pt x="807" y="477"/>
                    <a:pt x="808" y="474"/>
                    <a:pt x="808" y="474"/>
                  </a:cubicBezTo>
                  <a:cubicBezTo>
                    <a:pt x="808" y="473"/>
                    <a:pt x="808" y="473"/>
                    <a:pt x="808" y="473"/>
                  </a:cubicBezTo>
                  <a:cubicBezTo>
                    <a:pt x="808" y="469"/>
                    <a:pt x="806" y="468"/>
                    <a:pt x="802" y="466"/>
                  </a:cubicBezTo>
                  <a:cubicBezTo>
                    <a:pt x="799" y="464"/>
                    <a:pt x="795" y="462"/>
                    <a:pt x="795" y="458"/>
                  </a:cubicBezTo>
                  <a:cubicBezTo>
                    <a:pt x="795" y="457"/>
                    <a:pt x="795" y="456"/>
                    <a:pt x="795" y="456"/>
                  </a:cubicBezTo>
                  <a:cubicBezTo>
                    <a:pt x="799" y="451"/>
                    <a:pt x="804" y="450"/>
                    <a:pt x="808" y="450"/>
                  </a:cubicBezTo>
                  <a:cubicBezTo>
                    <a:pt x="811" y="450"/>
                    <a:pt x="813" y="450"/>
                    <a:pt x="815" y="448"/>
                  </a:cubicBezTo>
                  <a:cubicBezTo>
                    <a:pt x="815" y="444"/>
                    <a:pt x="814" y="437"/>
                    <a:pt x="813" y="430"/>
                  </a:cubicBezTo>
                  <a:cubicBezTo>
                    <a:pt x="812" y="425"/>
                    <a:pt x="812" y="420"/>
                    <a:pt x="811" y="415"/>
                  </a:cubicBezTo>
                  <a:cubicBezTo>
                    <a:pt x="810" y="394"/>
                    <a:pt x="809" y="381"/>
                    <a:pt x="804" y="370"/>
                  </a:cubicBezTo>
                  <a:cubicBezTo>
                    <a:pt x="804" y="368"/>
                    <a:pt x="802" y="366"/>
                    <a:pt x="800" y="365"/>
                  </a:cubicBezTo>
                  <a:cubicBezTo>
                    <a:pt x="796" y="361"/>
                    <a:pt x="789" y="357"/>
                    <a:pt x="792" y="348"/>
                  </a:cubicBezTo>
                  <a:cubicBezTo>
                    <a:pt x="792" y="347"/>
                    <a:pt x="792" y="347"/>
                    <a:pt x="792" y="347"/>
                  </a:cubicBezTo>
                  <a:cubicBezTo>
                    <a:pt x="792" y="346"/>
                    <a:pt x="792" y="346"/>
                    <a:pt x="792" y="346"/>
                  </a:cubicBezTo>
                  <a:cubicBezTo>
                    <a:pt x="793" y="346"/>
                    <a:pt x="794" y="345"/>
                    <a:pt x="794" y="345"/>
                  </a:cubicBezTo>
                  <a:cubicBezTo>
                    <a:pt x="795" y="345"/>
                    <a:pt x="795" y="345"/>
                    <a:pt x="795" y="345"/>
                  </a:cubicBezTo>
                  <a:cubicBezTo>
                    <a:pt x="795" y="345"/>
                    <a:pt x="796" y="344"/>
                    <a:pt x="797" y="344"/>
                  </a:cubicBezTo>
                  <a:cubicBezTo>
                    <a:pt x="798" y="344"/>
                    <a:pt x="799" y="345"/>
                    <a:pt x="800" y="345"/>
                  </a:cubicBezTo>
                  <a:cubicBezTo>
                    <a:pt x="803" y="346"/>
                    <a:pt x="805" y="346"/>
                    <a:pt x="807" y="345"/>
                  </a:cubicBezTo>
                  <a:cubicBezTo>
                    <a:pt x="810" y="344"/>
                    <a:pt x="813" y="340"/>
                    <a:pt x="816" y="337"/>
                  </a:cubicBezTo>
                  <a:cubicBezTo>
                    <a:pt x="820" y="334"/>
                    <a:pt x="823" y="331"/>
                    <a:pt x="826" y="329"/>
                  </a:cubicBezTo>
                  <a:cubicBezTo>
                    <a:pt x="827" y="329"/>
                    <a:pt x="828" y="329"/>
                    <a:pt x="829" y="329"/>
                  </a:cubicBezTo>
                  <a:cubicBezTo>
                    <a:pt x="832" y="329"/>
                    <a:pt x="834" y="330"/>
                    <a:pt x="835" y="331"/>
                  </a:cubicBezTo>
                  <a:cubicBezTo>
                    <a:pt x="837" y="332"/>
                    <a:pt x="838" y="332"/>
                    <a:pt x="840" y="332"/>
                  </a:cubicBezTo>
                  <a:cubicBezTo>
                    <a:pt x="842" y="329"/>
                    <a:pt x="841" y="327"/>
                    <a:pt x="841" y="323"/>
                  </a:cubicBezTo>
                  <a:cubicBezTo>
                    <a:pt x="840" y="320"/>
                    <a:pt x="839" y="316"/>
                    <a:pt x="841" y="312"/>
                  </a:cubicBezTo>
                  <a:cubicBezTo>
                    <a:pt x="844" y="307"/>
                    <a:pt x="846" y="304"/>
                    <a:pt x="856" y="300"/>
                  </a:cubicBezTo>
                  <a:cubicBezTo>
                    <a:pt x="856" y="300"/>
                    <a:pt x="857" y="298"/>
                    <a:pt x="857" y="297"/>
                  </a:cubicBezTo>
                  <a:cubicBezTo>
                    <a:pt x="857" y="295"/>
                    <a:pt x="858" y="293"/>
                    <a:pt x="859" y="291"/>
                  </a:cubicBezTo>
                  <a:cubicBezTo>
                    <a:pt x="861" y="287"/>
                    <a:pt x="866" y="283"/>
                    <a:pt x="870" y="280"/>
                  </a:cubicBezTo>
                  <a:cubicBezTo>
                    <a:pt x="874" y="276"/>
                    <a:pt x="879" y="273"/>
                    <a:pt x="881" y="269"/>
                  </a:cubicBezTo>
                  <a:cubicBezTo>
                    <a:pt x="880" y="267"/>
                    <a:pt x="878" y="265"/>
                    <a:pt x="875" y="262"/>
                  </a:cubicBezTo>
                  <a:cubicBezTo>
                    <a:pt x="873" y="260"/>
                    <a:pt x="871" y="259"/>
                    <a:pt x="870" y="256"/>
                  </a:cubicBezTo>
                  <a:cubicBezTo>
                    <a:pt x="868" y="253"/>
                    <a:pt x="868" y="250"/>
                    <a:pt x="868" y="246"/>
                  </a:cubicBezTo>
                  <a:cubicBezTo>
                    <a:pt x="868" y="243"/>
                    <a:pt x="868" y="241"/>
                    <a:pt x="868" y="238"/>
                  </a:cubicBezTo>
                  <a:cubicBezTo>
                    <a:pt x="866" y="232"/>
                    <a:pt x="861" y="229"/>
                    <a:pt x="856" y="226"/>
                  </a:cubicBezTo>
                  <a:cubicBezTo>
                    <a:pt x="854" y="225"/>
                    <a:pt x="851" y="223"/>
                    <a:pt x="849" y="221"/>
                  </a:cubicBezTo>
                  <a:cubicBezTo>
                    <a:pt x="846" y="218"/>
                    <a:pt x="846" y="214"/>
                    <a:pt x="846" y="211"/>
                  </a:cubicBezTo>
                  <a:cubicBezTo>
                    <a:pt x="845" y="209"/>
                    <a:pt x="845" y="207"/>
                    <a:pt x="844" y="206"/>
                  </a:cubicBezTo>
                  <a:cubicBezTo>
                    <a:pt x="837" y="200"/>
                    <a:pt x="840" y="193"/>
                    <a:pt x="841" y="189"/>
                  </a:cubicBezTo>
                  <a:cubicBezTo>
                    <a:pt x="842" y="188"/>
                    <a:pt x="842" y="186"/>
                    <a:pt x="842" y="186"/>
                  </a:cubicBezTo>
                  <a:cubicBezTo>
                    <a:pt x="839" y="183"/>
                    <a:pt x="836" y="180"/>
                    <a:pt x="836" y="176"/>
                  </a:cubicBezTo>
                  <a:cubicBezTo>
                    <a:pt x="836" y="175"/>
                    <a:pt x="836" y="173"/>
                    <a:pt x="836" y="172"/>
                  </a:cubicBezTo>
                  <a:cubicBezTo>
                    <a:pt x="834" y="174"/>
                    <a:pt x="832" y="176"/>
                    <a:pt x="831" y="179"/>
                  </a:cubicBezTo>
                  <a:cubicBezTo>
                    <a:pt x="831" y="179"/>
                    <a:pt x="831" y="179"/>
                    <a:pt x="831" y="179"/>
                  </a:cubicBezTo>
                  <a:cubicBezTo>
                    <a:pt x="829" y="179"/>
                    <a:pt x="827" y="177"/>
                    <a:pt x="825" y="176"/>
                  </a:cubicBezTo>
                  <a:cubicBezTo>
                    <a:pt x="823" y="175"/>
                    <a:pt x="822" y="173"/>
                    <a:pt x="820" y="173"/>
                  </a:cubicBezTo>
                  <a:cubicBezTo>
                    <a:pt x="820" y="173"/>
                    <a:pt x="819" y="173"/>
                    <a:pt x="819" y="174"/>
                  </a:cubicBezTo>
                  <a:cubicBezTo>
                    <a:pt x="819" y="174"/>
                    <a:pt x="819" y="174"/>
                    <a:pt x="818" y="174"/>
                  </a:cubicBezTo>
                  <a:cubicBezTo>
                    <a:pt x="817" y="176"/>
                    <a:pt x="817" y="178"/>
                    <a:pt x="818" y="180"/>
                  </a:cubicBezTo>
                  <a:cubicBezTo>
                    <a:pt x="818" y="182"/>
                    <a:pt x="819" y="184"/>
                    <a:pt x="818" y="185"/>
                  </a:cubicBezTo>
                  <a:cubicBezTo>
                    <a:pt x="818" y="186"/>
                    <a:pt x="817" y="186"/>
                    <a:pt x="816" y="186"/>
                  </a:cubicBezTo>
                  <a:cubicBezTo>
                    <a:pt x="815" y="186"/>
                    <a:pt x="815" y="186"/>
                    <a:pt x="814" y="186"/>
                  </a:cubicBezTo>
                  <a:cubicBezTo>
                    <a:pt x="814" y="186"/>
                    <a:pt x="813" y="186"/>
                    <a:pt x="813" y="186"/>
                  </a:cubicBezTo>
                  <a:cubicBezTo>
                    <a:pt x="812" y="186"/>
                    <a:pt x="812" y="186"/>
                    <a:pt x="811" y="186"/>
                  </a:cubicBezTo>
                  <a:cubicBezTo>
                    <a:pt x="811" y="186"/>
                    <a:pt x="811" y="186"/>
                    <a:pt x="811" y="187"/>
                  </a:cubicBezTo>
                  <a:cubicBezTo>
                    <a:pt x="810" y="188"/>
                    <a:pt x="810" y="189"/>
                    <a:pt x="809" y="190"/>
                  </a:cubicBezTo>
                  <a:cubicBezTo>
                    <a:pt x="809" y="192"/>
                    <a:pt x="809" y="194"/>
                    <a:pt x="807" y="195"/>
                  </a:cubicBezTo>
                  <a:cubicBezTo>
                    <a:pt x="806" y="196"/>
                    <a:pt x="805" y="196"/>
                    <a:pt x="803" y="196"/>
                  </a:cubicBezTo>
                  <a:cubicBezTo>
                    <a:pt x="801" y="196"/>
                    <a:pt x="799" y="195"/>
                    <a:pt x="798" y="195"/>
                  </a:cubicBezTo>
                  <a:cubicBezTo>
                    <a:pt x="796" y="195"/>
                    <a:pt x="795" y="194"/>
                    <a:pt x="793" y="194"/>
                  </a:cubicBezTo>
                  <a:cubicBezTo>
                    <a:pt x="792" y="194"/>
                    <a:pt x="791" y="194"/>
                    <a:pt x="790" y="195"/>
                  </a:cubicBezTo>
                  <a:cubicBezTo>
                    <a:pt x="790" y="195"/>
                    <a:pt x="790" y="195"/>
                    <a:pt x="789" y="195"/>
                  </a:cubicBezTo>
                  <a:cubicBezTo>
                    <a:pt x="788" y="197"/>
                    <a:pt x="787" y="200"/>
                    <a:pt x="785" y="202"/>
                  </a:cubicBezTo>
                  <a:cubicBezTo>
                    <a:pt x="783" y="208"/>
                    <a:pt x="781" y="213"/>
                    <a:pt x="774" y="213"/>
                  </a:cubicBezTo>
                  <a:cubicBezTo>
                    <a:pt x="774" y="213"/>
                    <a:pt x="773" y="213"/>
                    <a:pt x="773" y="213"/>
                  </a:cubicBezTo>
                  <a:cubicBezTo>
                    <a:pt x="773" y="211"/>
                    <a:pt x="779" y="204"/>
                    <a:pt x="782" y="202"/>
                  </a:cubicBezTo>
                  <a:cubicBezTo>
                    <a:pt x="783" y="200"/>
                    <a:pt x="782" y="198"/>
                    <a:pt x="781" y="196"/>
                  </a:cubicBezTo>
                  <a:cubicBezTo>
                    <a:pt x="783" y="194"/>
                    <a:pt x="786" y="192"/>
                    <a:pt x="789" y="190"/>
                  </a:cubicBezTo>
                  <a:cubicBezTo>
                    <a:pt x="791" y="189"/>
                    <a:pt x="793" y="188"/>
                    <a:pt x="795" y="186"/>
                  </a:cubicBezTo>
                  <a:cubicBezTo>
                    <a:pt x="795" y="186"/>
                    <a:pt x="795" y="186"/>
                    <a:pt x="795" y="186"/>
                  </a:cubicBezTo>
                  <a:cubicBezTo>
                    <a:pt x="796" y="184"/>
                    <a:pt x="796" y="182"/>
                    <a:pt x="796" y="181"/>
                  </a:cubicBezTo>
                  <a:cubicBezTo>
                    <a:pt x="796" y="179"/>
                    <a:pt x="795" y="178"/>
                    <a:pt x="796" y="177"/>
                  </a:cubicBezTo>
                  <a:cubicBezTo>
                    <a:pt x="797" y="176"/>
                    <a:pt x="797" y="176"/>
                    <a:pt x="797" y="176"/>
                  </a:cubicBezTo>
                  <a:cubicBezTo>
                    <a:pt x="801" y="176"/>
                    <a:pt x="805" y="175"/>
                    <a:pt x="809" y="173"/>
                  </a:cubicBezTo>
                  <a:cubicBezTo>
                    <a:pt x="809" y="173"/>
                    <a:pt x="810" y="173"/>
                    <a:pt x="810" y="173"/>
                  </a:cubicBezTo>
                  <a:cubicBezTo>
                    <a:pt x="811" y="171"/>
                    <a:pt x="811" y="169"/>
                    <a:pt x="812" y="167"/>
                  </a:cubicBezTo>
                  <a:cubicBezTo>
                    <a:pt x="813" y="165"/>
                    <a:pt x="813" y="163"/>
                    <a:pt x="814" y="162"/>
                  </a:cubicBezTo>
                  <a:cubicBezTo>
                    <a:pt x="815" y="161"/>
                    <a:pt x="817" y="160"/>
                    <a:pt x="818" y="159"/>
                  </a:cubicBezTo>
                  <a:cubicBezTo>
                    <a:pt x="821" y="157"/>
                    <a:pt x="823" y="156"/>
                    <a:pt x="825" y="153"/>
                  </a:cubicBezTo>
                  <a:cubicBezTo>
                    <a:pt x="826" y="152"/>
                    <a:pt x="825" y="150"/>
                    <a:pt x="824" y="148"/>
                  </a:cubicBezTo>
                  <a:cubicBezTo>
                    <a:pt x="823" y="146"/>
                    <a:pt x="822" y="144"/>
                    <a:pt x="823" y="142"/>
                  </a:cubicBezTo>
                  <a:cubicBezTo>
                    <a:pt x="823" y="141"/>
                    <a:pt x="824" y="141"/>
                    <a:pt x="825" y="141"/>
                  </a:cubicBezTo>
                  <a:cubicBezTo>
                    <a:pt x="827" y="140"/>
                    <a:pt x="830" y="139"/>
                    <a:pt x="833" y="134"/>
                  </a:cubicBezTo>
                  <a:cubicBezTo>
                    <a:pt x="833" y="133"/>
                    <a:pt x="834" y="133"/>
                    <a:pt x="835" y="133"/>
                  </a:cubicBezTo>
                  <a:cubicBezTo>
                    <a:pt x="838" y="133"/>
                    <a:pt x="841" y="132"/>
                    <a:pt x="842" y="123"/>
                  </a:cubicBezTo>
                  <a:cubicBezTo>
                    <a:pt x="842" y="122"/>
                    <a:pt x="843" y="122"/>
                    <a:pt x="845" y="122"/>
                  </a:cubicBezTo>
                  <a:cubicBezTo>
                    <a:pt x="847" y="122"/>
                    <a:pt x="849" y="121"/>
                    <a:pt x="850" y="120"/>
                  </a:cubicBezTo>
                  <a:cubicBezTo>
                    <a:pt x="851" y="118"/>
                    <a:pt x="852" y="116"/>
                    <a:pt x="851" y="113"/>
                  </a:cubicBezTo>
                  <a:cubicBezTo>
                    <a:pt x="852" y="111"/>
                    <a:pt x="853" y="111"/>
                    <a:pt x="855" y="110"/>
                  </a:cubicBezTo>
                  <a:cubicBezTo>
                    <a:pt x="859" y="109"/>
                    <a:pt x="862" y="108"/>
                    <a:pt x="863" y="95"/>
                  </a:cubicBezTo>
                  <a:cubicBezTo>
                    <a:pt x="864" y="93"/>
                    <a:pt x="864" y="90"/>
                    <a:pt x="862" y="88"/>
                  </a:cubicBezTo>
                  <a:cubicBezTo>
                    <a:pt x="860" y="86"/>
                    <a:pt x="857" y="84"/>
                    <a:pt x="853" y="84"/>
                  </a:cubicBezTo>
                  <a:cubicBezTo>
                    <a:pt x="852" y="84"/>
                    <a:pt x="852" y="84"/>
                    <a:pt x="852" y="84"/>
                  </a:cubicBezTo>
                  <a:cubicBezTo>
                    <a:pt x="846" y="79"/>
                    <a:pt x="844" y="75"/>
                    <a:pt x="846" y="73"/>
                  </a:cubicBezTo>
                  <a:cubicBezTo>
                    <a:pt x="846" y="73"/>
                    <a:pt x="847" y="74"/>
                    <a:pt x="847" y="74"/>
                  </a:cubicBezTo>
                  <a:cubicBezTo>
                    <a:pt x="848" y="75"/>
                    <a:pt x="849" y="76"/>
                    <a:pt x="851" y="76"/>
                  </a:cubicBezTo>
                  <a:cubicBezTo>
                    <a:pt x="851" y="76"/>
                    <a:pt x="852" y="76"/>
                    <a:pt x="852" y="76"/>
                  </a:cubicBezTo>
                  <a:cubicBezTo>
                    <a:pt x="853" y="79"/>
                    <a:pt x="854" y="80"/>
                    <a:pt x="856" y="80"/>
                  </a:cubicBezTo>
                  <a:cubicBezTo>
                    <a:pt x="856" y="80"/>
                    <a:pt x="857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60" y="71"/>
                    <a:pt x="858" y="69"/>
                    <a:pt x="854" y="65"/>
                  </a:cubicBezTo>
                  <a:cubicBezTo>
                    <a:pt x="854" y="59"/>
                    <a:pt x="853" y="53"/>
                    <a:pt x="849" y="52"/>
                  </a:cubicBezTo>
                  <a:cubicBezTo>
                    <a:pt x="849" y="52"/>
                    <a:pt x="849" y="52"/>
                    <a:pt x="849" y="52"/>
                  </a:cubicBezTo>
                  <a:cubicBezTo>
                    <a:pt x="848" y="52"/>
                    <a:pt x="848" y="52"/>
                    <a:pt x="848" y="52"/>
                  </a:cubicBezTo>
                  <a:cubicBezTo>
                    <a:pt x="846" y="53"/>
                    <a:pt x="846" y="55"/>
                    <a:pt x="846" y="57"/>
                  </a:cubicBezTo>
                  <a:cubicBezTo>
                    <a:pt x="846" y="58"/>
                    <a:pt x="846" y="59"/>
                    <a:pt x="845" y="59"/>
                  </a:cubicBezTo>
                  <a:cubicBezTo>
                    <a:pt x="844" y="58"/>
                    <a:pt x="842" y="57"/>
                    <a:pt x="842" y="56"/>
                  </a:cubicBezTo>
                  <a:cubicBezTo>
                    <a:pt x="842" y="56"/>
                    <a:pt x="842" y="55"/>
                    <a:pt x="842" y="55"/>
                  </a:cubicBezTo>
                  <a:cubicBezTo>
                    <a:pt x="843" y="55"/>
                    <a:pt x="843" y="54"/>
                    <a:pt x="843" y="54"/>
                  </a:cubicBezTo>
                  <a:cubicBezTo>
                    <a:pt x="843" y="52"/>
                    <a:pt x="843" y="50"/>
                    <a:pt x="843" y="49"/>
                  </a:cubicBezTo>
                  <a:cubicBezTo>
                    <a:pt x="842" y="49"/>
                    <a:pt x="841" y="48"/>
                    <a:pt x="840" y="48"/>
                  </a:cubicBezTo>
                  <a:cubicBezTo>
                    <a:pt x="839" y="48"/>
                    <a:pt x="838" y="49"/>
                    <a:pt x="836" y="49"/>
                  </a:cubicBezTo>
                  <a:cubicBezTo>
                    <a:pt x="835" y="50"/>
                    <a:pt x="834" y="50"/>
                    <a:pt x="833" y="50"/>
                  </a:cubicBezTo>
                  <a:cubicBezTo>
                    <a:pt x="832" y="50"/>
                    <a:pt x="832" y="50"/>
                    <a:pt x="832" y="50"/>
                  </a:cubicBezTo>
                  <a:cubicBezTo>
                    <a:pt x="831" y="50"/>
                    <a:pt x="831" y="49"/>
                    <a:pt x="832" y="47"/>
                  </a:cubicBezTo>
                  <a:cubicBezTo>
                    <a:pt x="832" y="46"/>
                    <a:pt x="832" y="46"/>
                    <a:pt x="832" y="45"/>
                  </a:cubicBezTo>
                  <a:cubicBezTo>
                    <a:pt x="832" y="45"/>
                    <a:pt x="832" y="44"/>
                    <a:pt x="832" y="44"/>
                  </a:cubicBezTo>
                  <a:cubicBezTo>
                    <a:pt x="831" y="43"/>
                    <a:pt x="830" y="42"/>
                    <a:pt x="829" y="42"/>
                  </a:cubicBezTo>
                  <a:cubicBezTo>
                    <a:pt x="829" y="41"/>
                    <a:pt x="828" y="40"/>
                    <a:pt x="827" y="39"/>
                  </a:cubicBezTo>
                  <a:cubicBezTo>
                    <a:pt x="827" y="37"/>
                    <a:pt x="825" y="34"/>
                    <a:pt x="822" y="34"/>
                  </a:cubicBezTo>
                  <a:cubicBezTo>
                    <a:pt x="821" y="34"/>
                    <a:pt x="820" y="34"/>
                    <a:pt x="819" y="35"/>
                  </a:cubicBezTo>
                  <a:cubicBezTo>
                    <a:pt x="819" y="35"/>
                    <a:pt x="819" y="35"/>
                    <a:pt x="819" y="35"/>
                  </a:cubicBezTo>
                  <a:cubicBezTo>
                    <a:pt x="814" y="37"/>
                    <a:pt x="811" y="39"/>
                    <a:pt x="806" y="40"/>
                  </a:cubicBezTo>
                  <a:cubicBezTo>
                    <a:pt x="805" y="40"/>
                    <a:pt x="805" y="40"/>
                    <a:pt x="804" y="40"/>
                  </a:cubicBezTo>
                  <a:cubicBezTo>
                    <a:pt x="802" y="40"/>
                    <a:pt x="799" y="39"/>
                    <a:pt x="797" y="38"/>
                  </a:cubicBezTo>
                  <a:cubicBezTo>
                    <a:pt x="794" y="38"/>
                    <a:pt x="792" y="37"/>
                    <a:pt x="790" y="37"/>
                  </a:cubicBezTo>
                  <a:cubicBezTo>
                    <a:pt x="789" y="37"/>
                    <a:pt x="788" y="37"/>
                    <a:pt x="787" y="38"/>
                  </a:cubicBezTo>
                  <a:cubicBezTo>
                    <a:pt x="785" y="40"/>
                    <a:pt x="786" y="42"/>
                    <a:pt x="788" y="44"/>
                  </a:cubicBezTo>
                  <a:cubicBezTo>
                    <a:pt x="789" y="45"/>
                    <a:pt x="790" y="46"/>
                    <a:pt x="790" y="47"/>
                  </a:cubicBezTo>
                  <a:cubicBezTo>
                    <a:pt x="790" y="50"/>
                    <a:pt x="786" y="51"/>
                    <a:pt x="782" y="51"/>
                  </a:cubicBezTo>
                  <a:cubicBezTo>
                    <a:pt x="780" y="51"/>
                    <a:pt x="778" y="50"/>
                    <a:pt x="777" y="49"/>
                  </a:cubicBezTo>
                  <a:cubicBezTo>
                    <a:pt x="776" y="49"/>
                    <a:pt x="776" y="48"/>
                    <a:pt x="776" y="48"/>
                  </a:cubicBezTo>
                  <a:cubicBezTo>
                    <a:pt x="776" y="45"/>
                    <a:pt x="778" y="43"/>
                    <a:pt x="779" y="41"/>
                  </a:cubicBezTo>
                  <a:cubicBezTo>
                    <a:pt x="782" y="38"/>
                    <a:pt x="784" y="35"/>
                    <a:pt x="783" y="31"/>
                  </a:cubicBezTo>
                  <a:cubicBezTo>
                    <a:pt x="783" y="31"/>
                    <a:pt x="783" y="31"/>
                    <a:pt x="783" y="31"/>
                  </a:cubicBezTo>
                  <a:cubicBezTo>
                    <a:pt x="782" y="29"/>
                    <a:pt x="780" y="29"/>
                    <a:pt x="778" y="29"/>
                  </a:cubicBezTo>
                  <a:cubicBezTo>
                    <a:pt x="776" y="29"/>
                    <a:pt x="774" y="29"/>
                    <a:pt x="772" y="30"/>
                  </a:cubicBezTo>
                  <a:cubicBezTo>
                    <a:pt x="770" y="30"/>
                    <a:pt x="768" y="31"/>
                    <a:pt x="765" y="31"/>
                  </a:cubicBezTo>
                  <a:cubicBezTo>
                    <a:pt x="765" y="31"/>
                    <a:pt x="764" y="31"/>
                    <a:pt x="764" y="31"/>
                  </a:cubicBezTo>
                  <a:cubicBezTo>
                    <a:pt x="763" y="31"/>
                    <a:pt x="763" y="30"/>
                    <a:pt x="763" y="30"/>
                  </a:cubicBezTo>
                  <a:cubicBezTo>
                    <a:pt x="763" y="29"/>
                    <a:pt x="763" y="28"/>
                    <a:pt x="761" y="27"/>
                  </a:cubicBezTo>
                  <a:cubicBezTo>
                    <a:pt x="760" y="27"/>
                    <a:pt x="759" y="27"/>
                    <a:pt x="759" y="28"/>
                  </a:cubicBezTo>
                  <a:cubicBezTo>
                    <a:pt x="758" y="28"/>
                    <a:pt x="757" y="28"/>
                    <a:pt x="756" y="28"/>
                  </a:cubicBezTo>
                  <a:cubicBezTo>
                    <a:pt x="755" y="28"/>
                    <a:pt x="754" y="28"/>
                    <a:pt x="753" y="26"/>
                  </a:cubicBezTo>
                  <a:cubicBezTo>
                    <a:pt x="753" y="23"/>
                    <a:pt x="759" y="21"/>
                    <a:pt x="763" y="19"/>
                  </a:cubicBezTo>
                  <a:cubicBezTo>
                    <a:pt x="764" y="18"/>
                    <a:pt x="766" y="18"/>
                    <a:pt x="766" y="17"/>
                  </a:cubicBezTo>
                  <a:cubicBezTo>
                    <a:pt x="767" y="17"/>
                    <a:pt x="767" y="17"/>
                    <a:pt x="767" y="17"/>
                  </a:cubicBezTo>
                  <a:cubicBezTo>
                    <a:pt x="767" y="14"/>
                    <a:pt x="765" y="12"/>
                    <a:pt x="762" y="10"/>
                  </a:cubicBezTo>
                  <a:cubicBezTo>
                    <a:pt x="762" y="9"/>
                    <a:pt x="761" y="9"/>
                    <a:pt x="761" y="8"/>
                  </a:cubicBezTo>
                  <a:cubicBezTo>
                    <a:pt x="760" y="8"/>
                    <a:pt x="760" y="8"/>
                    <a:pt x="759" y="8"/>
                  </a:cubicBezTo>
                  <a:cubicBezTo>
                    <a:pt x="759" y="8"/>
                    <a:pt x="758" y="8"/>
                    <a:pt x="757" y="8"/>
                  </a:cubicBezTo>
                  <a:cubicBezTo>
                    <a:pt x="757" y="8"/>
                    <a:pt x="756" y="9"/>
                    <a:pt x="756" y="9"/>
                  </a:cubicBezTo>
                  <a:cubicBezTo>
                    <a:pt x="756" y="9"/>
                    <a:pt x="756" y="9"/>
                    <a:pt x="756" y="9"/>
                  </a:cubicBezTo>
                  <a:cubicBezTo>
                    <a:pt x="756" y="9"/>
                    <a:pt x="755" y="9"/>
                    <a:pt x="755" y="7"/>
                  </a:cubicBezTo>
                  <a:cubicBezTo>
                    <a:pt x="753" y="2"/>
                    <a:pt x="750" y="0"/>
                    <a:pt x="746" y="0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746" y="0"/>
                    <a:pt x="745" y="0"/>
                    <a:pt x="745" y="0"/>
                  </a:cubicBezTo>
                  <a:cubicBezTo>
                    <a:pt x="742" y="0"/>
                    <a:pt x="741" y="2"/>
                    <a:pt x="740" y="4"/>
                  </a:cubicBezTo>
                  <a:cubicBezTo>
                    <a:pt x="739" y="5"/>
                    <a:pt x="738" y="7"/>
                    <a:pt x="738" y="8"/>
                  </a:cubicBezTo>
                  <a:cubicBezTo>
                    <a:pt x="732" y="9"/>
                    <a:pt x="732" y="11"/>
                    <a:pt x="732" y="14"/>
                  </a:cubicBezTo>
                  <a:cubicBezTo>
                    <a:pt x="732" y="15"/>
                    <a:pt x="731" y="16"/>
                    <a:pt x="731" y="17"/>
                  </a:cubicBezTo>
                  <a:cubicBezTo>
                    <a:pt x="730" y="17"/>
                    <a:pt x="729" y="17"/>
                    <a:pt x="728" y="17"/>
                  </a:cubicBezTo>
                  <a:cubicBezTo>
                    <a:pt x="727" y="17"/>
                    <a:pt x="727" y="17"/>
                    <a:pt x="727" y="17"/>
                  </a:cubicBezTo>
                  <a:cubicBezTo>
                    <a:pt x="723" y="17"/>
                    <a:pt x="720" y="19"/>
                    <a:pt x="719" y="27"/>
                  </a:cubicBezTo>
                  <a:cubicBezTo>
                    <a:pt x="716" y="29"/>
                    <a:pt x="716" y="32"/>
                    <a:pt x="717" y="34"/>
                  </a:cubicBezTo>
                  <a:cubicBezTo>
                    <a:pt x="717" y="36"/>
                    <a:pt x="717" y="37"/>
                    <a:pt x="716" y="38"/>
                  </a:cubicBezTo>
                  <a:cubicBezTo>
                    <a:pt x="716" y="38"/>
                    <a:pt x="715" y="39"/>
                    <a:pt x="715" y="39"/>
                  </a:cubicBezTo>
                  <a:cubicBezTo>
                    <a:pt x="714" y="40"/>
                    <a:pt x="713" y="40"/>
                    <a:pt x="713" y="43"/>
                  </a:cubicBezTo>
                  <a:cubicBezTo>
                    <a:pt x="713" y="43"/>
                    <a:pt x="713" y="43"/>
                    <a:pt x="713" y="44"/>
                  </a:cubicBezTo>
                  <a:cubicBezTo>
                    <a:pt x="717" y="46"/>
                    <a:pt x="716" y="48"/>
                    <a:pt x="715" y="50"/>
                  </a:cubicBezTo>
                  <a:cubicBezTo>
                    <a:pt x="715" y="51"/>
                    <a:pt x="715" y="52"/>
                    <a:pt x="715" y="53"/>
                  </a:cubicBezTo>
                  <a:cubicBezTo>
                    <a:pt x="715" y="53"/>
                    <a:pt x="715" y="54"/>
                    <a:pt x="715" y="54"/>
                  </a:cubicBezTo>
                  <a:cubicBezTo>
                    <a:pt x="720" y="56"/>
                    <a:pt x="725" y="59"/>
                    <a:pt x="725" y="61"/>
                  </a:cubicBezTo>
                  <a:cubicBezTo>
                    <a:pt x="725" y="62"/>
                    <a:pt x="726" y="62"/>
                    <a:pt x="725" y="63"/>
                  </a:cubicBezTo>
                  <a:cubicBezTo>
                    <a:pt x="724" y="63"/>
                    <a:pt x="723" y="62"/>
                    <a:pt x="722" y="61"/>
                  </a:cubicBezTo>
                  <a:cubicBezTo>
                    <a:pt x="718" y="59"/>
                    <a:pt x="712" y="55"/>
                    <a:pt x="700" y="55"/>
                  </a:cubicBezTo>
                  <a:cubicBezTo>
                    <a:pt x="697" y="55"/>
                    <a:pt x="694" y="55"/>
                    <a:pt x="691" y="56"/>
                  </a:cubicBezTo>
                  <a:cubicBezTo>
                    <a:pt x="691" y="56"/>
                    <a:pt x="690" y="56"/>
                    <a:pt x="690" y="56"/>
                  </a:cubicBezTo>
                  <a:cubicBezTo>
                    <a:pt x="690" y="59"/>
                    <a:pt x="692" y="62"/>
                    <a:pt x="695" y="65"/>
                  </a:cubicBezTo>
                  <a:cubicBezTo>
                    <a:pt x="698" y="67"/>
                    <a:pt x="700" y="70"/>
                    <a:pt x="700" y="73"/>
                  </a:cubicBezTo>
                  <a:cubicBezTo>
                    <a:pt x="697" y="70"/>
                    <a:pt x="692" y="67"/>
                    <a:pt x="687" y="67"/>
                  </a:cubicBezTo>
                  <a:cubicBezTo>
                    <a:pt x="684" y="67"/>
                    <a:pt x="680" y="68"/>
                    <a:pt x="677" y="76"/>
                  </a:cubicBezTo>
                  <a:cubicBezTo>
                    <a:pt x="676" y="77"/>
                    <a:pt x="674" y="77"/>
                    <a:pt x="672" y="78"/>
                  </a:cubicBezTo>
                  <a:cubicBezTo>
                    <a:pt x="671" y="78"/>
                    <a:pt x="669" y="79"/>
                    <a:pt x="667" y="80"/>
                  </a:cubicBezTo>
                  <a:cubicBezTo>
                    <a:pt x="664" y="79"/>
                    <a:pt x="662" y="79"/>
                    <a:pt x="660" y="79"/>
                  </a:cubicBezTo>
                  <a:cubicBezTo>
                    <a:pt x="659" y="79"/>
                    <a:pt x="659" y="79"/>
                    <a:pt x="658" y="79"/>
                  </a:cubicBezTo>
                  <a:cubicBezTo>
                    <a:pt x="658" y="79"/>
                    <a:pt x="657" y="79"/>
                    <a:pt x="657" y="79"/>
                  </a:cubicBezTo>
                  <a:cubicBezTo>
                    <a:pt x="657" y="79"/>
                    <a:pt x="656" y="79"/>
                    <a:pt x="656" y="79"/>
                  </a:cubicBezTo>
                  <a:cubicBezTo>
                    <a:pt x="656" y="78"/>
                    <a:pt x="656" y="77"/>
                    <a:pt x="657" y="77"/>
                  </a:cubicBezTo>
                  <a:cubicBezTo>
                    <a:pt x="658" y="76"/>
                    <a:pt x="658" y="74"/>
                    <a:pt x="658" y="72"/>
                  </a:cubicBezTo>
                  <a:cubicBezTo>
                    <a:pt x="658" y="72"/>
                    <a:pt x="658" y="72"/>
                    <a:pt x="657" y="72"/>
                  </a:cubicBezTo>
                  <a:cubicBezTo>
                    <a:pt x="655" y="71"/>
                    <a:pt x="652" y="71"/>
                    <a:pt x="649" y="70"/>
                  </a:cubicBezTo>
                  <a:cubicBezTo>
                    <a:pt x="645" y="69"/>
                    <a:pt x="641" y="68"/>
                    <a:pt x="637" y="68"/>
                  </a:cubicBezTo>
                  <a:cubicBezTo>
                    <a:pt x="637" y="68"/>
                    <a:pt x="637" y="68"/>
                    <a:pt x="637" y="68"/>
                  </a:cubicBezTo>
                  <a:cubicBezTo>
                    <a:pt x="635" y="69"/>
                    <a:pt x="634" y="70"/>
                    <a:pt x="633" y="72"/>
                  </a:cubicBezTo>
                  <a:cubicBezTo>
                    <a:pt x="633" y="72"/>
                    <a:pt x="632" y="72"/>
                    <a:pt x="632" y="72"/>
                  </a:cubicBezTo>
                  <a:cubicBezTo>
                    <a:pt x="632" y="72"/>
                    <a:pt x="632" y="72"/>
                    <a:pt x="631" y="72"/>
                  </a:cubicBezTo>
                  <a:cubicBezTo>
                    <a:pt x="630" y="71"/>
                    <a:pt x="629" y="70"/>
                    <a:pt x="628" y="70"/>
                  </a:cubicBezTo>
                  <a:cubicBezTo>
                    <a:pt x="627" y="70"/>
                    <a:pt x="626" y="71"/>
                    <a:pt x="625" y="72"/>
                  </a:cubicBezTo>
                  <a:cubicBezTo>
                    <a:pt x="625" y="73"/>
                    <a:pt x="625" y="74"/>
                    <a:pt x="625" y="75"/>
                  </a:cubicBezTo>
                  <a:cubicBezTo>
                    <a:pt x="626" y="77"/>
                    <a:pt x="628" y="77"/>
                    <a:pt x="629" y="78"/>
                  </a:cubicBezTo>
                  <a:cubicBezTo>
                    <a:pt x="630" y="78"/>
                    <a:pt x="632" y="78"/>
                    <a:pt x="632" y="79"/>
                  </a:cubicBezTo>
                  <a:cubicBezTo>
                    <a:pt x="632" y="80"/>
                    <a:pt x="630" y="80"/>
                    <a:pt x="627" y="81"/>
                  </a:cubicBezTo>
                  <a:cubicBezTo>
                    <a:pt x="624" y="82"/>
                    <a:pt x="620" y="83"/>
                    <a:pt x="617" y="85"/>
                  </a:cubicBezTo>
                  <a:cubicBezTo>
                    <a:pt x="615" y="84"/>
                    <a:pt x="614" y="84"/>
                    <a:pt x="613" y="84"/>
                  </a:cubicBezTo>
                  <a:cubicBezTo>
                    <a:pt x="611" y="84"/>
                    <a:pt x="609" y="85"/>
                    <a:pt x="606" y="87"/>
                  </a:cubicBezTo>
                  <a:cubicBezTo>
                    <a:pt x="606" y="87"/>
                    <a:pt x="606" y="87"/>
                    <a:pt x="606" y="87"/>
                  </a:cubicBezTo>
                  <a:cubicBezTo>
                    <a:pt x="605" y="87"/>
                    <a:pt x="604" y="87"/>
                    <a:pt x="602" y="86"/>
                  </a:cubicBezTo>
                  <a:cubicBezTo>
                    <a:pt x="601" y="85"/>
                    <a:pt x="600" y="85"/>
                    <a:pt x="598" y="85"/>
                  </a:cubicBezTo>
                  <a:cubicBezTo>
                    <a:pt x="595" y="85"/>
                    <a:pt x="593" y="86"/>
                    <a:pt x="590" y="90"/>
                  </a:cubicBezTo>
                  <a:cubicBezTo>
                    <a:pt x="589" y="91"/>
                    <a:pt x="588" y="91"/>
                    <a:pt x="587" y="91"/>
                  </a:cubicBezTo>
                  <a:cubicBezTo>
                    <a:pt x="586" y="91"/>
                    <a:pt x="585" y="90"/>
                    <a:pt x="584" y="90"/>
                  </a:cubicBezTo>
                  <a:cubicBezTo>
                    <a:pt x="583" y="90"/>
                    <a:pt x="582" y="89"/>
                    <a:pt x="580" y="89"/>
                  </a:cubicBezTo>
                  <a:cubicBezTo>
                    <a:pt x="576" y="89"/>
                    <a:pt x="572" y="92"/>
                    <a:pt x="567" y="100"/>
                  </a:cubicBezTo>
                  <a:cubicBezTo>
                    <a:pt x="566" y="101"/>
                    <a:pt x="565" y="101"/>
                    <a:pt x="564" y="101"/>
                  </a:cubicBezTo>
                  <a:cubicBezTo>
                    <a:pt x="563" y="101"/>
                    <a:pt x="563" y="101"/>
                    <a:pt x="563" y="101"/>
                  </a:cubicBezTo>
                  <a:cubicBezTo>
                    <a:pt x="561" y="101"/>
                    <a:pt x="560" y="101"/>
                    <a:pt x="559" y="102"/>
                  </a:cubicBezTo>
                  <a:cubicBezTo>
                    <a:pt x="558" y="105"/>
                    <a:pt x="560" y="107"/>
                    <a:pt x="561" y="108"/>
                  </a:cubicBezTo>
                  <a:cubicBezTo>
                    <a:pt x="562" y="110"/>
                    <a:pt x="563" y="111"/>
                    <a:pt x="562" y="112"/>
                  </a:cubicBezTo>
                  <a:cubicBezTo>
                    <a:pt x="561" y="114"/>
                    <a:pt x="557" y="117"/>
                    <a:pt x="555" y="117"/>
                  </a:cubicBezTo>
                  <a:cubicBezTo>
                    <a:pt x="555" y="117"/>
                    <a:pt x="555" y="117"/>
                    <a:pt x="555" y="117"/>
                  </a:cubicBezTo>
                  <a:cubicBezTo>
                    <a:pt x="554" y="116"/>
                    <a:pt x="553" y="115"/>
                    <a:pt x="553" y="113"/>
                  </a:cubicBezTo>
                  <a:cubicBezTo>
                    <a:pt x="552" y="112"/>
                    <a:pt x="551" y="111"/>
                    <a:pt x="550" y="110"/>
                  </a:cubicBezTo>
                  <a:cubicBezTo>
                    <a:pt x="550" y="110"/>
                    <a:pt x="549" y="110"/>
                    <a:pt x="549" y="110"/>
                  </a:cubicBezTo>
                  <a:cubicBezTo>
                    <a:pt x="549" y="110"/>
                    <a:pt x="549" y="110"/>
                    <a:pt x="548" y="110"/>
                  </a:cubicBezTo>
                  <a:cubicBezTo>
                    <a:pt x="545" y="113"/>
                    <a:pt x="548" y="118"/>
                    <a:pt x="550" y="122"/>
                  </a:cubicBezTo>
                  <a:cubicBezTo>
                    <a:pt x="552" y="125"/>
                    <a:pt x="553" y="128"/>
                    <a:pt x="554" y="131"/>
                  </a:cubicBezTo>
                  <a:cubicBezTo>
                    <a:pt x="553" y="132"/>
                    <a:pt x="553" y="133"/>
                    <a:pt x="552" y="134"/>
                  </a:cubicBezTo>
                  <a:cubicBezTo>
                    <a:pt x="551" y="135"/>
                    <a:pt x="550" y="136"/>
                    <a:pt x="551" y="138"/>
                  </a:cubicBezTo>
                  <a:cubicBezTo>
                    <a:pt x="551" y="139"/>
                    <a:pt x="551" y="140"/>
                    <a:pt x="551" y="141"/>
                  </a:cubicBezTo>
                  <a:cubicBezTo>
                    <a:pt x="552" y="143"/>
                    <a:pt x="552" y="145"/>
                    <a:pt x="551" y="148"/>
                  </a:cubicBezTo>
                  <a:cubicBezTo>
                    <a:pt x="550" y="150"/>
                    <a:pt x="551" y="152"/>
                    <a:pt x="553" y="154"/>
                  </a:cubicBezTo>
                  <a:cubicBezTo>
                    <a:pt x="553" y="155"/>
                    <a:pt x="554" y="156"/>
                    <a:pt x="554" y="157"/>
                  </a:cubicBezTo>
                  <a:cubicBezTo>
                    <a:pt x="550" y="163"/>
                    <a:pt x="545" y="165"/>
                    <a:pt x="542" y="165"/>
                  </a:cubicBezTo>
                  <a:cubicBezTo>
                    <a:pt x="540" y="165"/>
                    <a:pt x="539" y="165"/>
                    <a:pt x="539" y="164"/>
                  </a:cubicBezTo>
                  <a:cubicBezTo>
                    <a:pt x="538" y="163"/>
                    <a:pt x="538" y="163"/>
                    <a:pt x="538" y="162"/>
                  </a:cubicBezTo>
                  <a:cubicBezTo>
                    <a:pt x="541" y="160"/>
                    <a:pt x="542" y="158"/>
                    <a:pt x="542" y="157"/>
                  </a:cubicBezTo>
                  <a:cubicBezTo>
                    <a:pt x="542" y="155"/>
                    <a:pt x="541" y="154"/>
                    <a:pt x="539" y="153"/>
                  </a:cubicBezTo>
                  <a:cubicBezTo>
                    <a:pt x="538" y="153"/>
                    <a:pt x="538" y="153"/>
                    <a:pt x="537" y="153"/>
                  </a:cubicBezTo>
                  <a:cubicBezTo>
                    <a:pt x="535" y="153"/>
                    <a:pt x="533" y="154"/>
                    <a:pt x="531" y="154"/>
                  </a:cubicBezTo>
                  <a:cubicBezTo>
                    <a:pt x="530" y="155"/>
                    <a:pt x="528" y="155"/>
                    <a:pt x="527" y="156"/>
                  </a:cubicBezTo>
                  <a:cubicBezTo>
                    <a:pt x="518" y="154"/>
                    <a:pt x="511" y="153"/>
                    <a:pt x="502" y="153"/>
                  </a:cubicBezTo>
                  <a:cubicBezTo>
                    <a:pt x="500" y="153"/>
                    <a:pt x="497" y="153"/>
                    <a:pt x="494" y="153"/>
                  </a:cubicBezTo>
                  <a:cubicBezTo>
                    <a:pt x="493" y="153"/>
                    <a:pt x="491" y="153"/>
                    <a:pt x="488" y="152"/>
                  </a:cubicBezTo>
                  <a:cubicBezTo>
                    <a:pt x="484" y="150"/>
                    <a:pt x="479" y="149"/>
                    <a:pt x="474" y="149"/>
                  </a:cubicBezTo>
                  <a:cubicBezTo>
                    <a:pt x="471" y="149"/>
                    <a:pt x="469" y="149"/>
                    <a:pt x="467" y="150"/>
                  </a:cubicBezTo>
                  <a:cubicBezTo>
                    <a:pt x="458" y="156"/>
                    <a:pt x="458" y="164"/>
                    <a:pt x="459" y="171"/>
                  </a:cubicBezTo>
                  <a:cubicBezTo>
                    <a:pt x="459" y="173"/>
                    <a:pt x="459" y="174"/>
                    <a:pt x="459" y="176"/>
                  </a:cubicBezTo>
                  <a:cubicBezTo>
                    <a:pt x="458" y="179"/>
                    <a:pt x="452" y="195"/>
                    <a:pt x="457" y="198"/>
                  </a:cubicBezTo>
                  <a:cubicBezTo>
                    <a:pt x="459" y="200"/>
                    <a:pt x="462" y="201"/>
                    <a:pt x="464" y="202"/>
                  </a:cubicBezTo>
                  <a:cubicBezTo>
                    <a:pt x="467" y="204"/>
                    <a:pt x="470" y="205"/>
                    <a:pt x="472" y="208"/>
                  </a:cubicBezTo>
                  <a:cubicBezTo>
                    <a:pt x="473" y="210"/>
                    <a:pt x="472" y="212"/>
                    <a:pt x="471" y="214"/>
                  </a:cubicBezTo>
                  <a:cubicBezTo>
                    <a:pt x="471" y="216"/>
                    <a:pt x="470" y="219"/>
                    <a:pt x="471" y="221"/>
                  </a:cubicBezTo>
                  <a:cubicBezTo>
                    <a:pt x="472" y="222"/>
                    <a:pt x="473" y="223"/>
                    <a:pt x="474" y="224"/>
                  </a:cubicBezTo>
                  <a:cubicBezTo>
                    <a:pt x="478" y="227"/>
                    <a:pt x="482" y="229"/>
                    <a:pt x="479" y="238"/>
                  </a:cubicBezTo>
                  <a:cubicBezTo>
                    <a:pt x="478" y="241"/>
                    <a:pt x="477" y="243"/>
                    <a:pt x="476" y="245"/>
                  </a:cubicBezTo>
                  <a:cubicBezTo>
                    <a:pt x="474" y="247"/>
                    <a:pt x="473" y="249"/>
                    <a:pt x="472" y="252"/>
                  </a:cubicBezTo>
                  <a:cubicBezTo>
                    <a:pt x="472" y="255"/>
                    <a:pt x="473" y="259"/>
                    <a:pt x="473" y="262"/>
                  </a:cubicBezTo>
                  <a:cubicBezTo>
                    <a:pt x="474" y="269"/>
                    <a:pt x="475" y="275"/>
                    <a:pt x="473" y="281"/>
                  </a:cubicBezTo>
                  <a:cubicBezTo>
                    <a:pt x="473" y="285"/>
                    <a:pt x="471" y="287"/>
                    <a:pt x="469" y="290"/>
                  </a:cubicBezTo>
                  <a:cubicBezTo>
                    <a:pt x="467" y="291"/>
                    <a:pt x="466" y="293"/>
                    <a:pt x="465" y="295"/>
                  </a:cubicBezTo>
                  <a:cubicBezTo>
                    <a:pt x="465" y="295"/>
                    <a:pt x="465" y="295"/>
                    <a:pt x="465" y="296"/>
                  </a:cubicBezTo>
                  <a:cubicBezTo>
                    <a:pt x="466" y="299"/>
                    <a:pt x="465" y="302"/>
                    <a:pt x="464" y="304"/>
                  </a:cubicBezTo>
                  <a:cubicBezTo>
                    <a:pt x="464" y="306"/>
                    <a:pt x="463" y="308"/>
                    <a:pt x="464" y="310"/>
                  </a:cubicBezTo>
                  <a:cubicBezTo>
                    <a:pt x="464" y="312"/>
                    <a:pt x="466" y="314"/>
                    <a:pt x="468" y="316"/>
                  </a:cubicBezTo>
                  <a:cubicBezTo>
                    <a:pt x="471" y="319"/>
                    <a:pt x="475" y="322"/>
                    <a:pt x="474" y="325"/>
                  </a:cubicBezTo>
                  <a:cubicBezTo>
                    <a:pt x="474" y="325"/>
                    <a:pt x="474" y="326"/>
                    <a:pt x="472" y="326"/>
                  </a:cubicBezTo>
                  <a:cubicBezTo>
                    <a:pt x="471" y="327"/>
                    <a:pt x="469" y="327"/>
                    <a:pt x="468" y="327"/>
                  </a:cubicBezTo>
                  <a:cubicBezTo>
                    <a:pt x="466" y="327"/>
                    <a:pt x="464" y="325"/>
                    <a:pt x="460" y="318"/>
                  </a:cubicBezTo>
                  <a:cubicBezTo>
                    <a:pt x="458" y="315"/>
                    <a:pt x="458" y="315"/>
                    <a:pt x="458" y="315"/>
                  </a:cubicBezTo>
                  <a:cubicBezTo>
                    <a:pt x="458" y="311"/>
                    <a:pt x="459" y="309"/>
                    <a:pt x="459" y="307"/>
                  </a:cubicBezTo>
                  <a:cubicBezTo>
                    <a:pt x="459" y="302"/>
                    <a:pt x="459" y="301"/>
                    <a:pt x="452" y="295"/>
                  </a:cubicBezTo>
                  <a:cubicBezTo>
                    <a:pt x="451" y="293"/>
                    <a:pt x="451" y="293"/>
                    <a:pt x="451" y="293"/>
                  </a:cubicBezTo>
                  <a:cubicBezTo>
                    <a:pt x="452" y="291"/>
                    <a:pt x="456" y="290"/>
                    <a:pt x="458" y="289"/>
                  </a:cubicBezTo>
                  <a:cubicBezTo>
                    <a:pt x="458" y="289"/>
                    <a:pt x="458" y="289"/>
                    <a:pt x="458" y="289"/>
                  </a:cubicBezTo>
                  <a:cubicBezTo>
                    <a:pt x="459" y="288"/>
                    <a:pt x="459" y="286"/>
                    <a:pt x="460" y="285"/>
                  </a:cubicBezTo>
                  <a:cubicBezTo>
                    <a:pt x="460" y="282"/>
                    <a:pt x="461" y="279"/>
                    <a:pt x="463" y="276"/>
                  </a:cubicBezTo>
                  <a:cubicBezTo>
                    <a:pt x="467" y="272"/>
                    <a:pt x="469" y="269"/>
                    <a:pt x="469" y="266"/>
                  </a:cubicBezTo>
                  <a:cubicBezTo>
                    <a:pt x="468" y="265"/>
                    <a:pt x="468" y="263"/>
                    <a:pt x="466" y="262"/>
                  </a:cubicBezTo>
                  <a:cubicBezTo>
                    <a:pt x="466" y="262"/>
                    <a:pt x="466" y="262"/>
                    <a:pt x="466" y="262"/>
                  </a:cubicBezTo>
                  <a:cubicBezTo>
                    <a:pt x="465" y="262"/>
                    <a:pt x="465" y="262"/>
                    <a:pt x="465" y="262"/>
                  </a:cubicBezTo>
                  <a:cubicBezTo>
                    <a:pt x="463" y="262"/>
                    <a:pt x="462" y="264"/>
                    <a:pt x="461" y="266"/>
                  </a:cubicBezTo>
                  <a:cubicBezTo>
                    <a:pt x="459" y="269"/>
                    <a:pt x="457" y="272"/>
                    <a:pt x="454" y="272"/>
                  </a:cubicBezTo>
                  <a:cubicBezTo>
                    <a:pt x="454" y="272"/>
                    <a:pt x="453" y="272"/>
                    <a:pt x="453" y="272"/>
                  </a:cubicBezTo>
                  <a:cubicBezTo>
                    <a:pt x="452" y="267"/>
                    <a:pt x="454" y="260"/>
                    <a:pt x="458" y="257"/>
                  </a:cubicBezTo>
                  <a:cubicBezTo>
                    <a:pt x="458" y="257"/>
                    <a:pt x="458" y="257"/>
                    <a:pt x="458" y="256"/>
                  </a:cubicBezTo>
                  <a:cubicBezTo>
                    <a:pt x="458" y="255"/>
                    <a:pt x="458" y="253"/>
                    <a:pt x="458" y="252"/>
                  </a:cubicBezTo>
                  <a:cubicBezTo>
                    <a:pt x="458" y="250"/>
                    <a:pt x="458" y="249"/>
                    <a:pt x="459" y="248"/>
                  </a:cubicBezTo>
                  <a:cubicBezTo>
                    <a:pt x="460" y="247"/>
                    <a:pt x="461" y="247"/>
                    <a:pt x="463" y="247"/>
                  </a:cubicBezTo>
                  <a:cubicBezTo>
                    <a:pt x="463" y="247"/>
                    <a:pt x="464" y="247"/>
                    <a:pt x="464" y="247"/>
                  </a:cubicBezTo>
                  <a:cubicBezTo>
                    <a:pt x="465" y="247"/>
                    <a:pt x="466" y="247"/>
                    <a:pt x="466" y="247"/>
                  </a:cubicBezTo>
                  <a:cubicBezTo>
                    <a:pt x="468" y="247"/>
                    <a:pt x="471" y="246"/>
                    <a:pt x="474" y="243"/>
                  </a:cubicBezTo>
                  <a:cubicBezTo>
                    <a:pt x="474" y="243"/>
                    <a:pt x="474" y="243"/>
                    <a:pt x="474" y="243"/>
                  </a:cubicBezTo>
                  <a:cubicBezTo>
                    <a:pt x="474" y="240"/>
                    <a:pt x="475" y="240"/>
                    <a:pt x="476" y="239"/>
                  </a:cubicBezTo>
                  <a:cubicBezTo>
                    <a:pt x="476" y="238"/>
                    <a:pt x="477" y="237"/>
                    <a:pt x="478" y="235"/>
                  </a:cubicBezTo>
                  <a:cubicBezTo>
                    <a:pt x="477" y="230"/>
                    <a:pt x="471" y="230"/>
                    <a:pt x="465" y="229"/>
                  </a:cubicBezTo>
                  <a:cubicBezTo>
                    <a:pt x="461" y="229"/>
                    <a:pt x="457" y="228"/>
                    <a:pt x="455" y="227"/>
                  </a:cubicBezTo>
                  <a:cubicBezTo>
                    <a:pt x="450" y="208"/>
                    <a:pt x="445" y="201"/>
                    <a:pt x="432" y="188"/>
                  </a:cubicBezTo>
                  <a:cubicBezTo>
                    <a:pt x="432" y="187"/>
                    <a:pt x="432" y="187"/>
                    <a:pt x="431" y="187"/>
                  </a:cubicBezTo>
                  <a:cubicBezTo>
                    <a:pt x="430" y="187"/>
                    <a:pt x="428" y="187"/>
                    <a:pt x="427" y="187"/>
                  </a:cubicBezTo>
                  <a:cubicBezTo>
                    <a:pt x="427" y="188"/>
                    <a:pt x="427" y="189"/>
                    <a:pt x="427" y="190"/>
                  </a:cubicBezTo>
                  <a:cubicBezTo>
                    <a:pt x="426" y="191"/>
                    <a:pt x="426" y="192"/>
                    <a:pt x="427" y="193"/>
                  </a:cubicBezTo>
                  <a:cubicBezTo>
                    <a:pt x="428" y="195"/>
                    <a:pt x="431" y="196"/>
                    <a:pt x="436" y="196"/>
                  </a:cubicBezTo>
                  <a:cubicBezTo>
                    <a:pt x="437" y="197"/>
                    <a:pt x="437" y="197"/>
                    <a:pt x="437" y="197"/>
                  </a:cubicBezTo>
                  <a:cubicBezTo>
                    <a:pt x="438" y="197"/>
                    <a:pt x="439" y="198"/>
                    <a:pt x="440" y="199"/>
                  </a:cubicBezTo>
                  <a:cubicBezTo>
                    <a:pt x="440" y="200"/>
                    <a:pt x="440" y="200"/>
                    <a:pt x="440" y="200"/>
                  </a:cubicBezTo>
                  <a:cubicBezTo>
                    <a:pt x="440" y="219"/>
                    <a:pt x="431" y="221"/>
                    <a:pt x="425" y="223"/>
                  </a:cubicBezTo>
                  <a:cubicBezTo>
                    <a:pt x="423" y="223"/>
                    <a:pt x="422" y="224"/>
                    <a:pt x="422" y="224"/>
                  </a:cubicBezTo>
                  <a:cubicBezTo>
                    <a:pt x="423" y="227"/>
                    <a:pt x="425" y="230"/>
                    <a:pt x="427" y="233"/>
                  </a:cubicBezTo>
                  <a:cubicBezTo>
                    <a:pt x="431" y="239"/>
                    <a:pt x="436" y="245"/>
                    <a:pt x="435" y="258"/>
                  </a:cubicBezTo>
                  <a:cubicBezTo>
                    <a:pt x="434" y="261"/>
                    <a:pt x="434" y="263"/>
                    <a:pt x="434" y="264"/>
                  </a:cubicBezTo>
                  <a:cubicBezTo>
                    <a:pt x="434" y="268"/>
                    <a:pt x="434" y="273"/>
                    <a:pt x="430" y="276"/>
                  </a:cubicBezTo>
                  <a:cubicBezTo>
                    <a:pt x="430" y="277"/>
                    <a:pt x="430" y="277"/>
                    <a:pt x="430" y="277"/>
                  </a:cubicBezTo>
                  <a:cubicBezTo>
                    <a:pt x="427" y="278"/>
                    <a:pt x="425" y="277"/>
                    <a:pt x="423" y="277"/>
                  </a:cubicBezTo>
                  <a:cubicBezTo>
                    <a:pt x="422" y="276"/>
                    <a:pt x="422" y="276"/>
                    <a:pt x="420" y="277"/>
                  </a:cubicBezTo>
                  <a:cubicBezTo>
                    <a:pt x="414" y="287"/>
                    <a:pt x="408" y="289"/>
                    <a:pt x="403" y="290"/>
                  </a:cubicBezTo>
                  <a:cubicBezTo>
                    <a:pt x="399" y="291"/>
                    <a:pt x="398" y="292"/>
                    <a:pt x="397" y="295"/>
                  </a:cubicBezTo>
                  <a:cubicBezTo>
                    <a:pt x="396" y="299"/>
                    <a:pt x="397" y="301"/>
                    <a:pt x="399" y="305"/>
                  </a:cubicBezTo>
                  <a:cubicBezTo>
                    <a:pt x="401" y="309"/>
                    <a:pt x="404" y="314"/>
                    <a:pt x="406" y="324"/>
                  </a:cubicBezTo>
                  <a:cubicBezTo>
                    <a:pt x="409" y="326"/>
                    <a:pt x="416" y="324"/>
                    <a:pt x="421" y="323"/>
                  </a:cubicBezTo>
                  <a:cubicBezTo>
                    <a:pt x="427" y="322"/>
                    <a:pt x="432" y="321"/>
                    <a:pt x="435" y="324"/>
                  </a:cubicBezTo>
                  <a:cubicBezTo>
                    <a:pt x="435" y="324"/>
                    <a:pt x="435" y="324"/>
                    <a:pt x="435" y="324"/>
                  </a:cubicBezTo>
                  <a:cubicBezTo>
                    <a:pt x="439" y="331"/>
                    <a:pt x="439" y="336"/>
                    <a:pt x="439" y="341"/>
                  </a:cubicBezTo>
                  <a:cubicBezTo>
                    <a:pt x="439" y="343"/>
                    <a:pt x="439" y="346"/>
                    <a:pt x="439" y="348"/>
                  </a:cubicBezTo>
                  <a:cubicBezTo>
                    <a:pt x="441" y="355"/>
                    <a:pt x="442" y="361"/>
                    <a:pt x="439" y="369"/>
                  </a:cubicBezTo>
                  <a:cubicBezTo>
                    <a:pt x="439" y="369"/>
                    <a:pt x="439" y="369"/>
                    <a:pt x="439" y="369"/>
                  </a:cubicBezTo>
                  <a:cubicBezTo>
                    <a:pt x="437" y="371"/>
                    <a:pt x="436" y="372"/>
                    <a:pt x="435" y="373"/>
                  </a:cubicBezTo>
                  <a:cubicBezTo>
                    <a:pt x="433" y="375"/>
                    <a:pt x="431" y="376"/>
                    <a:pt x="430" y="376"/>
                  </a:cubicBezTo>
                  <a:cubicBezTo>
                    <a:pt x="429" y="376"/>
                    <a:pt x="428" y="377"/>
                    <a:pt x="428" y="377"/>
                  </a:cubicBezTo>
                  <a:cubicBezTo>
                    <a:pt x="428" y="377"/>
                    <a:pt x="428" y="378"/>
                    <a:pt x="428" y="379"/>
                  </a:cubicBezTo>
                  <a:cubicBezTo>
                    <a:pt x="429" y="381"/>
                    <a:pt x="429" y="384"/>
                    <a:pt x="428" y="386"/>
                  </a:cubicBezTo>
                  <a:cubicBezTo>
                    <a:pt x="427" y="386"/>
                    <a:pt x="427" y="386"/>
                    <a:pt x="427" y="386"/>
                  </a:cubicBezTo>
                  <a:cubicBezTo>
                    <a:pt x="427" y="387"/>
                    <a:pt x="426" y="388"/>
                    <a:pt x="425" y="388"/>
                  </a:cubicBezTo>
                  <a:cubicBezTo>
                    <a:pt x="425" y="388"/>
                    <a:pt x="425" y="388"/>
                    <a:pt x="425" y="388"/>
                  </a:cubicBezTo>
                  <a:cubicBezTo>
                    <a:pt x="424" y="388"/>
                    <a:pt x="424" y="388"/>
                    <a:pt x="423" y="388"/>
                  </a:cubicBezTo>
                  <a:cubicBezTo>
                    <a:pt x="423" y="388"/>
                    <a:pt x="423" y="388"/>
                    <a:pt x="423" y="388"/>
                  </a:cubicBezTo>
                  <a:cubicBezTo>
                    <a:pt x="419" y="388"/>
                    <a:pt x="416" y="386"/>
                    <a:pt x="414" y="385"/>
                  </a:cubicBezTo>
                  <a:cubicBezTo>
                    <a:pt x="415" y="387"/>
                    <a:pt x="416" y="389"/>
                    <a:pt x="416" y="391"/>
                  </a:cubicBezTo>
                  <a:cubicBezTo>
                    <a:pt x="418" y="393"/>
                    <a:pt x="419" y="396"/>
                    <a:pt x="420" y="400"/>
                  </a:cubicBezTo>
                  <a:cubicBezTo>
                    <a:pt x="420" y="404"/>
                    <a:pt x="418" y="406"/>
                    <a:pt x="416" y="408"/>
                  </a:cubicBezTo>
                  <a:cubicBezTo>
                    <a:pt x="415" y="410"/>
                    <a:pt x="414" y="412"/>
                    <a:pt x="414" y="414"/>
                  </a:cubicBezTo>
                  <a:cubicBezTo>
                    <a:pt x="414" y="417"/>
                    <a:pt x="416" y="419"/>
                    <a:pt x="419" y="421"/>
                  </a:cubicBezTo>
                  <a:cubicBezTo>
                    <a:pt x="421" y="424"/>
                    <a:pt x="424" y="427"/>
                    <a:pt x="425" y="431"/>
                  </a:cubicBezTo>
                  <a:cubicBezTo>
                    <a:pt x="425" y="431"/>
                    <a:pt x="425" y="431"/>
                    <a:pt x="425" y="431"/>
                  </a:cubicBezTo>
                  <a:cubicBezTo>
                    <a:pt x="426" y="438"/>
                    <a:pt x="422" y="442"/>
                    <a:pt x="420" y="444"/>
                  </a:cubicBezTo>
                  <a:cubicBezTo>
                    <a:pt x="419" y="445"/>
                    <a:pt x="417" y="446"/>
                    <a:pt x="417" y="446"/>
                  </a:cubicBezTo>
                  <a:cubicBezTo>
                    <a:pt x="417" y="447"/>
                    <a:pt x="417" y="447"/>
                    <a:pt x="417" y="447"/>
                  </a:cubicBezTo>
                  <a:cubicBezTo>
                    <a:pt x="417" y="448"/>
                    <a:pt x="418" y="449"/>
                    <a:pt x="419" y="450"/>
                  </a:cubicBezTo>
                  <a:cubicBezTo>
                    <a:pt x="420" y="452"/>
                    <a:pt x="422" y="455"/>
                    <a:pt x="422" y="459"/>
                  </a:cubicBezTo>
                  <a:cubicBezTo>
                    <a:pt x="421" y="462"/>
                    <a:pt x="420" y="464"/>
                    <a:pt x="419" y="465"/>
                  </a:cubicBezTo>
                  <a:cubicBezTo>
                    <a:pt x="417" y="466"/>
                    <a:pt x="416" y="467"/>
                    <a:pt x="418" y="473"/>
                  </a:cubicBezTo>
                  <a:cubicBezTo>
                    <a:pt x="419" y="476"/>
                    <a:pt x="421" y="478"/>
                    <a:pt x="424" y="479"/>
                  </a:cubicBezTo>
                  <a:cubicBezTo>
                    <a:pt x="426" y="481"/>
                    <a:pt x="430" y="483"/>
                    <a:pt x="431" y="489"/>
                  </a:cubicBezTo>
                  <a:cubicBezTo>
                    <a:pt x="433" y="499"/>
                    <a:pt x="431" y="505"/>
                    <a:pt x="429" y="510"/>
                  </a:cubicBezTo>
                  <a:cubicBezTo>
                    <a:pt x="427" y="515"/>
                    <a:pt x="426" y="517"/>
                    <a:pt x="428" y="522"/>
                  </a:cubicBezTo>
                  <a:cubicBezTo>
                    <a:pt x="429" y="526"/>
                    <a:pt x="433" y="526"/>
                    <a:pt x="439" y="527"/>
                  </a:cubicBezTo>
                  <a:cubicBezTo>
                    <a:pt x="444" y="527"/>
                    <a:pt x="451" y="527"/>
                    <a:pt x="453" y="534"/>
                  </a:cubicBezTo>
                  <a:cubicBezTo>
                    <a:pt x="454" y="538"/>
                    <a:pt x="452" y="541"/>
                    <a:pt x="450" y="544"/>
                  </a:cubicBezTo>
                  <a:cubicBezTo>
                    <a:pt x="449" y="546"/>
                    <a:pt x="447" y="548"/>
                    <a:pt x="447" y="551"/>
                  </a:cubicBezTo>
                  <a:cubicBezTo>
                    <a:pt x="447" y="552"/>
                    <a:pt x="447" y="554"/>
                    <a:pt x="448" y="556"/>
                  </a:cubicBezTo>
                  <a:cubicBezTo>
                    <a:pt x="448" y="559"/>
                    <a:pt x="449" y="563"/>
                    <a:pt x="447" y="566"/>
                  </a:cubicBezTo>
                  <a:cubicBezTo>
                    <a:pt x="444" y="570"/>
                    <a:pt x="439" y="570"/>
                    <a:pt x="435" y="571"/>
                  </a:cubicBezTo>
                  <a:cubicBezTo>
                    <a:pt x="433" y="571"/>
                    <a:pt x="431" y="571"/>
                    <a:pt x="430" y="571"/>
                  </a:cubicBezTo>
                  <a:cubicBezTo>
                    <a:pt x="428" y="577"/>
                    <a:pt x="428" y="579"/>
                    <a:pt x="427" y="579"/>
                  </a:cubicBezTo>
                  <a:cubicBezTo>
                    <a:pt x="427" y="580"/>
                    <a:pt x="427" y="580"/>
                    <a:pt x="427" y="580"/>
                  </a:cubicBezTo>
                  <a:cubicBezTo>
                    <a:pt x="426" y="581"/>
                    <a:pt x="425" y="582"/>
                    <a:pt x="424" y="581"/>
                  </a:cubicBezTo>
                  <a:cubicBezTo>
                    <a:pt x="425" y="582"/>
                    <a:pt x="426" y="583"/>
                    <a:pt x="427" y="584"/>
                  </a:cubicBezTo>
                  <a:cubicBezTo>
                    <a:pt x="429" y="586"/>
                    <a:pt x="433" y="589"/>
                    <a:pt x="433" y="594"/>
                  </a:cubicBezTo>
                  <a:cubicBezTo>
                    <a:pt x="433" y="598"/>
                    <a:pt x="429" y="604"/>
                    <a:pt x="423" y="608"/>
                  </a:cubicBezTo>
                  <a:cubicBezTo>
                    <a:pt x="423" y="611"/>
                    <a:pt x="422" y="614"/>
                    <a:pt x="420" y="616"/>
                  </a:cubicBezTo>
                  <a:cubicBezTo>
                    <a:pt x="419" y="618"/>
                    <a:pt x="418" y="620"/>
                    <a:pt x="418" y="621"/>
                  </a:cubicBezTo>
                  <a:cubicBezTo>
                    <a:pt x="417" y="621"/>
                    <a:pt x="417" y="622"/>
                    <a:pt x="417" y="622"/>
                  </a:cubicBezTo>
                  <a:cubicBezTo>
                    <a:pt x="414" y="629"/>
                    <a:pt x="409" y="631"/>
                    <a:pt x="406" y="633"/>
                  </a:cubicBezTo>
                  <a:cubicBezTo>
                    <a:pt x="404" y="634"/>
                    <a:pt x="403" y="634"/>
                    <a:pt x="403" y="635"/>
                  </a:cubicBezTo>
                  <a:cubicBezTo>
                    <a:pt x="399" y="642"/>
                    <a:pt x="398" y="647"/>
                    <a:pt x="400" y="653"/>
                  </a:cubicBezTo>
                  <a:cubicBezTo>
                    <a:pt x="401" y="654"/>
                    <a:pt x="404" y="655"/>
                    <a:pt x="406" y="656"/>
                  </a:cubicBezTo>
                  <a:cubicBezTo>
                    <a:pt x="412" y="659"/>
                    <a:pt x="423" y="663"/>
                    <a:pt x="417" y="678"/>
                  </a:cubicBezTo>
                  <a:cubicBezTo>
                    <a:pt x="414" y="684"/>
                    <a:pt x="405" y="685"/>
                    <a:pt x="396" y="687"/>
                  </a:cubicBezTo>
                  <a:cubicBezTo>
                    <a:pt x="391" y="688"/>
                    <a:pt x="385" y="688"/>
                    <a:pt x="382" y="690"/>
                  </a:cubicBezTo>
                  <a:cubicBezTo>
                    <a:pt x="381" y="690"/>
                    <a:pt x="381" y="691"/>
                    <a:pt x="381" y="691"/>
                  </a:cubicBezTo>
                  <a:cubicBezTo>
                    <a:pt x="375" y="692"/>
                    <a:pt x="371" y="689"/>
                    <a:pt x="368" y="686"/>
                  </a:cubicBezTo>
                  <a:cubicBezTo>
                    <a:pt x="365" y="684"/>
                    <a:pt x="363" y="683"/>
                    <a:pt x="361" y="683"/>
                  </a:cubicBezTo>
                  <a:cubicBezTo>
                    <a:pt x="359" y="683"/>
                    <a:pt x="354" y="686"/>
                    <a:pt x="350" y="688"/>
                  </a:cubicBezTo>
                  <a:cubicBezTo>
                    <a:pt x="346" y="691"/>
                    <a:pt x="341" y="694"/>
                    <a:pt x="338" y="694"/>
                  </a:cubicBezTo>
                  <a:cubicBezTo>
                    <a:pt x="338" y="694"/>
                    <a:pt x="337" y="694"/>
                    <a:pt x="337" y="694"/>
                  </a:cubicBezTo>
                  <a:cubicBezTo>
                    <a:pt x="333" y="694"/>
                    <a:pt x="332" y="690"/>
                    <a:pt x="331" y="688"/>
                  </a:cubicBezTo>
                  <a:cubicBezTo>
                    <a:pt x="330" y="688"/>
                    <a:pt x="330" y="687"/>
                    <a:pt x="330" y="686"/>
                  </a:cubicBezTo>
                  <a:cubicBezTo>
                    <a:pt x="329" y="686"/>
                    <a:pt x="327" y="686"/>
                    <a:pt x="325" y="686"/>
                  </a:cubicBezTo>
                  <a:cubicBezTo>
                    <a:pt x="322" y="687"/>
                    <a:pt x="318" y="687"/>
                    <a:pt x="316" y="686"/>
                  </a:cubicBezTo>
                  <a:cubicBezTo>
                    <a:pt x="316" y="686"/>
                    <a:pt x="316" y="686"/>
                    <a:pt x="315" y="686"/>
                  </a:cubicBezTo>
                  <a:cubicBezTo>
                    <a:pt x="311" y="683"/>
                    <a:pt x="311" y="679"/>
                    <a:pt x="311" y="677"/>
                  </a:cubicBezTo>
                  <a:cubicBezTo>
                    <a:pt x="311" y="677"/>
                    <a:pt x="311" y="676"/>
                    <a:pt x="311" y="676"/>
                  </a:cubicBezTo>
                  <a:cubicBezTo>
                    <a:pt x="310" y="676"/>
                    <a:pt x="309" y="676"/>
                    <a:pt x="307" y="676"/>
                  </a:cubicBezTo>
                  <a:cubicBezTo>
                    <a:pt x="305" y="677"/>
                    <a:pt x="303" y="677"/>
                    <a:pt x="299" y="677"/>
                  </a:cubicBezTo>
                  <a:cubicBezTo>
                    <a:pt x="295" y="677"/>
                    <a:pt x="290" y="676"/>
                    <a:pt x="285" y="674"/>
                  </a:cubicBezTo>
                  <a:cubicBezTo>
                    <a:pt x="279" y="671"/>
                    <a:pt x="278" y="668"/>
                    <a:pt x="278" y="666"/>
                  </a:cubicBezTo>
                  <a:cubicBezTo>
                    <a:pt x="277" y="665"/>
                    <a:pt x="277" y="665"/>
                    <a:pt x="277" y="665"/>
                  </a:cubicBezTo>
                  <a:cubicBezTo>
                    <a:pt x="276" y="665"/>
                    <a:pt x="276" y="665"/>
                    <a:pt x="275" y="665"/>
                  </a:cubicBezTo>
                  <a:cubicBezTo>
                    <a:pt x="273" y="665"/>
                    <a:pt x="273" y="665"/>
                    <a:pt x="272" y="665"/>
                  </a:cubicBezTo>
                  <a:cubicBezTo>
                    <a:pt x="269" y="665"/>
                    <a:pt x="264" y="664"/>
                    <a:pt x="260" y="661"/>
                  </a:cubicBezTo>
                  <a:cubicBezTo>
                    <a:pt x="257" y="660"/>
                    <a:pt x="255" y="658"/>
                    <a:pt x="253" y="656"/>
                  </a:cubicBezTo>
                  <a:cubicBezTo>
                    <a:pt x="250" y="653"/>
                    <a:pt x="249" y="651"/>
                    <a:pt x="247" y="651"/>
                  </a:cubicBezTo>
                  <a:cubicBezTo>
                    <a:pt x="246" y="651"/>
                    <a:pt x="244" y="653"/>
                    <a:pt x="243" y="654"/>
                  </a:cubicBezTo>
                  <a:cubicBezTo>
                    <a:pt x="242" y="655"/>
                    <a:pt x="241" y="656"/>
                    <a:pt x="240" y="657"/>
                  </a:cubicBezTo>
                  <a:cubicBezTo>
                    <a:pt x="238" y="659"/>
                    <a:pt x="236" y="660"/>
                    <a:pt x="234" y="661"/>
                  </a:cubicBezTo>
                  <a:cubicBezTo>
                    <a:pt x="232" y="662"/>
                    <a:pt x="231" y="663"/>
                    <a:pt x="230" y="664"/>
                  </a:cubicBezTo>
                  <a:cubicBezTo>
                    <a:pt x="229" y="664"/>
                    <a:pt x="229" y="666"/>
                    <a:pt x="229" y="667"/>
                  </a:cubicBezTo>
                  <a:cubicBezTo>
                    <a:pt x="229" y="669"/>
                    <a:pt x="228" y="671"/>
                    <a:pt x="227" y="673"/>
                  </a:cubicBezTo>
                  <a:cubicBezTo>
                    <a:pt x="226" y="675"/>
                    <a:pt x="224" y="676"/>
                    <a:pt x="223" y="677"/>
                  </a:cubicBezTo>
                  <a:cubicBezTo>
                    <a:pt x="221" y="679"/>
                    <a:pt x="219" y="680"/>
                    <a:pt x="217" y="683"/>
                  </a:cubicBezTo>
                  <a:cubicBezTo>
                    <a:pt x="217" y="684"/>
                    <a:pt x="216" y="685"/>
                    <a:pt x="216" y="687"/>
                  </a:cubicBezTo>
                  <a:cubicBezTo>
                    <a:pt x="215" y="689"/>
                    <a:pt x="214" y="692"/>
                    <a:pt x="211" y="695"/>
                  </a:cubicBezTo>
                  <a:cubicBezTo>
                    <a:pt x="209" y="698"/>
                    <a:pt x="207" y="699"/>
                    <a:pt x="203" y="699"/>
                  </a:cubicBezTo>
                  <a:cubicBezTo>
                    <a:pt x="202" y="699"/>
                    <a:pt x="200" y="698"/>
                    <a:pt x="198" y="698"/>
                  </a:cubicBezTo>
                  <a:cubicBezTo>
                    <a:pt x="195" y="698"/>
                    <a:pt x="192" y="697"/>
                    <a:pt x="190" y="698"/>
                  </a:cubicBezTo>
                  <a:cubicBezTo>
                    <a:pt x="189" y="700"/>
                    <a:pt x="188" y="703"/>
                    <a:pt x="187" y="706"/>
                  </a:cubicBezTo>
                  <a:cubicBezTo>
                    <a:pt x="186" y="710"/>
                    <a:pt x="185" y="714"/>
                    <a:pt x="182" y="717"/>
                  </a:cubicBezTo>
                  <a:cubicBezTo>
                    <a:pt x="178" y="720"/>
                    <a:pt x="174" y="721"/>
                    <a:pt x="170" y="723"/>
                  </a:cubicBezTo>
                  <a:cubicBezTo>
                    <a:pt x="170" y="723"/>
                    <a:pt x="170" y="723"/>
                    <a:pt x="170" y="723"/>
                  </a:cubicBezTo>
                  <a:cubicBezTo>
                    <a:pt x="158" y="729"/>
                    <a:pt x="149" y="734"/>
                    <a:pt x="137" y="734"/>
                  </a:cubicBezTo>
                  <a:cubicBezTo>
                    <a:pt x="132" y="734"/>
                    <a:pt x="128" y="731"/>
                    <a:pt x="126" y="728"/>
                  </a:cubicBezTo>
                  <a:cubicBezTo>
                    <a:pt x="124" y="727"/>
                    <a:pt x="122" y="725"/>
                    <a:pt x="120" y="725"/>
                  </a:cubicBezTo>
                  <a:cubicBezTo>
                    <a:pt x="120" y="725"/>
                    <a:pt x="120" y="725"/>
                    <a:pt x="120" y="725"/>
                  </a:cubicBezTo>
                  <a:cubicBezTo>
                    <a:pt x="119" y="725"/>
                    <a:pt x="117" y="726"/>
                    <a:pt x="115" y="727"/>
                  </a:cubicBezTo>
                  <a:cubicBezTo>
                    <a:pt x="112" y="729"/>
                    <a:pt x="109" y="730"/>
                    <a:pt x="105" y="730"/>
                  </a:cubicBezTo>
                  <a:cubicBezTo>
                    <a:pt x="100" y="729"/>
                    <a:pt x="97" y="726"/>
                    <a:pt x="93" y="723"/>
                  </a:cubicBezTo>
                  <a:cubicBezTo>
                    <a:pt x="90" y="720"/>
                    <a:pt x="88" y="718"/>
                    <a:pt x="85" y="717"/>
                  </a:cubicBezTo>
                  <a:cubicBezTo>
                    <a:pt x="83" y="716"/>
                    <a:pt x="81" y="717"/>
                    <a:pt x="79" y="717"/>
                  </a:cubicBezTo>
                  <a:cubicBezTo>
                    <a:pt x="76" y="717"/>
                    <a:pt x="72" y="717"/>
                    <a:pt x="70" y="716"/>
                  </a:cubicBezTo>
                  <a:cubicBezTo>
                    <a:pt x="69" y="716"/>
                    <a:pt x="69" y="716"/>
                    <a:pt x="69" y="716"/>
                  </a:cubicBezTo>
                  <a:cubicBezTo>
                    <a:pt x="69" y="716"/>
                    <a:pt x="68" y="715"/>
                    <a:pt x="68" y="714"/>
                  </a:cubicBezTo>
                  <a:cubicBezTo>
                    <a:pt x="67" y="714"/>
                    <a:pt x="67" y="714"/>
                    <a:pt x="67" y="714"/>
                  </a:cubicBezTo>
                  <a:cubicBezTo>
                    <a:pt x="65" y="709"/>
                    <a:pt x="69" y="704"/>
                    <a:pt x="72" y="700"/>
                  </a:cubicBezTo>
                  <a:cubicBezTo>
                    <a:pt x="74" y="697"/>
                    <a:pt x="75" y="695"/>
                    <a:pt x="75" y="694"/>
                  </a:cubicBezTo>
                  <a:cubicBezTo>
                    <a:pt x="74" y="694"/>
                    <a:pt x="74" y="694"/>
                    <a:pt x="74" y="694"/>
                  </a:cubicBezTo>
                  <a:cubicBezTo>
                    <a:pt x="70" y="694"/>
                    <a:pt x="63" y="699"/>
                    <a:pt x="56" y="711"/>
                  </a:cubicBezTo>
                  <a:cubicBezTo>
                    <a:pt x="54" y="714"/>
                    <a:pt x="55" y="716"/>
                    <a:pt x="55" y="720"/>
                  </a:cubicBezTo>
                  <a:cubicBezTo>
                    <a:pt x="56" y="723"/>
                    <a:pt x="57" y="727"/>
                    <a:pt x="56" y="731"/>
                  </a:cubicBezTo>
                  <a:cubicBezTo>
                    <a:pt x="67" y="761"/>
                    <a:pt x="62" y="768"/>
                    <a:pt x="56" y="772"/>
                  </a:cubicBezTo>
                  <a:cubicBezTo>
                    <a:pt x="52" y="773"/>
                    <a:pt x="49" y="773"/>
                    <a:pt x="45" y="771"/>
                  </a:cubicBezTo>
                  <a:cubicBezTo>
                    <a:pt x="45" y="772"/>
                    <a:pt x="44" y="773"/>
                    <a:pt x="43" y="774"/>
                  </a:cubicBezTo>
                  <a:cubicBezTo>
                    <a:pt x="42" y="776"/>
                    <a:pt x="40" y="776"/>
                    <a:pt x="39" y="776"/>
                  </a:cubicBezTo>
                  <a:cubicBezTo>
                    <a:pt x="39" y="776"/>
                    <a:pt x="39" y="776"/>
                    <a:pt x="38" y="776"/>
                  </a:cubicBezTo>
                  <a:cubicBezTo>
                    <a:pt x="38" y="777"/>
                    <a:pt x="38" y="778"/>
                    <a:pt x="39" y="779"/>
                  </a:cubicBezTo>
                  <a:cubicBezTo>
                    <a:pt x="39" y="781"/>
                    <a:pt x="39" y="784"/>
                    <a:pt x="37" y="787"/>
                  </a:cubicBezTo>
                  <a:cubicBezTo>
                    <a:pt x="36" y="788"/>
                    <a:pt x="33" y="789"/>
                    <a:pt x="31" y="788"/>
                  </a:cubicBezTo>
                  <a:cubicBezTo>
                    <a:pt x="30" y="790"/>
                    <a:pt x="27" y="791"/>
                    <a:pt x="25" y="792"/>
                  </a:cubicBezTo>
                  <a:cubicBezTo>
                    <a:pt x="25" y="792"/>
                    <a:pt x="23" y="792"/>
                    <a:pt x="23" y="793"/>
                  </a:cubicBezTo>
                  <a:cubicBezTo>
                    <a:pt x="22" y="795"/>
                    <a:pt x="21" y="798"/>
                    <a:pt x="21" y="801"/>
                  </a:cubicBezTo>
                  <a:cubicBezTo>
                    <a:pt x="21" y="803"/>
                    <a:pt x="20" y="804"/>
                    <a:pt x="20" y="806"/>
                  </a:cubicBezTo>
                  <a:cubicBezTo>
                    <a:pt x="19" y="809"/>
                    <a:pt x="17" y="813"/>
                    <a:pt x="16" y="816"/>
                  </a:cubicBezTo>
                  <a:cubicBezTo>
                    <a:pt x="16" y="817"/>
                    <a:pt x="15" y="818"/>
                    <a:pt x="13" y="818"/>
                  </a:cubicBezTo>
                  <a:cubicBezTo>
                    <a:pt x="13" y="818"/>
                    <a:pt x="13" y="818"/>
                    <a:pt x="13" y="818"/>
                  </a:cubicBezTo>
                  <a:cubicBezTo>
                    <a:pt x="13" y="822"/>
                    <a:pt x="12" y="824"/>
                    <a:pt x="11" y="826"/>
                  </a:cubicBezTo>
                  <a:cubicBezTo>
                    <a:pt x="10" y="830"/>
                    <a:pt x="9" y="833"/>
                    <a:pt x="12" y="843"/>
                  </a:cubicBezTo>
                  <a:cubicBezTo>
                    <a:pt x="12" y="844"/>
                    <a:pt x="10" y="847"/>
                    <a:pt x="7" y="850"/>
                  </a:cubicBezTo>
                  <a:cubicBezTo>
                    <a:pt x="5" y="853"/>
                    <a:pt x="2" y="857"/>
                    <a:pt x="1" y="860"/>
                  </a:cubicBezTo>
                  <a:cubicBezTo>
                    <a:pt x="0" y="863"/>
                    <a:pt x="1" y="866"/>
                    <a:pt x="2" y="867"/>
                  </a:cubicBezTo>
                  <a:cubicBezTo>
                    <a:pt x="4" y="870"/>
                    <a:pt x="8" y="871"/>
                    <a:pt x="13" y="871"/>
                  </a:cubicBezTo>
                  <a:cubicBezTo>
                    <a:pt x="14" y="871"/>
                    <a:pt x="16" y="871"/>
                    <a:pt x="17" y="872"/>
                  </a:cubicBezTo>
                  <a:cubicBezTo>
                    <a:pt x="18" y="872"/>
                    <a:pt x="19" y="872"/>
                    <a:pt x="20" y="873"/>
                  </a:cubicBezTo>
                  <a:cubicBezTo>
                    <a:pt x="21" y="874"/>
                    <a:pt x="22" y="874"/>
                    <a:pt x="23" y="874"/>
                  </a:cubicBezTo>
                  <a:cubicBezTo>
                    <a:pt x="24" y="874"/>
                    <a:pt x="25" y="873"/>
                    <a:pt x="26" y="868"/>
                  </a:cubicBezTo>
                  <a:cubicBezTo>
                    <a:pt x="28" y="868"/>
                    <a:pt x="29" y="869"/>
                    <a:pt x="29" y="870"/>
                  </a:cubicBezTo>
                  <a:cubicBezTo>
                    <a:pt x="30" y="873"/>
                    <a:pt x="29" y="877"/>
                    <a:pt x="28" y="880"/>
                  </a:cubicBezTo>
                  <a:cubicBezTo>
                    <a:pt x="26" y="884"/>
                    <a:pt x="25" y="887"/>
                    <a:pt x="28" y="889"/>
                  </a:cubicBezTo>
                  <a:cubicBezTo>
                    <a:pt x="28" y="889"/>
                    <a:pt x="29" y="889"/>
                    <a:pt x="29" y="889"/>
                  </a:cubicBezTo>
                  <a:cubicBezTo>
                    <a:pt x="32" y="889"/>
                    <a:pt x="34" y="887"/>
                    <a:pt x="36" y="885"/>
                  </a:cubicBezTo>
                  <a:cubicBezTo>
                    <a:pt x="37" y="885"/>
                    <a:pt x="37" y="885"/>
                    <a:pt x="38" y="884"/>
                  </a:cubicBezTo>
                  <a:cubicBezTo>
                    <a:pt x="40" y="890"/>
                    <a:pt x="43" y="893"/>
                    <a:pt x="46" y="895"/>
                  </a:cubicBezTo>
                  <a:cubicBezTo>
                    <a:pt x="47" y="896"/>
                    <a:pt x="49" y="897"/>
                    <a:pt x="50" y="897"/>
                  </a:cubicBezTo>
                  <a:cubicBezTo>
                    <a:pt x="52" y="897"/>
                    <a:pt x="53" y="897"/>
                    <a:pt x="54" y="896"/>
                  </a:cubicBezTo>
                  <a:cubicBezTo>
                    <a:pt x="54" y="896"/>
                    <a:pt x="55" y="896"/>
                    <a:pt x="55" y="896"/>
                  </a:cubicBezTo>
                  <a:cubicBezTo>
                    <a:pt x="56" y="896"/>
                    <a:pt x="56" y="896"/>
                    <a:pt x="57" y="898"/>
                  </a:cubicBezTo>
                  <a:cubicBezTo>
                    <a:pt x="57" y="899"/>
                    <a:pt x="54" y="900"/>
                    <a:pt x="51" y="902"/>
                  </a:cubicBezTo>
                  <a:cubicBezTo>
                    <a:pt x="46" y="903"/>
                    <a:pt x="39" y="906"/>
                    <a:pt x="42" y="914"/>
                  </a:cubicBezTo>
                  <a:cubicBezTo>
                    <a:pt x="42" y="914"/>
                    <a:pt x="42" y="914"/>
                    <a:pt x="42" y="914"/>
                  </a:cubicBezTo>
                  <a:cubicBezTo>
                    <a:pt x="44" y="916"/>
                    <a:pt x="45" y="916"/>
                    <a:pt x="47" y="916"/>
                  </a:cubicBezTo>
                  <a:cubicBezTo>
                    <a:pt x="49" y="916"/>
                    <a:pt x="51" y="915"/>
                    <a:pt x="53" y="914"/>
                  </a:cubicBezTo>
                  <a:cubicBezTo>
                    <a:pt x="54" y="913"/>
                    <a:pt x="55" y="913"/>
                    <a:pt x="56" y="913"/>
                  </a:cubicBezTo>
                  <a:cubicBezTo>
                    <a:pt x="56" y="913"/>
                    <a:pt x="56" y="913"/>
                    <a:pt x="56" y="913"/>
                  </a:cubicBezTo>
                  <a:cubicBezTo>
                    <a:pt x="57" y="913"/>
                    <a:pt x="58" y="915"/>
                    <a:pt x="58" y="916"/>
                  </a:cubicBezTo>
                  <a:cubicBezTo>
                    <a:pt x="59" y="919"/>
                    <a:pt x="60" y="923"/>
                    <a:pt x="65" y="924"/>
                  </a:cubicBezTo>
                  <a:cubicBezTo>
                    <a:pt x="65" y="924"/>
                    <a:pt x="66" y="924"/>
                    <a:pt x="66" y="924"/>
                  </a:cubicBezTo>
                  <a:cubicBezTo>
                    <a:pt x="68" y="924"/>
                    <a:pt x="69" y="922"/>
                    <a:pt x="69" y="920"/>
                  </a:cubicBezTo>
                  <a:cubicBezTo>
                    <a:pt x="69" y="918"/>
                    <a:pt x="70" y="917"/>
                    <a:pt x="71" y="917"/>
                  </a:cubicBezTo>
                  <a:cubicBezTo>
                    <a:pt x="71" y="917"/>
                    <a:pt x="71" y="917"/>
                    <a:pt x="71" y="917"/>
                  </a:cubicBezTo>
                  <a:cubicBezTo>
                    <a:pt x="72" y="917"/>
                    <a:pt x="73" y="917"/>
                    <a:pt x="74" y="918"/>
                  </a:cubicBezTo>
                  <a:cubicBezTo>
                    <a:pt x="76" y="920"/>
                    <a:pt x="79" y="922"/>
                    <a:pt x="86" y="922"/>
                  </a:cubicBezTo>
                  <a:cubicBezTo>
                    <a:pt x="90" y="922"/>
                    <a:pt x="94" y="921"/>
                    <a:pt x="100" y="920"/>
                  </a:cubicBezTo>
                  <a:cubicBezTo>
                    <a:pt x="105" y="917"/>
                    <a:pt x="107" y="915"/>
                    <a:pt x="110" y="912"/>
                  </a:cubicBezTo>
                  <a:cubicBezTo>
                    <a:pt x="112" y="913"/>
                    <a:pt x="114" y="913"/>
                    <a:pt x="116" y="913"/>
                  </a:cubicBezTo>
                  <a:cubicBezTo>
                    <a:pt x="116" y="913"/>
                    <a:pt x="116" y="913"/>
                    <a:pt x="116" y="913"/>
                  </a:cubicBezTo>
                  <a:cubicBezTo>
                    <a:pt x="118" y="913"/>
                    <a:pt x="121" y="912"/>
                    <a:pt x="123" y="912"/>
                  </a:cubicBezTo>
                  <a:cubicBezTo>
                    <a:pt x="125" y="911"/>
                    <a:pt x="127" y="911"/>
                    <a:pt x="128" y="911"/>
                  </a:cubicBezTo>
                  <a:cubicBezTo>
                    <a:pt x="131" y="912"/>
                    <a:pt x="134" y="912"/>
                    <a:pt x="136" y="912"/>
                  </a:cubicBezTo>
                  <a:cubicBezTo>
                    <a:pt x="140" y="912"/>
                    <a:pt x="142" y="911"/>
                    <a:pt x="143" y="909"/>
                  </a:cubicBezTo>
                  <a:cubicBezTo>
                    <a:pt x="143" y="913"/>
                    <a:pt x="142" y="918"/>
                    <a:pt x="140" y="919"/>
                  </a:cubicBezTo>
                  <a:cubicBezTo>
                    <a:pt x="139" y="919"/>
                    <a:pt x="139" y="919"/>
                    <a:pt x="139" y="919"/>
                  </a:cubicBezTo>
                  <a:cubicBezTo>
                    <a:pt x="137" y="919"/>
                    <a:pt x="136" y="918"/>
                    <a:pt x="134" y="917"/>
                  </a:cubicBezTo>
                  <a:cubicBezTo>
                    <a:pt x="132" y="917"/>
                    <a:pt x="131" y="916"/>
                    <a:pt x="129" y="916"/>
                  </a:cubicBezTo>
                  <a:cubicBezTo>
                    <a:pt x="129" y="916"/>
                    <a:pt x="129" y="916"/>
                    <a:pt x="129" y="916"/>
                  </a:cubicBezTo>
                  <a:cubicBezTo>
                    <a:pt x="127" y="916"/>
                    <a:pt x="126" y="916"/>
                    <a:pt x="125" y="917"/>
                  </a:cubicBezTo>
                  <a:cubicBezTo>
                    <a:pt x="124" y="919"/>
                    <a:pt x="123" y="922"/>
                    <a:pt x="124" y="925"/>
                  </a:cubicBezTo>
                  <a:cubicBezTo>
                    <a:pt x="124" y="932"/>
                    <a:pt x="125" y="933"/>
                    <a:pt x="130" y="938"/>
                  </a:cubicBezTo>
                  <a:cubicBezTo>
                    <a:pt x="131" y="939"/>
                    <a:pt x="132" y="941"/>
                    <a:pt x="134" y="943"/>
                  </a:cubicBezTo>
                  <a:cubicBezTo>
                    <a:pt x="135" y="944"/>
                    <a:pt x="138" y="950"/>
                    <a:pt x="143" y="963"/>
                  </a:cubicBezTo>
                  <a:cubicBezTo>
                    <a:pt x="143" y="963"/>
                    <a:pt x="143" y="963"/>
                    <a:pt x="143" y="963"/>
                  </a:cubicBezTo>
                  <a:cubicBezTo>
                    <a:pt x="146" y="972"/>
                    <a:pt x="152" y="989"/>
                    <a:pt x="154" y="999"/>
                  </a:cubicBezTo>
                  <a:cubicBezTo>
                    <a:pt x="159" y="1022"/>
                    <a:pt x="160" y="1047"/>
                    <a:pt x="161" y="1071"/>
                  </a:cubicBezTo>
                  <a:cubicBezTo>
                    <a:pt x="162" y="1075"/>
                    <a:pt x="162" y="1079"/>
                    <a:pt x="162" y="1082"/>
                  </a:cubicBezTo>
                  <a:cubicBezTo>
                    <a:pt x="162" y="1086"/>
                    <a:pt x="161" y="1088"/>
                    <a:pt x="162" y="1089"/>
                  </a:cubicBezTo>
                  <a:cubicBezTo>
                    <a:pt x="163" y="1089"/>
                    <a:pt x="163" y="1089"/>
                    <a:pt x="164" y="1089"/>
                  </a:cubicBezTo>
                  <a:cubicBezTo>
                    <a:pt x="165" y="1089"/>
                    <a:pt x="167" y="1089"/>
                    <a:pt x="170" y="1087"/>
                  </a:cubicBezTo>
                  <a:cubicBezTo>
                    <a:pt x="180" y="1083"/>
                    <a:pt x="180" y="1083"/>
                    <a:pt x="180" y="1083"/>
                  </a:cubicBezTo>
                  <a:cubicBezTo>
                    <a:pt x="180" y="1083"/>
                    <a:pt x="181" y="1083"/>
                    <a:pt x="181" y="1083"/>
                  </a:cubicBezTo>
                  <a:cubicBezTo>
                    <a:pt x="182" y="1081"/>
                    <a:pt x="182" y="1079"/>
                    <a:pt x="182" y="1076"/>
                  </a:cubicBezTo>
                  <a:cubicBezTo>
                    <a:pt x="182" y="1073"/>
                    <a:pt x="182" y="1070"/>
                    <a:pt x="184" y="1069"/>
                  </a:cubicBezTo>
                  <a:cubicBezTo>
                    <a:pt x="185" y="1068"/>
                    <a:pt x="186" y="1067"/>
                    <a:pt x="188" y="1067"/>
                  </a:cubicBezTo>
                  <a:cubicBezTo>
                    <a:pt x="191" y="1067"/>
                    <a:pt x="194" y="1069"/>
                    <a:pt x="195" y="1072"/>
                  </a:cubicBezTo>
                  <a:cubicBezTo>
                    <a:pt x="196" y="1075"/>
                    <a:pt x="196" y="1078"/>
                    <a:pt x="197" y="1079"/>
                  </a:cubicBezTo>
                  <a:cubicBezTo>
                    <a:pt x="197" y="1082"/>
                    <a:pt x="197" y="1085"/>
                    <a:pt x="201" y="1086"/>
                  </a:cubicBezTo>
                  <a:cubicBezTo>
                    <a:pt x="203" y="1093"/>
                    <a:pt x="206" y="1102"/>
                    <a:pt x="211" y="1102"/>
                  </a:cubicBezTo>
                  <a:cubicBezTo>
                    <a:pt x="214" y="1102"/>
                    <a:pt x="216" y="1102"/>
                    <a:pt x="218" y="1102"/>
                  </a:cubicBezTo>
                  <a:cubicBezTo>
                    <a:pt x="223" y="1103"/>
                    <a:pt x="227" y="1103"/>
                    <a:pt x="233" y="1103"/>
                  </a:cubicBezTo>
                  <a:cubicBezTo>
                    <a:pt x="237" y="1103"/>
                    <a:pt x="237" y="1100"/>
                    <a:pt x="237" y="1098"/>
                  </a:cubicBezTo>
                  <a:cubicBezTo>
                    <a:pt x="237" y="1097"/>
                    <a:pt x="238" y="1096"/>
                    <a:pt x="238" y="1096"/>
                  </a:cubicBezTo>
                  <a:cubicBezTo>
                    <a:pt x="238" y="1096"/>
                    <a:pt x="239" y="1097"/>
                    <a:pt x="239" y="1098"/>
                  </a:cubicBezTo>
                  <a:cubicBezTo>
                    <a:pt x="240" y="1099"/>
                    <a:pt x="241" y="1101"/>
                    <a:pt x="243" y="1102"/>
                  </a:cubicBezTo>
                  <a:cubicBezTo>
                    <a:pt x="243" y="1102"/>
                    <a:pt x="243" y="1102"/>
                    <a:pt x="243" y="1102"/>
                  </a:cubicBezTo>
                  <a:cubicBezTo>
                    <a:pt x="243" y="1102"/>
                    <a:pt x="244" y="1102"/>
                    <a:pt x="244" y="1101"/>
                  </a:cubicBezTo>
                  <a:cubicBezTo>
                    <a:pt x="245" y="1099"/>
                    <a:pt x="247" y="1098"/>
                    <a:pt x="250" y="1098"/>
                  </a:cubicBezTo>
                  <a:cubicBezTo>
                    <a:pt x="258" y="1098"/>
                    <a:pt x="270" y="1107"/>
                    <a:pt x="273" y="1113"/>
                  </a:cubicBezTo>
                  <a:cubicBezTo>
                    <a:pt x="273" y="1113"/>
                    <a:pt x="273" y="1114"/>
                    <a:pt x="273" y="1114"/>
                  </a:cubicBezTo>
                  <a:cubicBezTo>
                    <a:pt x="273" y="1114"/>
                    <a:pt x="273" y="1114"/>
                    <a:pt x="273" y="1114"/>
                  </a:cubicBezTo>
                  <a:cubicBezTo>
                    <a:pt x="273" y="1114"/>
                    <a:pt x="273" y="1114"/>
                    <a:pt x="273" y="1114"/>
                  </a:cubicBezTo>
                  <a:cubicBezTo>
                    <a:pt x="274" y="1118"/>
                    <a:pt x="274" y="1122"/>
                    <a:pt x="273" y="1125"/>
                  </a:cubicBezTo>
                  <a:cubicBezTo>
                    <a:pt x="273" y="1129"/>
                    <a:pt x="272" y="1133"/>
                    <a:pt x="275" y="1137"/>
                  </a:cubicBezTo>
                  <a:cubicBezTo>
                    <a:pt x="277" y="1140"/>
                    <a:pt x="280" y="1141"/>
                    <a:pt x="283" y="1141"/>
                  </a:cubicBezTo>
                  <a:cubicBezTo>
                    <a:pt x="287" y="1142"/>
                    <a:pt x="291" y="1142"/>
                    <a:pt x="291" y="1148"/>
                  </a:cubicBezTo>
                  <a:cubicBezTo>
                    <a:pt x="291" y="1149"/>
                    <a:pt x="291" y="1149"/>
                    <a:pt x="291" y="1149"/>
                  </a:cubicBezTo>
                  <a:cubicBezTo>
                    <a:pt x="292" y="1161"/>
                    <a:pt x="293" y="1171"/>
                    <a:pt x="304" y="1178"/>
                  </a:cubicBezTo>
                  <a:cubicBezTo>
                    <a:pt x="306" y="1179"/>
                    <a:pt x="308" y="1180"/>
                    <a:pt x="310" y="1180"/>
                  </a:cubicBezTo>
                  <a:cubicBezTo>
                    <a:pt x="310" y="1180"/>
                    <a:pt x="310" y="1180"/>
                    <a:pt x="310" y="1180"/>
                  </a:cubicBezTo>
                  <a:cubicBezTo>
                    <a:pt x="313" y="1180"/>
                    <a:pt x="315" y="1179"/>
                    <a:pt x="317" y="1179"/>
                  </a:cubicBezTo>
                  <a:cubicBezTo>
                    <a:pt x="320" y="1178"/>
                    <a:pt x="322" y="1178"/>
                    <a:pt x="325" y="1178"/>
                  </a:cubicBezTo>
                  <a:cubicBezTo>
                    <a:pt x="326" y="1178"/>
                    <a:pt x="326" y="1178"/>
                    <a:pt x="326" y="1178"/>
                  </a:cubicBezTo>
                  <a:cubicBezTo>
                    <a:pt x="328" y="1178"/>
                    <a:pt x="330" y="1178"/>
                    <a:pt x="331" y="1178"/>
                  </a:cubicBezTo>
                  <a:cubicBezTo>
                    <a:pt x="332" y="1178"/>
                    <a:pt x="333" y="1178"/>
                    <a:pt x="334" y="1178"/>
                  </a:cubicBezTo>
                  <a:cubicBezTo>
                    <a:pt x="335" y="1178"/>
                    <a:pt x="335" y="1178"/>
                    <a:pt x="336" y="1178"/>
                  </a:cubicBezTo>
                  <a:cubicBezTo>
                    <a:pt x="337" y="1178"/>
                    <a:pt x="338" y="1178"/>
                    <a:pt x="338" y="1179"/>
                  </a:cubicBezTo>
                  <a:cubicBezTo>
                    <a:pt x="342" y="1190"/>
                    <a:pt x="346" y="1197"/>
                    <a:pt x="354" y="1197"/>
                  </a:cubicBezTo>
                  <a:cubicBezTo>
                    <a:pt x="354" y="1197"/>
                    <a:pt x="355" y="1197"/>
                    <a:pt x="355" y="1197"/>
                  </a:cubicBezTo>
                  <a:cubicBezTo>
                    <a:pt x="355" y="1198"/>
                    <a:pt x="355" y="1198"/>
                    <a:pt x="355" y="1199"/>
                  </a:cubicBezTo>
                  <a:cubicBezTo>
                    <a:pt x="355" y="1201"/>
                    <a:pt x="355" y="1203"/>
                    <a:pt x="358" y="1204"/>
                  </a:cubicBezTo>
                  <a:cubicBezTo>
                    <a:pt x="359" y="1204"/>
                    <a:pt x="360" y="1204"/>
                    <a:pt x="361" y="1204"/>
                  </a:cubicBezTo>
                  <a:cubicBezTo>
                    <a:pt x="364" y="1204"/>
                    <a:pt x="368" y="1202"/>
                    <a:pt x="371" y="1201"/>
                  </a:cubicBezTo>
                  <a:cubicBezTo>
                    <a:pt x="376" y="1199"/>
                    <a:pt x="380" y="1197"/>
                    <a:pt x="388" y="1196"/>
                  </a:cubicBezTo>
                  <a:cubicBezTo>
                    <a:pt x="390" y="1196"/>
                    <a:pt x="390" y="1196"/>
                    <a:pt x="390" y="1196"/>
                  </a:cubicBezTo>
                  <a:cubicBezTo>
                    <a:pt x="402" y="1195"/>
                    <a:pt x="412" y="1194"/>
                    <a:pt x="415" y="1192"/>
                  </a:cubicBezTo>
                  <a:cubicBezTo>
                    <a:pt x="423" y="1190"/>
                    <a:pt x="423" y="1183"/>
                    <a:pt x="423" y="1179"/>
                  </a:cubicBezTo>
                  <a:cubicBezTo>
                    <a:pt x="423" y="1177"/>
                    <a:pt x="423" y="1176"/>
                    <a:pt x="423" y="1175"/>
                  </a:cubicBezTo>
                  <a:cubicBezTo>
                    <a:pt x="423" y="1175"/>
                    <a:pt x="424" y="1175"/>
                    <a:pt x="424" y="1174"/>
                  </a:cubicBezTo>
                  <a:cubicBezTo>
                    <a:pt x="424" y="1174"/>
                    <a:pt x="424" y="1174"/>
                    <a:pt x="425" y="1174"/>
                  </a:cubicBezTo>
                  <a:cubicBezTo>
                    <a:pt x="426" y="1174"/>
                    <a:pt x="427" y="1175"/>
                    <a:pt x="428" y="1176"/>
                  </a:cubicBezTo>
                  <a:cubicBezTo>
                    <a:pt x="430" y="1177"/>
                    <a:pt x="432" y="1179"/>
                    <a:pt x="436" y="1179"/>
                  </a:cubicBezTo>
                  <a:cubicBezTo>
                    <a:pt x="437" y="1179"/>
                    <a:pt x="439" y="1178"/>
                    <a:pt x="441" y="1178"/>
                  </a:cubicBezTo>
                  <a:cubicBezTo>
                    <a:pt x="444" y="1176"/>
                    <a:pt x="447" y="1174"/>
                    <a:pt x="450" y="1172"/>
                  </a:cubicBezTo>
                  <a:cubicBezTo>
                    <a:pt x="456" y="1169"/>
                    <a:pt x="462" y="1165"/>
                    <a:pt x="467" y="1165"/>
                  </a:cubicBezTo>
                  <a:cubicBezTo>
                    <a:pt x="468" y="1165"/>
                    <a:pt x="468" y="1165"/>
                    <a:pt x="469" y="1165"/>
                  </a:cubicBezTo>
                  <a:cubicBezTo>
                    <a:pt x="469" y="1165"/>
                    <a:pt x="469" y="1165"/>
                    <a:pt x="469" y="1165"/>
                  </a:cubicBezTo>
                  <a:cubicBezTo>
                    <a:pt x="469" y="1165"/>
                    <a:pt x="469" y="1165"/>
                    <a:pt x="469" y="1165"/>
                  </a:cubicBezTo>
                  <a:cubicBezTo>
                    <a:pt x="481" y="1160"/>
                    <a:pt x="486" y="1158"/>
                    <a:pt x="497" y="1155"/>
                  </a:cubicBezTo>
                  <a:cubicBezTo>
                    <a:pt x="500" y="1155"/>
                    <a:pt x="502" y="1154"/>
                    <a:pt x="504" y="1154"/>
                  </a:cubicBezTo>
                  <a:cubicBezTo>
                    <a:pt x="506" y="1154"/>
                    <a:pt x="508" y="1155"/>
                    <a:pt x="510" y="1155"/>
                  </a:cubicBezTo>
                  <a:cubicBezTo>
                    <a:pt x="509" y="1157"/>
                    <a:pt x="509" y="1159"/>
                    <a:pt x="508" y="1160"/>
                  </a:cubicBezTo>
                  <a:cubicBezTo>
                    <a:pt x="507" y="1164"/>
                    <a:pt x="505" y="1168"/>
                    <a:pt x="508" y="1170"/>
                  </a:cubicBezTo>
                  <a:cubicBezTo>
                    <a:pt x="508" y="1170"/>
                    <a:pt x="508" y="1170"/>
                    <a:pt x="508" y="1170"/>
                  </a:cubicBezTo>
                  <a:cubicBezTo>
                    <a:pt x="508" y="1170"/>
                    <a:pt x="508" y="1170"/>
                    <a:pt x="509" y="1170"/>
                  </a:cubicBezTo>
                  <a:cubicBezTo>
                    <a:pt x="517" y="1166"/>
                    <a:pt x="527" y="1163"/>
                    <a:pt x="537" y="1163"/>
                  </a:cubicBezTo>
                  <a:cubicBezTo>
                    <a:pt x="550" y="1165"/>
                    <a:pt x="551" y="1170"/>
                    <a:pt x="551" y="1177"/>
                  </a:cubicBezTo>
                  <a:cubicBezTo>
                    <a:pt x="552" y="1180"/>
                    <a:pt x="552" y="1183"/>
                    <a:pt x="554" y="1187"/>
                  </a:cubicBezTo>
                  <a:cubicBezTo>
                    <a:pt x="558" y="1191"/>
                    <a:pt x="564" y="1195"/>
                    <a:pt x="569" y="1197"/>
                  </a:cubicBezTo>
                  <a:cubicBezTo>
                    <a:pt x="569" y="1198"/>
                    <a:pt x="569" y="1198"/>
                    <a:pt x="569" y="1198"/>
                  </a:cubicBezTo>
                  <a:cubicBezTo>
                    <a:pt x="571" y="1198"/>
                    <a:pt x="572" y="1197"/>
                    <a:pt x="574" y="1197"/>
                  </a:cubicBezTo>
                  <a:cubicBezTo>
                    <a:pt x="576" y="1196"/>
                    <a:pt x="578" y="1196"/>
                    <a:pt x="580" y="1196"/>
                  </a:cubicBezTo>
                  <a:cubicBezTo>
                    <a:pt x="582" y="1196"/>
                    <a:pt x="583" y="1196"/>
                    <a:pt x="584" y="1197"/>
                  </a:cubicBezTo>
                  <a:cubicBezTo>
                    <a:pt x="591" y="1203"/>
                    <a:pt x="596" y="1206"/>
                    <a:pt x="602" y="1206"/>
                  </a:cubicBezTo>
                  <a:cubicBezTo>
                    <a:pt x="605" y="1206"/>
                    <a:pt x="607" y="1205"/>
                    <a:pt x="611" y="1204"/>
                  </a:cubicBezTo>
                  <a:cubicBezTo>
                    <a:pt x="611" y="1204"/>
                    <a:pt x="612" y="1205"/>
                    <a:pt x="612" y="1205"/>
                  </a:cubicBezTo>
                  <a:cubicBezTo>
                    <a:pt x="614" y="1207"/>
                    <a:pt x="616" y="1209"/>
                    <a:pt x="621" y="1209"/>
                  </a:cubicBezTo>
                  <a:cubicBezTo>
                    <a:pt x="622" y="1209"/>
                    <a:pt x="624" y="1209"/>
                    <a:pt x="627" y="1208"/>
                  </a:cubicBezTo>
                  <a:cubicBezTo>
                    <a:pt x="632" y="1204"/>
                    <a:pt x="636" y="1200"/>
                    <a:pt x="641" y="1196"/>
                  </a:cubicBezTo>
                  <a:cubicBezTo>
                    <a:pt x="642" y="1195"/>
                    <a:pt x="642" y="1194"/>
                    <a:pt x="643" y="1194"/>
                  </a:cubicBezTo>
                  <a:cubicBezTo>
                    <a:pt x="647" y="1191"/>
                    <a:pt x="653" y="1187"/>
                    <a:pt x="653" y="1179"/>
                  </a:cubicBezTo>
                  <a:cubicBezTo>
                    <a:pt x="652" y="1176"/>
                    <a:pt x="651" y="1174"/>
                    <a:pt x="649" y="1170"/>
                  </a:cubicBezTo>
                  <a:cubicBezTo>
                    <a:pt x="646" y="1166"/>
                    <a:pt x="644" y="1161"/>
                    <a:pt x="643" y="1155"/>
                  </a:cubicBezTo>
                  <a:cubicBezTo>
                    <a:pt x="643" y="1145"/>
                    <a:pt x="647" y="1132"/>
                    <a:pt x="654" y="1126"/>
                  </a:cubicBezTo>
                  <a:cubicBezTo>
                    <a:pt x="657" y="1124"/>
                    <a:pt x="660" y="1122"/>
                    <a:pt x="661" y="1121"/>
                  </a:cubicBezTo>
                  <a:cubicBezTo>
                    <a:pt x="666" y="1118"/>
                    <a:pt x="666" y="1117"/>
                    <a:pt x="670" y="1104"/>
                  </a:cubicBezTo>
                  <a:cubicBezTo>
                    <a:pt x="676" y="1110"/>
                    <a:pt x="688" y="1113"/>
                    <a:pt x="692" y="1114"/>
                  </a:cubicBezTo>
                  <a:cubicBezTo>
                    <a:pt x="693" y="1115"/>
                    <a:pt x="694" y="1116"/>
                    <a:pt x="695" y="1117"/>
                  </a:cubicBezTo>
                  <a:cubicBezTo>
                    <a:pt x="700" y="1121"/>
                    <a:pt x="705" y="1124"/>
                    <a:pt x="709" y="1124"/>
                  </a:cubicBezTo>
                  <a:cubicBezTo>
                    <a:pt x="710" y="1124"/>
                    <a:pt x="712" y="1124"/>
                    <a:pt x="713" y="1123"/>
                  </a:cubicBezTo>
                  <a:cubicBezTo>
                    <a:pt x="716" y="1124"/>
                    <a:pt x="725" y="1127"/>
                    <a:pt x="733" y="1130"/>
                  </a:cubicBezTo>
                  <a:cubicBezTo>
                    <a:pt x="740" y="1133"/>
                    <a:pt x="748" y="1136"/>
                    <a:pt x="752" y="1138"/>
                  </a:cubicBezTo>
                  <a:cubicBezTo>
                    <a:pt x="760" y="1140"/>
                    <a:pt x="759" y="1142"/>
                    <a:pt x="759" y="1147"/>
                  </a:cubicBezTo>
                  <a:cubicBezTo>
                    <a:pt x="759" y="1149"/>
                    <a:pt x="759" y="1151"/>
                    <a:pt x="759" y="1153"/>
                  </a:cubicBezTo>
                  <a:cubicBezTo>
                    <a:pt x="759" y="1157"/>
                    <a:pt x="766" y="1166"/>
                    <a:pt x="774" y="1178"/>
                  </a:cubicBezTo>
                  <a:cubicBezTo>
                    <a:pt x="776" y="1181"/>
                    <a:pt x="779" y="1182"/>
                    <a:pt x="783" y="1183"/>
                  </a:cubicBezTo>
                  <a:cubicBezTo>
                    <a:pt x="787" y="1185"/>
                    <a:pt x="791" y="1186"/>
                    <a:pt x="793" y="1189"/>
                  </a:cubicBezTo>
                  <a:cubicBezTo>
                    <a:pt x="793" y="1190"/>
                    <a:pt x="794" y="1190"/>
                    <a:pt x="794" y="1190"/>
                  </a:cubicBezTo>
                  <a:cubicBezTo>
                    <a:pt x="795" y="1190"/>
                    <a:pt x="796" y="1190"/>
                    <a:pt x="797" y="1190"/>
                  </a:cubicBezTo>
                  <a:cubicBezTo>
                    <a:pt x="799" y="1190"/>
                    <a:pt x="800" y="1190"/>
                    <a:pt x="801" y="1190"/>
                  </a:cubicBezTo>
                  <a:cubicBezTo>
                    <a:pt x="806" y="1190"/>
                    <a:pt x="811" y="1189"/>
                    <a:pt x="814" y="1186"/>
                  </a:cubicBezTo>
                  <a:cubicBezTo>
                    <a:pt x="823" y="1183"/>
                    <a:pt x="835" y="1178"/>
                    <a:pt x="844" y="1174"/>
                  </a:cubicBezTo>
                  <a:cubicBezTo>
                    <a:pt x="844" y="1174"/>
                    <a:pt x="844" y="1174"/>
                    <a:pt x="844" y="1174"/>
                  </a:cubicBezTo>
                  <a:cubicBezTo>
                    <a:pt x="845" y="1174"/>
                    <a:pt x="847" y="1174"/>
                    <a:pt x="848" y="1174"/>
                  </a:cubicBezTo>
                  <a:cubicBezTo>
                    <a:pt x="852" y="1175"/>
                    <a:pt x="856" y="1175"/>
                    <a:pt x="860" y="1175"/>
                  </a:cubicBezTo>
                  <a:cubicBezTo>
                    <a:pt x="864" y="1175"/>
                    <a:pt x="867" y="1175"/>
                    <a:pt x="870" y="1174"/>
                  </a:cubicBezTo>
                  <a:cubicBezTo>
                    <a:pt x="870" y="1174"/>
                    <a:pt x="870" y="1174"/>
                    <a:pt x="870" y="1174"/>
                  </a:cubicBezTo>
                  <a:cubicBezTo>
                    <a:pt x="882" y="1174"/>
                    <a:pt x="886" y="1180"/>
                    <a:pt x="889" y="1185"/>
                  </a:cubicBezTo>
                  <a:cubicBezTo>
                    <a:pt x="891" y="1188"/>
                    <a:pt x="893" y="1191"/>
                    <a:pt x="896" y="1192"/>
                  </a:cubicBezTo>
                  <a:cubicBezTo>
                    <a:pt x="896" y="1192"/>
                    <a:pt x="896" y="1192"/>
                    <a:pt x="896" y="1192"/>
                  </a:cubicBezTo>
                  <a:cubicBezTo>
                    <a:pt x="896" y="1192"/>
                    <a:pt x="897" y="1192"/>
                    <a:pt x="897" y="1192"/>
                  </a:cubicBezTo>
                  <a:cubicBezTo>
                    <a:pt x="898" y="1192"/>
                    <a:pt x="900" y="1192"/>
                    <a:pt x="902" y="1191"/>
                  </a:cubicBezTo>
                  <a:cubicBezTo>
                    <a:pt x="904" y="1191"/>
                    <a:pt x="907" y="1190"/>
                    <a:pt x="910" y="1190"/>
                  </a:cubicBezTo>
                  <a:cubicBezTo>
                    <a:pt x="911" y="1190"/>
                    <a:pt x="912" y="1190"/>
                    <a:pt x="913" y="1190"/>
                  </a:cubicBezTo>
                  <a:cubicBezTo>
                    <a:pt x="913" y="1188"/>
                    <a:pt x="913" y="1185"/>
                    <a:pt x="912" y="1183"/>
                  </a:cubicBezTo>
                  <a:close/>
                  <a:moveTo>
                    <a:pt x="908" y="1067"/>
                  </a:moveTo>
                  <a:cubicBezTo>
                    <a:pt x="892" y="1072"/>
                    <a:pt x="884" y="1077"/>
                    <a:pt x="878" y="1087"/>
                  </a:cubicBezTo>
                  <a:cubicBezTo>
                    <a:pt x="876" y="1087"/>
                    <a:pt x="874" y="1087"/>
                    <a:pt x="872" y="1088"/>
                  </a:cubicBezTo>
                  <a:cubicBezTo>
                    <a:pt x="870" y="1088"/>
                    <a:pt x="868" y="1088"/>
                    <a:pt x="866" y="1089"/>
                  </a:cubicBezTo>
                  <a:cubicBezTo>
                    <a:pt x="862" y="1092"/>
                    <a:pt x="861" y="1097"/>
                    <a:pt x="861" y="1102"/>
                  </a:cubicBezTo>
                  <a:cubicBezTo>
                    <a:pt x="861" y="1107"/>
                    <a:pt x="860" y="1113"/>
                    <a:pt x="857" y="1117"/>
                  </a:cubicBezTo>
                  <a:cubicBezTo>
                    <a:pt x="854" y="1118"/>
                    <a:pt x="854" y="1118"/>
                    <a:pt x="854" y="1118"/>
                  </a:cubicBezTo>
                  <a:cubicBezTo>
                    <a:pt x="844" y="1122"/>
                    <a:pt x="835" y="1126"/>
                    <a:pt x="826" y="1129"/>
                  </a:cubicBezTo>
                  <a:cubicBezTo>
                    <a:pt x="824" y="1129"/>
                    <a:pt x="824" y="1129"/>
                    <a:pt x="824" y="1129"/>
                  </a:cubicBezTo>
                  <a:cubicBezTo>
                    <a:pt x="821" y="1129"/>
                    <a:pt x="821" y="1129"/>
                    <a:pt x="821" y="1129"/>
                  </a:cubicBezTo>
                  <a:cubicBezTo>
                    <a:pt x="813" y="1128"/>
                    <a:pt x="802" y="1128"/>
                    <a:pt x="802" y="1123"/>
                  </a:cubicBezTo>
                  <a:cubicBezTo>
                    <a:pt x="801" y="1122"/>
                    <a:pt x="801" y="1122"/>
                    <a:pt x="802" y="1121"/>
                  </a:cubicBezTo>
                  <a:cubicBezTo>
                    <a:pt x="803" y="1119"/>
                    <a:pt x="808" y="1119"/>
                    <a:pt x="813" y="1118"/>
                  </a:cubicBezTo>
                  <a:cubicBezTo>
                    <a:pt x="818" y="1118"/>
                    <a:pt x="822" y="1117"/>
                    <a:pt x="824" y="1115"/>
                  </a:cubicBezTo>
                  <a:cubicBezTo>
                    <a:pt x="825" y="1114"/>
                    <a:pt x="825" y="1113"/>
                    <a:pt x="825" y="1112"/>
                  </a:cubicBezTo>
                  <a:cubicBezTo>
                    <a:pt x="825" y="1112"/>
                    <a:pt x="825" y="1112"/>
                    <a:pt x="825" y="1111"/>
                  </a:cubicBezTo>
                  <a:cubicBezTo>
                    <a:pt x="821" y="1108"/>
                    <a:pt x="819" y="1105"/>
                    <a:pt x="819" y="1103"/>
                  </a:cubicBezTo>
                  <a:cubicBezTo>
                    <a:pt x="820" y="1103"/>
                    <a:pt x="822" y="1104"/>
                    <a:pt x="824" y="1106"/>
                  </a:cubicBezTo>
                  <a:cubicBezTo>
                    <a:pt x="827" y="1107"/>
                    <a:pt x="830" y="1109"/>
                    <a:pt x="833" y="1109"/>
                  </a:cubicBezTo>
                  <a:cubicBezTo>
                    <a:pt x="835" y="1109"/>
                    <a:pt x="836" y="1109"/>
                    <a:pt x="837" y="1108"/>
                  </a:cubicBezTo>
                  <a:cubicBezTo>
                    <a:pt x="840" y="1107"/>
                    <a:pt x="843" y="1103"/>
                    <a:pt x="846" y="1098"/>
                  </a:cubicBezTo>
                  <a:cubicBezTo>
                    <a:pt x="848" y="1095"/>
                    <a:pt x="850" y="1092"/>
                    <a:pt x="852" y="1089"/>
                  </a:cubicBezTo>
                  <a:cubicBezTo>
                    <a:pt x="854" y="1087"/>
                    <a:pt x="857" y="1085"/>
                    <a:pt x="860" y="1083"/>
                  </a:cubicBezTo>
                  <a:cubicBezTo>
                    <a:pt x="864" y="1080"/>
                    <a:pt x="868" y="1078"/>
                    <a:pt x="872" y="1074"/>
                  </a:cubicBezTo>
                  <a:cubicBezTo>
                    <a:pt x="875" y="1070"/>
                    <a:pt x="876" y="1065"/>
                    <a:pt x="877" y="1061"/>
                  </a:cubicBezTo>
                  <a:cubicBezTo>
                    <a:pt x="878" y="1057"/>
                    <a:pt x="878" y="1053"/>
                    <a:pt x="880" y="1050"/>
                  </a:cubicBezTo>
                  <a:cubicBezTo>
                    <a:pt x="888" y="1041"/>
                    <a:pt x="896" y="1031"/>
                    <a:pt x="904" y="1022"/>
                  </a:cubicBezTo>
                  <a:cubicBezTo>
                    <a:pt x="905" y="1018"/>
                    <a:pt x="907" y="1013"/>
                    <a:pt x="910" y="1009"/>
                  </a:cubicBezTo>
                  <a:cubicBezTo>
                    <a:pt x="913" y="1002"/>
                    <a:pt x="917" y="995"/>
                    <a:pt x="919" y="986"/>
                  </a:cubicBezTo>
                  <a:cubicBezTo>
                    <a:pt x="919" y="982"/>
                    <a:pt x="920" y="980"/>
                    <a:pt x="920" y="977"/>
                  </a:cubicBezTo>
                  <a:cubicBezTo>
                    <a:pt x="921" y="974"/>
                    <a:pt x="922" y="971"/>
                    <a:pt x="924" y="966"/>
                  </a:cubicBezTo>
                  <a:cubicBezTo>
                    <a:pt x="926" y="959"/>
                    <a:pt x="927" y="953"/>
                    <a:pt x="926" y="945"/>
                  </a:cubicBezTo>
                  <a:cubicBezTo>
                    <a:pt x="927" y="944"/>
                    <a:pt x="928" y="942"/>
                    <a:pt x="929" y="940"/>
                  </a:cubicBezTo>
                  <a:cubicBezTo>
                    <a:pt x="930" y="938"/>
                    <a:pt x="931" y="936"/>
                    <a:pt x="933" y="934"/>
                  </a:cubicBezTo>
                  <a:cubicBezTo>
                    <a:pt x="933" y="934"/>
                    <a:pt x="934" y="933"/>
                    <a:pt x="935" y="933"/>
                  </a:cubicBezTo>
                  <a:cubicBezTo>
                    <a:pt x="937" y="933"/>
                    <a:pt x="941" y="934"/>
                    <a:pt x="942" y="935"/>
                  </a:cubicBezTo>
                  <a:cubicBezTo>
                    <a:pt x="942" y="937"/>
                    <a:pt x="941" y="938"/>
                    <a:pt x="940" y="939"/>
                  </a:cubicBezTo>
                  <a:cubicBezTo>
                    <a:pt x="939" y="941"/>
                    <a:pt x="937" y="942"/>
                    <a:pt x="937" y="944"/>
                  </a:cubicBezTo>
                  <a:cubicBezTo>
                    <a:pt x="938" y="945"/>
                    <a:pt x="938" y="946"/>
                    <a:pt x="939" y="948"/>
                  </a:cubicBezTo>
                  <a:cubicBezTo>
                    <a:pt x="941" y="950"/>
                    <a:pt x="942" y="952"/>
                    <a:pt x="941" y="958"/>
                  </a:cubicBezTo>
                  <a:cubicBezTo>
                    <a:pt x="940" y="970"/>
                    <a:pt x="939" y="982"/>
                    <a:pt x="937" y="991"/>
                  </a:cubicBezTo>
                  <a:cubicBezTo>
                    <a:pt x="937" y="995"/>
                    <a:pt x="938" y="998"/>
                    <a:pt x="939" y="1001"/>
                  </a:cubicBezTo>
                  <a:cubicBezTo>
                    <a:pt x="940" y="1002"/>
                    <a:pt x="940" y="1003"/>
                    <a:pt x="940" y="1003"/>
                  </a:cubicBezTo>
                  <a:cubicBezTo>
                    <a:pt x="938" y="1007"/>
                    <a:pt x="937" y="1012"/>
                    <a:pt x="936" y="1016"/>
                  </a:cubicBezTo>
                  <a:cubicBezTo>
                    <a:pt x="935" y="1021"/>
                    <a:pt x="933" y="1026"/>
                    <a:pt x="931" y="1028"/>
                  </a:cubicBezTo>
                  <a:cubicBezTo>
                    <a:pt x="930" y="1028"/>
                    <a:pt x="930" y="1027"/>
                    <a:pt x="930" y="1024"/>
                  </a:cubicBezTo>
                  <a:cubicBezTo>
                    <a:pt x="930" y="1023"/>
                    <a:pt x="930" y="1021"/>
                    <a:pt x="930" y="1020"/>
                  </a:cubicBezTo>
                  <a:cubicBezTo>
                    <a:pt x="929" y="1019"/>
                    <a:pt x="929" y="1019"/>
                    <a:pt x="929" y="1019"/>
                  </a:cubicBezTo>
                  <a:cubicBezTo>
                    <a:pt x="929" y="1019"/>
                    <a:pt x="929" y="1019"/>
                    <a:pt x="928" y="1019"/>
                  </a:cubicBezTo>
                  <a:cubicBezTo>
                    <a:pt x="922" y="1020"/>
                    <a:pt x="918" y="1024"/>
                    <a:pt x="917" y="1028"/>
                  </a:cubicBezTo>
                  <a:cubicBezTo>
                    <a:pt x="917" y="1031"/>
                    <a:pt x="919" y="1033"/>
                    <a:pt x="922" y="1035"/>
                  </a:cubicBezTo>
                  <a:cubicBezTo>
                    <a:pt x="924" y="1037"/>
                    <a:pt x="926" y="1039"/>
                    <a:pt x="926" y="1040"/>
                  </a:cubicBezTo>
                  <a:cubicBezTo>
                    <a:pt x="926" y="1042"/>
                    <a:pt x="922" y="1044"/>
                    <a:pt x="919" y="1045"/>
                  </a:cubicBezTo>
                  <a:cubicBezTo>
                    <a:pt x="916" y="1047"/>
                    <a:pt x="913" y="1049"/>
                    <a:pt x="912" y="1051"/>
                  </a:cubicBezTo>
                  <a:cubicBezTo>
                    <a:pt x="911" y="1053"/>
                    <a:pt x="911" y="1056"/>
                    <a:pt x="910" y="1059"/>
                  </a:cubicBezTo>
                  <a:cubicBezTo>
                    <a:pt x="909" y="1062"/>
                    <a:pt x="909" y="1065"/>
                    <a:pt x="908" y="106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3175" y="12207561"/>
              <a:ext cx="322263" cy="509588"/>
            </a:xfrm>
            <a:custGeom>
              <a:avLst/>
              <a:gdLst>
                <a:gd name="T0" fmla="*/ 47 w 83"/>
                <a:gd name="T1" fmla="*/ 129 h 132"/>
                <a:gd name="T2" fmla="*/ 51 w 83"/>
                <a:gd name="T3" fmla="*/ 131 h 132"/>
                <a:gd name="T4" fmla="*/ 51 w 83"/>
                <a:gd name="T5" fmla="*/ 115 h 132"/>
                <a:gd name="T6" fmla="*/ 50 w 83"/>
                <a:gd name="T7" fmla="*/ 107 h 132"/>
                <a:gd name="T8" fmla="*/ 50 w 83"/>
                <a:gd name="T9" fmla="*/ 105 h 132"/>
                <a:gd name="T10" fmla="*/ 45 w 83"/>
                <a:gd name="T11" fmla="*/ 102 h 132"/>
                <a:gd name="T12" fmla="*/ 44 w 83"/>
                <a:gd name="T13" fmla="*/ 87 h 132"/>
                <a:gd name="T14" fmla="*/ 50 w 83"/>
                <a:gd name="T15" fmla="*/ 82 h 132"/>
                <a:gd name="T16" fmla="*/ 59 w 83"/>
                <a:gd name="T17" fmla="*/ 76 h 132"/>
                <a:gd name="T18" fmla="*/ 62 w 83"/>
                <a:gd name="T19" fmla="*/ 70 h 132"/>
                <a:gd name="T20" fmla="*/ 67 w 83"/>
                <a:gd name="T21" fmla="*/ 69 h 132"/>
                <a:gd name="T22" fmla="*/ 64 w 83"/>
                <a:gd name="T23" fmla="*/ 64 h 132"/>
                <a:gd name="T24" fmla="*/ 68 w 83"/>
                <a:gd name="T25" fmla="*/ 65 h 132"/>
                <a:gd name="T26" fmla="*/ 70 w 83"/>
                <a:gd name="T27" fmla="*/ 65 h 132"/>
                <a:gd name="T28" fmla="*/ 69 w 83"/>
                <a:gd name="T29" fmla="*/ 62 h 132"/>
                <a:gd name="T30" fmla="*/ 69 w 83"/>
                <a:gd name="T31" fmla="*/ 60 h 132"/>
                <a:gd name="T32" fmla="*/ 68 w 83"/>
                <a:gd name="T33" fmla="*/ 59 h 132"/>
                <a:gd name="T34" fmla="*/ 75 w 83"/>
                <a:gd name="T35" fmla="*/ 58 h 132"/>
                <a:gd name="T36" fmla="*/ 75 w 83"/>
                <a:gd name="T37" fmla="*/ 55 h 132"/>
                <a:gd name="T38" fmla="*/ 75 w 83"/>
                <a:gd name="T39" fmla="*/ 51 h 132"/>
                <a:gd name="T40" fmla="*/ 71 w 83"/>
                <a:gd name="T41" fmla="*/ 52 h 132"/>
                <a:gd name="T42" fmla="*/ 78 w 83"/>
                <a:gd name="T43" fmla="*/ 46 h 132"/>
                <a:gd name="T44" fmla="*/ 74 w 83"/>
                <a:gd name="T45" fmla="*/ 47 h 132"/>
                <a:gd name="T46" fmla="*/ 75 w 83"/>
                <a:gd name="T47" fmla="*/ 43 h 132"/>
                <a:gd name="T48" fmla="*/ 80 w 83"/>
                <a:gd name="T49" fmla="*/ 42 h 132"/>
                <a:gd name="T50" fmla="*/ 80 w 83"/>
                <a:gd name="T51" fmla="*/ 35 h 132"/>
                <a:gd name="T52" fmla="*/ 74 w 83"/>
                <a:gd name="T53" fmla="*/ 36 h 132"/>
                <a:gd name="T54" fmla="*/ 71 w 83"/>
                <a:gd name="T55" fmla="*/ 36 h 132"/>
                <a:gd name="T56" fmla="*/ 69 w 83"/>
                <a:gd name="T57" fmla="*/ 38 h 132"/>
                <a:gd name="T58" fmla="*/ 67 w 83"/>
                <a:gd name="T59" fmla="*/ 36 h 132"/>
                <a:gd name="T60" fmla="*/ 66 w 83"/>
                <a:gd name="T61" fmla="*/ 31 h 132"/>
                <a:gd name="T62" fmla="*/ 61 w 83"/>
                <a:gd name="T63" fmla="*/ 23 h 132"/>
                <a:gd name="T64" fmla="*/ 61 w 83"/>
                <a:gd name="T65" fmla="*/ 22 h 132"/>
                <a:gd name="T66" fmla="*/ 53 w 83"/>
                <a:gd name="T67" fmla="*/ 11 h 132"/>
                <a:gd name="T68" fmla="*/ 50 w 83"/>
                <a:gd name="T69" fmla="*/ 5 h 132"/>
                <a:gd name="T70" fmla="*/ 42 w 83"/>
                <a:gd name="T71" fmla="*/ 1 h 132"/>
                <a:gd name="T72" fmla="*/ 42 w 83"/>
                <a:gd name="T73" fmla="*/ 6 h 132"/>
                <a:gd name="T74" fmla="*/ 42 w 83"/>
                <a:gd name="T75" fmla="*/ 15 h 132"/>
                <a:gd name="T76" fmla="*/ 34 w 83"/>
                <a:gd name="T77" fmla="*/ 25 h 132"/>
                <a:gd name="T78" fmla="*/ 34 w 83"/>
                <a:gd name="T79" fmla="*/ 32 h 132"/>
                <a:gd name="T80" fmla="*/ 27 w 83"/>
                <a:gd name="T81" fmla="*/ 36 h 132"/>
                <a:gd name="T82" fmla="*/ 19 w 83"/>
                <a:gd name="T83" fmla="*/ 34 h 132"/>
                <a:gd name="T84" fmla="*/ 11 w 83"/>
                <a:gd name="T85" fmla="*/ 34 h 132"/>
                <a:gd name="T86" fmla="*/ 9 w 83"/>
                <a:gd name="T87" fmla="*/ 31 h 132"/>
                <a:gd name="T88" fmla="*/ 5 w 83"/>
                <a:gd name="T89" fmla="*/ 32 h 132"/>
                <a:gd name="T90" fmla="*/ 2 w 83"/>
                <a:gd name="T91" fmla="*/ 37 h 132"/>
                <a:gd name="T92" fmla="*/ 0 w 83"/>
                <a:gd name="T93" fmla="*/ 45 h 132"/>
                <a:gd name="T94" fmla="*/ 5 w 83"/>
                <a:gd name="T95" fmla="*/ 55 h 132"/>
                <a:gd name="T96" fmla="*/ 8 w 83"/>
                <a:gd name="T97" fmla="*/ 60 h 132"/>
                <a:gd name="T98" fmla="*/ 17 w 83"/>
                <a:gd name="T99" fmla="*/ 66 h 132"/>
                <a:gd name="T100" fmla="*/ 20 w 83"/>
                <a:gd name="T101" fmla="*/ 76 h 132"/>
                <a:gd name="T102" fmla="*/ 22 w 83"/>
                <a:gd name="T103" fmla="*/ 80 h 132"/>
                <a:gd name="T104" fmla="*/ 23 w 83"/>
                <a:gd name="T105" fmla="*/ 85 h 132"/>
                <a:gd name="T106" fmla="*/ 28 w 83"/>
                <a:gd name="T107" fmla="*/ 91 h 132"/>
                <a:gd name="T108" fmla="*/ 30 w 83"/>
                <a:gd name="T109" fmla="*/ 93 h 132"/>
                <a:gd name="T110" fmla="*/ 33 w 83"/>
                <a:gd name="T111" fmla="*/ 94 h 132"/>
                <a:gd name="T112" fmla="*/ 33 w 83"/>
                <a:gd name="T113" fmla="*/ 106 h 132"/>
                <a:gd name="T114" fmla="*/ 31 w 83"/>
                <a:gd name="T115" fmla="*/ 113 h 132"/>
                <a:gd name="T116" fmla="*/ 32 w 83"/>
                <a:gd name="T117" fmla="*/ 120 h 132"/>
                <a:gd name="T118" fmla="*/ 35 w 83"/>
                <a:gd name="T119" fmla="*/ 127 h 132"/>
                <a:gd name="T120" fmla="*/ 44 w 83"/>
                <a:gd name="T121" fmla="*/ 12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" h="132"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6" y="127"/>
                    <a:pt x="46" y="127"/>
                    <a:pt x="46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2" y="127"/>
                    <a:pt x="52" y="127"/>
                    <a:pt x="51" y="126"/>
                  </a:cubicBezTo>
                  <a:cubicBezTo>
                    <a:pt x="51" y="125"/>
                    <a:pt x="51" y="125"/>
                    <a:pt x="52" y="124"/>
                  </a:cubicBezTo>
                  <a:cubicBezTo>
                    <a:pt x="52" y="123"/>
                    <a:pt x="52" y="123"/>
                    <a:pt x="51" y="122"/>
                  </a:cubicBezTo>
                  <a:cubicBezTo>
                    <a:pt x="51" y="121"/>
                    <a:pt x="52" y="122"/>
                    <a:pt x="52" y="122"/>
                  </a:cubicBezTo>
                  <a:cubicBezTo>
                    <a:pt x="53" y="122"/>
                    <a:pt x="53" y="121"/>
                    <a:pt x="52" y="120"/>
                  </a:cubicBezTo>
                  <a:cubicBezTo>
                    <a:pt x="52" y="120"/>
                    <a:pt x="52" y="118"/>
                    <a:pt x="52" y="117"/>
                  </a:cubicBezTo>
                  <a:cubicBezTo>
                    <a:pt x="52" y="115"/>
                    <a:pt x="51" y="115"/>
                    <a:pt x="51" y="115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1" y="106"/>
                    <a:pt x="51" y="106"/>
                    <a:pt x="51" y="106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5"/>
                    <a:pt x="48" y="105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5" y="103"/>
                    <a:pt x="45" y="103"/>
                    <a:pt x="45" y="103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2" y="95"/>
                    <a:pt x="42" y="95"/>
                    <a:pt x="42" y="95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5"/>
                    <a:pt x="75" y="55"/>
                    <a:pt x="75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8"/>
                    <a:pt x="71" y="38"/>
                    <a:pt x="71" y="38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7" y="65"/>
                    <a:pt x="17" y="65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30" y="107"/>
                    <a:pt x="30" y="107"/>
                    <a:pt x="30" y="107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8" y="125"/>
                    <a:pt x="38" y="125"/>
                    <a:pt x="38" y="125"/>
                  </a:cubicBezTo>
                  <a:cubicBezTo>
                    <a:pt x="39" y="125"/>
                    <a:pt x="39" y="125"/>
                    <a:pt x="39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41" y="125"/>
                    <a:pt x="41" y="125"/>
                    <a:pt x="41" y="126"/>
                  </a:cubicBezTo>
                  <a:cubicBezTo>
                    <a:pt x="41" y="126"/>
                    <a:pt x="42" y="126"/>
                    <a:pt x="42" y="126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26"/>
                    <a:pt x="44" y="126"/>
                    <a:pt x="44" y="12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64"/>
            <p:cNvSpPr>
              <a:spLocks/>
            </p:cNvSpPr>
            <p:nvPr userDrawn="1"/>
          </p:nvSpPr>
          <p:spPr bwMode="auto">
            <a:xfrm>
              <a:off x="1492250" y="11556686"/>
              <a:ext cx="336550" cy="441325"/>
            </a:xfrm>
            <a:custGeom>
              <a:avLst/>
              <a:gdLst>
                <a:gd name="T0" fmla="*/ 6 w 87"/>
                <a:gd name="T1" fmla="*/ 24 h 114"/>
                <a:gd name="T2" fmla="*/ 6 w 87"/>
                <a:gd name="T3" fmla="*/ 25 h 114"/>
                <a:gd name="T4" fmla="*/ 6 w 87"/>
                <a:gd name="T5" fmla="*/ 30 h 114"/>
                <a:gd name="T6" fmla="*/ 6 w 87"/>
                <a:gd name="T7" fmla="*/ 35 h 114"/>
                <a:gd name="T8" fmla="*/ 11 w 87"/>
                <a:gd name="T9" fmla="*/ 37 h 114"/>
                <a:gd name="T10" fmla="*/ 19 w 87"/>
                <a:gd name="T11" fmla="*/ 42 h 114"/>
                <a:gd name="T12" fmla="*/ 23 w 87"/>
                <a:gd name="T13" fmla="*/ 54 h 114"/>
                <a:gd name="T14" fmla="*/ 22 w 87"/>
                <a:gd name="T15" fmla="*/ 55 h 114"/>
                <a:gd name="T16" fmla="*/ 9 w 87"/>
                <a:gd name="T17" fmla="*/ 77 h 114"/>
                <a:gd name="T18" fmla="*/ 22 w 87"/>
                <a:gd name="T19" fmla="*/ 95 h 114"/>
                <a:gd name="T20" fmla="*/ 22 w 87"/>
                <a:gd name="T21" fmla="*/ 96 h 114"/>
                <a:gd name="T22" fmla="*/ 17 w 87"/>
                <a:gd name="T23" fmla="*/ 108 h 114"/>
                <a:gd name="T24" fmla="*/ 16 w 87"/>
                <a:gd name="T25" fmla="*/ 111 h 114"/>
                <a:gd name="T26" fmla="*/ 21 w 87"/>
                <a:gd name="T27" fmla="*/ 114 h 114"/>
                <a:gd name="T28" fmla="*/ 22 w 87"/>
                <a:gd name="T29" fmla="*/ 110 h 114"/>
                <a:gd name="T30" fmla="*/ 28 w 87"/>
                <a:gd name="T31" fmla="*/ 103 h 114"/>
                <a:gd name="T32" fmla="*/ 28 w 87"/>
                <a:gd name="T33" fmla="*/ 103 h 114"/>
                <a:gd name="T34" fmla="*/ 38 w 87"/>
                <a:gd name="T35" fmla="*/ 108 h 114"/>
                <a:gd name="T36" fmla="*/ 55 w 87"/>
                <a:gd name="T37" fmla="*/ 114 h 114"/>
                <a:gd name="T38" fmla="*/ 59 w 87"/>
                <a:gd name="T39" fmla="*/ 112 h 114"/>
                <a:gd name="T40" fmla="*/ 66 w 87"/>
                <a:gd name="T41" fmla="*/ 109 h 114"/>
                <a:gd name="T42" fmla="*/ 74 w 87"/>
                <a:gd name="T43" fmla="*/ 113 h 114"/>
                <a:gd name="T44" fmla="*/ 75 w 87"/>
                <a:gd name="T45" fmla="*/ 106 h 114"/>
                <a:gd name="T46" fmla="*/ 75 w 87"/>
                <a:gd name="T47" fmla="*/ 97 h 114"/>
                <a:gd name="T48" fmla="*/ 75 w 87"/>
                <a:gd name="T49" fmla="*/ 97 h 114"/>
                <a:gd name="T50" fmla="*/ 69 w 87"/>
                <a:gd name="T51" fmla="*/ 99 h 114"/>
                <a:gd name="T52" fmla="*/ 64 w 87"/>
                <a:gd name="T53" fmla="*/ 97 h 114"/>
                <a:gd name="T54" fmla="*/ 64 w 87"/>
                <a:gd name="T55" fmla="*/ 96 h 114"/>
                <a:gd name="T56" fmla="*/ 61 w 87"/>
                <a:gd name="T57" fmla="*/ 77 h 114"/>
                <a:gd name="T58" fmla="*/ 65 w 87"/>
                <a:gd name="T59" fmla="*/ 72 h 114"/>
                <a:gd name="T60" fmla="*/ 67 w 87"/>
                <a:gd name="T61" fmla="*/ 69 h 114"/>
                <a:gd name="T62" fmla="*/ 67 w 87"/>
                <a:gd name="T63" fmla="*/ 65 h 114"/>
                <a:gd name="T64" fmla="*/ 70 w 87"/>
                <a:gd name="T65" fmla="*/ 56 h 114"/>
                <a:gd name="T66" fmla="*/ 80 w 87"/>
                <a:gd name="T67" fmla="*/ 50 h 114"/>
                <a:gd name="T68" fmla="*/ 85 w 87"/>
                <a:gd name="T69" fmla="*/ 47 h 114"/>
                <a:gd name="T70" fmla="*/ 86 w 87"/>
                <a:gd name="T71" fmla="*/ 44 h 114"/>
                <a:gd name="T72" fmla="*/ 86 w 87"/>
                <a:gd name="T73" fmla="*/ 39 h 114"/>
                <a:gd name="T74" fmla="*/ 87 w 87"/>
                <a:gd name="T75" fmla="*/ 33 h 114"/>
                <a:gd name="T76" fmla="*/ 86 w 87"/>
                <a:gd name="T77" fmla="*/ 33 h 114"/>
                <a:gd name="T78" fmla="*/ 84 w 87"/>
                <a:gd name="T79" fmla="*/ 34 h 114"/>
                <a:gd name="T80" fmla="*/ 80 w 87"/>
                <a:gd name="T81" fmla="*/ 35 h 114"/>
                <a:gd name="T82" fmla="*/ 76 w 87"/>
                <a:gd name="T83" fmla="*/ 34 h 114"/>
                <a:gd name="T84" fmla="*/ 74 w 87"/>
                <a:gd name="T85" fmla="*/ 32 h 114"/>
                <a:gd name="T86" fmla="*/ 70 w 87"/>
                <a:gd name="T87" fmla="*/ 29 h 114"/>
                <a:gd name="T88" fmla="*/ 56 w 87"/>
                <a:gd name="T89" fmla="*/ 23 h 114"/>
                <a:gd name="T90" fmla="*/ 55 w 87"/>
                <a:gd name="T91" fmla="*/ 22 h 114"/>
                <a:gd name="T92" fmla="*/ 54 w 87"/>
                <a:gd name="T93" fmla="*/ 22 h 114"/>
                <a:gd name="T94" fmla="*/ 52 w 87"/>
                <a:gd name="T95" fmla="*/ 22 h 114"/>
                <a:gd name="T96" fmla="*/ 40 w 87"/>
                <a:gd name="T97" fmla="*/ 18 h 114"/>
                <a:gd name="T98" fmla="*/ 39 w 87"/>
                <a:gd name="T99" fmla="*/ 5 h 114"/>
                <a:gd name="T100" fmla="*/ 41 w 87"/>
                <a:gd name="T101" fmla="*/ 1 h 114"/>
                <a:gd name="T102" fmla="*/ 40 w 87"/>
                <a:gd name="T103" fmla="*/ 0 h 114"/>
                <a:gd name="T104" fmla="*/ 39 w 87"/>
                <a:gd name="T105" fmla="*/ 1 h 114"/>
                <a:gd name="T106" fmla="*/ 27 w 87"/>
                <a:gd name="T107" fmla="*/ 6 h 114"/>
                <a:gd name="T108" fmla="*/ 27 w 87"/>
                <a:gd name="T109" fmla="*/ 6 h 114"/>
                <a:gd name="T110" fmla="*/ 20 w 87"/>
                <a:gd name="T111" fmla="*/ 3 h 114"/>
                <a:gd name="T112" fmla="*/ 8 w 87"/>
                <a:gd name="T113" fmla="*/ 15 h 114"/>
                <a:gd name="T114" fmla="*/ 0 w 87"/>
                <a:gd name="T115" fmla="*/ 20 h 114"/>
                <a:gd name="T116" fmla="*/ 6 w 87"/>
                <a:gd name="T117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7" h="114">
                  <a:moveTo>
                    <a:pt x="6" y="24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6" y="27"/>
                    <a:pt x="6" y="29"/>
                    <a:pt x="6" y="30"/>
                  </a:cubicBezTo>
                  <a:cubicBezTo>
                    <a:pt x="6" y="32"/>
                    <a:pt x="6" y="34"/>
                    <a:pt x="6" y="35"/>
                  </a:cubicBezTo>
                  <a:cubicBezTo>
                    <a:pt x="7" y="36"/>
                    <a:pt x="9" y="37"/>
                    <a:pt x="11" y="37"/>
                  </a:cubicBezTo>
                  <a:cubicBezTo>
                    <a:pt x="14" y="38"/>
                    <a:pt x="17" y="39"/>
                    <a:pt x="19" y="42"/>
                  </a:cubicBezTo>
                  <a:cubicBezTo>
                    <a:pt x="22" y="45"/>
                    <a:pt x="24" y="50"/>
                    <a:pt x="23" y="54"/>
                  </a:cubicBezTo>
                  <a:cubicBezTo>
                    <a:pt x="23" y="54"/>
                    <a:pt x="23" y="55"/>
                    <a:pt x="22" y="55"/>
                  </a:cubicBezTo>
                  <a:cubicBezTo>
                    <a:pt x="18" y="62"/>
                    <a:pt x="12" y="70"/>
                    <a:pt x="9" y="77"/>
                  </a:cubicBezTo>
                  <a:cubicBezTo>
                    <a:pt x="15" y="82"/>
                    <a:pt x="19" y="89"/>
                    <a:pt x="22" y="95"/>
                  </a:cubicBezTo>
                  <a:cubicBezTo>
                    <a:pt x="22" y="95"/>
                    <a:pt x="22" y="96"/>
                    <a:pt x="22" y="96"/>
                  </a:cubicBezTo>
                  <a:cubicBezTo>
                    <a:pt x="23" y="101"/>
                    <a:pt x="20" y="104"/>
                    <a:pt x="17" y="108"/>
                  </a:cubicBezTo>
                  <a:cubicBezTo>
                    <a:pt x="17" y="109"/>
                    <a:pt x="16" y="110"/>
                    <a:pt x="16" y="111"/>
                  </a:cubicBezTo>
                  <a:cubicBezTo>
                    <a:pt x="17" y="112"/>
                    <a:pt x="19" y="113"/>
                    <a:pt x="21" y="114"/>
                  </a:cubicBezTo>
                  <a:cubicBezTo>
                    <a:pt x="21" y="113"/>
                    <a:pt x="22" y="111"/>
                    <a:pt x="22" y="110"/>
                  </a:cubicBezTo>
                  <a:cubicBezTo>
                    <a:pt x="23" y="107"/>
                    <a:pt x="24" y="104"/>
                    <a:pt x="28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3" y="104"/>
                    <a:pt x="36" y="106"/>
                    <a:pt x="38" y="108"/>
                  </a:cubicBezTo>
                  <a:cubicBezTo>
                    <a:pt x="41" y="110"/>
                    <a:pt x="45" y="113"/>
                    <a:pt x="55" y="114"/>
                  </a:cubicBezTo>
                  <a:cubicBezTo>
                    <a:pt x="57" y="114"/>
                    <a:pt x="58" y="113"/>
                    <a:pt x="59" y="112"/>
                  </a:cubicBezTo>
                  <a:cubicBezTo>
                    <a:pt x="60" y="110"/>
                    <a:pt x="62" y="109"/>
                    <a:pt x="66" y="109"/>
                  </a:cubicBezTo>
                  <a:cubicBezTo>
                    <a:pt x="68" y="110"/>
                    <a:pt x="71" y="111"/>
                    <a:pt x="74" y="113"/>
                  </a:cubicBezTo>
                  <a:cubicBezTo>
                    <a:pt x="75" y="110"/>
                    <a:pt x="76" y="108"/>
                    <a:pt x="75" y="106"/>
                  </a:cubicBezTo>
                  <a:cubicBezTo>
                    <a:pt x="74" y="102"/>
                    <a:pt x="75" y="99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3" y="98"/>
                    <a:pt x="72" y="99"/>
                    <a:pt x="69" y="99"/>
                  </a:cubicBezTo>
                  <a:cubicBezTo>
                    <a:pt x="68" y="99"/>
                    <a:pt x="66" y="98"/>
                    <a:pt x="64" y="97"/>
                  </a:cubicBezTo>
                  <a:cubicBezTo>
                    <a:pt x="64" y="97"/>
                    <a:pt x="64" y="97"/>
                    <a:pt x="64" y="96"/>
                  </a:cubicBezTo>
                  <a:cubicBezTo>
                    <a:pt x="60" y="91"/>
                    <a:pt x="61" y="83"/>
                    <a:pt x="61" y="77"/>
                  </a:cubicBezTo>
                  <a:cubicBezTo>
                    <a:pt x="62" y="75"/>
                    <a:pt x="63" y="73"/>
                    <a:pt x="65" y="72"/>
                  </a:cubicBezTo>
                  <a:cubicBezTo>
                    <a:pt x="66" y="71"/>
                    <a:pt x="66" y="70"/>
                    <a:pt x="67" y="69"/>
                  </a:cubicBezTo>
                  <a:cubicBezTo>
                    <a:pt x="67" y="68"/>
                    <a:pt x="67" y="66"/>
                    <a:pt x="67" y="65"/>
                  </a:cubicBezTo>
                  <a:cubicBezTo>
                    <a:pt x="67" y="62"/>
                    <a:pt x="68" y="59"/>
                    <a:pt x="70" y="56"/>
                  </a:cubicBezTo>
                  <a:cubicBezTo>
                    <a:pt x="73" y="53"/>
                    <a:pt x="76" y="51"/>
                    <a:pt x="80" y="50"/>
                  </a:cubicBezTo>
                  <a:cubicBezTo>
                    <a:pt x="82" y="49"/>
                    <a:pt x="84" y="48"/>
                    <a:pt x="85" y="47"/>
                  </a:cubicBezTo>
                  <a:cubicBezTo>
                    <a:pt x="86" y="46"/>
                    <a:pt x="86" y="45"/>
                    <a:pt x="86" y="44"/>
                  </a:cubicBezTo>
                  <a:cubicBezTo>
                    <a:pt x="86" y="43"/>
                    <a:pt x="86" y="42"/>
                    <a:pt x="86" y="39"/>
                  </a:cubicBezTo>
                  <a:cubicBezTo>
                    <a:pt x="87" y="38"/>
                    <a:pt x="87" y="34"/>
                    <a:pt x="87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33"/>
                    <a:pt x="85" y="33"/>
                    <a:pt x="84" y="34"/>
                  </a:cubicBezTo>
                  <a:cubicBezTo>
                    <a:pt x="83" y="34"/>
                    <a:pt x="81" y="35"/>
                    <a:pt x="80" y="35"/>
                  </a:cubicBezTo>
                  <a:cubicBezTo>
                    <a:pt x="78" y="35"/>
                    <a:pt x="77" y="35"/>
                    <a:pt x="76" y="34"/>
                  </a:cubicBezTo>
                  <a:cubicBezTo>
                    <a:pt x="75" y="34"/>
                    <a:pt x="75" y="33"/>
                    <a:pt x="74" y="32"/>
                  </a:cubicBezTo>
                  <a:cubicBezTo>
                    <a:pt x="73" y="30"/>
                    <a:pt x="71" y="29"/>
                    <a:pt x="70" y="29"/>
                  </a:cubicBezTo>
                  <a:cubicBezTo>
                    <a:pt x="62" y="28"/>
                    <a:pt x="58" y="25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49" y="22"/>
                    <a:pt x="44" y="22"/>
                    <a:pt x="40" y="18"/>
                  </a:cubicBezTo>
                  <a:cubicBezTo>
                    <a:pt x="36" y="13"/>
                    <a:pt x="38" y="8"/>
                    <a:pt x="39" y="5"/>
                  </a:cubicBezTo>
                  <a:cubicBezTo>
                    <a:pt x="40" y="4"/>
                    <a:pt x="41" y="1"/>
                    <a:pt x="41" y="1"/>
                  </a:cubicBezTo>
                  <a:cubicBezTo>
                    <a:pt x="41" y="1"/>
                    <a:pt x="40" y="1"/>
                    <a:pt x="40" y="0"/>
                  </a:cubicBezTo>
                  <a:cubicBezTo>
                    <a:pt x="40" y="0"/>
                    <a:pt x="39" y="1"/>
                    <a:pt x="39" y="1"/>
                  </a:cubicBezTo>
                  <a:cubicBezTo>
                    <a:pt x="37" y="3"/>
                    <a:pt x="34" y="5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5" y="6"/>
                    <a:pt x="22" y="5"/>
                    <a:pt x="20" y="3"/>
                  </a:cubicBezTo>
                  <a:cubicBezTo>
                    <a:pt x="19" y="8"/>
                    <a:pt x="17" y="13"/>
                    <a:pt x="8" y="15"/>
                  </a:cubicBezTo>
                  <a:cubicBezTo>
                    <a:pt x="2" y="15"/>
                    <a:pt x="0" y="18"/>
                    <a:pt x="0" y="20"/>
                  </a:cubicBezTo>
                  <a:cubicBezTo>
                    <a:pt x="2" y="21"/>
                    <a:pt x="5" y="22"/>
                    <a:pt x="6" y="2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65"/>
            <p:cNvSpPr>
              <a:spLocks/>
            </p:cNvSpPr>
            <p:nvPr userDrawn="1"/>
          </p:nvSpPr>
          <p:spPr bwMode="auto">
            <a:xfrm>
              <a:off x="5568950" y="9658036"/>
              <a:ext cx="30163" cy="46038"/>
            </a:xfrm>
            <a:custGeom>
              <a:avLst/>
              <a:gdLst>
                <a:gd name="T0" fmla="*/ 1 w 8"/>
                <a:gd name="T1" fmla="*/ 7 h 12"/>
                <a:gd name="T2" fmla="*/ 2 w 8"/>
                <a:gd name="T3" fmla="*/ 8 h 12"/>
                <a:gd name="T4" fmla="*/ 2 w 8"/>
                <a:gd name="T5" fmla="*/ 9 h 12"/>
                <a:gd name="T6" fmla="*/ 3 w 8"/>
                <a:gd name="T7" fmla="*/ 10 h 12"/>
                <a:gd name="T8" fmla="*/ 4 w 8"/>
                <a:gd name="T9" fmla="*/ 10 h 12"/>
                <a:gd name="T10" fmla="*/ 5 w 8"/>
                <a:gd name="T11" fmla="*/ 11 h 12"/>
                <a:gd name="T12" fmla="*/ 6 w 8"/>
                <a:gd name="T13" fmla="*/ 12 h 12"/>
                <a:gd name="T14" fmla="*/ 6 w 8"/>
                <a:gd name="T15" fmla="*/ 12 h 12"/>
                <a:gd name="T16" fmla="*/ 7 w 8"/>
                <a:gd name="T17" fmla="*/ 11 h 12"/>
                <a:gd name="T18" fmla="*/ 8 w 8"/>
                <a:gd name="T19" fmla="*/ 8 h 12"/>
                <a:gd name="T20" fmla="*/ 8 w 8"/>
                <a:gd name="T21" fmla="*/ 3 h 12"/>
                <a:gd name="T22" fmla="*/ 7 w 8"/>
                <a:gd name="T23" fmla="*/ 3 h 12"/>
                <a:gd name="T24" fmla="*/ 5 w 8"/>
                <a:gd name="T25" fmla="*/ 1 h 12"/>
                <a:gd name="T26" fmla="*/ 3 w 8"/>
                <a:gd name="T27" fmla="*/ 0 h 12"/>
                <a:gd name="T28" fmla="*/ 2 w 8"/>
                <a:gd name="T29" fmla="*/ 0 h 12"/>
                <a:gd name="T30" fmla="*/ 2 w 8"/>
                <a:gd name="T31" fmla="*/ 0 h 12"/>
                <a:gd name="T32" fmla="*/ 1 w 8"/>
                <a:gd name="T33" fmla="*/ 1 h 12"/>
                <a:gd name="T34" fmla="*/ 0 w 8"/>
                <a:gd name="T35" fmla="*/ 1 h 12"/>
                <a:gd name="T36" fmla="*/ 0 w 8"/>
                <a:gd name="T37" fmla="*/ 2 h 12"/>
                <a:gd name="T38" fmla="*/ 0 w 8"/>
                <a:gd name="T39" fmla="*/ 3 h 12"/>
                <a:gd name="T40" fmla="*/ 0 w 8"/>
                <a:gd name="T41" fmla="*/ 5 h 12"/>
                <a:gd name="T42" fmla="*/ 0 w 8"/>
                <a:gd name="T43" fmla="*/ 5 h 12"/>
                <a:gd name="T44" fmla="*/ 0 w 8"/>
                <a:gd name="T45" fmla="*/ 6 h 12"/>
                <a:gd name="T46" fmla="*/ 1 w 8"/>
                <a:gd name="T4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2">
                  <a:moveTo>
                    <a:pt x="1" y="7"/>
                  </a:moveTo>
                  <a:cubicBezTo>
                    <a:pt x="1" y="8"/>
                    <a:pt x="1" y="8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1"/>
                    <a:pt x="5" y="11"/>
                  </a:cubicBezTo>
                  <a:cubicBezTo>
                    <a:pt x="5" y="11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66"/>
            <p:cNvSpPr>
              <a:spLocks/>
            </p:cNvSpPr>
            <p:nvPr userDrawn="1"/>
          </p:nvSpPr>
          <p:spPr bwMode="auto">
            <a:xfrm>
              <a:off x="1082675" y="11951974"/>
              <a:ext cx="7938" cy="0"/>
            </a:xfrm>
            <a:custGeom>
              <a:avLst/>
              <a:gdLst>
                <a:gd name="T0" fmla="*/ 0 w 5"/>
                <a:gd name="T1" fmla="*/ 5 w 5"/>
                <a:gd name="T2" fmla="*/ 2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67"/>
            <p:cNvSpPr>
              <a:spLocks noEditPoints="1"/>
            </p:cNvSpPr>
            <p:nvPr userDrawn="1"/>
          </p:nvSpPr>
          <p:spPr bwMode="auto">
            <a:xfrm>
              <a:off x="835025" y="11189974"/>
              <a:ext cx="1863725" cy="1133475"/>
            </a:xfrm>
            <a:custGeom>
              <a:avLst/>
              <a:gdLst>
                <a:gd name="T0" fmla="*/ 34 w 482"/>
                <a:gd name="T1" fmla="*/ 173 h 293"/>
                <a:gd name="T2" fmla="*/ 37 w 482"/>
                <a:gd name="T3" fmla="*/ 178 h 293"/>
                <a:gd name="T4" fmla="*/ 51 w 482"/>
                <a:gd name="T5" fmla="*/ 181 h 293"/>
                <a:gd name="T6" fmla="*/ 69 w 482"/>
                <a:gd name="T7" fmla="*/ 197 h 293"/>
                <a:gd name="T8" fmla="*/ 81 w 482"/>
                <a:gd name="T9" fmla="*/ 244 h 293"/>
                <a:gd name="T10" fmla="*/ 128 w 482"/>
                <a:gd name="T11" fmla="*/ 224 h 293"/>
                <a:gd name="T12" fmla="*/ 169 w 482"/>
                <a:gd name="T13" fmla="*/ 232 h 293"/>
                <a:gd name="T14" fmla="*/ 179 w 482"/>
                <a:gd name="T15" fmla="*/ 251 h 293"/>
                <a:gd name="T16" fmla="*/ 186 w 482"/>
                <a:gd name="T17" fmla="*/ 264 h 293"/>
                <a:gd name="T18" fmla="*/ 200 w 482"/>
                <a:gd name="T19" fmla="*/ 279 h 293"/>
                <a:gd name="T20" fmla="*/ 231 w 482"/>
                <a:gd name="T21" fmla="*/ 287 h 293"/>
                <a:gd name="T22" fmla="*/ 241 w 482"/>
                <a:gd name="T23" fmla="*/ 286 h 293"/>
                <a:gd name="T24" fmla="*/ 253 w 482"/>
                <a:gd name="T25" fmla="*/ 276 h 293"/>
                <a:gd name="T26" fmla="*/ 261 w 482"/>
                <a:gd name="T27" fmla="*/ 258 h 293"/>
                <a:gd name="T28" fmla="*/ 274 w 482"/>
                <a:gd name="T29" fmla="*/ 244 h 293"/>
                <a:gd name="T30" fmla="*/ 312 w 482"/>
                <a:gd name="T31" fmla="*/ 238 h 293"/>
                <a:gd name="T32" fmla="*/ 340 w 482"/>
                <a:gd name="T33" fmla="*/ 219 h 293"/>
                <a:gd name="T34" fmla="*/ 370 w 482"/>
                <a:gd name="T35" fmla="*/ 210 h 293"/>
                <a:gd name="T36" fmla="*/ 403 w 482"/>
                <a:gd name="T37" fmla="*/ 217 h 293"/>
                <a:gd name="T38" fmla="*/ 431 w 482"/>
                <a:gd name="T39" fmla="*/ 236 h 293"/>
                <a:gd name="T40" fmla="*/ 465 w 482"/>
                <a:gd name="T41" fmla="*/ 228 h 293"/>
                <a:gd name="T42" fmla="*/ 475 w 482"/>
                <a:gd name="T43" fmla="*/ 219 h 293"/>
                <a:gd name="T44" fmla="*/ 464 w 482"/>
                <a:gd name="T45" fmla="*/ 206 h 293"/>
                <a:gd name="T46" fmla="*/ 403 w 482"/>
                <a:gd name="T47" fmla="*/ 139 h 293"/>
                <a:gd name="T48" fmla="*/ 376 w 482"/>
                <a:gd name="T49" fmla="*/ 129 h 293"/>
                <a:gd name="T50" fmla="*/ 351 w 482"/>
                <a:gd name="T51" fmla="*/ 110 h 293"/>
                <a:gd name="T52" fmla="*/ 327 w 482"/>
                <a:gd name="T53" fmla="*/ 87 h 293"/>
                <a:gd name="T54" fmla="*/ 301 w 482"/>
                <a:gd name="T55" fmla="*/ 62 h 293"/>
                <a:gd name="T56" fmla="*/ 284 w 482"/>
                <a:gd name="T57" fmla="*/ 53 h 293"/>
                <a:gd name="T58" fmla="*/ 264 w 482"/>
                <a:gd name="T59" fmla="*/ 41 h 293"/>
                <a:gd name="T60" fmla="*/ 255 w 482"/>
                <a:gd name="T61" fmla="*/ 25 h 293"/>
                <a:gd name="T62" fmla="*/ 239 w 482"/>
                <a:gd name="T63" fmla="*/ 23 h 293"/>
                <a:gd name="T64" fmla="*/ 208 w 482"/>
                <a:gd name="T65" fmla="*/ 19 h 293"/>
                <a:gd name="T66" fmla="*/ 170 w 482"/>
                <a:gd name="T67" fmla="*/ 8 h 293"/>
                <a:gd name="T68" fmla="*/ 151 w 482"/>
                <a:gd name="T69" fmla="*/ 28 h 293"/>
                <a:gd name="T70" fmla="*/ 118 w 482"/>
                <a:gd name="T71" fmla="*/ 26 h 293"/>
                <a:gd name="T72" fmla="*/ 86 w 482"/>
                <a:gd name="T73" fmla="*/ 50 h 293"/>
                <a:gd name="T74" fmla="*/ 68 w 482"/>
                <a:gd name="T75" fmla="*/ 91 h 293"/>
                <a:gd name="T76" fmla="*/ 67 w 482"/>
                <a:gd name="T77" fmla="*/ 107 h 293"/>
                <a:gd name="T78" fmla="*/ 48 w 482"/>
                <a:gd name="T79" fmla="*/ 110 h 293"/>
                <a:gd name="T80" fmla="*/ 18 w 482"/>
                <a:gd name="T81" fmla="*/ 102 h 293"/>
                <a:gd name="T82" fmla="*/ 185 w 482"/>
                <a:gd name="T83" fmla="*/ 90 h 293"/>
                <a:gd name="T84" fmla="*/ 213 w 482"/>
                <a:gd name="T85" fmla="*/ 90 h 293"/>
                <a:gd name="T86" fmla="*/ 226 w 482"/>
                <a:gd name="T87" fmla="*/ 111 h 293"/>
                <a:gd name="T88" fmla="*/ 250 w 482"/>
                <a:gd name="T89" fmla="*/ 124 h 293"/>
                <a:gd name="T90" fmla="*/ 262 w 482"/>
                <a:gd name="T91" fmla="*/ 137 h 293"/>
                <a:gd name="T92" fmla="*/ 245 w 482"/>
                <a:gd name="T93" fmla="*/ 155 h 293"/>
                <a:gd name="T94" fmla="*/ 237 w 482"/>
                <a:gd name="T95" fmla="*/ 173 h 293"/>
                <a:gd name="T96" fmla="*/ 251 w 482"/>
                <a:gd name="T97" fmla="*/ 194 h 293"/>
                <a:gd name="T98" fmla="*/ 243 w 482"/>
                <a:gd name="T99" fmla="*/ 215 h 293"/>
                <a:gd name="T100" fmla="*/ 199 w 482"/>
                <a:gd name="T101" fmla="*/ 204 h 293"/>
                <a:gd name="T102" fmla="*/ 180 w 482"/>
                <a:gd name="T103" fmla="*/ 209 h 293"/>
                <a:gd name="T104" fmla="*/ 174 w 482"/>
                <a:gd name="T105" fmla="*/ 176 h 293"/>
                <a:gd name="T106" fmla="*/ 172 w 482"/>
                <a:gd name="T107" fmla="*/ 133 h 293"/>
                <a:gd name="T108" fmla="*/ 164 w 482"/>
                <a:gd name="T109" fmla="*/ 11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2" h="293">
                  <a:moveTo>
                    <a:pt x="2" y="127"/>
                  </a:moveTo>
                  <a:cubicBezTo>
                    <a:pt x="3" y="131"/>
                    <a:pt x="8" y="133"/>
                    <a:pt x="12" y="134"/>
                  </a:cubicBezTo>
                  <a:cubicBezTo>
                    <a:pt x="14" y="135"/>
                    <a:pt x="17" y="136"/>
                    <a:pt x="18" y="137"/>
                  </a:cubicBezTo>
                  <a:cubicBezTo>
                    <a:pt x="27" y="145"/>
                    <a:pt x="35" y="154"/>
                    <a:pt x="40" y="167"/>
                  </a:cubicBezTo>
                  <a:cubicBezTo>
                    <a:pt x="40" y="169"/>
                    <a:pt x="38" y="171"/>
                    <a:pt x="34" y="173"/>
                  </a:cubicBezTo>
                  <a:cubicBezTo>
                    <a:pt x="31" y="175"/>
                    <a:pt x="28" y="177"/>
                    <a:pt x="28" y="180"/>
                  </a:cubicBezTo>
                  <a:cubicBezTo>
                    <a:pt x="28" y="181"/>
                    <a:pt x="28" y="182"/>
                    <a:pt x="28" y="183"/>
                  </a:cubicBezTo>
                  <a:cubicBezTo>
                    <a:pt x="28" y="183"/>
                    <a:pt x="28" y="183"/>
                    <a:pt x="29" y="182"/>
                  </a:cubicBezTo>
                  <a:cubicBezTo>
                    <a:pt x="30" y="182"/>
                    <a:pt x="31" y="181"/>
                    <a:pt x="32" y="180"/>
                  </a:cubicBezTo>
                  <a:cubicBezTo>
                    <a:pt x="33" y="179"/>
                    <a:pt x="35" y="178"/>
                    <a:pt x="37" y="178"/>
                  </a:cubicBezTo>
                  <a:cubicBezTo>
                    <a:pt x="38" y="178"/>
                    <a:pt x="39" y="179"/>
                    <a:pt x="39" y="179"/>
                  </a:cubicBezTo>
                  <a:cubicBezTo>
                    <a:pt x="40" y="180"/>
                    <a:pt x="41" y="180"/>
                    <a:pt x="41" y="181"/>
                  </a:cubicBezTo>
                  <a:cubicBezTo>
                    <a:pt x="43" y="183"/>
                    <a:pt x="45" y="184"/>
                    <a:pt x="46" y="184"/>
                  </a:cubicBezTo>
                  <a:cubicBezTo>
                    <a:pt x="46" y="184"/>
                    <a:pt x="46" y="184"/>
                    <a:pt x="46" y="184"/>
                  </a:cubicBezTo>
                  <a:cubicBezTo>
                    <a:pt x="50" y="183"/>
                    <a:pt x="50" y="182"/>
                    <a:pt x="51" y="181"/>
                  </a:cubicBezTo>
                  <a:cubicBezTo>
                    <a:pt x="51" y="180"/>
                    <a:pt x="52" y="180"/>
                    <a:pt x="53" y="180"/>
                  </a:cubicBezTo>
                  <a:cubicBezTo>
                    <a:pt x="54" y="179"/>
                    <a:pt x="55" y="180"/>
                    <a:pt x="55" y="180"/>
                  </a:cubicBezTo>
                  <a:cubicBezTo>
                    <a:pt x="57" y="182"/>
                    <a:pt x="59" y="183"/>
                    <a:pt x="61" y="185"/>
                  </a:cubicBezTo>
                  <a:cubicBezTo>
                    <a:pt x="65" y="188"/>
                    <a:pt x="70" y="192"/>
                    <a:pt x="69" y="197"/>
                  </a:cubicBezTo>
                  <a:cubicBezTo>
                    <a:pt x="69" y="197"/>
                    <a:pt x="69" y="197"/>
                    <a:pt x="69" y="197"/>
                  </a:cubicBezTo>
                  <a:cubicBezTo>
                    <a:pt x="69" y="199"/>
                    <a:pt x="69" y="200"/>
                    <a:pt x="74" y="203"/>
                  </a:cubicBezTo>
                  <a:cubicBezTo>
                    <a:pt x="80" y="205"/>
                    <a:pt x="83" y="210"/>
                    <a:pt x="83" y="216"/>
                  </a:cubicBezTo>
                  <a:cubicBezTo>
                    <a:pt x="83" y="216"/>
                    <a:pt x="83" y="216"/>
                    <a:pt x="83" y="216"/>
                  </a:cubicBezTo>
                  <a:cubicBezTo>
                    <a:pt x="83" y="218"/>
                    <a:pt x="83" y="221"/>
                    <a:pt x="82" y="223"/>
                  </a:cubicBezTo>
                  <a:cubicBezTo>
                    <a:pt x="81" y="230"/>
                    <a:pt x="80" y="237"/>
                    <a:pt x="81" y="244"/>
                  </a:cubicBezTo>
                  <a:cubicBezTo>
                    <a:pt x="83" y="247"/>
                    <a:pt x="86" y="249"/>
                    <a:pt x="89" y="249"/>
                  </a:cubicBezTo>
                  <a:cubicBezTo>
                    <a:pt x="101" y="247"/>
                    <a:pt x="105" y="240"/>
                    <a:pt x="105" y="235"/>
                  </a:cubicBezTo>
                  <a:cubicBezTo>
                    <a:pt x="105" y="234"/>
                    <a:pt x="106" y="232"/>
                    <a:pt x="108" y="232"/>
                  </a:cubicBezTo>
                  <a:cubicBezTo>
                    <a:pt x="113" y="232"/>
                    <a:pt x="117" y="229"/>
                    <a:pt x="121" y="227"/>
                  </a:cubicBezTo>
                  <a:cubicBezTo>
                    <a:pt x="124" y="226"/>
                    <a:pt x="126" y="224"/>
                    <a:pt x="128" y="224"/>
                  </a:cubicBezTo>
                  <a:cubicBezTo>
                    <a:pt x="129" y="223"/>
                    <a:pt x="131" y="224"/>
                    <a:pt x="131" y="226"/>
                  </a:cubicBezTo>
                  <a:cubicBezTo>
                    <a:pt x="133" y="230"/>
                    <a:pt x="138" y="239"/>
                    <a:pt x="143" y="240"/>
                  </a:cubicBezTo>
                  <a:cubicBezTo>
                    <a:pt x="145" y="240"/>
                    <a:pt x="146" y="239"/>
                    <a:pt x="147" y="238"/>
                  </a:cubicBezTo>
                  <a:cubicBezTo>
                    <a:pt x="151" y="235"/>
                    <a:pt x="156" y="231"/>
                    <a:pt x="166" y="229"/>
                  </a:cubicBezTo>
                  <a:cubicBezTo>
                    <a:pt x="167" y="229"/>
                    <a:pt x="169" y="230"/>
                    <a:pt x="169" y="232"/>
                  </a:cubicBezTo>
                  <a:cubicBezTo>
                    <a:pt x="171" y="240"/>
                    <a:pt x="169" y="243"/>
                    <a:pt x="168" y="246"/>
                  </a:cubicBezTo>
                  <a:cubicBezTo>
                    <a:pt x="168" y="246"/>
                    <a:pt x="167" y="247"/>
                    <a:pt x="167" y="247"/>
                  </a:cubicBezTo>
                  <a:cubicBezTo>
                    <a:pt x="167" y="247"/>
                    <a:pt x="167" y="247"/>
                    <a:pt x="168" y="247"/>
                  </a:cubicBezTo>
                  <a:cubicBezTo>
                    <a:pt x="168" y="247"/>
                    <a:pt x="170" y="247"/>
                    <a:pt x="171" y="247"/>
                  </a:cubicBezTo>
                  <a:cubicBezTo>
                    <a:pt x="174" y="247"/>
                    <a:pt x="178" y="247"/>
                    <a:pt x="179" y="251"/>
                  </a:cubicBezTo>
                  <a:cubicBezTo>
                    <a:pt x="180" y="253"/>
                    <a:pt x="181" y="255"/>
                    <a:pt x="181" y="257"/>
                  </a:cubicBezTo>
                  <a:cubicBezTo>
                    <a:pt x="181" y="258"/>
                    <a:pt x="181" y="258"/>
                    <a:pt x="180" y="258"/>
                  </a:cubicBezTo>
                  <a:cubicBezTo>
                    <a:pt x="180" y="263"/>
                    <a:pt x="181" y="264"/>
                    <a:pt x="181" y="264"/>
                  </a:cubicBezTo>
                  <a:cubicBezTo>
                    <a:pt x="181" y="264"/>
                    <a:pt x="182" y="265"/>
                    <a:pt x="182" y="265"/>
                  </a:cubicBezTo>
                  <a:cubicBezTo>
                    <a:pt x="183" y="265"/>
                    <a:pt x="185" y="264"/>
                    <a:pt x="186" y="264"/>
                  </a:cubicBezTo>
                  <a:cubicBezTo>
                    <a:pt x="187" y="264"/>
                    <a:pt x="188" y="264"/>
                    <a:pt x="190" y="264"/>
                  </a:cubicBezTo>
                  <a:cubicBezTo>
                    <a:pt x="193" y="264"/>
                    <a:pt x="194" y="265"/>
                    <a:pt x="195" y="266"/>
                  </a:cubicBezTo>
                  <a:cubicBezTo>
                    <a:pt x="198" y="269"/>
                    <a:pt x="197" y="272"/>
                    <a:pt x="197" y="274"/>
                  </a:cubicBezTo>
                  <a:cubicBezTo>
                    <a:pt x="196" y="277"/>
                    <a:pt x="196" y="279"/>
                    <a:pt x="197" y="280"/>
                  </a:cubicBezTo>
                  <a:cubicBezTo>
                    <a:pt x="198" y="280"/>
                    <a:pt x="199" y="279"/>
                    <a:pt x="200" y="279"/>
                  </a:cubicBezTo>
                  <a:cubicBezTo>
                    <a:pt x="202" y="278"/>
                    <a:pt x="205" y="276"/>
                    <a:pt x="208" y="276"/>
                  </a:cubicBezTo>
                  <a:cubicBezTo>
                    <a:pt x="215" y="276"/>
                    <a:pt x="219" y="284"/>
                    <a:pt x="221" y="291"/>
                  </a:cubicBezTo>
                  <a:cubicBezTo>
                    <a:pt x="223" y="291"/>
                    <a:pt x="224" y="292"/>
                    <a:pt x="225" y="293"/>
                  </a:cubicBezTo>
                  <a:cubicBezTo>
                    <a:pt x="225" y="293"/>
                    <a:pt x="226" y="292"/>
                    <a:pt x="226" y="292"/>
                  </a:cubicBezTo>
                  <a:cubicBezTo>
                    <a:pt x="227" y="290"/>
                    <a:pt x="228" y="288"/>
                    <a:pt x="231" y="287"/>
                  </a:cubicBezTo>
                  <a:cubicBezTo>
                    <a:pt x="232" y="287"/>
                    <a:pt x="232" y="287"/>
                    <a:pt x="232" y="287"/>
                  </a:cubicBezTo>
                  <a:cubicBezTo>
                    <a:pt x="235" y="287"/>
                    <a:pt x="236" y="288"/>
                    <a:pt x="238" y="289"/>
                  </a:cubicBezTo>
                  <a:cubicBezTo>
                    <a:pt x="238" y="290"/>
                    <a:pt x="239" y="290"/>
                    <a:pt x="239" y="290"/>
                  </a:cubicBezTo>
                  <a:cubicBezTo>
                    <a:pt x="239" y="290"/>
                    <a:pt x="239" y="290"/>
                    <a:pt x="240" y="290"/>
                  </a:cubicBezTo>
                  <a:cubicBezTo>
                    <a:pt x="240" y="288"/>
                    <a:pt x="240" y="287"/>
                    <a:pt x="241" y="286"/>
                  </a:cubicBezTo>
                  <a:cubicBezTo>
                    <a:pt x="241" y="286"/>
                    <a:pt x="242" y="285"/>
                    <a:pt x="242" y="285"/>
                  </a:cubicBezTo>
                  <a:cubicBezTo>
                    <a:pt x="243" y="285"/>
                    <a:pt x="245" y="284"/>
                    <a:pt x="246" y="284"/>
                  </a:cubicBezTo>
                  <a:cubicBezTo>
                    <a:pt x="246" y="284"/>
                    <a:pt x="247" y="284"/>
                    <a:pt x="247" y="284"/>
                  </a:cubicBezTo>
                  <a:cubicBezTo>
                    <a:pt x="249" y="282"/>
                    <a:pt x="251" y="280"/>
                    <a:pt x="253" y="277"/>
                  </a:cubicBezTo>
                  <a:cubicBezTo>
                    <a:pt x="253" y="277"/>
                    <a:pt x="253" y="276"/>
                    <a:pt x="253" y="276"/>
                  </a:cubicBezTo>
                  <a:cubicBezTo>
                    <a:pt x="254" y="276"/>
                    <a:pt x="255" y="274"/>
                    <a:pt x="255" y="273"/>
                  </a:cubicBezTo>
                  <a:cubicBezTo>
                    <a:pt x="257" y="271"/>
                    <a:pt x="258" y="268"/>
                    <a:pt x="260" y="267"/>
                  </a:cubicBezTo>
                  <a:cubicBezTo>
                    <a:pt x="260" y="266"/>
                    <a:pt x="261" y="266"/>
                    <a:pt x="261" y="265"/>
                  </a:cubicBezTo>
                  <a:cubicBezTo>
                    <a:pt x="261" y="263"/>
                    <a:pt x="263" y="262"/>
                    <a:pt x="265" y="261"/>
                  </a:cubicBezTo>
                  <a:cubicBezTo>
                    <a:pt x="263" y="261"/>
                    <a:pt x="262" y="259"/>
                    <a:pt x="261" y="258"/>
                  </a:cubicBezTo>
                  <a:cubicBezTo>
                    <a:pt x="261" y="256"/>
                    <a:pt x="260" y="254"/>
                    <a:pt x="260" y="252"/>
                  </a:cubicBezTo>
                  <a:cubicBezTo>
                    <a:pt x="260" y="252"/>
                    <a:pt x="260" y="251"/>
                    <a:pt x="260" y="251"/>
                  </a:cubicBezTo>
                  <a:cubicBezTo>
                    <a:pt x="260" y="249"/>
                    <a:pt x="261" y="248"/>
                    <a:pt x="262" y="247"/>
                  </a:cubicBezTo>
                  <a:cubicBezTo>
                    <a:pt x="265" y="246"/>
                    <a:pt x="268" y="246"/>
                    <a:pt x="271" y="245"/>
                  </a:cubicBezTo>
                  <a:cubicBezTo>
                    <a:pt x="272" y="245"/>
                    <a:pt x="273" y="245"/>
                    <a:pt x="274" y="244"/>
                  </a:cubicBezTo>
                  <a:cubicBezTo>
                    <a:pt x="283" y="242"/>
                    <a:pt x="291" y="242"/>
                    <a:pt x="299" y="244"/>
                  </a:cubicBezTo>
                  <a:cubicBezTo>
                    <a:pt x="300" y="245"/>
                    <a:pt x="302" y="245"/>
                    <a:pt x="304" y="246"/>
                  </a:cubicBezTo>
                  <a:cubicBezTo>
                    <a:pt x="309" y="247"/>
                    <a:pt x="315" y="248"/>
                    <a:pt x="317" y="246"/>
                  </a:cubicBezTo>
                  <a:cubicBezTo>
                    <a:pt x="316" y="246"/>
                    <a:pt x="316" y="245"/>
                    <a:pt x="315" y="245"/>
                  </a:cubicBezTo>
                  <a:cubicBezTo>
                    <a:pt x="314" y="243"/>
                    <a:pt x="312" y="241"/>
                    <a:pt x="312" y="238"/>
                  </a:cubicBezTo>
                  <a:cubicBezTo>
                    <a:pt x="312" y="235"/>
                    <a:pt x="314" y="230"/>
                    <a:pt x="317" y="228"/>
                  </a:cubicBezTo>
                  <a:cubicBezTo>
                    <a:pt x="317" y="227"/>
                    <a:pt x="318" y="227"/>
                    <a:pt x="319" y="227"/>
                  </a:cubicBezTo>
                  <a:cubicBezTo>
                    <a:pt x="320" y="227"/>
                    <a:pt x="320" y="227"/>
                    <a:pt x="320" y="227"/>
                  </a:cubicBezTo>
                  <a:cubicBezTo>
                    <a:pt x="325" y="227"/>
                    <a:pt x="331" y="224"/>
                    <a:pt x="339" y="219"/>
                  </a:cubicBezTo>
                  <a:cubicBezTo>
                    <a:pt x="339" y="219"/>
                    <a:pt x="340" y="219"/>
                    <a:pt x="340" y="219"/>
                  </a:cubicBezTo>
                  <a:cubicBezTo>
                    <a:pt x="342" y="218"/>
                    <a:pt x="344" y="218"/>
                    <a:pt x="346" y="217"/>
                  </a:cubicBezTo>
                  <a:cubicBezTo>
                    <a:pt x="352" y="216"/>
                    <a:pt x="357" y="215"/>
                    <a:pt x="362" y="214"/>
                  </a:cubicBezTo>
                  <a:cubicBezTo>
                    <a:pt x="365" y="212"/>
                    <a:pt x="365" y="212"/>
                    <a:pt x="365" y="212"/>
                  </a:cubicBezTo>
                  <a:cubicBezTo>
                    <a:pt x="366" y="212"/>
                    <a:pt x="367" y="211"/>
                    <a:pt x="368" y="210"/>
                  </a:cubicBezTo>
                  <a:cubicBezTo>
                    <a:pt x="368" y="210"/>
                    <a:pt x="369" y="210"/>
                    <a:pt x="370" y="210"/>
                  </a:cubicBezTo>
                  <a:cubicBezTo>
                    <a:pt x="371" y="211"/>
                    <a:pt x="372" y="211"/>
                    <a:pt x="372" y="212"/>
                  </a:cubicBezTo>
                  <a:cubicBezTo>
                    <a:pt x="372" y="213"/>
                    <a:pt x="372" y="213"/>
                    <a:pt x="372" y="213"/>
                  </a:cubicBezTo>
                  <a:cubicBezTo>
                    <a:pt x="373" y="215"/>
                    <a:pt x="373" y="218"/>
                    <a:pt x="375" y="220"/>
                  </a:cubicBezTo>
                  <a:cubicBezTo>
                    <a:pt x="383" y="223"/>
                    <a:pt x="390" y="221"/>
                    <a:pt x="396" y="219"/>
                  </a:cubicBezTo>
                  <a:cubicBezTo>
                    <a:pt x="399" y="218"/>
                    <a:pt x="401" y="217"/>
                    <a:pt x="403" y="217"/>
                  </a:cubicBezTo>
                  <a:cubicBezTo>
                    <a:pt x="405" y="217"/>
                    <a:pt x="407" y="217"/>
                    <a:pt x="408" y="218"/>
                  </a:cubicBezTo>
                  <a:cubicBezTo>
                    <a:pt x="408" y="218"/>
                    <a:pt x="408" y="218"/>
                    <a:pt x="408" y="218"/>
                  </a:cubicBezTo>
                  <a:cubicBezTo>
                    <a:pt x="410" y="220"/>
                    <a:pt x="414" y="223"/>
                    <a:pt x="413" y="230"/>
                  </a:cubicBezTo>
                  <a:cubicBezTo>
                    <a:pt x="414" y="231"/>
                    <a:pt x="417" y="231"/>
                    <a:pt x="419" y="232"/>
                  </a:cubicBezTo>
                  <a:cubicBezTo>
                    <a:pt x="422" y="233"/>
                    <a:pt x="427" y="234"/>
                    <a:pt x="431" y="236"/>
                  </a:cubicBezTo>
                  <a:cubicBezTo>
                    <a:pt x="432" y="235"/>
                    <a:pt x="433" y="235"/>
                    <a:pt x="434" y="234"/>
                  </a:cubicBezTo>
                  <a:cubicBezTo>
                    <a:pt x="435" y="234"/>
                    <a:pt x="435" y="234"/>
                    <a:pt x="435" y="234"/>
                  </a:cubicBezTo>
                  <a:cubicBezTo>
                    <a:pt x="437" y="231"/>
                    <a:pt x="439" y="229"/>
                    <a:pt x="444" y="229"/>
                  </a:cubicBezTo>
                  <a:cubicBezTo>
                    <a:pt x="446" y="229"/>
                    <a:pt x="448" y="229"/>
                    <a:pt x="451" y="230"/>
                  </a:cubicBezTo>
                  <a:cubicBezTo>
                    <a:pt x="456" y="229"/>
                    <a:pt x="461" y="228"/>
                    <a:pt x="465" y="228"/>
                  </a:cubicBezTo>
                  <a:cubicBezTo>
                    <a:pt x="469" y="228"/>
                    <a:pt x="472" y="229"/>
                    <a:pt x="474" y="229"/>
                  </a:cubicBezTo>
                  <a:cubicBezTo>
                    <a:pt x="474" y="229"/>
                    <a:pt x="474" y="229"/>
                    <a:pt x="474" y="229"/>
                  </a:cubicBezTo>
                  <a:cubicBezTo>
                    <a:pt x="474" y="229"/>
                    <a:pt x="474" y="229"/>
                    <a:pt x="474" y="229"/>
                  </a:cubicBezTo>
                  <a:cubicBezTo>
                    <a:pt x="474" y="227"/>
                    <a:pt x="474" y="226"/>
                    <a:pt x="475" y="224"/>
                  </a:cubicBezTo>
                  <a:cubicBezTo>
                    <a:pt x="475" y="222"/>
                    <a:pt x="475" y="221"/>
                    <a:pt x="475" y="219"/>
                  </a:cubicBezTo>
                  <a:cubicBezTo>
                    <a:pt x="474" y="215"/>
                    <a:pt x="477" y="211"/>
                    <a:pt x="482" y="208"/>
                  </a:cubicBezTo>
                  <a:cubicBezTo>
                    <a:pt x="479" y="205"/>
                    <a:pt x="478" y="201"/>
                    <a:pt x="477" y="197"/>
                  </a:cubicBezTo>
                  <a:cubicBezTo>
                    <a:pt x="476" y="197"/>
                    <a:pt x="476" y="197"/>
                    <a:pt x="476" y="196"/>
                  </a:cubicBezTo>
                  <a:cubicBezTo>
                    <a:pt x="474" y="201"/>
                    <a:pt x="471" y="205"/>
                    <a:pt x="465" y="206"/>
                  </a:cubicBezTo>
                  <a:cubicBezTo>
                    <a:pt x="464" y="206"/>
                    <a:pt x="464" y="206"/>
                    <a:pt x="464" y="206"/>
                  </a:cubicBezTo>
                  <a:cubicBezTo>
                    <a:pt x="453" y="206"/>
                    <a:pt x="449" y="201"/>
                    <a:pt x="445" y="196"/>
                  </a:cubicBezTo>
                  <a:cubicBezTo>
                    <a:pt x="444" y="194"/>
                    <a:pt x="443" y="192"/>
                    <a:pt x="442" y="191"/>
                  </a:cubicBezTo>
                  <a:cubicBezTo>
                    <a:pt x="436" y="188"/>
                    <a:pt x="428" y="183"/>
                    <a:pt x="425" y="177"/>
                  </a:cubicBezTo>
                  <a:cubicBezTo>
                    <a:pt x="418" y="155"/>
                    <a:pt x="416" y="153"/>
                    <a:pt x="408" y="146"/>
                  </a:cubicBezTo>
                  <a:cubicBezTo>
                    <a:pt x="405" y="144"/>
                    <a:pt x="404" y="141"/>
                    <a:pt x="403" y="139"/>
                  </a:cubicBezTo>
                  <a:cubicBezTo>
                    <a:pt x="402" y="138"/>
                    <a:pt x="402" y="137"/>
                    <a:pt x="402" y="137"/>
                  </a:cubicBezTo>
                  <a:cubicBezTo>
                    <a:pt x="399" y="138"/>
                    <a:pt x="397" y="138"/>
                    <a:pt x="395" y="138"/>
                  </a:cubicBezTo>
                  <a:cubicBezTo>
                    <a:pt x="390" y="138"/>
                    <a:pt x="387" y="135"/>
                    <a:pt x="384" y="133"/>
                  </a:cubicBezTo>
                  <a:cubicBezTo>
                    <a:pt x="381" y="131"/>
                    <a:pt x="379" y="129"/>
                    <a:pt x="377" y="129"/>
                  </a:cubicBezTo>
                  <a:cubicBezTo>
                    <a:pt x="376" y="129"/>
                    <a:pt x="376" y="129"/>
                    <a:pt x="376" y="129"/>
                  </a:cubicBezTo>
                  <a:cubicBezTo>
                    <a:pt x="374" y="129"/>
                    <a:pt x="373" y="132"/>
                    <a:pt x="371" y="133"/>
                  </a:cubicBezTo>
                  <a:cubicBezTo>
                    <a:pt x="369" y="136"/>
                    <a:pt x="366" y="139"/>
                    <a:pt x="363" y="139"/>
                  </a:cubicBezTo>
                  <a:cubicBezTo>
                    <a:pt x="362" y="139"/>
                    <a:pt x="361" y="139"/>
                    <a:pt x="361" y="139"/>
                  </a:cubicBezTo>
                  <a:cubicBezTo>
                    <a:pt x="360" y="139"/>
                    <a:pt x="360" y="139"/>
                    <a:pt x="360" y="139"/>
                  </a:cubicBezTo>
                  <a:cubicBezTo>
                    <a:pt x="348" y="131"/>
                    <a:pt x="350" y="120"/>
                    <a:pt x="351" y="110"/>
                  </a:cubicBezTo>
                  <a:cubicBezTo>
                    <a:pt x="351" y="105"/>
                    <a:pt x="352" y="100"/>
                    <a:pt x="350" y="98"/>
                  </a:cubicBezTo>
                  <a:cubicBezTo>
                    <a:pt x="350" y="98"/>
                    <a:pt x="349" y="98"/>
                    <a:pt x="348" y="98"/>
                  </a:cubicBezTo>
                  <a:cubicBezTo>
                    <a:pt x="346" y="99"/>
                    <a:pt x="343" y="100"/>
                    <a:pt x="339" y="99"/>
                  </a:cubicBezTo>
                  <a:cubicBezTo>
                    <a:pt x="335" y="98"/>
                    <a:pt x="332" y="94"/>
                    <a:pt x="330" y="91"/>
                  </a:cubicBezTo>
                  <a:cubicBezTo>
                    <a:pt x="329" y="89"/>
                    <a:pt x="328" y="88"/>
                    <a:pt x="327" y="8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21" y="86"/>
                    <a:pt x="318" y="85"/>
                    <a:pt x="314" y="84"/>
                  </a:cubicBezTo>
                  <a:cubicBezTo>
                    <a:pt x="313" y="84"/>
                    <a:pt x="312" y="83"/>
                    <a:pt x="311" y="81"/>
                  </a:cubicBezTo>
                  <a:cubicBezTo>
                    <a:pt x="310" y="67"/>
                    <a:pt x="310" y="67"/>
                    <a:pt x="310" y="67"/>
                  </a:cubicBezTo>
                  <a:cubicBezTo>
                    <a:pt x="307" y="63"/>
                    <a:pt x="306" y="62"/>
                    <a:pt x="301" y="62"/>
                  </a:cubicBezTo>
                  <a:cubicBezTo>
                    <a:pt x="300" y="62"/>
                    <a:pt x="299" y="62"/>
                    <a:pt x="297" y="62"/>
                  </a:cubicBezTo>
                  <a:cubicBezTo>
                    <a:pt x="296" y="63"/>
                    <a:pt x="295" y="63"/>
                    <a:pt x="294" y="63"/>
                  </a:cubicBezTo>
                  <a:cubicBezTo>
                    <a:pt x="293" y="63"/>
                    <a:pt x="291" y="62"/>
                    <a:pt x="289" y="61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286" y="59"/>
                    <a:pt x="285" y="56"/>
                    <a:pt x="284" y="53"/>
                  </a:cubicBezTo>
                  <a:cubicBezTo>
                    <a:pt x="283" y="51"/>
                    <a:pt x="282" y="48"/>
                    <a:pt x="280" y="47"/>
                  </a:cubicBezTo>
                  <a:cubicBezTo>
                    <a:pt x="278" y="46"/>
                    <a:pt x="277" y="46"/>
                    <a:pt x="275" y="46"/>
                  </a:cubicBezTo>
                  <a:cubicBezTo>
                    <a:pt x="274" y="46"/>
                    <a:pt x="272" y="46"/>
                    <a:pt x="271" y="46"/>
                  </a:cubicBezTo>
                  <a:cubicBezTo>
                    <a:pt x="267" y="45"/>
                    <a:pt x="266" y="43"/>
                    <a:pt x="265" y="42"/>
                  </a:cubicBezTo>
                  <a:cubicBezTo>
                    <a:pt x="265" y="42"/>
                    <a:pt x="264" y="42"/>
                    <a:pt x="264" y="41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64" y="41"/>
                    <a:pt x="263" y="42"/>
                    <a:pt x="263" y="42"/>
                  </a:cubicBezTo>
                  <a:cubicBezTo>
                    <a:pt x="261" y="42"/>
                    <a:pt x="258" y="43"/>
                    <a:pt x="256" y="41"/>
                  </a:cubicBezTo>
                  <a:cubicBezTo>
                    <a:pt x="256" y="41"/>
                    <a:pt x="255" y="40"/>
                    <a:pt x="255" y="40"/>
                  </a:cubicBezTo>
                  <a:cubicBezTo>
                    <a:pt x="253" y="34"/>
                    <a:pt x="254" y="29"/>
                    <a:pt x="255" y="25"/>
                  </a:cubicBezTo>
                  <a:cubicBezTo>
                    <a:pt x="255" y="25"/>
                    <a:pt x="255" y="24"/>
                    <a:pt x="256" y="24"/>
                  </a:cubicBezTo>
                  <a:cubicBezTo>
                    <a:pt x="254" y="24"/>
                    <a:pt x="253" y="24"/>
                    <a:pt x="252" y="24"/>
                  </a:cubicBezTo>
                  <a:cubicBezTo>
                    <a:pt x="247" y="22"/>
                    <a:pt x="245" y="18"/>
                    <a:pt x="243" y="16"/>
                  </a:cubicBezTo>
                  <a:cubicBezTo>
                    <a:pt x="243" y="16"/>
                    <a:pt x="243" y="16"/>
                    <a:pt x="243" y="15"/>
                  </a:cubicBezTo>
                  <a:cubicBezTo>
                    <a:pt x="243" y="18"/>
                    <a:pt x="243" y="21"/>
                    <a:pt x="239" y="23"/>
                  </a:cubicBezTo>
                  <a:cubicBezTo>
                    <a:pt x="236" y="26"/>
                    <a:pt x="232" y="27"/>
                    <a:pt x="225" y="28"/>
                  </a:cubicBezTo>
                  <a:cubicBezTo>
                    <a:pt x="220" y="28"/>
                    <a:pt x="218" y="24"/>
                    <a:pt x="216" y="22"/>
                  </a:cubicBezTo>
                  <a:cubicBezTo>
                    <a:pt x="215" y="20"/>
                    <a:pt x="214" y="19"/>
                    <a:pt x="213" y="18"/>
                  </a:cubicBezTo>
                  <a:cubicBezTo>
                    <a:pt x="212" y="18"/>
                    <a:pt x="212" y="18"/>
                    <a:pt x="212" y="18"/>
                  </a:cubicBezTo>
                  <a:cubicBezTo>
                    <a:pt x="211" y="18"/>
                    <a:pt x="210" y="18"/>
                    <a:pt x="208" y="19"/>
                  </a:cubicBezTo>
                  <a:cubicBezTo>
                    <a:pt x="205" y="19"/>
                    <a:pt x="201" y="20"/>
                    <a:pt x="198" y="19"/>
                  </a:cubicBezTo>
                  <a:cubicBezTo>
                    <a:pt x="195" y="18"/>
                    <a:pt x="192" y="16"/>
                    <a:pt x="189" y="14"/>
                  </a:cubicBezTo>
                  <a:cubicBezTo>
                    <a:pt x="188" y="13"/>
                    <a:pt x="186" y="12"/>
                    <a:pt x="184" y="11"/>
                  </a:cubicBezTo>
                  <a:cubicBezTo>
                    <a:pt x="183" y="11"/>
                    <a:pt x="182" y="11"/>
                    <a:pt x="180" y="11"/>
                  </a:cubicBezTo>
                  <a:cubicBezTo>
                    <a:pt x="177" y="11"/>
                    <a:pt x="173" y="11"/>
                    <a:pt x="170" y="8"/>
                  </a:cubicBezTo>
                  <a:cubicBezTo>
                    <a:pt x="170" y="8"/>
                    <a:pt x="170" y="7"/>
                    <a:pt x="170" y="7"/>
                  </a:cubicBezTo>
                  <a:cubicBezTo>
                    <a:pt x="166" y="1"/>
                    <a:pt x="163" y="0"/>
                    <a:pt x="160" y="0"/>
                  </a:cubicBezTo>
                  <a:cubicBezTo>
                    <a:pt x="153" y="4"/>
                    <a:pt x="153" y="7"/>
                    <a:pt x="154" y="8"/>
                  </a:cubicBezTo>
                  <a:cubicBezTo>
                    <a:pt x="154" y="9"/>
                    <a:pt x="154" y="10"/>
                    <a:pt x="155" y="11"/>
                  </a:cubicBezTo>
                  <a:cubicBezTo>
                    <a:pt x="157" y="16"/>
                    <a:pt x="158" y="21"/>
                    <a:pt x="151" y="28"/>
                  </a:cubicBezTo>
                  <a:cubicBezTo>
                    <a:pt x="148" y="32"/>
                    <a:pt x="143" y="34"/>
                    <a:pt x="138" y="36"/>
                  </a:cubicBezTo>
                  <a:cubicBezTo>
                    <a:pt x="137" y="37"/>
                    <a:pt x="135" y="37"/>
                    <a:pt x="134" y="38"/>
                  </a:cubicBezTo>
                  <a:cubicBezTo>
                    <a:pt x="133" y="38"/>
                    <a:pt x="132" y="38"/>
                    <a:pt x="131" y="37"/>
                  </a:cubicBezTo>
                  <a:cubicBezTo>
                    <a:pt x="130" y="37"/>
                    <a:pt x="130" y="36"/>
                    <a:pt x="130" y="35"/>
                  </a:cubicBezTo>
                  <a:cubicBezTo>
                    <a:pt x="127" y="32"/>
                    <a:pt x="123" y="29"/>
                    <a:pt x="118" y="26"/>
                  </a:cubicBezTo>
                  <a:cubicBezTo>
                    <a:pt x="118" y="26"/>
                    <a:pt x="117" y="25"/>
                    <a:pt x="117" y="25"/>
                  </a:cubicBezTo>
                  <a:cubicBezTo>
                    <a:pt x="115" y="27"/>
                    <a:pt x="111" y="28"/>
                    <a:pt x="107" y="29"/>
                  </a:cubicBezTo>
                  <a:cubicBezTo>
                    <a:pt x="107" y="29"/>
                    <a:pt x="106" y="29"/>
                    <a:pt x="106" y="29"/>
                  </a:cubicBezTo>
                  <a:cubicBezTo>
                    <a:pt x="104" y="34"/>
                    <a:pt x="101" y="35"/>
                    <a:pt x="97" y="37"/>
                  </a:cubicBezTo>
                  <a:cubicBezTo>
                    <a:pt x="93" y="40"/>
                    <a:pt x="87" y="42"/>
                    <a:pt x="86" y="50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75" y="60"/>
                    <a:pt x="75" y="60"/>
                    <a:pt x="76" y="64"/>
                  </a:cubicBezTo>
                  <a:cubicBezTo>
                    <a:pt x="76" y="66"/>
                    <a:pt x="77" y="69"/>
                    <a:pt x="77" y="75"/>
                  </a:cubicBezTo>
                  <a:cubicBezTo>
                    <a:pt x="76" y="77"/>
                    <a:pt x="74" y="79"/>
                    <a:pt x="73" y="82"/>
                  </a:cubicBezTo>
                  <a:cubicBezTo>
                    <a:pt x="71" y="84"/>
                    <a:pt x="69" y="87"/>
                    <a:pt x="68" y="91"/>
                  </a:cubicBezTo>
                  <a:cubicBezTo>
                    <a:pt x="68" y="93"/>
                    <a:pt x="69" y="95"/>
                    <a:pt x="69" y="96"/>
                  </a:cubicBezTo>
                  <a:cubicBezTo>
                    <a:pt x="70" y="98"/>
                    <a:pt x="70" y="99"/>
                    <a:pt x="71" y="101"/>
                  </a:cubicBezTo>
                  <a:cubicBezTo>
                    <a:pt x="71" y="102"/>
                    <a:pt x="70" y="103"/>
                    <a:pt x="69" y="104"/>
                  </a:cubicBezTo>
                  <a:cubicBezTo>
                    <a:pt x="68" y="105"/>
                    <a:pt x="68" y="106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8"/>
                  </a:cubicBezTo>
                  <a:cubicBezTo>
                    <a:pt x="67" y="108"/>
                    <a:pt x="66" y="109"/>
                    <a:pt x="66" y="109"/>
                  </a:cubicBezTo>
                  <a:cubicBezTo>
                    <a:pt x="65" y="111"/>
                    <a:pt x="61" y="112"/>
                    <a:pt x="56" y="112"/>
                  </a:cubicBezTo>
                  <a:cubicBezTo>
                    <a:pt x="53" y="112"/>
                    <a:pt x="50" y="111"/>
                    <a:pt x="48" y="110"/>
                  </a:cubicBezTo>
                  <a:cubicBezTo>
                    <a:pt x="46" y="108"/>
                    <a:pt x="44" y="104"/>
                    <a:pt x="43" y="100"/>
                  </a:cubicBezTo>
                  <a:cubicBezTo>
                    <a:pt x="41" y="94"/>
                    <a:pt x="39" y="88"/>
                    <a:pt x="33" y="88"/>
                  </a:cubicBezTo>
                  <a:cubicBezTo>
                    <a:pt x="30" y="89"/>
                    <a:pt x="29" y="91"/>
                    <a:pt x="27" y="93"/>
                  </a:cubicBezTo>
                  <a:cubicBezTo>
                    <a:pt x="26" y="94"/>
                    <a:pt x="25" y="96"/>
                    <a:pt x="24" y="98"/>
                  </a:cubicBezTo>
                  <a:cubicBezTo>
                    <a:pt x="22" y="99"/>
                    <a:pt x="20" y="100"/>
                    <a:pt x="18" y="102"/>
                  </a:cubicBezTo>
                  <a:cubicBezTo>
                    <a:pt x="13" y="104"/>
                    <a:pt x="9" y="107"/>
                    <a:pt x="5" y="112"/>
                  </a:cubicBezTo>
                  <a:cubicBezTo>
                    <a:pt x="1" y="119"/>
                    <a:pt x="0" y="123"/>
                    <a:pt x="2" y="127"/>
                  </a:cubicBezTo>
                  <a:close/>
                  <a:moveTo>
                    <a:pt x="177" y="104"/>
                  </a:moveTo>
                  <a:cubicBezTo>
                    <a:pt x="183" y="103"/>
                    <a:pt x="184" y="100"/>
                    <a:pt x="184" y="93"/>
                  </a:cubicBezTo>
                  <a:cubicBezTo>
                    <a:pt x="183" y="92"/>
                    <a:pt x="184" y="91"/>
                    <a:pt x="185" y="90"/>
                  </a:cubicBezTo>
                  <a:cubicBezTo>
                    <a:pt x="186" y="90"/>
                    <a:pt x="188" y="90"/>
                    <a:pt x="189" y="91"/>
                  </a:cubicBezTo>
                  <a:cubicBezTo>
                    <a:pt x="191" y="93"/>
                    <a:pt x="196" y="95"/>
                    <a:pt x="197" y="95"/>
                  </a:cubicBezTo>
                  <a:cubicBezTo>
                    <a:pt x="201" y="94"/>
                    <a:pt x="203" y="93"/>
                    <a:pt x="205" y="92"/>
                  </a:cubicBezTo>
                  <a:cubicBezTo>
                    <a:pt x="207" y="91"/>
                    <a:pt x="208" y="89"/>
                    <a:pt x="210" y="89"/>
                  </a:cubicBezTo>
                  <a:cubicBezTo>
                    <a:pt x="211" y="89"/>
                    <a:pt x="212" y="90"/>
                    <a:pt x="213" y="90"/>
                  </a:cubicBezTo>
                  <a:cubicBezTo>
                    <a:pt x="218" y="93"/>
                    <a:pt x="216" y="98"/>
                    <a:pt x="215" y="102"/>
                  </a:cubicBezTo>
                  <a:cubicBezTo>
                    <a:pt x="214" y="105"/>
                    <a:pt x="213" y="107"/>
                    <a:pt x="214" y="109"/>
                  </a:cubicBezTo>
                  <a:cubicBezTo>
                    <a:pt x="216" y="111"/>
                    <a:pt x="219" y="111"/>
                    <a:pt x="222" y="111"/>
                  </a:cubicBezTo>
                  <a:cubicBezTo>
                    <a:pt x="224" y="111"/>
                    <a:pt x="224" y="111"/>
                    <a:pt x="224" y="111"/>
                  </a:cubicBezTo>
                  <a:cubicBezTo>
                    <a:pt x="224" y="111"/>
                    <a:pt x="225" y="111"/>
                    <a:pt x="226" y="111"/>
                  </a:cubicBezTo>
                  <a:cubicBezTo>
                    <a:pt x="226" y="111"/>
                    <a:pt x="226" y="111"/>
                    <a:pt x="226" y="111"/>
                  </a:cubicBezTo>
                  <a:cubicBezTo>
                    <a:pt x="227" y="111"/>
                    <a:pt x="229" y="112"/>
                    <a:pt x="230" y="113"/>
                  </a:cubicBezTo>
                  <a:cubicBezTo>
                    <a:pt x="232" y="115"/>
                    <a:pt x="235" y="117"/>
                    <a:pt x="241" y="118"/>
                  </a:cubicBezTo>
                  <a:cubicBezTo>
                    <a:pt x="245" y="119"/>
                    <a:pt x="247" y="121"/>
                    <a:pt x="248" y="123"/>
                  </a:cubicBezTo>
                  <a:cubicBezTo>
                    <a:pt x="249" y="123"/>
                    <a:pt x="249" y="124"/>
                    <a:pt x="250" y="124"/>
                  </a:cubicBezTo>
                  <a:cubicBezTo>
                    <a:pt x="250" y="124"/>
                    <a:pt x="251" y="124"/>
                    <a:pt x="251" y="123"/>
                  </a:cubicBezTo>
                  <a:cubicBezTo>
                    <a:pt x="253" y="123"/>
                    <a:pt x="254" y="122"/>
                    <a:pt x="256" y="122"/>
                  </a:cubicBezTo>
                  <a:cubicBezTo>
                    <a:pt x="257" y="122"/>
                    <a:pt x="259" y="122"/>
                    <a:pt x="260" y="123"/>
                  </a:cubicBezTo>
                  <a:cubicBezTo>
                    <a:pt x="264" y="126"/>
                    <a:pt x="263" y="131"/>
                    <a:pt x="262" y="135"/>
                  </a:cubicBezTo>
                  <a:cubicBezTo>
                    <a:pt x="262" y="136"/>
                    <a:pt x="262" y="137"/>
                    <a:pt x="262" y="137"/>
                  </a:cubicBezTo>
                  <a:cubicBezTo>
                    <a:pt x="262" y="138"/>
                    <a:pt x="263" y="139"/>
                    <a:pt x="262" y="140"/>
                  </a:cubicBezTo>
                  <a:cubicBezTo>
                    <a:pt x="262" y="141"/>
                    <a:pt x="261" y="143"/>
                    <a:pt x="261" y="144"/>
                  </a:cubicBezTo>
                  <a:cubicBezTo>
                    <a:pt x="261" y="145"/>
                    <a:pt x="260" y="145"/>
                    <a:pt x="260" y="145"/>
                  </a:cubicBezTo>
                  <a:cubicBezTo>
                    <a:pt x="258" y="148"/>
                    <a:pt x="255" y="149"/>
                    <a:pt x="252" y="150"/>
                  </a:cubicBezTo>
                  <a:cubicBezTo>
                    <a:pt x="249" y="152"/>
                    <a:pt x="247" y="153"/>
                    <a:pt x="245" y="155"/>
                  </a:cubicBezTo>
                  <a:cubicBezTo>
                    <a:pt x="245" y="155"/>
                    <a:pt x="245" y="156"/>
                    <a:pt x="245" y="156"/>
                  </a:cubicBezTo>
                  <a:cubicBezTo>
                    <a:pt x="244" y="157"/>
                    <a:pt x="243" y="158"/>
                    <a:pt x="243" y="160"/>
                  </a:cubicBezTo>
                  <a:cubicBezTo>
                    <a:pt x="243" y="162"/>
                    <a:pt x="243" y="164"/>
                    <a:pt x="242" y="166"/>
                  </a:cubicBezTo>
                  <a:cubicBezTo>
                    <a:pt x="242" y="168"/>
                    <a:pt x="240" y="170"/>
                    <a:pt x="239" y="171"/>
                  </a:cubicBezTo>
                  <a:cubicBezTo>
                    <a:pt x="238" y="172"/>
                    <a:pt x="237" y="173"/>
                    <a:pt x="237" y="173"/>
                  </a:cubicBezTo>
                  <a:cubicBezTo>
                    <a:pt x="237" y="178"/>
                    <a:pt x="236" y="184"/>
                    <a:pt x="239" y="188"/>
                  </a:cubicBezTo>
                  <a:cubicBezTo>
                    <a:pt x="240" y="188"/>
                    <a:pt x="241" y="188"/>
                    <a:pt x="242" y="187"/>
                  </a:cubicBezTo>
                  <a:cubicBezTo>
                    <a:pt x="243" y="186"/>
                    <a:pt x="244" y="186"/>
                    <a:pt x="246" y="186"/>
                  </a:cubicBezTo>
                  <a:cubicBezTo>
                    <a:pt x="247" y="186"/>
                    <a:pt x="249" y="186"/>
                    <a:pt x="250" y="187"/>
                  </a:cubicBezTo>
                  <a:cubicBezTo>
                    <a:pt x="252" y="189"/>
                    <a:pt x="253" y="191"/>
                    <a:pt x="251" y="194"/>
                  </a:cubicBezTo>
                  <a:cubicBezTo>
                    <a:pt x="251" y="195"/>
                    <a:pt x="250" y="196"/>
                    <a:pt x="251" y="199"/>
                  </a:cubicBezTo>
                  <a:cubicBezTo>
                    <a:pt x="253" y="204"/>
                    <a:pt x="250" y="210"/>
                    <a:pt x="248" y="214"/>
                  </a:cubicBezTo>
                  <a:cubicBezTo>
                    <a:pt x="247" y="215"/>
                    <a:pt x="247" y="215"/>
                    <a:pt x="246" y="215"/>
                  </a:cubicBezTo>
                  <a:cubicBezTo>
                    <a:pt x="246" y="215"/>
                    <a:pt x="245" y="215"/>
                    <a:pt x="245" y="215"/>
                  </a:cubicBezTo>
                  <a:cubicBezTo>
                    <a:pt x="244" y="215"/>
                    <a:pt x="244" y="215"/>
                    <a:pt x="243" y="215"/>
                  </a:cubicBezTo>
                  <a:cubicBezTo>
                    <a:pt x="241" y="212"/>
                    <a:pt x="237" y="211"/>
                    <a:pt x="234" y="210"/>
                  </a:cubicBezTo>
                  <a:cubicBezTo>
                    <a:pt x="234" y="210"/>
                    <a:pt x="233" y="211"/>
                    <a:pt x="233" y="211"/>
                  </a:cubicBezTo>
                  <a:cubicBezTo>
                    <a:pt x="232" y="212"/>
                    <a:pt x="229" y="215"/>
                    <a:pt x="224" y="215"/>
                  </a:cubicBezTo>
                  <a:cubicBezTo>
                    <a:pt x="212" y="214"/>
                    <a:pt x="208" y="210"/>
                    <a:pt x="204" y="207"/>
                  </a:cubicBezTo>
                  <a:cubicBezTo>
                    <a:pt x="203" y="206"/>
                    <a:pt x="201" y="205"/>
                    <a:pt x="199" y="204"/>
                  </a:cubicBezTo>
                  <a:cubicBezTo>
                    <a:pt x="199" y="205"/>
                    <a:pt x="198" y="206"/>
                    <a:pt x="198" y="207"/>
                  </a:cubicBezTo>
                  <a:cubicBezTo>
                    <a:pt x="197" y="210"/>
                    <a:pt x="196" y="214"/>
                    <a:pt x="192" y="215"/>
                  </a:cubicBezTo>
                  <a:cubicBezTo>
                    <a:pt x="192" y="215"/>
                    <a:pt x="191" y="215"/>
                    <a:pt x="191" y="215"/>
                  </a:cubicBezTo>
                  <a:cubicBezTo>
                    <a:pt x="187" y="215"/>
                    <a:pt x="184" y="212"/>
                    <a:pt x="181" y="210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79" y="209"/>
                    <a:pt x="179" y="208"/>
                    <a:pt x="179" y="207"/>
                  </a:cubicBezTo>
                  <a:cubicBezTo>
                    <a:pt x="179" y="205"/>
                    <a:pt x="179" y="205"/>
                    <a:pt x="180" y="204"/>
                  </a:cubicBezTo>
                  <a:cubicBezTo>
                    <a:pt x="181" y="202"/>
                    <a:pt x="182" y="201"/>
                    <a:pt x="182" y="200"/>
                  </a:cubicBezTo>
                  <a:cubicBezTo>
                    <a:pt x="184" y="197"/>
                    <a:pt x="186" y="194"/>
                    <a:pt x="186" y="192"/>
                  </a:cubicBezTo>
                  <a:cubicBezTo>
                    <a:pt x="183" y="186"/>
                    <a:pt x="179" y="180"/>
                    <a:pt x="174" y="176"/>
                  </a:cubicBezTo>
                  <a:cubicBezTo>
                    <a:pt x="173" y="175"/>
                    <a:pt x="172" y="173"/>
                    <a:pt x="173" y="172"/>
                  </a:cubicBezTo>
                  <a:cubicBezTo>
                    <a:pt x="176" y="164"/>
                    <a:pt x="182" y="155"/>
                    <a:pt x="187" y="147"/>
                  </a:cubicBezTo>
                  <a:cubicBezTo>
                    <a:pt x="187" y="145"/>
                    <a:pt x="186" y="143"/>
                    <a:pt x="184" y="141"/>
                  </a:cubicBezTo>
                  <a:cubicBezTo>
                    <a:pt x="183" y="139"/>
                    <a:pt x="181" y="139"/>
                    <a:pt x="179" y="138"/>
                  </a:cubicBezTo>
                  <a:cubicBezTo>
                    <a:pt x="177" y="137"/>
                    <a:pt x="174" y="136"/>
                    <a:pt x="172" y="133"/>
                  </a:cubicBezTo>
                  <a:cubicBezTo>
                    <a:pt x="170" y="131"/>
                    <a:pt x="170" y="127"/>
                    <a:pt x="170" y="125"/>
                  </a:cubicBezTo>
                  <a:cubicBezTo>
                    <a:pt x="170" y="124"/>
                    <a:pt x="170" y="123"/>
                    <a:pt x="170" y="122"/>
                  </a:cubicBezTo>
                  <a:cubicBezTo>
                    <a:pt x="170" y="121"/>
                    <a:pt x="168" y="121"/>
                    <a:pt x="167" y="121"/>
                  </a:cubicBezTo>
                  <a:cubicBezTo>
                    <a:pt x="167" y="121"/>
                    <a:pt x="166" y="121"/>
                    <a:pt x="166" y="121"/>
                  </a:cubicBezTo>
                  <a:cubicBezTo>
                    <a:pt x="165" y="120"/>
                    <a:pt x="164" y="119"/>
                    <a:pt x="164" y="118"/>
                  </a:cubicBezTo>
                  <a:cubicBezTo>
                    <a:pt x="164" y="110"/>
                    <a:pt x="169" y="104"/>
                    <a:pt x="177" y="10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8"/>
            <p:cNvSpPr>
              <a:spLocks/>
            </p:cNvSpPr>
            <p:nvPr userDrawn="1"/>
          </p:nvSpPr>
          <p:spPr bwMode="auto">
            <a:xfrm>
              <a:off x="641350" y="10407336"/>
              <a:ext cx="201613" cy="282575"/>
            </a:xfrm>
            <a:custGeom>
              <a:avLst/>
              <a:gdLst>
                <a:gd name="T0" fmla="*/ 16 w 52"/>
                <a:gd name="T1" fmla="*/ 58 h 73"/>
                <a:gd name="T2" fmla="*/ 26 w 52"/>
                <a:gd name="T3" fmla="*/ 72 h 73"/>
                <a:gd name="T4" fmla="*/ 30 w 52"/>
                <a:gd name="T5" fmla="*/ 73 h 73"/>
                <a:gd name="T6" fmla="*/ 39 w 52"/>
                <a:gd name="T7" fmla="*/ 72 h 73"/>
                <a:gd name="T8" fmla="*/ 45 w 52"/>
                <a:gd name="T9" fmla="*/ 71 h 73"/>
                <a:gd name="T10" fmla="*/ 46 w 52"/>
                <a:gd name="T11" fmla="*/ 70 h 73"/>
                <a:gd name="T12" fmla="*/ 52 w 52"/>
                <a:gd name="T13" fmla="*/ 59 h 73"/>
                <a:gd name="T14" fmla="*/ 52 w 52"/>
                <a:gd name="T15" fmla="*/ 59 h 73"/>
                <a:gd name="T16" fmla="*/ 50 w 52"/>
                <a:gd name="T17" fmla="*/ 37 h 73"/>
                <a:gd name="T18" fmla="*/ 50 w 52"/>
                <a:gd name="T19" fmla="*/ 36 h 73"/>
                <a:gd name="T20" fmla="*/ 47 w 52"/>
                <a:gd name="T21" fmla="*/ 35 h 73"/>
                <a:gd name="T22" fmla="*/ 45 w 52"/>
                <a:gd name="T23" fmla="*/ 33 h 73"/>
                <a:gd name="T24" fmla="*/ 45 w 52"/>
                <a:gd name="T25" fmla="*/ 27 h 73"/>
                <a:gd name="T26" fmla="*/ 45 w 52"/>
                <a:gd name="T27" fmla="*/ 26 h 73"/>
                <a:gd name="T28" fmla="*/ 44 w 52"/>
                <a:gd name="T29" fmla="*/ 26 h 73"/>
                <a:gd name="T30" fmla="*/ 44 w 52"/>
                <a:gd name="T31" fmla="*/ 26 h 73"/>
                <a:gd name="T32" fmla="*/ 37 w 52"/>
                <a:gd name="T33" fmla="*/ 28 h 73"/>
                <a:gd name="T34" fmla="*/ 34 w 52"/>
                <a:gd name="T35" fmla="*/ 27 h 73"/>
                <a:gd name="T36" fmla="*/ 21 w 52"/>
                <a:gd name="T37" fmla="*/ 1 h 73"/>
                <a:gd name="T38" fmla="*/ 19 w 52"/>
                <a:gd name="T39" fmla="*/ 0 h 73"/>
                <a:gd name="T40" fmla="*/ 14 w 52"/>
                <a:gd name="T41" fmla="*/ 7 h 73"/>
                <a:gd name="T42" fmla="*/ 12 w 52"/>
                <a:gd name="T43" fmla="*/ 13 h 73"/>
                <a:gd name="T44" fmla="*/ 5 w 52"/>
                <a:gd name="T45" fmla="*/ 5 h 73"/>
                <a:gd name="T46" fmla="*/ 4 w 52"/>
                <a:gd name="T47" fmla="*/ 4 h 73"/>
                <a:gd name="T48" fmla="*/ 4 w 52"/>
                <a:gd name="T49" fmla="*/ 4 h 73"/>
                <a:gd name="T50" fmla="*/ 3 w 52"/>
                <a:gd name="T51" fmla="*/ 4 h 73"/>
                <a:gd name="T52" fmla="*/ 1 w 52"/>
                <a:gd name="T53" fmla="*/ 14 h 73"/>
                <a:gd name="T54" fmla="*/ 16 w 52"/>
                <a:gd name="T55" fmla="*/ 5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73">
                  <a:moveTo>
                    <a:pt x="16" y="58"/>
                  </a:moveTo>
                  <a:cubicBezTo>
                    <a:pt x="18" y="65"/>
                    <a:pt x="22" y="69"/>
                    <a:pt x="26" y="72"/>
                  </a:cubicBezTo>
                  <a:cubicBezTo>
                    <a:pt x="27" y="73"/>
                    <a:pt x="29" y="73"/>
                    <a:pt x="30" y="73"/>
                  </a:cubicBezTo>
                  <a:cubicBezTo>
                    <a:pt x="33" y="73"/>
                    <a:pt x="36" y="72"/>
                    <a:pt x="39" y="72"/>
                  </a:cubicBezTo>
                  <a:cubicBezTo>
                    <a:pt x="41" y="71"/>
                    <a:pt x="43" y="71"/>
                    <a:pt x="45" y="71"/>
                  </a:cubicBezTo>
                  <a:cubicBezTo>
                    <a:pt x="46" y="71"/>
                    <a:pt x="46" y="71"/>
                    <a:pt x="46" y="70"/>
                  </a:cubicBezTo>
                  <a:cubicBezTo>
                    <a:pt x="49" y="68"/>
                    <a:pt x="51" y="64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51"/>
                    <a:pt x="50" y="45"/>
                    <a:pt x="50" y="37"/>
                  </a:cubicBezTo>
                  <a:cubicBezTo>
                    <a:pt x="50" y="37"/>
                    <a:pt x="50" y="36"/>
                    <a:pt x="50" y="36"/>
                  </a:cubicBezTo>
                  <a:cubicBezTo>
                    <a:pt x="49" y="35"/>
                    <a:pt x="48" y="35"/>
                    <a:pt x="47" y="35"/>
                  </a:cubicBezTo>
                  <a:cubicBezTo>
                    <a:pt x="46" y="34"/>
                    <a:pt x="45" y="34"/>
                    <a:pt x="45" y="33"/>
                  </a:cubicBezTo>
                  <a:cubicBezTo>
                    <a:pt x="44" y="32"/>
                    <a:pt x="44" y="30"/>
                    <a:pt x="45" y="27"/>
                  </a:cubicBezTo>
                  <a:cubicBezTo>
                    <a:pt x="45" y="27"/>
                    <a:pt x="45" y="27"/>
                    <a:pt x="45" y="26"/>
                  </a:cubicBezTo>
                  <a:cubicBezTo>
                    <a:pt x="45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1" y="27"/>
                    <a:pt x="39" y="28"/>
                    <a:pt x="37" y="28"/>
                  </a:cubicBezTo>
                  <a:cubicBezTo>
                    <a:pt x="36" y="28"/>
                    <a:pt x="35" y="28"/>
                    <a:pt x="34" y="27"/>
                  </a:cubicBezTo>
                  <a:cubicBezTo>
                    <a:pt x="33" y="15"/>
                    <a:pt x="31" y="4"/>
                    <a:pt x="21" y="1"/>
                  </a:cubicBezTo>
                  <a:cubicBezTo>
                    <a:pt x="21" y="1"/>
                    <a:pt x="20" y="0"/>
                    <a:pt x="19" y="0"/>
                  </a:cubicBezTo>
                  <a:cubicBezTo>
                    <a:pt x="17" y="0"/>
                    <a:pt x="16" y="3"/>
                    <a:pt x="14" y="7"/>
                  </a:cubicBezTo>
                  <a:cubicBezTo>
                    <a:pt x="14" y="9"/>
                    <a:pt x="13" y="11"/>
                    <a:pt x="12" y="13"/>
                  </a:cubicBezTo>
                  <a:cubicBezTo>
                    <a:pt x="8" y="12"/>
                    <a:pt x="6" y="9"/>
                    <a:pt x="5" y="5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7"/>
                    <a:pt x="0" y="10"/>
                    <a:pt x="1" y="14"/>
                  </a:cubicBezTo>
                  <a:cubicBezTo>
                    <a:pt x="5" y="27"/>
                    <a:pt x="10" y="41"/>
                    <a:pt x="16" y="5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69"/>
            <p:cNvSpPr>
              <a:spLocks/>
            </p:cNvSpPr>
            <p:nvPr userDrawn="1"/>
          </p:nvSpPr>
          <p:spPr bwMode="auto">
            <a:xfrm>
              <a:off x="10023475" y="13480736"/>
              <a:ext cx="46038" cy="57150"/>
            </a:xfrm>
            <a:custGeom>
              <a:avLst/>
              <a:gdLst>
                <a:gd name="T0" fmla="*/ 8 w 12"/>
                <a:gd name="T1" fmla="*/ 0 h 15"/>
                <a:gd name="T2" fmla="*/ 6 w 12"/>
                <a:gd name="T3" fmla="*/ 1 h 15"/>
                <a:gd name="T4" fmla="*/ 2 w 12"/>
                <a:gd name="T5" fmla="*/ 10 h 15"/>
                <a:gd name="T6" fmla="*/ 1 w 12"/>
                <a:gd name="T7" fmla="*/ 11 h 15"/>
                <a:gd name="T8" fmla="*/ 0 w 12"/>
                <a:gd name="T9" fmla="*/ 12 h 15"/>
                <a:gd name="T10" fmla="*/ 1 w 12"/>
                <a:gd name="T11" fmla="*/ 14 h 15"/>
                <a:gd name="T12" fmla="*/ 1 w 12"/>
                <a:gd name="T13" fmla="*/ 15 h 15"/>
                <a:gd name="T14" fmla="*/ 2 w 12"/>
                <a:gd name="T15" fmla="*/ 15 h 15"/>
                <a:gd name="T16" fmla="*/ 3 w 12"/>
                <a:gd name="T17" fmla="*/ 15 h 15"/>
                <a:gd name="T18" fmla="*/ 7 w 12"/>
                <a:gd name="T19" fmla="*/ 10 h 15"/>
                <a:gd name="T20" fmla="*/ 8 w 12"/>
                <a:gd name="T21" fmla="*/ 9 h 15"/>
                <a:gd name="T22" fmla="*/ 11 w 12"/>
                <a:gd name="T23" fmla="*/ 9 h 15"/>
                <a:gd name="T24" fmla="*/ 12 w 12"/>
                <a:gd name="T25" fmla="*/ 8 h 15"/>
                <a:gd name="T26" fmla="*/ 12 w 12"/>
                <a:gd name="T27" fmla="*/ 2 h 15"/>
                <a:gd name="T28" fmla="*/ 12 w 12"/>
                <a:gd name="T29" fmla="*/ 1 h 15"/>
                <a:gd name="T30" fmla="*/ 8 w 12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0"/>
                    <a:pt x="7" y="0"/>
                    <a:pt x="6" y="1"/>
                  </a:cubicBezTo>
                  <a:cubicBezTo>
                    <a:pt x="4" y="1"/>
                    <a:pt x="2" y="3"/>
                    <a:pt x="2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4" y="13"/>
                    <a:pt x="6" y="12"/>
                    <a:pt x="7" y="10"/>
                  </a:cubicBezTo>
                  <a:cubicBezTo>
                    <a:pt x="7" y="10"/>
                    <a:pt x="7" y="9"/>
                    <a:pt x="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70"/>
            <p:cNvSpPr>
              <a:spLocks/>
            </p:cNvSpPr>
            <p:nvPr userDrawn="1"/>
          </p:nvSpPr>
          <p:spPr bwMode="auto">
            <a:xfrm>
              <a:off x="11901488" y="13995086"/>
              <a:ext cx="136525" cy="328613"/>
            </a:xfrm>
            <a:custGeom>
              <a:avLst/>
              <a:gdLst>
                <a:gd name="T0" fmla="*/ 35 w 35"/>
                <a:gd name="T1" fmla="*/ 5 h 85"/>
                <a:gd name="T2" fmla="*/ 33 w 35"/>
                <a:gd name="T3" fmla="*/ 3 h 85"/>
                <a:gd name="T4" fmla="*/ 33 w 35"/>
                <a:gd name="T5" fmla="*/ 2 h 85"/>
                <a:gd name="T6" fmla="*/ 31 w 35"/>
                <a:gd name="T7" fmla="*/ 1 h 85"/>
                <a:gd name="T8" fmla="*/ 29 w 35"/>
                <a:gd name="T9" fmla="*/ 0 h 85"/>
                <a:gd name="T10" fmla="*/ 26 w 35"/>
                <a:gd name="T11" fmla="*/ 0 h 85"/>
                <a:gd name="T12" fmla="*/ 24 w 35"/>
                <a:gd name="T13" fmla="*/ 0 h 85"/>
                <a:gd name="T14" fmla="*/ 23 w 35"/>
                <a:gd name="T15" fmla="*/ 1 h 85"/>
                <a:gd name="T16" fmla="*/ 21 w 35"/>
                <a:gd name="T17" fmla="*/ 2 h 85"/>
                <a:gd name="T18" fmla="*/ 20 w 35"/>
                <a:gd name="T19" fmla="*/ 4 h 85"/>
                <a:gd name="T20" fmla="*/ 18 w 35"/>
                <a:gd name="T21" fmla="*/ 7 h 85"/>
                <a:gd name="T22" fmla="*/ 16 w 35"/>
                <a:gd name="T23" fmla="*/ 17 h 85"/>
                <a:gd name="T24" fmla="*/ 13 w 35"/>
                <a:gd name="T25" fmla="*/ 18 h 85"/>
                <a:gd name="T26" fmla="*/ 11 w 35"/>
                <a:gd name="T27" fmla="*/ 19 h 85"/>
                <a:gd name="T28" fmla="*/ 5 w 35"/>
                <a:gd name="T29" fmla="*/ 22 h 85"/>
                <a:gd name="T30" fmla="*/ 1 w 35"/>
                <a:gd name="T31" fmla="*/ 26 h 85"/>
                <a:gd name="T32" fmla="*/ 0 w 35"/>
                <a:gd name="T33" fmla="*/ 27 h 85"/>
                <a:gd name="T34" fmla="*/ 1 w 35"/>
                <a:gd name="T35" fmla="*/ 28 h 85"/>
                <a:gd name="T36" fmla="*/ 6 w 35"/>
                <a:gd name="T37" fmla="*/ 34 h 85"/>
                <a:gd name="T38" fmla="*/ 7 w 35"/>
                <a:gd name="T39" fmla="*/ 35 h 85"/>
                <a:gd name="T40" fmla="*/ 4 w 35"/>
                <a:gd name="T41" fmla="*/ 39 h 85"/>
                <a:gd name="T42" fmla="*/ 3 w 35"/>
                <a:gd name="T43" fmla="*/ 42 h 85"/>
                <a:gd name="T44" fmla="*/ 2 w 35"/>
                <a:gd name="T45" fmla="*/ 44 h 85"/>
                <a:gd name="T46" fmla="*/ 2 w 35"/>
                <a:gd name="T47" fmla="*/ 48 h 85"/>
                <a:gd name="T48" fmla="*/ 3 w 35"/>
                <a:gd name="T49" fmla="*/ 52 h 85"/>
                <a:gd name="T50" fmla="*/ 4 w 35"/>
                <a:gd name="T51" fmla="*/ 56 h 85"/>
                <a:gd name="T52" fmla="*/ 5 w 35"/>
                <a:gd name="T53" fmla="*/ 75 h 85"/>
                <a:gd name="T54" fmla="*/ 7 w 35"/>
                <a:gd name="T55" fmla="*/ 79 h 85"/>
                <a:gd name="T56" fmla="*/ 10 w 35"/>
                <a:gd name="T57" fmla="*/ 84 h 85"/>
                <a:gd name="T58" fmla="*/ 11 w 35"/>
                <a:gd name="T59" fmla="*/ 85 h 85"/>
                <a:gd name="T60" fmla="*/ 11 w 35"/>
                <a:gd name="T61" fmla="*/ 85 h 85"/>
                <a:gd name="T62" fmla="*/ 12 w 35"/>
                <a:gd name="T63" fmla="*/ 85 h 85"/>
                <a:gd name="T64" fmla="*/ 17 w 35"/>
                <a:gd name="T65" fmla="*/ 80 h 85"/>
                <a:gd name="T66" fmla="*/ 19 w 35"/>
                <a:gd name="T67" fmla="*/ 77 h 85"/>
                <a:gd name="T68" fmla="*/ 20 w 35"/>
                <a:gd name="T69" fmla="*/ 75 h 85"/>
                <a:gd name="T70" fmla="*/ 21 w 35"/>
                <a:gd name="T71" fmla="*/ 73 h 85"/>
                <a:gd name="T72" fmla="*/ 22 w 35"/>
                <a:gd name="T73" fmla="*/ 68 h 85"/>
                <a:gd name="T74" fmla="*/ 21 w 35"/>
                <a:gd name="T75" fmla="*/ 61 h 85"/>
                <a:gd name="T76" fmla="*/ 21 w 35"/>
                <a:gd name="T77" fmla="*/ 56 h 85"/>
                <a:gd name="T78" fmla="*/ 20 w 35"/>
                <a:gd name="T79" fmla="*/ 48 h 85"/>
                <a:gd name="T80" fmla="*/ 25 w 35"/>
                <a:gd name="T81" fmla="*/ 40 h 85"/>
                <a:gd name="T82" fmla="*/ 26 w 35"/>
                <a:gd name="T83" fmla="*/ 34 h 85"/>
                <a:gd name="T84" fmla="*/ 28 w 35"/>
                <a:gd name="T85" fmla="*/ 25 h 85"/>
                <a:gd name="T86" fmla="*/ 34 w 35"/>
                <a:gd name="T87" fmla="*/ 17 h 85"/>
                <a:gd name="T88" fmla="*/ 35 w 35"/>
                <a:gd name="T89" fmla="*/ 14 h 85"/>
                <a:gd name="T90" fmla="*/ 35 w 35"/>
                <a:gd name="T91" fmla="*/ 13 h 85"/>
                <a:gd name="T92" fmla="*/ 35 w 35"/>
                <a:gd name="T93" fmla="*/ 10 h 85"/>
                <a:gd name="T94" fmla="*/ 35 w 35"/>
                <a:gd name="T95" fmla="*/ 7 h 85"/>
                <a:gd name="T96" fmla="*/ 35 w 35"/>
                <a:gd name="T97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" h="85">
                  <a:moveTo>
                    <a:pt x="35" y="5"/>
                  </a:move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4" y="18"/>
                    <a:pt x="13" y="18"/>
                  </a:cubicBezTo>
                  <a:cubicBezTo>
                    <a:pt x="12" y="18"/>
                    <a:pt x="12" y="19"/>
                    <a:pt x="11" y="19"/>
                  </a:cubicBezTo>
                  <a:cubicBezTo>
                    <a:pt x="9" y="20"/>
                    <a:pt x="7" y="21"/>
                    <a:pt x="5" y="22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7"/>
                    <a:pt x="0" y="27"/>
                  </a:cubicBezTo>
                  <a:cubicBezTo>
                    <a:pt x="0" y="27"/>
                    <a:pt x="1" y="27"/>
                    <a:pt x="1" y="28"/>
                  </a:cubicBezTo>
                  <a:cubicBezTo>
                    <a:pt x="3" y="30"/>
                    <a:pt x="5" y="32"/>
                    <a:pt x="6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6"/>
                    <a:pt x="5" y="37"/>
                    <a:pt x="4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3" y="51"/>
                    <a:pt x="3" y="52"/>
                  </a:cubicBezTo>
                  <a:cubicBezTo>
                    <a:pt x="3" y="53"/>
                    <a:pt x="4" y="55"/>
                    <a:pt x="4" y="56"/>
                  </a:cubicBezTo>
                  <a:cubicBezTo>
                    <a:pt x="4" y="62"/>
                    <a:pt x="4" y="68"/>
                    <a:pt x="5" y="75"/>
                  </a:cubicBezTo>
                  <a:cubicBezTo>
                    <a:pt x="6" y="77"/>
                    <a:pt x="6" y="78"/>
                    <a:pt x="7" y="79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5"/>
                    <a:pt x="12" y="85"/>
                    <a:pt x="12" y="85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8" y="79"/>
                    <a:pt x="18" y="78"/>
                    <a:pt x="19" y="77"/>
                  </a:cubicBezTo>
                  <a:cubicBezTo>
                    <a:pt x="20" y="76"/>
                    <a:pt x="20" y="75"/>
                    <a:pt x="20" y="75"/>
                  </a:cubicBezTo>
                  <a:cubicBezTo>
                    <a:pt x="20" y="74"/>
                    <a:pt x="21" y="74"/>
                    <a:pt x="21" y="73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66"/>
                    <a:pt x="22" y="63"/>
                    <a:pt x="21" y="61"/>
                  </a:cubicBezTo>
                  <a:cubicBezTo>
                    <a:pt x="21" y="59"/>
                    <a:pt x="21" y="58"/>
                    <a:pt x="21" y="56"/>
                  </a:cubicBezTo>
                  <a:cubicBezTo>
                    <a:pt x="20" y="53"/>
                    <a:pt x="20" y="51"/>
                    <a:pt x="20" y="48"/>
                  </a:cubicBezTo>
                  <a:cubicBezTo>
                    <a:pt x="22" y="46"/>
                    <a:pt x="23" y="42"/>
                    <a:pt x="25" y="40"/>
                  </a:cubicBezTo>
                  <a:cubicBezTo>
                    <a:pt x="25" y="38"/>
                    <a:pt x="26" y="36"/>
                    <a:pt x="26" y="34"/>
                  </a:cubicBezTo>
                  <a:cubicBezTo>
                    <a:pt x="27" y="31"/>
                    <a:pt x="27" y="28"/>
                    <a:pt x="28" y="25"/>
                  </a:cubicBezTo>
                  <a:cubicBezTo>
                    <a:pt x="30" y="23"/>
                    <a:pt x="32" y="20"/>
                    <a:pt x="34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1"/>
                    <a:pt x="35" y="10"/>
                  </a:cubicBezTo>
                  <a:cubicBezTo>
                    <a:pt x="35" y="7"/>
                    <a:pt x="35" y="7"/>
                    <a:pt x="35" y="7"/>
                  </a:cubicBezTo>
                  <a:lnTo>
                    <a:pt x="35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71"/>
            <p:cNvSpPr>
              <a:spLocks/>
            </p:cNvSpPr>
            <p:nvPr userDrawn="1"/>
          </p:nvSpPr>
          <p:spPr bwMode="auto">
            <a:xfrm>
              <a:off x="11960225" y="14334811"/>
              <a:ext cx="61913" cy="93663"/>
            </a:xfrm>
            <a:custGeom>
              <a:avLst/>
              <a:gdLst>
                <a:gd name="T0" fmla="*/ 15 w 16"/>
                <a:gd name="T1" fmla="*/ 9 h 24"/>
                <a:gd name="T2" fmla="*/ 11 w 16"/>
                <a:gd name="T3" fmla="*/ 0 h 24"/>
                <a:gd name="T4" fmla="*/ 10 w 16"/>
                <a:gd name="T5" fmla="*/ 0 h 24"/>
                <a:gd name="T6" fmla="*/ 10 w 16"/>
                <a:gd name="T7" fmla="*/ 0 h 24"/>
                <a:gd name="T8" fmla="*/ 9 w 16"/>
                <a:gd name="T9" fmla="*/ 0 h 24"/>
                <a:gd name="T10" fmla="*/ 5 w 16"/>
                <a:gd name="T11" fmla="*/ 11 h 24"/>
                <a:gd name="T12" fmla="*/ 0 w 16"/>
                <a:gd name="T13" fmla="*/ 21 h 24"/>
                <a:gd name="T14" fmla="*/ 0 w 16"/>
                <a:gd name="T15" fmla="*/ 22 h 24"/>
                <a:gd name="T16" fmla="*/ 1 w 16"/>
                <a:gd name="T17" fmla="*/ 23 h 24"/>
                <a:gd name="T18" fmla="*/ 7 w 16"/>
                <a:gd name="T19" fmla="*/ 24 h 24"/>
                <a:gd name="T20" fmla="*/ 7 w 16"/>
                <a:gd name="T21" fmla="*/ 24 h 24"/>
                <a:gd name="T22" fmla="*/ 7 w 16"/>
                <a:gd name="T23" fmla="*/ 24 h 24"/>
                <a:gd name="T24" fmla="*/ 10 w 16"/>
                <a:gd name="T25" fmla="*/ 23 h 24"/>
                <a:gd name="T26" fmla="*/ 11 w 16"/>
                <a:gd name="T27" fmla="*/ 23 h 24"/>
                <a:gd name="T28" fmla="*/ 12 w 16"/>
                <a:gd name="T29" fmla="*/ 22 h 24"/>
                <a:gd name="T30" fmla="*/ 14 w 16"/>
                <a:gd name="T31" fmla="*/ 20 h 24"/>
                <a:gd name="T32" fmla="*/ 16 w 16"/>
                <a:gd name="T33" fmla="*/ 17 h 24"/>
                <a:gd name="T34" fmla="*/ 16 w 16"/>
                <a:gd name="T35" fmla="*/ 15 h 24"/>
                <a:gd name="T36" fmla="*/ 16 w 16"/>
                <a:gd name="T37" fmla="*/ 12 h 24"/>
                <a:gd name="T38" fmla="*/ 15 w 16"/>
                <a:gd name="T3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24">
                  <a:moveTo>
                    <a:pt x="15" y="9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8" y="4"/>
                    <a:pt x="6" y="7"/>
                    <a:pt x="5" y="11"/>
                  </a:cubicBezTo>
                  <a:cubicBezTo>
                    <a:pt x="3" y="15"/>
                    <a:pt x="2" y="18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1" y="23"/>
                    <a:pt x="1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0"/>
                    <a:pt x="15" y="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72"/>
            <p:cNvSpPr>
              <a:spLocks/>
            </p:cNvSpPr>
            <p:nvPr userDrawn="1"/>
          </p:nvSpPr>
          <p:spPr bwMode="auto">
            <a:xfrm>
              <a:off x="11364913" y="11321736"/>
              <a:ext cx="57150" cy="153988"/>
            </a:xfrm>
            <a:custGeom>
              <a:avLst/>
              <a:gdLst>
                <a:gd name="T0" fmla="*/ 6 w 15"/>
                <a:gd name="T1" fmla="*/ 28 h 40"/>
                <a:gd name="T2" fmla="*/ 7 w 15"/>
                <a:gd name="T3" fmla="*/ 33 h 40"/>
                <a:gd name="T4" fmla="*/ 13 w 15"/>
                <a:gd name="T5" fmla="*/ 40 h 40"/>
                <a:gd name="T6" fmla="*/ 15 w 15"/>
                <a:gd name="T7" fmla="*/ 40 h 40"/>
                <a:gd name="T8" fmla="*/ 15 w 15"/>
                <a:gd name="T9" fmla="*/ 39 h 40"/>
                <a:gd name="T10" fmla="*/ 14 w 15"/>
                <a:gd name="T11" fmla="*/ 12 h 40"/>
                <a:gd name="T12" fmla="*/ 15 w 15"/>
                <a:gd name="T13" fmla="*/ 5 h 40"/>
                <a:gd name="T14" fmla="*/ 15 w 15"/>
                <a:gd name="T15" fmla="*/ 5 h 40"/>
                <a:gd name="T16" fmla="*/ 9 w 15"/>
                <a:gd name="T17" fmla="*/ 1 h 40"/>
                <a:gd name="T18" fmla="*/ 8 w 15"/>
                <a:gd name="T19" fmla="*/ 1 h 40"/>
                <a:gd name="T20" fmla="*/ 5 w 15"/>
                <a:gd name="T21" fmla="*/ 0 h 40"/>
                <a:gd name="T22" fmla="*/ 4 w 15"/>
                <a:gd name="T23" fmla="*/ 0 h 40"/>
                <a:gd name="T24" fmla="*/ 5 w 15"/>
                <a:gd name="T25" fmla="*/ 13 h 40"/>
                <a:gd name="T26" fmla="*/ 1 w 15"/>
                <a:gd name="T27" fmla="*/ 20 h 40"/>
                <a:gd name="T28" fmla="*/ 6 w 15"/>
                <a:gd name="T29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40">
                  <a:moveTo>
                    <a:pt x="6" y="28"/>
                  </a:moveTo>
                  <a:cubicBezTo>
                    <a:pt x="7" y="30"/>
                    <a:pt x="7" y="31"/>
                    <a:pt x="7" y="33"/>
                  </a:cubicBezTo>
                  <a:cubicBezTo>
                    <a:pt x="8" y="36"/>
                    <a:pt x="9" y="40"/>
                    <a:pt x="13" y="40"/>
                  </a:cubicBezTo>
                  <a:cubicBezTo>
                    <a:pt x="13" y="40"/>
                    <a:pt x="14" y="40"/>
                    <a:pt x="15" y="40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29"/>
                    <a:pt x="13" y="21"/>
                    <a:pt x="14" y="12"/>
                  </a:cubicBezTo>
                  <a:cubicBezTo>
                    <a:pt x="15" y="10"/>
                    <a:pt x="15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4"/>
                    <a:pt x="11" y="2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0" y="2"/>
                    <a:pt x="3" y="8"/>
                    <a:pt x="5" y="13"/>
                  </a:cubicBezTo>
                  <a:cubicBezTo>
                    <a:pt x="3" y="15"/>
                    <a:pt x="1" y="17"/>
                    <a:pt x="1" y="20"/>
                  </a:cubicBezTo>
                  <a:cubicBezTo>
                    <a:pt x="1" y="23"/>
                    <a:pt x="3" y="25"/>
                    <a:pt x="6" y="2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73"/>
            <p:cNvSpPr>
              <a:spLocks/>
            </p:cNvSpPr>
            <p:nvPr userDrawn="1"/>
          </p:nvSpPr>
          <p:spPr bwMode="auto">
            <a:xfrm>
              <a:off x="11847513" y="14323699"/>
              <a:ext cx="96838" cy="193675"/>
            </a:xfrm>
            <a:custGeom>
              <a:avLst/>
              <a:gdLst>
                <a:gd name="T0" fmla="*/ 24 w 25"/>
                <a:gd name="T1" fmla="*/ 0 h 50"/>
                <a:gd name="T2" fmla="*/ 16 w 25"/>
                <a:gd name="T3" fmla="*/ 0 h 50"/>
                <a:gd name="T4" fmla="*/ 7 w 25"/>
                <a:gd name="T5" fmla="*/ 1 h 50"/>
                <a:gd name="T6" fmla="*/ 3 w 25"/>
                <a:gd name="T7" fmla="*/ 3 h 50"/>
                <a:gd name="T8" fmla="*/ 0 w 25"/>
                <a:gd name="T9" fmla="*/ 5 h 50"/>
                <a:gd name="T10" fmla="*/ 0 w 25"/>
                <a:gd name="T11" fmla="*/ 6 h 50"/>
                <a:gd name="T12" fmla="*/ 0 w 25"/>
                <a:gd name="T13" fmla="*/ 9 h 50"/>
                <a:gd name="T14" fmla="*/ 0 w 25"/>
                <a:gd name="T15" fmla="*/ 11 h 50"/>
                <a:gd name="T16" fmla="*/ 2 w 25"/>
                <a:gd name="T17" fmla="*/ 16 h 50"/>
                <a:gd name="T18" fmla="*/ 2 w 25"/>
                <a:gd name="T19" fmla="*/ 17 h 50"/>
                <a:gd name="T20" fmla="*/ 3 w 25"/>
                <a:gd name="T21" fmla="*/ 21 h 50"/>
                <a:gd name="T22" fmla="*/ 3 w 25"/>
                <a:gd name="T23" fmla="*/ 24 h 50"/>
                <a:gd name="T24" fmla="*/ 0 w 25"/>
                <a:gd name="T25" fmla="*/ 41 h 50"/>
                <a:gd name="T26" fmla="*/ 0 w 25"/>
                <a:gd name="T27" fmla="*/ 43 h 50"/>
                <a:gd name="T28" fmla="*/ 1 w 25"/>
                <a:gd name="T29" fmla="*/ 45 h 50"/>
                <a:gd name="T30" fmla="*/ 2 w 25"/>
                <a:gd name="T31" fmla="*/ 47 h 50"/>
                <a:gd name="T32" fmla="*/ 2 w 25"/>
                <a:gd name="T33" fmla="*/ 47 h 50"/>
                <a:gd name="T34" fmla="*/ 4 w 25"/>
                <a:gd name="T35" fmla="*/ 49 h 50"/>
                <a:gd name="T36" fmla="*/ 7 w 25"/>
                <a:gd name="T37" fmla="*/ 50 h 50"/>
                <a:gd name="T38" fmla="*/ 7 w 25"/>
                <a:gd name="T39" fmla="*/ 50 h 50"/>
                <a:gd name="T40" fmla="*/ 11 w 25"/>
                <a:gd name="T41" fmla="*/ 50 h 50"/>
                <a:gd name="T42" fmla="*/ 12 w 25"/>
                <a:gd name="T43" fmla="*/ 49 h 50"/>
                <a:gd name="T44" fmla="*/ 13 w 25"/>
                <a:gd name="T45" fmla="*/ 46 h 50"/>
                <a:gd name="T46" fmla="*/ 16 w 25"/>
                <a:gd name="T47" fmla="*/ 35 h 50"/>
                <a:gd name="T48" fmla="*/ 17 w 25"/>
                <a:gd name="T49" fmla="*/ 32 h 50"/>
                <a:gd name="T50" fmla="*/ 19 w 25"/>
                <a:gd name="T51" fmla="*/ 21 h 50"/>
                <a:gd name="T52" fmla="*/ 19 w 25"/>
                <a:gd name="T53" fmla="*/ 19 h 50"/>
                <a:gd name="T54" fmla="*/ 22 w 25"/>
                <a:gd name="T55" fmla="*/ 12 h 50"/>
                <a:gd name="T56" fmla="*/ 24 w 25"/>
                <a:gd name="T57" fmla="*/ 7 h 50"/>
                <a:gd name="T58" fmla="*/ 24 w 25"/>
                <a:gd name="T59" fmla="*/ 1 h 50"/>
                <a:gd name="T60" fmla="*/ 24 w 25"/>
                <a:gd name="T61" fmla="*/ 0 h 50"/>
                <a:gd name="T62" fmla="*/ 24 w 25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" h="50">
                  <a:moveTo>
                    <a:pt x="2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0" y="0"/>
                    <a:pt x="7" y="1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9"/>
                    <a:pt x="3" y="20"/>
                    <a:pt x="3" y="21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9"/>
                    <a:pt x="0" y="35"/>
                    <a:pt x="0" y="4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11" y="50"/>
                    <a:pt x="11" y="50"/>
                  </a:cubicBezTo>
                  <a:cubicBezTo>
                    <a:pt x="12" y="50"/>
                    <a:pt x="12" y="49"/>
                    <a:pt x="12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5" y="42"/>
                    <a:pt x="16" y="39"/>
                    <a:pt x="16" y="35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8"/>
                    <a:pt x="18" y="25"/>
                    <a:pt x="19" y="21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16"/>
                    <a:pt x="21" y="14"/>
                    <a:pt x="22" y="12"/>
                  </a:cubicBezTo>
                  <a:cubicBezTo>
                    <a:pt x="23" y="10"/>
                    <a:pt x="23" y="8"/>
                    <a:pt x="24" y="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74"/>
            <p:cNvSpPr>
              <a:spLocks/>
            </p:cNvSpPr>
            <p:nvPr userDrawn="1"/>
          </p:nvSpPr>
          <p:spPr bwMode="auto">
            <a:xfrm>
              <a:off x="12079288" y="13488674"/>
              <a:ext cx="66675" cy="161925"/>
            </a:xfrm>
            <a:custGeom>
              <a:avLst/>
              <a:gdLst>
                <a:gd name="T0" fmla="*/ 16 w 17"/>
                <a:gd name="T1" fmla="*/ 19 h 42"/>
                <a:gd name="T2" fmla="*/ 15 w 17"/>
                <a:gd name="T3" fmla="*/ 14 h 42"/>
                <a:gd name="T4" fmla="*/ 15 w 17"/>
                <a:gd name="T5" fmla="*/ 13 h 42"/>
                <a:gd name="T6" fmla="*/ 11 w 17"/>
                <a:gd name="T7" fmla="*/ 12 h 42"/>
                <a:gd name="T8" fmla="*/ 11 w 17"/>
                <a:gd name="T9" fmla="*/ 12 h 42"/>
                <a:gd name="T10" fmla="*/ 11 w 17"/>
                <a:gd name="T11" fmla="*/ 11 h 42"/>
                <a:gd name="T12" fmla="*/ 12 w 17"/>
                <a:gd name="T13" fmla="*/ 10 h 42"/>
                <a:gd name="T14" fmla="*/ 12 w 17"/>
                <a:gd name="T15" fmla="*/ 9 h 42"/>
                <a:gd name="T16" fmla="*/ 12 w 17"/>
                <a:gd name="T17" fmla="*/ 7 h 42"/>
                <a:gd name="T18" fmla="*/ 11 w 17"/>
                <a:gd name="T19" fmla="*/ 3 h 42"/>
                <a:gd name="T20" fmla="*/ 11 w 17"/>
                <a:gd name="T21" fmla="*/ 3 h 42"/>
                <a:gd name="T22" fmla="*/ 10 w 17"/>
                <a:gd name="T23" fmla="*/ 2 h 42"/>
                <a:gd name="T24" fmla="*/ 9 w 17"/>
                <a:gd name="T25" fmla="*/ 1 h 42"/>
                <a:gd name="T26" fmla="*/ 7 w 17"/>
                <a:gd name="T27" fmla="*/ 0 h 42"/>
                <a:gd name="T28" fmla="*/ 6 w 17"/>
                <a:gd name="T29" fmla="*/ 0 h 42"/>
                <a:gd name="T30" fmla="*/ 6 w 17"/>
                <a:gd name="T31" fmla="*/ 0 h 42"/>
                <a:gd name="T32" fmla="*/ 4 w 17"/>
                <a:gd name="T33" fmla="*/ 1 h 42"/>
                <a:gd name="T34" fmla="*/ 3 w 17"/>
                <a:gd name="T35" fmla="*/ 2 h 42"/>
                <a:gd name="T36" fmla="*/ 2 w 17"/>
                <a:gd name="T37" fmla="*/ 2 h 42"/>
                <a:gd name="T38" fmla="*/ 2 w 17"/>
                <a:gd name="T39" fmla="*/ 3 h 42"/>
                <a:gd name="T40" fmla="*/ 1 w 17"/>
                <a:gd name="T41" fmla="*/ 5 h 42"/>
                <a:gd name="T42" fmla="*/ 1 w 17"/>
                <a:gd name="T43" fmla="*/ 10 h 42"/>
                <a:gd name="T44" fmla="*/ 2 w 17"/>
                <a:gd name="T45" fmla="*/ 12 h 42"/>
                <a:gd name="T46" fmla="*/ 3 w 17"/>
                <a:gd name="T47" fmla="*/ 13 h 42"/>
                <a:gd name="T48" fmla="*/ 4 w 17"/>
                <a:gd name="T49" fmla="*/ 14 h 42"/>
                <a:gd name="T50" fmla="*/ 3 w 17"/>
                <a:gd name="T51" fmla="*/ 14 h 42"/>
                <a:gd name="T52" fmla="*/ 3 w 17"/>
                <a:gd name="T53" fmla="*/ 14 h 42"/>
                <a:gd name="T54" fmla="*/ 1 w 17"/>
                <a:gd name="T55" fmla="*/ 17 h 42"/>
                <a:gd name="T56" fmla="*/ 1 w 17"/>
                <a:gd name="T57" fmla="*/ 20 h 42"/>
                <a:gd name="T58" fmla="*/ 1 w 17"/>
                <a:gd name="T59" fmla="*/ 23 h 42"/>
                <a:gd name="T60" fmla="*/ 2 w 17"/>
                <a:gd name="T61" fmla="*/ 24 h 42"/>
                <a:gd name="T62" fmla="*/ 1 w 17"/>
                <a:gd name="T63" fmla="*/ 35 h 42"/>
                <a:gd name="T64" fmla="*/ 1 w 17"/>
                <a:gd name="T65" fmla="*/ 41 h 42"/>
                <a:gd name="T66" fmla="*/ 1 w 17"/>
                <a:gd name="T67" fmla="*/ 42 h 42"/>
                <a:gd name="T68" fmla="*/ 2 w 17"/>
                <a:gd name="T69" fmla="*/ 42 h 42"/>
                <a:gd name="T70" fmla="*/ 2 w 17"/>
                <a:gd name="T71" fmla="*/ 42 h 42"/>
                <a:gd name="T72" fmla="*/ 8 w 17"/>
                <a:gd name="T73" fmla="*/ 41 h 42"/>
                <a:gd name="T74" fmla="*/ 9 w 17"/>
                <a:gd name="T75" fmla="*/ 41 h 42"/>
                <a:gd name="T76" fmla="*/ 10 w 17"/>
                <a:gd name="T77" fmla="*/ 41 h 42"/>
                <a:gd name="T78" fmla="*/ 11 w 17"/>
                <a:gd name="T79" fmla="*/ 40 h 42"/>
                <a:gd name="T80" fmla="*/ 13 w 17"/>
                <a:gd name="T81" fmla="*/ 39 h 42"/>
                <a:gd name="T82" fmla="*/ 14 w 17"/>
                <a:gd name="T83" fmla="*/ 38 h 42"/>
                <a:gd name="T84" fmla="*/ 15 w 17"/>
                <a:gd name="T85" fmla="*/ 36 h 42"/>
                <a:gd name="T86" fmla="*/ 15 w 17"/>
                <a:gd name="T87" fmla="*/ 35 h 42"/>
                <a:gd name="T88" fmla="*/ 16 w 17"/>
                <a:gd name="T89" fmla="*/ 31 h 42"/>
                <a:gd name="T90" fmla="*/ 16 w 17"/>
                <a:gd name="T91" fmla="*/ 29 h 42"/>
                <a:gd name="T92" fmla="*/ 17 w 17"/>
                <a:gd name="T93" fmla="*/ 26 h 42"/>
                <a:gd name="T94" fmla="*/ 16 w 17"/>
                <a:gd name="T95" fmla="*/ 23 h 42"/>
                <a:gd name="T96" fmla="*/ 16 w 17"/>
                <a:gd name="T97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" h="42">
                  <a:moveTo>
                    <a:pt x="16" y="19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2" y="11"/>
                    <a:pt x="12" y="11"/>
                    <a:pt x="12" y="10"/>
                  </a:cubicBezTo>
                  <a:cubicBezTo>
                    <a:pt x="12" y="10"/>
                    <a:pt x="12" y="9"/>
                    <a:pt x="12" y="9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2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8"/>
                    <a:pt x="1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1" y="42"/>
                    <a:pt x="1" y="42"/>
                  </a:cubicBezTo>
                  <a:cubicBezTo>
                    <a:pt x="1" y="42"/>
                    <a:pt x="1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0"/>
                    <a:pt x="16" y="30"/>
                    <a:pt x="16" y="29"/>
                  </a:cubicBezTo>
                  <a:cubicBezTo>
                    <a:pt x="16" y="28"/>
                    <a:pt x="16" y="27"/>
                    <a:pt x="17" y="26"/>
                  </a:cubicBezTo>
                  <a:cubicBezTo>
                    <a:pt x="16" y="25"/>
                    <a:pt x="16" y="24"/>
                    <a:pt x="16" y="23"/>
                  </a:cubicBezTo>
                  <a:cubicBezTo>
                    <a:pt x="16" y="21"/>
                    <a:pt x="16" y="20"/>
                    <a:pt x="16" y="1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75"/>
            <p:cNvSpPr>
              <a:spLocks/>
            </p:cNvSpPr>
            <p:nvPr userDrawn="1"/>
          </p:nvSpPr>
          <p:spPr bwMode="auto">
            <a:xfrm>
              <a:off x="12022138" y="13782361"/>
              <a:ext cx="73025" cy="188913"/>
            </a:xfrm>
            <a:custGeom>
              <a:avLst/>
              <a:gdLst>
                <a:gd name="T0" fmla="*/ 18 w 19"/>
                <a:gd name="T1" fmla="*/ 8 h 49"/>
                <a:gd name="T2" fmla="*/ 18 w 19"/>
                <a:gd name="T3" fmla="*/ 6 h 49"/>
                <a:gd name="T4" fmla="*/ 17 w 19"/>
                <a:gd name="T5" fmla="*/ 5 h 49"/>
                <a:gd name="T6" fmla="*/ 17 w 19"/>
                <a:gd name="T7" fmla="*/ 4 h 49"/>
                <a:gd name="T8" fmla="*/ 16 w 19"/>
                <a:gd name="T9" fmla="*/ 3 h 49"/>
                <a:gd name="T10" fmla="*/ 13 w 19"/>
                <a:gd name="T11" fmla="*/ 0 h 49"/>
                <a:gd name="T12" fmla="*/ 12 w 19"/>
                <a:gd name="T13" fmla="*/ 0 h 49"/>
                <a:gd name="T14" fmla="*/ 12 w 19"/>
                <a:gd name="T15" fmla="*/ 0 h 49"/>
                <a:gd name="T16" fmla="*/ 8 w 19"/>
                <a:gd name="T17" fmla="*/ 2 h 49"/>
                <a:gd name="T18" fmla="*/ 7 w 19"/>
                <a:gd name="T19" fmla="*/ 4 h 49"/>
                <a:gd name="T20" fmla="*/ 6 w 19"/>
                <a:gd name="T21" fmla="*/ 5 h 49"/>
                <a:gd name="T22" fmla="*/ 4 w 19"/>
                <a:gd name="T23" fmla="*/ 13 h 49"/>
                <a:gd name="T24" fmla="*/ 4 w 19"/>
                <a:gd name="T25" fmla="*/ 14 h 49"/>
                <a:gd name="T26" fmla="*/ 1 w 19"/>
                <a:gd name="T27" fmla="*/ 31 h 49"/>
                <a:gd name="T28" fmla="*/ 0 w 19"/>
                <a:gd name="T29" fmla="*/ 40 h 49"/>
                <a:gd name="T30" fmla="*/ 0 w 19"/>
                <a:gd name="T31" fmla="*/ 42 h 49"/>
                <a:gd name="T32" fmla="*/ 0 w 19"/>
                <a:gd name="T33" fmla="*/ 43 h 49"/>
                <a:gd name="T34" fmla="*/ 1 w 19"/>
                <a:gd name="T35" fmla="*/ 44 h 49"/>
                <a:gd name="T36" fmla="*/ 2 w 19"/>
                <a:gd name="T37" fmla="*/ 45 h 49"/>
                <a:gd name="T38" fmla="*/ 3 w 19"/>
                <a:gd name="T39" fmla="*/ 46 h 49"/>
                <a:gd name="T40" fmla="*/ 6 w 19"/>
                <a:gd name="T41" fmla="*/ 49 h 49"/>
                <a:gd name="T42" fmla="*/ 7 w 19"/>
                <a:gd name="T43" fmla="*/ 49 h 49"/>
                <a:gd name="T44" fmla="*/ 7 w 19"/>
                <a:gd name="T45" fmla="*/ 49 h 49"/>
                <a:gd name="T46" fmla="*/ 11 w 19"/>
                <a:gd name="T47" fmla="*/ 45 h 49"/>
                <a:gd name="T48" fmla="*/ 13 w 19"/>
                <a:gd name="T49" fmla="*/ 42 h 49"/>
                <a:gd name="T50" fmla="*/ 19 w 19"/>
                <a:gd name="T51" fmla="*/ 20 h 49"/>
                <a:gd name="T52" fmla="*/ 19 w 19"/>
                <a:gd name="T53" fmla="*/ 11 h 49"/>
                <a:gd name="T54" fmla="*/ 18 w 19"/>
                <a:gd name="T55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49">
                  <a:moveTo>
                    <a:pt x="18" y="8"/>
                  </a:move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7" y="5"/>
                    <a:pt x="17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8"/>
                    <a:pt x="5" y="11"/>
                    <a:pt x="4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9"/>
                    <a:pt x="2" y="25"/>
                    <a:pt x="1" y="31"/>
                  </a:cubicBezTo>
                  <a:cubicBezTo>
                    <a:pt x="0" y="34"/>
                    <a:pt x="0" y="37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3"/>
                    <a:pt x="0" y="43"/>
                  </a:cubicBezTo>
                  <a:cubicBezTo>
                    <a:pt x="0" y="43"/>
                    <a:pt x="1" y="44"/>
                    <a:pt x="1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2" y="44"/>
                    <a:pt x="12" y="43"/>
                    <a:pt x="13" y="42"/>
                  </a:cubicBezTo>
                  <a:cubicBezTo>
                    <a:pt x="16" y="36"/>
                    <a:pt x="18" y="28"/>
                    <a:pt x="19" y="20"/>
                  </a:cubicBezTo>
                  <a:cubicBezTo>
                    <a:pt x="19" y="17"/>
                    <a:pt x="19" y="14"/>
                    <a:pt x="19" y="11"/>
                  </a:cubicBezTo>
                  <a:lnTo>
                    <a:pt x="18" y="8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76"/>
            <p:cNvSpPr>
              <a:spLocks/>
            </p:cNvSpPr>
            <p:nvPr userDrawn="1"/>
          </p:nvSpPr>
          <p:spPr bwMode="auto">
            <a:xfrm>
              <a:off x="12126913" y="11494774"/>
              <a:ext cx="69850" cy="26988"/>
            </a:xfrm>
            <a:custGeom>
              <a:avLst/>
              <a:gdLst>
                <a:gd name="T0" fmla="*/ 17 w 18"/>
                <a:gd name="T1" fmla="*/ 0 h 7"/>
                <a:gd name="T2" fmla="*/ 16 w 18"/>
                <a:gd name="T3" fmla="*/ 0 h 7"/>
                <a:gd name="T4" fmla="*/ 11 w 18"/>
                <a:gd name="T5" fmla="*/ 0 h 7"/>
                <a:gd name="T6" fmla="*/ 6 w 18"/>
                <a:gd name="T7" fmla="*/ 0 h 7"/>
                <a:gd name="T8" fmla="*/ 0 w 18"/>
                <a:gd name="T9" fmla="*/ 5 h 7"/>
                <a:gd name="T10" fmla="*/ 0 w 18"/>
                <a:gd name="T11" fmla="*/ 6 h 7"/>
                <a:gd name="T12" fmla="*/ 0 w 18"/>
                <a:gd name="T13" fmla="*/ 6 h 7"/>
                <a:gd name="T14" fmla="*/ 4 w 18"/>
                <a:gd name="T15" fmla="*/ 7 h 7"/>
                <a:gd name="T16" fmla="*/ 17 w 18"/>
                <a:gd name="T17" fmla="*/ 2 h 7"/>
                <a:gd name="T18" fmla="*/ 18 w 18"/>
                <a:gd name="T19" fmla="*/ 1 h 7"/>
                <a:gd name="T20" fmla="*/ 17 w 18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7">
                  <a:moveTo>
                    <a:pt x="17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3" y="0"/>
                    <a:pt x="11" y="0"/>
                  </a:cubicBezTo>
                  <a:cubicBezTo>
                    <a:pt x="10" y="0"/>
                    <a:pt x="8" y="0"/>
                    <a:pt x="6" y="0"/>
                  </a:cubicBezTo>
                  <a:cubicBezTo>
                    <a:pt x="3" y="2"/>
                    <a:pt x="1" y="3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8" y="7"/>
                    <a:pt x="13" y="5"/>
                    <a:pt x="17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77"/>
            <p:cNvSpPr>
              <a:spLocks/>
            </p:cNvSpPr>
            <p:nvPr userDrawn="1"/>
          </p:nvSpPr>
          <p:spPr bwMode="auto">
            <a:xfrm>
              <a:off x="1724025" y="11831324"/>
              <a:ext cx="1965325" cy="1149350"/>
            </a:xfrm>
            <a:custGeom>
              <a:avLst/>
              <a:gdLst>
                <a:gd name="T0" fmla="*/ 491 w 508"/>
                <a:gd name="T1" fmla="*/ 163 h 297"/>
                <a:gd name="T2" fmla="*/ 483 w 508"/>
                <a:gd name="T3" fmla="*/ 127 h 297"/>
                <a:gd name="T4" fmla="*/ 445 w 508"/>
                <a:gd name="T5" fmla="*/ 120 h 297"/>
                <a:gd name="T6" fmla="*/ 428 w 508"/>
                <a:gd name="T7" fmla="*/ 113 h 297"/>
                <a:gd name="T8" fmla="*/ 410 w 508"/>
                <a:gd name="T9" fmla="*/ 105 h 297"/>
                <a:gd name="T10" fmla="*/ 395 w 508"/>
                <a:gd name="T11" fmla="*/ 97 h 297"/>
                <a:gd name="T12" fmla="*/ 379 w 508"/>
                <a:gd name="T13" fmla="*/ 78 h 297"/>
                <a:gd name="T14" fmla="*/ 364 w 508"/>
                <a:gd name="T15" fmla="*/ 80 h 297"/>
                <a:gd name="T16" fmla="*/ 357 w 508"/>
                <a:gd name="T17" fmla="*/ 96 h 297"/>
                <a:gd name="T18" fmla="*/ 346 w 508"/>
                <a:gd name="T19" fmla="*/ 95 h 297"/>
                <a:gd name="T20" fmla="*/ 325 w 508"/>
                <a:gd name="T21" fmla="*/ 89 h 297"/>
                <a:gd name="T22" fmla="*/ 302 w 508"/>
                <a:gd name="T23" fmla="*/ 84 h 297"/>
                <a:gd name="T24" fmla="*/ 284 w 508"/>
                <a:gd name="T25" fmla="*/ 93 h 297"/>
                <a:gd name="T26" fmla="*/ 280 w 508"/>
                <a:gd name="T27" fmla="*/ 53 h 297"/>
                <a:gd name="T28" fmla="*/ 300 w 508"/>
                <a:gd name="T29" fmla="*/ 40 h 297"/>
                <a:gd name="T30" fmla="*/ 306 w 508"/>
                <a:gd name="T31" fmla="*/ 10 h 297"/>
                <a:gd name="T32" fmla="*/ 262 w 508"/>
                <a:gd name="T33" fmla="*/ 14 h 297"/>
                <a:gd name="T34" fmla="*/ 262 w 508"/>
                <a:gd name="T35" fmla="*/ 32 h 297"/>
                <a:gd name="T36" fmla="*/ 251 w 508"/>
                <a:gd name="T37" fmla="*/ 58 h 297"/>
                <a:gd name="T38" fmla="*/ 222 w 508"/>
                <a:gd name="T39" fmla="*/ 70 h 297"/>
                <a:gd name="T40" fmla="*/ 208 w 508"/>
                <a:gd name="T41" fmla="*/ 73 h 297"/>
                <a:gd name="T42" fmla="*/ 188 w 508"/>
                <a:gd name="T43" fmla="*/ 72 h 297"/>
                <a:gd name="T44" fmla="*/ 153 w 508"/>
                <a:gd name="T45" fmla="*/ 61 h 297"/>
                <a:gd name="T46" fmla="*/ 134 w 508"/>
                <a:gd name="T47" fmla="*/ 53 h 297"/>
                <a:gd name="T48" fmla="*/ 88 w 508"/>
                <a:gd name="T49" fmla="*/ 73 h 297"/>
                <a:gd name="T50" fmla="*/ 68 w 508"/>
                <a:gd name="T51" fmla="*/ 84 h 297"/>
                <a:gd name="T52" fmla="*/ 37 w 508"/>
                <a:gd name="T53" fmla="*/ 89 h 297"/>
                <a:gd name="T54" fmla="*/ 36 w 508"/>
                <a:gd name="T55" fmla="*/ 101 h 297"/>
                <a:gd name="T56" fmla="*/ 31 w 508"/>
                <a:gd name="T57" fmla="*/ 110 h 297"/>
                <a:gd name="T58" fmla="*/ 16 w 508"/>
                <a:gd name="T59" fmla="*/ 124 h 297"/>
                <a:gd name="T60" fmla="*/ 10 w 508"/>
                <a:gd name="T61" fmla="*/ 131 h 297"/>
                <a:gd name="T62" fmla="*/ 4 w 508"/>
                <a:gd name="T63" fmla="*/ 136 h 297"/>
                <a:gd name="T64" fmla="*/ 34 w 508"/>
                <a:gd name="T65" fmla="*/ 171 h 297"/>
                <a:gd name="T66" fmla="*/ 49 w 508"/>
                <a:gd name="T67" fmla="*/ 186 h 297"/>
                <a:gd name="T68" fmla="*/ 66 w 508"/>
                <a:gd name="T69" fmla="*/ 191 h 297"/>
                <a:gd name="T70" fmla="*/ 100 w 508"/>
                <a:gd name="T71" fmla="*/ 183 h 297"/>
                <a:gd name="T72" fmla="*/ 120 w 508"/>
                <a:gd name="T73" fmla="*/ 196 h 297"/>
                <a:gd name="T74" fmla="*/ 132 w 508"/>
                <a:gd name="T75" fmla="*/ 178 h 297"/>
                <a:gd name="T76" fmla="*/ 180 w 508"/>
                <a:gd name="T77" fmla="*/ 172 h 297"/>
                <a:gd name="T78" fmla="*/ 199 w 508"/>
                <a:gd name="T79" fmla="*/ 171 h 297"/>
                <a:gd name="T80" fmla="*/ 215 w 508"/>
                <a:gd name="T81" fmla="*/ 171 h 297"/>
                <a:gd name="T82" fmla="*/ 221 w 508"/>
                <a:gd name="T83" fmla="*/ 179 h 297"/>
                <a:gd name="T84" fmla="*/ 221 w 508"/>
                <a:gd name="T85" fmla="*/ 211 h 297"/>
                <a:gd name="T86" fmla="*/ 232 w 508"/>
                <a:gd name="T87" fmla="*/ 232 h 297"/>
                <a:gd name="T88" fmla="*/ 247 w 508"/>
                <a:gd name="T89" fmla="*/ 241 h 297"/>
                <a:gd name="T90" fmla="*/ 256 w 508"/>
                <a:gd name="T91" fmla="*/ 226 h 297"/>
                <a:gd name="T92" fmla="*/ 276 w 508"/>
                <a:gd name="T93" fmla="*/ 223 h 297"/>
                <a:gd name="T94" fmla="*/ 266 w 508"/>
                <a:gd name="T95" fmla="*/ 240 h 297"/>
                <a:gd name="T96" fmla="*/ 268 w 508"/>
                <a:gd name="T97" fmla="*/ 263 h 297"/>
                <a:gd name="T98" fmla="*/ 287 w 508"/>
                <a:gd name="T99" fmla="*/ 253 h 297"/>
                <a:gd name="T100" fmla="*/ 307 w 508"/>
                <a:gd name="T101" fmla="*/ 272 h 297"/>
                <a:gd name="T102" fmla="*/ 322 w 508"/>
                <a:gd name="T103" fmla="*/ 283 h 297"/>
                <a:gd name="T104" fmla="*/ 337 w 508"/>
                <a:gd name="T105" fmla="*/ 296 h 297"/>
                <a:gd name="T106" fmla="*/ 361 w 508"/>
                <a:gd name="T107" fmla="*/ 280 h 297"/>
                <a:gd name="T108" fmla="*/ 395 w 508"/>
                <a:gd name="T109" fmla="*/ 265 h 297"/>
                <a:gd name="T110" fmla="*/ 418 w 508"/>
                <a:gd name="T111" fmla="*/ 249 h 297"/>
                <a:gd name="T112" fmla="*/ 439 w 508"/>
                <a:gd name="T113" fmla="*/ 22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8" h="297">
                  <a:moveTo>
                    <a:pt x="455" y="194"/>
                  </a:moveTo>
                  <a:cubicBezTo>
                    <a:pt x="457" y="193"/>
                    <a:pt x="459" y="193"/>
                    <a:pt x="460" y="192"/>
                  </a:cubicBezTo>
                  <a:cubicBezTo>
                    <a:pt x="462" y="188"/>
                    <a:pt x="469" y="183"/>
                    <a:pt x="479" y="176"/>
                  </a:cubicBezTo>
                  <a:cubicBezTo>
                    <a:pt x="483" y="173"/>
                    <a:pt x="486" y="170"/>
                    <a:pt x="489" y="168"/>
                  </a:cubicBezTo>
                  <a:cubicBezTo>
                    <a:pt x="489" y="166"/>
                    <a:pt x="490" y="164"/>
                    <a:pt x="491" y="163"/>
                  </a:cubicBezTo>
                  <a:cubicBezTo>
                    <a:pt x="492" y="159"/>
                    <a:pt x="493" y="156"/>
                    <a:pt x="496" y="151"/>
                  </a:cubicBezTo>
                  <a:cubicBezTo>
                    <a:pt x="498" y="148"/>
                    <a:pt x="500" y="147"/>
                    <a:pt x="501" y="146"/>
                  </a:cubicBezTo>
                  <a:cubicBezTo>
                    <a:pt x="502" y="145"/>
                    <a:pt x="504" y="144"/>
                    <a:pt x="508" y="137"/>
                  </a:cubicBezTo>
                  <a:cubicBezTo>
                    <a:pt x="507" y="138"/>
                    <a:pt x="505" y="138"/>
                    <a:pt x="504" y="138"/>
                  </a:cubicBezTo>
                  <a:cubicBezTo>
                    <a:pt x="496" y="136"/>
                    <a:pt x="490" y="132"/>
                    <a:pt x="483" y="127"/>
                  </a:cubicBezTo>
                  <a:cubicBezTo>
                    <a:pt x="478" y="124"/>
                    <a:pt x="473" y="120"/>
                    <a:pt x="467" y="119"/>
                  </a:cubicBezTo>
                  <a:cubicBezTo>
                    <a:pt x="467" y="118"/>
                    <a:pt x="467" y="118"/>
                    <a:pt x="466" y="118"/>
                  </a:cubicBezTo>
                  <a:cubicBezTo>
                    <a:pt x="465" y="118"/>
                    <a:pt x="463" y="119"/>
                    <a:pt x="461" y="120"/>
                  </a:cubicBezTo>
                  <a:cubicBezTo>
                    <a:pt x="458" y="121"/>
                    <a:pt x="456" y="122"/>
                    <a:pt x="452" y="122"/>
                  </a:cubicBezTo>
                  <a:cubicBezTo>
                    <a:pt x="449" y="122"/>
                    <a:pt x="447" y="121"/>
                    <a:pt x="445" y="120"/>
                  </a:cubicBezTo>
                  <a:cubicBezTo>
                    <a:pt x="444" y="119"/>
                    <a:pt x="444" y="119"/>
                    <a:pt x="443" y="118"/>
                  </a:cubicBezTo>
                  <a:cubicBezTo>
                    <a:pt x="442" y="118"/>
                    <a:pt x="442" y="118"/>
                    <a:pt x="442" y="119"/>
                  </a:cubicBezTo>
                  <a:cubicBezTo>
                    <a:pt x="441" y="119"/>
                    <a:pt x="439" y="119"/>
                    <a:pt x="437" y="119"/>
                  </a:cubicBezTo>
                  <a:cubicBezTo>
                    <a:pt x="436" y="118"/>
                    <a:pt x="434" y="117"/>
                    <a:pt x="431" y="115"/>
                  </a:cubicBezTo>
                  <a:cubicBezTo>
                    <a:pt x="430" y="114"/>
                    <a:pt x="428" y="113"/>
                    <a:pt x="428" y="113"/>
                  </a:cubicBezTo>
                  <a:cubicBezTo>
                    <a:pt x="427" y="113"/>
                    <a:pt x="427" y="113"/>
                    <a:pt x="427" y="113"/>
                  </a:cubicBezTo>
                  <a:cubicBezTo>
                    <a:pt x="426" y="113"/>
                    <a:pt x="426" y="113"/>
                    <a:pt x="425" y="113"/>
                  </a:cubicBezTo>
                  <a:cubicBezTo>
                    <a:pt x="424" y="114"/>
                    <a:pt x="424" y="114"/>
                    <a:pt x="423" y="114"/>
                  </a:cubicBezTo>
                  <a:cubicBezTo>
                    <a:pt x="420" y="116"/>
                    <a:pt x="418" y="115"/>
                    <a:pt x="416" y="113"/>
                  </a:cubicBezTo>
                  <a:cubicBezTo>
                    <a:pt x="413" y="111"/>
                    <a:pt x="411" y="108"/>
                    <a:pt x="410" y="105"/>
                  </a:cubicBezTo>
                  <a:cubicBezTo>
                    <a:pt x="409" y="102"/>
                    <a:pt x="408" y="100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5" y="98"/>
                    <a:pt x="404" y="98"/>
                    <a:pt x="404" y="98"/>
                  </a:cubicBezTo>
                  <a:cubicBezTo>
                    <a:pt x="401" y="99"/>
                    <a:pt x="398" y="99"/>
                    <a:pt x="395" y="97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2" y="94"/>
                    <a:pt x="394" y="90"/>
                    <a:pt x="395" y="89"/>
                  </a:cubicBezTo>
                  <a:cubicBezTo>
                    <a:pt x="395" y="89"/>
                    <a:pt x="395" y="89"/>
                    <a:pt x="395" y="89"/>
                  </a:cubicBezTo>
                  <a:cubicBezTo>
                    <a:pt x="394" y="86"/>
                    <a:pt x="390" y="81"/>
                    <a:pt x="388" y="79"/>
                  </a:cubicBezTo>
                  <a:cubicBezTo>
                    <a:pt x="383" y="80"/>
                    <a:pt x="380" y="80"/>
                    <a:pt x="379" y="78"/>
                  </a:cubicBezTo>
                  <a:cubicBezTo>
                    <a:pt x="379" y="78"/>
                    <a:pt x="379" y="78"/>
                    <a:pt x="379" y="78"/>
                  </a:cubicBezTo>
                  <a:cubicBezTo>
                    <a:pt x="378" y="79"/>
                    <a:pt x="377" y="79"/>
                    <a:pt x="376" y="79"/>
                  </a:cubicBezTo>
                  <a:cubicBezTo>
                    <a:pt x="375" y="79"/>
                    <a:pt x="375" y="79"/>
                    <a:pt x="375" y="79"/>
                  </a:cubicBezTo>
                  <a:cubicBezTo>
                    <a:pt x="372" y="78"/>
                    <a:pt x="371" y="76"/>
                    <a:pt x="370" y="75"/>
                  </a:cubicBezTo>
                  <a:cubicBezTo>
                    <a:pt x="370" y="75"/>
                    <a:pt x="370" y="75"/>
                    <a:pt x="370" y="75"/>
                  </a:cubicBezTo>
                  <a:cubicBezTo>
                    <a:pt x="368" y="75"/>
                    <a:pt x="365" y="78"/>
                    <a:pt x="364" y="80"/>
                  </a:cubicBezTo>
                  <a:cubicBezTo>
                    <a:pt x="364" y="81"/>
                    <a:pt x="365" y="83"/>
                    <a:pt x="365" y="84"/>
                  </a:cubicBezTo>
                  <a:cubicBezTo>
                    <a:pt x="366" y="86"/>
                    <a:pt x="367" y="89"/>
                    <a:pt x="367" y="91"/>
                  </a:cubicBezTo>
                  <a:cubicBezTo>
                    <a:pt x="367" y="94"/>
                    <a:pt x="366" y="96"/>
                    <a:pt x="362" y="98"/>
                  </a:cubicBezTo>
                  <a:cubicBezTo>
                    <a:pt x="362" y="98"/>
                    <a:pt x="361" y="98"/>
                    <a:pt x="361" y="98"/>
                  </a:cubicBezTo>
                  <a:cubicBezTo>
                    <a:pt x="359" y="98"/>
                    <a:pt x="358" y="97"/>
                    <a:pt x="357" y="96"/>
                  </a:cubicBezTo>
                  <a:cubicBezTo>
                    <a:pt x="357" y="96"/>
                    <a:pt x="357" y="96"/>
                    <a:pt x="357" y="96"/>
                  </a:cubicBezTo>
                  <a:cubicBezTo>
                    <a:pt x="356" y="95"/>
                    <a:pt x="355" y="95"/>
                    <a:pt x="355" y="94"/>
                  </a:cubicBezTo>
                  <a:cubicBezTo>
                    <a:pt x="354" y="92"/>
                    <a:pt x="353" y="91"/>
                    <a:pt x="352" y="91"/>
                  </a:cubicBezTo>
                  <a:cubicBezTo>
                    <a:pt x="352" y="91"/>
                    <a:pt x="352" y="91"/>
                    <a:pt x="351" y="91"/>
                  </a:cubicBezTo>
                  <a:cubicBezTo>
                    <a:pt x="349" y="92"/>
                    <a:pt x="348" y="93"/>
                    <a:pt x="346" y="95"/>
                  </a:cubicBezTo>
                  <a:cubicBezTo>
                    <a:pt x="344" y="97"/>
                    <a:pt x="342" y="100"/>
                    <a:pt x="338" y="100"/>
                  </a:cubicBezTo>
                  <a:cubicBezTo>
                    <a:pt x="337" y="100"/>
                    <a:pt x="337" y="100"/>
                    <a:pt x="337" y="100"/>
                  </a:cubicBezTo>
                  <a:cubicBezTo>
                    <a:pt x="329" y="99"/>
                    <a:pt x="330" y="94"/>
                    <a:pt x="331" y="91"/>
                  </a:cubicBezTo>
                  <a:cubicBezTo>
                    <a:pt x="331" y="91"/>
                    <a:pt x="331" y="91"/>
                    <a:pt x="331" y="90"/>
                  </a:cubicBezTo>
                  <a:cubicBezTo>
                    <a:pt x="329" y="90"/>
                    <a:pt x="327" y="89"/>
                    <a:pt x="325" y="89"/>
                  </a:cubicBezTo>
                  <a:cubicBezTo>
                    <a:pt x="322" y="89"/>
                    <a:pt x="319" y="89"/>
                    <a:pt x="317" y="87"/>
                  </a:cubicBezTo>
                  <a:cubicBezTo>
                    <a:pt x="314" y="86"/>
                    <a:pt x="310" y="85"/>
                    <a:pt x="306" y="85"/>
                  </a:cubicBezTo>
                  <a:cubicBezTo>
                    <a:pt x="306" y="85"/>
                    <a:pt x="306" y="85"/>
                    <a:pt x="305" y="85"/>
                  </a:cubicBezTo>
                  <a:cubicBezTo>
                    <a:pt x="305" y="85"/>
                    <a:pt x="305" y="85"/>
                    <a:pt x="305" y="85"/>
                  </a:cubicBezTo>
                  <a:cubicBezTo>
                    <a:pt x="304" y="85"/>
                    <a:pt x="302" y="85"/>
                    <a:pt x="302" y="84"/>
                  </a:cubicBezTo>
                  <a:cubicBezTo>
                    <a:pt x="300" y="84"/>
                    <a:pt x="299" y="84"/>
                    <a:pt x="299" y="84"/>
                  </a:cubicBezTo>
                  <a:cubicBezTo>
                    <a:pt x="299" y="84"/>
                    <a:pt x="298" y="86"/>
                    <a:pt x="298" y="87"/>
                  </a:cubicBezTo>
                  <a:cubicBezTo>
                    <a:pt x="297" y="90"/>
                    <a:pt x="296" y="95"/>
                    <a:pt x="290" y="95"/>
                  </a:cubicBezTo>
                  <a:cubicBezTo>
                    <a:pt x="289" y="95"/>
                    <a:pt x="287" y="95"/>
                    <a:pt x="285" y="94"/>
                  </a:cubicBezTo>
                  <a:cubicBezTo>
                    <a:pt x="284" y="94"/>
                    <a:pt x="284" y="94"/>
                    <a:pt x="284" y="93"/>
                  </a:cubicBezTo>
                  <a:cubicBezTo>
                    <a:pt x="275" y="85"/>
                    <a:pt x="279" y="79"/>
                    <a:pt x="282" y="75"/>
                  </a:cubicBezTo>
                  <a:cubicBezTo>
                    <a:pt x="283" y="75"/>
                    <a:pt x="283" y="74"/>
                    <a:pt x="283" y="73"/>
                  </a:cubicBezTo>
                  <a:cubicBezTo>
                    <a:pt x="283" y="72"/>
                    <a:pt x="282" y="71"/>
                    <a:pt x="280" y="70"/>
                  </a:cubicBezTo>
                  <a:cubicBezTo>
                    <a:pt x="277" y="68"/>
                    <a:pt x="274" y="65"/>
                    <a:pt x="274" y="60"/>
                  </a:cubicBezTo>
                  <a:cubicBezTo>
                    <a:pt x="274" y="56"/>
                    <a:pt x="277" y="54"/>
                    <a:pt x="280" y="53"/>
                  </a:cubicBezTo>
                  <a:cubicBezTo>
                    <a:pt x="281" y="53"/>
                    <a:pt x="282" y="52"/>
                    <a:pt x="283" y="52"/>
                  </a:cubicBezTo>
                  <a:cubicBezTo>
                    <a:pt x="283" y="51"/>
                    <a:pt x="283" y="51"/>
                    <a:pt x="283" y="50"/>
                  </a:cubicBezTo>
                  <a:cubicBezTo>
                    <a:pt x="283" y="49"/>
                    <a:pt x="283" y="47"/>
                    <a:pt x="285" y="45"/>
                  </a:cubicBezTo>
                  <a:cubicBezTo>
                    <a:pt x="287" y="42"/>
                    <a:pt x="291" y="42"/>
                    <a:pt x="295" y="41"/>
                  </a:cubicBezTo>
                  <a:cubicBezTo>
                    <a:pt x="297" y="41"/>
                    <a:pt x="299" y="41"/>
                    <a:pt x="300" y="40"/>
                  </a:cubicBezTo>
                  <a:cubicBezTo>
                    <a:pt x="301" y="39"/>
                    <a:pt x="301" y="37"/>
                    <a:pt x="301" y="35"/>
                  </a:cubicBezTo>
                  <a:cubicBezTo>
                    <a:pt x="301" y="32"/>
                    <a:pt x="301" y="29"/>
                    <a:pt x="303" y="27"/>
                  </a:cubicBezTo>
                  <a:cubicBezTo>
                    <a:pt x="304" y="25"/>
                    <a:pt x="306" y="22"/>
                    <a:pt x="307" y="20"/>
                  </a:cubicBezTo>
                  <a:cubicBezTo>
                    <a:pt x="307" y="20"/>
                    <a:pt x="307" y="19"/>
                    <a:pt x="307" y="19"/>
                  </a:cubicBezTo>
                  <a:cubicBezTo>
                    <a:pt x="305" y="17"/>
                    <a:pt x="305" y="15"/>
                    <a:pt x="306" y="10"/>
                  </a:cubicBezTo>
                  <a:cubicBezTo>
                    <a:pt x="307" y="6"/>
                    <a:pt x="306" y="4"/>
                    <a:pt x="305" y="2"/>
                  </a:cubicBezTo>
                  <a:cubicBezTo>
                    <a:pt x="303" y="0"/>
                    <a:pt x="299" y="0"/>
                    <a:pt x="297" y="1"/>
                  </a:cubicBezTo>
                  <a:cubicBezTo>
                    <a:pt x="296" y="4"/>
                    <a:pt x="294" y="8"/>
                    <a:pt x="287" y="11"/>
                  </a:cubicBezTo>
                  <a:cubicBezTo>
                    <a:pt x="281" y="14"/>
                    <a:pt x="275" y="16"/>
                    <a:pt x="270" y="16"/>
                  </a:cubicBezTo>
                  <a:cubicBezTo>
                    <a:pt x="266" y="16"/>
                    <a:pt x="264" y="15"/>
                    <a:pt x="262" y="14"/>
                  </a:cubicBezTo>
                  <a:cubicBezTo>
                    <a:pt x="261" y="14"/>
                    <a:pt x="260" y="14"/>
                    <a:pt x="260" y="14"/>
                  </a:cubicBezTo>
                  <a:cubicBezTo>
                    <a:pt x="260" y="14"/>
                    <a:pt x="259" y="14"/>
                    <a:pt x="259" y="14"/>
                  </a:cubicBezTo>
                  <a:cubicBezTo>
                    <a:pt x="258" y="18"/>
                    <a:pt x="260" y="19"/>
                    <a:pt x="261" y="21"/>
                  </a:cubicBezTo>
                  <a:cubicBezTo>
                    <a:pt x="263" y="22"/>
                    <a:pt x="265" y="24"/>
                    <a:pt x="265" y="27"/>
                  </a:cubicBezTo>
                  <a:cubicBezTo>
                    <a:pt x="265" y="30"/>
                    <a:pt x="263" y="31"/>
                    <a:pt x="262" y="32"/>
                  </a:cubicBezTo>
                  <a:cubicBezTo>
                    <a:pt x="262" y="32"/>
                    <a:pt x="262" y="32"/>
                    <a:pt x="262" y="32"/>
                  </a:cubicBezTo>
                  <a:cubicBezTo>
                    <a:pt x="263" y="34"/>
                    <a:pt x="265" y="38"/>
                    <a:pt x="262" y="42"/>
                  </a:cubicBezTo>
                  <a:cubicBezTo>
                    <a:pt x="262" y="43"/>
                    <a:pt x="261" y="43"/>
                    <a:pt x="261" y="43"/>
                  </a:cubicBezTo>
                  <a:cubicBezTo>
                    <a:pt x="254" y="47"/>
                    <a:pt x="250" y="50"/>
                    <a:pt x="251" y="53"/>
                  </a:cubicBezTo>
                  <a:cubicBezTo>
                    <a:pt x="251" y="55"/>
                    <a:pt x="251" y="56"/>
                    <a:pt x="251" y="58"/>
                  </a:cubicBezTo>
                  <a:cubicBezTo>
                    <a:pt x="250" y="60"/>
                    <a:pt x="250" y="61"/>
                    <a:pt x="250" y="63"/>
                  </a:cubicBezTo>
                  <a:cubicBezTo>
                    <a:pt x="250" y="67"/>
                    <a:pt x="249" y="70"/>
                    <a:pt x="246" y="70"/>
                  </a:cubicBezTo>
                  <a:cubicBezTo>
                    <a:pt x="245" y="70"/>
                    <a:pt x="244" y="69"/>
                    <a:pt x="243" y="69"/>
                  </a:cubicBezTo>
                  <a:cubicBezTo>
                    <a:pt x="241" y="69"/>
                    <a:pt x="239" y="68"/>
                    <a:pt x="235" y="68"/>
                  </a:cubicBezTo>
                  <a:cubicBezTo>
                    <a:pt x="231" y="68"/>
                    <a:pt x="227" y="69"/>
                    <a:pt x="222" y="70"/>
                  </a:cubicBezTo>
                  <a:cubicBezTo>
                    <a:pt x="222" y="70"/>
                    <a:pt x="221" y="71"/>
                    <a:pt x="220" y="70"/>
                  </a:cubicBezTo>
                  <a:cubicBezTo>
                    <a:pt x="217" y="69"/>
                    <a:pt x="215" y="69"/>
                    <a:pt x="214" y="69"/>
                  </a:cubicBezTo>
                  <a:cubicBezTo>
                    <a:pt x="212" y="69"/>
                    <a:pt x="211" y="69"/>
                    <a:pt x="210" y="71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8" y="73"/>
                    <a:pt x="208" y="73"/>
                    <a:pt x="208" y="73"/>
                  </a:cubicBezTo>
                  <a:cubicBezTo>
                    <a:pt x="206" y="74"/>
                    <a:pt x="205" y="75"/>
                    <a:pt x="204" y="75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3" y="77"/>
                    <a:pt x="201" y="77"/>
                    <a:pt x="200" y="76"/>
                  </a:cubicBezTo>
                  <a:cubicBezTo>
                    <a:pt x="200" y="76"/>
                    <a:pt x="200" y="76"/>
                    <a:pt x="200" y="76"/>
                  </a:cubicBezTo>
                  <a:cubicBezTo>
                    <a:pt x="195" y="74"/>
                    <a:pt x="191" y="73"/>
                    <a:pt x="188" y="72"/>
                  </a:cubicBezTo>
                  <a:cubicBezTo>
                    <a:pt x="182" y="70"/>
                    <a:pt x="178" y="69"/>
                    <a:pt x="177" y="66"/>
                  </a:cubicBezTo>
                  <a:cubicBezTo>
                    <a:pt x="177" y="65"/>
                    <a:pt x="176" y="64"/>
                    <a:pt x="176" y="64"/>
                  </a:cubicBezTo>
                  <a:cubicBezTo>
                    <a:pt x="177" y="60"/>
                    <a:pt x="176" y="59"/>
                    <a:pt x="174" y="57"/>
                  </a:cubicBezTo>
                  <a:cubicBezTo>
                    <a:pt x="174" y="57"/>
                    <a:pt x="171" y="57"/>
                    <a:pt x="168" y="58"/>
                  </a:cubicBezTo>
                  <a:cubicBezTo>
                    <a:pt x="164" y="60"/>
                    <a:pt x="159" y="61"/>
                    <a:pt x="153" y="61"/>
                  </a:cubicBezTo>
                  <a:cubicBezTo>
                    <a:pt x="149" y="61"/>
                    <a:pt x="146" y="61"/>
                    <a:pt x="142" y="60"/>
                  </a:cubicBezTo>
                  <a:cubicBezTo>
                    <a:pt x="141" y="59"/>
                    <a:pt x="140" y="59"/>
                    <a:pt x="140" y="58"/>
                  </a:cubicBezTo>
                  <a:cubicBezTo>
                    <a:pt x="139" y="56"/>
                    <a:pt x="138" y="54"/>
                    <a:pt x="137" y="52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5" y="53"/>
                    <a:pt x="134" y="53"/>
                    <a:pt x="134" y="53"/>
                  </a:cubicBezTo>
                  <a:cubicBezTo>
                    <a:pt x="129" y="55"/>
                    <a:pt x="123" y="56"/>
                    <a:pt x="118" y="57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03" y="64"/>
                    <a:pt x="96" y="67"/>
                    <a:pt x="90" y="67"/>
                  </a:cubicBezTo>
                  <a:cubicBezTo>
                    <a:pt x="89" y="69"/>
                    <a:pt x="88" y="71"/>
                    <a:pt x="88" y="72"/>
                  </a:cubicBezTo>
                  <a:cubicBezTo>
                    <a:pt x="88" y="72"/>
                    <a:pt x="88" y="72"/>
                    <a:pt x="88" y="73"/>
                  </a:cubicBezTo>
                  <a:cubicBezTo>
                    <a:pt x="88" y="73"/>
                    <a:pt x="89" y="74"/>
                    <a:pt x="90" y="75"/>
                  </a:cubicBezTo>
                  <a:cubicBezTo>
                    <a:pt x="91" y="76"/>
                    <a:pt x="95" y="80"/>
                    <a:pt x="92" y="84"/>
                  </a:cubicBezTo>
                  <a:cubicBezTo>
                    <a:pt x="90" y="86"/>
                    <a:pt x="87" y="87"/>
                    <a:pt x="84" y="87"/>
                  </a:cubicBezTo>
                  <a:cubicBezTo>
                    <a:pt x="80" y="87"/>
                    <a:pt x="76" y="86"/>
                    <a:pt x="73" y="85"/>
                  </a:cubicBezTo>
                  <a:cubicBezTo>
                    <a:pt x="71" y="85"/>
                    <a:pt x="69" y="84"/>
                    <a:pt x="68" y="84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1" y="82"/>
                    <a:pt x="53" y="82"/>
                    <a:pt x="45" y="84"/>
                  </a:cubicBezTo>
                  <a:cubicBezTo>
                    <a:pt x="44" y="84"/>
                    <a:pt x="43" y="85"/>
                    <a:pt x="42" y="85"/>
                  </a:cubicBezTo>
                  <a:cubicBezTo>
                    <a:pt x="40" y="85"/>
                    <a:pt x="38" y="86"/>
                    <a:pt x="36" y="86"/>
                  </a:cubicBezTo>
                  <a:cubicBezTo>
                    <a:pt x="36" y="87"/>
                    <a:pt x="37" y="88"/>
                    <a:pt x="37" y="89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0"/>
                    <a:pt x="38" y="90"/>
                    <a:pt x="38" y="91"/>
                  </a:cubicBezTo>
                  <a:cubicBezTo>
                    <a:pt x="39" y="91"/>
                    <a:pt x="42" y="93"/>
                    <a:pt x="41" y="96"/>
                  </a:cubicBezTo>
                  <a:cubicBezTo>
                    <a:pt x="41" y="99"/>
                    <a:pt x="38" y="100"/>
                    <a:pt x="37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6" y="102"/>
                    <a:pt x="36" y="103"/>
                    <a:pt x="36" y="103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6" y="105"/>
                    <a:pt x="35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2" y="107"/>
                    <a:pt x="32" y="108"/>
                    <a:pt x="31" y="110"/>
                  </a:cubicBezTo>
                  <a:cubicBezTo>
                    <a:pt x="30" y="111"/>
                    <a:pt x="29" y="113"/>
                    <a:pt x="28" y="114"/>
                  </a:cubicBezTo>
                  <a:cubicBezTo>
                    <a:pt x="25" y="118"/>
                    <a:pt x="23" y="121"/>
                    <a:pt x="21" y="123"/>
                  </a:cubicBezTo>
                  <a:cubicBezTo>
                    <a:pt x="21" y="123"/>
                    <a:pt x="20" y="123"/>
                    <a:pt x="20" y="123"/>
                  </a:cubicBezTo>
                  <a:cubicBezTo>
                    <a:pt x="19" y="124"/>
                    <a:pt x="18" y="124"/>
                    <a:pt x="17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5"/>
                    <a:pt x="15" y="125"/>
                    <a:pt x="15" y="126"/>
                  </a:cubicBezTo>
                  <a:cubicBezTo>
                    <a:pt x="15" y="127"/>
                    <a:pt x="14" y="128"/>
                    <a:pt x="13" y="129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12" y="130"/>
                    <a:pt x="11" y="131"/>
                    <a:pt x="10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8" y="130"/>
                    <a:pt x="6" y="129"/>
                    <a:pt x="5" y="128"/>
                  </a:cubicBezTo>
                  <a:cubicBezTo>
                    <a:pt x="4" y="128"/>
                    <a:pt x="3" y="127"/>
                    <a:pt x="2" y="127"/>
                  </a:cubicBezTo>
                  <a:cubicBezTo>
                    <a:pt x="2" y="127"/>
                    <a:pt x="1" y="128"/>
                    <a:pt x="1" y="129"/>
                  </a:cubicBezTo>
                  <a:cubicBezTo>
                    <a:pt x="1" y="130"/>
                    <a:pt x="0" y="130"/>
                    <a:pt x="0" y="131"/>
                  </a:cubicBezTo>
                  <a:cubicBezTo>
                    <a:pt x="1" y="133"/>
                    <a:pt x="3" y="135"/>
                    <a:pt x="4" y="136"/>
                  </a:cubicBezTo>
                  <a:cubicBezTo>
                    <a:pt x="5" y="138"/>
                    <a:pt x="8" y="139"/>
                    <a:pt x="11" y="141"/>
                  </a:cubicBezTo>
                  <a:cubicBezTo>
                    <a:pt x="14" y="143"/>
                    <a:pt x="18" y="144"/>
                    <a:pt x="20" y="147"/>
                  </a:cubicBezTo>
                  <a:cubicBezTo>
                    <a:pt x="24" y="151"/>
                    <a:pt x="25" y="155"/>
                    <a:pt x="25" y="160"/>
                  </a:cubicBezTo>
                  <a:cubicBezTo>
                    <a:pt x="26" y="165"/>
                    <a:pt x="27" y="169"/>
                    <a:pt x="33" y="172"/>
                  </a:cubicBezTo>
                  <a:cubicBezTo>
                    <a:pt x="33" y="171"/>
                    <a:pt x="33" y="171"/>
                    <a:pt x="34" y="171"/>
                  </a:cubicBezTo>
                  <a:cubicBezTo>
                    <a:pt x="35" y="170"/>
                    <a:pt x="37" y="168"/>
                    <a:pt x="40" y="168"/>
                  </a:cubicBezTo>
                  <a:cubicBezTo>
                    <a:pt x="41" y="168"/>
                    <a:pt x="43" y="168"/>
                    <a:pt x="45" y="169"/>
                  </a:cubicBezTo>
                  <a:cubicBezTo>
                    <a:pt x="45" y="170"/>
                    <a:pt x="45" y="170"/>
                    <a:pt x="45" y="170"/>
                  </a:cubicBezTo>
                  <a:cubicBezTo>
                    <a:pt x="48" y="173"/>
                    <a:pt x="48" y="176"/>
                    <a:pt x="48" y="179"/>
                  </a:cubicBezTo>
                  <a:cubicBezTo>
                    <a:pt x="48" y="182"/>
                    <a:pt x="48" y="184"/>
                    <a:pt x="49" y="186"/>
                  </a:cubicBezTo>
                  <a:cubicBezTo>
                    <a:pt x="51" y="186"/>
                    <a:pt x="53" y="186"/>
                    <a:pt x="54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8" y="186"/>
                    <a:pt x="60" y="187"/>
                    <a:pt x="64" y="189"/>
                  </a:cubicBezTo>
                  <a:cubicBezTo>
                    <a:pt x="64" y="189"/>
                    <a:pt x="65" y="189"/>
                    <a:pt x="65" y="189"/>
                  </a:cubicBezTo>
                  <a:cubicBezTo>
                    <a:pt x="65" y="190"/>
                    <a:pt x="66" y="190"/>
                    <a:pt x="66" y="191"/>
                  </a:cubicBezTo>
                  <a:cubicBezTo>
                    <a:pt x="68" y="191"/>
                    <a:pt x="69" y="191"/>
                    <a:pt x="70" y="192"/>
                  </a:cubicBezTo>
                  <a:cubicBezTo>
                    <a:pt x="75" y="193"/>
                    <a:pt x="80" y="195"/>
                    <a:pt x="83" y="195"/>
                  </a:cubicBezTo>
                  <a:cubicBezTo>
                    <a:pt x="83" y="195"/>
                    <a:pt x="84" y="195"/>
                    <a:pt x="84" y="195"/>
                  </a:cubicBezTo>
                  <a:cubicBezTo>
                    <a:pt x="84" y="194"/>
                    <a:pt x="85" y="193"/>
                    <a:pt x="85" y="193"/>
                  </a:cubicBezTo>
                  <a:cubicBezTo>
                    <a:pt x="87" y="188"/>
                    <a:pt x="90" y="181"/>
                    <a:pt x="100" y="183"/>
                  </a:cubicBezTo>
                  <a:cubicBezTo>
                    <a:pt x="101" y="183"/>
                    <a:pt x="101" y="183"/>
                    <a:pt x="102" y="183"/>
                  </a:cubicBezTo>
                  <a:cubicBezTo>
                    <a:pt x="105" y="186"/>
                    <a:pt x="106" y="189"/>
                    <a:pt x="107" y="191"/>
                  </a:cubicBezTo>
                  <a:cubicBezTo>
                    <a:pt x="109" y="189"/>
                    <a:pt x="113" y="189"/>
                    <a:pt x="116" y="191"/>
                  </a:cubicBezTo>
                  <a:cubicBezTo>
                    <a:pt x="118" y="191"/>
                    <a:pt x="119" y="193"/>
                    <a:pt x="119" y="195"/>
                  </a:cubicBezTo>
                  <a:cubicBezTo>
                    <a:pt x="119" y="195"/>
                    <a:pt x="119" y="196"/>
                    <a:pt x="120" y="196"/>
                  </a:cubicBezTo>
                  <a:cubicBezTo>
                    <a:pt x="120" y="196"/>
                    <a:pt x="120" y="196"/>
                    <a:pt x="120" y="196"/>
                  </a:cubicBezTo>
                  <a:cubicBezTo>
                    <a:pt x="127" y="194"/>
                    <a:pt x="133" y="191"/>
                    <a:pt x="137" y="185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4"/>
                    <a:pt x="136" y="183"/>
                    <a:pt x="135" y="183"/>
                  </a:cubicBezTo>
                  <a:cubicBezTo>
                    <a:pt x="134" y="182"/>
                    <a:pt x="132" y="180"/>
                    <a:pt x="132" y="178"/>
                  </a:cubicBezTo>
                  <a:cubicBezTo>
                    <a:pt x="132" y="177"/>
                    <a:pt x="132" y="177"/>
                    <a:pt x="133" y="177"/>
                  </a:cubicBezTo>
                  <a:cubicBezTo>
                    <a:pt x="135" y="171"/>
                    <a:pt x="142" y="169"/>
                    <a:pt x="153" y="169"/>
                  </a:cubicBezTo>
                  <a:cubicBezTo>
                    <a:pt x="154" y="169"/>
                    <a:pt x="155" y="169"/>
                    <a:pt x="156" y="169"/>
                  </a:cubicBezTo>
                  <a:cubicBezTo>
                    <a:pt x="159" y="169"/>
                    <a:pt x="161" y="170"/>
                    <a:pt x="164" y="170"/>
                  </a:cubicBezTo>
                  <a:cubicBezTo>
                    <a:pt x="169" y="171"/>
                    <a:pt x="174" y="172"/>
                    <a:pt x="180" y="172"/>
                  </a:cubicBezTo>
                  <a:cubicBezTo>
                    <a:pt x="180" y="172"/>
                    <a:pt x="180" y="172"/>
                    <a:pt x="180" y="172"/>
                  </a:cubicBezTo>
                  <a:cubicBezTo>
                    <a:pt x="181" y="172"/>
                    <a:pt x="181" y="171"/>
                    <a:pt x="181" y="171"/>
                  </a:cubicBezTo>
                  <a:cubicBezTo>
                    <a:pt x="183" y="169"/>
                    <a:pt x="186" y="166"/>
                    <a:pt x="195" y="166"/>
                  </a:cubicBezTo>
                  <a:cubicBezTo>
                    <a:pt x="195" y="166"/>
                    <a:pt x="196" y="166"/>
                    <a:pt x="196" y="166"/>
                  </a:cubicBezTo>
                  <a:cubicBezTo>
                    <a:pt x="199" y="167"/>
                    <a:pt x="199" y="169"/>
                    <a:pt x="199" y="171"/>
                  </a:cubicBezTo>
                  <a:cubicBezTo>
                    <a:pt x="199" y="171"/>
                    <a:pt x="199" y="171"/>
                    <a:pt x="200" y="170"/>
                  </a:cubicBezTo>
                  <a:cubicBezTo>
                    <a:pt x="201" y="170"/>
                    <a:pt x="203" y="170"/>
                    <a:pt x="205" y="170"/>
                  </a:cubicBezTo>
                  <a:cubicBezTo>
                    <a:pt x="207" y="171"/>
                    <a:pt x="209" y="173"/>
                    <a:pt x="208" y="176"/>
                  </a:cubicBezTo>
                  <a:cubicBezTo>
                    <a:pt x="208" y="176"/>
                    <a:pt x="208" y="176"/>
                    <a:pt x="208" y="176"/>
                  </a:cubicBezTo>
                  <a:cubicBezTo>
                    <a:pt x="211" y="176"/>
                    <a:pt x="213" y="174"/>
                    <a:pt x="215" y="171"/>
                  </a:cubicBezTo>
                  <a:cubicBezTo>
                    <a:pt x="216" y="170"/>
                    <a:pt x="218" y="170"/>
                    <a:pt x="219" y="170"/>
                  </a:cubicBezTo>
                  <a:cubicBezTo>
                    <a:pt x="220" y="171"/>
                    <a:pt x="221" y="173"/>
                    <a:pt x="220" y="174"/>
                  </a:cubicBezTo>
                  <a:cubicBezTo>
                    <a:pt x="220" y="175"/>
                    <a:pt x="220" y="175"/>
                    <a:pt x="220" y="175"/>
                  </a:cubicBezTo>
                  <a:cubicBezTo>
                    <a:pt x="220" y="175"/>
                    <a:pt x="220" y="175"/>
                    <a:pt x="220" y="176"/>
                  </a:cubicBezTo>
                  <a:cubicBezTo>
                    <a:pt x="220" y="177"/>
                    <a:pt x="220" y="177"/>
                    <a:pt x="221" y="179"/>
                  </a:cubicBezTo>
                  <a:cubicBezTo>
                    <a:pt x="222" y="180"/>
                    <a:pt x="223" y="182"/>
                    <a:pt x="223" y="184"/>
                  </a:cubicBezTo>
                  <a:cubicBezTo>
                    <a:pt x="223" y="187"/>
                    <a:pt x="222" y="189"/>
                    <a:pt x="221" y="190"/>
                  </a:cubicBezTo>
                  <a:cubicBezTo>
                    <a:pt x="220" y="192"/>
                    <a:pt x="219" y="194"/>
                    <a:pt x="222" y="201"/>
                  </a:cubicBezTo>
                  <a:cubicBezTo>
                    <a:pt x="222" y="202"/>
                    <a:pt x="222" y="203"/>
                    <a:pt x="222" y="204"/>
                  </a:cubicBezTo>
                  <a:cubicBezTo>
                    <a:pt x="220" y="208"/>
                    <a:pt x="221" y="210"/>
                    <a:pt x="221" y="211"/>
                  </a:cubicBezTo>
                  <a:cubicBezTo>
                    <a:pt x="221" y="211"/>
                    <a:pt x="222" y="212"/>
                    <a:pt x="224" y="213"/>
                  </a:cubicBezTo>
                  <a:cubicBezTo>
                    <a:pt x="226" y="213"/>
                    <a:pt x="227" y="215"/>
                    <a:pt x="226" y="217"/>
                  </a:cubicBezTo>
                  <a:cubicBezTo>
                    <a:pt x="226" y="218"/>
                    <a:pt x="226" y="219"/>
                    <a:pt x="225" y="221"/>
                  </a:cubicBezTo>
                  <a:cubicBezTo>
                    <a:pt x="230" y="223"/>
                    <a:pt x="231" y="228"/>
                    <a:pt x="231" y="230"/>
                  </a:cubicBezTo>
                  <a:cubicBezTo>
                    <a:pt x="231" y="231"/>
                    <a:pt x="232" y="232"/>
                    <a:pt x="232" y="232"/>
                  </a:cubicBezTo>
                  <a:cubicBezTo>
                    <a:pt x="232" y="232"/>
                    <a:pt x="232" y="232"/>
                    <a:pt x="232" y="232"/>
                  </a:cubicBezTo>
                  <a:cubicBezTo>
                    <a:pt x="234" y="232"/>
                    <a:pt x="235" y="232"/>
                    <a:pt x="236" y="231"/>
                  </a:cubicBezTo>
                  <a:cubicBezTo>
                    <a:pt x="239" y="230"/>
                    <a:pt x="242" y="230"/>
                    <a:pt x="245" y="231"/>
                  </a:cubicBezTo>
                  <a:cubicBezTo>
                    <a:pt x="248" y="233"/>
                    <a:pt x="247" y="236"/>
                    <a:pt x="247" y="238"/>
                  </a:cubicBezTo>
                  <a:cubicBezTo>
                    <a:pt x="247" y="239"/>
                    <a:pt x="247" y="240"/>
                    <a:pt x="247" y="241"/>
                  </a:cubicBezTo>
                  <a:cubicBezTo>
                    <a:pt x="247" y="241"/>
                    <a:pt x="247" y="241"/>
                    <a:pt x="247" y="241"/>
                  </a:cubicBezTo>
                  <a:cubicBezTo>
                    <a:pt x="247" y="241"/>
                    <a:pt x="248" y="240"/>
                    <a:pt x="249" y="238"/>
                  </a:cubicBezTo>
                  <a:cubicBezTo>
                    <a:pt x="249" y="237"/>
                    <a:pt x="249" y="235"/>
                    <a:pt x="249" y="235"/>
                  </a:cubicBezTo>
                  <a:cubicBezTo>
                    <a:pt x="248" y="233"/>
                    <a:pt x="248" y="230"/>
                    <a:pt x="249" y="229"/>
                  </a:cubicBezTo>
                  <a:cubicBezTo>
                    <a:pt x="251" y="226"/>
                    <a:pt x="254" y="226"/>
                    <a:pt x="256" y="226"/>
                  </a:cubicBezTo>
                  <a:cubicBezTo>
                    <a:pt x="257" y="226"/>
                    <a:pt x="258" y="226"/>
                    <a:pt x="259" y="226"/>
                  </a:cubicBezTo>
                  <a:cubicBezTo>
                    <a:pt x="259" y="225"/>
                    <a:pt x="260" y="225"/>
                    <a:pt x="260" y="225"/>
                  </a:cubicBezTo>
                  <a:cubicBezTo>
                    <a:pt x="260" y="225"/>
                    <a:pt x="260" y="225"/>
                    <a:pt x="260" y="225"/>
                  </a:cubicBezTo>
                  <a:cubicBezTo>
                    <a:pt x="262" y="223"/>
                    <a:pt x="265" y="219"/>
                    <a:pt x="269" y="219"/>
                  </a:cubicBezTo>
                  <a:cubicBezTo>
                    <a:pt x="271" y="219"/>
                    <a:pt x="274" y="220"/>
                    <a:pt x="276" y="223"/>
                  </a:cubicBezTo>
                  <a:cubicBezTo>
                    <a:pt x="276" y="223"/>
                    <a:pt x="279" y="226"/>
                    <a:pt x="278" y="229"/>
                  </a:cubicBezTo>
                  <a:cubicBezTo>
                    <a:pt x="278" y="233"/>
                    <a:pt x="274" y="234"/>
                    <a:pt x="270" y="236"/>
                  </a:cubicBezTo>
                  <a:cubicBezTo>
                    <a:pt x="268" y="237"/>
                    <a:pt x="266" y="238"/>
                    <a:pt x="265" y="239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6" y="240"/>
                    <a:pt x="266" y="240"/>
                  </a:cubicBezTo>
                  <a:cubicBezTo>
                    <a:pt x="268" y="240"/>
                    <a:pt x="273" y="241"/>
                    <a:pt x="272" y="249"/>
                  </a:cubicBezTo>
                  <a:cubicBezTo>
                    <a:pt x="271" y="255"/>
                    <a:pt x="266" y="255"/>
                    <a:pt x="263" y="255"/>
                  </a:cubicBezTo>
                  <a:cubicBezTo>
                    <a:pt x="262" y="255"/>
                    <a:pt x="261" y="255"/>
                    <a:pt x="260" y="256"/>
                  </a:cubicBezTo>
                  <a:cubicBezTo>
                    <a:pt x="259" y="256"/>
                    <a:pt x="259" y="256"/>
                    <a:pt x="259" y="257"/>
                  </a:cubicBezTo>
                  <a:cubicBezTo>
                    <a:pt x="263" y="258"/>
                    <a:pt x="266" y="260"/>
                    <a:pt x="268" y="263"/>
                  </a:cubicBezTo>
                  <a:cubicBezTo>
                    <a:pt x="269" y="263"/>
                    <a:pt x="270" y="263"/>
                    <a:pt x="271" y="263"/>
                  </a:cubicBezTo>
                  <a:cubicBezTo>
                    <a:pt x="273" y="263"/>
                    <a:pt x="274" y="263"/>
                    <a:pt x="276" y="260"/>
                  </a:cubicBezTo>
                  <a:cubicBezTo>
                    <a:pt x="276" y="259"/>
                    <a:pt x="277" y="258"/>
                    <a:pt x="278" y="258"/>
                  </a:cubicBezTo>
                  <a:cubicBezTo>
                    <a:pt x="282" y="258"/>
                    <a:pt x="283" y="257"/>
                    <a:pt x="284" y="256"/>
                  </a:cubicBezTo>
                  <a:cubicBezTo>
                    <a:pt x="284" y="255"/>
                    <a:pt x="286" y="253"/>
                    <a:pt x="287" y="253"/>
                  </a:cubicBezTo>
                  <a:cubicBezTo>
                    <a:pt x="288" y="253"/>
                    <a:pt x="288" y="253"/>
                    <a:pt x="288" y="254"/>
                  </a:cubicBezTo>
                  <a:cubicBezTo>
                    <a:pt x="295" y="256"/>
                    <a:pt x="296" y="260"/>
                    <a:pt x="297" y="264"/>
                  </a:cubicBezTo>
                  <a:cubicBezTo>
                    <a:pt x="298" y="266"/>
                    <a:pt x="299" y="269"/>
                    <a:pt x="302" y="271"/>
                  </a:cubicBezTo>
                  <a:cubicBezTo>
                    <a:pt x="302" y="271"/>
                    <a:pt x="302" y="271"/>
                    <a:pt x="302" y="271"/>
                  </a:cubicBezTo>
                  <a:cubicBezTo>
                    <a:pt x="304" y="273"/>
                    <a:pt x="305" y="272"/>
                    <a:pt x="307" y="272"/>
                  </a:cubicBezTo>
                  <a:cubicBezTo>
                    <a:pt x="308" y="272"/>
                    <a:pt x="308" y="272"/>
                    <a:pt x="309" y="272"/>
                  </a:cubicBezTo>
                  <a:cubicBezTo>
                    <a:pt x="311" y="272"/>
                    <a:pt x="314" y="272"/>
                    <a:pt x="316" y="275"/>
                  </a:cubicBezTo>
                  <a:cubicBezTo>
                    <a:pt x="317" y="277"/>
                    <a:pt x="318" y="279"/>
                    <a:pt x="318" y="280"/>
                  </a:cubicBezTo>
                  <a:cubicBezTo>
                    <a:pt x="319" y="281"/>
                    <a:pt x="319" y="282"/>
                    <a:pt x="319" y="282"/>
                  </a:cubicBezTo>
                  <a:cubicBezTo>
                    <a:pt x="320" y="282"/>
                    <a:pt x="321" y="283"/>
                    <a:pt x="322" y="283"/>
                  </a:cubicBezTo>
                  <a:cubicBezTo>
                    <a:pt x="323" y="284"/>
                    <a:pt x="326" y="284"/>
                    <a:pt x="327" y="287"/>
                  </a:cubicBezTo>
                  <a:cubicBezTo>
                    <a:pt x="328" y="288"/>
                    <a:pt x="329" y="290"/>
                    <a:pt x="329" y="292"/>
                  </a:cubicBezTo>
                  <a:cubicBezTo>
                    <a:pt x="329" y="294"/>
                    <a:pt x="330" y="295"/>
                    <a:pt x="330" y="296"/>
                  </a:cubicBezTo>
                  <a:cubicBezTo>
                    <a:pt x="332" y="297"/>
                    <a:pt x="334" y="297"/>
                    <a:pt x="336" y="296"/>
                  </a:cubicBezTo>
                  <a:cubicBezTo>
                    <a:pt x="336" y="296"/>
                    <a:pt x="336" y="296"/>
                    <a:pt x="337" y="296"/>
                  </a:cubicBezTo>
                  <a:cubicBezTo>
                    <a:pt x="339" y="294"/>
                    <a:pt x="341" y="290"/>
                    <a:pt x="343" y="286"/>
                  </a:cubicBezTo>
                  <a:cubicBezTo>
                    <a:pt x="345" y="282"/>
                    <a:pt x="347" y="278"/>
                    <a:pt x="350" y="276"/>
                  </a:cubicBezTo>
                  <a:cubicBezTo>
                    <a:pt x="351" y="276"/>
                    <a:pt x="351" y="275"/>
                    <a:pt x="352" y="275"/>
                  </a:cubicBezTo>
                  <a:cubicBezTo>
                    <a:pt x="352" y="275"/>
                    <a:pt x="353" y="275"/>
                    <a:pt x="353" y="275"/>
                  </a:cubicBezTo>
                  <a:cubicBezTo>
                    <a:pt x="358" y="275"/>
                    <a:pt x="360" y="278"/>
                    <a:pt x="361" y="280"/>
                  </a:cubicBezTo>
                  <a:cubicBezTo>
                    <a:pt x="363" y="283"/>
                    <a:pt x="364" y="284"/>
                    <a:pt x="370" y="284"/>
                  </a:cubicBezTo>
                  <a:cubicBezTo>
                    <a:pt x="372" y="283"/>
                    <a:pt x="373" y="281"/>
                    <a:pt x="374" y="275"/>
                  </a:cubicBezTo>
                  <a:cubicBezTo>
                    <a:pt x="375" y="269"/>
                    <a:pt x="376" y="260"/>
                    <a:pt x="386" y="258"/>
                  </a:cubicBezTo>
                  <a:cubicBezTo>
                    <a:pt x="386" y="258"/>
                    <a:pt x="386" y="258"/>
                    <a:pt x="386" y="258"/>
                  </a:cubicBezTo>
                  <a:cubicBezTo>
                    <a:pt x="391" y="258"/>
                    <a:pt x="393" y="262"/>
                    <a:pt x="395" y="265"/>
                  </a:cubicBezTo>
                  <a:cubicBezTo>
                    <a:pt x="397" y="267"/>
                    <a:pt x="398" y="269"/>
                    <a:pt x="400" y="269"/>
                  </a:cubicBezTo>
                  <a:cubicBezTo>
                    <a:pt x="402" y="269"/>
                    <a:pt x="403" y="268"/>
                    <a:pt x="406" y="267"/>
                  </a:cubicBezTo>
                  <a:cubicBezTo>
                    <a:pt x="408" y="265"/>
                    <a:pt x="407" y="264"/>
                    <a:pt x="407" y="262"/>
                  </a:cubicBezTo>
                  <a:cubicBezTo>
                    <a:pt x="407" y="259"/>
                    <a:pt x="406" y="255"/>
                    <a:pt x="411" y="251"/>
                  </a:cubicBezTo>
                  <a:cubicBezTo>
                    <a:pt x="413" y="249"/>
                    <a:pt x="416" y="249"/>
                    <a:pt x="418" y="249"/>
                  </a:cubicBezTo>
                  <a:cubicBezTo>
                    <a:pt x="419" y="249"/>
                    <a:pt x="420" y="249"/>
                    <a:pt x="421" y="249"/>
                  </a:cubicBezTo>
                  <a:cubicBezTo>
                    <a:pt x="425" y="249"/>
                    <a:pt x="429" y="250"/>
                    <a:pt x="434" y="246"/>
                  </a:cubicBezTo>
                  <a:cubicBezTo>
                    <a:pt x="435" y="244"/>
                    <a:pt x="435" y="242"/>
                    <a:pt x="434" y="239"/>
                  </a:cubicBezTo>
                  <a:cubicBezTo>
                    <a:pt x="434" y="237"/>
                    <a:pt x="433" y="234"/>
                    <a:pt x="434" y="232"/>
                  </a:cubicBezTo>
                  <a:cubicBezTo>
                    <a:pt x="435" y="230"/>
                    <a:pt x="437" y="227"/>
                    <a:pt x="439" y="225"/>
                  </a:cubicBezTo>
                  <a:cubicBezTo>
                    <a:pt x="440" y="225"/>
                    <a:pt x="440" y="224"/>
                    <a:pt x="441" y="223"/>
                  </a:cubicBezTo>
                  <a:cubicBezTo>
                    <a:pt x="441" y="222"/>
                    <a:pt x="440" y="222"/>
                    <a:pt x="439" y="220"/>
                  </a:cubicBezTo>
                  <a:cubicBezTo>
                    <a:pt x="436" y="216"/>
                    <a:pt x="433" y="211"/>
                    <a:pt x="440" y="203"/>
                  </a:cubicBezTo>
                  <a:cubicBezTo>
                    <a:pt x="447" y="195"/>
                    <a:pt x="452" y="194"/>
                    <a:pt x="455" y="19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78"/>
            <p:cNvSpPr>
              <a:spLocks/>
            </p:cNvSpPr>
            <p:nvPr userDrawn="1"/>
          </p:nvSpPr>
          <p:spPr bwMode="auto">
            <a:xfrm>
              <a:off x="10080625" y="13437874"/>
              <a:ext cx="77788" cy="84138"/>
            </a:xfrm>
            <a:custGeom>
              <a:avLst/>
              <a:gdLst>
                <a:gd name="T0" fmla="*/ 18 w 20"/>
                <a:gd name="T1" fmla="*/ 7 h 22"/>
                <a:gd name="T2" fmla="*/ 18 w 20"/>
                <a:gd name="T3" fmla="*/ 0 h 22"/>
                <a:gd name="T4" fmla="*/ 17 w 20"/>
                <a:gd name="T5" fmla="*/ 0 h 22"/>
                <a:gd name="T6" fmla="*/ 17 w 20"/>
                <a:gd name="T7" fmla="*/ 0 h 22"/>
                <a:gd name="T8" fmla="*/ 17 w 20"/>
                <a:gd name="T9" fmla="*/ 0 h 22"/>
                <a:gd name="T10" fmla="*/ 12 w 20"/>
                <a:gd name="T11" fmla="*/ 2 h 22"/>
                <a:gd name="T12" fmla="*/ 10 w 20"/>
                <a:gd name="T13" fmla="*/ 3 h 22"/>
                <a:gd name="T14" fmla="*/ 10 w 20"/>
                <a:gd name="T15" fmla="*/ 3 h 22"/>
                <a:gd name="T16" fmla="*/ 8 w 20"/>
                <a:gd name="T17" fmla="*/ 3 h 22"/>
                <a:gd name="T18" fmla="*/ 4 w 20"/>
                <a:gd name="T19" fmla="*/ 1 h 22"/>
                <a:gd name="T20" fmla="*/ 4 w 20"/>
                <a:gd name="T21" fmla="*/ 1 h 22"/>
                <a:gd name="T22" fmla="*/ 3 w 20"/>
                <a:gd name="T23" fmla="*/ 1 h 22"/>
                <a:gd name="T24" fmla="*/ 2 w 20"/>
                <a:gd name="T25" fmla="*/ 2 h 22"/>
                <a:gd name="T26" fmla="*/ 2 w 20"/>
                <a:gd name="T27" fmla="*/ 11 h 22"/>
                <a:gd name="T28" fmla="*/ 2 w 20"/>
                <a:gd name="T29" fmla="*/ 13 h 22"/>
                <a:gd name="T30" fmla="*/ 1 w 20"/>
                <a:gd name="T31" fmla="*/ 17 h 22"/>
                <a:gd name="T32" fmla="*/ 3 w 20"/>
                <a:gd name="T33" fmla="*/ 19 h 22"/>
                <a:gd name="T34" fmla="*/ 3 w 20"/>
                <a:gd name="T35" fmla="*/ 19 h 22"/>
                <a:gd name="T36" fmla="*/ 5 w 20"/>
                <a:gd name="T37" fmla="*/ 18 h 22"/>
                <a:gd name="T38" fmla="*/ 7 w 20"/>
                <a:gd name="T39" fmla="*/ 17 h 22"/>
                <a:gd name="T40" fmla="*/ 7 w 20"/>
                <a:gd name="T41" fmla="*/ 17 h 22"/>
                <a:gd name="T42" fmla="*/ 8 w 20"/>
                <a:gd name="T43" fmla="*/ 18 h 22"/>
                <a:gd name="T44" fmla="*/ 8 w 20"/>
                <a:gd name="T45" fmla="*/ 17 h 22"/>
                <a:gd name="T46" fmla="*/ 9 w 20"/>
                <a:gd name="T47" fmla="*/ 18 h 22"/>
                <a:gd name="T48" fmla="*/ 9 w 20"/>
                <a:gd name="T49" fmla="*/ 19 h 22"/>
                <a:gd name="T50" fmla="*/ 15 w 20"/>
                <a:gd name="T51" fmla="*/ 22 h 22"/>
                <a:gd name="T52" fmla="*/ 16 w 20"/>
                <a:gd name="T53" fmla="*/ 22 h 22"/>
                <a:gd name="T54" fmla="*/ 18 w 20"/>
                <a:gd name="T55" fmla="*/ 21 h 22"/>
                <a:gd name="T56" fmla="*/ 18 w 20"/>
                <a:gd name="T57" fmla="*/ 21 h 22"/>
                <a:gd name="T58" fmla="*/ 18 w 20"/>
                <a:gd name="T59" fmla="*/ 16 h 22"/>
                <a:gd name="T60" fmla="*/ 17 w 20"/>
                <a:gd name="T61" fmla="*/ 13 h 22"/>
                <a:gd name="T62" fmla="*/ 16 w 20"/>
                <a:gd name="T63" fmla="*/ 9 h 22"/>
                <a:gd name="T64" fmla="*/ 17 w 20"/>
                <a:gd name="T65" fmla="*/ 8 h 22"/>
                <a:gd name="T66" fmla="*/ 18 w 20"/>
                <a:gd name="T6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2">
                  <a:moveTo>
                    <a:pt x="18" y="7"/>
                  </a:moveTo>
                  <a:cubicBezTo>
                    <a:pt x="19" y="4"/>
                    <a:pt x="20" y="2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4" y="1"/>
                    <a:pt x="12" y="2"/>
                  </a:cubicBezTo>
                  <a:cubicBezTo>
                    <a:pt x="12" y="3"/>
                    <a:pt x="11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7" y="2"/>
                    <a:pt x="6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1" y="6"/>
                    <a:pt x="2" y="11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1" y="15"/>
                    <a:pt x="0" y="16"/>
                    <a:pt x="1" y="17"/>
                  </a:cubicBezTo>
                  <a:cubicBezTo>
                    <a:pt x="1" y="18"/>
                    <a:pt x="2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6" y="18"/>
                    <a:pt x="6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20"/>
                    <a:pt x="12" y="22"/>
                    <a:pt x="15" y="22"/>
                  </a:cubicBezTo>
                  <a:cubicBezTo>
                    <a:pt x="15" y="22"/>
                    <a:pt x="15" y="22"/>
                    <a:pt x="16" y="22"/>
                  </a:cubicBezTo>
                  <a:cubicBezTo>
                    <a:pt x="17" y="22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7"/>
                    <a:pt x="18" y="16"/>
                  </a:cubicBezTo>
                  <a:cubicBezTo>
                    <a:pt x="18" y="15"/>
                    <a:pt x="17" y="14"/>
                    <a:pt x="17" y="13"/>
                  </a:cubicBezTo>
                  <a:cubicBezTo>
                    <a:pt x="17" y="12"/>
                    <a:pt x="16" y="10"/>
                    <a:pt x="16" y="9"/>
                  </a:cubicBezTo>
                  <a:cubicBezTo>
                    <a:pt x="16" y="9"/>
                    <a:pt x="16" y="9"/>
                    <a:pt x="17" y="8"/>
                  </a:cubicBezTo>
                  <a:cubicBezTo>
                    <a:pt x="17" y="8"/>
                    <a:pt x="17" y="7"/>
                    <a:pt x="18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79"/>
            <p:cNvSpPr>
              <a:spLocks/>
            </p:cNvSpPr>
            <p:nvPr userDrawn="1"/>
          </p:nvSpPr>
          <p:spPr bwMode="auto">
            <a:xfrm>
              <a:off x="10139363" y="13537886"/>
              <a:ext cx="11113" cy="23813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3 h 6"/>
                <a:gd name="T4" fmla="*/ 2 w 3"/>
                <a:gd name="T5" fmla="*/ 6 h 6"/>
                <a:gd name="T6" fmla="*/ 3 w 3"/>
                <a:gd name="T7" fmla="*/ 3 h 6"/>
                <a:gd name="T8" fmla="*/ 2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3" y="6"/>
                    <a:pt x="3" y="5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80"/>
            <p:cNvSpPr>
              <a:spLocks/>
            </p:cNvSpPr>
            <p:nvPr userDrawn="1"/>
          </p:nvSpPr>
          <p:spPr bwMode="auto">
            <a:xfrm>
              <a:off x="10158413" y="13534711"/>
              <a:ext cx="22225" cy="15875"/>
            </a:xfrm>
            <a:custGeom>
              <a:avLst/>
              <a:gdLst>
                <a:gd name="T0" fmla="*/ 3 w 6"/>
                <a:gd name="T1" fmla="*/ 4 h 4"/>
                <a:gd name="T2" fmla="*/ 6 w 6"/>
                <a:gd name="T3" fmla="*/ 2 h 4"/>
                <a:gd name="T4" fmla="*/ 3 w 6"/>
                <a:gd name="T5" fmla="*/ 0 h 4"/>
                <a:gd name="T6" fmla="*/ 0 w 6"/>
                <a:gd name="T7" fmla="*/ 2 h 4"/>
                <a:gd name="T8" fmla="*/ 3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4"/>
                    <a:pt x="3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Oval 81"/>
            <p:cNvSpPr>
              <a:spLocks noChangeArrowheads="1"/>
            </p:cNvSpPr>
            <p:nvPr userDrawn="1"/>
          </p:nvSpPr>
          <p:spPr bwMode="auto">
            <a:xfrm>
              <a:off x="10150475" y="13410886"/>
              <a:ext cx="15875" cy="15875"/>
            </a:xfrm>
            <a:prstGeom prst="ellipse">
              <a:avLst/>
            </a:pr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82"/>
            <p:cNvSpPr>
              <a:spLocks/>
            </p:cNvSpPr>
            <p:nvPr userDrawn="1"/>
          </p:nvSpPr>
          <p:spPr bwMode="auto">
            <a:xfrm>
              <a:off x="7061200" y="9057961"/>
              <a:ext cx="4949825" cy="6584950"/>
            </a:xfrm>
            <a:custGeom>
              <a:avLst/>
              <a:gdLst>
                <a:gd name="T0" fmla="*/ 1238 w 1280"/>
                <a:gd name="T1" fmla="*/ 861 h 1702"/>
                <a:gd name="T2" fmla="*/ 1173 w 1280"/>
                <a:gd name="T3" fmla="*/ 669 h 1702"/>
                <a:gd name="T4" fmla="*/ 1088 w 1280"/>
                <a:gd name="T5" fmla="*/ 602 h 1702"/>
                <a:gd name="T6" fmla="*/ 1113 w 1280"/>
                <a:gd name="T7" fmla="*/ 532 h 1702"/>
                <a:gd name="T8" fmla="*/ 1130 w 1280"/>
                <a:gd name="T9" fmla="*/ 386 h 1702"/>
                <a:gd name="T10" fmla="*/ 1109 w 1280"/>
                <a:gd name="T11" fmla="*/ 284 h 1702"/>
                <a:gd name="T12" fmla="*/ 1108 w 1280"/>
                <a:gd name="T13" fmla="*/ 239 h 1702"/>
                <a:gd name="T14" fmla="*/ 1054 w 1280"/>
                <a:gd name="T15" fmla="*/ 244 h 1702"/>
                <a:gd name="T16" fmla="*/ 1024 w 1280"/>
                <a:gd name="T17" fmla="*/ 168 h 1702"/>
                <a:gd name="T18" fmla="*/ 1025 w 1280"/>
                <a:gd name="T19" fmla="*/ 158 h 1702"/>
                <a:gd name="T20" fmla="*/ 1110 w 1280"/>
                <a:gd name="T21" fmla="*/ 98 h 1702"/>
                <a:gd name="T22" fmla="*/ 1085 w 1280"/>
                <a:gd name="T23" fmla="*/ 55 h 1702"/>
                <a:gd name="T24" fmla="*/ 1061 w 1280"/>
                <a:gd name="T25" fmla="*/ 18 h 1702"/>
                <a:gd name="T26" fmla="*/ 999 w 1280"/>
                <a:gd name="T27" fmla="*/ 53 h 1702"/>
                <a:gd name="T28" fmla="*/ 1014 w 1280"/>
                <a:gd name="T29" fmla="*/ 82 h 1702"/>
                <a:gd name="T30" fmla="*/ 958 w 1280"/>
                <a:gd name="T31" fmla="*/ 88 h 1702"/>
                <a:gd name="T32" fmla="*/ 813 w 1280"/>
                <a:gd name="T33" fmla="*/ 192 h 1702"/>
                <a:gd name="T34" fmla="*/ 817 w 1280"/>
                <a:gd name="T35" fmla="*/ 253 h 1702"/>
                <a:gd name="T36" fmla="*/ 771 w 1280"/>
                <a:gd name="T37" fmla="*/ 280 h 1702"/>
                <a:gd name="T38" fmla="*/ 722 w 1280"/>
                <a:gd name="T39" fmla="*/ 359 h 1702"/>
                <a:gd name="T40" fmla="*/ 717 w 1280"/>
                <a:gd name="T41" fmla="*/ 359 h 1702"/>
                <a:gd name="T42" fmla="*/ 661 w 1280"/>
                <a:gd name="T43" fmla="*/ 355 h 1702"/>
                <a:gd name="T44" fmla="*/ 532 w 1280"/>
                <a:gd name="T45" fmla="*/ 430 h 1702"/>
                <a:gd name="T46" fmla="*/ 486 w 1280"/>
                <a:gd name="T47" fmla="*/ 449 h 1702"/>
                <a:gd name="T48" fmla="*/ 415 w 1280"/>
                <a:gd name="T49" fmla="*/ 456 h 1702"/>
                <a:gd name="T50" fmla="*/ 426 w 1280"/>
                <a:gd name="T51" fmla="*/ 520 h 1702"/>
                <a:gd name="T52" fmla="*/ 341 w 1280"/>
                <a:gd name="T53" fmla="*/ 573 h 1702"/>
                <a:gd name="T54" fmla="*/ 280 w 1280"/>
                <a:gd name="T55" fmla="*/ 552 h 1702"/>
                <a:gd name="T56" fmla="*/ 191 w 1280"/>
                <a:gd name="T57" fmla="*/ 566 h 1702"/>
                <a:gd name="T58" fmla="*/ 66 w 1280"/>
                <a:gd name="T59" fmla="*/ 562 h 1702"/>
                <a:gd name="T60" fmla="*/ 66 w 1280"/>
                <a:gd name="T61" fmla="*/ 703 h 1702"/>
                <a:gd name="T62" fmla="*/ 14 w 1280"/>
                <a:gd name="T63" fmla="*/ 886 h 1702"/>
                <a:gd name="T64" fmla="*/ 74 w 1280"/>
                <a:gd name="T65" fmla="*/ 985 h 1702"/>
                <a:gd name="T66" fmla="*/ 116 w 1280"/>
                <a:gd name="T67" fmla="*/ 1183 h 1702"/>
                <a:gd name="T68" fmla="*/ 265 w 1280"/>
                <a:gd name="T69" fmla="*/ 1120 h 1702"/>
                <a:gd name="T70" fmla="*/ 296 w 1280"/>
                <a:gd name="T71" fmla="*/ 1213 h 1702"/>
                <a:gd name="T72" fmla="*/ 268 w 1280"/>
                <a:gd name="T73" fmla="*/ 1404 h 1702"/>
                <a:gd name="T74" fmla="*/ 181 w 1280"/>
                <a:gd name="T75" fmla="*/ 1510 h 1702"/>
                <a:gd name="T76" fmla="*/ 160 w 1280"/>
                <a:gd name="T77" fmla="*/ 1615 h 1702"/>
                <a:gd name="T78" fmla="*/ 374 w 1280"/>
                <a:gd name="T79" fmla="*/ 1556 h 1702"/>
                <a:gd name="T80" fmla="*/ 470 w 1280"/>
                <a:gd name="T81" fmla="*/ 1363 h 1702"/>
                <a:gd name="T82" fmla="*/ 606 w 1280"/>
                <a:gd name="T83" fmla="*/ 1406 h 1702"/>
                <a:gd name="T84" fmla="*/ 730 w 1280"/>
                <a:gd name="T85" fmla="*/ 1461 h 1702"/>
                <a:gd name="T86" fmla="*/ 830 w 1280"/>
                <a:gd name="T87" fmla="*/ 1458 h 1702"/>
                <a:gd name="T88" fmla="*/ 883 w 1280"/>
                <a:gd name="T89" fmla="*/ 1532 h 1702"/>
                <a:gd name="T90" fmla="*/ 863 w 1280"/>
                <a:gd name="T91" fmla="*/ 1685 h 1702"/>
                <a:gd name="T92" fmla="*/ 938 w 1280"/>
                <a:gd name="T93" fmla="*/ 1661 h 1702"/>
                <a:gd name="T94" fmla="*/ 993 w 1280"/>
                <a:gd name="T95" fmla="*/ 1368 h 1702"/>
                <a:gd name="T96" fmla="*/ 919 w 1280"/>
                <a:gd name="T97" fmla="*/ 1172 h 1702"/>
                <a:gd name="T98" fmla="*/ 826 w 1280"/>
                <a:gd name="T99" fmla="*/ 1151 h 1702"/>
                <a:gd name="T100" fmla="*/ 803 w 1280"/>
                <a:gd name="T101" fmla="*/ 1178 h 1702"/>
                <a:gd name="T102" fmla="*/ 782 w 1280"/>
                <a:gd name="T103" fmla="*/ 1168 h 1702"/>
                <a:gd name="T104" fmla="*/ 761 w 1280"/>
                <a:gd name="T105" fmla="*/ 1070 h 1702"/>
                <a:gd name="T106" fmla="*/ 787 w 1280"/>
                <a:gd name="T107" fmla="*/ 914 h 1702"/>
                <a:gd name="T108" fmla="*/ 866 w 1280"/>
                <a:gd name="T109" fmla="*/ 849 h 1702"/>
                <a:gd name="T110" fmla="*/ 909 w 1280"/>
                <a:gd name="T111" fmla="*/ 804 h 1702"/>
                <a:gd name="T112" fmla="*/ 962 w 1280"/>
                <a:gd name="T113" fmla="*/ 781 h 1702"/>
                <a:gd name="T114" fmla="*/ 937 w 1280"/>
                <a:gd name="T115" fmla="*/ 655 h 1702"/>
                <a:gd name="T116" fmla="*/ 993 w 1280"/>
                <a:gd name="T117" fmla="*/ 618 h 1702"/>
                <a:gd name="T118" fmla="*/ 1018 w 1280"/>
                <a:gd name="T119" fmla="*/ 547 h 1702"/>
                <a:gd name="T120" fmla="*/ 1041 w 1280"/>
                <a:gd name="T121" fmla="*/ 557 h 1702"/>
                <a:gd name="T122" fmla="*/ 1070 w 1280"/>
                <a:gd name="T123" fmla="*/ 764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0" h="1702">
                  <a:moveTo>
                    <a:pt x="1243" y="939"/>
                  </a:moveTo>
                  <a:cubicBezTo>
                    <a:pt x="1247" y="945"/>
                    <a:pt x="1250" y="951"/>
                    <a:pt x="1268" y="954"/>
                  </a:cubicBezTo>
                  <a:cubicBezTo>
                    <a:pt x="1268" y="954"/>
                    <a:pt x="1269" y="954"/>
                    <a:pt x="1270" y="955"/>
                  </a:cubicBezTo>
                  <a:cubicBezTo>
                    <a:pt x="1271" y="956"/>
                    <a:pt x="1273" y="957"/>
                    <a:pt x="1275" y="957"/>
                  </a:cubicBezTo>
                  <a:cubicBezTo>
                    <a:pt x="1275" y="957"/>
                    <a:pt x="1275" y="957"/>
                    <a:pt x="1275" y="957"/>
                  </a:cubicBezTo>
                  <a:cubicBezTo>
                    <a:pt x="1276" y="957"/>
                    <a:pt x="1276" y="957"/>
                    <a:pt x="1277" y="957"/>
                  </a:cubicBezTo>
                  <a:cubicBezTo>
                    <a:pt x="1280" y="955"/>
                    <a:pt x="1278" y="950"/>
                    <a:pt x="1276" y="946"/>
                  </a:cubicBezTo>
                  <a:cubicBezTo>
                    <a:pt x="1275" y="944"/>
                    <a:pt x="1274" y="942"/>
                    <a:pt x="1274" y="941"/>
                  </a:cubicBezTo>
                  <a:cubicBezTo>
                    <a:pt x="1274" y="939"/>
                    <a:pt x="1274" y="937"/>
                    <a:pt x="1275" y="936"/>
                  </a:cubicBezTo>
                  <a:cubicBezTo>
                    <a:pt x="1276" y="933"/>
                    <a:pt x="1276" y="931"/>
                    <a:pt x="1271" y="925"/>
                  </a:cubicBezTo>
                  <a:cubicBezTo>
                    <a:pt x="1272" y="923"/>
                    <a:pt x="1272" y="923"/>
                    <a:pt x="1272" y="923"/>
                  </a:cubicBezTo>
                  <a:cubicBezTo>
                    <a:pt x="1275" y="916"/>
                    <a:pt x="1275" y="916"/>
                    <a:pt x="1272" y="911"/>
                  </a:cubicBezTo>
                  <a:cubicBezTo>
                    <a:pt x="1271" y="910"/>
                    <a:pt x="1271" y="908"/>
                    <a:pt x="1269" y="906"/>
                  </a:cubicBezTo>
                  <a:cubicBezTo>
                    <a:pt x="1272" y="899"/>
                    <a:pt x="1271" y="898"/>
                    <a:pt x="1267" y="894"/>
                  </a:cubicBezTo>
                  <a:cubicBezTo>
                    <a:pt x="1267" y="894"/>
                    <a:pt x="1265" y="893"/>
                    <a:pt x="1264" y="891"/>
                  </a:cubicBezTo>
                  <a:cubicBezTo>
                    <a:pt x="1263" y="883"/>
                    <a:pt x="1258" y="879"/>
                    <a:pt x="1255" y="876"/>
                  </a:cubicBezTo>
                  <a:cubicBezTo>
                    <a:pt x="1253" y="874"/>
                    <a:pt x="1251" y="873"/>
                    <a:pt x="1251" y="872"/>
                  </a:cubicBezTo>
                  <a:cubicBezTo>
                    <a:pt x="1252" y="869"/>
                    <a:pt x="1252" y="866"/>
                    <a:pt x="1252" y="865"/>
                  </a:cubicBezTo>
                  <a:cubicBezTo>
                    <a:pt x="1251" y="863"/>
                    <a:pt x="1250" y="863"/>
                    <a:pt x="1249" y="863"/>
                  </a:cubicBezTo>
                  <a:cubicBezTo>
                    <a:pt x="1249" y="863"/>
                    <a:pt x="1249" y="863"/>
                    <a:pt x="1249" y="863"/>
                  </a:cubicBezTo>
                  <a:cubicBezTo>
                    <a:pt x="1248" y="862"/>
                    <a:pt x="1247" y="862"/>
                    <a:pt x="1245" y="862"/>
                  </a:cubicBezTo>
                  <a:cubicBezTo>
                    <a:pt x="1243" y="862"/>
                    <a:pt x="1242" y="863"/>
                    <a:pt x="1240" y="863"/>
                  </a:cubicBezTo>
                  <a:cubicBezTo>
                    <a:pt x="1240" y="863"/>
                    <a:pt x="1239" y="863"/>
                    <a:pt x="1239" y="863"/>
                  </a:cubicBezTo>
                  <a:cubicBezTo>
                    <a:pt x="1238" y="862"/>
                    <a:pt x="1238" y="861"/>
                    <a:pt x="1238" y="861"/>
                  </a:cubicBezTo>
                  <a:cubicBezTo>
                    <a:pt x="1242" y="860"/>
                    <a:pt x="1245" y="859"/>
                    <a:pt x="1247" y="856"/>
                  </a:cubicBezTo>
                  <a:cubicBezTo>
                    <a:pt x="1248" y="853"/>
                    <a:pt x="1248" y="849"/>
                    <a:pt x="1249" y="846"/>
                  </a:cubicBezTo>
                  <a:cubicBezTo>
                    <a:pt x="1249" y="842"/>
                    <a:pt x="1250" y="837"/>
                    <a:pt x="1252" y="833"/>
                  </a:cubicBezTo>
                  <a:cubicBezTo>
                    <a:pt x="1256" y="833"/>
                    <a:pt x="1258" y="832"/>
                    <a:pt x="1260" y="829"/>
                  </a:cubicBezTo>
                  <a:cubicBezTo>
                    <a:pt x="1261" y="829"/>
                    <a:pt x="1261" y="828"/>
                    <a:pt x="1260" y="828"/>
                  </a:cubicBezTo>
                  <a:cubicBezTo>
                    <a:pt x="1259" y="826"/>
                    <a:pt x="1256" y="825"/>
                    <a:pt x="1254" y="825"/>
                  </a:cubicBezTo>
                  <a:cubicBezTo>
                    <a:pt x="1251" y="824"/>
                    <a:pt x="1249" y="824"/>
                    <a:pt x="1249" y="823"/>
                  </a:cubicBezTo>
                  <a:cubicBezTo>
                    <a:pt x="1247" y="815"/>
                    <a:pt x="1242" y="814"/>
                    <a:pt x="1238" y="813"/>
                  </a:cubicBezTo>
                  <a:cubicBezTo>
                    <a:pt x="1236" y="812"/>
                    <a:pt x="1234" y="812"/>
                    <a:pt x="1233" y="810"/>
                  </a:cubicBezTo>
                  <a:cubicBezTo>
                    <a:pt x="1229" y="806"/>
                    <a:pt x="1229" y="798"/>
                    <a:pt x="1229" y="792"/>
                  </a:cubicBezTo>
                  <a:cubicBezTo>
                    <a:pt x="1229" y="790"/>
                    <a:pt x="1229" y="788"/>
                    <a:pt x="1228" y="787"/>
                  </a:cubicBezTo>
                  <a:cubicBezTo>
                    <a:pt x="1223" y="773"/>
                    <a:pt x="1226" y="771"/>
                    <a:pt x="1231" y="768"/>
                  </a:cubicBezTo>
                  <a:cubicBezTo>
                    <a:pt x="1234" y="767"/>
                    <a:pt x="1237" y="766"/>
                    <a:pt x="1239" y="762"/>
                  </a:cubicBezTo>
                  <a:cubicBezTo>
                    <a:pt x="1242" y="757"/>
                    <a:pt x="1240" y="746"/>
                    <a:pt x="1236" y="744"/>
                  </a:cubicBezTo>
                  <a:cubicBezTo>
                    <a:pt x="1233" y="741"/>
                    <a:pt x="1229" y="740"/>
                    <a:pt x="1225" y="739"/>
                  </a:cubicBezTo>
                  <a:cubicBezTo>
                    <a:pt x="1218" y="737"/>
                    <a:pt x="1209" y="735"/>
                    <a:pt x="1201" y="723"/>
                  </a:cubicBezTo>
                  <a:cubicBezTo>
                    <a:pt x="1194" y="713"/>
                    <a:pt x="1191" y="704"/>
                    <a:pt x="1193" y="697"/>
                  </a:cubicBezTo>
                  <a:cubicBezTo>
                    <a:pt x="1203" y="697"/>
                    <a:pt x="1208" y="696"/>
                    <a:pt x="1210" y="687"/>
                  </a:cubicBezTo>
                  <a:cubicBezTo>
                    <a:pt x="1210" y="681"/>
                    <a:pt x="1202" y="677"/>
                    <a:pt x="1194" y="674"/>
                  </a:cubicBezTo>
                  <a:cubicBezTo>
                    <a:pt x="1191" y="671"/>
                    <a:pt x="1189" y="670"/>
                    <a:pt x="1187" y="670"/>
                  </a:cubicBezTo>
                  <a:cubicBezTo>
                    <a:pt x="1184" y="670"/>
                    <a:pt x="1183" y="672"/>
                    <a:pt x="1182" y="673"/>
                  </a:cubicBezTo>
                  <a:cubicBezTo>
                    <a:pt x="1180" y="674"/>
                    <a:pt x="1179" y="676"/>
                    <a:pt x="1178" y="676"/>
                  </a:cubicBezTo>
                  <a:cubicBezTo>
                    <a:pt x="1177" y="675"/>
                    <a:pt x="1177" y="674"/>
                    <a:pt x="1176" y="673"/>
                  </a:cubicBezTo>
                  <a:cubicBezTo>
                    <a:pt x="1176" y="672"/>
                    <a:pt x="1175" y="670"/>
                    <a:pt x="1173" y="669"/>
                  </a:cubicBezTo>
                  <a:cubicBezTo>
                    <a:pt x="1172" y="669"/>
                    <a:pt x="1170" y="669"/>
                    <a:pt x="1169" y="669"/>
                  </a:cubicBezTo>
                  <a:cubicBezTo>
                    <a:pt x="1164" y="668"/>
                    <a:pt x="1158" y="667"/>
                    <a:pt x="1157" y="661"/>
                  </a:cubicBezTo>
                  <a:cubicBezTo>
                    <a:pt x="1157" y="661"/>
                    <a:pt x="1157" y="661"/>
                    <a:pt x="1157" y="660"/>
                  </a:cubicBezTo>
                  <a:cubicBezTo>
                    <a:pt x="1157" y="660"/>
                    <a:pt x="1157" y="660"/>
                    <a:pt x="1157" y="660"/>
                  </a:cubicBezTo>
                  <a:cubicBezTo>
                    <a:pt x="1157" y="659"/>
                    <a:pt x="1157" y="657"/>
                    <a:pt x="1157" y="655"/>
                  </a:cubicBezTo>
                  <a:cubicBezTo>
                    <a:pt x="1157" y="648"/>
                    <a:pt x="1156" y="643"/>
                    <a:pt x="1151" y="642"/>
                  </a:cubicBezTo>
                  <a:cubicBezTo>
                    <a:pt x="1151" y="642"/>
                    <a:pt x="1150" y="642"/>
                    <a:pt x="1149" y="642"/>
                  </a:cubicBezTo>
                  <a:cubicBezTo>
                    <a:pt x="1145" y="642"/>
                    <a:pt x="1141" y="646"/>
                    <a:pt x="1137" y="649"/>
                  </a:cubicBezTo>
                  <a:cubicBezTo>
                    <a:pt x="1134" y="651"/>
                    <a:pt x="1133" y="652"/>
                    <a:pt x="1135" y="655"/>
                  </a:cubicBezTo>
                  <a:cubicBezTo>
                    <a:pt x="1136" y="657"/>
                    <a:pt x="1137" y="658"/>
                    <a:pt x="1137" y="659"/>
                  </a:cubicBezTo>
                  <a:cubicBezTo>
                    <a:pt x="1134" y="660"/>
                    <a:pt x="1132" y="661"/>
                    <a:pt x="1130" y="661"/>
                  </a:cubicBezTo>
                  <a:cubicBezTo>
                    <a:pt x="1127" y="661"/>
                    <a:pt x="1124" y="660"/>
                    <a:pt x="1122" y="657"/>
                  </a:cubicBezTo>
                  <a:cubicBezTo>
                    <a:pt x="1117" y="652"/>
                    <a:pt x="1113" y="642"/>
                    <a:pt x="1110" y="634"/>
                  </a:cubicBezTo>
                  <a:cubicBezTo>
                    <a:pt x="1109" y="631"/>
                    <a:pt x="1108" y="628"/>
                    <a:pt x="1107" y="625"/>
                  </a:cubicBezTo>
                  <a:cubicBezTo>
                    <a:pt x="1107" y="624"/>
                    <a:pt x="1107" y="624"/>
                    <a:pt x="1107" y="624"/>
                  </a:cubicBezTo>
                  <a:cubicBezTo>
                    <a:pt x="1107" y="621"/>
                    <a:pt x="1107" y="620"/>
                    <a:pt x="1104" y="618"/>
                  </a:cubicBezTo>
                  <a:cubicBezTo>
                    <a:pt x="1104" y="617"/>
                    <a:pt x="1103" y="616"/>
                    <a:pt x="1102" y="615"/>
                  </a:cubicBezTo>
                  <a:cubicBezTo>
                    <a:pt x="1101" y="615"/>
                    <a:pt x="1101" y="614"/>
                    <a:pt x="1102" y="613"/>
                  </a:cubicBezTo>
                  <a:cubicBezTo>
                    <a:pt x="1102" y="612"/>
                    <a:pt x="1103" y="611"/>
                    <a:pt x="1102" y="610"/>
                  </a:cubicBezTo>
                  <a:cubicBezTo>
                    <a:pt x="1101" y="609"/>
                    <a:pt x="1099" y="608"/>
                    <a:pt x="1096" y="607"/>
                  </a:cubicBezTo>
                  <a:cubicBezTo>
                    <a:pt x="1095" y="606"/>
                    <a:pt x="1095" y="606"/>
                    <a:pt x="1096" y="604"/>
                  </a:cubicBezTo>
                  <a:cubicBezTo>
                    <a:pt x="1096" y="604"/>
                    <a:pt x="1096" y="603"/>
                    <a:pt x="1095" y="602"/>
                  </a:cubicBezTo>
                  <a:cubicBezTo>
                    <a:pt x="1095" y="601"/>
                    <a:pt x="1093" y="601"/>
                    <a:pt x="1093" y="601"/>
                  </a:cubicBezTo>
                  <a:cubicBezTo>
                    <a:pt x="1091" y="601"/>
                    <a:pt x="1090" y="601"/>
                    <a:pt x="1088" y="602"/>
                  </a:cubicBezTo>
                  <a:cubicBezTo>
                    <a:pt x="1087" y="600"/>
                    <a:pt x="1086" y="598"/>
                    <a:pt x="1085" y="596"/>
                  </a:cubicBezTo>
                  <a:cubicBezTo>
                    <a:pt x="1082" y="590"/>
                    <a:pt x="1078" y="584"/>
                    <a:pt x="1078" y="580"/>
                  </a:cubicBezTo>
                  <a:cubicBezTo>
                    <a:pt x="1082" y="579"/>
                    <a:pt x="1084" y="577"/>
                    <a:pt x="1086" y="575"/>
                  </a:cubicBezTo>
                  <a:cubicBezTo>
                    <a:pt x="1087" y="572"/>
                    <a:pt x="1086" y="569"/>
                    <a:pt x="1086" y="566"/>
                  </a:cubicBezTo>
                  <a:cubicBezTo>
                    <a:pt x="1085" y="565"/>
                    <a:pt x="1085" y="564"/>
                    <a:pt x="1085" y="564"/>
                  </a:cubicBezTo>
                  <a:cubicBezTo>
                    <a:pt x="1087" y="564"/>
                    <a:pt x="1088" y="565"/>
                    <a:pt x="1089" y="565"/>
                  </a:cubicBezTo>
                  <a:cubicBezTo>
                    <a:pt x="1091" y="566"/>
                    <a:pt x="1093" y="567"/>
                    <a:pt x="1095" y="567"/>
                  </a:cubicBezTo>
                  <a:cubicBezTo>
                    <a:pt x="1097" y="567"/>
                    <a:pt x="1099" y="566"/>
                    <a:pt x="1100" y="563"/>
                  </a:cubicBezTo>
                  <a:cubicBezTo>
                    <a:pt x="1104" y="556"/>
                    <a:pt x="1099" y="553"/>
                    <a:pt x="1095" y="551"/>
                  </a:cubicBezTo>
                  <a:cubicBezTo>
                    <a:pt x="1095" y="551"/>
                    <a:pt x="1093" y="550"/>
                    <a:pt x="1093" y="550"/>
                  </a:cubicBezTo>
                  <a:cubicBezTo>
                    <a:pt x="1094" y="549"/>
                    <a:pt x="1094" y="548"/>
                    <a:pt x="1095" y="546"/>
                  </a:cubicBezTo>
                  <a:cubicBezTo>
                    <a:pt x="1096" y="543"/>
                    <a:pt x="1095" y="540"/>
                    <a:pt x="1094" y="535"/>
                  </a:cubicBezTo>
                  <a:cubicBezTo>
                    <a:pt x="1094" y="533"/>
                    <a:pt x="1093" y="530"/>
                    <a:pt x="1093" y="527"/>
                  </a:cubicBezTo>
                  <a:cubicBezTo>
                    <a:pt x="1093" y="527"/>
                    <a:pt x="1094" y="526"/>
                    <a:pt x="1094" y="526"/>
                  </a:cubicBezTo>
                  <a:cubicBezTo>
                    <a:pt x="1096" y="526"/>
                    <a:pt x="1097" y="529"/>
                    <a:pt x="1099" y="531"/>
                  </a:cubicBezTo>
                  <a:cubicBezTo>
                    <a:pt x="1099" y="532"/>
                    <a:pt x="1099" y="532"/>
                    <a:pt x="1099" y="532"/>
                  </a:cubicBezTo>
                  <a:cubicBezTo>
                    <a:pt x="1099" y="532"/>
                    <a:pt x="1100" y="532"/>
                    <a:pt x="1100" y="532"/>
                  </a:cubicBezTo>
                  <a:cubicBezTo>
                    <a:pt x="1100" y="532"/>
                    <a:pt x="1100" y="532"/>
                    <a:pt x="1100" y="532"/>
                  </a:cubicBezTo>
                  <a:cubicBezTo>
                    <a:pt x="1101" y="532"/>
                    <a:pt x="1101" y="532"/>
                    <a:pt x="1101" y="532"/>
                  </a:cubicBezTo>
                  <a:cubicBezTo>
                    <a:pt x="1102" y="532"/>
                    <a:pt x="1103" y="533"/>
                    <a:pt x="1104" y="535"/>
                  </a:cubicBezTo>
                  <a:cubicBezTo>
                    <a:pt x="1106" y="537"/>
                    <a:pt x="1108" y="541"/>
                    <a:pt x="1113" y="541"/>
                  </a:cubicBezTo>
                  <a:cubicBezTo>
                    <a:pt x="1113" y="541"/>
                    <a:pt x="1114" y="541"/>
                    <a:pt x="1115" y="540"/>
                  </a:cubicBezTo>
                  <a:cubicBezTo>
                    <a:pt x="1115" y="540"/>
                    <a:pt x="1115" y="540"/>
                    <a:pt x="1115" y="540"/>
                  </a:cubicBezTo>
                  <a:cubicBezTo>
                    <a:pt x="1117" y="538"/>
                    <a:pt x="1115" y="535"/>
                    <a:pt x="1113" y="532"/>
                  </a:cubicBezTo>
                  <a:cubicBezTo>
                    <a:pt x="1111" y="529"/>
                    <a:pt x="1108" y="524"/>
                    <a:pt x="1108" y="518"/>
                  </a:cubicBezTo>
                  <a:cubicBezTo>
                    <a:pt x="1107" y="516"/>
                    <a:pt x="1108" y="514"/>
                    <a:pt x="1109" y="512"/>
                  </a:cubicBezTo>
                  <a:cubicBezTo>
                    <a:pt x="1110" y="511"/>
                    <a:pt x="1111" y="510"/>
                    <a:pt x="1111" y="508"/>
                  </a:cubicBezTo>
                  <a:cubicBezTo>
                    <a:pt x="1111" y="504"/>
                    <a:pt x="1110" y="502"/>
                    <a:pt x="1110" y="500"/>
                  </a:cubicBezTo>
                  <a:cubicBezTo>
                    <a:pt x="1109" y="494"/>
                    <a:pt x="1108" y="491"/>
                    <a:pt x="1119" y="477"/>
                  </a:cubicBezTo>
                  <a:cubicBezTo>
                    <a:pt x="1119" y="476"/>
                    <a:pt x="1120" y="474"/>
                    <a:pt x="1120" y="473"/>
                  </a:cubicBezTo>
                  <a:cubicBezTo>
                    <a:pt x="1120" y="471"/>
                    <a:pt x="1121" y="469"/>
                    <a:pt x="1122" y="468"/>
                  </a:cubicBezTo>
                  <a:cubicBezTo>
                    <a:pt x="1122" y="468"/>
                    <a:pt x="1122" y="468"/>
                    <a:pt x="1122" y="468"/>
                  </a:cubicBezTo>
                  <a:cubicBezTo>
                    <a:pt x="1130" y="465"/>
                    <a:pt x="1137" y="465"/>
                    <a:pt x="1144" y="464"/>
                  </a:cubicBezTo>
                  <a:cubicBezTo>
                    <a:pt x="1148" y="464"/>
                    <a:pt x="1152" y="463"/>
                    <a:pt x="1156" y="463"/>
                  </a:cubicBezTo>
                  <a:cubicBezTo>
                    <a:pt x="1156" y="462"/>
                    <a:pt x="1157" y="462"/>
                    <a:pt x="1157" y="461"/>
                  </a:cubicBezTo>
                  <a:cubicBezTo>
                    <a:pt x="1157" y="460"/>
                    <a:pt x="1157" y="460"/>
                    <a:pt x="1157" y="460"/>
                  </a:cubicBezTo>
                  <a:cubicBezTo>
                    <a:pt x="1157" y="458"/>
                    <a:pt x="1155" y="456"/>
                    <a:pt x="1153" y="455"/>
                  </a:cubicBezTo>
                  <a:cubicBezTo>
                    <a:pt x="1151" y="453"/>
                    <a:pt x="1148" y="451"/>
                    <a:pt x="1147" y="449"/>
                  </a:cubicBezTo>
                  <a:cubicBezTo>
                    <a:pt x="1144" y="442"/>
                    <a:pt x="1143" y="435"/>
                    <a:pt x="1143" y="427"/>
                  </a:cubicBezTo>
                  <a:cubicBezTo>
                    <a:pt x="1142" y="424"/>
                    <a:pt x="1142" y="424"/>
                    <a:pt x="1142" y="424"/>
                  </a:cubicBezTo>
                  <a:cubicBezTo>
                    <a:pt x="1141" y="421"/>
                    <a:pt x="1139" y="417"/>
                    <a:pt x="1139" y="415"/>
                  </a:cubicBezTo>
                  <a:cubicBezTo>
                    <a:pt x="1142" y="411"/>
                    <a:pt x="1143" y="408"/>
                    <a:pt x="1142" y="405"/>
                  </a:cubicBezTo>
                  <a:cubicBezTo>
                    <a:pt x="1141" y="403"/>
                    <a:pt x="1137" y="402"/>
                    <a:pt x="1132" y="401"/>
                  </a:cubicBezTo>
                  <a:cubicBezTo>
                    <a:pt x="1132" y="399"/>
                    <a:pt x="1133" y="397"/>
                    <a:pt x="1133" y="395"/>
                  </a:cubicBezTo>
                  <a:cubicBezTo>
                    <a:pt x="1134" y="393"/>
                    <a:pt x="1135" y="390"/>
                    <a:pt x="1135" y="388"/>
                  </a:cubicBezTo>
                  <a:cubicBezTo>
                    <a:pt x="1135" y="388"/>
                    <a:pt x="1135" y="387"/>
                    <a:pt x="1135" y="387"/>
                  </a:cubicBezTo>
                  <a:cubicBezTo>
                    <a:pt x="1134" y="386"/>
                    <a:pt x="1132" y="386"/>
                    <a:pt x="1131" y="386"/>
                  </a:cubicBezTo>
                  <a:cubicBezTo>
                    <a:pt x="1131" y="386"/>
                    <a:pt x="1130" y="386"/>
                    <a:pt x="1130" y="386"/>
                  </a:cubicBezTo>
                  <a:cubicBezTo>
                    <a:pt x="1129" y="386"/>
                    <a:pt x="1129" y="386"/>
                    <a:pt x="1129" y="386"/>
                  </a:cubicBezTo>
                  <a:cubicBezTo>
                    <a:pt x="1128" y="386"/>
                    <a:pt x="1128" y="386"/>
                    <a:pt x="1128" y="386"/>
                  </a:cubicBezTo>
                  <a:cubicBezTo>
                    <a:pt x="1128" y="386"/>
                    <a:pt x="1128" y="386"/>
                    <a:pt x="1128" y="385"/>
                  </a:cubicBezTo>
                  <a:cubicBezTo>
                    <a:pt x="1133" y="378"/>
                    <a:pt x="1133" y="377"/>
                    <a:pt x="1126" y="370"/>
                  </a:cubicBezTo>
                  <a:cubicBezTo>
                    <a:pt x="1126" y="370"/>
                    <a:pt x="1125" y="369"/>
                    <a:pt x="1124" y="368"/>
                  </a:cubicBezTo>
                  <a:cubicBezTo>
                    <a:pt x="1124" y="367"/>
                    <a:pt x="1124" y="366"/>
                    <a:pt x="1125" y="365"/>
                  </a:cubicBezTo>
                  <a:cubicBezTo>
                    <a:pt x="1126" y="362"/>
                    <a:pt x="1128" y="358"/>
                    <a:pt x="1125" y="348"/>
                  </a:cubicBezTo>
                  <a:cubicBezTo>
                    <a:pt x="1125" y="348"/>
                    <a:pt x="1125" y="348"/>
                    <a:pt x="1125" y="347"/>
                  </a:cubicBezTo>
                  <a:cubicBezTo>
                    <a:pt x="1125" y="347"/>
                    <a:pt x="1125" y="347"/>
                    <a:pt x="1125" y="347"/>
                  </a:cubicBezTo>
                  <a:cubicBezTo>
                    <a:pt x="1125" y="346"/>
                    <a:pt x="1126" y="345"/>
                    <a:pt x="1126" y="344"/>
                  </a:cubicBezTo>
                  <a:cubicBezTo>
                    <a:pt x="1128" y="340"/>
                    <a:pt x="1130" y="336"/>
                    <a:pt x="1124" y="328"/>
                  </a:cubicBezTo>
                  <a:cubicBezTo>
                    <a:pt x="1127" y="324"/>
                    <a:pt x="1127" y="323"/>
                    <a:pt x="1125" y="320"/>
                  </a:cubicBezTo>
                  <a:cubicBezTo>
                    <a:pt x="1124" y="319"/>
                    <a:pt x="1123" y="317"/>
                    <a:pt x="1123" y="314"/>
                  </a:cubicBezTo>
                  <a:cubicBezTo>
                    <a:pt x="1122" y="313"/>
                    <a:pt x="1123" y="311"/>
                    <a:pt x="1124" y="310"/>
                  </a:cubicBezTo>
                  <a:cubicBezTo>
                    <a:pt x="1124" y="308"/>
                    <a:pt x="1125" y="306"/>
                    <a:pt x="1125" y="305"/>
                  </a:cubicBezTo>
                  <a:cubicBezTo>
                    <a:pt x="1124" y="302"/>
                    <a:pt x="1123" y="301"/>
                    <a:pt x="1122" y="299"/>
                  </a:cubicBezTo>
                  <a:cubicBezTo>
                    <a:pt x="1121" y="298"/>
                    <a:pt x="1120" y="297"/>
                    <a:pt x="1119" y="295"/>
                  </a:cubicBezTo>
                  <a:cubicBezTo>
                    <a:pt x="1119" y="295"/>
                    <a:pt x="1120" y="294"/>
                    <a:pt x="1120" y="293"/>
                  </a:cubicBezTo>
                  <a:cubicBezTo>
                    <a:pt x="1122" y="291"/>
                    <a:pt x="1123" y="288"/>
                    <a:pt x="1121" y="285"/>
                  </a:cubicBezTo>
                  <a:cubicBezTo>
                    <a:pt x="1120" y="284"/>
                    <a:pt x="1119" y="283"/>
                    <a:pt x="1117" y="283"/>
                  </a:cubicBezTo>
                  <a:cubicBezTo>
                    <a:pt x="1116" y="283"/>
                    <a:pt x="1115" y="283"/>
                    <a:pt x="1114" y="284"/>
                  </a:cubicBezTo>
                  <a:cubicBezTo>
                    <a:pt x="1113" y="284"/>
                    <a:pt x="1112" y="284"/>
                    <a:pt x="1111" y="284"/>
                  </a:cubicBezTo>
                  <a:cubicBezTo>
                    <a:pt x="1110" y="284"/>
                    <a:pt x="1110" y="284"/>
                    <a:pt x="1109" y="284"/>
                  </a:cubicBezTo>
                  <a:cubicBezTo>
                    <a:pt x="1109" y="284"/>
                    <a:pt x="1109" y="284"/>
                    <a:pt x="1109" y="284"/>
                  </a:cubicBezTo>
                  <a:cubicBezTo>
                    <a:pt x="1109" y="284"/>
                    <a:pt x="1109" y="284"/>
                    <a:pt x="1109" y="284"/>
                  </a:cubicBezTo>
                  <a:cubicBezTo>
                    <a:pt x="1109" y="284"/>
                    <a:pt x="1109" y="283"/>
                    <a:pt x="1110" y="282"/>
                  </a:cubicBezTo>
                  <a:cubicBezTo>
                    <a:pt x="1111" y="280"/>
                    <a:pt x="1112" y="279"/>
                    <a:pt x="1114" y="279"/>
                  </a:cubicBezTo>
                  <a:cubicBezTo>
                    <a:pt x="1114" y="279"/>
                    <a:pt x="1115" y="279"/>
                    <a:pt x="1116" y="281"/>
                  </a:cubicBezTo>
                  <a:cubicBezTo>
                    <a:pt x="1116" y="281"/>
                    <a:pt x="1116" y="281"/>
                    <a:pt x="1117" y="281"/>
                  </a:cubicBezTo>
                  <a:cubicBezTo>
                    <a:pt x="1117" y="282"/>
                    <a:pt x="1118" y="282"/>
                    <a:pt x="1119" y="282"/>
                  </a:cubicBezTo>
                  <a:cubicBezTo>
                    <a:pt x="1119" y="282"/>
                    <a:pt x="1119" y="282"/>
                    <a:pt x="1119" y="282"/>
                  </a:cubicBezTo>
                  <a:cubicBezTo>
                    <a:pt x="1124" y="282"/>
                    <a:pt x="1128" y="276"/>
                    <a:pt x="1133" y="269"/>
                  </a:cubicBezTo>
                  <a:cubicBezTo>
                    <a:pt x="1136" y="265"/>
                    <a:pt x="1139" y="262"/>
                    <a:pt x="1141" y="260"/>
                  </a:cubicBezTo>
                  <a:cubicBezTo>
                    <a:pt x="1142" y="260"/>
                    <a:pt x="1143" y="259"/>
                    <a:pt x="1144" y="259"/>
                  </a:cubicBezTo>
                  <a:cubicBezTo>
                    <a:pt x="1147" y="258"/>
                    <a:pt x="1150" y="256"/>
                    <a:pt x="1149" y="253"/>
                  </a:cubicBezTo>
                  <a:cubicBezTo>
                    <a:pt x="1148" y="251"/>
                    <a:pt x="1146" y="251"/>
                    <a:pt x="1145" y="251"/>
                  </a:cubicBezTo>
                  <a:cubicBezTo>
                    <a:pt x="1143" y="251"/>
                    <a:pt x="1142" y="251"/>
                    <a:pt x="1141" y="251"/>
                  </a:cubicBezTo>
                  <a:cubicBezTo>
                    <a:pt x="1141" y="250"/>
                    <a:pt x="1141" y="250"/>
                    <a:pt x="1141" y="249"/>
                  </a:cubicBezTo>
                  <a:cubicBezTo>
                    <a:pt x="1141" y="245"/>
                    <a:pt x="1141" y="241"/>
                    <a:pt x="1136" y="237"/>
                  </a:cubicBezTo>
                  <a:cubicBezTo>
                    <a:pt x="1135" y="237"/>
                    <a:pt x="1135" y="237"/>
                    <a:pt x="1134" y="237"/>
                  </a:cubicBezTo>
                  <a:cubicBezTo>
                    <a:pt x="1130" y="237"/>
                    <a:pt x="1127" y="239"/>
                    <a:pt x="1124" y="241"/>
                  </a:cubicBezTo>
                  <a:cubicBezTo>
                    <a:pt x="1122" y="242"/>
                    <a:pt x="1120" y="243"/>
                    <a:pt x="1119" y="243"/>
                  </a:cubicBezTo>
                  <a:cubicBezTo>
                    <a:pt x="1119" y="243"/>
                    <a:pt x="1118" y="243"/>
                    <a:pt x="1118" y="243"/>
                  </a:cubicBezTo>
                  <a:cubicBezTo>
                    <a:pt x="1118" y="243"/>
                    <a:pt x="1118" y="243"/>
                    <a:pt x="1118" y="243"/>
                  </a:cubicBezTo>
                  <a:cubicBezTo>
                    <a:pt x="1118" y="243"/>
                    <a:pt x="1118" y="242"/>
                    <a:pt x="1118" y="241"/>
                  </a:cubicBezTo>
                  <a:cubicBezTo>
                    <a:pt x="1118" y="239"/>
                    <a:pt x="1119" y="236"/>
                    <a:pt x="1116" y="235"/>
                  </a:cubicBezTo>
                  <a:cubicBezTo>
                    <a:pt x="1115" y="235"/>
                    <a:pt x="1114" y="235"/>
                    <a:pt x="1114" y="235"/>
                  </a:cubicBezTo>
                  <a:cubicBezTo>
                    <a:pt x="1112" y="235"/>
                    <a:pt x="1110" y="237"/>
                    <a:pt x="1108" y="239"/>
                  </a:cubicBezTo>
                  <a:cubicBezTo>
                    <a:pt x="1107" y="241"/>
                    <a:pt x="1106" y="242"/>
                    <a:pt x="1105" y="242"/>
                  </a:cubicBezTo>
                  <a:cubicBezTo>
                    <a:pt x="1105" y="242"/>
                    <a:pt x="1105" y="242"/>
                    <a:pt x="1104" y="242"/>
                  </a:cubicBezTo>
                  <a:cubicBezTo>
                    <a:pt x="1104" y="242"/>
                    <a:pt x="1103" y="241"/>
                    <a:pt x="1102" y="241"/>
                  </a:cubicBezTo>
                  <a:cubicBezTo>
                    <a:pt x="1102" y="239"/>
                    <a:pt x="1100" y="238"/>
                    <a:pt x="1099" y="238"/>
                  </a:cubicBezTo>
                  <a:cubicBezTo>
                    <a:pt x="1099" y="238"/>
                    <a:pt x="1098" y="238"/>
                    <a:pt x="1098" y="238"/>
                  </a:cubicBezTo>
                  <a:cubicBezTo>
                    <a:pt x="1096" y="239"/>
                    <a:pt x="1094" y="242"/>
                    <a:pt x="1093" y="244"/>
                  </a:cubicBezTo>
                  <a:cubicBezTo>
                    <a:pt x="1092" y="246"/>
                    <a:pt x="1092" y="248"/>
                    <a:pt x="1090" y="248"/>
                  </a:cubicBezTo>
                  <a:cubicBezTo>
                    <a:pt x="1090" y="248"/>
                    <a:pt x="1090" y="248"/>
                    <a:pt x="1090" y="248"/>
                  </a:cubicBezTo>
                  <a:cubicBezTo>
                    <a:pt x="1089" y="247"/>
                    <a:pt x="1089" y="247"/>
                    <a:pt x="1089" y="244"/>
                  </a:cubicBezTo>
                  <a:cubicBezTo>
                    <a:pt x="1089" y="241"/>
                    <a:pt x="1089" y="237"/>
                    <a:pt x="1084" y="236"/>
                  </a:cubicBezTo>
                  <a:cubicBezTo>
                    <a:pt x="1083" y="236"/>
                    <a:pt x="1083" y="236"/>
                    <a:pt x="1082" y="236"/>
                  </a:cubicBezTo>
                  <a:cubicBezTo>
                    <a:pt x="1080" y="236"/>
                    <a:pt x="1078" y="236"/>
                    <a:pt x="1076" y="237"/>
                  </a:cubicBezTo>
                  <a:cubicBezTo>
                    <a:pt x="1075" y="237"/>
                    <a:pt x="1073" y="237"/>
                    <a:pt x="1071" y="237"/>
                  </a:cubicBezTo>
                  <a:cubicBezTo>
                    <a:pt x="1071" y="237"/>
                    <a:pt x="1071" y="237"/>
                    <a:pt x="1071" y="237"/>
                  </a:cubicBezTo>
                  <a:cubicBezTo>
                    <a:pt x="1071" y="235"/>
                    <a:pt x="1070" y="232"/>
                    <a:pt x="1068" y="232"/>
                  </a:cubicBezTo>
                  <a:cubicBezTo>
                    <a:pt x="1068" y="232"/>
                    <a:pt x="1067" y="233"/>
                    <a:pt x="1067" y="233"/>
                  </a:cubicBezTo>
                  <a:cubicBezTo>
                    <a:pt x="1066" y="233"/>
                    <a:pt x="1066" y="233"/>
                    <a:pt x="1066" y="233"/>
                  </a:cubicBezTo>
                  <a:cubicBezTo>
                    <a:pt x="1063" y="233"/>
                    <a:pt x="1060" y="234"/>
                    <a:pt x="1056" y="234"/>
                  </a:cubicBezTo>
                  <a:cubicBezTo>
                    <a:pt x="1056" y="234"/>
                    <a:pt x="1056" y="234"/>
                    <a:pt x="1056" y="234"/>
                  </a:cubicBezTo>
                  <a:cubicBezTo>
                    <a:pt x="1055" y="236"/>
                    <a:pt x="1054" y="237"/>
                    <a:pt x="1054" y="238"/>
                  </a:cubicBezTo>
                  <a:cubicBezTo>
                    <a:pt x="1055" y="240"/>
                    <a:pt x="1057" y="242"/>
                    <a:pt x="1059" y="243"/>
                  </a:cubicBezTo>
                  <a:cubicBezTo>
                    <a:pt x="1059" y="244"/>
                    <a:pt x="1058" y="244"/>
                    <a:pt x="1057" y="244"/>
                  </a:cubicBezTo>
                  <a:cubicBezTo>
                    <a:pt x="1056" y="244"/>
                    <a:pt x="1056" y="244"/>
                    <a:pt x="1055" y="244"/>
                  </a:cubicBezTo>
                  <a:cubicBezTo>
                    <a:pt x="1055" y="244"/>
                    <a:pt x="1054" y="244"/>
                    <a:pt x="1054" y="244"/>
                  </a:cubicBezTo>
                  <a:cubicBezTo>
                    <a:pt x="1053" y="244"/>
                    <a:pt x="1052" y="244"/>
                    <a:pt x="1051" y="244"/>
                  </a:cubicBezTo>
                  <a:cubicBezTo>
                    <a:pt x="1048" y="246"/>
                    <a:pt x="1047" y="247"/>
                    <a:pt x="1046" y="247"/>
                  </a:cubicBezTo>
                  <a:cubicBezTo>
                    <a:pt x="1045" y="246"/>
                    <a:pt x="1044" y="246"/>
                    <a:pt x="1044" y="245"/>
                  </a:cubicBezTo>
                  <a:cubicBezTo>
                    <a:pt x="1042" y="244"/>
                    <a:pt x="1040" y="243"/>
                    <a:pt x="1039" y="243"/>
                  </a:cubicBezTo>
                  <a:cubicBezTo>
                    <a:pt x="1038" y="243"/>
                    <a:pt x="1037" y="243"/>
                    <a:pt x="1037" y="244"/>
                  </a:cubicBezTo>
                  <a:cubicBezTo>
                    <a:pt x="1036" y="245"/>
                    <a:pt x="1035" y="247"/>
                    <a:pt x="1032" y="256"/>
                  </a:cubicBezTo>
                  <a:cubicBezTo>
                    <a:pt x="1031" y="259"/>
                    <a:pt x="1031" y="259"/>
                    <a:pt x="1031" y="259"/>
                  </a:cubicBezTo>
                  <a:cubicBezTo>
                    <a:pt x="1029" y="259"/>
                    <a:pt x="1027" y="260"/>
                    <a:pt x="1026" y="260"/>
                  </a:cubicBezTo>
                  <a:cubicBezTo>
                    <a:pt x="1025" y="260"/>
                    <a:pt x="1023" y="261"/>
                    <a:pt x="1022" y="261"/>
                  </a:cubicBezTo>
                  <a:cubicBezTo>
                    <a:pt x="1023" y="259"/>
                    <a:pt x="1025" y="256"/>
                    <a:pt x="1027" y="254"/>
                  </a:cubicBezTo>
                  <a:cubicBezTo>
                    <a:pt x="1030" y="252"/>
                    <a:pt x="1033" y="250"/>
                    <a:pt x="1032" y="247"/>
                  </a:cubicBezTo>
                  <a:cubicBezTo>
                    <a:pt x="1032" y="246"/>
                    <a:pt x="1031" y="245"/>
                    <a:pt x="1030" y="245"/>
                  </a:cubicBezTo>
                  <a:cubicBezTo>
                    <a:pt x="1029" y="245"/>
                    <a:pt x="1027" y="247"/>
                    <a:pt x="1024" y="248"/>
                  </a:cubicBezTo>
                  <a:cubicBezTo>
                    <a:pt x="1022" y="249"/>
                    <a:pt x="1019" y="250"/>
                    <a:pt x="1018" y="250"/>
                  </a:cubicBezTo>
                  <a:cubicBezTo>
                    <a:pt x="1017" y="250"/>
                    <a:pt x="1016" y="250"/>
                    <a:pt x="1016" y="249"/>
                  </a:cubicBezTo>
                  <a:cubicBezTo>
                    <a:pt x="1019" y="246"/>
                    <a:pt x="1028" y="242"/>
                    <a:pt x="1039" y="241"/>
                  </a:cubicBezTo>
                  <a:cubicBezTo>
                    <a:pt x="1039" y="241"/>
                    <a:pt x="1039" y="241"/>
                    <a:pt x="1039" y="240"/>
                  </a:cubicBezTo>
                  <a:cubicBezTo>
                    <a:pt x="1047" y="235"/>
                    <a:pt x="1052" y="219"/>
                    <a:pt x="1051" y="211"/>
                  </a:cubicBezTo>
                  <a:cubicBezTo>
                    <a:pt x="1047" y="204"/>
                    <a:pt x="1044" y="196"/>
                    <a:pt x="1042" y="190"/>
                  </a:cubicBezTo>
                  <a:cubicBezTo>
                    <a:pt x="1042" y="188"/>
                    <a:pt x="1042" y="188"/>
                    <a:pt x="1042" y="188"/>
                  </a:cubicBezTo>
                  <a:cubicBezTo>
                    <a:pt x="1042" y="188"/>
                    <a:pt x="1042" y="188"/>
                    <a:pt x="1042" y="188"/>
                  </a:cubicBezTo>
                  <a:cubicBezTo>
                    <a:pt x="1038" y="184"/>
                    <a:pt x="1036" y="180"/>
                    <a:pt x="1035" y="177"/>
                  </a:cubicBezTo>
                  <a:cubicBezTo>
                    <a:pt x="1032" y="174"/>
                    <a:pt x="1031" y="170"/>
                    <a:pt x="1026" y="168"/>
                  </a:cubicBezTo>
                  <a:cubicBezTo>
                    <a:pt x="1025" y="168"/>
                    <a:pt x="1025" y="168"/>
                    <a:pt x="1024" y="168"/>
                  </a:cubicBezTo>
                  <a:cubicBezTo>
                    <a:pt x="1021" y="168"/>
                    <a:pt x="1019" y="170"/>
                    <a:pt x="1018" y="173"/>
                  </a:cubicBezTo>
                  <a:cubicBezTo>
                    <a:pt x="1017" y="174"/>
                    <a:pt x="1016" y="175"/>
                    <a:pt x="1015" y="176"/>
                  </a:cubicBezTo>
                  <a:cubicBezTo>
                    <a:pt x="1009" y="175"/>
                    <a:pt x="1009" y="172"/>
                    <a:pt x="1008" y="167"/>
                  </a:cubicBezTo>
                  <a:cubicBezTo>
                    <a:pt x="1008" y="167"/>
                    <a:pt x="1007" y="166"/>
                    <a:pt x="1007" y="165"/>
                  </a:cubicBezTo>
                  <a:cubicBezTo>
                    <a:pt x="1007" y="165"/>
                    <a:pt x="1007" y="164"/>
                    <a:pt x="1006" y="164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4" y="165"/>
                    <a:pt x="1001" y="165"/>
                    <a:pt x="1000" y="165"/>
                  </a:cubicBezTo>
                  <a:cubicBezTo>
                    <a:pt x="997" y="165"/>
                    <a:pt x="996" y="164"/>
                    <a:pt x="996" y="164"/>
                  </a:cubicBezTo>
                  <a:cubicBezTo>
                    <a:pt x="996" y="164"/>
                    <a:pt x="996" y="163"/>
                    <a:pt x="996" y="162"/>
                  </a:cubicBezTo>
                  <a:cubicBezTo>
                    <a:pt x="997" y="160"/>
                    <a:pt x="998" y="160"/>
                    <a:pt x="998" y="160"/>
                  </a:cubicBezTo>
                  <a:cubicBezTo>
                    <a:pt x="999" y="160"/>
                    <a:pt x="1000" y="160"/>
                    <a:pt x="1001" y="160"/>
                  </a:cubicBezTo>
                  <a:cubicBezTo>
                    <a:pt x="1002" y="161"/>
                    <a:pt x="1003" y="161"/>
                    <a:pt x="1004" y="161"/>
                  </a:cubicBezTo>
                  <a:cubicBezTo>
                    <a:pt x="1004" y="161"/>
                    <a:pt x="1004" y="161"/>
                    <a:pt x="1004" y="161"/>
                  </a:cubicBezTo>
                  <a:cubicBezTo>
                    <a:pt x="1005" y="161"/>
                    <a:pt x="1005" y="161"/>
                    <a:pt x="1005" y="161"/>
                  </a:cubicBezTo>
                  <a:cubicBezTo>
                    <a:pt x="1006" y="160"/>
                    <a:pt x="1005" y="158"/>
                    <a:pt x="1005" y="157"/>
                  </a:cubicBezTo>
                  <a:cubicBezTo>
                    <a:pt x="1004" y="156"/>
                    <a:pt x="1004" y="154"/>
                    <a:pt x="1003" y="153"/>
                  </a:cubicBezTo>
                  <a:cubicBezTo>
                    <a:pt x="1002" y="151"/>
                    <a:pt x="1000" y="149"/>
                    <a:pt x="1000" y="148"/>
                  </a:cubicBezTo>
                  <a:cubicBezTo>
                    <a:pt x="1001" y="148"/>
                    <a:pt x="1001" y="148"/>
                    <a:pt x="1002" y="148"/>
                  </a:cubicBezTo>
                  <a:cubicBezTo>
                    <a:pt x="1005" y="148"/>
                    <a:pt x="1008" y="152"/>
                    <a:pt x="1011" y="156"/>
                  </a:cubicBezTo>
                  <a:cubicBezTo>
                    <a:pt x="1013" y="159"/>
                    <a:pt x="1015" y="161"/>
                    <a:pt x="1017" y="161"/>
                  </a:cubicBezTo>
                  <a:cubicBezTo>
                    <a:pt x="1017" y="161"/>
                    <a:pt x="1017" y="161"/>
                    <a:pt x="1017" y="161"/>
                  </a:cubicBezTo>
                  <a:cubicBezTo>
                    <a:pt x="1020" y="161"/>
                    <a:pt x="1022" y="160"/>
                    <a:pt x="1023" y="159"/>
                  </a:cubicBezTo>
                  <a:cubicBezTo>
                    <a:pt x="1024" y="158"/>
                    <a:pt x="1025" y="158"/>
                    <a:pt x="1025" y="158"/>
                  </a:cubicBezTo>
                  <a:cubicBezTo>
                    <a:pt x="1025" y="158"/>
                    <a:pt x="1025" y="158"/>
                    <a:pt x="1025" y="158"/>
                  </a:cubicBezTo>
                  <a:cubicBezTo>
                    <a:pt x="1025" y="158"/>
                    <a:pt x="1025" y="158"/>
                    <a:pt x="1025" y="158"/>
                  </a:cubicBezTo>
                  <a:cubicBezTo>
                    <a:pt x="1026" y="158"/>
                    <a:pt x="1027" y="159"/>
                    <a:pt x="1028" y="159"/>
                  </a:cubicBezTo>
                  <a:cubicBezTo>
                    <a:pt x="1030" y="160"/>
                    <a:pt x="1031" y="161"/>
                    <a:pt x="1033" y="161"/>
                  </a:cubicBezTo>
                  <a:cubicBezTo>
                    <a:pt x="1033" y="161"/>
                    <a:pt x="1033" y="161"/>
                    <a:pt x="1033" y="161"/>
                  </a:cubicBezTo>
                  <a:cubicBezTo>
                    <a:pt x="1043" y="159"/>
                    <a:pt x="1043" y="150"/>
                    <a:pt x="1042" y="143"/>
                  </a:cubicBezTo>
                  <a:cubicBezTo>
                    <a:pt x="1042" y="140"/>
                    <a:pt x="1042" y="138"/>
                    <a:pt x="1042" y="137"/>
                  </a:cubicBezTo>
                  <a:cubicBezTo>
                    <a:pt x="1043" y="135"/>
                    <a:pt x="1045" y="134"/>
                    <a:pt x="1046" y="133"/>
                  </a:cubicBezTo>
                  <a:cubicBezTo>
                    <a:pt x="1049" y="131"/>
                    <a:pt x="1051" y="130"/>
                    <a:pt x="1052" y="119"/>
                  </a:cubicBezTo>
                  <a:cubicBezTo>
                    <a:pt x="1052" y="118"/>
                    <a:pt x="1053" y="118"/>
                    <a:pt x="1053" y="118"/>
                  </a:cubicBezTo>
                  <a:cubicBezTo>
                    <a:pt x="1054" y="118"/>
                    <a:pt x="1054" y="118"/>
                    <a:pt x="1055" y="119"/>
                  </a:cubicBezTo>
                  <a:cubicBezTo>
                    <a:pt x="1055" y="119"/>
                    <a:pt x="1056" y="120"/>
                    <a:pt x="1057" y="120"/>
                  </a:cubicBezTo>
                  <a:cubicBezTo>
                    <a:pt x="1058" y="120"/>
                    <a:pt x="1060" y="120"/>
                    <a:pt x="1061" y="119"/>
                  </a:cubicBezTo>
                  <a:cubicBezTo>
                    <a:pt x="1062" y="119"/>
                    <a:pt x="1063" y="119"/>
                    <a:pt x="1063" y="119"/>
                  </a:cubicBezTo>
                  <a:cubicBezTo>
                    <a:pt x="1065" y="119"/>
                    <a:pt x="1066" y="121"/>
                    <a:pt x="1067" y="123"/>
                  </a:cubicBezTo>
                  <a:cubicBezTo>
                    <a:pt x="1068" y="126"/>
                    <a:pt x="1070" y="129"/>
                    <a:pt x="1073" y="129"/>
                  </a:cubicBezTo>
                  <a:cubicBezTo>
                    <a:pt x="1074" y="129"/>
                    <a:pt x="1074" y="129"/>
                    <a:pt x="1074" y="128"/>
                  </a:cubicBezTo>
                  <a:cubicBezTo>
                    <a:pt x="1075" y="128"/>
                    <a:pt x="1076" y="126"/>
                    <a:pt x="1077" y="125"/>
                  </a:cubicBezTo>
                  <a:cubicBezTo>
                    <a:pt x="1078" y="123"/>
                    <a:pt x="1079" y="121"/>
                    <a:pt x="1082" y="121"/>
                  </a:cubicBezTo>
                  <a:cubicBezTo>
                    <a:pt x="1082" y="121"/>
                    <a:pt x="1083" y="122"/>
                    <a:pt x="1084" y="122"/>
                  </a:cubicBezTo>
                  <a:cubicBezTo>
                    <a:pt x="1084" y="122"/>
                    <a:pt x="1084" y="122"/>
                    <a:pt x="1084" y="122"/>
                  </a:cubicBezTo>
                  <a:cubicBezTo>
                    <a:pt x="1084" y="122"/>
                    <a:pt x="1084" y="122"/>
                    <a:pt x="1084" y="121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086" y="109"/>
                    <a:pt x="1098" y="103"/>
                    <a:pt x="1108" y="99"/>
                  </a:cubicBezTo>
                  <a:cubicBezTo>
                    <a:pt x="1110" y="98"/>
                    <a:pt x="1110" y="98"/>
                    <a:pt x="1110" y="98"/>
                  </a:cubicBezTo>
                  <a:cubicBezTo>
                    <a:pt x="1113" y="96"/>
                    <a:pt x="1110" y="93"/>
                    <a:pt x="1108" y="91"/>
                  </a:cubicBezTo>
                  <a:cubicBezTo>
                    <a:pt x="1107" y="89"/>
                    <a:pt x="1106" y="88"/>
                    <a:pt x="1106" y="87"/>
                  </a:cubicBezTo>
                  <a:cubicBezTo>
                    <a:pt x="1106" y="87"/>
                    <a:pt x="1106" y="87"/>
                    <a:pt x="1106" y="87"/>
                  </a:cubicBezTo>
                  <a:cubicBezTo>
                    <a:pt x="1107" y="87"/>
                    <a:pt x="1107" y="87"/>
                    <a:pt x="1108" y="88"/>
                  </a:cubicBezTo>
                  <a:cubicBezTo>
                    <a:pt x="1110" y="88"/>
                    <a:pt x="1111" y="89"/>
                    <a:pt x="1113" y="89"/>
                  </a:cubicBezTo>
                  <a:cubicBezTo>
                    <a:pt x="1114" y="89"/>
                    <a:pt x="1115" y="89"/>
                    <a:pt x="1116" y="88"/>
                  </a:cubicBezTo>
                  <a:cubicBezTo>
                    <a:pt x="1119" y="84"/>
                    <a:pt x="1116" y="82"/>
                    <a:pt x="1115" y="80"/>
                  </a:cubicBezTo>
                  <a:cubicBezTo>
                    <a:pt x="1113" y="79"/>
                    <a:pt x="1113" y="78"/>
                    <a:pt x="1113" y="77"/>
                  </a:cubicBezTo>
                  <a:cubicBezTo>
                    <a:pt x="1114" y="77"/>
                    <a:pt x="1115" y="77"/>
                    <a:pt x="1116" y="76"/>
                  </a:cubicBezTo>
                  <a:cubicBezTo>
                    <a:pt x="1118" y="76"/>
                    <a:pt x="1119" y="76"/>
                    <a:pt x="1120" y="75"/>
                  </a:cubicBezTo>
                  <a:cubicBezTo>
                    <a:pt x="1120" y="75"/>
                    <a:pt x="1120" y="74"/>
                    <a:pt x="1120" y="73"/>
                  </a:cubicBezTo>
                  <a:cubicBezTo>
                    <a:pt x="1120" y="71"/>
                    <a:pt x="1119" y="68"/>
                    <a:pt x="1113" y="67"/>
                  </a:cubicBezTo>
                  <a:cubicBezTo>
                    <a:pt x="1112" y="67"/>
                    <a:pt x="1112" y="67"/>
                    <a:pt x="1111" y="67"/>
                  </a:cubicBezTo>
                  <a:cubicBezTo>
                    <a:pt x="1109" y="67"/>
                    <a:pt x="1107" y="69"/>
                    <a:pt x="1104" y="71"/>
                  </a:cubicBezTo>
                  <a:cubicBezTo>
                    <a:pt x="1103" y="72"/>
                    <a:pt x="1102" y="73"/>
                    <a:pt x="1101" y="74"/>
                  </a:cubicBezTo>
                  <a:cubicBezTo>
                    <a:pt x="1098" y="73"/>
                    <a:pt x="1097" y="72"/>
                    <a:pt x="1096" y="72"/>
                  </a:cubicBezTo>
                  <a:cubicBezTo>
                    <a:pt x="1096" y="72"/>
                    <a:pt x="1096" y="72"/>
                    <a:pt x="1096" y="71"/>
                  </a:cubicBezTo>
                  <a:cubicBezTo>
                    <a:pt x="1096" y="71"/>
                    <a:pt x="1098" y="71"/>
                    <a:pt x="1099" y="70"/>
                  </a:cubicBezTo>
                  <a:cubicBezTo>
                    <a:pt x="1101" y="70"/>
                    <a:pt x="1103" y="69"/>
                    <a:pt x="1104" y="68"/>
                  </a:cubicBezTo>
                  <a:cubicBezTo>
                    <a:pt x="1104" y="67"/>
                    <a:pt x="1104" y="67"/>
                    <a:pt x="1104" y="67"/>
                  </a:cubicBezTo>
                  <a:cubicBezTo>
                    <a:pt x="1104" y="63"/>
                    <a:pt x="1100" y="63"/>
                    <a:pt x="1097" y="63"/>
                  </a:cubicBezTo>
                  <a:cubicBezTo>
                    <a:pt x="1095" y="63"/>
                    <a:pt x="1093" y="63"/>
                    <a:pt x="1092" y="62"/>
                  </a:cubicBezTo>
                  <a:cubicBezTo>
                    <a:pt x="1091" y="62"/>
                    <a:pt x="1090" y="61"/>
                    <a:pt x="1090" y="60"/>
                  </a:cubicBezTo>
                  <a:cubicBezTo>
                    <a:pt x="1089" y="58"/>
                    <a:pt x="1088" y="56"/>
                    <a:pt x="1085" y="55"/>
                  </a:cubicBezTo>
                  <a:cubicBezTo>
                    <a:pt x="1085" y="55"/>
                    <a:pt x="1084" y="55"/>
                    <a:pt x="1084" y="55"/>
                  </a:cubicBezTo>
                  <a:cubicBezTo>
                    <a:pt x="1083" y="55"/>
                    <a:pt x="1082" y="56"/>
                    <a:pt x="1082" y="57"/>
                  </a:cubicBezTo>
                  <a:cubicBezTo>
                    <a:pt x="1081" y="58"/>
                    <a:pt x="1081" y="59"/>
                    <a:pt x="1080" y="59"/>
                  </a:cubicBezTo>
                  <a:cubicBezTo>
                    <a:pt x="1080" y="59"/>
                    <a:pt x="1080" y="59"/>
                    <a:pt x="1080" y="58"/>
                  </a:cubicBezTo>
                  <a:cubicBezTo>
                    <a:pt x="1079" y="57"/>
                    <a:pt x="1079" y="55"/>
                    <a:pt x="1077" y="55"/>
                  </a:cubicBezTo>
                  <a:cubicBezTo>
                    <a:pt x="1077" y="55"/>
                    <a:pt x="1076" y="55"/>
                    <a:pt x="1076" y="55"/>
                  </a:cubicBezTo>
                  <a:cubicBezTo>
                    <a:pt x="1074" y="55"/>
                    <a:pt x="1072" y="55"/>
                    <a:pt x="1071" y="56"/>
                  </a:cubicBezTo>
                  <a:cubicBezTo>
                    <a:pt x="1069" y="57"/>
                    <a:pt x="1068" y="57"/>
                    <a:pt x="1066" y="57"/>
                  </a:cubicBezTo>
                  <a:cubicBezTo>
                    <a:pt x="1065" y="57"/>
                    <a:pt x="1063" y="57"/>
                    <a:pt x="1062" y="57"/>
                  </a:cubicBezTo>
                  <a:cubicBezTo>
                    <a:pt x="1062" y="56"/>
                    <a:pt x="1062" y="56"/>
                    <a:pt x="1062" y="55"/>
                  </a:cubicBezTo>
                  <a:cubicBezTo>
                    <a:pt x="1062" y="54"/>
                    <a:pt x="1065" y="52"/>
                    <a:pt x="1069" y="51"/>
                  </a:cubicBezTo>
                  <a:cubicBezTo>
                    <a:pt x="1070" y="50"/>
                    <a:pt x="1071" y="50"/>
                    <a:pt x="1072" y="49"/>
                  </a:cubicBezTo>
                  <a:cubicBezTo>
                    <a:pt x="1074" y="48"/>
                    <a:pt x="1073" y="46"/>
                    <a:pt x="1072" y="44"/>
                  </a:cubicBezTo>
                  <a:cubicBezTo>
                    <a:pt x="1072" y="43"/>
                    <a:pt x="1072" y="43"/>
                    <a:pt x="1072" y="42"/>
                  </a:cubicBezTo>
                  <a:cubicBezTo>
                    <a:pt x="1072" y="42"/>
                    <a:pt x="1072" y="41"/>
                    <a:pt x="1073" y="40"/>
                  </a:cubicBezTo>
                  <a:cubicBezTo>
                    <a:pt x="1074" y="39"/>
                    <a:pt x="1076" y="37"/>
                    <a:pt x="1074" y="34"/>
                  </a:cubicBezTo>
                  <a:cubicBezTo>
                    <a:pt x="1073" y="34"/>
                    <a:pt x="1072" y="33"/>
                    <a:pt x="1071" y="33"/>
                  </a:cubicBezTo>
                  <a:cubicBezTo>
                    <a:pt x="1069" y="33"/>
                    <a:pt x="1068" y="34"/>
                    <a:pt x="1066" y="34"/>
                  </a:cubicBezTo>
                  <a:cubicBezTo>
                    <a:pt x="1065" y="34"/>
                    <a:pt x="1064" y="35"/>
                    <a:pt x="1063" y="35"/>
                  </a:cubicBezTo>
                  <a:cubicBezTo>
                    <a:pt x="1062" y="35"/>
                    <a:pt x="1062" y="35"/>
                    <a:pt x="1062" y="35"/>
                  </a:cubicBezTo>
                  <a:cubicBezTo>
                    <a:pt x="1062" y="33"/>
                    <a:pt x="1064" y="32"/>
                    <a:pt x="1066" y="30"/>
                  </a:cubicBezTo>
                  <a:cubicBezTo>
                    <a:pt x="1069" y="28"/>
                    <a:pt x="1071" y="27"/>
                    <a:pt x="1071" y="24"/>
                  </a:cubicBezTo>
                  <a:cubicBezTo>
                    <a:pt x="1071" y="23"/>
                    <a:pt x="1068" y="22"/>
                    <a:pt x="1066" y="21"/>
                  </a:cubicBezTo>
                  <a:cubicBezTo>
                    <a:pt x="1064" y="21"/>
                    <a:pt x="1062" y="20"/>
                    <a:pt x="1061" y="18"/>
                  </a:cubicBezTo>
                  <a:cubicBezTo>
                    <a:pt x="1061" y="16"/>
                    <a:pt x="1062" y="14"/>
                    <a:pt x="1062" y="12"/>
                  </a:cubicBezTo>
                  <a:cubicBezTo>
                    <a:pt x="1063" y="7"/>
                    <a:pt x="1065" y="2"/>
                    <a:pt x="1060" y="1"/>
                  </a:cubicBezTo>
                  <a:cubicBezTo>
                    <a:pt x="1059" y="0"/>
                    <a:pt x="1059" y="0"/>
                    <a:pt x="1059" y="0"/>
                  </a:cubicBezTo>
                  <a:cubicBezTo>
                    <a:pt x="1057" y="0"/>
                    <a:pt x="1056" y="2"/>
                    <a:pt x="1054" y="5"/>
                  </a:cubicBezTo>
                  <a:cubicBezTo>
                    <a:pt x="1052" y="8"/>
                    <a:pt x="1050" y="12"/>
                    <a:pt x="1047" y="14"/>
                  </a:cubicBezTo>
                  <a:cubicBezTo>
                    <a:pt x="1045" y="15"/>
                    <a:pt x="1044" y="15"/>
                    <a:pt x="1042" y="16"/>
                  </a:cubicBezTo>
                  <a:cubicBezTo>
                    <a:pt x="1041" y="16"/>
                    <a:pt x="1040" y="17"/>
                    <a:pt x="1038" y="17"/>
                  </a:cubicBezTo>
                  <a:cubicBezTo>
                    <a:pt x="1037" y="18"/>
                    <a:pt x="1035" y="19"/>
                    <a:pt x="1033" y="20"/>
                  </a:cubicBezTo>
                  <a:cubicBezTo>
                    <a:pt x="1028" y="23"/>
                    <a:pt x="1022" y="27"/>
                    <a:pt x="1014" y="27"/>
                  </a:cubicBezTo>
                  <a:cubicBezTo>
                    <a:pt x="1013" y="27"/>
                    <a:pt x="1013" y="27"/>
                    <a:pt x="1013" y="27"/>
                  </a:cubicBezTo>
                  <a:cubicBezTo>
                    <a:pt x="1009" y="28"/>
                    <a:pt x="1008" y="31"/>
                    <a:pt x="1007" y="34"/>
                  </a:cubicBezTo>
                  <a:cubicBezTo>
                    <a:pt x="1007" y="35"/>
                    <a:pt x="1007" y="36"/>
                    <a:pt x="1006" y="38"/>
                  </a:cubicBezTo>
                  <a:cubicBezTo>
                    <a:pt x="1006" y="38"/>
                    <a:pt x="1005" y="39"/>
                    <a:pt x="1005" y="40"/>
                  </a:cubicBezTo>
                  <a:cubicBezTo>
                    <a:pt x="1003" y="41"/>
                    <a:pt x="1002" y="43"/>
                    <a:pt x="1003" y="45"/>
                  </a:cubicBezTo>
                  <a:cubicBezTo>
                    <a:pt x="1003" y="45"/>
                    <a:pt x="1003" y="45"/>
                    <a:pt x="1004" y="45"/>
                  </a:cubicBezTo>
                  <a:cubicBezTo>
                    <a:pt x="1004" y="45"/>
                    <a:pt x="1004" y="45"/>
                    <a:pt x="1004" y="45"/>
                  </a:cubicBezTo>
                  <a:cubicBezTo>
                    <a:pt x="1005" y="45"/>
                    <a:pt x="1008" y="43"/>
                    <a:pt x="1010" y="43"/>
                  </a:cubicBezTo>
                  <a:cubicBezTo>
                    <a:pt x="1010" y="43"/>
                    <a:pt x="1009" y="44"/>
                    <a:pt x="1009" y="44"/>
                  </a:cubicBezTo>
                  <a:cubicBezTo>
                    <a:pt x="1008" y="45"/>
                    <a:pt x="1007" y="47"/>
                    <a:pt x="1007" y="48"/>
                  </a:cubicBezTo>
                  <a:cubicBezTo>
                    <a:pt x="1007" y="50"/>
                    <a:pt x="1007" y="53"/>
                    <a:pt x="1007" y="55"/>
                  </a:cubicBezTo>
                  <a:cubicBezTo>
                    <a:pt x="1006" y="55"/>
                    <a:pt x="1006" y="55"/>
                    <a:pt x="1006" y="55"/>
                  </a:cubicBezTo>
                  <a:cubicBezTo>
                    <a:pt x="1004" y="54"/>
                    <a:pt x="1001" y="54"/>
                    <a:pt x="999" y="53"/>
                  </a:cubicBezTo>
                  <a:cubicBezTo>
                    <a:pt x="999" y="53"/>
                    <a:pt x="999" y="53"/>
                    <a:pt x="999" y="53"/>
                  </a:cubicBezTo>
                  <a:cubicBezTo>
                    <a:pt x="999" y="53"/>
                    <a:pt x="999" y="53"/>
                    <a:pt x="999" y="53"/>
                  </a:cubicBezTo>
                  <a:cubicBezTo>
                    <a:pt x="996" y="54"/>
                    <a:pt x="996" y="57"/>
                    <a:pt x="996" y="64"/>
                  </a:cubicBezTo>
                  <a:cubicBezTo>
                    <a:pt x="996" y="64"/>
                    <a:pt x="996" y="64"/>
                    <a:pt x="996" y="64"/>
                  </a:cubicBezTo>
                  <a:cubicBezTo>
                    <a:pt x="995" y="66"/>
                    <a:pt x="995" y="66"/>
                    <a:pt x="995" y="66"/>
                  </a:cubicBezTo>
                  <a:cubicBezTo>
                    <a:pt x="993" y="70"/>
                    <a:pt x="992" y="72"/>
                    <a:pt x="994" y="74"/>
                  </a:cubicBezTo>
                  <a:cubicBezTo>
                    <a:pt x="994" y="74"/>
                    <a:pt x="994" y="74"/>
                    <a:pt x="994" y="74"/>
                  </a:cubicBezTo>
                  <a:cubicBezTo>
                    <a:pt x="995" y="75"/>
                    <a:pt x="996" y="75"/>
                    <a:pt x="996" y="75"/>
                  </a:cubicBezTo>
                  <a:cubicBezTo>
                    <a:pt x="998" y="75"/>
                    <a:pt x="999" y="73"/>
                    <a:pt x="1001" y="72"/>
                  </a:cubicBezTo>
                  <a:cubicBezTo>
                    <a:pt x="1002" y="71"/>
                    <a:pt x="1003" y="70"/>
                    <a:pt x="1005" y="70"/>
                  </a:cubicBezTo>
                  <a:cubicBezTo>
                    <a:pt x="1006" y="70"/>
                    <a:pt x="1007" y="71"/>
                    <a:pt x="1008" y="72"/>
                  </a:cubicBezTo>
                  <a:cubicBezTo>
                    <a:pt x="1010" y="73"/>
                    <a:pt x="1012" y="75"/>
                    <a:pt x="1014" y="75"/>
                  </a:cubicBezTo>
                  <a:cubicBezTo>
                    <a:pt x="1014" y="75"/>
                    <a:pt x="1015" y="75"/>
                    <a:pt x="1016" y="74"/>
                  </a:cubicBezTo>
                  <a:cubicBezTo>
                    <a:pt x="1017" y="74"/>
                    <a:pt x="1017" y="73"/>
                    <a:pt x="1018" y="72"/>
                  </a:cubicBezTo>
                  <a:cubicBezTo>
                    <a:pt x="1019" y="71"/>
                    <a:pt x="1020" y="70"/>
                    <a:pt x="1021" y="70"/>
                  </a:cubicBezTo>
                  <a:cubicBezTo>
                    <a:pt x="1021" y="70"/>
                    <a:pt x="1021" y="70"/>
                    <a:pt x="1022" y="70"/>
                  </a:cubicBezTo>
                  <a:cubicBezTo>
                    <a:pt x="1024" y="70"/>
                    <a:pt x="1025" y="71"/>
                    <a:pt x="1026" y="72"/>
                  </a:cubicBezTo>
                  <a:cubicBezTo>
                    <a:pt x="1026" y="72"/>
                    <a:pt x="1026" y="72"/>
                    <a:pt x="1026" y="72"/>
                  </a:cubicBezTo>
                  <a:cubicBezTo>
                    <a:pt x="1026" y="72"/>
                    <a:pt x="1026" y="72"/>
                    <a:pt x="1026" y="72"/>
                  </a:cubicBezTo>
                  <a:cubicBezTo>
                    <a:pt x="1025" y="72"/>
                    <a:pt x="1023" y="72"/>
                    <a:pt x="1021" y="73"/>
                  </a:cubicBezTo>
                  <a:cubicBezTo>
                    <a:pt x="1020" y="74"/>
                    <a:pt x="1020" y="76"/>
                    <a:pt x="1020" y="77"/>
                  </a:cubicBezTo>
                  <a:cubicBezTo>
                    <a:pt x="1020" y="79"/>
                    <a:pt x="1020" y="81"/>
                    <a:pt x="1019" y="82"/>
                  </a:cubicBezTo>
                  <a:cubicBezTo>
                    <a:pt x="1019" y="82"/>
                    <a:pt x="1019" y="82"/>
                    <a:pt x="1019" y="82"/>
                  </a:cubicBezTo>
                  <a:cubicBezTo>
                    <a:pt x="1018" y="82"/>
                    <a:pt x="1018" y="82"/>
                    <a:pt x="1017" y="82"/>
                  </a:cubicBezTo>
                  <a:cubicBezTo>
                    <a:pt x="1017" y="82"/>
                    <a:pt x="1016" y="82"/>
                    <a:pt x="1015" y="82"/>
                  </a:cubicBezTo>
                  <a:cubicBezTo>
                    <a:pt x="1015" y="82"/>
                    <a:pt x="1014" y="82"/>
                    <a:pt x="1014" y="82"/>
                  </a:cubicBezTo>
                  <a:cubicBezTo>
                    <a:pt x="1013" y="82"/>
                    <a:pt x="1012" y="82"/>
                    <a:pt x="1011" y="83"/>
                  </a:cubicBezTo>
                  <a:cubicBezTo>
                    <a:pt x="1011" y="83"/>
                    <a:pt x="1010" y="83"/>
                    <a:pt x="1009" y="83"/>
                  </a:cubicBezTo>
                  <a:cubicBezTo>
                    <a:pt x="1009" y="83"/>
                    <a:pt x="1009" y="82"/>
                    <a:pt x="1008" y="82"/>
                  </a:cubicBezTo>
                  <a:cubicBezTo>
                    <a:pt x="1007" y="80"/>
                    <a:pt x="1006" y="78"/>
                    <a:pt x="1002" y="78"/>
                  </a:cubicBezTo>
                  <a:cubicBezTo>
                    <a:pt x="1002" y="78"/>
                    <a:pt x="1001" y="78"/>
                    <a:pt x="1000" y="79"/>
                  </a:cubicBezTo>
                  <a:cubicBezTo>
                    <a:pt x="997" y="79"/>
                    <a:pt x="994" y="80"/>
                    <a:pt x="992" y="80"/>
                  </a:cubicBezTo>
                  <a:cubicBezTo>
                    <a:pt x="989" y="80"/>
                    <a:pt x="987" y="78"/>
                    <a:pt x="982" y="73"/>
                  </a:cubicBezTo>
                  <a:cubicBezTo>
                    <a:pt x="981" y="73"/>
                    <a:pt x="981" y="73"/>
                    <a:pt x="981" y="73"/>
                  </a:cubicBezTo>
                  <a:cubicBezTo>
                    <a:pt x="981" y="73"/>
                    <a:pt x="981" y="72"/>
                    <a:pt x="981" y="72"/>
                  </a:cubicBezTo>
                  <a:cubicBezTo>
                    <a:pt x="980" y="72"/>
                    <a:pt x="980" y="72"/>
                    <a:pt x="980" y="72"/>
                  </a:cubicBezTo>
                  <a:cubicBezTo>
                    <a:pt x="979" y="72"/>
                    <a:pt x="978" y="73"/>
                    <a:pt x="977" y="73"/>
                  </a:cubicBezTo>
                  <a:cubicBezTo>
                    <a:pt x="976" y="74"/>
                    <a:pt x="976" y="76"/>
                    <a:pt x="977" y="78"/>
                  </a:cubicBezTo>
                  <a:cubicBezTo>
                    <a:pt x="977" y="79"/>
                    <a:pt x="977" y="79"/>
                    <a:pt x="977" y="80"/>
                  </a:cubicBezTo>
                  <a:cubicBezTo>
                    <a:pt x="976" y="80"/>
                    <a:pt x="975" y="79"/>
                    <a:pt x="975" y="79"/>
                  </a:cubicBezTo>
                  <a:cubicBezTo>
                    <a:pt x="972" y="78"/>
                    <a:pt x="969" y="76"/>
                    <a:pt x="965" y="76"/>
                  </a:cubicBezTo>
                  <a:cubicBezTo>
                    <a:pt x="963" y="76"/>
                    <a:pt x="962" y="76"/>
                    <a:pt x="960" y="77"/>
                  </a:cubicBezTo>
                  <a:cubicBezTo>
                    <a:pt x="960" y="77"/>
                    <a:pt x="960" y="77"/>
                    <a:pt x="960" y="77"/>
                  </a:cubicBezTo>
                  <a:cubicBezTo>
                    <a:pt x="958" y="79"/>
                    <a:pt x="957" y="81"/>
                    <a:pt x="958" y="84"/>
                  </a:cubicBezTo>
                  <a:cubicBezTo>
                    <a:pt x="959" y="86"/>
                    <a:pt x="961" y="87"/>
                    <a:pt x="963" y="87"/>
                  </a:cubicBezTo>
                  <a:cubicBezTo>
                    <a:pt x="963" y="87"/>
                    <a:pt x="964" y="87"/>
                    <a:pt x="964" y="86"/>
                  </a:cubicBezTo>
                  <a:cubicBezTo>
                    <a:pt x="964" y="88"/>
                    <a:pt x="964" y="89"/>
                    <a:pt x="963" y="90"/>
                  </a:cubicBezTo>
                  <a:cubicBezTo>
                    <a:pt x="963" y="90"/>
                    <a:pt x="963" y="91"/>
                    <a:pt x="962" y="91"/>
                  </a:cubicBezTo>
                  <a:cubicBezTo>
                    <a:pt x="962" y="91"/>
                    <a:pt x="962" y="91"/>
                    <a:pt x="962" y="91"/>
                  </a:cubicBezTo>
                  <a:cubicBezTo>
                    <a:pt x="961" y="90"/>
                    <a:pt x="959" y="89"/>
                    <a:pt x="958" y="88"/>
                  </a:cubicBezTo>
                  <a:cubicBezTo>
                    <a:pt x="956" y="87"/>
                    <a:pt x="955" y="86"/>
                    <a:pt x="953" y="86"/>
                  </a:cubicBezTo>
                  <a:cubicBezTo>
                    <a:pt x="952" y="86"/>
                    <a:pt x="952" y="86"/>
                    <a:pt x="951" y="86"/>
                  </a:cubicBezTo>
                  <a:cubicBezTo>
                    <a:pt x="949" y="87"/>
                    <a:pt x="948" y="91"/>
                    <a:pt x="947" y="94"/>
                  </a:cubicBezTo>
                  <a:cubicBezTo>
                    <a:pt x="946" y="97"/>
                    <a:pt x="945" y="101"/>
                    <a:pt x="943" y="101"/>
                  </a:cubicBezTo>
                  <a:cubicBezTo>
                    <a:pt x="943" y="101"/>
                    <a:pt x="943" y="100"/>
                    <a:pt x="943" y="98"/>
                  </a:cubicBezTo>
                  <a:cubicBezTo>
                    <a:pt x="943" y="96"/>
                    <a:pt x="944" y="94"/>
                    <a:pt x="943" y="93"/>
                  </a:cubicBezTo>
                  <a:cubicBezTo>
                    <a:pt x="942" y="93"/>
                    <a:pt x="942" y="93"/>
                    <a:pt x="942" y="93"/>
                  </a:cubicBezTo>
                  <a:cubicBezTo>
                    <a:pt x="939" y="93"/>
                    <a:pt x="937" y="94"/>
                    <a:pt x="936" y="96"/>
                  </a:cubicBezTo>
                  <a:cubicBezTo>
                    <a:pt x="934" y="98"/>
                    <a:pt x="932" y="101"/>
                    <a:pt x="928" y="102"/>
                  </a:cubicBezTo>
                  <a:cubicBezTo>
                    <a:pt x="926" y="104"/>
                    <a:pt x="923" y="107"/>
                    <a:pt x="920" y="110"/>
                  </a:cubicBezTo>
                  <a:cubicBezTo>
                    <a:pt x="918" y="112"/>
                    <a:pt x="915" y="115"/>
                    <a:pt x="914" y="116"/>
                  </a:cubicBezTo>
                  <a:cubicBezTo>
                    <a:pt x="913" y="117"/>
                    <a:pt x="911" y="117"/>
                    <a:pt x="910" y="117"/>
                  </a:cubicBezTo>
                  <a:cubicBezTo>
                    <a:pt x="905" y="117"/>
                    <a:pt x="898" y="117"/>
                    <a:pt x="886" y="128"/>
                  </a:cubicBezTo>
                  <a:cubicBezTo>
                    <a:pt x="880" y="131"/>
                    <a:pt x="875" y="134"/>
                    <a:pt x="872" y="136"/>
                  </a:cubicBezTo>
                  <a:cubicBezTo>
                    <a:pt x="870" y="137"/>
                    <a:pt x="868" y="138"/>
                    <a:pt x="867" y="139"/>
                  </a:cubicBezTo>
                  <a:cubicBezTo>
                    <a:pt x="868" y="136"/>
                    <a:pt x="868" y="135"/>
                    <a:pt x="868" y="135"/>
                  </a:cubicBezTo>
                  <a:cubicBezTo>
                    <a:pt x="868" y="134"/>
                    <a:pt x="867" y="134"/>
                    <a:pt x="867" y="134"/>
                  </a:cubicBezTo>
                  <a:cubicBezTo>
                    <a:pt x="866" y="134"/>
                    <a:pt x="866" y="134"/>
                    <a:pt x="865" y="134"/>
                  </a:cubicBezTo>
                  <a:cubicBezTo>
                    <a:pt x="856" y="139"/>
                    <a:pt x="853" y="145"/>
                    <a:pt x="851" y="151"/>
                  </a:cubicBezTo>
                  <a:cubicBezTo>
                    <a:pt x="851" y="151"/>
                    <a:pt x="851" y="151"/>
                    <a:pt x="851" y="151"/>
                  </a:cubicBezTo>
                  <a:cubicBezTo>
                    <a:pt x="842" y="151"/>
                    <a:pt x="837" y="159"/>
                    <a:pt x="836" y="162"/>
                  </a:cubicBezTo>
                  <a:cubicBezTo>
                    <a:pt x="822" y="168"/>
                    <a:pt x="821" y="171"/>
                    <a:pt x="821" y="179"/>
                  </a:cubicBezTo>
                  <a:cubicBezTo>
                    <a:pt x="822" y="179"/>
                    <a:pt x="822" y="180"/>
                    <a:pt x="822" y="182"/>
                  </a:cubicBezTo>
                  <a:cubicBezTo>
                    <a:pt x="813" y="184"/>
                    <a:pt x="813" y="189"/>
                    <a:pt x="813" y="192"/>
                  </a:cubicBezTo>
                  <a:cubicBezTo>
                    <a:pt x="813" y="194"/>
                    <a:pt x="813" y="196"/>
                    <a:pt x="812" y="198"/>
                  </a:cubicBezTo>
                  <a:cubicBezTo>
                    <a:pt x="812" y="198"/>
                    <a:pt x="812" y="198"/>
                    <a:pt x="811" y="198"/>
                  </a:cubicBezTo>
                  <a:cubicBezTo>
                    <a:pt x="810" y="198"/>
                    <a:pt x="807" y="199"/>
                    <a:pt x="807" y="201"/>
                  </a:cubicBezTo>
                  <a:cubicBezTo>
                    <a:pt x="807" y="203"/>
                    <a:pt x="809" y="204"/>
                    <a:pt x="810" y="205"/>
                  </a:cubicBezTo>
                  <a:cubicBezTo>
                    <a:pt x="812" y="206"/>
                    <a:pt x="813" y="207"/>
                    <a:pt x="812" y="208"/>
                  </a:cubicBezTo>
                  <a:cubicBezTo>
                    <a:pt x="811" y="209"/>
                    <a:pt x="809" y="210"/>
                    <a:pt x="807" y="210"/>
                  </a:cubicBezTo>
                  <a:cubicBezTo>
                    <a:pt x="803" y="212"/>
                    <a:pt x="798" y="213"/>
                    <a:pt x="796" y="217"/>
                  </a:cubicBezTo>
                  <a:cubicBezTo>
                    <a:pt x="796" y="217"/>
                    <a:pt x="796" y="217"/>
                    <a:pt x="796" y="217"/>
                  </a:cubicBezTo>
                  <a:cubicBezTo>
                    <a:pt x="796" y="217"/>
                    <a:pt x="795" y="217"/>
                    <a:pt x="795" y="218"/>
                  </a:cubicBezTo>
                  <a:cubicBezTo>
                    <a:pt x="795" y="218"/>
                    <a:pt x="795" y="219"/>
                    <a:pt x="795" y="220"/>
                  </a:cubicBezTo>
                  <a:cubicBezTo>
                    <a:pt x="794" y="222"/>
                    <a:pt x="792" y="226"/>
                    <a:pt x="790" y="228"/>
                  </a:cubicBezTo>
                  <a:cubicBezTo>
                    <a:pt x="787" y="230"/>
                    <a:pt x="785" y="231"/>
                    <a:pt x="783" y="231"/>
                  </a:cubicBezTo>
                  <a:cubicBezTo>
                    <a:pt x="780" y="232"/>
                    <a:pt x="777" y="232"/>
                    <a:pt x="776" y="237"/>
                  </a:cubicBezTo>
                  <a:cubicBezTo>
                    <a:pt x="776" y="242"/>
                    <a:pt x="780" y="243"/>
                    <a:pt x="784" y="243"/>
                  </a:cubicBezTo>
                  <a:cubicBezTo>
                    <a:pt x="786" y="244"/>
                    <a:pt x="787" y="244"/>
                    <a:pt x="788" y="244"/>
                  </a:cubicBezTo>
                  <a:cubicBezTo>
                    <a:pt x="789" y="246"/>
                    <a:pt x="789" y="247"/>
                    <a:pt x="789" y="249"/>
                  </a:cubicBezTo>
                  <a:cubicBezTo>
                    <a:pt x="789" y="252"/>
                    <a:pt x="789" y="254"/>
                    <a:pt x="791" y="255"/>
                  </a:cubicBezTo>
                  <a:cubicBezTo>
                    <a:pt x="792" y="255"/>
                    <a:pt x="792" y="255"/>
                    <a:pt x="793" y="255"/>
                  </a:cubicBezTo>
                  <a:cubicBezTo>
                    <a:pt x="794" y="255"/>
                    <a:pt x="795" y="255"/>
                    <a:pt x="797" y="254"/>
                  </a:cubicBezTo>
                  <a:cubicBezTo>
                    <a:pt x="800" y="254"/>
                    <a:pt x="803" y="253"/>
                    <a:pt x="805" y="252"/>
                  </a:cubicBezTo>
                  <a:cubicBezTo>
                    <a:pt x="806" y="252"/>
                    <a:pt x="807" y="251"/>
                    <a:pt x="807" y="251"/>
                  </a:cubicBezTo>
                  <a:cubicBezTo>
                    <a:pt x="808" y="252"/>
                    <a:pt x="809" y="252"/>
                    <a:pt x="809" y="252"/>
                  </a:cubicBezTo>
                  <a:cubicBezTo>
                    <a:pt x="810" y="253"/>
                    <a:pt x="811" y="253"/>
                    <a:pt x="813" y="253"/>
                  </a:cubicBezTo>
                  <a:cubicBezTo>
                    <a:pt x="814" y="253"/>
                    <a:pt x="815" y="253"/>
                    <a:pt x="817" y="253"/>
                  </a:cubicBezTo>
                  <a:cubicBezTo>
                    <a:pt x="819" y="253"/>
                    <a:pt x="820" y="255"/>
                    <a:pt x="822" y="257"/>
                  </a:cubicBezTo>
                  <a:cubicBezTo>
                    <a:pt x="824" y="260"/>
                    <a:pt x="827" y="264"/>
                    <a:pt x="832" y="264"/>
                  </a:cubicBezTo>
                  <a:cubicBezTo>
                    <a:pt x="832" y="264"/>
                    <a:pt x="832" y="265"/>
                    <a:pt x="832" y="265"/>
                  </a:cubicBezTo>
                  <a:cubicBezTo>
                    <a:pt x="832" y="266"/>
                    <a:pt x="830" y="267"/>
                    <a:pt x="828" y="268"/>
                  </a:cubicBezTo>
                  <a:cubicBezTo>
                    <a:pt x="827" y="268"/>
                    <a:pt x="826" y="269"/>
                    <a:pt x="825" y="270"/>
                  </a:cubicBezTo>
                  <a:cubicBezTo>
                    <a:pt x="823" y="271"/>
                    <a:pt x="823" y="272"/>
                    <a:pt x="822" y="274"/>
                  </a:cubicBezTo>
                  <a:cubicBezTo>
                    <a:pt x="821" y="276"/>
                    <a:pt x="820" y="278"/>
                    <a:pt x="818" y="279"/>
                  </a:cubicBezTo>
                  <a:cubicBezTo>
                    <a:pt x="817" y="279"/>
                    <a:pt x="817" y="278"/>
                    <a:pt x="816" y="277"/>
                  </a:cubicBezTo>
                  <a:cubicBezTo>
                    <a:pt x="815" y="275"/>
                    <a:pt x="813" y="273"/>
                    <a:pt x="811" y="273"/>
                  </a:cubicBezTo>
                  <a:cubicBezTo>
                    <a:pt x="811" y="273"/>
                    <a:pt x="810" y="273"/>
                    <a:pt x="809" y="274"/>
                  </a:cubicBezTo>
                  <a:cubicBezTo>
                    <a:pt x="809" y="274"/>
                    <a:pt x="809" y="274"/>
                    <a:pt x="809" y="274"/>
                  </a:cubicBezTo>
                  <a:cubicBezTo>
                    <a:pt x="807" y="276"/>
                    <a:pt x="804" y="277"/>
                    <a:pt x="801" y="278"/>
                  </a:cubicBezTo>
                  <a:cubicBezTo>
                    <a:pt x="799" y="278"/>
                    <a:pt x="798" y="279"/>
                    <a:pt x="797" y="279"/>
                  </a:cubicBezTo>
                  <a:cubicBezTo>
                    <a:pt x="797" y="279"/>
                    <a:pt x="796" y="280"/>
                    <a:pt x="796" y="280"/>
                  </a:cubicBezTo>
                  <a:cubicBezTo>
                    <a:pt x="795" y="281"/>
                    <a:pt x="794" y="282"/>
                    <a:pt x="794" y="283"/>
                  </a:cubicBezTo>
                  <a:cubicBezTo>
                    <a:pt x="793" y="284"/>
                    <a:pt x="793" y="285"/>
                    <a:pt x="791" y="285"/>
                  </a:cubicBezTo>
                  <a:cubicBezTo>
                    <a:pt x="790" y="285"/>
                    <a:pt x="790" y="285"/>
                    <a:pt x="789" y="283"/>
                  </a:cubicBezTo>
                  <a:cubicBezTo>
                    <a:pt x="789" y="282"/>
                    <a:pt x="788" y="280"/>
                    <a:pt x="786" y="279"/>
                  </a:cubicBezTo>
                  <a:cubicBezTo>
                    <a:pt x="786" y="279"/>
                    <a:pt x="785" y="279"/>
                    <a:pt x="785" y="279"/>
                  </a:cubicBezTo>
                  <a:cubicBezTo>
                    <a:pt x="783" y="279"/>
                    <a:pt x="782" y="280"/>
                    <a:pt x="780" y="280"/>
                  </a:cubicBezTo>
                  <a:cubicBezTo>
                    <a:pt x="780" y="281"/>
                    <a:pt x="779" y="281"/>
                    <a:pt x="778" y="281"/>
                  </a:cubicBezTo>
                  <a:cubicBezTo>
                    <a:pt x="777" y="280"/>
                    <a:pt x="775" y="280"/>
                    <a:pt x="774" y="279"/>
                  </a:cubicBezTo>
                  <a:cubicBezTo>
                    <a:pt x="773" y="279"/>
                    <a:pt x="773" y="279"/>
                    <a:pt x="773" y="279"/>
                  </a:cubicBezTo>
                  <a:cubicBezTo>
                    <a:pt x="772" y="279"/>
                    <a:pt x="771" y="279"/>
                    <a:pt x="771" y="280"/>
                  </a:cubicBezTo>
                  <a:cubicBezTo>
                    <a:pt x="770" y="282"/>
                    <a:pt x="770" y="285"/>
                    <a:pt x="770" y="287"/>
                  </a:cubicBezTo>
                  <a:cubicBezTo>
                    <a:pt x="770" y="289"/>
                    <a:pt x="770" y="291"/>
                    <a:pt x="770" y="293"/>
                  </a:cubicBezTo>
                  <a:cubicBezTo>
                    <a:pt x="767" y="302"/>
                    <a:pt x="761" y="309"/>
                    <a:pt x="754" y="317"/>
                  </a:cubicBezTo>
                  <a:cubicBezTo>
                    <a:pt x="752" y="319"/>
                    <a:pt x="749" y="320"/>
                    <a:pt x="746" y="320"/>
                  </a:cubicBezTo>
                  <a:cubicBezTo>
                    <a:pt x="744" y="320"/>
                    <a:pt x="743" y="320"/>
                    <a:pt x="742" y="320"/>
                  </a:cubicBezTo>
                  <a:cubicBezTo>
                    <a:pt x="742" y="320"/>
                    <a:pt x="742" y="320"/>
                    <a:pt x="742" y="320"/>
                  </a:cubicBezTo>
                  <a:cubicBezTo>
                    <a:pt x="742" y="320"/>
                    <a:pt x="741" y="320"/>
                    <a:pt x="741" y="320"/>
                  </a:cubicBezTo>
                  <a:cubicBezTo>
                    <a:pt x="737" y="321"/>
                    <a:pt x="737" y="326"/>
                    <a:pt x="736" y="330"/>
                  </a:cubicBezTo>
                  <a:cubicBezTo>
                    <a:pt x="735" y="332"/>
                    <a:pt x="735" y="333"/>
                    <a:pt x="735" y="335"/>
                  </a:cubicBezTo>
                  <a:cubicBezTo>
                    <a:pt x="733" y="338"/>
                    <a:pt x="731" y="340"/>
                    <a:pt x="730" y="342"/>
                  </a:cubicBezTo>
                  <a:cubicBezTo>
                    <a:pt x="727" y="346"/>
                    <a:pt x="725" y="348"/>
                    <a:pt x="725" y="352"/>
                  </a:cubicBezTo>
                  <a:cubicBezTo>
                    <a:pt x="725" y="355"/>
                    <a:pt x="727" y="359"/>
                    <a:pt x="730" y="366"/>
                  </a:cubicBezTo>
                  <a:cubicBezTo>
                    <a:pt x="727" y="365"/>
                    <a:pt x="725" y="364"/>
                    <a:pt x="722" y="364"/>
                  </a:cubicBezTo>
                  <a:cubicBezTo>
                    <a:pt x="722" y="364"/>
                    <a:pt x="722" y="364"/>
                    <a:pt x="722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2" y="363"/>
                    <a:pt x="722" y="363"/>
                    <a:pt x="722" y="363"/>
                  </a:cubicBezTo>
                  <a:cubicBezTo>
                    <a:pt x="722" y="363"/>
                    <a:pt x="722" y="363"/>
                    <a:pt x="722" y="363"/>
                  </a:cubicBezTo>
                  <a:cubicBezTo>
                    <a:pt x="722" y="362"/>
                    <a:pt x="722" y="362"/>
                    <a:pt x="722" y="362"/>
                  </a:cubicBezTo>
                  <a:cubicBezTo>
                    <a:pt x="723" y="362"/>
                    <a:pt x="723" y="362"/>
                    <a:pt x="723" y="362"/>
                  </a:cubicBezTo>
                  <a:cubicBezTo>
                    <a:pt x="723" y="362"/>
                    <a:pt x="723" y="362"/>
                    <a:pt x="723" y="361"/>
                  </a:cubicBezTo>
                  <a:cubicBezTo>
                    <a:pt x="723" y="360"/>
                    <a:pt x="723" y="360"/>
                    <a:pt x="723" y="360"/>
                  </a:cubicBezTo>
                  <a:cubicBezTo>
                    <a:pt x="723" y="360"/>
                    <a:pt x="723" y="360"/>
                    <a:pt x="723" y="360"/>
                  </a:cubicBezTo>
                  <a:cubicBezTo>
                    <a:pt x="722" y="360"/>
                    <a:pt x="722" y="360"/>
                    <a:pt x="722" y="360"/>
                  </a:cubicBezTo>
                  <a:cubicBezTo>
                    <a:pt x="722" y="359"/>
                    <a:pt x="722" y="359"/>
                    <a:pt x="722" y="359"/>
                  </a:cubicBezTo>
                  <a:cubicBezTo>
                    <a:pt x="722" y="359"/>
                    <a:pt x="722" y="359"/>
                    <a:pt x="722" y="359"/>
                  </a:cubicBezTo>
                  <a:cubicBezTo>
                    <a:pt x="723" y="359"/>
                    <a:pt x="723" y="359"/>
                    <a:pt x="723" y="359"/>
                  </a:cubicBezTo>
                  <a:cubicBezTo>
                    <a:pt x="724" y="359"/>
                    <a:pt x="724" y="358"/>
                    <a:pt x="724" y="358"/>
                  </a:cubicBezTo>
                  <a:cubicBezTo>
                    <a:pt x="725" y="357"/>
                    <a:pt x="726" y="354"/>
                    <a:pt x="725" y="353"/>
                  </a:cubicBezTo>
                  <a:cubicBezTo>
                    <a:pt x="725" y="352"/>
                    <a:pt x="725" y="352"/>
                    <a:pt x="725" y="352"/>
                  </a:cubicBezTo>
                  <a:cubicBezTo>
                    <a:pt x="725" y="352"/>
                    <a:pt x="724" y="352"/>
                    <a:pt x="724" y="352"/>
                  </a:cubicBezTo>
                  <a:cubicBezTo>
                    <a:pt x="724" y="351"/>
                    <a:pt x="724" y="351"/>
                    <a:pt x="724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0"/>
                    <a:pt x="722" y="350"/>
                    <a:pt x="722" y="350"/>
                  </a:cubicBezTo>
                  <a:cubicBezTo>
                    <a:pt x="721" y="350"/>
                    <a:pt x="721" y="350"/>
                    <a:pt x="721" y="350"/>
                  </a:cubicBezTo>
                  <a:cubicBezTo>
                    <a:pt x="721" y="350"/>
                    <a:pt x="721" y="350"/>
                    <a:pt x="721" y="350"/>
                  </a:cubicBezTo>
                  <a:cubicBezTo>
                    <a:pt x="720" y="351"/>
                    <a:pt x="720" y="351"/>
                    <a:pt x="720" y="351"/>
                  </a:cubicBezTo>
                  <a:cubicBezTo>
                    <a:pt x="720" y="351"/>
                    <a:pt x="720" y="351"/>
                    <a:pt x="720" y="351"/>
                  </a:cubicBezTo>
                  <a:cubicBezTo>
                    <a:pt x="719" y="351"/>
                    <a:pt x="719" y="351"/>
                    <a:pt x="719" y="352"/>
                  </a:cubicBezTo>
                  <a:cubicBezTo>
                    <a:pt x="718" y="353"/>
                    <a:pt x="718" y="355"/>
                    <a:pt x="719" y="357"/>
                  </a:cubicBezTo>
                  <a:cubicBezTo>
                    <a:pt x="719" y="357"/>
                    <a:pt x="719" y="357"/>
                    <a:pt x="719" y="358"/>
                  </a:cubicBezTo>
                  <a:cubicBezTo>
                    <a:pt x="719" y="358"/>
                    <a:pt x="719" y="358"/>
                    <a:pt x="719" y="358"/>
                  </a:cubicBezTo>
                  <a:cubicBezTo>
                    <a:pt x="719" y="358"/>
                    <a:pt x="719" y="358"/>
                    <a:pt x="719" y="358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7" y="358"/>
                    <a:pt x="717" y="358"/>
                    <a:pt x="717" y="358"/>
                  </a:cubicBezTo>
                  <a:cubicBezTo>
                    <a:pt x="717" y="358"/>
                    <a:pt x="717" y="358"/>
                    <a:pt x="717" y="358"/>
                  </a:cubicBezTo>
                  <a:cubicBezTo>
                    <a:pt x="717" y="359"/>
                    <a:pt x="717" y="359"/>
                    <a:pt x="717" y="359"/>
                  </a:cubicBezTo>
                  <a:cubicBezTo>
                    <a:pt x="716" y="359"/>
                    <a:pt x="716" y="359"/>
                    <a:pt x="716" y="359"/>
                  </a:cubicBezTo>
                  <a:cubicBezTo>
                    <a:pt x="716" y="360"/>
                    <a:pt x="716" y="360"/>
                    <a:pt x="716" y="360"/>
                  </a:cubicBezTo>
                  <a:cubicBezTo>
                    <a:pt x="716" y="360"/>
                    <a:pt x="716" y="360"/>
                    <a:pt x="716" y="360"/>
                  </a:cubicBezTo>
                  <a:cubicBezTo>
                    <a:pt x="716" y="361"/>
                    <a:pt x="716" y="361"/>
                    <a:pt x="716" y="361"/>
                  </a:cubicBezTo>
                  <a:cubicBezTo>
                    <a:pt x="716" y="362"/>
                    <a:pt x="716" y="362"/>
                    <a:pt x="716" y="362"/>
                  </a:cubicBezTo>
                  <a:cubicBezTo>
                    <a:pt x="716" y="362"/>
                    <a:pt x="716" y="362"/>
                    <a:pt x="716" y="362"/>
                  </a:cubicBezTo>
                  <a:cubicBezTo>
                    <a:pt x="717" y="363"/>
                    <a:pt x="717" y="363"/>
                    <a:pt x="717" y="363"/>
                  </a:cubicBezTo>
                  <a:cubicBezTo>
                    <a:pt x="717" y="363"/>
                    <a:pt x="717" y="363"/>
                    <a:pt x="717" y="363"/>
                  </a:cubicBezTo>
                  <a:cubicBezTo>
                    <a:pt x="718" y="364"/>
                    <a:pt x="718" y="364"/>
                    <a:pt x="718" y="364"/>
                  </a:cubicBezTo>
                  <a:cubicBezTo>
                    <a:pt x="718" y="364"/>
                    <a:pt x="718" y="364"/>
                    <a:pt x="718" y="364"/>
                  </a:cubicBezTo>
                  <a:cubicBezTo>
                    <a:pt x="718" y="364"/>
                    <a:pt x="719" y="364"/>
                    <a:pt x="719" y="364"/>
                  </a:cubicBezTo>
                  <a:cubicBezTo>
                    <a:pt x="720" y="364"/>
                    <a:pt x="720" y="364"/>
                    <a:pt x="720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0" y="367"/>
                    <a:pt x="720" y="369"/>
                    <a:pt x="721" y="372"/>
                  </a:cubicBezTo>
                  <a:cubicBezTo>
                    <a:pt x="721" y="372"/>
                    <a:pt x="721" y="372"/>
                    <a:pt x="721" y="372"/>
                  </a:cubicBezTo>
                  <a:cubicBezTo>
                    <a:pt x="717" y="371"/>
                    <a:pt x="715" y="370"/>
                    <a:pt x="713" y="370"/>
                  </a:cubicBezTo>
                  <a:cubicBezTo>
                    <a:pt x="710" y="370"/>
                    <a:pt x="708" y="372"/>
                    <a:pt x="703" y="376"/>
                  </a:cubicBezTo>
                  <a:cubicBezTo>
                    <a:pt x="702" y="376"/>
                    <a:pt x="702" y="376"/>
                    <a:pt x="701" y="376"/>
                  </a:cubicBezTo>
                  <a:cubicBezTo>
                    <a:pt x="699" y="376"/>
                    <a:pt x="692" y="375"/>
                    <a:pt x="689" y="369"/>
                  </a:cubicBezTo>
                  <a:cubicBezTo>
                    <a:pt x="686" y="356"/>
                    <a:pt x="677" y="354"/>
                    <a:pt x="670" y="354"/>
                  </a:cubicBezTo>
                  <a:cubicBezTo>
                    <a:pt x="668" y="354"/>
                    <a:pt x="666" y="354"/>
                    <a:pt x="665" y="355"/>
                  </a:cubicBezTo>
                  <a:cubicBezTo>
                    <a:pt x="664" y="355"/>
                    <a:pt x="663" y="355"/>
                    <a:pt x="662" y="355"/>
                  </a:cubicBezTo>
                  <a:cubicBezTo>
                    <a:pt x="662" y="355"/>
                    <a:pt x="661" y="355"/>
                    <a:pt x="661" y="355"/>
                  </a:cubicBezTo>
                  <a:cubicBezTo>
                    <a:pt x="661" y="355"/>
                    <a:pt x="661" y="355"/>
                    <a:pt x="661" y="355"/>
                  </a:cubicBezTo>
                  <a:cubicBezTo>
                    <a:pt x="658" y="356"/>
                    <a:pt x="654" y="357"/>
                    <a:pt x="650" y="358"/>
                  </a:cubicBezTo>
                  <a:cubicBezTo>
                    <a:pt x="640" y="360"/>
                    <a:pt x="630" y="361"/>
                    <a:pt x="631" y="370"/>
                  </a:cubicBezTo>
                  <a:cubicBezTo>
                    <a:pt x="630" y="372"/>
                    <a:pt x="629" y="372"/>
                    <a:pt x="627" y="374"/>
                  </a:cubicBezTo>
                  <a:cubicBezTo>
                    <a:pt x="622" y="377"/>
                    <a:pt x="613" y="382"/>
                    <a:pt x="606" y="408"/>
                  </a:cubicBezTo>
                  <a:cubicBezTo>
                    <a:pt x="601" y="410"/>
                    <a:pt x="598" y="415"/>
                    <a:pt x="596" y="418"/>
                  </a:cubicBezTo>
                  <a:cubicBezTo>
                    <a:pt x="593" y="423"/>
                    <a:pt x="591" y="427"/>
                    <a:pt x="586" y="427"/>
                  </a:cubicBezTo>
                  <a:cubicBezTo>
                    <a:pt x="585" y="427"/>
                    <a:pt x="585" y="427"/>
                    <a:pt x="585" y="42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5" y="425"/>
                    <a:pt x="585" y="424"/>
                    <a:pt x="585" y="424"/>
                  </a:cubicBezTo>
                  <a:cubicBezTo>
                    <a:pt x="585" y="423"/>
                    <a:pt x="585" y="423"/>
                    <a:pt x="584" y="423"/>
                  </a:cubicBezTo>
                  <a:cubicBezTo>
                    <a:pt x="581" y="423"/>
                    <a:pt x="578" y="421"/>
                    <a:pt x="576" y="420"/>
                  </a:cubicBezTo>
                  <a:cubicBezTo>
                    <a:pt x="575" y="420"/>
                    <a:pt x="575" y="419"/>
                    <a:pt x="574" y="419"/>
                  </a:cubicBezTo>
                  <a:cubicBezTo>
                    <a:pt x="574" y="419"/>
                    <a:pt x="574" y="419"/>
                    <a:pt x="574" y="419"/>
                  </a:cubicBezTo>
                  <a:cubicBezTo>
                    <a:pt x="572" y="419"/>
                    <a:pt x="572" y="420"/>
                    <a:pt x="571" y="420"/>
                  </a:cubicBezTo>
                  <a:cubicBezTo>
                    <a:pt x="571" y="420"/>
                    <a:pt x="570" y="421"/>
                    <a:pt x="570" y="421"/>
                  </a:cubicBezTo>
                  <a:cubicBezTo>
                    <a:pt x="568" y="419"/>
                    <a:pt x="566" y="419"/>
                    <a:pt x="564" y="419"/>
                  </a:cubicBezTo>
                  <a:cubicBezTo>
                    <a:pt x="561" y="419"/>
                    <a:pt x="558" y="422"/>
                    <a:pt x="555" y="425"/>
                  </a:cubicBezTo>
                  <a:cubicBezTo>
                    <a:pt x="553" y="424"/>
                    <a:pt x="553" y="423"/>
                    <a:pt x="552" y="423"/>
                  </a:cubicBezTo>
                  <a:cubicBezTo>
                    <a:pt x="551" y="423"/>
                    <a:pt x="550" y="424"/>
                    <a:pt x="549" y="424"/>
                  </a:cubicBezTo>
                  <a:cubicBezTo>
                    <a:pt x="549" y="424"/>
                    <a:pt x="548" y="425"/>
                    <a:pt x="547" y="425"/>
                  </a:cubicBezTo>
                  <a:cubicBezTo>
                    <a:pt x="546" y="425"/>
                    <a:pt x="545" y="425"/>
                    <a:pt x="544" y="425"/>
                  </a:cubicBezTo>
                  <a:cubicBezTo>
                    <a:pt x="540" y="425"/>
                    <a:pt x="538" y="427"/>
                    <a:pt x="536" y="428"/>
                  </a:cubicBezTo>
                  <a:cubicBezTo>
                    <a:pt x="535" y="429"/>
                    <a:pt x="533" y="430"/>
                    <a:pt x="532" y="430"/>
                  </a:cubicBezTo>
                  <a:cubicBezTo>
                    <a:pt x="532" y="430"/>
                    <a:pt x="531" y="430"/>
                    <a:pt x="531" y="430"/>
                  </a:cubicBezTo>
                  <a:cubicBezTo>
                    <a:pt x="531" y="430"/>
                    <a:pt x="530" y="430"/>
                    <a:pt x="530" y="430"/>
                  </a:cubicBezTo>
                  <a:cubicBezTo>
                    <a:pt x="530" y="430"/>
                    <a:pt x="530" y="430"/>
                    <a:pt x="530" y="430"/>
                  </a:cubicBezTo>
                  <a:cubicBezTo>
                    <a:pt x="529" y="430"/>
                    <a:pt x="529" y="429"/>
                    <a:pt x="529" y="429"/>
                  </a:cubicBezTo>
                  <a:cubicBezTo>
                    <a:pt x="528" y="428"/>
                    <a:pt x="529" y="426"/>
                    <a:pt x="531" y="425"/>
                  </a:cubicBezTo>
                  <a:cubicBezTo>
                    <a:pt x="532" y="423"/>
                    <a:pt x="533" y="423"/>
                    <a:pt x="534" y="423"/>
                  </a:cubicBezTo>
                  <a:cubicBezTo>
                    <a:pt x="537" y="422"/>
                    <a:pt x="539" y="421"/>
                    <a:pt x="540" y="416"/>
                  </a:cubicBezTo>
                  <a:cubicBezTo>
                    <a:pt x="540" y="416"/>
                    <a:pt x="540" y="416"/>
                    <a:pt x="539" y="415"/>
                  </a:cubicBezTo>
                  <a:cubicBezTo>
                    <a:pt x="537" y="412"/>
                    <a:pt x="534" y="410"/>
                    <a:pt x="529" y="410"/>
                  </a:cubicBezTo>
                  <a:cubicBezTo>
                    <a:pt x="523" y="410"/>
                    <a:pt x="516" y="413"/>
                    <a:pt x="510" y="415"/>
                  </a:cubicBezTo>
                  <a:cubicBezTo>
                    <a:pt x="508" y="416"/>
                    <a:pt x="505" y="417"/>
                    <a:pt x="503" y="418"/>
                  </a:cubicBezTo>
                  <a:cubicBezTo>
                    <a:pt x="492" y="422"/>
                    <a:pt x="494" y="428"/>
                    <a:pt x="496" y="437"/>
                  </a:cubicBezTo>
                  <a:cubicBezTo>
                    <a:pt x="497" y="440"/>
                    <a:pt x="497" y="444"/>
                    <a:pt x="498" y="449"/>
                  </a:cubicBezTo>
                  <a:cubicBezTo>
                    <a:pt x="498" y="458"/>
                    <a:pt x="497" y="460"/>
                    <a:pt x="496" y="461"/>
                  </a:cubicBezTo>
                  <a:cubicBezTo>
                    <a:pt x="495" y="461"/>
                    <a:pt x="494" y="462"/>
                    <a:pt x="494" y="463"/>
                  </a:cubicBezTo>
                  <a:cubicBezTo>
                    <a:pt x="493" y="464"/>
                    <a:pt x="493" y="464"/>
                    <a:pt x="493" y="464"/>
                  </a:cubicBezTo>
                  <a:cubicBezTo>
                    <a:pt x="492" y="468"/>
                    <a:pt x="491" y="469"/>
                    <a:pt x="489" y="469"/>
                  </a:cubicBezTo>
                  <a:cubicBezTo>
                    <a:pt x="489" y="469"/>
                    <a:pt x="489" y="469"/>
                    <a:pt x="489" y="469"/>
                  </a:cubicBezTo>
                  <a:cubicBezTo>
                    <a:pt x="488" y="465"/>
                    <a:pt x="487" y="464"/>
                    <a:pt x="485" y="463"/>
                  </a:cubicBezTo>
                  <a:cubicBezTo>
                    <a:pt x="485" y="463"/>
                    <a:pt x="484" y="462"/>
                    <a:pt x="484" y="462"/>
                  </a:cubicBezTo>
                  <a:cubicBezTo>
                    <a:pt x="484" y="461"/>
                    <a:pt x="484" y="461"/>
                    <a:pt x="484" y="461"/>
                  </a:cubicBezTo>
                  <a:cubicBezTo>
                    <a:pt x="488" y="457"/>
                    <a:pt x="490" y="455"/>
                    <a:pt x="489" y="453"/>
                  </a:cubicBezTo>
                  <a:cubicBezTo>
                    <a:pt x="489" y="452"/>
                    <a:pt x="488" y="451"/>
                    <a:pt x="486" y="449"/>
                  </a:cubicBezTo>
                  <a:cubicBezTo>
                    <a:pt x="486" y="449"/>
                    <a:pt x="486" y="449"/>
                    <a:pt x="486" y="449"/>
                  </a:cubicBezTo>
                  <a:cubicBezTo>
                    <a:pt x="487" y="447"/>
                    <a:pt x="487" y="447"/>
                    <a:pt x="487" y="447"/>
                  </a:cubicBezTo>
                  <a:cubicBezTo>
                    <a:pt x="488" y="447"/>
                    <a:pt x="489" y="448"/>
                    <a:pt x="489" y="449"/>
                  </a:cubicBezTo>
                  <a:cubicBezTo>
                    <a:pt x="489" y="450"/>
                    <a:pt x="490" y="451"/>
                    <a:pt x="491" y="451"/>
                  </a:cubicBezTo>
                  <a:cubicBezTo>
                    <a:pt x="491" y="451"/>
                    <a:pt x="492" y="451"/>
                    <a:pt x="492" y="451"/>
                  </a:cubicBezTo>
                  <a:cubicBezTo>
                    <a:pt x="492" y="451"/>
                    <a:pt x="492" y="451"/>
                    <a:pt x="492" y="451"/>
                  </a:cubicBezTo>
                  <a:cubicBezTo>
                    <a:pt x="494" y="448"/>
                    <a:pt x="494" y="444"/>
                    <a:pt x="493" y="441"/>
                  </a:cubicBezTo>
                  <a:cubicBezTo>
                    <a:pt x="493" y="440"/>
                    <a:pt x="493" y="439"/>
                    <a:pt x="493" y="437"/>
                  </a:cubicBezTo>
                  <a:cubicBezTo>
                    <a:pt x="493" y="437"/>
                    <a:pt x="493" y="437"/>
                    <a:pt x="493" y="437"/>
                  </a:cubicBezTo>
                  <a:cubicBezTo>
                    <a:pt x="493" y="436"/>
                    <a:pt x="492" y="436"/>
                    <a:pt x="491" y="436"/>
                  </a:cubicBezTo>
                  <a:cubicBezTo>
                    <a:pt x="487" y="436"/>
                    <a:pt x="479" y="445"/>
                    <a:pt x="477" y="447"/>
                  </a:cubicBezTo>
                  <a:cubicBezTo>
                    <a:pt x="476" y="452"/>
                    <a:pt x="473" y="455"/>
                    <a:pt x="470" y="455"/>
                  </a:cubicBezTo>
                  <a:cubicBezTo>
                    <a:pt x="469" y="455"/>
                    <a:pt x="468" y="455"/>
                    <a:pt x="467" y="455"/>
                  </a:cubicBezTo>
                  <a:cubicBezTo>
                    <a:pt x="468" y="454"/>
                    <a:pt x="468" y="453"/>
                    <a:pt x="469" y="452"/>
                  </a:cubicBezTo>
                  <a:cubicBezTo>
                    <a:pt x="470" y="451"/>
                    <a:pt x="471" y="449"/>
                    <a:pt x="470" y="446"/>
                  </a:cubicBezTo>
                  <a:cubicBezTo>
                    <a:pt x="471" y="444"/>
                    <a:pt x="475" y="442"/>
                    <a:pt x="478" y="440"/>
                  </a:cubicBezTo>
                  <a:cubicBezTo>
                    <a:pt x="484" y="437"/>
                    <a:pt x="489" y="435"/>
                    <a:pt x="488" y="431"/>
                  </a:cubicBezTo>
                  <a:cubicBezTo>
                    <a:pt x="487" y="431"/>
                    <a:pt x="487" y="430"/>
                    <a:pt x="485" y="430"/>
                  </a:cubicBezTo>
                  <a:cubicBezTo>
                    <a:pt x="483" y="430"/>
                    <a:pt x="480" y="431"/>
                    <a:pt x="476" y="433"/>
                  </a:cubicBezTo>
                  <a:cubicBezTo>
                    <a:pt x="471" y="435"/>
                    <a:pt x="465" y="438"/>
                    <a:pt x="457" y="440"/>
                  </a:cubicBezTo>
                  <a:cubicBezTo>
                    <a:pt x="454" y="441"/>
                    <a:pt x="450" y="444"/>
                    <a:pt x="446" y="447"/>
                  </a:cubicBezTo>
                  <a:cubicBezTo>
                    <a:pt x="441" y="450"/>
                    <a:pt x="436" y="454"/>
                    <a:pt x="431" y="456"/>
                  </a:cubicBezTo>
                  <a:cubicBezTo>
                    <a:pt x="429" y="456"/>
                    <a:pt x="427" y="457"/>
                    <a:pt x="424" y="457"/>
                  </a:cubicBezTo>
                  <a:cubicBezTo>
                    <a:pt x="422" y="457"/>
                    <a:pt x="420" y="456"/>
                    <a:pt x="419" y="456"/>
                  </a:cubicBezTo>
                  <a:cubicBezTo>
                    <a:pt x="417" y="456"/>
                    <a:pt x="416" y="456"/>
                    <a:pt x="415" y="456"/>
                  </a:cubicBezTo>
                  <a:cubicBezTo>
                    <a:pt x="414" y="456"/>
                    <a:pt x="412" y="456"/>
                    <a:pt x="411" y="457"/>
                  </a:cubicBezTo>
                  <a:cubicBezTo>
                    <a:pt x="411" y="457"/>
                    <a:pt x="411" y="458"/>
                    <a:pt x="411" y="459"/>
                  </a:cubicBezTo>
                  <a:cubicBezTo>
                    <a:pt x="412" y="462"/>
                    <a:pt x="414" y="463"/>
                    <a:pt x="416" y="465"/>
                  </a:cubicBezTo>
                  <a:cubicBezTo>
                    <a:pt x="418" y="466"/>
                    <a:pt x="420" y="468"/>
                    <a:pt x="421" y="470"/>
                  </a:cubicBezTo>
                  <a:cubicBezTo>
                    <a:pt x="420" y="474"/>
                    <a:pt x="417" y="475"/>
                    <a:pt x="415" y="477"/>
                  </a:cubicBezTo>
                  <a:cubicBezTo>
                    <a:pt x="413" y="478"/>
                    <a:pt x="411" y="479"/>
                    <a:pt x="409" y="481"/>
                  </a:cubicBezTo>
                  <a:cubicBezTo>
                    <a:pt x="409" y="481"/>
                    <a:pt x="409" y="481"/>
                    <a:pt x="409" y="481"/>
                  </a:cubicBezTo>
                  <a:cubicBezTo>
                    <a:pt x="409" y="483"/>
                    <a:pt x="409" y="484"/>
                    <a:pt x="410" y="485"/>
                  </a:cubicBezTo>
                  <a:cubicBezTo>
                    <a:pt x="410" y="487"/>
                    <a:pt x="411" y="488"/>
                    <a:pt x="411" y="489"/>
                  </a:cubicBezTo>
                  <a:cubicBezTo>
                    <a:pt x="409" y="490"/>
                    <a:pt x="407" y="493"/>
                    <a:pt x="407" y="496"/>
                  </a:cubicBezTo>
                  <a:cubicBezTo>
                    <a:pt x="407" y="497"/>
                    <a:pt x="408" y="498"/>
                    <a:pt x="410" y="499"/>
                  </a:cubicBezTo>
                  <a:cubicBezTo>
                    <a:pt x="410" y="499"/>
                    <a:pt x="411" y="499"/>
                    <a:pt x="411" y="499"/>
                  </a:cubicBezTo>
                  <a:cubicBezTo>
                    <a:pt x="414" y="499"/>
                    <a:pt x="415" y="497"/>
                    <a:pt x="417" y="495"/>
                  </a:cubicBezTo>
                  <a:cubicBezTo>
                    <a:pt x="418" y="493"/>
                    <a:pt x="420" y="491"/>
                    <a:pt x="421" y="491"/>
                  </a:cubicBezTo>
                  <a:cubicBezTo>
                    <a:pt x="421" y="491"/>
                    <a:pt x="422" y="491"/>
                    <a:pt x="422" y="491"/>
                  </a:cubicBezTo>
                  <a:cubicBezTo>
                    <a:pt x="422" y="491"/>
                    <a:pt x="422" y="491"/>
                    <a:pt x="422" y="491"/>
                  </a:cubicBezTo>
                  <a:cubicBezTo>
                    <a:pt x="424" y="493"/>
                    <a:pt x="423" y="495"/>
                    <a:pt x="421" y="498"/>
                  </a:cubicBezTo>
                  <a:cubicBezTo>
                    <a:pt x="420" y="501"/>
                    <a:pt x="419" y="504"/>
                    <a:pt x="421" y="506"/>
                  </a:cubicBezTo>
                  <a:cubicBezTo>
                    <a:pt x="421" y="506"/>
                    <a:pt x="421" y="507"/>
                    <a:pt x="421" y="507"/>
                  </a:cubicBezTo>
                  <a:cubicBezTo>
                    <a:pt x="426" y="509"/>
                    <a:pt x="432" y="514"/>
                    <a:pt x="433" y="519"/>
                  </a:cubicBezTo>
                  <a:cubicBezTo>
                    <a:pt x="434" y="521"/>
                    <a:pt x="433" y="523"/>
                    <a:pt x="433" y="524"/>
                  </a:cubicBezTo>
                  <a:cubicBezTo>
                    <a:pt x="432" y="524"/>
                    <a:pt x="431" y="525"/>
                    <a:pt x="431" y="525"/>
                  </a:cubicBezTo>
                  <a:cubicBezTo>
                    <a:pt x="430" y="525"/>
                    <a:pt x="430" y="524"/>
                    <a:pt x="430" y="523"/>
                  </a:cubicBezTo>
                  <a:cubicBezTo>
                    <a:pt x="429" y="522"/>
                    <a:pt x="428" y="520"/>
                    <a:pt x="426" y="520"/>
                  </a:cubicBezTo>
                  <a:cubicBezTo>
                    <a:pt x="426" y="520"/>
                    <a:pt x="426" y="520"/>
                    <a:pt x="426" y="520"/>
                  </a:cubicBezTo>
                  <a:cubicBezTo>
                    <a:pt x="422" y="522"/>
                    <a:pt x="419" y="522"/>
                    <a:pt x="417" y="523"/>
                  </a:cubicBezTo>
                  <a:cubicBezTo>
                    <a:pt x="415" y="523"/>
                    <a:pt x="414" y="523"/>
                    <a:pt x="413" y="524"/>
                  </a:cubicBezTo>
                  <a:cubicBezTo>
                    <a:pt x="413" y="525"/>
                    <a:pt x="413" y="527"/>
                    <a:pt x="414" y="531"/>
                  </a:cubicBezTo>
                  <a:cubicBezTo>
                    <a:pt x="414" y="532"/>
                    <a:pt x="414" y="533"/>
                    <a:pt x="414" y="535"/>
                  </a:cubicBezTo>
                  <a:cubicBezTo>
                    <a:pt x="415" y="538"/>
                    <a:pt x="416" y="541"/>
                    <a:pt x="419" y="541"/>
                  </a:cubicBezTo>
                  <a:cubicBezTo>
                    <a:pt x="420" y="541"/>
                    <a:pt x="421" y="540"/>
                    <a:pt x="423" y="539"/>
                  </a:cubicBezTo>
                  <a:cubicBezTo>
                    <a:pt x="423" y="539"/>
                    <a:pt x="424" y="538"/>
                    <a:pt x="424" y="538"/>
                  </a:cubicBezTo>
                  <a:cubicBezTo>
                    <a:pt x="424" y="540"/>
                    <a:pt x="421" y="545"/>
                    <a:pt x="418" y="546"/>
                  </a:cubicBezTo>
                  <a:cubicBezTo>
                    <a:pt x="416" y="546"/>
                    <a:pt x="414" y="545"/>
                    <a:pt x="412" y="544"/>
                  </a:cubicBezTo>
                  <a:cubicBezTo>
                    <a:pt x="409" y="543"/>
                    <a:pt x="405" y="542"/>
                    <a:pt x="402" y="542"/>
                  </a:cubicBezTo>
                  <a:cubicBezTo>
                    <a:pt x="401" y="542"/>
                    <a:pt x="400" y="542"/>
                    <a:pt x="399" y="542"/>
                  </a:cubicBezTo>
                  <a:cubicBezTo>
                    <a:pt x="396" y="539"/>
                    <a:pt x="393" y="538"/>
                    <a:pt x="390" y="538"/>
                  </a:cubicBezTo>
                  <a:cubicBezTo>
                    <a:pt x="386" y="538"/>
                    <a:pt x="381" y="541"/>
                    <a:pt x="377" y="546"/>
                  </a:cubicBezTo>
                  <a:cubicBezTo>
                    <a:pt x="375" y="551"/>
                    <a:pt x="375" y="554"/>
                    <a:pt x="375" y="558"/>
                  </a:cubicBezTo>
                  <a:cubicBezTo>
                    <a:pt x="375" y="559"/>
                    <a:pt x="375" y="560"/>
                    <a:pt x="374" y="561"/>
                  </a:cubicBezTo>
                  <a:cubicBezTo>
                    <a:pt x="374" y="561"/>
                    <a:pt x="373" y="561"/>
                    <a:pt x="372" y="561"/>
                  </a:cubicBezTo>
                  <a:cubicBezTo>
                    <a:pt x="369" y="562"/>
                    <a:pt x="365" y="563"/>
                    <a:pt x="361" y="563"/>
                  </a:cubicBezTo>
                  <a:cubicBezTo>
                    <a:pt x="359" y="563"/>
                    <a:pt x="358" y="563"/>
                    <a:pt x="356" y="562"/>
                  </a:cubicBezTo>
                  <a:cubicBezTo>
                    <a:pt x="356" y="562"/>
                    <a:pt x="355" y="562"/>
                    <a:pt x="355" y="562"/>
                  </a:cubicBezTo>
                  <a:cubicBezTo>
                    <a:pt x="352" y="562"/>
                    <a:pt x="349" y="559"/>
                    <a:pt x="347" y="556"/>
                  </a:cubicBezTo>
                  <a:cubicBezTo>
                    <a:pt x="345" y="553"/>
                    <a:pt x="343" y="552"/>
                    <a:pt x="342" y="552"/>
                  </a:cubicBezTo>
                  <a:cubicBezTo>
                    <a:pt x="341" y="552"/>
                    <a:pt x="341" y="552"/>
                    <a:pt x="341" y="552"/>
                  </a:cubicBezTo>
                  <a:cubicBezTo>
                    <a:pt x="335" y="555"/>
                    <a:pt x="338" y="565"/>
                    <a:pt x="341" y="573"/>
                  </a:cubicBezTo>
                  <a:cubicBezTo>
                    <a:pt x="343" y="577"/>
                    <a:pt x="344" y="581"/>
                    <a:pt x="344" y="582"/>
                  </a:cubicBezTo>
                  <a:cubicBezTo>
                    <a:pt x="341" y="586"/>
                    <a:pt x="343" y="591"/>
                    <a:pt x="345" y="596"/>
                  </a:cubicBezTo>
                  <a:cubicBezTo>
                    <a:pt x="347" y="601"/>
                    <a:pt x="349" y="606"/>
                    <a:pt x="347" y="609"/>
                  </a:cubicBezTo>
                  <a:cubicBezTo>
                    <a:pt x="346" y="609"/>
                    <a:pt x="344" y="607"/>
                    <a:pt x="342" y="605"/>
                  </a:cubicBezTo>
                  <a:cubicBezTo>
                    <a:pt x="340" y="603"/>
                    <a:pt x="338" y="602"/>
                    <a:pt x="337" y="602"/>
                  </a:cubicBezTo>
                  <a:cubicBezTo>
                    <a:pt x="336" y="602"/>
                    <a:pt x="336" y="602"/>
                    <a:pt x="335" y="603"/>
                  </a:cubicBezTo>
                  <a:cubicBezTo>
                    <a:pt x="334" y="604"/>
                    <a:pt x="335" y="604"/>
                    <a:pt x="335" y="605"/>
                  </a:cubicBezTo>
                  <a:cubicBezTo>
                    <a:pt x="335" y="606"/>
                    <a:pt x="335" y="606"/>
                    <a:pt x="334" y="607"/>
                  </a:cubicBezTo>
                  <a:cubicBezTo>
                    <a:pt x="332" y="606"/>
                    <a:pt x="331" y="605"/>
                    <a:pt x="329" y="605"/>
                  </a:cubicBezTo>
                  <a:cubicBezTo>
                    <a:pt x="319" y="600"/>
                    <a:pt x="303" y="593"/>
                    <a:pt x="303" y="589"/>
                  </a:cubicBezTo>
                  <a:cubicBezTo>
                    <a:pt x="303" y="585"/>
                    <a:pt x="303" y="581"/>
                    <a:pt x="304" y="577"/>
                  </a:cubicBezTo>
                  <a:cubicBezTo>
                    <a:pt x="304" y="577"/>
                    <a:pt x="304" y="577"/>
                    <a:pt x="304" y="576"/>
                  </a:cubicBezTo>
                  <a:cubicBezTo>
                    <a:pt x="301" y="573"/>
                    <a:pt x="296" y="571"/>
                    <a:pt x="293" y="571"/>
                  </a:cubicBezTo>
                  <a:cubicBezTo>
                    <a:pt x="291" y="571"/>
                    <a:pt x="289" y="571"/>
                    <a:pt x="288" y="573"/>
                  </a:cubicBezTo>
                  <a:cubicBezTo>
                    <a:pt x="288" y="574"/>
                    <a:pt x="289" y="575"/>
                    <a:pt x="290" y="576"/>
                  </a:cubicBezTo>
                  <a:cubicBezTo>
                    <a:pt x="291" y="576"/>
                    <a:pt x="292" y="577"/>
                    <a:pt x="292" y="578"/>
                  </a:cubicBezTo>
                  <a:cubicBezTo>
                    <a:pt x="293" y="578"/>
                    <a:pt x="292" y="579"/>
                    <a:pt x="292" y="580"/>
                  </a:cubicBezTo>
                  <a:cubicBezTo>
                    <a:pt x="286" y="579"/>
                    <a:pt x="284" y="576"/>
                    <a:pt x="283" y="574"/>
                  </a:cubicBezTo>
                  <a:cubicBezTo>
                    <a:pt x="283" y="572"/>
                    <a:pt x="282" y="570"/>
                    <a:pt x="283" y="569"/>
                  </a:cubicBezTo>
                  <a:cubicBezTo>
                    <a:pt x="284" y="569"/>
                    <a:pt x="284" y="569"/>
                    <a:pt x="284" y="569"/>
                  </a:cubicBezTo>
                  <a:cubicBezTo>
                    <a:pt x="288" y="569"/>
                    <a:pt x="292" y="569"/>
                    <a:pt x="294" y="566"/>
                  </a:cubicBezTo>
                  <a:cubicBezTo>
                    <a:pt x="295" y="565"/>
                    <a:pt x="295" y="563"/>
                    <a:pt x="295" y="559"/>
                  </a:cubicBezTo>
                  <a:cubicBezTo>
                    <a:pt x="292" y="554"/>
                    <a:pt x="289" y="552"/>
                    <a:pt x="285" y="552"/>
                  </a:cubicBezTo>
                  <a:cubicBezTo>
                    <a:pt x="283" y="552"/>
                    <a:pt x="282" y="552"/>
                    <a:pt x="280" y="552"/>
                  </a:cubicBezTo>
                  <a:cubicBezTo>
                    <a:pt x="279" y="551"/>
                    <a:pt x="279" y="551"/>
                    <a:pt x="280" y="550"/>
                  </a:cubicBezTo>
                  <a:cubicBezTo>
                    <a:pt x="280" y="550"/>
                    <a:pt x="280" y="549"/>
                    <a:pt x="281" y="549"/>
                  </a:cubicBezTo>
                  <a:cubicBezTo>
                    <a:pt x="283" y="548"/>
                    <a:pt x="284" y="548"/>
                    <a:pt x="284" y="545"/>
                  </a:cubicBezTo>
                  <a:cubicBezTo>
                    <a:pt x="280" y="533"/>
                    <a:pt x="275" y="528"/>
                    <a:pt x="265" y="524"/>
                  </a:cubicBezTo>
                  <a:cubicBezTo>
                    <a:pt x="261" y="520"/>
                    <a:pt x="255" y="515"/>
                    <a:pt x="249" y="515"/>
                  </a:cubicBezTo>
                  <a:cubicBezTo>
                    <a:pt x="248" y="515"/>
                    <a:pt x="247" y="515"/>
                    <a:pt x="246" y="516"/>
                  </a:cubicBezTo>
                  <a:cubicBezTo>
                    <a:pt x="246" y="516"/>
                    <a:pt x="245" y="516"/>
                    <a:pt x="245" y="516"/>
                  </a:cubicBezTo>
                  <a:cubicBezTo>
                    <a:pt x="244" y="518"/>
                    <a:pt x="244" y="520"/>
                    <a:pt x="243" y="522"/>
                  </a:cubicBezTo>
                  <a:cubicBezTo>
                    <a:pt x="242" y="524"/>
                    <a:pt x="241" y="526"/>
                    <a:pt x="241" y="527"/>
                  </a:cubicBezTo>
                  <a:cubicBezTo>
                    <a:pt x="239" y="527"/>
                    <a:pt x="238" y="527"/>
                    <a:pt x="237" y="527"/>
                  </a:cubicBezTo>
                  <a:cubicBezTo>
                    <a:pt x="235" y="527"/>
                    <a:pt x="233" y="528"/>
                    <a:pt x="232" y="529"/>
                  </a:cubicBezTo>
                  <a:cubicBezTo>
                    <a:pt x="230" y="528"/>
                    <a:pt x="229" y="528"/>
                    <a:pt x="228" y="528"/>
                  </a:cubicBezTo>
                  <a:cubicBezTo>
                    <a:pt x="226" y="528"/>
                    <a:pt x="225" y="528"/>
                    <a:pt x="224" y="529"/>
                  </a:cubicBezTo>
                  <a:cubicBezTo>
                    <a:pt x="223" y="529"/>
                    <a:pt x="223" y="529"/>
                    <a:pt x="222" y="529"/>
                  </a:cubicBezTo>
                  <a:cubicBezTo>
                    <a:pt x="218" y="525"/>
                    <a:pt x="215" y="523"/>
                    <a:pt x="211" y="523"/>
                  </a:cubicBezTo>
                  <a:cubicBezTo>
                    <a:pt x="208" y="523"/>
                    <a:pt x="206" y="525"/>
                    <a:pt x="204" y="529"/>
                  </a:cubicBezTo>
                  <a:cubicBezTo>
                    <a:pt x="200" y="531"/>
                    <a:pt x="197" y="533"/>
                    <a:pt x="197" y="535"/>
                  </a:cubicBezTo>
                  <a:cubicBezTo>
                    <a:pt x="196" y="537"/>
                    <a:pt x="198" y="540"/>
                    <a:pt x="202" y="543"/>
                  </a:cubicBezTo>
                  <a:cubicBezTo>
                    <a:pt x="202" y="544"/>
                    <a:pt x="202" y="544"/>
                    <a:pt x="201" y="544"/>
                  </a:cubicBezTo>
                  <a:cubicBezTo>
                    <a:pt x="201" y="545"/>
                    <a:pt x="201" y="547"/>
                    <a:pt x="202" y="549"/>
                  </a:cubicBezTo>
                  <a:cubicBezTo>
                    <a:pt x="203" y="550"/>
                    <a:pt x="203" y="550"/>
                    <a:pt x="204" y="551"/>
                  </a:cubicBezTo>
                  <a:cubicBezTo>
                    <a:pt x="206" y="553"/>
                    <a:pt x="208" y="555"/>
                    <a:pt x="207" y="559"/>
                  </a:cubicBezTo>
                  <a:cubicBezTo>
                    <a:pt x="207" y="560"/>
                    <a:pt x="203" y="562"/>
                    <a:pt x="200" y="563"/>
                  </a:cubicBezTo>
                  <a:cubicBezTo>
                    <a:pt x="197" y="564"/>
                    <a:pt x="194" y="565"/>
                    <a:pt x="191" y="566"/>
                  </a:cubicBezTo>
                  <a:cubicBezTo>
                    <a:pt x="189" y="568"/>
                    <a:pt x="186" y="569"/>
                    <a:pt x="184" y="571"/>
                  </a:cubicBezTo>
                  <a:cubicBezTo>
                    <a:pt x="181" y="573"/>
                    <a:pt x="177" y="575"/>
                    <a:pt x="176" y="575"/>
                  </a:cubicBezTo>
                  <a:cubicBezTo>
                    <a:pt x="175" y="575"/>
                    <a:pt x="175" y="574"/>
                    <a:pt x="174" y="574"/>
                  </a:cubicBezTo>
                  <a:cubicBezTo>
                    <a:pt x="170" y="573"/>
                    <a:pt x="164" y="571"/>
                    <a:pt x="157" y="571"/>
                  </a:cubicBezTo>
                  <a:cubicBezTo>
                    <a:pt x="156" y="571"/>
                    <a:pt x="154" y="572"/>
                    <a:pt x="152" y="572"/>
                  </a:cubicBezTo>
                  <a:cubicBezTo>
                    <a:pt x="145" y="570"/>
                    <a:pt x="143" y="568"/>
                    <a:pt x="143" y="567"/>
                  </a:cubicBezTo>
                  <a:cubicBezTo>
                    <a:pt x="142" y="565"/>
                    <a:pt x="145" y="563"/>
                    <a:pt x="146" y="562"/>
                  </a:cubicBezTo>
                  <a:cubicBezTo>
                    <a:pt x="147" y="561"/>
                    <a:pt x="147" y="561"/>
                    <a:pt x="147" y="561"/>
                  </a:cubicBezTo>
                  <a:cubicBezTo>
                    <a:pt x="146" y="558"/>
                    <a:pt x="144" y="554"/>
                    <a:pt x="137" y="554"/>
                  </a:cubicBezTo>
                  <a:cubicBezTo>
                    <a:pt x="131" y="554"/>
                    <a:pt x="123" y="557"/>
                    <a:pt x="121" y="558"/>
                  </a:cubicBezTo>
                  <a:cubicBezTo>
                    <a:pt x="117" y="557"/>
                    <a:pt x="113" y="557"/>
                    <a:pt x="110" y="557"/>
                  </a:cubicBezTo>
                  <a:cubicBezTo>
                    <a:pt x="102" y="557"/>
                    <a:pt x="99" y="560"/>
                    <a:pt x="96" y="564"/>
                  </a:cubicBezTo>
                  <a:cubicBezTo>
                    <a:pt x="94" y="566"/>
                    <a:pt x="92" y="568"/>
                    <a:pt x="88" y="569"/>
                  </a:cubicBezTo>
                  <a:cubicBezTo>
                    <a:pt x="86" y="570"/>
                    <a:pt x="84" y="570"/>
                    <a:pt x="83" y="570"/>
                  </a:cubicBezTo>
                  <a:cubicBezTo>
                    <a:pt x="81" y="570"/>
                    <a:pt x="80" y="571"/>
                    <a:pt x="79" y="573"/>
                  </a:cubicBezTo>
                  <a:cubicBezTo>
                    <a:pt x="79" y="573"/>
                    <a:pt x="79" y="573"/>
                    <a:pt x="79" y="573"/>
                  </a:cubicBezTo>
                  <a:cubicBezTo>
                    <a:pt x="79" y="577"/>
                    <a:pt x="81" y="578"/>
                    <a:pt x="82" y="579"/>
                  </a:cubicBezTo>
                  <a:cubicBezTo>
                    <a:pt x="84" y="580"/>
                    <a:pt x="85" y="581"/>
                    <a:pt x="86" y="583"/>
                  </a:cubicBezTo>
                  <a:cubicBezTo>
                    <a:pt x="83" y="582"/>
                    <a:pt x="76" y="582"/>
                    <a:pt x="74" y="576"/>
                  </a:cubicBezTo>
                  <a:cubicBezTo>
                    <a:pt x="74" y="574"/>
                    <a:pt x="75" y="573"/>
                    <a:pt x="75" y="572"/>
                  </a:cubicBezTo>
                  <a:cubicBezTo>
                    <a:pt x="77" y="569"/>
                    <a:pt x="77" y="568"/>
                    <a:pt x="72" y="562"/>
                  </a:cubicBezTo>
                  <a:cubicBezTo>
                    <a:pt x="72" y="558"/>
                    <a:pt x="71" y="554"/>
                    <a:pt x="69" y="554"/>
                  </a:cubicBezTo>
                  <a:cubicBezTo>
                    <a:pt x="68" y="554"/>
                    <a:pt x="67" y="554"/>
                    <a:pt x="66" y="555"/>
                  </a:cubicBezTo>
                  <a:cubicBezTo>
                    <a:pt x="64" y="558"/>
                    <a:pt x="65" y="560"/>
                    <a:pt x="66" y="562"/>
                  </a:cubicBezTo>
                  <a:cubicBezTo>
                    <a:pt x="67" y="563"/>
                    <a:pt x="68" y="564"/>
                    <a:pt x="67" y="565"/>
                  </a:cubicBezTo>
                  <a:cubicBezTo>
                    <a:pt x="67" y="567"/>
                    <a:pt x="65" y="569"/>
                    <a:pt x="63" y="569"/>
                  </a:cubicBezTo>
                  <a:cubicBezTo>
                    <a:pt x="62" y="569"/>
                    <a:pt x="62" y="569"/>
                    <a:pt x="62" y="569"/>
                  </a:cubicBezTo>
                  <a:cubicBezTo>
                    <a:pt x="60" y="568"/>
                    <a:pt x="60" y="568"/>
                    <a:pt x="60" y="568"/>
                  </a:cubicBezTo>
                  <a:cubicBezTo>
                    <a:pt x="57" y="567"/>
                    <a:pt x="55" y="566"/>
                    <a:pt x="53" y="565"/>
                  </a:cubicBezTo>
                  <a:cubicBezTo>
                    <a:pt x="52" y="565"/>
                    <a:pt x="52" y="566"/>
                    <a:pt x="52" y="566"/>
                  </a:cubicBezTo>
                  <a:cubicBezTo>
                    <a:pt x="48" y="571"/>
                    <a:pt x="44" y="576"/>
                    <a:pt x="45" y="580"/>
                  </a:cubicBezTo>
                  <a:cubicBezTo>
                    <a:pt x="45" y="582"/>
                    <a:pt x="47" y="584"/>
                    <a:pt x="50" y="587"/>
                  </a:cubicBezTo>
                  <a:cubicBezTo>
                    <a:pt x="50" y="587"/>
                    <a:pt x="51" y="587"/>
                    <a:pt x="51" y="588"/>
                  </a:cubicBezTo>
                  <a:cubicBezTo>
                    <a:pt x="52" y="590"/>
                    <a:pt x="51" y="593"/>
                    <a:pt x="50" y="596"/>
                  </a:cubicBezTo>
                  <a:cubicBezTo>
                    <a:pt x="48" y="600"/>
                    <a:pt x="48" y="603"/>
                    <a:pt x="51" y="607"/>
                  </a:cubicBezTo>
                  <a:cubicBezTo>
                    <a:pt x="51" y="607"/>
                    <a:pt x="51" y="607"/>
                    <a:pt x="52" y="607"/>
                  </a:cubicBezTo>
                  <a:cubicBezTo>
                    <a:pt x="54" y="610"/>
                    <a:pt x="54" y="613"/>
                    <a:pt x="55" y="616"/>
                  </a:cubicBezTo>
                  <a:cubicBezTo>
                    <a:pt x="55" y="618"/>
                    <a:pt x="55" y="620"/>
                    <a:pt x="56" y="622"/>
                  </a:cubicBezTo>
                  <a:cubicBezTo>
                    <a:pt x="58" y="623"/>
                    <a:pt x="60" y="625"/>
                    <a:pt x="63" y="626"/>
                  </a:cubicBezTo>
                  <a:cubicBezTo>
                    <a:pt x="68" y="629"/>
                    <a:pt x="74" y="633"/>
                    <a:pt x="76" y="641"/>
                  </a:cubicBezTo>
                  <a:cubicBezTo>
                    <a:pt x="77" y="645"/>
                    <a:pt x="77" y="648"/>
                    <a:pt x="77" y="651"/>
                  </a:cubicBezTo>
                  <a:cubicBezTo>
                    <a:pt x="77" y="654"/>
                    <a:pt x="77" y="657"/>
                    <a:pt x="78" y="659"/>
                  </a:cubicBezTo>
                  <a:cubicBezTo>
                    <a:pt x="79" y="660"/>
                    <a:pt x="80" y="661"/>
                    <a:pt x="82" y="663"/>
                  </a:cubicBezTo>
                  <a:cubicBezTo>
                    <a:pt x="85" y="665"/>
                    <a:pt x="90" y="669"/>
                    <a:pt x="90" y="675"/>
                  </a:cubicBezTo>
                  <a:cubicBezTo>
                    <a:pt x="90" y="676"/>
                    <a:pt x="90" y="676"/>
                    <a:pt x="89" y="676"/>
                  </a:cubicBezTo>
                  <a:cubicBezTo>
                    <a:pt x="87" y="681"/>
                    <a:pt x="82" y="685"/>
                    <a:pt x="77" y="689"/>
                  </a:cubicBezTo>
                  <a:cubicBezTo>
                    <a:pt x="73" y="693"/>
                    <a:pt x="69" y="696"/>
                    <a:pt x="67" y="699"/>
                  </a:cubicBezTo>
                  <a:cubicBezTo>
                    <a:pt x="66" y="700"/>
                    <a:pt x="66" y="702"/>
                    <a:pt x="66" y="703"/>
                  </a:cubicBezTo>
                  <a:cubicBezTo>
                    <a:pt x="65" y="706"/>
                    <a:pt x="65" y="709"/>
                    <a:pt x="62" y="711"/>
                  </a:cubicBezTo>
                  <a:cubicBezTo>
                    <a:pt x="62" y="711"/>
                    <a:pt x="62" y="711"/>
                    <a:pt x="61" y="711"/>
                  </a:cubicBezTo>
                  <a:cubicBezTo>
                    <a:pt x="53" y="714"/>
                    <a:pt x="52" y="716"/>
                    <a:pt x="49" y="720"/>
                  </a:cubicBezTo>
                  <a:cubicBezTo>
                    <a:pt x="48" y="722"/>
                    <a:pt x="49" y="724"/>
                    <a:pt x="49" y="727"/>
                  </a:cubicBezTo>
                  <a:cubicBezTo>
                    <a:pt x="50" y="731"/>
                    <a:pt x="51" y="736"/>
                    <a:pt x="47" y="742"/>
                  </a:cubicBezTo>
                  <a:cubicBezTo>
                    <a:pt x="47" y="742"/>
                    <a:pt x="46" y="742"/>
                    <a:pt x="46" y="742"/>
                  </a:cubicBezTo>
                  <a:cubicBezTo>
                    <a:pt x="44" y="743"/>
                    <a:pt x="43" y="743"/>
                    <a:pt x="42" y="743"/>
                  </a:cubicBezTo>
                  <a:cubicBezTo>
                    <a:pt x="39" y="743"/>
                    <a:pt x="37" y="742"/>
                    <a:pt x="35" y="741"/>
                  </a:cubicBezTo>
                  <a:cubicBezTo>
                    <a:pt x="34" y="740"/>
                    <a:pt x="33" y="739"/>
                    <a:pt x="31" y="740"/>
                  </a:cubicBezTo>
                  <a:cubicBezTo>
                    <a:pt x="29" y="741"/>
                    <a:pt x="26" y="744"/>
                    <a:pt x="24" y="746"/>
                  </a:cubicBezTo>
                  <a:cubicBezTo>
                    <a:pt x="20" y="750"/>
                    <a:pt x="17" y="754"/>
                    <a:pt x="13" y="756"/>
                  </a:cubicBezTo>
                  <a:cubicBezTo>
                    <a:pt x="9" y="757"/>
                    <a:pt x="5" y="757"/>
                    <a:pt x="2" y="756"/>
                  </a:cubicBezTo>
                  <a:cubicBezTo>
                    <a:pt x="1" y="756"/>
                    <a:pt x="1" y="756"/>
                    <a:pt x="0" y="756"/>
                  </a:cubicBezTo>
                  <a:cubicBezTo>
                    <a:pt x="0" y="760"/>
                    <a:pt x="2" y="762"/>
                    <a:pt x="6" y="765"/>
                  </a:cubicBezTo>
                  <a:cubicBezTo>
                    <a:pt x="9" y="767"/>
                    <a:pt x="12" y="769"/>
                    <a:pt x="13" y="773"/>
                  </a:cubicBezTo>
                  <a:cubicBezTo>
                    <a:pt x="18" y="785"/>
                    <a:pt x="19" y="798"/>
                    <a:pt x="20" y="820"/>
                  </a:cubicBezTo>
                  <a:cubicBezTo>
                    <a:pt x="21" y="825"/>
                    <a:pt x="21" y="830"/>
                    <a:pt x="22" y="834"/>
                  </a:cubicBezTo>
                  <a:cubicBezTo>
                    <a:pt x="23" y="843"/>
                    <a:pt x="24" y="849"/>
                    <a:pt x="24" y="854"/>
                  </a:cubicBezTo>
                  <a:cubicBezTo>
                    <a:pt x="24" y="855"/>
                    <a:pt x="24" y="856"/>
                    <a:pt x="23" y="856"/>
                  </a:cubicBezTo>
                  <a:cubicBezTo>
                    <a:pt x="19" y="861"/>
                    <a:pt x="15" y="861"/>
                    <a:pt x="11" y="861"/>
                  </a:cubicBezTo>
                  <a:cubicBezTo>
                    <a:pt x="8" y="861"/>
                    <a:pt x="6" y="862"/>
                    <a:pt x="4" y="863"/>
                  </a:cubicBezTo>
                  <a:cubicBezTo>
                    <a:pt x="4" y="864"/>
                    <a:pt x="5" y="865"/>
                    <a:pt x="7" y="865"/>
                  </a:cubicBezTo>
                  <a:cubicBezTo>
                    <a:pt x="11" y="867"/>
                    <a:pt x="17" y="870"/>
                    <a:pt x="17" y="878"/>
                  </a:cubicBezTo>
                  <a:cubicBezTo>
                    <a:pt x="17" y="880"/>
                    <a:pt x="16" y="882"/>
                    <a:pt x="14" y="886"/>
                  </a:cubicBezTo>
                  <a:cubicBezTo>
                    <a:pt x="14" y="888"/>
                    <a:pt x="12" y="893"/>
                    <a:pt x="12" y="894"/>
                  </a:cubicBezTo>
                  <a:cubicBezTo>
                    <a:pt x="14" y="898"/>
                    <a:pt x="17" y="900"/>
                    <a:pt x="19" y="902"/>
                  </a:cubicBezTo>
                  <a:cubicBezTo>
                    <a:pt x="21" y="904"/>
                    <a:pt x="23" y="906"/>
                    <a:pt x="25" y="909"/>
                  </a:cubicBezTo>
                  <a:cubicBezTo>
                    <a:pt x="26" y="911"/>
                    <a:pt x="27" y="913"/>
                    <a:pt x="27" y="915"/>
                  </a:cubicBezTo>
                  <a:cubicBezTo>
                    <a:pt x="29" y="918"/>
                    <a:pt x="30" y="921"/>
                    <a:pt x="34" y="925"/>
                  </a:cubicBezTo>
                  <a:cubicBezTo>
                    <a:pt x="35" y="925"/>
                    <a:pt x="35" y="927"/>
                    <a:pt x="35" y="928"/>
                  </a:cubicBezTo>
                  <a:cubicBezTo>
                    <a:pt x="30" y="936"/>
                    <a:pt x="24" y="944"/>
                    <a:pt x="20" y="949"/>
                  </a:cubicBezTo>
                  <a:cubicBezTo>
                    <a:pt x="20" y="949"/>
                    <a:pt x="21" y="950"/>
                    <a:pt x="21" y="950"/>
                  </a:cubicBezTo>
                  <a:cubicBezTo>
                    <a:pt x="22" y="951"/>
                    <a:pt x="24" y="953"/>
                    <a:pt x="24" y="956"/>
                  </a:cubicBezTo>
                  <a:cubicBezTo>
                    <a:pt x="23" y="957"/>
                    <a:pt x="23" y="958"/>
                    <a:pt x="22" y="958"/>
                  </a:cubicBezTo>
                  <a:cubicBezTo>
                    <a:pt x="18" y="960"/>
                    <a:pt x="15" y="963"/>
                    <a:pt x="15" y="965"/>
                  </a:cubicBezTo>
                  <a:cubicBezTo>
                    <a:pt x="15" y="965"/>
                    <a:pt x="15" y="966"/>
                    <a:pt x="16" y="967"/>
                  </a:cubicBezTo>
                  <a:cubicBezTo>
                    <a:pt x="18" y="968"/>
                    <a:pt x="20" y="969"/>
                    <a:pt x="21" y="969"/>
                  </a:cubicBezTo>
                  <a:cubicBezTo>
                    <a:pt x="22" y="969"/>
                    <a:pt x="23" y="969"/>
                    <a:pt x="24" y="968"/>
                  </a:cubicBezTo>
                  <a:cubicBezTo>
                    <a:pt x="25" y="968"/>
                    <a:pt x="27" y="967"/>
                    <a:pt x="30" y="967"/>
                  </a:cubicBezTo>
                  <a:cubicBezTo>
                    <a:pt x="33" y="968"/>
                    <a:pt x="34" y="970"/>
                    <a:pt x="35" y="971"/>
                  </a:cubicBezTo>
                  <a:cubicBezTo>
                    <a:pt x="36" y="972"/>
                    <a:pt x="36" y="973"/>
                    <a:pt x="37" y="973"/>
                  </a:cubicBezTo>
                  <a:cubicBezTo>
                    <a:pt x="38" y="973"/>
                    <a:pt x="39" y="973"/>
                    <a:pt x="41" y="973"/>
                  </a:cubicBezTo>
                  <a:cubicBezTo>
                    <a:pt x="43" y="972"/>
                    <a:pt x="45" y="972"/>
                    <a:pt x="47" y="972"/>
                  </a:cubicBezTo>
                  <a:cubicBezTo>
                    <a:pt x="49" y="972"/>
                    <a:pt x="51" y="973"/>
                    <a:pt x="53" y="973"/>
                  </a:cubicBezTo>
                  <a:cubicBezTo>
                    <a:pt x="54" y="974"/>
                    <a:pt x="55" y="974"/>
                    <a:pt x="55" y="974"/>
                  </a:cubicBezTo>
                  <a:cubicBezTo>
                    <a:pt x="62" y="971"/>
                    <a:pt x="62" y="971"/>
                    <a:pt x="62" y="971"/>
                  </a:cubicBezTo>
                  <a:cubicBezTo>
                    <a:pt x="63" y="971"/>
                    <a:pt x="65" y="971"/>
                    <a:pt x="65" y="972"/>
                  </a:cubicBezTo>
                  <a:cubicBezTo>
                    <a:pt x="74" y="985"/>
                    <a:pt x="74" y="985"/>
                    <a:pt x="74" y="985"/>
                  </a:cubicBezTo>
                  <a:cubicBezTo>
                    <a:pt x="74" y="986"/>
                    <a:pt x="74" y="986"/>
                    <a:pt x="74" y="986"/>
                  </a:cubicBezTo>
                  <a:cubicBezTo>
                    <a:pt x="75" y="989"/>
                    <a:pt x="75" y="992"/>
                    <a:pt x="73" y="994"/>
                  </a:cubicBezTo>
                  <a:cubicBezTo>
                    <a:pt x="71" y="996"/>
                    <a:pt x="68" y="997"/>
                    <a:pt x="65" y="996"/>
                  </a:cubicBezTo>
                  <a:cubicBezTo>
                    <a:pt x="64" y="996"/>
                    <a:pt x="64" y="996"/>
                    <a:pt x="64" y="996"/>
                  </a:cubicBezTo>
                  <a:cubicBezTo>
                    <a:pt x="64" y="998"/>
                    <a:pt x="64" y="1002"/>
                    <a:pt x="65" y="1004"/>
                  </a:cubicBezTo>
                  <a:cubicBezTo>
                    <a:pt x="65" y="1004"/>
                    <a:pt x="65" y="1004"/>
                    <a:pt x="65" y="1004"/>
                  </a:cubicBezTo>
                  <a:cubicBezTo>
                    <a:pt x="66" y="1004"/>
                    <a:pt x="67" y="1003"/>
                    <a:pt x="69" y="1003"/>
                  </a:cubicBezTo>
                  <a:cubicBezTo>
                    <a:pt x="71" y="1002"/>
                    <a:pt x="74" y="1001"/>
                    <a:pt x="77" y="1001"/>
                  </a:cubicBezTo>
                  <a:cubicBezTo>
                    <a:pt x="77" y="1001"/>
                    <a:pt x="78" y="1001"/>
                    <a:pt x="78" y="1002"/>
                  </a:cubicBezTo>
                  <a:cubicBezTo>
                    <a:pt x="78" y="1001"/>
                    <a:pt x="78" y="1001"/>
                    <a:pt x="78" y="1001"/>
                  </a:cubicBezTo>
                  <a:cubicBezTo>
                    <a:pt x="79" y="1002"/>
                    <a:pt x="80" y="1003"/>
                    <a:pt x="83" y="1006"/>
                  </a:cubicBezTo>
                  <a:cubicBezTo>
                    <a:pt x="86" y="1010"/>
                    <a:pt x="96" y="1025"/>
                    <a:pt x="94" y="1033"/>
                  </a:cubicBezTo>
                  <a:cubicBezTo>
                    <a:pt x="91" y="1047"/>
                    <a:pt x="95" y="1051"/>
                    <a:pt x="99" y="1055"/>
                  </a:cubicBezTo>
                  <a:cubicBezTo>
                    <a:pt x="101" y="1057"/>
                    <a:pt x="103" y="1059"/>
                    <a:pt x="104" y="1062"/>
                  </a:cubicBezTo>
                  <a:cubicBezTo>
                    <a:pt x="106" y="1068"/>
                    <a:pt x="104" y="1072"/>
                    <a:pt x="102" y="1076"/>
                  </a:cubicBezTo>
                  <a:cubicBezTo>
                    <a:pt x="101" y="1079"/>
                    <a:pt x="100" y="1081"/>
                    <a:pt x="100" y="1083"/>
                  </a:cubicBezTo>
                  <a:cubicBezTo>
                    <a:pt x="107" y="1092"/>
                    <a:pt x="115" y="1100"/>
                    <a:pt x="125" y="1105"/>
                  </a:cubicBezTo>
                  <a:cubicBezTo>
                    <a:pt x="126" y="1105"/>
                    <a:pt x="127" y="1107"/>
                    <a:pt x="127" y="1108"/>
                  </a:cubicBezTo>
                  <a:cubicBezTo>
                    <a:pt x="126" y="1112"/>
                    <a:pt x="126" y="1114"/>
                    <a:pt x="125" y="1118"/>
                  </a:cubicBezTo>
                  <a:cubicBezTo>
                    <a:pt x="125" y="1120"/>
                    <a:pt x="125" y="1122"/>
                    <a:pt x="125" y="1124"/>
                  </a:cubicBezTo>
                  <a:cubicBezTo>
                    <a:pt x="125" y="1125"/>
                    <a:pt x="125" y="1125"/>
                    <a:pt x="125" y="1126"/>
                  </a:cubicBezTo>
                  <a:cubicBezTo>
                    <a:pt x="120" y="1132"/>
                    <a:pt x="109" y="1149"/>
                    <a:pt x="116" y="1168"/>
                  </a:cubicBezTo>
                  <a:cubicBezTo>
                    <a:pt x="116" y="1169"/>
                    <a:pt x="116" y="1170"/>
                    <a:pt x="116" y="1170"/>
                  </a:cubicBezTo>
                  <a:cubicBezTo>
                    <a:pt x="115" y="1171"/>
                    <a:pt x="114" y="1177"/>
                    <a:pt x="116" y="1183"/>
                  </a:cubicBezTo>
                  <a:cubicBezTo>
                    <a:pt x="117" y="1187"/>
                    <a:pt x="119" y="1191"/>
                    <a:pt x="126" y="1194"/>
                  </a:cubicBezTo>
                  <a:cubicBezTo>
                    <a:pt x="127" y="1193"/>
                    <a:pt x="128" y="1192"/>
                    <a:pt x="129" y="1190"/>
                  </a:cubicBezTo>
                  <a:cubicBezTo>
                    <a:pt x="131" y="1187"/>
                    <a:pt x="133" y="1184"/>
                    <a:pt x="136" y="1183"/>
                  </a:cubicBezTo>
                  <a:cubicBezTo>
                    <a:pt x="139" y="1182"/>
                    <a:pt x="140" y="1182"/>
                    <a:pt x="141" y="1182"/>
                  </a:cubicBezTo>
                  <a:cubicBezTo>
                    <a:pt x="144" y="1182"/>
                    <a:pt x="144" y="1182"/>
                    <a:pt x="144" y="1182"/>
                  </a:cubicBezTo>
                  <a:cubicBezTo>
                    <a:pt x="145" y="1182"/>
                    <a:pt x="148" y="1182"/>
                    <a:pt x="155" y="1177"/>
                  </a:cubicBezTo>
                  <a:cubicBezTo>
                    <a:pt x="156" y="1177"/>
                    <a:pt x="156" y="1177"/>
                    <a:pt x="157" y="1177"/>
                  </a:cubicBezTo>
                  <a:cubicBezTo>
                    <a:pt x="159" y="1177"/>
                    <a:pt x="159" y="1177"/>
                    <a:pt x="159" y="1177"/>
                  </a:cubicBezTo>
                  <a:cubicBezTo>
                    <a:pt x="161" y="1177"/>
                    <a:pt x="161" y="1177"/>
                    <a:pt x="166" y="1169"/>
                  </a:cubicBezTo>
                  <a:cubicBezTo>
                    <a:pt x="166" y="1169"/>
                    <a:pt x="167" y="1168"/>
                    <a:pt x="168" y="1168"/>
                  </a:cubicBezTo>
                  <a:cubicBezTo>
                    <a:pt x="168" y="1168"/>
                    <a:pt x="169" y="1168"/>
                    <a:pt x="169" y="1168"/>
                  </a:cubicBezTo>
                  <a:cubicBezTo>
                    <a:pt x="172" y="1168"/>
                    <a:pt x="174" y="1171"/>
                    <a:pt x="175" y="1173"/>
                  </a:cubicBezTo>
                  <a:cubicBezTo>
                    <a:pt x="176" y="1176"/>
                    <a:pt x="177" y="1177"/>
                    <a:pt x="178" y="1177"/>
                  </a:cubicBezTo>
                  <a:cubicBezTo>
                    <a:pt x="179" y="1177"/>
                    <a:pt x="180" y="1178"/>
                    <a:pt x="181" y="1179"/>
                  </a:cubicBezTo>
                  <a:cubicBezTo>
                    <a:pt x="182" y="1180"/>
                    <a:pt x="182" y="1182"/>
                    <a:pt x="182" y="1184"/>
                  </a:cubicBezTo>
                  <a:cubicBezTo>
                    <a:pt x="183" y="1183"/>
                    <a:pt x="184" y="1183"/>
                    <a:pt x="185" y="1183"/>
                  </a:cubicBezTo>
                  <a:cubicBezTo>
                    <a:pt x="190" y="1182"/>
                    <a:pt x="193" y="1168"/>
                    <a:pt x="194" y="1160"/>
                  </a:cubicBezTo>
                  <a:cubicBezTo>
                    <a:pt x="196" y="1155"/>
                    <a:pt x="201" y="1153"/>
                    <a:pt x="206" y="1151"/>
                  </a:cubicBezTo>
                  <a:cubicBezTo>
                    <a:pt x="207" y="1150"/>
                    <a:pt x="209" y="1149"/>
                    <a:pt x="210" y="1148"/>
                  </a:cubicBezTo>
                  <a:cubicBezTo>
                    <a:pt x="212" y="1145"/>
                    <a:pt x="211" y="1144"/>
                    <a:pt x="211" y="1142"/>
                  </a:cubicBezTo>
                  <a:cubicBezTo>
                    <a:pt x="209" y="1137"/>
                    <a:pt x="209" y="1131"/>
                    <a:pt x="219" y="1110"/>
                  </a:cubicBezTo>
                  <a:cubicBezTo>
                    <a:pt x="220" y="1109"/>
                    <a:pt x="220" y="1109"/>
                    <a:pt x="221" y="1109"/>
                  </a:cubicBezTo>
                  <a:cubicBezTo>
                    <a:pt x="225" y="1108"/>
                    <a:pt x="229" y="1108"/>
                    <a:pt x="233" y="1108"/>
                  </a:cubicBezTo>
                  <a:cubicBezTo>
                    <a:pt x="246" y="1108"/>
                    <a:pt x="258" y="1112"/>
                    <a:pt x="265" y="1120"/>
                  </a:cubicBezTo>
                  <a:cubicBezTo>
                    <a:pt x="270" y="1126"/>
                    <a:pt x="273" y="1133"/>
                    <a:pt x="273" y="1142"/>
                  </a:cubicBezTo>
                  <a:cubicBezTo>
                    <a:pt x="276" y="1142"/>
                    <a:pt x="281" y="1141"/>
                    <a:pt x="284" y="1138"/>
                  </a:cubicBezTo>
                  <a:cubicBezTo>
                    <a:pt x="285" y="1137"/>
                    <a:pt x="287" y="1137"/>
                    <a:pt x="288" y="1138"/>
                  </a:cubicBezTo>
                  <a:cubicBezTo>
                    <a:pt x="290" y="1139"/>
                    <a:pt x="290" y="1140"/>
                    <a:pt x="290" y="1140"/>
                  </a:cubicBezTo>
                  <a:cubicBezTo>
                    <a:pt x="291" y="1139"/>
                    <a:pt x="291" y="1137"/>
                    <a:pt x="291" y="1137"/>
                  </a:cubicBezTo>
                  <a:cubicBezTo>
                    <a:pt x="292" y="1136"/>
                    <a:pt x="292" y="1135"/>
                    <a:pt x="292" y="1134"/>
                  </a:cubicBezTo>
                  <a:cubicBezTo>
                    <a:pt x="293" y="1133"/>
                    <a:pt x="294" y="1132"/>
                    <a:pt x="295" y="1132"/>
                  </a:cubicBezTo>
                  <a:cubicBezTo>
                    <a:pt x="296" y="1132"/>
                    <a:pt x="296" y="1132"/>
                    <a:pt x="296" y="1132"/>
                  </a:cubicBezTo>
                  <a:cubicBezTo>
                    <a:pt x="301" y="1132"/>
                    <a:pt x="305" y="1134"/>
                    <a:pt x="307" y="1137"/>
                  </a:cubicBezTo>
                  <a:cubicBezTo>
                    <a:pt x="310" y="1140"/>
                    <a:pt x="311" y="1146"/>
                    <a:pt x="309" y="1153"/>
                  </a:cubicBezTo>
                  <a:cubicBezTo>
                    <a:pt x="309" y="1153"/>
                    <a:pt x="309" y="1153"/>
                    <a:pt x="309" y="1153"/>
                  </a:cubicBezTo>
                  <a:cubicBezTo>
                    <a:pt x="310" y="1153"/>
                    <a:pt x="310" y="1153"/>
                    <a:pt x="310" y="1153"/>
                  </a:cubicBezTo>
                  <a:cubicBezTo>
                    <a:pt x="316" y="1153"/>
                    <a:pt x="319" y="1156"/>
                    <a:pt x="320" y="1168"/>
                  </a:cubicBezTo>
                  <a:cubicBezTo>
                    <a:pt x="320" y="1169"/>
                    <a:pt x="321" y="1170"/>
                    <a:pt x="323" y="1171"/>
                  </a:cubicBezTo>
                  <a:cubicBezTo>
                    <a:pt x="326" y="1173"/>
                    <a:pt x="332" y="1177"/>
                    <a:pt x="326" y="1187"/>
                  </a:cubicBezTo>
                  <a:cubicBezTo>
                    <a:pt x="326" y="1188"/>
                    <a:pt x="325" y="1189"/>
                    <a:pt x="324" y="1190"/>
                  </a:cubicBezTo>
                  <a:cubicBezTo>
                    <a:pt x="323" y="1191"/>
                    <a:pt x="322" y="1193"/>
                    <a:pt x="322" y="1193"/>
                  </a:cubicBezTo>
                  <a:cubicBezTo>
                    <a:pt x="321" y="1194"/>
                    <a:pt x="320" y="1195"/>
                    <a:pt x="319" y="1195"/>
                  </a:cubicBezTo>
                  <a:cubicBezTo>
                    <a:pt x="319" y="1195"/>
                    <a:pt x="319" y="1195"/>
                    <a:pt x="319" y="1195"/>
                  </a:cubicBezTo>
                  <a:cubicBezTo>
                    <a:pt x="315" y="1195"/>
                    <a:pt x="313" y="1193"/>
                    <a:pt x="311" y="1191"/>
                  </a:cubicBezTo>
                  <a:cubicBezTo>
                    <a:pt x="309" y="1189"/>
                    <a:pt x="307" y="1187"/>
                    <a:pt x="305" y="1187"/>
                  </a:cubicBezTo>
                  <a:cubicBezTo>
                    <a:pt x="303" y="1187"/>
                    <a:pt x="301" y="1188"/>
                    <a:pt x="299" y="1190"/>
                  </a:cubicBezTo>
                  <a:cubicBezTo>
                    <a:pt x="297" y="1191"/>
                    <a:pt x="296" y="1194"/>
                    <a:pt x="300" y="1204"/>
                  </a:cubicBezTo>
                  <a:cubicBezTo>
                    <a:pt x="301" y="1208"/>
                    <a:pt x="298" y="1211"/>
                    <a:pt x="296" y="1213"/>
                  </a:cubicBezTo>
                  <a:cubicBezTo>
                    <a:pt x="295" y="1214"/>
                    <a:pt x="294" y="1215"/>
                    <a:pt x="294" y="1216"/>
                  </a:cubicBezTo>
                  <a:cubicBezTo>
                    <a:pt x="294" y="1217"/>
                    <a:pt x="295" y="1219"/>
                    <a:pt x="297" y="1220"/>
                  </a:cubicBezTo>
                  <a:cubicBezTo>
                    <a:pt x="298" y="1222"/>
                    <a:pt x="298" y="1222"/>
                    <a:pt x="299" y="1223"/>
                  </a:cubicBezTo>
                  <a:cubicBezTo>
                    <a:pt x="299" y="1224"/>
                    <a:pt x="299" y="1225"/>
                    <a:pt x="299" y="1226"/>
                  </a:cubicBezTo>
                  <a:cubicBezTo>
                    <a:pt x="299" y="1228"/>
                    <a:pt x="299" y="1232"/>
                    <a:pt x="300" y="1233"/>
                  </a:cubicBezTo>
                  <a:cubicBezTo>
                    <a:pt x="300" y="1233"/>
                    <a:pt x="300" y="1233"/>
                    <a:pt x="300" y="1233"/>
                  </a:cubicBezTo>
                  <a:cubicBezTo>
                    <a:pt x="301" y="1233"/>
                    <a:pt x="301" y="1233"/>
                    <a:pt x="302" y="1233"/>
                  </a:cubicBezTo>
                  <a:cubicBezTo>
                    <a:pt x="302" y="1233"/>
                    <a:pt x="302" y="1233"/>
                    <a:pt x="303" y="1233"/>
                  </a:cubicBezTo>
                  <a:cubicBezTo>
                    <a:pt x="309" y="1233"/>
                    <a:pt x="310" y="1239"/>
                    <a:pt x="311" y="1248"/>
                  </a:cubicBezTo>
                  <a:cubicBezTo>
                    <a:pt x="311" y="1248"/>
                    <a:pt x="311" y="1249"/>
                    <a:pt x="311" y="1249"/>
                  </a:cubicBezTo>
                  <a:cubicBezTo>
                    <a:pt x="309" y="1255"/>
                    <a:pt x="280" y="1263"/>
                    <a:pt x="271" y="1265"/>
                  </a:cubicBezTo>
                  <a:cubicBezTo>
                    <a:pt x="268" y="1272"/>
                    <a:pt x="271" y="1279"/>
                    <a:pt x="276" y="1287"/>
                  </a:cubicBezTo>
                  <a:cubicBezTo>
                    <a:pt x="278" y="1290"/>
                    <a:pt x="280" y="1294"/>
                    <a:pt x="281" y="1299"/>
                  </a:cubicBezTo>
                  <a:cubicBezTo>
                    <a:pt x="283" y="1302"/>
                    <a:pt x="284" y="1305"/>
                    <a:pt x="285" y="1308"/>
                  </a:cubicBezTo>
                  <a:cubicBezTo>
                    <a:pt x="288" y="1314"/>
                    <a:pt x="291" y="1322"/>
                    <a:pt x="293" y="1324"/>
                  </a:cubicBezTo>
                  <a:cubicBezTo>
                    <a:pt x="295" y="1325"/>
                    <a:pt x="297" y="1325"/>
                    <a:pt x="299" y="1325"/>
                  </a:cubicBezTo>
                  <a:cubicBezTo>
                    <a:pt x="306" y="1327"/>
                    <a:pt x="313" y="1328"/>
                    <a:pt x="318" y="1334"/>
                  </a:cubicBezTo>
                  <a:cubicBezTo>
                    <a:pt x="322" y="1341"/>
                    <a:pt x="320" y="1355"/>
                    <a:pt x="319" y="1359"/>
                  </a:cubicBezTo>
                  <a:cubicBezTo>
                    <a:pt x="319" y="1360"/>
                    <a:pt x="319" y="1360"/>
                    <a:pt x="318" y="1361"/>
                  </a:cubicBezTo>
                  <a:cubicBezTo>
                    <a:pt x="314" y="1364"/>
                    <a:pt x="309" y="1366"/>
                    <a:pt x="304" y="1368"/>
                  </a:cubicBezTo>
                  <a:cubicBezTo>
                    <a:pt x="299" y="1369"/>
                    <a:pt x="295" y="1371"/>
                    <a:pt x="292" y="1374"/>
                  </a:cubicBezTo>
                  <a:cubicBezTo>
                    <a:pt x="290" y="1376"/>
                    <a:pt x="289" y="1379"/>
                    <a:pt x="287" y="1382"/>
                  </a:cubicBezTo>
                  <a:cubicBezTo>
                    <a:pt x="285" y="1387"/>
                    <a:pt x="282" y="1392"/>
                    <a:pt x="277" y="1397"/>
                  </a:cubicBezTo>
                  <a:cubicBezTo>
                    <a:pt x="275" y="1399"/>
                    <a:pt x="271" y="1402"/>
                    <a:pt x="268" y="1404"/>
                  </a:cubicBezTo>
                  <a:cubicBezTo>
                    <a:pt x="263" y="1406"/>
                    <a:pt x="259" y="1409"/>
                    <a:pt x="257" y="1413"/>
                  </a:cubicBezTo>
                  <a:cubicBezTo>
                    <a:pt x="259" y="1414"/>
                    <a:pt x="262" y="1416"/>
                    <a:pt x="265" y="1418"/>
                  </a:cubicBezTo>
                  <a:cubicBezTo>
                    <a:pt x="270" y="1421"/>
                    <a:pt x="277" y="1425"/>
                    <a:pt x="278" y="1431"/>
                  </a:cubicBezTo>
                  <a:cubicBezTo>
                    <a:pt x="279" y="1438"/>
                    <a:pt x="266" y="1459"/>
                    <a:pt x="266" y="1459"/>
                  </a:cubicBezTo>
                  <a:cubicBezTo>
                    <a:pt x="266" y="1459"/>
                    <a:pt x="266" y="1460"/>
                    <a:pt x="265" y="1460"/>
                  </a:cubicBezTo>
                  <a:cubicBezTo>
                    <a:pt x="262" y="1463"/>
                    <a:pt x="258" y="1464"/>
                    <a:pt x="255" y="1464"/>
                  </a:cubicBezTo>
                  <a:cubicBezTo>
                    <a:pt x="254" y="1464"/>
                    <a:pt x="253" y="1464"/>
                    <a:pt x="252" y="1465"/>
                  </a:cubicBezTo>
                  <a:cubicBezTo>
                    <a:pt x="251" y="1465"/>
                    <a:pt x="250" y="1466"/>
                    <a:pt x="249" y="1467"/>
                  </a:cubicBezTo>
                  <a:cubicBezTo>
                    <a:pt x="249" y="1468"/>
                    <a:pt x="247" y="1469"/>
                    <a:pt x="245" y="1470"/>
                  </a:cubicBezTo>
                  <a:cubicBezTo>
                    <a:pt x="244" y="1471"/>
                    <a:pt x="241" y="1471"/>
                    <a:pt x="239" y="1470"/>
                  </a:cubicBezTo>
                  <a:cubicBezTo>
                    <a:pt x="237" y="1470"/>
                    <a:pt x="237" y="1470"/>
                    <a:pt x="237" y="1470"/>
                  </a:cubicBezTo>
                  <a:cubicBezTo>
                    <a:pt x="236" y="1470"/>
                    <a:pt x="235" y="1470"/>
                    <a:pt x="234" y="1470"/>
                  </a:cubicBezTo>
                  <a:cubicBezTo>
                    <a:pt x="233" y="1471"/>
                    <a:pt x="232" y="1472"/>
                    <a:pt x="232" y="1473"/>
                  </a:cubicBezTo>
                  <a:cubicBezTo>
                    <a:pt x="231" y="1475"/>
                    <a:pt x="231" y="1478"/>
                    <a:pt x="228" y="1479"/>
                  </a:cubicBezTo>
                  <a:cubicBezTo>
                    <a:pt x="227" y="1481"/>
                    <a:pt x="223" y="1481"/>
                    <a:pt x="221" y="1481"/>
                  </a:cubicBezTo>
                  <a:cubicBezTo>
                    <a:pt x="219" y="1481"/>
                    <a:pt x="217" y="1481"/>
                    <a:pt x="216" y="1482"/>
                  </a:cubicBezTo>
                  <a:cubicBezTo>
                    <a:pt x="213" y="1484"/>
                    <a:pt x="212" y="1486"/>
                    <a:pt x="211" y="1488"/>
                  </a:cubicBezTo>
                  <a:cubicBezTo>
                    <a:pt x="210" y="1490"/>
                    <a:pt x="209" y="1492"/>
                    <a:pt x="206" y="1494"/>
                  </a:cubicBezTo>
                  <a:cubicBezTo>
                    <a:pt x="205" y="1496"/>
                    <a:pt x="204" y="1496"/>
                    <a:pt x="202" y="1497"/>
                  </a:cubicBezTo>
                  <a:cubicBezTo>
                    <a:pt x="200" y="1498"/>
                    <a:pt x="198" y="1498"/>
                    <a:pt x="197" y="1500"/>
                  </a:cubicBezTo>
                  <a:cubicBezTo>
                    <a:pt x="196" y="1500"/>
                    <a:pt x="195" y="1501"/>
                    <a:pt x="194" y="1503"/>
                  </a:cubicBezTo>
                  <a:cubicBezTo>
                    <a:pt x="193" y="1505"/>
                    <a:pt x="191" y="1508"/>
                    <a:pt x="189" y="1510"/>
                  </a:cubicBezTo>
                  <a:cubicBezTo>
                    <a:pt x="189" y="1510"/>
                    <a:pt x="188" y="1510"/>
                    <a:pt x="188" y="1510"/>
                  </a:cubicBezTo>
                  <a:cubicBezTo>
                    <a:pt x="186" y="1511"/>
                    <a:pt x="184" y="1510"/>
                    <a:pt x="181" y="1510"/>
                  </a:cubicBezTo>
                  <a:cubicBezTo>
                    <a:pt x="178" y="1509"/>
                    <a:pt x="175" y="1508"/>
                    <a:pt x="172" y="1509"/>
                  </a:cubicBezTo>
                  <a:cubicBezTo>
                    <a:pt x="170" y="1510"/>
                    <a:pt x="168" y="1512"/>
                    <a:pt x="165" y="1514"/>
                  </a:cubicBezTo>
                  <a:cubicBezTo>
                    <a:pt x="163" y="1517"/>
                    <a:pt x="160" y="1520"/>
                    <a:pt x="156" y="1521"/>
                  </a:cubicBezTo>
                  <a:cubicBezTo>
                    <a:pt x="150" y="1523"/>
                    <a:pt x="147" y="1524"/>
                    <a:pt x="144" y="1524"/>
                  </a:cubicBezTo>
                  <a:cubicBezTo>
                    <a:pt x="141" y="1524"/>
                    <a:pt x="141" y="1524"/>
                    <a:pt x="141" y="1524"/>
                  </a:cubicBezTo>
                  <a:cubicBezTo>
                    <a:pt x="136" y="1524"/>
                    <a:pt x="134" y="1525"/>
                    <a:pt x="134" y="1526"/>
                  </a:cubicBezTo>
                  <a:cubicBezTo>
                    <a:pt x="132" y="1529"/>
                    <a:pt x="132" y="1530"/>
                    <a:pt x="134" y="1531"/>
                  </a:cubicBezTo>
                  <a:cubicBezTo>
                    <a:pt x="135" y="1531"/>
                    <a:pt x="138" y="1533"/>
                    <a:pt x="137" y="1538"/>
                  </a:cubicBezTo>
                  <a:cubicBezTo>
                    <a:pt x="136" y="1541"/>
                    <a:pt x="134" y="1542"/>
                    <a:pt x="133" y="1543"/>
                  </a:cubicBezTo>
                  <a:cubicBezTo>
                    <a:pt x="132" y="1544"/>
                    <a:pt x="132" y="1545"/>
                    <a:pt x="131" y="1547"/>
                  </a:cubicBezTo>
                  <a:cubicBezTo>
                    <a:pt x="133" y="1549"/>
                    <a:pt x="131" y="1552"/>
                    <a:pt x="129" y="1555"/>
                  </a:cubicBezTo>
                  <a:cubicBezTo>
                    <a:pt x="129" y="1556"/>
                    <a:pt x="127" y="1558"/>
                    <a:pt x="127" y="1559"/>
                  </a:cubicBezTo>
                  <a:cubicBezTo>
                    <a:pt x="128" y="1560"/>
                    <a:pt x="131" y="1560"/>
                    <a:pt x="133" y="1559"/>
                  </a:cubicBezTo>
                  <a:cubicBezTo>
                    <a:pt x="137" y="1559"/>
                    <a:pt x="140" y="1558"/>
                    <a:pt x="142" y="1560"/>
                  </a:cubicBezTo>
                  <a:cubicBezTo>
                    <a:pt x="143" y="1560"/>
                    <a:pt x="143" y="1561"/>
                    <a:pt x="143" y="1562"/>
                  </a:cubicBezTo>
                  <a:cubicBezTo>
                    <a:pt x="144" y="1571"/>
                    <a:pt x="135" y="1574"/>
                    <a:pt x="128" y="1576"/>
                  </a:cubicBezTo>
                  <a:cubicBezTo>
                    <a:pt x="125" y="1577"/>
                    <a:pt x="121" y="1578"/>
                    <a:pt x="120" y="1580"/>
                  </a:cubicBezTo>
                  <a:cubicBezTo>
                    <a:pt x="120" y="1581"/>
                    <a:pt x="121" y="1584"/>
                    <a:pt x="121" y="1587"/>
                  </a:cubicBezTo>
                  <a:cubicBezTo>
                    <a:pt x="122" y="1589"/>
                    <a:pt x="122" y="1592"/>
                    <a:pt x="123" y="1596"/>
                  </a:cubicBezTo>
                  <a:cubicBezTo>
                    <a:pt x="123" y="1597"/>
                    <a:pt x="122" y="1598"/>
                    <a:pt x="121" y="1598"/>
                  </a:cubicBezTo>
                  <a:cubicBezTo>
                    <a:pt x="124" y="1600"/>
                    <a:pt x="126" y="1602"/>
                    <a:pt x="128" y="1604"/>
                  </a:cubicBezTo>
                  <a:cubicBezTo>
                    <a:pt x="133" y="1610"/>
                    <a:pt x="139" y="1616"/>
                    <a:pt x="151" y="1616"/>
                  </a:cubicBezTo>
                  <a:cubicBezTo>
                    <a:pt x="151" y="1616"/>
                    <a:pt x="151" y="1616"/>
                    <a:pt x="151" y="1616"/>
                  </a:cubicBezTo>
                  <a:cubicBezTo>
                    <a:pt x="153" y="1616"/>
                    <a:pt x="156" y="1616"/>
                    <a:pt x="160" y="1615"/>
                  </a:cubicBezTo>
                  <a:cubicBezTo>
                    <a:pt x="162" y="1615"/>
                    <a:pt x="163" y="1614"/>
                    <a:pt x="165" y="1614"/>
                  </a:cubicBezTo>
                  <a:cubicBezTo>
                    <a:pt x="169" y="1614"/>
                    <a:pt x="171" y="1615"/>
                    <a:pt x="174" y="1616"/>
                  </a:cubicBezTo>
                  <a:cubicBezTo>
                    <a:pt x="176" y="1617"/>
                    <a:pt x="178" y="1618"/>
                    <a:pt x="181" y="1618"/>
                  </a:cubicBezTo>
                  <a:cubicBezTo>
                    <a:pt x="182" y="1618"/>
                    <a:pt x="182" y="1618"/>
                    <a:pt x="182" y="1618"/>
                  </a:cubicBezTo>
                  <a:cubicBezTo>
                    <a:pt x="185" y="1618"/>
                    <a:pt x="187" y="1617"/>
                    <a:pt x="189" y="1615"/>
                  </a:cubicBezTo>
                  <a:cubicBezTo>
                    <a:pt x="190" y="1614"/>
                    <a:pt x="192" y="1613"/>
                    <a:pt x="194" y="1613"/>
                  </a:cubicBezTo>
                  <a:cubicBezTo>
                    <a:pt x="196" y="1613"/>
                    <a:pt x="198" y="1614"/>
                    <a:pt x="200" y="1615"/>
                  </a:cubicBezTo>
                  <a:cubicBezTo>
                    <a:pt x="203" y="1616"/>
                    <a:pt x="205" y="1617"/>
                    <a:pt x="208" y="1617"/>
                  </a:cubicBezTo>
                  <a:cubicBezTo>
                    <a:pt x="208" y="1617"/>
                    <a:pt x="209" y="1617"/>
                    <a:pt x="209" y="1617"/>
                  </a:cubicBezTo>
                  <a:cubicBezTo>
                    <a:pt x="215" y="1616"/>
                    <a:pt x="219" y="1612"/>
                    <a:pt x="222" y="1608"/>
                  </a:cubicBezTo>
                  <a:cubicBezTo>
                    <a:pt x="226" y="1605"/>
                    <a:pt x="229" y="1601"/>
                    <a:pt x="234" y="1600"/>
                  </a:cubicBezTo>
                  <a:cubicBezTo>
                    <a:pt x="238" y="1598"/>
                    <a:pt x="242" y="1598"/>
                    <a:pt x="246" y="1597"/>
                  </a:cubicBezTo>
                  <a:cubicBezTo>
                    <a:pt x="252" y="1597"/>
                    <a:pt x="258" y="1596"/>
                    <a:pt x="263" y="1593"/>
                  </a:cubicBezTo>
                  <a:cubicBezTo>
                    <a:pt x="268" y="1588"/>
                    <a:pt x="269" y="1583"/>
                    <a:pt x="271" y="1578"/>
                  </a:cubicBezTo>
                  <a:cubicBezTo>
                    <a:pt x="272" y="1574"/>
                    <a:pt x="273" y="1571"/>
                    <a:pt x="275" y="1569"/>
                  </a:cubicBezTo>
                  <a:cubicBezTo>
                    <a:pt x="278" y="1565"/>
                    <a:pt x="281" y="1564"/>
                    <a:pt x="284" y="1563"/>
                  </a:cubicBezTo>
                  <a:cubicBezTo>
                    <a:pt x="286" y="1562"/>
                    <a:pt x="288" y="1561"/>
                    <a:pt x="291" y="1559"/>
                  </a:cubicBezTo>
                  <a:cubicBezTo>
                    <a:pt x="293" y="1558"/>
                    <a:pt x="295" y="1556"/>
                    <a:pt x="296" y="1554"/>
                  </a:cubicBezTo>
                  <a:cubicBezTo>
                    <a:pt x="298" y="1552"/>
                    <a:pt x="300" y="1550"/>
                    <a:pt x="304" y="1549"/>
                  </a:cubicBezTo>
                  <a:cubicBezTo>
                    <a:pt x="309" y="1549"/>
                    <a:pt x="314" y="1552"/>
                    <a:pt x="319" y="1555"/>
                  </a:cubicBezTo>
                  <a:cubicBezTo>
                    <a:pt x="324" y="1557"/>
                    <a:pt x="328" y="1560"/>
                    <a:pt x="333" y="1561"/>
                  </a:cubicBezTo>
                  <a:cubicBezTo>
                    <a:pt x="339" y="1560"/>
                    <a:pt x="343" y="1557"/>
                    <a:pt x="346" y="1554"/>
                  </a:cubicBezTo>
                  <a:cubicBezTo>
                    <a:pt x="349" y="1552"/>
                    <a:pt x="351" y="1550"/>
                    <a:pt x="353" y="1550"/>
                  </a:cubicBezTo>
                  <a:cubicBezTo>
                    <a:pt x="361" y="1550"/>
                    <a:pt x="368" y="1553"/>
                    <a:pt x="374" y="1556"/>
                  </a:cubicBezTo>
                  <a:cubicBezTo>
                    <a:pt x="380" y="1559"/>
                    <a:pt x="387" y="1563"/>
                    <a:pt x="395" y="1563"/>
                  </a:cubicBezTo>
                  <a:cubicBezTo>
                    <a:pt x="398" y="1563"/>
                    <a:pt x="402" y="1562"/>
                    <a:pt x="405" y="1561"/>
                  </a:cubicBezTo>
                  <a:cubicBezTo>
                    <a:pt x="407" y="1560"/>
                    <a:pt x="408" y="1558"/>
                    <a:pt x="409" y="1554"/>
                  </a:cubicBezTo>
                  <a:cubicBezTo>
                    <a:pt x="411" y="1551"/>
                    <a:pt x="412" y="1547"/>
                    <a:pt x="414" y="1545"/>
                  </a:cubicBezTo>
                  <a:cubicBezTo>
                    <a:pt x="416" y="1543"/>
                    <a:pt x="420" y="1542"/>
                    <a:pt x="423" y="1540"/>
                  </a:cubicBezTo>
                  <a:cubicBezTo>
                    <a:pt x="430" y="1538"/>
                    <a:pt x="437" y="1535"/>
                    <a:pt x="438" y="1529"/>
                  </a:cubicBezTo>
                  <a:cubicBezTo>
                    <a:pt x="439" y="1522"/>
                    <a:pt x="436" y="1519"/>
                    <a:pt x="433" y="1516"/>
                  </a:cubicBezTo>
                  <a:cubicBezTo>
                    <a:pt x="432" y="1514"/>
                    <a:pt x="430" y="1513"/>
                    <a:pt x="430" y="1511"/>
                  </a:cubicBezTo>
                  <a:cubicBezTo>
                    <a:pt x="428" y="1505"/>
                    <a:pt x="431" y="1490"/>
                    <a:pt x="433" y="1480"/>
                  </a:cubicBezTo>
                  <a:cubicBezTo>
                    <a:pt x="433" y="1477"/>
                    <a:pt x="434" y="1475"/>
                    <a:pt x="434" y="1473"/>
                  </a:cubicBezTo>
                  <a:cubicBezTo>
                    <a:pt x="434" y="1466"/>
                    <a:pt x="437" y="1460"/>
                    <a:pt x="440" y="1454"/>
                  </a:cubicBezTo>
                  <a:cubicBezTo>
                    <a:pt x="441" y="1451"/>
                    <a:pt x="442" y="1449"/>
                    <a:pt x="443" y="1446"/>
                  </a:cubicBezTo>
                  <a:cubicBezTo>
                    <a:pt x="446" y="1427"/>
                    <a:pt x="442" y="1417"/>
                    <a:pt x="437" y="1411"/>
                  </a:cubicBezTo>
                  <a:cubicBezTo>
                    <a:pt x="437" y="1411"/>
                    <a:pt x="437" y="1411"/>
                    <a:pt x="436" y="1411"/>
                  </a:cubicBezTo>
                  <a:cubicBezTo>
                    <a:pt x="434" y="1410"/>
                    <a:pt x="434" y="1410"/>
                    <a:pt x="434" y="1410"/>
                  </a:cubicBezTo>
                  <a:cubicBezTo>
                    <a:pt x="429" y="1408"/>
                    <a:pt x="423" y="1406"/>
                    <a:pt x="422" y="1402"/>
                  </a:cubicBezTo>
                  <a:cubicBezTo>
                    <a:pt x="420" y="1397"/>
                    <a:pt x="435" y="1387"/>
                    <a:pt x="444" y="1381"/>
                  </a:cubicBezTo>
                  <a:cubicBezTo>
                    <a:pt x="448" y="1378"/>
                    <a:pt x="451" y="1376"/>
                    <a:pt x="452" y="1375"/>
                  </a:cubicBezTo>
                  <a:cubicBezTo>
                    <a:pt x="456" y="1373"/>
                    <a:pt x="457" y="1371"/>
                    <a:pt x="459" y="1369"/>
                  </a:cubicBezTo>
                  <a:cubicBezTo>
                    <a:pt x="460" y="1367"/>
                    <a:pt x="461" y="1366"/>
                    <a:pt x="463" y="1365"/>
                  </a:cubicBezTo>
                  <a:cubicBezTo>
                    <a:pt x="463" y="1365"/>
                    <a:pt x="463" y="1365"/>
                    <a:pt x="463" y="1365"/>
                  </a:cubicBezTo>
                  <a:cubicBezTo>
                    <a:pt x="463" y="1365"/>
                    <a:pt x="463" y="1365"/>
                    <a:pt x="463" y="1365"/>
                  </a:cubicBezTo>
                  <a:cubicBezTo>
                    <a:pt x="463" y="1365"/>
                    <a:pt x="463" y="1365"/>
                    <a:pt x="464" y="1365"/>
                  </a:cubicBezTo>
                  <a:cubicBezTo>
                    <a:pt x="466" y="1364"/>
                    <a:pt x="468" y="1363"/>
                    <a:pt x="470" y="1363"/>
                  </a:cubicBezTo>
                  <a:cubicBezTo>
                    <a:pt x="471" y="1363"/>
                    <a:pt x="472" y="1364"/>
                    <a:pt x="473" y="1364"/>
                  </a:cubicBezTo>
                  <a:cubicBezTo>
                    <a:pt x="474" y="1364"/>
                    <a:pt x="475" y="1364"/>
                    <a:pt x="476" y="1364"/>
                  </a:cubicBezTo>
                  <a:cubicBezTo>
                    <a:pt x="478" y="1364"/>
                    <a:pt x="480" y="1363"/>
                    <a:pt x="482" y="1363"/>
                  </a:cubicBezTo>
                  <a:cubicBezTo>
                    <a:pt x="482" y="1363"/>
                    <a:pt x="482" y="1363"/>
                    <a:pt x="482" y="1363"/>
                  </a:cubicBezTo>
                  <a:cubicBezTo>
                    <a:pt x="484" y="1362"/>
                    <a:pt x="486" y="1360"/>
                    <a:pt x="488" y="1358"/>
                  </a:cubicBezTo>
                  <a:cubicBezTo>
                    <a:pt x="491" y="1355"/>
                    <a:pt x="494" y="1352"/>
                    <a:pt x="497" y="1351"/>
                  </a:cubicBezTo>
                  <a:cubicBezTo>
                    <a:pt x="498" y="1351"/>
                    <a:pt x="499" y="1351"/>
                    <a:pt x="500" y="1351"/>
                  </a:cubicBezTo>
                  <a:cubicBezTo>
                    <a:pt x="503" y="1351"/>
                    <a:pt x="506" y="1352"/>
                    <a:pt x="510" y="1353"/>
                  </a:cubicBezTo>
                  <a:cubicBezTo>
                    <a:pt x="512" y="1354"/>
                    <a:pt x="515" y="1355"/>
                    <a:pt x="518" y="1355"/>
                  </a:cubicBezTo>
                  <a:cubicBezTo>
                    <a:pt x="519" y="1356"/>
                    <a:pt x="521" y="1356"/>
                    <a:pt x="522" y="1356"/>
                  </a:cubicBezTo>
                  <a:cubicBezTo>
                    <a:pt x="524" y="1356"/>
                    <a:pt x="526" y="1357"/>
                    <a:pt x="528" y="1357"/>
                  </a:cubicBezTo>
                  <a:cubicBezTo>
                    <a:pt x="532" y="1357"/>
                    <a:pt x="534" y="1355"/>
                    <a:pt x="535" y="1351"/>
                  </a:cubicBezTo>
                  <a:cubicBezTo>
                    <a:pt x="538" y="1352"/>
                    <a:pt x="541" y="1352"/>
                    <a:pt x="543" y="1353"/>
                  </a:cubicBezTo>
                  <a:cubicBezTo>
                    <a:pt x="547" y="1353"/>
                    <a:pt x="550" y="1354"/>
                    <a:pt x="554" y="1354"/>
                  </a:cubicBezTo>
                  <a:cubicBezTo>
                    <a:pt x="555" y="1354"/>
                    <a:pt x="556" y="1354"/>
                    <a:pt x="557" y="1354"/>
                  </a:cubicBezTo>
                  <a:cubicBezTo>
                    <a:pt x="563" y="1359"/>
                    <a:pt x="568" y="1363"/>
                    <a:pt x="577" y="1368"/>
                  </a:cubicBezTo>
                  <a:cubicBezTo>
                    <a:pt x="578" y="1369"/>
                    <a:pt x="579" y="1371"/>
                    <a:pt x="580" y="1373"/>
                  </a:cubicBezTo>
                  <a:cubicBezTo>
                    <a:pt x="580" y="1375"/>
                    <a:pt x="581" y="1377"/>
                    <a:pt x="583" y="1378"/>
                  </a:cubicBezTo>
                  <a:cubicBezTo>
                    <a:pt x="584" y="1379"/>
                    <a:pt x="585" y="1379"/>
                    <a:pt x="587" y="1379"/>
                  </a:cubicBezTo>
                  <a:cubicBezTo>
                    <a:pt x="588" y="1379"/>
                    <a:pt x="590" y="1379"/>
                    <a:pt x="591" y="1381"/>
                  </a:cubicBezTo>
                  <a:cubicBezTo>
                    <a:pt x="592" y="1383"/>
                    <a:pt x="593" y="1384"/>
                    <a:pt x="594" y="1386"/>
                  </a:cubicBezTo>
                  <a:cubicBezTo>
                    <a:pt x="595" y="1388"/>
                    <a:pt x="595" y="1389"/>
                    <a:pt x="597" y="1392"/>
                  </a:cubicBezTo>
                  <a:cubicBezTo>
                    <a:pt x="597" y="1392"/>
                    <a:pt x="598" y="1393"/>
                    <a:pt x="599" y="1394"/>
                  </a:cubicBezTo>
                  <a:cubicBezTo>
                    <a:pt x="602" y="1397"/>
                    <a:pt x="606" y="1400"/>
                    <a:pt x="606" y="1406"/>
                  </a:cubicBezTo>
                  <a:cubicBezTo>
                    <a:pt x="606" y="1406"/>
                    <a:pt x="606" y="1407"/>
                    <a:pt x="607" y="1407"/>
                  </a:cubicBezTo>
                  <a:cubicBezTo>
                    <a:pt x="610" y="1408"/>
                    <a:pt x="612" y="1408"/>
                    <a:pt x="613" y="1409"/>
                  </a:cubicBezTo>
                  <a:cubicBezTo>
                    <a:pt x="617" y="1410"/>
                    <a:pt x="617" y="1410"/>
                    <a:pt x="619" y="1414"/>
                  </a:cubicBezTo>
                  <a:cubicBezTo>
                    <a:pt x="619" y="1416"/>
                    <a:pt x="620" y="1418"/>
                    <a:pt x="622" y="1421"/>
                  </a:cubicBezTo>
                  <a:cubicBezTo>
                    <a:pt x="622" y="1421"/>
                    <a:pt x="622" y="1421"/>
                    <a:pt x="622" y="1422"/>
                  </a:cubicBezTo>
                  <a:cubicBezTo>
                    <a:pt x="624" y="1423"/>
                    <a:pt x="626" y="1424"/>
                    <a:pt x="628" y="1425"/>
                  </a:cubicBezTo>
                  <a:cubicBezTo>
                    <a:pt x="632" y="1428"/>
                    <a:pt x="632" y="1428"/>
                    <a:pt x="632" y="1434"/>
                  </a:cubicBezTo>
                  <a:cubicBezTo>
                    <a:pt x="632" y="1435"/>
                    <a:pt x="632" y="1437"/>
                    <a:pt x="632" y="1438"/>
                  </a:cubicBezTo>
                  <a:cubicBezTo>
                    <a:pt x="632" y="1438"/>
                    <a:pt x="632" y="1438"/>
                    <a:pt x="632" y="1439"/>
                  </a:cubicBezTo>
                  <a:cubicBezTo>
                    <a:pt x="635" y="1442"/>
                    <a:pt x="639" y="1445"/>
                    <a:pt x="643" y="1448"/>
                  </a:cubicBezTo>
                  <a:cubicBezTo>
                    <a:pt x="645" y="1449"/>
                    <a:pt x="647" y="1451"/>
                    <a:pt x="648" y="1452"/>
                  </a:cubicBezTo>
                  <a:cubicBezTo>
                    <a:pt x="656" y="1459"/>
                    <a:pt x="665" y="1462"/>
                    <a:pt x="674" y="1462"/>
                  </a:cubicBezTo>
                  <a:cubicBezTo>
                    <a:pt x="675" y="1462"/>
                    <a:pt x="677" y="1462"/>
                    <a:pt x="678" y="1462"/>
                  </a:cubicBezTo>
                  <a:cubicBezTo>
                    <a:pt x="680" y="1462"/>
                    <a:pt x="682" y="1460"/>
                    <a:pt x="684" y="1459"/>
                  </a:cubicBezTo>
                  <a:cubicBezTo>
                    <a:pt x="686" y="1458"/>
                    <a:pt x="687" y="1457"/>
                    <a:pt x="689" y="1456"/>
                  </a:cubicBezTo>
                  <a:cubicBezTo>
                    <a:pt x="690" y="1456"/>
                    <a:pt x="690" y="1456"/>
                    <a:pt x="690" y="1456"/>
                  </a:cubicBezTo>
                  <a:cubicBezTo>
                    <a:pt x="692" y="1456"/>
                    <a:pt x="693" y="1457"/>
                    <a:pt x="694" y="1457"/>
                  </a:cubicBezTo>
                  <a:cubicBezTo>
                    <a:pt x="695" y="1458"/>
                    <a:pt x="697" y="1458"/>
                    <a:pt x="699" y="1458"/>
                  </a:cubicBezTo>
                  <a:cubicBezTo>
                    <a:pt x="700" y="1458"/>
                    <a:pt x="701" y="1458"/>
                    <a:pt x="702" y="1458"/>
                  </a:cubicBezTo>
                  <a:cubicBezTo>
                    <a:pt x="705" y="1456"/>
                    <a:pt x="710" y="1454"/>
                    <a:pt x="713" y="1454"/>
                  </a:cubicBezTo>
                  <a:cubicBezTo>
                    <a:pt x="713" y="1454"/>
                    <a:pt x="714" y="1454"/>
                    <a:pt x="714" y="1454"/>
                  </a:cubicBezTo>
                  <a:cubicBezTo>
                    <a:pt x="717" y="1454"/>
                    <a:pt x="718" y="1456"/>
                    <a:pt x="719" y="1457"/>
                  </a:cubicBezTo>
                  <a:cubicBezTo>
                    <a:pt x="721" y="1459"/>
                    <a:pt x="723" y="1461"/>
                    <a:pt x="726" y="1461"/>
                  </a:cubicBezTo>
                  <a:cubicBezTo>
                    <a:pt x="727" y="1461"/>
                    <a:pt x="729" y="1461"/>
                    <a:pt x="730" y="1461"/>
                  </a:cubicBezTo>
                  <a:cubicBezTo>
                    <a:pt x="732" y="1461"/>
                    <a:pt x="734" y="1461"/>
                    <a:pt x="736" y="1461"/>
                  </a:cubicBezTo>
                  <a:cubicBezTo>
                    <a:pt x="738" y="1461"/>
                    <a:pt x="740" y="1461"/>
                    <a:pt x="742" y="1461"/>
                  </a:cubicBezTo>
                  <a:cubicBezTo>
                    <a:pt x="745" y="1461"/>
                    <a:pt x="747" y="1461"/>
                    <a:pt x="748" y="1462"/>
                  </a:cubicBezTo>
                  <a:cubicBezTo>
                    <a:pt x="748" y="1462"/>
                    <a:pt x="748" y="1462"/>
                    <a:pt x="748" y="1462"/>
                  </a:cubicBezTo>
                  <a:cubicBezTo>
                    <a:pt x="748" y="1462"/>
                    <a:pt x="748" y="1462"/>
                    <a:pt x="748" y="1462"/>
                  </a:cubicBezTo>
                  <a:cubicBezTo>
                    <a:pt x="749" y="1464"/>
                    <a:pt x="750" y="1465"/>
                    <a:pt x="751" y="1467"/>
                  </a:cubicBezTo>
                  <a:cubicBezTo>
                    <a:pt x="755" y="1473"/>
                    <a:pt x="757" y="1475"/>
                    <a:pt x="765" y="1482"/>
                  </a:cubicBezTo>
                  <a:cubicBezTo>
                    <a:pt x="766" y="1483"/>
                    <a:pt x="766" y="1484"/>
                    <a:pt x="766" y="1485"/>
                  </a:cubicBezTo>
                  <a:cubicBezTo>
                    <a:pt x="766" y="1488"/>
                    <a:pt x="767" y="1492"/>
                    <a:pt x="771" y="1495"/>
                  </a:cubicBezTo>
                  <a:cubicBezTo>
                    <a:pt x="771" y="1495"/>
                    <a:pt x="771" y="1495"/>
                    <a:pt x="771" y="1495"/>
                  </a:cubicBezTo>
                  <a:cubicBezTo>
                    <a:pt x="773" y="1496"/>
                    <a:pt x="774" y="1496"/>
                    <a:pt x="775" y="1496"/>
                  </a:cubicBezTo>
                  <a:cubicBezTo>
                    <a:pt x="776" y="1496"/>
                    <a:pt x="777" y="1496"/>
                    <a:pt x="778" y="1495"/>
                  </a:cubicBezTo>
                  <a:cubicBezTo>
                    <a:pt x="780" y="1496"/>
                    <a:pt x="780" y="1496"/>
                    <a:pt x="781" y="1497"/>
                  </a:cubicBezTo>
                  <a:cubicBezTo>
                    <a:pt x="783" y="1498"/>
                    <a:pt x="785" y="1500"/>
                    <a:pt x="790" y="1501"/>
                  </a:cubicBezTo>
                  <a:cubicBezTo>
                    <a:pt x="790" y="1501"/>
                    <a:pt x="790" y="1501"/>
                    <a:pt x="790" y="1501"/>
                  </a:cubicBezTo>
                  <a:cubicBezTo>
                    <a:pt x="790" y="1501"/>
                    <a:pt x="790" y="1501"/>
                    <a:pt x="790" y="1501"/>
                  </a:cubicBezTo>
                  <a:cubicBezTo>
                    <a:pt x="794" y="1500"/>
                    <a:pt x="795" y="1497"/>
                    <a:pt x="796" y="1495"/>
                  </a:cubicBezTo>
                  <a:cubicBezTo>
                    <a:pt x="796" y="1493"/>
                    <a:pt x="796" y="1493"/>
                    <a:pt x="797" y="1492"/>
                  </a:cubicBezTo>
                  <a:cubicBezTo>
                    <a:pt x="799" y="1490"/>
                    <a:pt x="803" y="1489"/>
                    <a:pt x="808" y="1486"/>
                  </a:cubicBezTo>
                  <a:cubicBezTo>
                    <a:pt x="811" y="1485"/>
                    <a:pt x="815" y="1483"/>
                    <a:pt x="818" y="1481"/>
                  </a:cubicBezTo>
                  <a:cubicBezTo>
                    <a:pt x="819" y="1481"/>
                    <a:pt x="819" y="1481"/>
                    <a:pt x="819" y="1480"/>
                  </a:cubicBezTo>
                  <a:cubicBezTo>
                    <a:pt x="819" y="1479"/>
                    <a:pt x="820" y="1477"/>
                    <a:pt x="820" y="1475"/>
                  </a:cubicBezTo>
                  <a:cubicBezTo>
                    <a:pt x="821" y="1470"/>
                    <a:pt x="822" y="1464"/>
                    <a:pt x="824" y="1462"/>
                  </a:cubicBezTo>
                  <a:cubicBezTo>
                    <a:pt x="826" y="1459"/>
                    <a:pt x="828" y="1458"/>
                    <a:pt x="830" y="1458"/>
                  </a:cubicBezTo>
                  <a:cubicBezTo>
                    <a:pt x="832" y="1457"/>
                    <a:pt x="834" y="1456"/>
                    <a:pt x="837" y="1454"/>
                  </a:cubicBezTo>
                  <a:cubicBezTo>
                    <a:pt x="837" y="1454"/>
                    <a:pt x="837" y="1454"/>
                    <a:pt x="837" y="1454"/>
                  </a:cubicBezTo>
                  <a:cubicBezTo>
                    <a:pt x="841" y="1443"/>
                    <a:pt x="847" y="1437"/>
                    <a:pt x="852" y="1431"/>
                  </a:cubicBezTo>
                  <a:cubicBezTo>
                    <a:pt x="856" y="1426"/>
                    <a:pt x="860" y="1422"/>
                    <a:pt x="863" y="1416"/>
                  </a:cubicBezTo>
                  <a:cubicBezTo>
                    <a:pt x="864" y="1416"/>
                    <a:pt x="864" y="1416"/>
                    <a:pt x="865" y="1416"/>
                  </a:cubicBezTo>
                  <a:cubicBezTo>
                    <a:pt x="865" y="1416"/>
                    <a:pt x="865" y="1416"/>
                    <a:pt x="865" y="1416"/>
                  </a:cubicBezTo>
                  <a:cubicBezTo>
                    <a:pt x="866" y="1416"/>
                    <a:pt x="866" y="1416"/>
                    <a:pt x="867" y="1416"/>
                  </a:cubicBezTo>
                  <a:cubicBezTo>
                    <a:pt x="864" y="1423"/>
                    <a:pt x="864" y="1431"/>
                    <a:pt x="866" y="1438"/>
                  </a:cubicBezTo>
                  <a:cubicBezTo>
                    <a:pt x="868" y="1444"/>
                    <a:pt x="872" y="1446"/>
                    <a:pt x="875" y="1448"/>
                  </a:cubicBezTo>
                  <a:cubicBezTo>
                    <a:pt x="877" y="1449"/>
                    <a:pt x="879" y="1450"/>
                    <a:pt x="879" y="1453"/>
                  </a:cubicBezTo>
                  <a:cubicBezTo>
                    <a:pt x="879" y="1455"/>
                    <a:pt x="877" y="1457"/>
                    <a:pt x="875" y="1460"/>
                  </a:cubicBezTo>
                  <a:cubicBezTo>
                    <a:pt x="872" y="1463"/>
                    <a:pt x="869" y="1466"/>
                    <a:pt x="868" y="1471"/>
                  </a:cubicBezTo>
                  <a:cubicBezTo>
                    <a:pt x="868" y="1477"/>
                    <a:pt x="872" y="1479"/>
                    <a:pt x="875" y="1480"/>
                  </a:cubicBezTo>
                  <a:cubicBezTo>
                    <a:pt x="877" y="1481"/>
                    <a:pt x="878" y="1482"/>
                    <a:pt x="879" y="1484"/>
                  </a:cubicBezTo>
                  <a:cubicBezTo>
                    <a:pt x="879" y="1486"/>
                    <a:pt x="879" y="1487"/>
                    <a:pt x="879" y="1489"/>
                  </a:cubicBezTo>
                  <a:cubicBezTo>
                    <a:pt x="879" y="1492"/>
                    <a:pt x="878" y="1495"/>
                    <a:pt x="880" y="1499"/>
                  </a:cubicBezTo>
                  <a:cubicBezTo>
                    <a:pt x="880" y="1499"/>
                    <a:pt x="880" y="1499"/>
                    <a:pt x="880" y="1499"/>
                  </a:cubicBezTo>
                  <a:cubicBezTo>
                    <a:pt x="880" y="1499"/>
                    <a:pt x="880" y="1500"/>
                    <a:pt x="880" y="1500"/>
                  </a:cubicBezTo>
                  <a:cubicBezTo>
                    <a:pt x="880" y="1500"/>
                    <a:pt x="880" y="1500"/>
                    <a:pt x="880" y="1500"/>
                  </a:cubicBezTo>
                  <a:cubicBezTo>
                    <a:pt x="880" y="1500"/>
                    <a:pt x="880" y="1500"/>
                    <a:pt x="880" y="1500"/>
                  </a:cubicBezTo>
                  <a:cubicBezTo>
                    <a:pt x="882" y="1502"/>
                    <a:pt x="883" y="1504"/>
                    <a:pt x="884" y="1506"/>
                  </a:cubicBezTo>
                  <a:cubicBezTo>
                    <a:pt x="888" y="1510"/>
                    <a:pt x="890" y="1514"/>
                    <a:pt x="889" y="1519"/>
                  </a:cubicBezTo>
                  <a:cubicBezTo>
                    <a:pt x="888" y="1520"/>
                    <a:pt x="888" y="1520"/>
                    <a:pt x="888" y="1520"/>
                  </a:cubicBezTo>
                  <a:cubicBezTo>
                    <a:pt x="886" y="1524"/>
                    <a:pt x="884" y="1528"/>
                    <a:pt x="883" y="1532"/>
                  </a:cubicBezTo>
                  <a:cubicBezTo>
                    <a:pt x="882" y="1539"/>
                    <a:pt x="885" y="1545"/>
                    <a:pt x="890" y="1553"/>
                  </a:cubicBezTo>
                  <a:cubicBezTo>
                    <a:pt x="887" y="1556"/>
                    <a:pt x="887" y="1560"/>
                    <a:pt x="886" y="1564"/>
                  </a:cubicBezTo>
                  <a:cubicBezTo>
                    <a:pt x="886" y="1567"/>
                    <a:pt x="886" y="1570"/>
                    <a:pt x="885" y="1573"/>
                  </a:cubicBezTo>
                  <a:cubicBezTo>
                    <a:pt x="885" y="1573"/>
                    <a:pt x="884" y="1573"/>
                    <a:pt x="884" y="1573"/>
                  </a:cubicBezTo>
                  <a:cubicBezTo>
                    <a:pt x="884" y="1573"/>
                    <a:pt x="883" y="1573"/>
                    <a:pt x="883" y="1573"/>
                  </a:cubicBezTo>
                  <a:cubicBezTo>
                    <a:pt x="883" y="1573"/>
                    <a:pt x="883" y="1573"/>
                    <a:pt x="883" y="1573"/>
                  </a:cubicBezTo>
                  <a:cubicBezTo>
                    <a:pt x="881" y="1573"/>
                    <a:pt x="880" y="1574"/>
                    <a:pt x="878" y="1574"/>
                  </a:cubicBezTo>
                  <a:cubicBezTo>
                    <a:pt x="875" y="1574"/>
                    <a:pt x="872" y="1575"/>
                    <a:pt x="869" y="1575"/>
                  </a:cubicBezTo>
                  <a:cubicBezTo>
                    <a:pt x="869" y="1575"/>
                    <a:pt x="869" y="1575"/>
                    <a:pt x="869" y="1576"/>
                  </a:cubicBezTo>
                  <a:cubicBezTo>
                    <a:pt x="869" y="1576"/>
                    <a:pt x="868" y="1575"/>
                    <a:pt x="868" y="1575"/>
                  </a:cubicBezTo>
                  <a:cubicBezTo>
                    <a:pt x="867" y="1575"/>
                    <a:pt x="865" y="1575"/>
                    <a:pt x="864" y="1575"/>
                  </a:cubicBezTo>
                  <a:cubicBezTo>
                    <a:pt x="862" y="1575"/>
                    <a:pt x="860" y="1574"/>
                    <a:pt x="859" y="1574"/>
                  </a:cubicBezTo>
                  <a:cubicBezTo>
                    <a:pt x="857" y="1574"/>
                    <a:pt x="855" y="1575"/>
                    <a:pt x="854" y="1575"/>
                  </a:cubicBezTo>
                  <a:cubicBezTo>
                    <a:pt x="854" y="1575"/>
                    <a:pt x="854" y="1576"/>
                    <a:pt x="854" y="1576"/>
                  </a:cubicBezTo>
                  <a:cubicBezTo>
                    <a:pt x="852" y="1579"/>
                    <a:pt x="852" y="1583"/>
                    <a:pt x="851" y="1587"/>
                  </a:cubicBezTo>
                  <a:cubicBezTo>
                    <a:pt x="851" y="1589"/>
                    <a:pt x="851" y="1591"/>
                    <a:pt x="850" y="1592"/>
                  </a:cubicBezTo>
                  <a:cubicBezTo>
                    <a:pt x="848" y="1597"/>
                    <a:pt x="845" y="1598"/>
                    <a:pt x="843" y="1600"/>
                  </a:cubicBezTo>
                  <a:cubicBezTo>
                    <a:pt x="841" y="1601"/>
                    <a:pt x="840" y="1602"/>
                    <a:pt x="839" y="1604"/>
                  </a:cubicBezTo>
                  <a:cubicBezTo>
                    <a:pt x="838" y="1607"/>
                    <a:pt x="841" y="1609"/>
                    <a:pt x="845" y="1612"/>
                  </a:cubicBezTo>
                  <a:cubicBezTo>
                    <a:pt x="847" y="1614"/>
                    <a:pt x="850" y="1616"/>
                    <a:pt x="851" y="1618"/>
                  </a:cubicBezTo>
                  <a:cubicBezTo>
                    <a:pt x="864" y="1637"/>
                    <a:pt x="877" y="1680"/>
                    <a:pt x="875" y="1684"/>
                  </a:cubicBezTo>
                  <a:cubicBezTo>
                    <a:pt x="874" y="1685"/>
                    <a:pt x="873" y="1686"/>
                    <a:pt x="870" y="1686"/>
                  </a:cubicBezTo>
                  <a:cubicBezTo>
                    <a:pt x="869" y="1686"/>
                    <a:pt x="868" y="1686"/>
                    <a:pt x="867" y="1686"/>
                  </a:cubicBezTo>
                  <a:cubicBezTo>
                    <a:pt x="865" y="1685"/>
                    <a:pt x="864" y="1685"/>
                    <a:pt x="863" y="1685"/>
                  </a:cubicBezTo>
                  <a:cubicBezTo>
                    <a:pt x="860" y="1685"/>
                    <a:pt x="858" y="1686"/>
                    <a:pt x="857" y="1687"/>
                  </a:cubicBezTo>
                  <a:cubicBezTo>
                    <a:pt x="856" y="1687"/>
                    <a:pt x="856" y="1688"/>
                    <a:pt x="856" y="1688"/>
                  </a:cubicBezTo>
                  <a:cubicBezTo>
                    <a:pt x="856" y="1691"/>
                    <a:pt x="861" y="1695"/>
                    <a:pt x="867" y="1699"/>
                  </a:cubicBezTo>
                  <a:cubicBezTo>
                    <a:pt x="868" y="1700"/>
                    <a:pt x="869" y="1701"/>
                    <a:pt x="870" y="1702"/>
                  </a:cubicBezTo>
                  <a:cubicBezTo>
                    <a:pt x="870" y="1702"/>
                    <a:pt x="870" y="1702"/>
                    <a:pt x="870" y="1702"/>
                  </a:cubicBezTo>
                  <a:cubicBezTo>
                    <a:pt x="870" y="1702"/>
                    <a:pt x="870" y="1702"/>
                    <a:pt x="871" y="1702"/>
                  </a:cubicBezTo>
                  <a:cubicBezTo>
                    <a:pt x="871" y="1702"/>
                    <a:pt x="871" y="1702"/>
                    <a:pt x="871" y="1701"/>
                  </a:cubicBezTo>
                  <a:cubicBezTo>
                    <a:pt x="873" y="1699"/>
                    <a:pt x="876" y="1698"/>
                    <a:pt x="880" y="1698"/>
                  </a:cubicBezTo>
                  <a:cubicBezTo>
                    <a:pt x="881" y="1698"/>
                    <a:pt x="881" y="1698"/>
                    <a:pt x="881" y="1698"/>
                  </a:cubicBezTo>
                  <a:cubicBezTo>
                    <a:pt x="884" y="1698"/>
                    <a:pt x="887" y="1698"/>
                    <a:pt x="888" y="1695"/>
                  </a:cubicBezTo>
                  <a:cubicBezTo>
                    <a:pt x="888" y="1692"/>
                    <a:pt x="888" y="1690"/>
                    <a:pt x="888" y="1687"/>
                  </a:cubicBezTo>
                  <a:cubicBezTo>
                    <a:pt x="887" y="1684"/>
                    <a:pt x="887" y="1681"/>
                    <a:pt x="887" y="1678"/>
                  </a:cubicBezTo>
                  <a:cubicBezTo>
                    <a:pt x="888" y="1677"/>
                    <a:pt x="888" y="1676"/>
                    <a:pt x="889" y="1674"/>
                  </a:cubicBezTo>
                  <a:cubicBezTo>
                    <a:pt x="891" y="1671"/>
                    <a:pt x="893" y="1667"/>
                    <a:pt x="892" y="1658"/>
                  </a:cubicBezTo>
                  <a:cubicBezTo>
                    <a:pt x="892" y="1658"/>
                    <a:pt x="892" y="1658"/>
                    <a:pt x="892" y="1658"/>
                  </a:cubicBezTo>
                  <a:cubicBezTo>
                    <a:pt x="893" y="1658"/>
                    <a:pt x="895" y="1658"/>
                    <a:pt x="896" y="1658"/>
                  </a:cubicBezTo>
                  <a:cubicBezTo>
                    <a:pt x="899" y="1658"/>
                    <a:pt x="903" y="1657"/>
                    <a:pt x="905" y="1653"/>
                  </a:cubicBezTo>
                  <a:cubicBezTo>
                    <a:pt x="905" y="1653"/>
                    <a:pt x="905" y="1653"/>
                    <a:pt x="906" y="1653"/>
                  </a:cubicBezTo>
                  <a:cubicBezTo>
                    <a:pt x="906" y="1653"/>
                    <a:pt x="907" y="1654"/>
                    <a:pt x="907" y="1654"/>
                  </a:cubicBezTo>
                  <a:cubicBezTo>
                    <a:pt x="906" y="1661"/>
                    <a:pt x="909" y="1665"/>
                    <a:pt x="913" y="1666"/>
                  </a:cubicBezTo>
                  <a:cubicBezTo>
                    <a:pt x="915" y="1666"/>
                    <a:pt x="917" y="1665"/>
                    <a:pt x="920" y="1664"/>
                  </a:cubicBezTo>
                  <a:cubicBezTo>
                    <a:pt x="922" y="1663"/>
                    <a:pt x="924" y="1662"/>
                    <a:pt x="926" y="1662"/>
                  </a:cubicBezTo>
                  <a:cubicBezTo>
                    <a:pt x="928" y="1661"/>
                    <a:pt x="930" y="1661"/>
                    <a:pt x="933" y="1661"/>
                  </a:cubicBezTo>
                  <a:cubicBezTo>
                    <a:pt x="935" y="1661"/>
                    <a:pt x="936" y="1661"/>
                    <a:pt x="938" y="1661"/>
                  </a:cubicBezTo>
                  <a:cubicBezTo>
                    <a:pt x="938" y="1661"/>
                    <a:pt x="938" y="1661"/>
                    <a:pt x="938" y="1661"/>
                  </a:cubicBezTo>
                  <a:cubicBezTo>
                    <a:pt x="938" y="1661"/>
                    <a:pt x="939" y="1661"/>
                    <a:pt x="939" y="1661"/>
                  </a:cubicBezTo>
                  <a:cubicBezTo>
                    <a:pt x="940" y="1660"/>
                    <a:pt x="940" y="1658"/>
                    <a:pt x="941" y="1656"/>
                  </a:cubicBezTo>
                  <a:cubicBezTo>
                    <a:pt x="941" y="1655"/>
                    <a:pt x="942" y="1653"/>
                    <a:pt x="943" y="1651"/>
                  </a:cubicBezTo>
                  <a:cubicBezTo>
                    <a:pt x="946" y="1649"/>
                    <a:pt x="949" y="1647"/>
                    <a:pt x="952" y="1645"/>
                  </a:cubicBezTo>
                  <a:cubicBezTo>
                    <a:pt x="957" y="1642"/>
                    <a:pt x="962" y="1640"/>
                    <a:pt x="965" y="1634"/>
                  </a:cubicBezTo>
                  <a:cubicBezTo>
                    <a:pt x="967" y="1631"/>
                    <a:pt x="968" y="1626"/>
                    <a:pt x="970" y="1621"/>
                  </a:cubicBezTo>
                  <a:cubicBezTo>
                    <a:pt x="972" y="1616"/>
                    <a:pt x="974" y="1611"/>
                    <a:pt x="976" y="1606"/>
                  </a:cubicBezTo>
                  <a:cubicBezTo>
                    <a:pt x="977" y="1603"/>
                    <a:pt x="978" y="1601"/>
                    <a:pt x="979" y="1599"/>
                  </a:cubicBezTo>
                  <a:cubicBezTo>
                    <a:pt x="981" y="1595"/>
                    <a:pt x="982" y="1591"/>
                    <a:pt x="983" y="1588"/>
                  </a:cubicBezTo>
                  <a:cubicBezTo>
                    <a:pt x="984" y="1580"/>
                    <a:pt x="982" y="1571"/>
                    <a:pt x="981" y="1563"/>
                  </a:cubicBezTo>
                  <a:cubicBezTo>
                    <a:pt x="980" y="1559"/>
                    <a:pt x="980" y="1559"/>
                    <a:pt x="980" y="1559"/>
                  </a:cubicBezTo>
                  <a:cubicBezTo>
                    <a:pt x="981" y="1557"/>
                    <a:pt x="983" y="1555"/>
                    <a:pt x="985" y="1553"/>
                  </a:cubicBezTo>
                  <a:cubicBezTo>
                    <a:pt x="987" y="1552"/>
                    <a:pt x="989" y="1550"/>
                    <a:pt x="989" y="1548"/>
                  </a:cubicBezTo>
                  <a:cubicBezTo>
                    <a:pt x="990" y="1546"/>
                    <a:pt x="989" y="1543"/>
                    <a:pt x="987" y="1540"/>
                  </a:cubicBezTo>
                  <a:cubicBezTo>
                    <a:pt x="986" y="1538"/>
                    <a:pt x="985" y="1535"/>
                    <a:pt x="985" y="1533"/>
                  </a:cubicBezTo>
                  <a:cubicBezTo>
                    <a:pt x="991" y="1522"/>
                    <a:pt x="993" y="1506"/>
                    <a:pt x="996" y="1485"/>
                  </a:cubicBezTo>
                  <a:cubicBezTo>
                    <a:pt x="997" y="1480"/>
                    <a:pt x="997" y="1480"/>
                    <a:pt x="997" y="1480"/>
                  </a:cubicBezTo>
                  <a:cubicBezTo>
                    <a:pt x="1000" y="1457"/>
                    <a:pt x="999" y="1435"/>
                    <a:pt x="993" y="1418"/>
                  </a:cubicBezTo>
                  <a:cubicBezTo>
                    <a:pt x="998" y="1403"/>
                    <a:pt x="998" y="1396"/>
                    <a:pt x="996" y="1389"/>
                  </a:cubicBezTo>
                  <a:cubicBezTo>
                    <a:pt x="996" y="1389"/>
                    <a:pt x="996" y="1389"/>
                    <a:pt x="996" y="1389"/>
                  </a:cubicBezTo>
                  <a:cubicBezTo>
                    <a:pt x="995" y="1385"/>
                    <a:pt x="994" y="1381"/>
                    <a:pt x="993" y="1377"/>
                  </a:cubicBezTo>
                  <a:cubicBezTo>
                    <a:pt x="992" y="1375"/>
                    <a:pt x="992" y="1375"/>
                    <a:pt x="992" y="1375"/>
                  </a:cubicBezTo>
                  <a:cubicBezTo>
                    <a:pt x="992" y="1373"/>
                    <a:pt x="993" y="1370"/>
                    <a:pt x="993" y="1368"/>
                  </a:cubicBezTo>
                  <a:cubicBezTo>
                    <a:pt x="995" y="1354"/>
                    <a:pt x="997" y="1338"/>
                    <a:pt x="994" y="1331"/>
                  </a:cubicBezTo>
                  <a:cubicBezTo>
                    <a:pt x="993" y="1330"/>
                    <a:pt x="993" y="1329"/>
                    <a:pt x="993" y="1328"/>
                  </a:cubicBezTo>
                  <a:cubicBezTo>
                    <a:pt x="992" y="1323"/>
                    <a:pt x="991" y="1314"/>
                    <a:pt x="981" y="1303"/>
                  </a:cubicBezTo>
                  <a:cubicBezTo>
                    <a:pt x="982" y="1297"/>
                    <a:pt x="978" y="1291"/>
                    <a:pt x="974" y="1288"/>
                  </a:cubicBezTo>
                  <a:cubicBezTo>
                    <a:pt x="969" y="1286"/>
                    <a:pt x="970" y="1283"/>
                    <a:pt x="970" y="1281"/>
                  </a:cubicBezTo>
                  <a:cubicBezTo>
                    <a:pt x="970" y="1279"/>
                    <a:pt x="970" y="1277"/>
                    <a:pt x="970" y="1275"/>
                  </a:cubicBezTo>
                  <a:cubicBezTo>
                    <a:pt x="969" y="1274"/>
                    <a:pt x="968" y="1273"/>
                    <a:pt x="966" y="1272"/>
                  </a:cubicBezTo>
                  <a:cubicBezTo>
                    <a:pt x="962" y="1270"/>
                    <a:pt x="957" y="1268"/>
                    <a:pt x="952" y="1257"/>
                  </a:cubicBezTo>
                  <a:cubicBezTo>
                    <a:pt x="950" y="1251"/>
                    <a:pt x="947" y="1247"/>
                    <a:pt x="946" y="1243"/>
                  </a:cubicBezTo>
                  <a:cubicBezTo>
                    <a:pt x="943" y="1237"/>
                    <a:pt x="941" y="1234"/>
                    <a:pt x="941" y="1230"/>
                  </a:cubicBezTo>
                  <a:cubicBezTo>
                    <a:pt x="941" y="1229"/>
                    <a:pt x="942" y="1229"/>
                    <a:pt x="943" y="1228"/>
                  </a:cubicBezTo>
                  <a:cubicBezTo>
                    <a:pt x="944" y="1227"/>
                    <a:pt x="944" y="1226"/>
                    <a:pt x="944" y="1225"/>
                  </a:cubicBezTo>
                  <a:cubicBezTo>
                    <a:pt x="944" y="1223"/>
                    <a:pt x="942" y="1222"/>
                    <a:pt x="941" y="1221"/>
                  </a:cubicBezTo>
                  <a:cubicBezTo>
                    <a:pt x="940" y="1220"/>
                    <a:pt x="939" y="1219"/>
                    <a:pt x="939" y="1219"/>
                  </a:cubicBezTo>
                  <a:cubicBezTo>
                    <a:pt x="938" y="1217"/>
                    <a:pt x="939" y="1216"/>
                    <a:pt x="940" y="1215"/>
                  </a:cubicBezTo>
                  <a:cubicBezTo>
                    <a:pt x="941" y="1214"/>
                    <a:pt x="942" y="1212"/>
                    <a:pt x="942" y="1210"/>
                  </a:cubicBezTo>
                  <a:cubicBezTo>
                    <a:pt x="942" y="1208"/>
                    <a:pt x="941" y="1206"/>
                    <a:pt x="941" y="1205"/>
                  </a:cubicBezTo>
                  <a:cubicBezTo>
                    <a:pt x="940" y="1202"/>
                    <a:pt x="940" y="1201"/>
                    <a:pt x="942" y="1196"/>
                  </a:cubicBezTo>
                  <a:cubicBezTo>
                    <a:pt x="942" y="1196"/>
                    <a:pt x="942" y="1196"/>
                    <a:pt x="942" y="1196"/>
                  </a:cubicBezTo>
                  <a:cubicBezTo>
                    <a:pt x="941" y="1194"/>
                    <a:pt x="940" y="1193"/>
                    <a:pt x="939" y="1192"/>
                  </a:cubicBezTo>
                  <a:cubicBezTo>
                    <a:pt x="937" y="1190"/>
                    <a:pt x="935" y="1188"/>
                    <a:pt x="934" y="1184"/>
                  </a:cubicBezTo>
                  <a:cubicBezTo>
                    <a:pt x="933" y="1183"/>
                    <a:pt x="933" y="1183"/>
                    <a:pt x="933" y="1183"/>
                  </a:cubicBezTo>
                  <a:cubicBezTo>
                    <a:pt x="931" y="1183"/>
                    <a:pt x="930" y="1183"/>
                    <a:pt x="929" y="1183"/>
                  </a:cubicBezTo>
                  <a:cubicBezTo>
                    <a:pt x="922" y="1182"/>
                    <a:pt x="922" y="1182"/>
                    <a:pt x="919" y="1172"/>
                  </a:cubicBezTo>
                  <a:cubicBezTo>
                    <a:pt x="917" y="1168"/>
                    <a:pt x="917" y="1168"/>
                    <a:pt x="917" y="1168"/>
                  </a:cubicBezTo>
                  <a:cubicBezTo>
                    <a:pt x="916" y="1166"/>
                    <a:pt x="915" y="1165"/>
                    <a:pt x="913" y="1165"/>
                  </a:cubicBezTo>
                  <a:cubicBezTo>
                    <a:pt x="912" y="1165"/>
                    <a:pt x="911" y="1166"/>
                    <a:pt x="910" y="1166"/>
                  </a:cubicBezTo>
                  <a:cubicBezTo>
                    <a:pt x="909" y="1166"/>
                    <a:pt x="908" y="1167"/>
                    <a:pt x="908" y="1167"/>
                  </a:cubicBezTo>
                  <a:cubicBezTo>
                    <a:pt x="908" y="1167"/>
                    <a:pt x="908" y="1167"/>
                    <a:pt x="908" y="1166"/>
                  </a:cubicBezTo>
                  <a:cubicBezTo>
                    <a:pt x="910" y="1163"/>
                    <a:pt x="911" y="1160"/>
                    <a:pt x="910" y="1156"/>
                  </a:cubicBezTo>
                  <a:cubicBezTo>
                    <a:pt x="909" y="1152"/>
                    <a:pt x="904" y="1149"/>
                    <a:pt x="899" y="1149"/>
                  </a:cubicBezTo>
                  <a:cubicBezTo>
                    <a:pt x="898" y="1149"/>
                    <a:pt x="897" y="1150"/>
                    <a:pt x="895" y="1150"/>
                  </a:cubicBezTo>
                  <a:cubicBezTo>
                    <a:pt x="893" y="1149"/>
                    <a:pt x="891" y="1148"/>
                    <a:pt x="889" y="1148"/>
                  </a:cubicBezTo>
                  <a:cubicBezTo>
                    <a:pt x="887" y="1148"/>
                    <a:pt x="885" y="1149"/>
                    <a:pt x="883" y="1149"/>
                  </a:cubicBezTo>
                  <a:cubicBezTo>
                    <a:pt x="881" y="1149"/>
                    <a:pt x="881" y="1149"/>
                    <a:pt x="881" y="1149"/>
                  </a:cubicBezTo>
                  <a:cubicBezTo>
                    <a:pt x="881" y="1149"/>
                    <a:pt x="880" y="1148"/>
                    <a:pt x="879" y="1147"/>
                  </a:cubicBezTo>
                  <a:cubicBezTo>
                    <a:pt x="878" y="1145"/>
                    <a:pt x="876" y="1142"/>
                    <a:pt x="870" y="1142"/>
                  </a:cubicBezTo>
                  <a:cubicBezTo>
                    <a:pt x="870" y="1142"/>
                    <a:pt x="870" y="1142"/>
                    <a:pt x="870" y="1142"/>
                  </a:cubicBezTo>
                  <a:cubicBezTo>
                    <a:pt x="867" y="1140"/>
                    <a:pt x="864" y="1138"/>
                    <a:pt x="862" y="1138"/>
                  </a:cubicBezTo>
                  <a:cubicBezTo>
                    <a:pt x="860" y="1138"/>
                    <a:pt x="859" y="1139"/>
                    <a:pt x="857" y="1140"/>
                  </a:cubicBezTo>
                  <a:cubicBezTo>
                    <a:pt x="857" y="1140"/>
                    <a:pt x="857" y="1140"/>
                    <a:pt x="857" y="1140"/>
                  </a:cubicBezTo>
                  <a:cubicBezTo>
                    <a:pt x="854" y="1139"/>
                    <a:pt x="852" y="1138"/>
                    <a:pt x="850" y="1138"/>
                  </a:cubicBezTo>
                  <a:cubicBezTo>
                    <a:pt x="846" y="1138"/>
                    <a:pt x="844" y="1141"/>
                    <a:pt x="841" y="1143"/>
                  </a:cubicBezTo>
                  <a:cubicBezTo>
                    <a:pt x="840" y="1145"/>
                    <a:pt x="838" y="1146"/>
                    <a:pt x="837" y="1148"/>
                  </a:cubicBezTo>
                  <a:cubicBezTo>
                    <a:pt x="836" y="1148"/>
                    <a:pt x="835" y="1148"/>
                    <a:pt x="834" y="1148"/>
                  </a:cubicBezTo>
                  <a:cubicBezTo>
                    <a:pt x="833" y="1148"/>
                    <a:pt x="833" y="1148"/>
                    <a:pt x="832" y="1148"/>
                  </a:cubicBezTo>
                  <a:cubicBezTo>
                    <a:pt x="831" y="1148"/>
                    <a:pt x="831" y="1148"/>
                    <a:pt x="830" y="1148"/>
                  </a:cubicBezTo>
                  <a:cubicBezTo>
                    <a:pt x="829" y="1148"/>
                    <a:pt x="826" y="1148"/>
                    <a:pt x="826" y="1151"/>
                  </a:cubicBezTo>
                  <a:cubicBezTo>
                    <a:pt x="825" y="1154"/>
                    <a:pt x="828" y="1156"/>
                    <a:pt x="831" y="1158"/>
                  </a:cubicBezTo>
                  <a:cubicBezTo>
                    <a:pt x="835" y="1161"/>
                    <a:pt x="839" y="1164"/>
                    <a:pt x="839" y="1170"/>
                  </a:cubicBezTo>
                  <a:cubicBezTo>
                    <a:pt x="839" y="1175"/>
                    <a:pt x="839" y="1177"/>
                    <a:pt x="837" y="1177"/>
                  </a:cubicBezTo>
                  <a:cubicBezTo>
                    <a:pt x="837" y="1178"/>
                    <a:pt x="836" y="1178"/>
                    <a:pt x="836" y="1178"/>
                  </a:cubicBezTo>
                  <a:cubicBezTo>
                    <a:pt x="835" y="1178"/>
                    <a:pt x="835" y="1174"/>
                    <a:pt x="835" y="1172"/>
                  </a:cubicBezTo>
                  <a:cubicBezTo>
                    <a:pt x="835" y="1169"/>
                    <a:pt x="835" y="1165"/>
                    <a:pt x="834" y="1163"/>
                  </a:cubicBezTo>
                  <a:cubicBezTo>
                    <a:pt x="834" y="1163"/>
                    <a:pt x="834" y="1162"/>
                    <a:pt x="833" y="1162"/>
                  </a:cubicBezTo>
                  <a:cubicBezTo>
                    <a:pt x="833" y="1162"/>
                    <a:pt x="832" y="1162"/>
                    <a:pt x="831" y="1162"/>
                  </a:cubicBezTo>
                  <a:cubicBezTo>
                    <a:pt x="831" y="1162"/>
                    <a:pt x="830" y="1162"/>
                    <a:pt x="830" y="1162"/>
                  </a:cubicBezTo>
                  <a:cubicBezTo>
                    <a:pt x="828" y="1164"/>
                    <a:pt x="828" y="1167"/>
                    <a:pt x="828" y="1172"/>
                  </a:cubicBezTo>
                  <a:cubicBezTo>
                    <a:pt x="828" y="1174"/>
                    <a:pt x="829" y="1175"/>
                    <a:pt x="829" y="1176"/>
                  </a:cubicBezTo>
                  <a:cubicBezTo>
                    <a:pt x="825" y="1180"/>
                    <a:pt x="825" y="1184"/>
                    <a:pt x="826" y="1188"/>
                  </a:cubicBezTo>
                  <a:cubicBezTo>
                    <a:pt x="822" y="1193"/>
                    <a:pt x="817" y="1195"/>
                    <a:pt x="814" y="1195"/>
                  </a:cubicBezTo>
                  <a:cubicBezTo>
                    <a:pt x="814" y="1195"/>
                    <a:pt x="813" y="1195"/>
                    <a:pt x="813" y="1195"/>
                  </a:cubicBezTo>
                  <a:cubicBezTo>
                    <a:pt x="813" y="1193"/>
                    <a:pt x="814" y="1191"/>
                    <a:pt x="816" y="1188"/>
                  </a:cubicBezTo>
                  <a:cubicBezTo>
                    <a:pt x="816" y="1188"/>
                    <a:pt x="816" y="1187"/>
                    <a:pt x="816" y="1187"/>
                  </a:cubicBezTo>
                  <a:cubicBezTo>
                    <a:pt x="814" y="1183"/>
                    <a:pt x="814" y="1182"/>
                    <a:pt x="816" y="1179"/>
                  </a:cubicBezTo>
                  <a:cubicBezTo>
                    <a:pt x="816" y="1179"/>
                    <a:pt x="816" y="1178"/>
                    <a:pt x="816" y="1177"/>
                  </a:cubicBezTo>
                  <a:cubicBezTo>
                    <a:pt x="816" y="1176"/>
                    <a:pt x="816" y="1176"/>
                    <a:pt x="816" y="1175"/>
                  </a:cubicBezTo>
                  <a:cubicBezTo>
                    <a:pt x="816" y="1175"/>
                    <a:pt x="815" y="1174"/>
                    <a:pt x="814" y="1174"/>
                  </a:cubicBezTo>
                  <a:cubicBezTo>
                    <a:pt x="813" y="1174"/>
                    <a:pt x="811" y="1175"/>
                    <a:pt x="809" y="1176"/>
                  </a:cubicBezTo>
                  <a:cubicBezTo>
                    <a:pt x="808" y="1177"/>
                    <a:pt x="806" y="1177"/>
                    <a:pt x="804" y="1178"/>
                  </a:cubicBezTo>
                  <a:cubicBezTo>
                    <a:pt x="804" y="1178"/>
                    <a:pt x="803" y="1178"/>
                    <a:pt x="803" y="1178"/>
                  </a:cubicBezTo>
                  <a:cubicBezTo>
                    <a:pt x="803" y="1178"/>
                    <a:pt x="803" y="1178"/>
                    <a:pt x="803" y="1178"/>
                  </a:cubicBezTo>
                  <a:cubicBezTo>
                    <a:pt x="802" y="1176"/>
                    <a:pt x="803" y="1175"/>
                    <a:pt x="804" y="1174"/>
                  </a:cubicBezTo>
                  <a:cubicBezTo>
                    <a:pt x="804" y="1173"/>
                    <a:pt x="805" y="1173"/>
                    <a:pt x="805" y="1172"/>
                  </a:cubicBezTo>
                  <a:cubicBezTo>
                    <a:pt x="806" y="1170"/>
                    <a:pt x="807" y="1168"/>
                    <a:pt x="808" y="1165"/>
                  </a:cubicBezTo>
                  <a:cubicBezTo>
                    <a:pt x="808" y="1165"/>
                    <a:pt x="808" y="1165"/>
                    <a:pt x="808" y="1165"/>
                  </a:cubicBezTo>
                  <a:cubicBezTo>
                    <a:pt x="807" y="1164"/>
                    <a:pt x="807" y="1164"/>
                    <a:pt x="806" y="1164"/>
                  </a:cubicBezTo>
                  <a:cubicBezTo>
                    <a:pt x="805" y="1164"/>
                    <a:pt x="805" y="1164"/>
                    <a:pt x="804" y="1164"/>
                  </a:cubicBezTo>
                  <a:cubicBezTo>
                    <a:pt x="803" y="1164"/>
                    <a:pt x="802" y="1164"/>
                    <a:pt x="802" y="1165"/>
                  </a:cubicBezTo>
                  <a:cubicBezTo>
                    <a:pt x="801" y="1165"/>
                    <a:pt x="801" y="1165"/>
                    <a:pt x="801" y="1165"/>
                  </a:cubicBezTo>
                  <a:cubicBezTo>
                    <a:pt x="799" y="1166"/>
                    <a:pt x="798" y="1167"/>
                    <a:pt x="797" y="1168"/>
                  </a:cubicBezTo>
                  <a:cubicBezTo>
                    <a:pt x="795" y="1170"/>
                    <a:pt x="793" y="1173"/>
                    <a:pt x="794" y="1175"/>
                  </a:cubicBezTo>
                  <a:cubicBezTo>
                    <a:pt x="795" y="1178"/>
                    <a:pt x="796" y="1179"/>
                    <a:pt x="797" y="1180"/>
                  </a:cubicBezTo>
                  <a:cubicBezTo>
                    <a:pt x="797" y="1181"/>
                    <a:pt x="798" y="1181"/>
                    <a:pt x="798" y="1181"/>
                  </a:cubicBezTo>
                  <a:cubicBezTo>
                    <a:pt x="799" y="1183"/>
                    <a:pt x="800" y="1184"/>
                    <a:pt x="800" y="1186"/>
                  </a:cubicBezTo>
                  <a:cubicBezTo>
                    <a:pt x="801" y="1187"/>
                    <a:pt x="801" y="1188"/>
                    <a:pt x="801" y="1189"/>
                  </a:cubicBezTo>
                  <a:cubicBezTo>
                    <a:pt x="801" y="1189"/>
                    <a:pt x="801" y="1190"/>
                    <a:pt x="801" y="1190"/>
                  </a:cubicBezTo>
                  <a:cubicBezTo>
                    <a:pt x="800" y="1191"/>
                    <a:pt x="799" y="1191"/>
                    <a:pt x="798" y="1191"/>
                  </a:cubicBezTo>
                  <a:cubicBezTo>
                    <a:pt x="797" y="1192"/>
                    <a:pt x="796" y="1192"/>
                    <a:pt x="795" y="1192"/>
                  </a:cubicBezTo>
                  <a:cubicBezTo>
                    <a:pt x="794" y="1192"/>
                    <a:pt x="793" y="1191"/>
                    <a:pt x="793" y="1191"/>
                  </a:cubicBezTo>
                  <a:cubicBezTo>
                    <a:pt x="793" y="1191"/>
                    <a:pt x="793" y="1191"/>
                    <a:pt x="793" y="1191"/>
                  </a:cubicBezTo>
                  <a:cubicBezTo>
                    <a:pt x="792" y="1190"/>
                    <a:pt x="792" y="1189"/>
                    <a:pt x="792" y="1187"/>
                  </a:cubicBezTo>
                  <a:cubicBezTo>
                    <a:pt x="793" y="1186"/>
                    <a:pt x="793" y="1184"/>
                    <a:pt x="792" y="1182"/>
                  </a:cubicBezTo>
                  <a:cubicBezTo>
                    <a:pt x="792" y="1182"/>
                    <a:pt x="792" y="1182"/>
                    <a:pt x="792" y="1182"/>
                  </a:cubicBezTo>
                  <a:cubicBezTo>
                    <a:pt x="791" y="1180"/>
                    <a:pt x="790" y="1180"/>
                    <a:pt x="788" y="1179"/>
                  </a:cubicBezTo>
                  <a:cubicBezTo>
                    <a:pt x="785" y="1177"/>
                    <a:pt x="782" y="1176"/>
                    <a:pt x="782" y="1168"/>
                  </a:cubicBezTo>
                  <a:cubicBezTo>
                    <a:pt x="782" y="1167"/>
                    <a:pt x="782" y="1167"/>
                    <a:pt x="782" y="1167"/>
                  </a:cubicBezTo>
                  <a:cubicBezTo>
                    <a:pt x="781" y="1166"/>
                    <a:pt x="780" y="1165"/>
                    <a:pt x="778" y="1165"/>
                  </a:cubicBezTo>
                  <a:cubicBezTo>
                    <a:pt x="776" y="1165"/>
                    <a:pt x="774" y="1167"/>
                    <a:pt x="773" y="1169"/>
                  </a:cubicBezTo>
                  <a:cubicBezTo>
                    <a:pt x="773" y="1169"/>
                    <a:pt x="772" y="1170"/>
                    <a:pt x="772" y="1170"/>
                  </a:cubicBezTo>
                  <a:cubicBezTo>
                    <a:pt x="767" y="1171"/>
                    <a:pt x="765" y="1173"/>
                    <a:pt x="762" y="1175"/>
                  </a:cubicBezTo>
                  <a:cubicBezTo>
                    <a:pt x="760" y="1176"/>
                    <a:pt x="759" y="1177"/>
                    <a:pt x="757" y="1177"/>
                  </a:cubicBezTo>
                  <a:cubicBezTo>
                    <a:pt x="755" y="1177"/>
                    <a:pt x="754" y="1177"/>
                    <a:pt x="752" y="1176"/>
                  </a:cubicBezTo>
                  <a:cubicBezTo>
                    <a:pt x="752" y="1176"/>
                    <a:pt x="751" y="1176"/>
                    <a:pt x="751" y="1176"/>
                  </a:cubicBezTo>
                  <a:cubicBezTo>
                    <a:pt x="751" y="1176"/>
                    <a:pt x="751" y="1176"/>
                    <a:pt x="751" y="1176"/>
                  </a:cubicBezTo>
                  <a:cubicBezTo>
                    <a:pt x="748" y="1176"/>
                    <a:pt x="747" y="1177"/>
                    <a:pt x="745" y="1178"/>
                  </a:cubicBezTo>
                  <a:cubicBezTo>
                    <a:pt x="744" y="1178"/>
                    <a:pt x="743" y="1179"/>
                    <a:pt x="742" y="1179"/>
                  </a:cubicBezTo>
                  <a:cubicBezTo>
                    <a:pt x="741" y="1179"/>
                    <a:pt x="741" y="1179"/>
                    <a:pt x="740" y="1179"/>
                  </a:cubicBezTo>
                  <a:cubicBezTo>
                    <a:pt x="737" y="1163"/>
                    <a:pt x="741" y="1160"/>
                    <a:pt x="747" y="1153"/>
                  </a:cubicBezTo>
                  <a:cubicBezTo>
                    <a:pt x="749" y="1152"/>
                    <a:pt x="750" y="1151"/>
                    <a:pt x="752" y="1149"/>
                  </a:cubicBezTo>
                  <a:cubicBezTo>
                    <a:pt x="753" y="1145"/>
                    <a:pt x="752" y="1141"/>
                    <a:pt x="751" y="1137"/>
                  </a:cubicBezTo>
                  <a:cubicBezTo>
                    <a:pt x="751" y="1135"/>
                    <a:pt x="750" y="1133"/>
                    <a:pt x="750" y="1132"/>
                  </a:cubicBezTo>
                  <a:cubicBezTo>
                    <a:pt x="750" y="1131"/>
                    <a:pt x="751" y="1130"/>
                    <a:pt x="752" y="1129"/>
                  </a:cubicBezTo>
                  <a:cubicBezTo>
                    <a:pt x="752" y="1128"/>
                    <a:pt x="754" y="1126"/>
                    <a:pt x="754" y="1124"/>
                  </a:cubicBezTo>
                  <a:cubicBezTo>
                    <a:pt x="755" y="1122"/>
                    <a:pt x="755" y="1120"/>
                    <a:pt x="756" y="1118"/>
                  </a:cubicBezTo>
                  <a:cubicBezTo>
                    <a:pt x="757" y="1114"/>
                    <a:pt x="758" y="1109"/>
                    <a:pt x="761" y="1106"/>
                  </a:cubicBezTo>
                  <a:cubicBezTo>
                    <a:pt x="763" y="1102"/>
                    <a:pt x="764" y="1095"/>
                    <a:pt x="764" y="1088"/>
                  </a:cubicBezTo>
                  <a:cubicBezTo>
                    <a:pt x="767" y="1086"/>
                    <a:pt x="768" y="1083"/>
                    <a:pt x="768" y="1081"/>
                  </a:cubicBezTo>
                  <a:cubicBezTo>
                    <a:pt x="767" y="1079"/>
                    <a:pt x="766" y="1078"/>
                    <a:pt x="763" y="1077"/>
                  </a:cubicBezTo>
                  <a:cubicBezTo>
                    <a:pt x="762" y="1076"/>
                    <a:pt x="761" y="1073"/>
                    <a:pt x="761" y="1070"/>
                  </a:cubicBezTo>
                  <a:cubicBezTo>
                    <a:pt x="762" y="1068"/>
                    <a:pt x="762" y="1064"/>
                    <a:pt x="765" y="1061"/>
                  </a:cubicBezTo>
                  <a:cubicBezTo>
                    <a:pt x="766" y="1061"/>
                    <a:pt x="766" y="1061"/>
                    <a:pt x="766" y="1061"/>
                  </a:cubicBezTo>
                  <a:cubicBezTo>
                    <a:pt x="766" y="1059"/>
                    <a:pt x="765" y="1058"/>
                    <a:pt x="764" y="1056"/>
                  </a:cubicBezTo>
                  <a:cubicBezTo>
                    <a:pt x="763" y="1054"/>
                    <a:pt x="762" y="1052"/>
                    <a:pt x="766" y="1047"/>
                  </a:cubicBezTo>
                  <a:cubicBezTo>
                    <a:pt x="766" y="1046"/>
                    <a:pt x="766" y="1044"/>
                    <a:pt x="765" y="1043"/>
                  </a:cubicBezTo>
                  <a:cubicBezTo>
                    <a:pt x="765" y="1040"/>
                    <a:pt x="764" y="1037"/>
                    <a:pt x="767" y="1034"/>
                  </a:cubicBezTo>
                  <a:cubicBezTo>
                    <a:pt x="767" y="1034"/>
                    <a:pt x="767" y="1034"/>
                    <a:pt x="767" y="1034"/>
                  </a:cubicBezTo>
                  <a:cubicBezTo>
                    <a:pt x="768" y="1032"/>
                    <a:pt x="768" y="1031"/>
                    <a:pt x="768" y="1030"/>
                  </a:cubicBezTo>
                  <a:cubicBezTo>
                    <a:pt x="768" y="1027"/>
                    <a:pt x="768" y="1026"/>
                    <a:pt x="773" y="1021"/>
                  </a:cubicBezTo>
                  <a:cubicBezTo>
                    <a:pt x="773" y="1021"/>
                    <a:pt x="773" y="1020"/>
                    <a:pt x="773" y="1020"/>
                  </a:cubicBezTo>
                  <a:cubicBezTo>
                    <a:pt x="773" y="1019"/>
                    <a:pt x="773" y="1019"/>
                    <a:pt x="773" y="1019"/>
                  </a:cubicBezTo>
                  <a:cubicBezTo>
                    <a:pt x="772" y="1017"/>
                    <a:pt x="772" y="1012"/>
                    <a:pt x="773" y="1008"/>
                  </a:cubicBezTo>
                  <a:cubicBezTo>
                    <a:pt x="774" y="1006"/>
                    <a:pt x="775" y="1005"/>
                    <a:pt x="776" y="1003"/>
                  </a:cubicBezTo>
                  <a:cubicBezTo>
                    <a:pt x="777" y="1000"/>
                    <a:pt x="776" y="994"/>
                    <a:pt x="775" y="988"/>
                  </a:cubicBezTo>
                  <a:cubicBezTo>
                    <a:pt x="774" y="985"/>
                    <a:pt x="774" y="982"/>
                    <a:pt x="773" y="980"/>
                  </a:cubicBezTo>
                  <a:cubicBezTo>
                    <a:pt x="773" y="978"/>
                    <a:pt x="773" y="978"/>
                    <a:pt x="773" y="978"/>
                  </a:cubicBezTo>
                  <a:cubicBezTo>
                    <a:pt x="773" y="977"/>
                    <a:pt x="773" y="976"/>
                    <a:pt x="773" y="975"/>
                  </a:cubicBezTo>
                  <a:cubicBezTo>
                    <a:pt x="774" y="974"/>
                    <a:pt x="775" y="972"/>
                    <a:pt x="777" y="971"/>
                  </a:cubicBezTo>
                  <a:cubicBezTo>
                    <a:pt x="778" y="969"/>
                    <a:pt x="781" y="966"/>
                    <a:pt x="782" y="963"/>
                  </a:cubicBezTo>
                  <a:cubicBezTo>
                    <a:pt x="782" y="958"/>
                    <a:pt x="781" y="954"/>
                    <a:pt x="780" y="949"/>
                  </a:cubicBezTo>
                  <a:cubicBezTo>
                    <a:pt x="778" y="945"/>
                    <a:pt x="777" y="941"/>
                    <a:pt x="778" y="937"/>
                  </a:cubicBezTo>
                  <a:cubicBezTo>
                    <a:pt x="778" y="929"/>
                    <a:pt x="781" y="924"/>
                    <a:pt x="785" y="916"/>
                  </a:cubicBezTo>
                  <a:cubicBezTo>
                    <a:pt x="786" y="914"/>
                    <a:pt x="786" y="914"/>
                    <a:pt x="786" y="914"/>
                  </a:cubicBezTo>
                  <a:cubicBezTo>
                    <a:pt x="787" y="914"/>
                    <a:pt x="787" y="914"/>
                    <a:pt x="787" y="914"/>
                  </a:cubicBezTo>
                  <a:cubicBezTo>
                    <a:pt x="788" y="913"/>
                    <a:pt x="790" y="912"/>
                    <a:pt x="792" y="910"/>
                  </a:cubicBezTo>
                  <a:cubicBezTo>
                    <a:pt x="794" y="908"/>
                    <a:pt x="796" y="905"/>
                    <a:pt x="796" y="902"/>
                  </a:cubicBezTo>
                  <a:cubicBezTo>
                    <a:pt x="797" y="901"/>
                    <a:pt x="797" y="900"/>
                    <a:pt x="799" y="899"/>
                  </a:cubicBezTo>
                  <a:cubicBezTo>
                    <a:pt x="800" y="898"/>
                    <a:pt x="801" y="897"/>
                    <a:pt x="802" y="896"/>
                  </a:cubicBezTo>
                  <a:cubicBezTo>
                    <a:pt x="803" y="894"/>
                    <a:pt x="803" y="894"/>
                    <a:pt x="803" y="894"/>
                  </a:cubicBezTo>
                  <a:cubicBezTo>
                    <a:pt x="804" y="894"/>
                    <a:pt x="805" y="894"/>
                    <a:pt x="805" y="894"/>
                  </a:cubicBezTo>
                  <a:cubicBezTo>
                    <a:pt x="815" y="887"/>
                    <a:pt x="821" y="880"/>
                    <a:pt x="825" y="876"/>
                  </a:cubicBezTo>
                  <a:cubicBezTo>
                    <a:pt x="827" y="873"/>
                    <a:pt x="829" y="871"/>
                    <a:pt x="830" y="871"/>
                  </a:cubicBezTo>
                  <a:cubicBezTo>
                    <a:pt x="831" y="871"/>
                    <a:pt x="833" y="874"/>
                    <a:pt x="834" y="876"/>
                  </a:cubicBezTo>
                  <a:cubicBezTo>
                    <a:pt x="836" y="879"/>
                    <a:pt x="837" y="882"/>
                    <a:pt x="841" y="882"/>
                  </a:cubicBezTo>
                  <a:cubicBezTo>
                    <a:pt x="842" y="882"/>
                    <a:pt x="843" y="882"/>
                    <a:pt x="844" y="881"/>
                  </a:cubicBezTo>
                  <a:cubicBezTo>
                    <a:pt x="845" y="881"/>
                    <a:pt x="846" y="880"/>
                    <a:pt x="846" y="878"/>
                  </a:cubicBezTo>
                  <a:cubicBezTo>
                    <a:pt x="847" y="876"/>
                    <a:pt x="845" y="874"/>
                    <a:pt x="844" y="871"/>
                  </a:cubicBezTo>
                  <a:cubicBezTo>
                    <a:pt x="843" y="869"/>
                    <a:pt x="842" y="867"/>
                    <a:pt x="842" y="866"/>
                  </a:cubicBezTo>
                  <a:cubicBezTo>
                    <a:pt x="842" y="865"/>
                    <a:pt x="845" y="861"/>
                    <a:pt x="851" y="858"/>
                  </a:cubicBezTo>
                  <a:cubicBezTo>
                    <a:pt x="851" y="858"/>
                    <a:pt x="851" y="858"/>
                    <a:pt x="851" y="858"/>
                  </a:cubicBezTo>
                  <a:cubicBezTo>
                    <a:pt x="851" y="858"/>
                    <a:pt x="851" y="858"/>
                    <a:pt x="851" y="858"/>
                  </a:cubicBezTo>
                  <a:cubicBezTo>
                    <a:pt x="852" y="857"/>
                    <a:pt x="853" y="857"/>
                    <a:pt x="855" y="856"/>
                  </a:cubicBezTo>
                  <a:cubicBezTo>
                    <a:pt x="855" y="856"/>
                    <a:pt x="856" y="856"/>
                    <a:pt x="857" y="855"/>
                  </a:cubicBezTo>
                  <a:cubicBezTo>
                    <a:pt x="857" y="856"/>
                    <a:pt x="858" y="856"/>
                    <a:pt x="858" y="856"/>
                  </a:cubicBezTo>
                  <a:cubicBezTo>
                    <a:pt x="859" y="857"/>
                    <a:pt x="860" y="858"/>
                    <a:pt x="860" y="858"/>
                  </a:cubicBezTo>
                  <a:cubicBezTo>
                    <a:pt x="861" y="858"/>
                    <a:pt x="861" y="857"/>
                    <a:pt x="862" y="857"/>
                  </a:cubicBezTo>
                  <a:cubicBezTo>
                    <a:pt x="863" y="856"/>
                    <a:pt x="863" y="854"/>
                    <a:pt x="863" y="851"/>
                  </a:cubicBezTo>
                  <a:cubicBezTo>
                    <a:pt x="863" y="850"/>
                    <a:pt x="864" y="850"/>
                    <a:pt x="866" y="849"/>
                  </a:cubicBezTo>
                  <a:cubicBezTo>
                    <a:pt x="867" y="848"/>
                    <a:pt x="868" y="848"/>
                    <a:pt x="869" y="847"/>
                  </a:cubicBezTo>
                  <a:cubicBezTo>
                    <a:pt x="870" y="846"/>
                    <a:pt x="871" y="845"/>
                    <a:pt x="871" y="844"/>
                  </a:cubicBezTo>
                  <a:cubicBezTo>
                    <a:pt x="872" y="843"/>
                    <a:pt x="872" y="841"/>
                    <a:pt x="873" y="841"/>
                  </a:cubicBezTo>
                  <a:cubicBezTo>
                    <a:pt x="873" y="841"/>
                    <a:pt x="874" y="841"/>
                    <a:pt x="874" y="841"/>
                  </a:cubicBezTo>
                  <a:cubicBezTo>
                    <a:pt x="875" y="841"/>
                    <a:pt x="875" y="841"/>
                    <a:pt x="876" y="842"/>
                  </a:cubicBezTo>
                  <a:cubicBezTo>
                    <a:pt x="877" y="842"/>
                    <a:pt x="878" y="843"/>
                    <a:pt x="879" y="843"/>
                  </a:cubicBezTo>
                  <a:cubicBezTo>
                    <a:pt x="879" y="843"/>
                    <a:pt x="879" y="843"/>
                    <a:pt x="879" y="843"/>
                  </a:cubicBezTo>
                  <a:cubicBezTo>
                    <a:pt x="879" y="843"/>
                    <a:pt x="879" y="843"/>
                    <a:pt x="879" y="843"/>
                  </a:cubicBezTo>
                  <a:cubicBezTo>
                    <a:pt x="883" y="843"/>
                    <a:pt x="887" y="840"/>
                    <a:pt x="890" y="835"/>
                  </a:cubicBezTo>
                  <a:cubicBezTo>
                    <a:pt x="890" y="835"/>
                    <a:pt x="890" y="834"/>
                    <a:pt x="889" y="834"/>
                  </a:cubicBezTo>
                  <a:cubicBezTo>
                    <a:pt x="888" y="833"/>
                    <a:pt x="885" y="832"/>
                    <a:pt x="883" y="832"/>
                  </a:cubicBezTo>
                  <a:cubicBezTo>
                    <a:pt x="882" y="832"/>
                    <a:pt x="880" y="832"/>
                    <a:pt x="879" y="831"/>
                  </a:cubicBezTo>
                  <a:cubicBezTo>
                    <a:pt x="883" y="828"/>
                    <a:pt x="885" y="826"/>
                    <a:pt x="884" y="824"/>
                  </a:cubicBezTo>
                  <a:cubicBezTo>
                    <a:pt x="884" y="823"/>
                    <a:pt x="882" y="822"/>
                    <a:pt x="879" y="822"/>
                  </a:cubicBezTo>
                  <a:cubicBezTo>
                    <a:pt x="879" y="820"/>
                    <a:pt x="880" y="819"/>
                    <a:pt x="882" y="817"/>
                  </a:cubicBezTo>
                  <a:cubicBezTo>
                    <a:pt x="882" y="816"/>
                    <a:pt x="883" y="814"/>
                    <a:pt x="884" y="813"/>
                  </a:cubicBezTo>
                  <a:cubicBezTo>
                    <a:pt x="884" y="810"/>
                    <a:pt x="885" y="809"/>
                    <a:pt x="888" y="809"/>
                  </a:cubicBezTo>
                  <a:cubicBezTo>
                    <a:pt x="889" y="809"/>
                    <a:pt x="890" y="809"/>
                    <a:pt x="892" y="809"/>
                  </a:cubicBezTo>
                  <a:cubicBezTo>
                    <a:pt x="892" y="809"/>
                    <a:pt x="892" y="809"/>
                    <a:pt x="892" y="809"/>
                  </a:cubicBezTo>
                  <a:cubicBezTo>
                    <a:pt x="892" y="809"/>
                    <a:pt x="892" y="809"/>
                    <a:pt x="892" y="809"/>
                  </a:cubicBezTo>
                  <a:cubicBezTo>
                    <a:pt x="894" y="807"/>
                    <a:pt x="895" y="806"/>
                    <a:pt x="896" y="805"/>
                  </a:cubicBezTo>
                  <a:cubicBezTo>
                    <a:pt x="898" y="804"/>
                    <a:pt x="899" y="803"/>
                    <a:pt x="902" y="801"/>
                  </a:cubicBezTo>
                  <a:cubicBezTo>
                    <a:pt x="902" y="801"/>
                    <a:pt x="903" y="802"/>
                    <a:pt x="903" y="802"/>
                  </a:cubicBezTo>
                  <a:cubicBezTo>
                    <a:pt x="905" y="803"/>
                    <a:pt x="907" y="804"/>
                    <a:pt x="909" y="804"/>
                  </a:cubicBezTo>
                  <a:cubicBezTo>
                    <a:pt x="910" y="804"/>
                    <a:pt x="911" y="804"/>
                    <a:pt x="912" y="803"/>
                  </a:cubicBezTo>
                  <a:cubicBezTo>
                    <a:pt x="912" y="803"/>
                    <a:pt x="912" y="803"/>
                    <a:pt x="912" y="802"/>
                  </a:cubicBezTo>
                  <a:cubicBezTo>
                    <a:pt x="912" y="801"/>
                    <a:pt x="912" y="800"/>
                    <a:pt x="912" y="799"/>
                  </a:cubicBezTo>
                  <a:cubicBezTo>
                    <a:pt x="911" y="798"/>
                    <a:pt x="910" y="797"/>
                    <a:pt x="913" y="793"/>
                  </a:cubicBezTo>
                  <a:cubicBezTo>
                    <a:pt x="915" y="792"/>
                    <a:pt x="916" y="791"/>
                    <a:pt x="918" y="791"/>
                  </a:cubicBezTo>
                  <a:cubicBezTo>
                    <a:pt x="920" y="791"/>
                    <a:pt x="922" y="793"/>
                    <a:pt x="923" y="794"/>
                  </a:cubicBezTo>
                  <a:cubicBezTo>
                    <a:pt x="925" y="795"/>
                    <a:pt x="926" y="796"/>
                    <a:pt x="927" y="796"/>
                  </a:cubicBezTo>
                  <a:cubicBezTo>
                    <a:pt x="928" y="796"/>
                    <a:pt x="928" y="796"/>
                    <a:pt x="928" y="796"/>
                  </a:cubicBezTo>
                  <a:cubicBezTo>
                    <a:pt x="931" y="796"/>
                    <a:pt x="933" y="793"/>
                    <a:pt x="934" y="790"/>
                  </a:cubicBezTo>
                  <a:cubicBezTo>
                    <a:pt x="935" y="788"/>
                    <a:pt x="935" y="787"/>
                    <a:pt x="937" y="786"/>
                  </a:cubicBezTo>
                  <a:cubicBezTo>
                    <a:pt x="937" y="786"/>
                    <a:pt x="938" y="786"/>
                    <a:pt x="938" y="786"/>
                  </a:cubicBezTo>
                  <a:cubicBezTo>
                    <a:pt x="940" y="786"/>
                    <a:pt x="942" y="786"/>
                    <a:pt x="942" y="788"/>
                  </a:cubicBezTo>
                  <a:cubicBezTo>
                    <a:pt x="937" y="796"/>
                    <a:pt x="932" y="800"/>
                    <a:pt x="926" y="803"/>
                  </a:cubicBezTo>
                  <a:cubicBezTo>
                    <a:pt x="926" y="803"/>
                    <a:pt x="926" y="803"/>
                    <a:pt x="926" y="803"/>
                  </a:cubicBezTo>
                  <a:cubicBezTo>
                    <a:pt x="926" y="803"/>
                    <a:pt x="926" y="804"/>
                    <a:pt x="926" y="804"/>
                  </a:cubicBezTo>
                  <a:cubicBezTo>
                    <a:pt x="928" y="808"/>
                    <a:pt x="932" y="810"/>
                    <a:pt x="937" y="810"/>
                  </a:cubicBezTo>
                  <a:cubicBezTo>
                    <a:pt x="941" y="810"/>
                    <a:pt x="946" y="808"/>
                    <a:pt x="949" y="806"/>
                  </a:cubicBezTo>
                  <a:cubicBezTo>
                    <a:pt x="949" y="806"/>
                    <a:pt x="949" y="806"/>
                    <a:pt x="949" y="806"/>
                  </a:cubicBezTo>
                  <a:cubicBezTo>
                    <a:pt x="950" y="804"/>
                    <a:pt x="950" y="802"/>
                    <a:pt x="950" y="799"/>
                  </a:cubicBezTo>
                  <a:cubicBezTo>
                    <a:pt x="950" y="795"/>
                    <a:pt x="950" y="790"/>
                    <a:pt x="952" y="788"/>
                  </a:cubicBezTo>
                  <a:cubicBezTo>
                    <a:pt x="952" y="788"/>
                    <a:pt x="953" y="789"/>
                    <a:pt x="954" y="789"/>
                  </a:cubicBezTo>
                  <a:cubicBezTo>
                    <a:pt x="955" y="791"/>
                    <a:pt x="956" y="792"/>
                    <a:pt x="958" y="792"/>
                  </a:cubicBezTo>
                  <a:cubicBezTo>
                    <a:pt x="958" y="792"/>
                    <a:pt x="959" y="792"/>
                    <a:pt x="960" y="792"/>
                  </a:cubicBezTo>
                  <a:cubicBezTo>
                    <a:pt x="962" y="789"/>
                    <a:pt x="962" y="785"/>
                    <a:pt x="962" y="781"/>
                  </a:cubicBezTo>
                  <a:cubicBezTo>
                    <a:pt x="961" y="776"/>
                    <a:pt x="961" y="772"/>
                    <a:pt x="964" y="769"/>
                  </a:cubicBezTo>
                  <a:cubicBezTo>
                    <a:pt x="967" y="767"/>
                    <a:pt x="968" y="767"/>
                    <a:pt x="970" y="767"/>
                  </a:cubicBezTo>
                  <a:cubicBezTo>
                    <a:pt x="973" y="766"/>
                    <a:pt x="975" y="766"/>
                    <a:pt x="978" y="764"/>
                  </a:cubicBezTo>
                  <a:cubicBezTo>
                    <a:pt x="978" y="764"/>
                    <a:pt x="978" y="764"/>
                    <a:pt x="978" y="763"/>
                  </a:cubicBezTo>
                  <a:cubicBezTo>
                    <a:pt x="977" y="760"/>
                    <a:pt x="977" y="756"/>
                    <a:pt x="977" y="756"/>
                  </a:cubicBezTo>
                  <a:cubicBezTo>
                    <a:pt x="978" y="754"/>
                    <a:pt x="980" y="754"/>
                    <a:pt x="982" y="754"/>
                  </a:cubicBezTo>
                  <a:cubicBezTo>
                    <a:pt x="984" y="753"/>
                    <a:pt x="987" y="753"/>
                    <a:pt x="989" y="749"/>
                  </a:cubicBezTo>
                  <a:cubicBezTo>
                    <a:pt x="989" y="749"/>
                    <a:pt x="989" y="748"/>
                    <a:pt x="989" y="748"/>
                  </a:cubicBezTo>
                  <a:cubicBezTo>
                    <a:pt x="989" y="744"/>
                    <a:pt x="985" y="743"/>
                    <a:pt x="980" y="742"/>
                  </a:cubicBezTo>
                  <a:cubicBezTo>
                    <a:pt x="980" y="742"/>
                    <a:pt x="979" y="741"/>
                    <a:pt x="978" y="741"/>
                  </a:cubicBezTo>
                  <a:cubicBezTo>
                    <a:pt x="977" y="741"/>
                    <a:pt x="976" y="741"/>
                    <a:pt x="975" y="741"/>
                  </a:cubicBezTo>
                  <a:cubicBezTo>
                    <a:pt x="971" y="741"/>
                    <a:pt x="969" y="744"/>
                    <a:pt x="968" y="746"/>
                  </a:cubicBezTo>
                  <a:cubicBezTo>
                    <a:pt x="966" y="749"/>
                    <a:pt x="963" y="752"/>
                    <a:pt x="960" y="752"/>
                  </a:cubicBezTo>
                  <a:cubicBezTo>
                    <a:pt x="960" y="752"/>
                    <a:pt x="960" y="752"/>
                    <a:pt x="960" y="752"/>
                  </a:cubicBezTo>
                  <a:cubicBezTo>
                    <a:pt x="960" y="752"/>
                    <a:pt x="960" y="752"/>
                    <a:pt x="960" y="752"/>
                  </a:cubicBezTo>
                  <a:cubicBezTo>
                    <a:pt x="958" y="751"/>
                    <a:pt x="957" y="747"/>
                    <a:pt x="956" y="743"/>
                  </a:cubicBezTo>
                  <a:cubicBezTo>
                    <a:pt x="955" y="739"/>
                    <a:pt x="954" y="733"/>
                    <a:pt x="951" y="729"/>
                  </a:cubicBezTo>
                  <a:cubicBezTo>
                    <a:pt x="946" y="719"/>
                    <a:pt x="947" y="711"/>
                    <a:pt x="948" y="702"/>
                  </a:cubicBezTo>
                  <a:cubicBezTo>
                    <a:pt x="948" y="698"/>
                    <a:pt x="948" y="694"/>
                    <a:pt x="948" y="689"/>
                  </a:cubicBezTo>
                  <a:cubicBezTo>
                    <a:pt x="948" y="686"/>
                    <a:pt x="946" y="684"/>
                    <a:pt x="945" y="682"/>
                  </a:cubicBezTo>
                  <a:cubicBezTo>
                    <a:pt x="943" y="680"/>
                    <a:pt x="942" y="678"/>
                    <a:pt x="941" y="676"/>
                  </a:cubicBezTo>
                  <a:cubicBezTo>
                    <a:pt x="941" y="674"/>
                    <a:pt x="941" y="672"/>
                    <a:pt x="942" y="670"/>
                  </a:cubicBezTo>
                  <a:cubicBezTo>
                    <a:pt x="942" y="667"/>
                    <a:pt x="942" y="665"/>
                    <a:pt x="941" y="662"/>
                  </a:cubicBezTo>
                  <a:cubicBezTo>
                    <a:pt x="940" y="659"/>
                    <a:pt x="939" y="657"/>
                    <a:pt x="937" y="655"/>
                  </a:cubicBezTo>
                  <a:cubicBezTo>
                    <a:pt x="935" y="653"/>
                    <a:pt x="933" y="651"/>
                    <a:pt x="932" y="649"/>
                  </a:cubicBezTo>
                  <a:cubicBezTo>
                    <a:pt x="932" y="646"/>
                    <a:pt x="934" y="644"/>
                    <a:pt x="936" y="641"/>
                  </a:cubicBezTo>
                  <a:cubicBezTo>
                    <a:pt x="937" y="641"/>
                    <a:pt x="937" y="640"/>
                    <a:pt x="938" y="639"/>
                  </a:cubicBezTo>
                  <a:cubicBezTo>
                    <a:pt x="938" y="639"/>
                    <a:pt x="938" y="639"/>
                    <a:pt x="938" y="639"/>
                  </a:cubicBezTo>
                  <a:cubicBezTo>
                    <a:pt x="937" y="627"/>
                    <a:pt x="940" y="626"/>
                    <a:pt x="947" y="622"/>
                  </a:cubicBezTo>
                  <a:cubicBezTo>
                    <a:pt x="948" y="621"/>
                    <a:pt x="949" y="620"/>
                    <a:pt x="950" y="619"/>
                  </a:cubicBezTo>
                  <a:cubicBezTo>
                    <a:pt x="950" y="619"/>
                    <a:pt x="951" y="619"/>
                    <a:pt x="951" y="618"/>
                  </a:cubicBezTo>
                  <a:cubicBezTo>
                    <a:pt x="951" y="617"/>
                    <a:pt x="951" y="615"/>
                    <a:pt x="951" y="613"/>
                  </a:cubicBezTo>
                  <a:cubicBezTo>
                    <a:pt x="951" y="609"/>
                    <a:pt x="951" y="605"/>
                    <a:pt x="954" y="603"/>
                  </a:cubicBezTo>
                  <a:cubicBezTo>
                    <a:pt x="955" y="602"/>
                    <a:pt x="955" y="602"/>
                    <a:pt x="956" y="602"/>
                  </a:cubicBezTo>
                  <a:cubicBezTo>
                    <a:pt x="958" y="602"/>
                    <a:pt x="960" y="603"/>
                    <a:pt x="962" y="603"/>
                  </a:cubicBezTo>
                  <a:cubicBezTo>
                    <a:pt x="963" y="603"/>
                    <a:pt x="965" y="604"/>
                    <a:pt x="966" y="604"/>
                  </a:cubicBezTo>
                  <a:cubicBezTo>
                    <a:pt x="967" y="604"/>
                    <a:pt x="967" y="604"/>
                    <a:pt x="968" y="603"/>
                  </a:cubicBezTo>
                  <a:cubicBezTo>
                    <a:pt x="969" y="602"/>
                    <a:pt x="969" y="599"/>
                    <a:pt x="969" y="595"/>
                  </a:cubicBezTo>
                  <a:cubicBezTo>
                    <a:pt x="969" y="592"/>
                    <a:pt x="968" y="587"/>
                    <a:pt x="969" y="586"/>
                  </a:cubicBezTo>
                  <a:cubicBezTo>
                    <a:pt x="970" y="586"/>
                    <a:pt x="970" y="586"/>
                    <a:pt x="970" y="586"/>
                  </a:cubicBezTo>
                  <a:cubicBezTo>
                    <a:pt x="970" y="586"/>
                    <a:pt x="971" y="587"/>
                    <a:pt x="972" y="588"/>
                  </a:cubicBezTo>
                  <a:cubicBezTo>
                    <a:pt x="973" y="591"/>
                    <a:pt x="975" y="595"/>
                    <a:pt x="982" y="597"/>
                  </a:cubicBezTo>
                  <a:cubicBezTo>
                    <a:pt x="982" y="598"/>
                    <a:pt x="982" y="599"/>
                    <a:pt x="983" y="601"/>
                  </a:cubicBezTo>
                  <a:cubicBezTo>
                    <a:pt x="983" y="605"/>
                    <a:pt x="983" y="608"/>
                    <a:pt x="984" y="609"/>
                  </a:cubicBezTo>
                  <a:cubicBezTo>
                    <a:pt x="985" y="609"/>
                    <a:pt x="985" y="609"/>
                    <a:pt x="985" y="609"/>
                  </a:cubicBezTo>
                  <a:cubicBezTo>
                    <a:pt x="990" y="611"/>
                    <a:pt x="990" y="611"/>
                    <a:pt x="992" y="615"/>
                  </a:cubicBezTo>
                  <a:cubicBezTo>
                    <a:pt x="992" y="616"/>
                    <a:pt x="992" y="617"/>
                    <a:pt x="993" y="618"/>
                  </a:cubicBezTo>
                  <a:cubicBezTo>
                    <a:pt x="993" y="618"/>
                    <a:pt x="993" y="618"/>
                    <a:pt x="993" y="618"/>
                  </a:cubicBezTo>
                  <a:cubicBezTo>
                    <a:pt x="994" y="619"/>
                    <a:pt x="994" y="619"/>
                    <a:pt x="995" y="619"/>
                  </a:cubicBezTo>
                  <a:cubicBezTo>
                    <a:pt x="997" y="619"/>
                    <a:pt x="997" y="616"/>
                    <a:pt x="998" y="614"/>
                  </a:cubicBezTo>
                  <a:cubicBezTo>
                    <a:pt x="999" y="611"/>
                    <a:pt x="999" y="610"/>
                    <a:pt x="1000" y="610"/>
                  </a:cubicBezTo>
                  <a:cubicBezTo>
                    <a:pt x="1000" y="610"/>
                    <a:pt x="1001" y="610"/>
                    <a:pt x="1001" y="610"/>
                  </a:cubicBezTo>
                  <a:cubicBezTo>
                    <a:pt x="1003" y="611"/>
                    <a:pt x="1003" y="613"/>
                    <a:pt x="1004" y="615"/>
                  </a:cubicBezTo>
                  <a:cubicBezTo>
                    <a:pt x="1004" y="617"/>
                    <a:pt x="1005" y="620"/>
                    <a:pt x="1006" y="621"/>
                  </a:cubicBezTo>
                  <a:cubicBezTo>
                    <a:pt x="1007" y="622"/>
                    <a:pt x="1007" y="622"/>
                    <a:pt x="1008" y="622"/>
                  </a:cubicBezTo>
                  <a:cubicBezTo>
                    <a:pt x="1009" y="622"/>
                    <a:pt x="1010" y="622"/>
                    <a:pt x="1011" y="622"/>
                  </a:cubicBezTo>
                  <a:cubicBezTo>
                    <a:pt x="1011" y="621"/>
                    <a:pt x="1011" y="621"/>
                    <a:pt x="1012" y="621"/>
                  </a:cubicBezTo>
                  <a:cubicBezTo>
                    <a:pt x="1012" y="621"/>
                    <a:pt x="1013" y="621"/>
                    <a:pt x="1013" y="620"/>
                  </a:cubicBezTo>
                  <a:cubicBezTo>
                    <a:pt x="1012" y="613"/>
                    <a:pt x="1013" y="611"/>
                    <a:pt x="1014" y="610"/>
                  </a:cubicBezTo>
                  <a:cubicBezTo>
                    <a:pt x="1014" y="609"/>
                    <a:pt x="1015" y="608"/>
                    <a:pt x="1015" y="606"/>
                  </a:cubicBezTo>
                  <a:cubicBezTo>
                    <a:pt x="1016" y="603"/>
                    <a:pt x="1015" y="602"/>
                    <a:pt x="1013" y="601"/>
                  </a:cubicBezTo>
                  <a:cubicBezTo>
                    <a:pt x="1011" y="599"/>
                    <a:pt x="1009" y="597"/>
                    <a:pt x="1008" y="591"/>
                  </a:cubicBezTo>
                  <a:cubicBezTo>
                    <a:pt x="1005" y="581"/>
                    <a:pt x="1005" y="570"/>
                    <a:pt x="1006" y="559"/>
                  </a:cubicBezTo>
                  <a:cubicBezTo>
                    <a:pt x="1006" y="558"/>
                    <a:pt x="1006" y="558"/>
                    <a:pt x="1006" y="558"/>
                  </a:cubicBezTo>
                  <a:cubicBezTo>
                    <a:pt x="1006" y="557"/>
                    <a:pt x="1006" y="557"/>
                    <a:pt x="1006" y="556"/>
                  </a:cubicBezTo>
                  <a:cubicBezTo>
                    <a:pt x="1006" y="551"/>
                    <a:pt x="1007" y="550"/>
                    <a:pt x="1009" y="549"/>
                  </a:cubicBezTo>
                  <a:cubicBezTo>
                    <a:pt x="1009" y="549"/>
                    <a:pt x="1010" y="549"/>
                    <a:pt x="1010" y="549"/>
                  </a:cubicBezTo>
                  <a:cubicBezTo>
                    <a:pt x="1011" y="549"/>
                    <a:pt x="1013" y="550"/>
                    <a:pt x="1014" y="552"/>
                  </a:cubicBezTo>
                  <a:cubicBezTo>
                    <a:pt x="1014" y="552"/>
                    <a:pt x="1015" y="552"/>
                    <a:pt x="1015" y="552"/>
                  </a:cubicBezTo>
                  <a:cubicBezTo>
                    <a:pt x="1015" y="552"/>
                    <a:pt x="1015" y="552"/>
                    <a:pt x="1015" y="552"/>
                  </a:cubicBezTo>
                  <a:cubicBezTo>
                    <a:pt x="1015" y="552"/>
                    <a:pt x="1015" y="552"/>
                    <a:pt x="1016" y="552"/>
                  </a:cubicBezTo>
                  <a:cubicBezTo>
                    <a:pt x="1016" y="551"/>
                    <a:pt x="1019" y="549"/>
                    <a:pt x="1018" y="547"/>
                  </a:cubicBezTo>
                  <a:cubicBezTo>
                    <a:pt x="1017" y="545"/>
                    <a:pt x="1013" y="544"/>
                    <a:pt x="1005" y="544"/>
                  </a:cubicBezTo>
                  <a:cubicBezTo>
                    <a:pt x="1005" y="544"/>
                    <a:pt x="1005" y="544"/>
                    <a:pt x="1005" y="544"/>
                  </a:cubicBezTo>
                  <a:cubicBezTo>
                    <a:pt x="997" y="537"/>
                    <a:pt x="997" y="534"/>
                    <a:pt x="996" y="531"/>
                  </a:cubicBezTo>
                  <a:cubicBezTo>
                    <a:pt x="996" y="530"/>
                    <a:pt x="995" y="529"/>
                    <a:pt x="994" y="527"/>
                  </a:cubicBezTo>
                  <a:cubicBezTo>
                    <a:pt x="992" y="525"/>
                    <a:pt x="990" y="525"/>
                    <a:pt x="989" y="524"/>
                  </a:cubicBezTo>
                  <a:cubicBezTo>
                    <a:pt x="987" y="523"/>
                    <a:pt x="985" y="523"/>
                    <a:pt x="983" y="518"/>
                  </a:cubicBezTo>
                  <a:cubicBezTo>
                    <a:pt x="983" y="517"/>
                    <a:pt x="984" y="516"/>
                    <a:pt x="986" y="514"/>
                  </a:cubicBezTo>
                  <a:cubicBezTo>
                    <a:pt x="988" y="511"/>
                    <a:pt x="992" y="505"/>
                    <a:pt x="995" y="495"/>
                  </a:cubicBezTo>
                  <a:cubicBezTo>
                    <a:pt x="996" y="495"/>
                    <a:pt x="996" y="495"/>
                    <a:pt x="996" y="495"/>
                  </a:cubicBezTo>
                  <a:cubicBezTo>
                    <a:pt x="996" y="495"/>
                    <a:pt x="997" y="495"/>
                    <a:pt x="998" y="495"/>
                  </a:cubicBezTo>
                  <a:cubicBezTo>
                    <a:pt x="998" y="496"/>
                    <a:pt x="999" y="496"/>
                    <a:pt x="1001" y="496"/>
                  </a:cubicBezTo>
                  <a:cubicBezTo>
                    <a:pt x="1001" y="496"/>
                    <a:pt x="1001" y="496"/>
                    <a:pt x="1001" y="496"/>
                  </a:cubicBezTo>
                  <a:cubicBezTo>
                    <a:pt x="1002" y="496"/>
                    <a:pt x="1004" y="495"/>
                    <a:pt x="1005" y="495"/>
                  </a:cubicBezTo>
                  <a:cubicBezTo>
                    <a:pt x="1006" y="494"/>
                    <a:pt x="1007" y="494"/>
                    <a:pt x="1007" y="494"/>
                  </a:cubicBezTo>
                  <a:cubicBezTo>
                    <a:pt x="1006" y="497"/>
                    <a:pt x="1004" y="500"/>
                    <a:pt x="1003" y="500"/>
                  </a:cubicBezTo>
                  <a:cubicBezTo>
                    <a:pt x="1003" y="501"/>
                    <a:pt x="1002" y="501"/>
                    <a:pt x="1002" y="501"/>
                  </a:cubicBezTo>
                  <a:cubicBezTo>
                    <a:pt x="1002" y="507"/>
                    <a:pt x="1002" y="517"/>
                    <a:pt x="1007" y="522"/>
                  </a:cubicBezTo>
                  <a:cubicBezTo>
                    <a:pt x="1010" y="528"/>
                    <a:pt x="1013" y="529"/>
                    <a:pt x="1016" y="531"/>
                  </a:cubicBezTo>
                  <a:cubicBezTo>
                    <a:pt x="1017" y="531"/>
                    <a:pt x="1018" y="532"/>
                    <a:pt x="1019" y="532"/>
                  </a:cubicBezTo>
                  <a:cubicBezTo>
                    <a:pt x="1022" y="538"/>
                    <a:pt x="1027" y="543"/>
                    <a:pt x="1037" y="546"/>
                  </a:cubicBezTo>
                  <a:cubicBezTo>
                    <a:pt x="1039" y="547"/>
                    <a:pt x="1038" y="550"/>
                    <a:pt x="1038" y="552"/>
                  </a:cubicBezTo>
                  <a:cubicBezTo>
                    <a:pt x="1037" y="554"/>
                    <a:pt x="1037" y="556"/>
                    <a:pt x="1038" y="557"/>
                  </a:cubicBezTo>
                  <a:cubicBezTo>
                    <a:pt x="1038" y="558"/>
                    <a:pt x="1039" y="558"/>
                    <a:pt x="1039" y="558"/>
                  </a:cubicBezTo>
                  <a:cubicBezTo>
                    <a:pt x="1040" y="558"/>
                    <a:pt x="1041" y="557"/>
                    <a:pt x="1041" y="557"/>
                  </a:cubicBezTo>
                  <a:cubicBezTo>
                    <a:pt x="1042" y="557"/>
                    <a:pt x="1043" y="557"/>
                    <a:pt x="1043" y="557"/>
                  </a:cubicBezTo>
                  <a:cubicBezTo>
                    <a:pt x="1044" y="557"/>
                    <a:pt x="1044" y="557"/>
                    <a:pt x="1045" y="558"/>
                  </a:cubicBezTo>
                  <a:cubicBezTo>
                    <a:pt x="1047" y="564"/>
                    <a:pt x="1045" y="567"/>
                    <a:pt x="1042" y="571"/>
                  </a:cubicBezTo>
                  <a:cubicBezTo>
                    <a:pt x="1041" y="572"/>
                    <a:pt x="1040" y="573"/>
                    <a:pt x="1040" y="57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1039" y="577"/>
                    <a:pt x="1039" y="580"/>
                    <a:pt x="1039" y="583"/>
                  </a:cubicBezTo>
                  <a:cubicBezTo>
                    <a:pt x="1038" y="589"/>
                    <a:pt x="1038" y="595"/>
                    <a:pt x="1038" y="600"/>
                  </a:cubicBezTo>
                  <a:cubicBezTo>
                    <a:pt x="1038" y="600"/>
                    <a:pt x="1039" y="601"/>
                    <a:pt x="1039" y="601"/>
                  </a:cubicBezTo>
                  <a:cubicBezTo>
                    <a:pt x="1042" y="606"/>
                    <a:pt x="1047" y="613"/>
                    <a:pt x="1047" y="619"/>
                  </a:cubicBezTo>
                  <a:cubicBezTo>
                    <a:pt x="1050" y="628"/>
                    <a:pt x="1051" y="639"/>
                    <a:pt x="1051" y="649"/>
                  </a:cubicBezTo>
                  <a:cubicBezTo>
                    <a:pt x="1051" y="655"/>
                    <a:pt x="1052" y="661"/>
                    <a:pt x="1052" y="667"/>
                  </a:cubicBezTo>
                  <a:cubicBezTo>
                    <a:pt x="1054" y="672"/>
                    <a:pt x="1056" y="675"/>
                    <a:pt x="1059" y="678"/>
                  </a:cubicBezTo>
                  <a:cubicBezTo>
                    <a:pt x="1061" y="681"/>
                    <a:pt x="1064" y="684"/>
                    <a:pt x="1065" y="688"/>
                  </a:cubicBezTo>
                  <a:cubicBezTo>
                    <a:pt x="1066" y="704"/>
                    <a:pt x="1068" y="711"/>
                    <a:pt x="1069" y="716"/>
                  </a:cubicBezTo>
                  <a:cubicBezTo>
                    <a:pt x="1070" y="720"/>
                    <a:pt x="1071" y="722"/>
                    <a:pt x="1071" y="726"/>
                  </a:cubicBezTo>
                  <a:cubicBezTo>
                    <a:pt x="1071" y="728"/>
                    <a:pt x="1069" y="730"/>
                    <a:pt x="1068" y="732"/>
                  </a:cubicBezTo>
                  <a:cubicBezTo>
                    <a:pt x="1067" y="734"/>
                    <a:pt x="1065" y="736"/>
                    <a:pt x="1066" y="739"/>
                  </a:cubicBezTo>
                  <a:cubicBezTo>
                    <a:pt x="1066" y="740"/>
                    <a:pt x="1066" y="741"/>
                    <a:pt x="1066" y="742"/>
                  </a:cubicBezTo>
                  <a:cubicBezTo>
                    <a:pt x="1066" y="744"/>
                    <a:pt x="1066" y="747"/>
                    <a:pt x="1065" y="748"/>
                  </a:cubicBezTo>
                  <a:cubicBezTo>
                    <a:pt x="1064" y="749"/>
                    <a:pt x="1063" y="750"/>
                    <a:pt x="1061" y="750"/>
                  </a:cubicBezTo>
                  <a:cubicBezTo>
                    <a:pt x="1060" y="750"/>
                    <a:pt x="1058" y="750"/>
                    <a:pt x="1056" y="751"/>
                  </a:cubicBezTo>
                  <a:cubicBezTo>
                    <a:pt x="1056" y="751"/>
                    <a:pt x="1056" y="751"/>
                    <a:pt x="1056" y="752"/>
                  </a:cubicBezTo>
                  <a:cubicBezTo>
                    <a:pt x="1055" y="754"/>
                    <a:pt x="1055" y="755"/>
                    <a:pt x="1056" y="757"/>
                  </a:cubicBezTo>
                  <a:cubicBezTo>
                    <a:pt x="1058" y="760"/>
                    <a:pt x="1063" y="762"/>
                    <a:pt x="1070" y="764"/>
                  </a:cubicBezTo>
                  <a:cubicBezTo>
                    <a:pt x="1071" y="764"/>
                    <a:pt x="1071" y="764"/>
                    <a:pt x="1071" y="764"/>
                  </a:cubicBezTo>
                  <a:cubicBezTo>
                    <a:pt x="1071" y="766"/>
                    <a:pt x="1071" y="767"/>
                    <a:pt x="1072" y="769"/>
                  </a:cubicBezTo>
                  <a:cubicBezTo>
                    <a:pt x="1072" y="772"/>
                    <a:pt x="1072" y="775"/>
                    <a:pt x="1075" y="778"/>
                  </a:cubicBezTo>
                  <a:cubicBezTo>
                    <a:pt x="1075" y="783"/>
                    <a:pt x="1075" y="787"/>
                    <a:pt x="1078" y="791"/>
                  </a:cubicBezTo>
                  <a:cubicBezTo>
                    <a:pt x="1078" y="792"/>
                    <a:pt x="1078" y="793"/>
                    <a:pt x="1078" y="794"/>
                  </a:cubicBezTo>
                  <a:cubicBezTo>
                    <a:pt x="1078" y="798"/>
                    <a:pt x="1078" y="802"/>
                    <a:pt x="1081" y="806"/>
                  </a:cubicBezTo>
                  <a:cubicBezTo>
                    <a:pt x="1083" y="808"/>
                    <a:pt x="1083" y="808"/>
                    <a:pt x="1083" y="808"/>
                  </a:cubicBezTo>
                  <a:cubicBezTo>
                    <a:pt x="1088" y="815"/>
                    <a:pt x="1093" y="822"/>
                    <a:pt x="1098" y="831"/>
                  </a:cubicBezTo>
                  <a:cubicBezTo>
                    <a:pt x="1099" y="833"/>
                    <a:pt x="1101" y="835"/>
                    <a:pt x="1102" y="836"/>
                  </a:cubicBezTo>
                  <a:cubicBezTo>
                    <a:pt x="1102" y="836"/>
                    <a:pt x="1102" y="836"/>
                    <a:pt x="1102" y="836"/>
                  </a:cubicBezTo>
                  <a:cubicBezTo>
                    <a:pt x="1102" y="836"/>
                    <a:pt x="1102" y="836"/>
                    <a:pt x="1102" y="836"/>
                  </a:cubicBezTo>
                  <a:cubicBezTo>
                    <a:pt x="1103" y="837"/>
                    <a:pt x="1104" y="838"/>
                    <a:pt x="1105" y="838"/>
                  </a:cubicBezTo>
                  <a:cubicBezTo>
                    <a:pt x="1110" y="842"/>
                    <a:pt x="1117" y="846"/>
                    <a:pt x="1129" y="861"/>
                  </a:cubicBezTo>
                  <a:cubicBezTo>
                    <a:pt x="1132" y="865"/>
                    <a:pt x="1138" y="867"/>
                    <a:pt x="1143" y="869"/>
                  </a:cubicBezTo>
                  <a:cubicBezTo>
                    <a:pt x="1147" y="871"/>
                    <a:pt x="1151" y="873"/>
                    <a:pt x="1154" y="876"/>
                  </a:cubicBezTo>
                  <a:cubicBezTo>
                    <a:pt x="1171" y="892"/>
                    <a:pt x="1178" y="897"/>
                    <a:pt x="1189" y="902"/>
                  </a:cubicBezTo>
                  <a:cubicBezTo>
                    <a:pt x="1202" y="914"/>
                    <a:pt x="1211" y="916"/>
                    <a:pt x="1215" y="916"/>
                  </a:cubicBezTo>
                  <a:cubicBezTo>
                    <a:pt x="1216" y="916"/>
                    <a:pt x="1216" y="917"/>
                    <a:pt x="1217" y="917"/>
                  </a:cubicBezTo>
                  <a:cubicBezTo>
                    <a:pt x="1217" y="917"/>
                    <a:pt x="1217" y="917"/>
                    <a:pt x="1217" y="917"/>
                  </a:cubicBezTo>
                  <a:cubicBezTo>
                    <a:pt x="1221" y="925"/>
                    <a:pt x="1225" y="926"/>
                    <a:pt x="1230" y="928"/>
                  </a:cubicBezTo>
                  <a:cubicBezTo>
                    <a:pt x="1232" y="929"/>
                    <a:pt x="1234" y="929"/>
                    <a:pt x="1236" y="931"/>
                  </a:cubicBezTo>
                  <a:cubicBezTo>
                    <a:pt x="1239" y="933"/>
                    <a:pt x="1241" y="936"/>
                    <a:pt x="1243" y="93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83"/>
            <p:cNvSpPr>
              <a:spLocks/>
            </p:cNvSpPr>
            <p:nvPr userDrawn="1"/>
          </p:nvSpPr>
          <p:spPr bwMode="auto">
            <a:xfrm>
              <a:off x="5286375" y="9685024"/>
              <a:ext cx="69850" cy="53975"/>
            </a:xfrm>
            <a:custGeom>
              <a:avLst/>
              <a:gdLst>
                <a:gd name="T0" fmla="*/ 17 w 18"/>
                <a:gd name="T1" fmla="*/ 8 h 14"/>
                <a:gd name="T2" fmla="*/ 16 w 18"/>
                <a:gd name="T3" fmla="*/ 7 h 14"/>
                <a:gd name="T4" fmla="*/ 16 w 18"/>
                <a:gd name="T5" fmla="*/ 6 h 14"/>
                <a:gd name="T6" fmla="*/ 15 w 18"/>
                <a:gd name="T7" fmla="*/ 5 h 14"/>
                <a:gd name="T8" fmla="*/ 14 w 18"/>
                <a:gd name="T9" fmla="*/ 4 h 14"/>
                <a:gd name="T10" fmla="*/ 13 w 18"/>
                <a:gd name="T11" fmla="*/ 3 h 14"/>
                <a:gd name="T12" fmla="*/ 11 w 18"/>
                <a:gd name="T13" fmla="*/ 2 h 14"/>
                <a:gd name="T14" fmla="*/ 10 w 18"/>
                <a:gd name="T15" fmla="*/ 2 h 14"/>
                <a:gd name="T16" fmla="*/ 9 w 18"/>
                <a:gd name="T17" fmla="*/ 1 h 14"/>
                <a:gd name="T18" fmla="*/ 8 w 18"/>
                <a:gd name="T19" fmla="*/ 1 h 14"/>
                <a:gd name="T20" fmla="*/ 7 w 18"/>
                <a:gd name="T21" fmla="*/ 1 h 14"/>
                <a:gd name="T22" fmla="*/ 5 w 18"/>
                <a:gd name="T23" fmla="*/ 0 h 14"/>
                <a:gd name="T24" fmla="*/ 4 w 18"/>
                <a:gd name="T25" fmla="*/ 0 h 14"/>
                <a:gd name="T26" fmla="*/ 4 w 18"/>
                <a:gd name="T27" fmla="*/ 0 h 14"/>
                <a:gd name="T28" fmla="*/ 1 w 18"/>
                <a:gd name="T29" fmla="*/ 2 h 14"/>
                <a:gd name="T30" fmla="*/ 0 w 18"/>
                <a:gd name="T31" fmla="*/ 3 h 14"/>
                <a:gd name="T32" fmla="*/ 0 w 18"/>
                <a:gd name="T33" fmla="*/ 3 h 14"/>
                <a:gd name="T34" fmla="*/ 0 w 18"/>
                <a:gd name="T35" fmla="*/ 6 h 14"/>
                <a:gd name="T36" fmla="*/ 0 w 18"/>
                <a:gd name="T37" fmla="*/ 8 h 14"/>
                <a:gd name="T38" fmla="*/ 0 w 18"/>
                <a:gd name="T39" fmla="*/ 8 h 14"/>
                <a:gd name="T40" fmla="*/ 1 w 18"/>
                <a:gd name="T41" fmla="*/ 9 h 14"/>
                <a:gd name="T42" fmla="*/ 2 w 18"/>
                <a:gd name="T43" fmla="*/ 11 h 14"/>
                <a:gd name="T44" fmla="*/ 2 w 18"/>
                <a:gd name="T45" fmla="*/ 11 h 14"/>
                <a:gd name="T46" fmla="*/ 3 w 18"/>
                <a:gd name="T47" fmla="*/ 11 h 14"/>
                <a:gd name="T48" fmla="*/ 4 w 18"/>
                <a:gd name="T49" fmla="*/ 12 h 14"/>
                <a:gd name="T50" fmla="*/ 5 w 18"/>
                <a:gd name="T51" fmla="*/ 13 h 14"/>
                <a:gd name="T52" fmla="*/ 6 w 18"/>
                <a:gd name="T53" fmla="*/ 14 h 14"/>
                <a:gd name="T54" fmla="*/ 7 w 18"/>
                <a:gd name="T55" fmla="*/ 14 h 14"/>
                <a:gd name="T56" fmla="*/ 10 w 18"/>
                <a:gd name="T57" fmla="*/ 14 h 14"/>
                <a:gd name="T58" fmla="*/ 12 w 18"/>
                <a:gd name="T59" fmla="*/ 14 h 14"/>
                <a:gd name="T60" fmla="*/ 12 w 18"/>
                <a:gd name="T61" fmla="*/ 14 h 14"/>
                <a:gd name="T62" fmla="*/ 14 w 18"/>
                <a:gd name="T63" fmla="*/ 14 h 14"/>
                <a:gd name="T64" fmla="*/ 15 w 18"/>
                <a:gd name="T65" fmla="*/ 13 h 14"/>
                <a:gd name="T66" fmla="*/ 17 w 18"/>
                <a:gd name="T67" fmla="*/ 12 h 14"/>
                <a:gd name="T68" fmla="*/ 18 w 18"/>
                <a:gd name="T69" fmla="*/ 11 h 14"/>
                <a:gd name="T70" fmla="*/ 18 w 18"/>
                <a:gd name="T71" fmla="*/ 10 h 14"/>
                <a:gd name="T72" fmla="*/ 17 w 18"/>
                <a:gd name="T73" fmla="*/ 9 h 14"/>
                <a:gd name="T74" fmla="*/ 17 w 18"/>
                <a:gd name="T75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" h="14">
                  <a:moveTo>
                    <a:pt x="17" y="8"/>
                  </a:moveTo>
                  <a:cubicBezTo>
                    <a:pt x="17" y="8"/>
                    <a:pt x="17" y="7"/>
                    <a:pt x="16" y="7"/>
                  </a:cubicBezTo>
                  <a:cubicBezTo>
                    <a:pt x="16" y="7"/>
                    <a:pt x="16" y="6"/>
                    <a:pt x="16" y="6"/>
                  </a:cubicBezTo>
                  <a:cubicBezTo>
                    <a:pt x="16" y="6"/>
                    <a:pt x="16" y="6"/>
                    <a:pt x="15" y="5"/>
                  </a:cubicBezTo>
                  <a:cubicBezTo>
                    <a:pt x="15" y="5"/>
                    <a:pt x="14" y="5"/>
                    <a:pt x="14" y="4"/>
                  </a:cubicBezTo>
                  <a:cubicBezTo>
                    <a:pt x="14" y="4"/>
                    <a:pt x="13" y="4"/>
                    <a:pt x="13" y="3"/>
                  </a:cubicBezTo>
                  <a:cubicBezTo>
                    <a:pt x="12" y="3"/>
                    <a:pt x="12" y="2"/>
                    <a:pt x="11" y="2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3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8" y="12"/>
                    <a:pt x="18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84"/>
            <p:cNvSpPr>
              <a:spLocks/>
            </p:cNvSpPr>
            <p:nvPr userDrawn="1"/>
          </p:nvSpPr>
          <p:spPr bwMode="auto">
            <a:xfrm>
              <a:off x="5413375" y="9758049"/>
              <a:ext cx="80963" cy="131763"/>
            </a:xfrm>
            <a:custGeom>
              <a:avLst/>
              <a:gdLst>
                <a:gd name="T0" fmla="*/ 20 w 21"/>
                <a:gd name="T1" fmla="*/ 19 h 34"/>
                <a:gd name="T2" fmla="*/ 20 w 21"/>
                <a:gd name="T3" fmla="*/ 17 h 34"/>
                <a:gd name="T4" fmla="*/ 21 w 21"/>
                <a:gd name="T5" fmla="*/ 15 h 34"/>
                <a:gd name="T6" fmla="*/ 20 w 21"/>
                <a:gd name="T7" fmla="*/ 13 h 34"/>
                <a:gd name="T8" fmla="*/ 18 w 21"/>
                <a:gd name="T9" fmla="*/ 8 h 34"/>
                <a:gd name="T10" fmla="*/ 16 w 21"/>
                <a:gd name="T11" fmla="*/ 5 h 34"/>
                <a:gd name="T12" fmla="*/ 14 w 21"/>
                <a:gd name="T13" fmla="*/ 2 h 34"/>
                <a:gd name="T14" fmla="*/ 11 w 21"/>
                <a:gd name="T15" fmla="*/ 0 h 34"/>
                <a:gd name="T16" fmla="*/ 9 w 21"/>
                <a:gd name="T17" fmla="*/ 0 h 34"/>
                <a:gd name="T18" fmla="*/ 8 w 21"/>
                <a:gd name="T19" fmla="*/ 0 h 34"/>
                <a:gd name="T20" fmla="*/ 6 w 21"/>
                <a:gd name="T21" fmla="*/ 1 h 34"/>
                <a:gd name="T22" fmla="*/ 5 w 21"/>
                <a:gd name="T23" fmla="*/ 3 h 34"/>
                <a:gd name="T24" fmla="*/ 5 w 21"/>
                <a:gd name="T25" fmla="*/ 5 h 34"/>
                <a:gd name="T26" fmla="*/ 3 w 21"/>
                <a:gd name="T27" fmla="*/ 9 h 34"/>
                <a:gd name="T28" fmla="*/ 2 w 21"/>
                <a:gd name="T29" fmla="*/ 11 h 34"/>
                <a:gd name="T30" fmla="*/ 1 w 21"/>
                <a:gd name="T31" fmla="*/ 12 h 34"/>
                <a:gd name="T32" fmla="*/ 1 w 21"/>
                <a:gd name="T33" fmla="*/ 14 h 34"/>
                <a:gd name="T34" fmla="*/ 2 w 21"/>
                <a:gd name="T35" fmla="*/ 16 h 34"/>
                <a:gd name="T36" fmla="*/ 2 w 21"/>
                <a:gd name="T37" fmla="*/ 17 h 34"/>
                <a:gd name="T38" fmla="*/ 2 w 21"/>
                <a:gd name="T39" fmla="*/ 18 h 34"/>
                <a:gd name="T40" fmla="*/ 5 w 21"/>
                <a:gd name="T41" fmla="*/ 19 h 34"/>
                <a:gd name="T42" fmla="*/ 7 w 21"/>
                <a:gd name="T43" fmla="*/ 19 h 34"/>
                <a:gd name="T44" fmla="*/ 9 w 21"/>
                <a:gd name="T45" fmla="*/ 19 h 34"/>
                <a:gd name="T46" fmla="*/ 12 w 21"/>
                <a:gd name="T47" fmla="*/ 18 h 34"/>
                <a:gd name="T48" fmla="*/ 13 w 21"/>
                <a:gd name="T49" fmla="*/ 17 h 34"/>
                <a:gd name="T50" fmla="*/ 13 w 21"/>
                <a:gd name="T51" fmla="*/ 17 h 34"/>
                <a:gd name="T52" fmla="*/ 14 w 21"/>
                <a:gd name="T53" fmla="*/ 18 h 34"/>
                <a:gd name="T54" fmla="*/ 13 w 21"/>
                <a:gd name="T55" fmla="*/ 19 h 34"/>
                <a:gd name="T56" fmla="*/ 12 w 21"/>
                <a:gd name="T57" fmla="*/ 20 h 34"/>
                <a:gd name="T58" fmla="*/ 12 w 21"/>
                <a:gd name="T59" fmla="*/ 21 h 34"/>
                <a:gd name="T60" fmla="*/ 12 w 21"/>
                <a:gd name="T61" fmla="*/ 23 h 34"/>
                <a:gd name="T62" fmla="*/ 13 w 21"/>
                <a:gd name="T63" fmla="*/ 24 h 34"/>
                <a:gd name="T64" fmla="*/ 9 w 21"/>
                <a:gd name="T65" fmla="*/ 26 h 34"/>
                <a:gd name="T66" fmla="*/ 9 w 21"/>
                <a:gd name="T67" fmla="*/ 25 h 34"/>
                <a:gd name="T68" fmla="*/ 7 w 21"/>
                <a:gd name="T69" fmla="*/ 25 h 34"/>
                <a:gd name="T70" fmla="*/ 6 w 21"/>
                <a:gd name="T71" fmla="*/ 24 h 34"/>
                <a:gd name="T72" fmla="*/ 4 w 21"/>
                <a:gd name="T73" fmla="*/ 24 h 34"/>
                <a:gd name="T74" fmla="*/ 2 w 21"/>
                <a:gd name="T75" fmla="*/ 25 h 34"/>
                <a:gd name="T76" fmla="*/ 1 w 21"/>
                <a:gd name="T77" fmla="*/ 27 h 34"/>
                <a:gd name="T78" fmla="*/ 1 w 21"/>
                <a:gd name="T79" fmla="*/ 29 h 34"/>
                <a:gd name="T80" fmla="*/ 1 w 21"/>
                <a:gd name="T81" fmla="*/ 30 h 34"/>
                <a:gd name="T82" fmla="*/ 2 w 21"/>
                <a:gd name="T83" fmla="*/ 31 h 34"/>
                <a:gd name="T84" fmla="*/ 5 w 21"/>
                <a:gd name="T85" fmla="*/ 32 h 34"/>
                <a:gd name="T86" fmla="*/ 9 w 21"/>
                <a:gd name="T87" fmla="*/ 31 h 34"/>
                <a:gd name="T88" fmla="*/ 12 w 21"/>
                <a:gd name="T89" fmla="*/ 34 h 34"/>
                <a:gd name="T90" fmla="*/ 16 w 21"/>
                <a:gd name="T91" fmla="*/ 34 h 34"/>
                <a:gd name="T92" fmla="*/ 18 w 21"/>
                <a:gd name="T93" fmla="*/ 30 h 34"/>
                <a:gd name="T94" fmla="*/ 16 w 21"/>
                <a:gd name="T95" fmla="*/ 24 h 34"/>
                <a:gd name="T96" fmla="*/ 17 w 21"/>
                <a:gd name="T97" fmla="*/ 24 h 34"/>
                <a:gd name="T98" fmla="*/ 17 w 21"/>
                <a:gd name="T99" fmla="*/ 23 h 34"/>
                <a:gd name="T100" fmla="*/ 18 w 21"/>
                <a:gd name="T101" fmla="*/ 22 h 34"/>
                <a:gd name="T102" fmla="*/ 18 w 21"/>
                <a:gd name="T103" fmla="*/ 20 h 34"/>
                <a:gd name="T104" fmla="*/ 17 w 21"/>
                <a:gd name="T10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34">
                  <a:moveTo>
                    <a:pt x="19" y="19"/>
                  </a:moveTo>
                  <a:cubicBezTo>
                    <a:pt x="19" y="19"/>
                    <a:pt x="20" y="19"/>
                    <a:pt x="20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3"/>
                  </a:cubicBezTo>
                  <a:cubicBezTo>
                    <a:pt x="20" y="13"/>
                    <a:pt x="20" y="12"/>
                    <a:pt x="20" y="12"/>
                  </a:cubicBezTo>
                  <a:cubicBezTo>
                    <a:pt x="20" y="11"/>
                    <a:pt x="19" y="9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7" y="6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4" y="7"/>
                    <a:pt x="3" y="9"/>
                  </a:cubicBezTo>
                  <a:cubicBezTo>
                    <a:pt x="3" y="9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1" y="12"/>
                    <a:pt x="1" y="12"/>
                  </a:cubicBezTo>
                  <a:cubicBezTo>
                    <a:pt x="1" y="12"/>
                    <a:pt x="1" y="12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3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9"/>
                    <a:pt x="6" y="19"/>
                    <a:pt x="7" y="19"/>
                  </a:cubicBezTo>
                  <a:cubicBezTo>
                    <a:pt x="7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0" y="25"/>
                    <a:pt x="10" y="25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5"/>
                    <a:pt x="9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7" y="25"/>
                    <a:pt x="7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4" y="24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1" y="26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1" y="28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1" y="30"/>
                    <a:pt x="1" y="30"/>
                    <a:pt x="2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1"/>
                    <a:pt x="3" y="31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7" y="32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2"/>
                    <a:pt x="10" y="33"/>
                    <a:pt x="12" y="34"/>
                  </a:cubicBezTo>
                  <a:cubicBezTo>
                    <a:pt x="13" y="34"/>
                    <a:pt x="13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7" y="33"/>
                    <a:pt x="18" y="32"/>
                    <a:pt x="18" y="31"/>
                  </a:cubicBezTo>
                  <a:cubicBezTo>
                    <a:pt x="18" y="31"/>
                    <a:pt x="18" y="30"/>
                    <a:pt x="18" y="30"/>
                  </a:cubicBezTo>
                  <a:cubicBezTo>
                    <a:pt x="19" y="29"/>
                    <a:pt x="18" y="28"/>
                    <a:pt x="18" y="27"/>
                  </a:cubicBezTo>
                  <a:cubicBezTo>
                    <a:pt x="18" y="26"/>
                    <a:pt x="17" y="25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85"/>
            <p:cNvSpPr>
              <a:spLocks/>
            </p:cNvSpPr>
            <p:nvPr userDrawn="1"/>
          </p:nvSpPr>
          <p:spPr bwMode="auto">
            <a:xfrm>
              <a:off x="5478463" y="9610411"/>
              <a:ext cx="104775" cy="50800"/>
            </a:xfrm>
            <a:custGeom>
              <a:avLst/>
              <a:gdLst>
                <a:gd name="T0" fmla="*/ 1 w 27"/>
                <a:gd name="T1" fmla="*/ 5 h 13"/>
                <a:gd name="T2" fmla="*/ 1 w 27"/>
                <a:gd name="T3" fmla="*/ 6 h 13"/>
                <a:gd name="T4" fmla="*/ 1 w 27"/>
                <a:gd name="T5" fmla="*/ 7 h 13"/>
                <a:gd name="T6" fmla="*/ 1 w 27"/>
                <a:gd name="T7" fmla="*/ 7 h 13"/>
                <a:gd name="T8" fmla="*/ 2 w 27"/>
                <a:gd name="T9" fmla="*/ 9 h 13"/>
                <a:gd name="T10" fmla="*/ 3 w 27"/>
                <a:gd name="T11" fmla="*/ 9 h 13"/>
                <a:gd name="T12" fmla="*/ 5 w 27"/>
                <a:gd name="T13" fmla="*/ 11 h 13"/>
                <a:gd name="T14" fmla="*/ 7 w 27"/>
                <a:gd name="T15" fmla="*/ 12 h 13"/>
                <a:gd name="T16" fmla="*/ 7 w 27"/>
                <a:gd name="T17" fmla="*/ 12 h 13"/>
                <a:gd name="T18" fmla="*/ 7 w 27"/>
                <a:gd name="T19" fmla="*/ 12 h 13"/>
                <a:gd name="T20" fmla="*/ 9 w 27"/>
                <a:gd name="T21" fmla="*/ 13 h 13"/>
                <a:gd name="T22" fmla="*/ 10 w 27"/>
                <a:gd name="T23" fmla="*/ 13 h 13"/>
                <a:gd name="T24" fmla="*/ 13 w 27"/>
                <a:gd name="T25" fmla="*/ 13 h 13"/>
                <a:gd name="T26" fmla="*/ 14 w 27"/>
                <a:gd name="T27" fmla="*/ 13 h 13"/>
                <a:gd name="T28" fmla="*/ 14 w 27"/>
                <a:gd name="T29" fmla="*/ 13 h 13"/>
                <a:gd name="T30" fmla="*/ 15 w 27"/>
                <a:gd name="T31" fmla="*/ 12 h 13"/>
                <a:gd name="T32" fmla="*/ 16 w 27"/>
                <a:gd name="T33" fmla="*/ 12 h 13"/>
                <a:gd name="T34" fmla="*/ 16 w 27"/>
                <a:gd name="T35" fmla="*/ 11 h 13"/>
                <a:gd name="T36" fmla="*/ 16 w 27"/>
                <a:gd name="T37" fmla="*/ 10 h 13"/>
                <a:gd name="T38" fmla="*/ 17 w 27"/>
                <a:gd name="T39" fmla="*/ 7 h 13"/>
                <a:gd name="T40" fmla="*/ 17 w 27"/>
                <a:gd name="T41" fmla="*/ 7 h 13"/>
                <a:gd name="T42" fmla="*/ 22 w 27"/>
                <a:gd name="T43" fmla="*/ 10 h 13"/>
                <a:gd name="T44" fmla="*/ 23 w 27"/>
                <a:gd name="T45" fmla="*/ 10 h 13"/>
                <a:gd name="T46" fmla="*/ 25 w 27"/>
                <a:gd name="T47" fmla="*/ 11 h 13"/>
                <a:gd name="T48" fmla="*/ 25 w 27"/>
                <a:gd name="T49" fmla="*/ 11 h 13"/>
                <a:gd name="T50" fmla="*/ 26 w 27"/>
                <a:gd name="T51" fmla="*/ 11 h 13"/>
                <a:gd name="T52" fmla="*/ 26 w 27"/>
                <a:gd name="T53" fmla="*/ 10 h 13"/>
                <a:gd name="T54" fmla="*/ 27 w 27"/>
                <a:gd name="T55" fmla="*/ 7 h 13"/>
                <a:gd name="T56" fmla="*/ 26 w 27"/>
                <a:gd name="T57" fmla="*/ 4 h 13"/>
                <a:gd name="T58" fmla="*/ 25 w 27"/>
                <a:gd name="T59" fmla="*/ 2 h 13"/>
                <a:gd name="T60" fmla="*/ 24 w 27"/>
                <a:gd name="T61" fmla="*/ 2 h 13"/>
                <a:gd name="T62" fmla="*/ 20 w 27"/>
                <a:gd name="T63" fmla="*/ 0 h 13"/>
                <a:gd name="T64" fmla="*/ 19 w 27"/>
                <a:gd name="T65" fmla="*/ 0 h 13"/>
                <a:gd name="T66" fmla="*/ 19 w 27"/>
                <a:gd name="T67" fmla="*/ 0 h 13"/>
                <a:gd name="T68" fmla="*/ 18 w 27"/>
                <a:gd name="T69" fmla="*/ 0 h 13"/>
                <a:gd name="T70" fmla="*/ 17 w 27"/>
                <a:gd name="T71" fmla="*/ 0 h 13"/>
                <a:gd name="T72" fmla="*/ 16 w 27"/>
                <a:gd name="T73" fmla="*/ 2 h 13"/>
                <a:gd name="T74" fmla="*/ 16 w 27"/>
                <a:gd name="T75" fmla="*/ 2 h 13"/>
                <a:gd name="T76" fmla="*/ 16 w 27"/>
                <a:gd name="T77" fmla="*/ 3 h 13"/>
                <a:gd name="T78" fmla="*/ 15 w 27"/>
                <a:gd name="T79" fmla="*/ 1 h 13"/>
                <a:gd name="T80" fmla="*/ 15 w 27"/>
                <a:gd name="T81" fmla="*/ 1 h 13"/>
                <a:gd name="T82" fmla="*/ 15 w 27"/>
                <a:gd name="T83" fmla="*/ 1 h 13"/>
                <a:gd name="T84" fmla="*/ 14 w 27"/>
                <a:gd name="T85" fmla="*/ 1 h 13"/>
                <a:gd name="T86" fmla="*/ 11 w 27"/>
                <a:gd name="T87" fmla="*/ 2 h 13"/>
                <a:gd name="T88" fmla="*/ 11 w 27"/>
                <a:gd name="T89" fmla="*/ 3 h 13"/>
                <a:gd name="T90" fmla="*/ 11 w 27"/>
                <a:gd name="T91" fmla="*/ 3 h 13"/>
                <a:gd name="T92" fmla="*/ 11 w 27"/>
                <a:gd name="T93" fmla="*/ 3 h 13"/>
                <a:gd name="T94" fmla="*/ 10 w 27"/>
                <a:gd name="T95" fmla="*/ 3 h 13"/>
                <a:gd name="T96" fmla="*/ 9 w 27"/>
                <a:gd name="T97" fmla="*/ 2 h 13"/>
                <a:gd name="T98" fmla="*/ 8 w 27"/>
                <a:gd name="T99" fmla="*/ 2 h 13"/>
                <a:gd name="T100" fmla="*/ 6 w 27"/>
                <a:gd name="T101" fmla="*/ 1 h 13"/>
                <a:gd name="T102" fmla="*/ 5 w 27"/>
                <a:gd name="T103" fmla="*/ 0 h 13"/>
                <a:gd name="T104" fmla="*/ 3 w 27"/>
                <a:gd name="T105" fmla="*/ 0 h 13"/>
                <a:gd name="T106" fmla="*/ 3 w 27"/>
                <a:gd name="T107" fmla="*/ 0 h 13"/>
                <a:gd name="T108" fmla="*/ 2 w 27"/>
                <a:gd name="T109" fmla="*/ 1 h 13"/>
                <a:gd name="T110" fmla="*/ 1 w 27"/>
                <a:gd name="T111" fmla="*/ 1 h 13"/>
                <a:gd name="T112" fmla="*/ 0 w 27"/>
                <a:gd name="T113" fmla="*/ 2 h 13"/>
                <a:gd name="T114" fmla="*/ 0 w 27"/>
                <a:gd name="T115" fmla="*/ 4 h 13"/>
                <a:gd name="T116" fmla="*/ 1 w 27"/>
                <a:gd name="T11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" h="13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5" y="11"/>
                    <a:pt x="5" y="11"/>
                  </a:cubicBezTo>
                  <a:cubicBezTo>
                    <a:pt x="5" y="11"/>
                    <a:pt x="6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5" y="13"/>
                    <a:pt x="15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20" y="9"/>
                    <a:pt x="22" y="10"/>
                  </a:cubicBezTo>
                  <a:cubicBezTo>
                    <a:pt x="22" y="10"/>
                    <a:pt x="23" y="10"/>
                    <a:pt x="23" y="10"/>
                  </a:cubicBezTo>
                  <a:cubicBezTo>
                    <a:pt x="24" y="10"/>
                    <a:pt x="24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0"/>
                    <a:pt x="26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6" y="5"/>
                    <a:pt x="26" y="4"/>
                  </a:cubicBezTo>
                  <a:cubicBezTo>
                    <a:pt x="26" y="3"/>
                    <a:pt x="25" y="3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1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1"/>
                    <a:pt x="16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3"/>
                  </a:cubicBezTo>
                  <a:cubicBezTo>
                    <a:pt x="16" y="2"/>
                    <a:pt x="16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86"/>
            <p:cNvSpPr>
              <a:spLocks/>
            </p:cNvSpPr>
            <p:nvPr userDrawn="1"/>
          </p:nvSpPr>
          <p:spPr bwMode="auto">
            <a:xfrm>
              <a:off x="5367338" y="9758049"/>
              <a:ext cx="65088" cy="50800"/>
            </a:xfrm>
            <a:custGeom>
              <a:avLst/>
              <a:gdLst>
                <a:gd name="T0" fmla="*/ 0 w 17"/>
                <a:gd name="T1" fmla="*/ 6 h 13"/>
                <a:gd name="T2" fmla="*/ 0 w 17"/>
                <a:gd name="T3" fmla="*/ 8 h 13"/>
                <a:gd name="T4" fmla="*/ 0 w 17"/>
                <a:gd name="T5" fmla="*/ 9 h 13"/>
                <a:gd name="T6" fmla="*/ 1 w 17"/>
                <a:gd name="T7" fmla="*/ 12 h 13"/>
                <a:gd name="T8" fmla="*/ 3 w 17"/>
                <a:gd name="T9" fmla="*/ 12 h 13"/>
                <a:gd name="T10" fmla="*/ 4 w 17"/>
                <a:gd name="T11" fmla="*/ 13 h 13"/>
                <a:gd name="T12" fmla="*/ 4 w 17"/>
                <a:gd name="T13" fmla="*/ 13 h 13"/>
                <a:gd name="T14" fmla="*/ 5 w 17"/>
                <a:gd name="T15" fmla="*/ 13 h 13"/>
                <a:gd name="T16" fmla="*/ 5 w 17"/>
                <a:gd name="T17" fmla="*/ 13 h 13"/>
                <a:gd name="T18" fmla="*/ 8 w 17"/>
                <a:gd name="T19" fmla="*/ 13 h 13"/>
                <a:gd name="T20" fmla="*/ 11 w 17"/>
                <a:gd name="T21" fmla="*/ 12 h 13"/>
                <a:gd name="T22" fmla="*/ 12 w 17"/>
                <a:gd name="T23" fmla="*/ 12 h 13"/>
                <a:gd name="T24" fmla="*/ 12 w 17"/>
                <a:gd name="T25" fmla="*/ 12 h 13"/>
                <a:gd name="T26" fmla="*/ 13 w 17"/>
                <a:gd name="T27" fmla="*/ 11 h 13"/>
                <a:gd name="T28" fmla="*/ 15 w 17"/>
                <a:gd name="T29" fmla="*/ 8 h 13"/>
                <a:gd name="T30" fmla="*/ 16 w 17"/>
                <a:gd name="T31" fmla="*/ 7 h 13"/>
                <a:gd name="T32" fmla="*/ 16 w 17"/>
                <a:gd name="T33" fmla="*/ 6 h 13"/>
                <a:gd name="T34" fmla="*/ 16 w 17"/>
                <a:gd name="T35" fmla="*/ 2 h 13"/>
                <a:gd name="T36" fmla="*/ 16 w 17"/>
                <a:gd name="T37" fmla="*/ 2 h 13"/>
                <a:gd name="T38" fmla="*/ 15 w 17"/>
                <a:gd name="T39" fmla="*/ 1 h 13"/>
                <a:gd name="T40" fmla="*/ 14 w 17"/>
                <a:gd name="T41" fmla="*/ 0 h 13"/>
                <a:gd name="T42" fmla="*/ 13 w 17"/>
                <a:gd name="T43" fmla="*/ 0 h 13"/>
                <a:gd name="T44" fmla="*/ 12 w 17"/>
                <a:gd name="T45" fmla="*/ 0 h 13"/>
                <a:gd name="T46" fmla="*/ 8 w 17"/>
                <a:gd name="T47" fmla="*/ 2 h 13"/>
                <a:gd name="T48" fmla="*/ 7 w 17"/>
                <a:gd name="T49" fmla="*/ 3 h 13"/>
                <a:gd name="T50" fmla="*/ 6 w 17"/>
                <a:gd name="T51" fmla="*/ 3 h 13"/>
                <a:gd name="T52" fmla="*/ 1 w 17"/>
                <a:gd name="T53" fmla="*/ 4 h 13"/>
                <a:gd name="T54" fmla="*/ 1 w 17"/>
                <a:gd name="T55" fmla="*/ 5 h 13"/>
                <a:gd name="T56" fmla="*/ 0 w 17"/>
                <a:gd name="T5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" h="13">
                  <a:moveTo>
                    <a:pt x="0" y="6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2" y="12"/>
                    <a:pt x="2" y="12"/>
                    <a:pt x="3" y="12"/>
                  </a:cubicBezTo>
                  <a:cubicBezTo>
                    <a:pt x="3" y="13"/>
                    <a:pt x="3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7" y="13"/>
                    <a:pt x="8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6" y="7"/>
                    <a:pt x="16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5"/>
                    <a:pt x="17" y="4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0" y="1"/>
                    <a:pt x="9" y="1"/>
                    <a:pt x="8" y="2"/>
                  </a:cubicBezTo>
                  <a:cubicBezTo>
                    <a:pt x="8" y="2"/>
                    <a:pt x="7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3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87"/>
            <p:cNvSpPr>
              <a:spLocks/>
            </p:cNvSpPr>
            <p:nvPr userDrawn="1"/>
          </p:nvSpPr>
          <p:spPr bwMode="auto">
            <a:xfrm>
              <a:off x="5580063" y="9591361"/>
              <a:ext cx="73025" cy="31750"/>
            </a:xfrm>
            <a:custGeom>
              <a:avLst/>
              <a:gdLst>
                <a:gd name="T0" fmla="*/ 3 w 19"/>
                <a:gd name="T1" fmla="*/ 6 h 8"/>
                <a:gd name="T2" fmla="*/ 4 w 19"/>
                <a:gd name="T3" fmla="*/ 6 h 8"/>
                <a:gd name="T4" fmla="*/ 5 w 19"/>
                <a:gd name="T5" fmla="*/ 8 h 8"/>
                <a:gd name="T6" fmla="*/ 7 w 19"/>
                <a:gd name="T7" fmla="*/ 8 h 8"/>
                <a:gd name="T8" fmla="*/ 8 w 19"/>
                <a:gd name="T9" fmla="*/ 8 h 8"/>
                <a:gd name="T10" fmla="*/ 10 w 19"/>
                <a:gd name="T11" fmla="*/ 8 h 8"/>
                <a:gd name="T12" fmla="*/ 14 w 19"/>
                <a:gd name="T13" fmla="*/ 7 h 8"/>
                <a:gd name="T14" fmla="*/ 19 w 19"/>
                <a:gd name="T15" fmla="*/ 6 h 8"/>
                <a:gd name="T16" fmla="*/ 19 w 19"/>
                <a:gd name="T17" fmla="*/ 5 h 8"/>
                <a:gd name="T18" fmla="*/ 19 w 19"/>
                <a:gd name="T19" fmla="*/ 4 h 8"/>
                <a:gd name="T20" fmla="*/ 14 w 19"/>
                <a:gd name="T21" fmla="*/ 1 h 8"/>
                <a:gd name="T22" fmla="*/ 11 w 19"/>
                <a:gd name="T23" fmla="*/ 0 h 8"/>
                <a:gd name="T24" fmla="*/ 10 w 19"/>
                <a:gd name="T25" fmla="*/ 0 h 8"/>
                <a:gd name="T26" fmla="*/ 8 w 19"/>
                <a:gd name="T27" fmla="*/ 0 h 8"/>
                <a:gd name="T28" fmla="*/ 6 w 19"/>
                <a:gd name="T29" fmla="*/ 0 h 8"/>
                <a:gd name="T30" fmla="*/ 5 w 19"/>
                <a:gd name="T31" fmla="*/ 0 h 8"/>
                <a:gd name="T32" fmla="*/ 4 w 19"/>
                <a:gd name="T33" fmla="*/ 0 h 8"/>
                <a:gd name="T34" fmla="*/ 4 w 19"/>
                <a:gd name="T35" fmla="*/ 0 h 8"/>
                <a:gd name="T36" fmla="*/ 3 w 19"/>
                <a:gd name="T37" fmla="*/ 0 h 8"/>
                <a:gd name="T38" fmla="*/ 3 w 19"/>
                <a:gd name="T39" fmla="*/ 0 h 8"/>
                <a:gd name="T40" fmla="*/ 0 w 19"/>
                <a:gd name="T41" fmla="*/ 2 h 8"/>
                <a:gd name="T42" fmla="*/ 0 w 19"/>
                <a:gd name="T43" fmla="*/ 3 h 8"/>
                <a:gd name="T44" fmla="*/ 0 w 19"/>
                <a:gd name="T45" fmla="*/ 4 h 8"/>
                <a:gd name="T46" fmla="*/ 3 w 19"/>
                <a:gd name="T4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8">
                  <a:moveTo>
                    <a:pt x="3" y="6"/>
                  </a:moveTo>
                  <a:cubicBezTo>
                    <a:pt x="3" y="6"/>
                    <a:pt x="3" y="6"/>
                    <a:pt x="4" y="6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3" y="8"/>
                    <a:pt x="14" y="7"/>
                  </a:cubicBezTo>
                  <a:cubicBezTo>
                    <a:pt x="16" y="7"/>
                    <a:pt x="17" y="6"/>
                    <a:pt x="19" y="6"/>
                  </a:cubicBezTo>
                  <a:cubicBezTo>
                    <a:pt x="19" y="6"/>
                    <a:pt x="19" y="5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8" y="3"/>
                    <a:pt x="16" y="2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4"/>
                    <a:pt x="2" y="5"/>
                    <a:pt x="3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88"/>
            <p:cNvSpPr>
              <a:spLocks/>
            </p:cNvSpPr>
            <p:nvPr userDrawn="1"/>
          </p:nvSpPr>
          <p:spPr bwMode="auto">
            <a:xfrm>
              <a:off x="5343525" y="9650099"/>
              <a:ext cx="31750" cy="30163"/>
            </a:xfrm>
            <a:custGeom>
              <a:avLst/>
              <a:gdLst>
                <a:gd name="T0" fmla="*/ 6 w 8"/>
                <a:gd name="T1" fmla="*/ 0 h 8"/>
                <a:gd name="T2" fmla="*/ 5 w 8"/>
                <a:gd name="T3" fmla="*/ 0 h 8"/>
                <a:gd name="T4" fmla="*/ 4 w 8"/>
                <a:gd name="T5" fmla="*/ 0 h 8"/>
                <a:gd name="T6" fmla="*/ 3 w 8"/>
                <a:gd name="T7" fmla="*/ 0 h 8"/>
                <a:gd name="T8" fmla="*/ 2 w 8"/>
                <a:gd name="T9" fmla="*/ 0 h 8"/>
                <a:gd name="T10" fmla="*/ 1 w 8"/>
                <a:gd name="T11" fmla="*/ 1 h 8"/>
                <a:gd name="T12" fmla="*/ 0 w 8"/>
                <a:gd name="T13" fmla="*/ 2 h 8"/>
                <a:gd name="T14" fmla="*/ 0 w 8"/>
                <a:gd name="T15" fmla="*/ 4 h 8"/>
                <a:gd name="T16" fmla="*/ 0 w 8"/>
                <a:gd name="T17" fmla="*/ 4 h 8"/>
                <a:gd name="T18" fmla="*/ 1 w 8"/>
                <a:gd name="T19" fmla="*/ 6 h 8"/>
                <a:gd name="T20" fmla="*/ 1 w 8"/>
                <a:gd name="T21" fmla="*/ 7 h 8"/>
                <a:gd name="T22" fmla="*/ 3 w 8"/>
                <a:gd name="T23" fmla="*/ 8 h 8"/>
                <a:gd name="T24" fmla="*/ 3 w 8"/>
                <a:gd name="T25" fmla="*/ 8 h 8"/>
                <a:gd name="T26" fmla="*/ 4 w 8"/>
                <a:gd name="T27" fmla="*/ 8 h 8"/>
                <a:gd name="T28" fmla="*/ 4 w 8"/>
                <a:gd name="T29" fmla="*/ 8 h 8"/>
                <a:gd name="T30" fmla="*/ 5 w 8"/>
                <a:gd name="T31" fmla="*/ 8 h 8"/>
                <a:gd name="T32" fmla="*/ 7 w 8"/>
                <a:gd name="T33" fmla="*/ 6 h 8"/>
                <a:gd name="T34" fmla="*/ 7 w 8"/>
                <a:gd name="T35" fmla="*/ 6 h 8"/>
                <a:gd name="T36" fmla="*/ 7 w 8"/>
                <a:gd name="T37" fmla="*/ 5 h 8"/>
                <a:gd name="T38" fmla="*/ 7 w 8"/>
                <a:gd name="T39" fmla="*/ 2 h 8"/>
                <a:gd name="T40" fmla="*/ 6 w 8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89"/>
            <p:cNvSpPr>
              <a:spLocks noEditPoints="1"/>
            </p:cNvSpPr>
            <p:nvPr userDrawn="1"/>
          </p:nvSpPr>
          <p:spPr bwMode="auto">
            <a:xfrm>
              <a:off x="5402263" y="9623111"/>
              <a:ext cx="138113" cy="165100"/>
            </a:xfrm>
            <a:custGeom>
              <a:avLst/>
              <a:gdLst>
                <a:gd name="T0" fmla="*/ 3 w 36"/>
                <a:gd name="T1" fmla="*/ 15 h 43"/>
                <a:gd name="T2" fmla="*/ 8 w 36"/>
                <a:gd name="T3" fmla="*/ 18 h 43"/>
                <a:gd name="T4" fmla="*/ 12 w 36"/>
                <a:gd name="T5" fmla="*/ 17 h 43"/>
                <a:gd name="T6" fmla="*/ 13 w 36"/>
                <a:gd name="T7" fmla="*/ 22 h 43"/>
                <a:gd name="T8" fmla="*/ 10 w 36"/>
                <a:gd name="T9" fmla="*/ 20 h 43"/>
                <a:gd name="T10" fmla="*/ 8 w 36"/>
                <a:gd name="T11" fmla="*/ 19 h 43"/>
                <a:gd name="T12" fmla="*/ 6 w 36"/>
                <a:gd name="T13" fmla="*/ 20 h 43"/>
                <a:gd name="T14" fmla="*/ 5 w 36"/>
                <a:gd name="T15" fmla="*/ 22 h 43"/>
                <a:gd name="T16" fmla="*/ 6 w 36"/>
                <a:gd name="T17" fmla="*/ 26 h 43"/>
                <a:gd name="T18" fmla="*/ 11 w 36"/>
                <a:gd name="T19" fmla="*/ 29 h 43"/>
                <a:gd name="T20" fmla="*/ 15 w 36"/>
                <a:gd name="T21" fmla="*/ 29 h 43"/>
                <a:gd name="T22" fmla="*/ 17 w 36"/>
                <a:gd name="T23" fmla="*/ 28 h 43"/>
                <a:gd name="T24" fmla="*/ 18 w 36"/>
                <a:gd name="T25" fmla="*/ 31 h 43"/>
                <a:gd name="T26" fmla="*/ 17 w 36"/>
                <a:gd name="T27" fmla="*/ 36 h 43"/>
                <a:gd name="T28" fmla="*/ 19 w 36"/>
                <a:gd name="T29" fmla="*/ 38 h 43"/>
                <a:gd name="T30" fmla="*/ 20 w 36"/>
                <a:gd name="T31" fmla="*/ 39 h 43"/>
                <a:gd name="T32" fmla="*/ 21 w 36"/>
                <a:gd name="T33" fmla="*/ 41 h 43"/>
                <a:gd name="T34" fmla="*/ 22 w 36"/>
                <a:gd name="T35" fmla="*/ 42 h 43"/>
                <a:gd name="T36" fmla="*/ 25 w 36"/>
                <a:gd name="T37" fmla="*/ 43 h 43"/>
                <a:gd name="T38" fmla="*/ 28 w 36"/>
                <a:gd name="T39" fmla="*/ 41 h 43"/>
                <a:gd name="T40" fmla="*/ 29 w 36"/>
                <a:gd name="T41" fmla="*/ 38 h 43"/>
                <a:gd name="T42" fmla="*/ 27 w 36"/>
                <a:gd name="T43" fmla="*/ 35 h 43"/>
                <a:gd name="T44" fmla="*/ 24 w 36"/>
                <a:gd name="T45" fmla="*/ 34 h 43"/>
                <a:gd name="T46" fmla="*/ 22 w 36"/>
                <a:gd name="T47" fmla="*/ 30 h 43"/>
                <a:gd name="T48" fmla="*/ 22 w 36"/>
                <a:gd name="T49" fmla="*/ 28 h 43"/>
                <a:gd name="T50" fmla="*/ 27 w 36"/>
                <a:gd name="T51" fmla="*/ 27 h 43"/>
                <a:gd name="T52" fmla="*/ 29 w 36"/>
                <a:gd name="T53" fmla="*/ 27 h 43"/>
                <a:gd name="T54" fmla="*/ 30 w 36"/>
                <a:gd name="T55" fmla="*/ 27 h 43"/>
                <a:gd name="T56" fmla="*/ 33 w 36"/>
                <a:gd name="T57" fmla="*/ 27 h 43"/>
                <a:gd name="T58" fmla="*/ 35 w 36"/>
                <a:gd name="T59" fmla="*/ 21 h 43"/>
                <a:gd name="T60" fmla="*/ 33 w 36"/>
                <a:gd name="T61" fmla="*/ 18 h 43"/>
                <a:gd name="T62" fmla="*/ 35 w 36"/>
                <a:gd name="T63" fmla="*/ 17 h 43"/>
                <a:gd name="T64" fmla="*/ 36 w 36"/>
                <a:gd name="T65" fmla="*/ 14 h 43"/>
                <a:gd name="T66" fmla="*/ 32 w 36"/>
                <a:gd name="T67" fmla="*/ 11 h 43"/>
                <a:gd name="T68" fmla="*/ 30 w 36"/>
                <a:gd name="T69" fmla="*/ 12 h 43"/>
                <a:gd name="T70" fmla="*/ 28 w 36"/>
                <a:gd name="T71" fmla="*/ 13 h 43"/>
                <a:gd name="T72" fmla="*/ 27 w 36"/>
                <a:gd name="T73" fmla="*/ 11 h 43"/>
                <a:gd name="T74" fmla="*/ 24 w 36"/>
                <a:gd name="T75" fmla="*/ 10 h 43"/>
                <a:gd name="T76" fmla="*/ 22 w 36"/>
                <a:gd name="T77" fmla="*/ 11 h 43"/>
                <a:gd name="T78" fmla="*/ 21 w 36"/>
                <a:gd name="T79" fmla="*/ 11 h 43"/>
                <a:gd name="T80" fmla="*/ 19 w 36"/>
                <a:gd name="T81" fmla="*/ 6 h 43"/>
                <a:gd name="T82" fmla="*/ 16 w 36"/>
                <a:gd name="T83" fmla="*/ 2 h 43"/>
                <a:gd name="T84" fmla="*/ 14 w 36"/>
                <a:gd name="T85" fmla="*/ 0 h 43"/>
                <a:gd name="T86" fmla="*/ 13 w 36"/>
                <a:gd name="T87" fmla="*/ 0 h 43"/>
                <a:gd name="T88" fmla="*/ 11 w 36"/>
                <a:gd name="T89" fmla="*/ 1 h 43"/>
                <a:gd name="T90" fmla="*/ 10 w 36"/>
                <a:gd name="T91" fmla="*/ 2 h 43"/>
                <a:gd name="T92" fmla="*/ 8 w 36"/>
                <a:gd name="T93" fmla="*/ 8 h 43"/>
                <a:gd name="T94" fmla="*/ 5 w 36"/>
                <a:gd name="T95" fmla="*/ 7 h 43"/>
                <a:gd name="T96" fmla="*/ 4 w 36"/>
                <a:gd name="T97" fmla="*/ 6 h 43"/>
                <a:gd name="T98" fmla="*/ 0 w 36"/>
                <a:gd name="T99" fmla="*/ 12 h 43"/>
                <a:gd name="T100" fmla="*/ 30 w 36"/>
                <a:gd name="T101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" h="43"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2" y="14"/>
                    <a:pt x="3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7"/>
                    <a:pt x="7" y="17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1" y="18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3" y="19"/>
                    <a:pt x="13" y="20"/>
                  </a:cubicBezTo>
                  <a:cubicBezTo>
                    <a:pt x="13" y="21"/>
                    <a:pt x="13" y="21"/>
                    <a:pt x="13" y="22"/>
                  </a:cubicBezTo>
                  <a:cubicBezTo>
                    <a:pt x="13" y="22"/>
                    <a:pt x="13" y="21"/>
                    <a:pt x="12" y="21"/>
                  </a:cubicBezTo>
                  <a:cubicBezTo>
                    <a:pt x="12" y="21"/>
                    <a:pt x="12" y="20"/>
                    <a:pt x="12" y="20"/>
                  </a:cubicBezTo>
                  <a:cubicBezTo>
                    <a:pt x="11" y="20"/>
                    <a:pt x="11" y="20"/>
                    <a:pt x="10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5" y="25"/>
                    <a:pt x="6" y="2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8"/>
                    <a:pt x="9" y="29"/>
                  </a:cubicBezTo>
                  <a:cubicBezTo>
                    <a:pt x="9" y="29"/>
                    <a:pt x="9" y="29"/>
                    <a:pt x="10" y="29"/>
                  </a:cubicBezTo>
                  <a:cubicBezTo>
                    <a:pt x="10" y="29"/>
                    <a:pt x="10" y="29"/>
                    <a:pt x="11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3" y="30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8"/>
                    <a:pt x="17" y="28"/>
                  </a:cubicBezTo>
                  <a:cubicBezTo>
                    <a:pt x="17" y="29"/>
                    <a:pt x="17" y="29"/>
                    <a:pt x="18" y="29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1"/>
                  </a:cubicBezTo>
                  <a:cubicBezTo>
                    <a:pt x="17" y="32"/>
                    <a:pt x="17" y="34"/>
                    <a:pt x="17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7"/>
                    <a:pt x="18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40"/>
                    <a:pt x="21" y="41"/>
                    <a:pt x="21" y="41"/>
                  </a:cubicBezTo>
                  <a:cubicBezTo>
                    <a:pt x="21" y="41"/>
                    <a:pt x="21" y="41"/>
                    <a:pt x="21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4" y="43"/>
                    <a:pt x="25" y="43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6" y="43"/>
                    <a:pt x="26" y="43"/>
                  </a:cubicBezTo>
                  <a:cubicBezTo>
                    <a:pt x="26" y="42"/>
                    <a:pt x="27" y="42"/>
                    <a:pt x="27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0"/>
                    <a:pt x="28" y="40"/>
                  </a:cubicBezTo>
                  <a:cubicBezTo>
                    <a:pt x="28" y="40"/>
                    <a:pt x="29" y="40"/>
                    <a:pt x="29" y="39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8" y="38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6"/>
                    <a:pt x="28" y="36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5" y="34"/>
                    <a:pt x="25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3"/>
                    <a:pt x="24" y="31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1" y="27"/>
                    <a:pt x="31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0"/>
                    <a:pt x="34" y="20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2"/>
                    <a:pt x="34" y="11"/>
                    <a:pt x="33" y="11"/>
                  </a:cubicBezTo>
                  <a:cubicBezTo>
                    <a:pt x="33" y="11"/>
                    <a:pt x="32" y="11"/>
                    <a:pt x="32" y="11"/>
                  </a:cubicBezTo>
                  <a:cubicBezTo>
                    <a:pt x="32" y="11"/>
                    <a:pt x="32" y="11"/>
                    <a:pt x="31" y="11"/>
                  </a:cubicBezTo>
                  <a:cubicBezTo>
                    <a:pt x="31" y="11"/>
                    <a:pt x="31" y="11"/>
                    <a:pt x="30" y="11"/>
                  </a:cubicBezTo>
                  <a:cubicBezTo>
                    <a:pt x="30" y="11"/>
                    <a:pt x="30" y="11"/>
                    <a:pt x="30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29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2"/>
                    <a:pt x="28" y="12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0"/>
                    <a:pt x="26" y="10"/>
                    <a:pt x="26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1" y="11"/>
                  </a:cubicBezTo>
                  <a:cubicBezTo>
                    <a:pt x="21" y="11"/>
                    <a:pt x="21" y="11"/>
                    <a:pt x="20" y="10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19" y="8"/>
                    <a:pt x="19" y="7"/>
                    <a:pt x="19" y="6"/>
                  </a:cubicBezTo>
                  <a:cubicBezTo>
                    <a:pt x="18" y="5"/>
                    <a:pt x="18" y="4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4"/>
                    <a:pt x="9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8"/>
                    <a:pt x="8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1" y="7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lnTo>
                    <a:pt x="0" y="13"/>
                  </a:lnTo>
                  <a:close/>
                  <a:moveTo>
                    <a:pt x="30" y="18"/>
                  </a:moveTo>
                  <a:cubicBezTo>
                    <a:pt x="30" y="18"/>
                    <a:pt x="30" y="18"/>
                    <a:pt x="30" y="18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30" y="17"/>
                    <a:pt x="30" y="18"/>
                    <a:pt x="30" y="1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90"/>
            <p:cNvSpPr>
              <a:spLocks/>
            </p:cNvSpPr>
            <p:nvPr userDrawn="1"/>
          </p:nvSpPr>
          <p:spPr bwMode="auto">
            <a:xfrm>
              <a:off x="5568950" y="11135999"/>
              <a:ext cx="22225" cy="34925"/>
            </a:xfrm>
            <a:custGeom>
              <a:avLst/>
              <a:gdLst>
                <a:gd name="T0" fmla="*/ 4 w 6"/>
                <a:gd name="T1" fmla="*/ 9 h 9"/>
                <a:gd name="T2" fmla="*/ 5 w 6"/>
                <a:gd name="T3" fmla="*/ 8 h 9"/>
                <a:gd name="T4" fmla="*/ 6 w 6"/>
                <a:gd name="T5" fmla="*/ 5 h 9"/>
                <a:gd name="T6" fmla="*/ 2 w 6"/>
                <a:gd name="T7" fmla="*/ 0 h 9"/>
                <a:gd name="T8" fmla="*/ 1 w 6"/>
                <a:gd name="T9" fmla="*/ 0 h 9"/>
                <a:gd name="T10" fmla="*/ 0 w 6"/>
                <a:gd name="T11" fmla="*/ 1 h 9"/>
                <a:gd name="T12" fmla="*/ 1 w 6"/>
                <a:gd name="T13" fmla="*/ 6 h 9"/>
                <a:gd name="T14" fmla="*/ 4 w 6"/>
                <a:gd name="T15" fmla="*/ 9 h 9"/>
                <a:gd name="T16" fmla="*/ 4 w 6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9">
                  <a:moveTo>
                    <a:pt x="4" y="9"/>
                  </a:moveTo>
                  <a:cubicBezTo>
                    <a:pt x="5" y="9"/>
                    <a:pt x="5" y="9"/>
                    <a:pt x="5" y="8"/>
                  </a:cubicBezTo>
                  <a:cubicBezTo>
                    <a:pt x="6" y="8"/>
                    <a:pt x="6" y="7"/>
                    <a:pt x="6" y="5"/>
                  </a:cubicBezTo>
                  <a:cubicBezTo>
                    <a:pt x="5" y="3"/>
                    <a:pt x="3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2" y="8"/>
                    <a:pt x="3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91"/>
            <p:cNvSpPr>
              <a:spLocks/>
            </p:cNvSpPr>
            <p:nvPr userDrawn="1"/>
          </p:nvSpPr>
          <p:spPr bwMode="auto">
            <a:xfrm>
              <a:off x="5548313" y="11197911"/>
              <a:ext cx="31750" cy="14288"/>
            </a:xfrm>
            <a:custGeom>
              <a:avLst/>
              <a:gdLst>
                <a:gd name="T0" fmla="*/ 6 w 8"/>
                <a:gd name="T1" fmla="*/ 0 h 4"/>
                <a:gd name="T2" fmla="*/ 3 w 8"/>
                <a:gd name="T3" fmla="*/ 0 h 4"/>
                <a:gd name="T4" fmla="*/ 0 w 8"/>
                <a:gd name="T5" fmla="*/ 2 h 4"/>
                <a:gd name="T6" fmla="*/ 0 w 8"/>
                <a:gd name="T7" fmla="*/ 3 h 4"/>
                <a:gd name="T8" fmla="*/ 3 w 8"/>
                <a:gd name="T9" fmla="*/ 4 h 4"/>
                <a:gd name="T10" fmla="*/ 4 w 8"/>
                <a:gd name="T11" fmla="*/ 4 h 4"/>
                <a:gd name="T12" fmla="*/ 8 w 8"/>
                <a:gd name="T13" fmla="*/ 1 h 4"/>
                <a:gd name="T14" fmla="*/ 7 w 8"/>
                <a:gd name="T15" fmla="*/ 0 h 4"/>
                <a:gd name="T16" fmla="*/ 6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7" y="3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92"/>
            <p:cNvSpPr>
              <a:spLocks/>
            </p:cNvSpPr>
            <p:nvPr userDrawn="1"/>
          </p:nvSpPr>
          <p:spPr bwMode="auto">
            <a:xfrm>
              <a:off x="5653088" y="9677086"/>
              <a:ext cx="31750" cy="42863"/>
            </a:xfrm>
            <a:custGeom>
              <a:avLst/>
              <a:gdLst>
                <a:gd name="T0" fmla="*/ 3 w 8"/>
                <a:gd name="T1" fmla="*/ 11 h 11"/>
                <a:gd name="T2" fmla="*/ 4 w 8"/>
                <a:gd name="T3" fmla="*/ 11 h 11"/>
                <a:gd name="T4" fmla="*/ 6 w 8"/>
                <a:gd name="T5" fmla="*/ 10 h 11"/>
                <a:gd name="T6" fmla="*/ 8 w 8"/>
                <a:gd name="T7" fmla="*/ 6 h 11"/>
                <a:gd name="T8" fmla="*/ 5 w 8"/>
                <a:gd name="T9" fmla="*/ 0 h 11"/>
                <a:gd name="T10" fmla="*/ 4 w 8"/>
                <a:gd name="T11" fmla="*/ 0 h 11"/>
                <a:gd name="T12" fmla="*/ 2 w 8"/>
                <a:gd name="T13" fmla="*/ 2 h 11"/>
                <a:gd name="T14" fmla="*/ 0 w 8"/>
                <a:gd name="T15" fmla="*/ 5 h 11"/>
                <a:gd name="T16" fmla="*/ 3 w 8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3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6" y="10"/>
                    <a:pt x="6" y="10"/>
                  </a:cubicBezTo>
                  <a:cubicBezTo>
                    <a:pt x="8" y="9"/>
                    <a:pt x="8" y="8"/>
                    <a:pt x="8" y="6"/>
                  </a:cubicBezTo>
                  <a:cubicBezTo>
                    <a:pt x="8" y="3"/>
                    <a:pt x="7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7"/>
                    <a:pt x="1" y="10"/>
                    <a:pt x="3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93"/>
            <p:cNvSpPr>
              <a:spLocks/>
            </p:cNvSpPr>
            <p:nvPr userDrawn="1"/>
          </p:nvSpPr>
          <p:spPr bwMode="auto">
            <a:xfrm>
              <a:off x="5529263" y="11294749"/>
              <a:ext cx="88900" cy="53975"/>
            </a:xfrm>
            <a:custGeom>
              <a:avLst/>
              <a:gdLst>
                <a:gd name="T0" fmla="*/ 2 w 23"/>
                <a:gd name="T1" fmla="*/ 14 h 14"/>
                <a:gd name="T2" fmla="*/ 3 w 23"/>
                <a:gd name="T3" fmla="*/ 14 h 14"/>
                <a:gd name="T4" fmla="*/ 8 w 23"/>
                <a:gd name="T5" fmla="*/ 14 h 14"/>
                <a:gd name="T6" fmla="*/ 12 w 23"/>
                <a:gd name="T7" fmla="*/ 14 h 14"/>
                <a:gd name="T8" fmla="*/ 22 w 23"/>
                <a:gd name="T9" fmla="*/ 11 h 14"/>
                <a:gd name="T10" fmla="*/ 23 w 23"/>
                <a:gd name="T11" fmla="*/ 10 h 14"/>
                <a:gd name="T12" fmla="*/ 12 w 23"/>
                <a:gd name="T13" fmla="*/ 0 h 14"/>
                <a:gd name="T14" fmla="*/ 11 w 23"/>
                <a:gd name="T15" fmla="*/ 0 h 14"/>
                <a:gd name="T16" fmla="*/ 8 w 23"/>
                <a:gd name="T17" fmla="*/ 2 h 14"/>
                <a:gd name="T18" fmla="*/ 5 w 23"/>
                <a:gd name="T19" fmla="*/ 6 h 14"/>
                <a:gd name="T20" fmla="*/ 2 w 23"/>
                <a:gd name="T21" fmla="*/ 7 h 14"/>
                <a:gd name="T22" fmla="*/ 1 w 23"/>
                <a:gd name="T23" fmla="*/ 13 h 14"/>
                <a:gd name="T24" fmla="*/ 2 w 23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4">
                  <a:moveTo>
                    <a:pt x="2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5" y="14"/>
                    <a:pt x="7" y="14"/>
                    <a:pt x="8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6" y="14"/>
                    <a:pt x="20" y="14"/>
                    <a:pt x="22" y="11"/>
                  </a:cubicBezTo>
                  <a:cubicBezTo>
                    <a:pt x="23" y="11"/>
                    <a:pt x="23" y="11"/>
                    <a:pt x="23" y="10"/>
                  </a:cubicBezTo>
                  <a:cubicBezTo>
                    <a:pt x="21" y="5"/>
                    <a:pt x="17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4"/>
                    <a:pt x="5" y="6"/>
                  </a:cubicBezTo>
                  <a:cubicBezTo>
                    <a:pt x="4" y="6"/>
                    <a:pt x="3" y="6"/>
                    <a:pt x="2" y="7"/>
                  </a:cubicBezTo>
                  <a:cubicBezTo>
                    <a:pt x="1" y="8"/>
                    <a:pt x="0" y="9"/>
                    <a:pt x="1" y="13"/>
                  </a:cubicBezTo>
                  <a:cubicBezTo>
                    <a:pt x="1" y="13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94"/>
            <p:cNvSpPr>
              <a:spLocks/>
            </p:cNvSpPr>
            <p:nvPr userDrawn="1"/>
          </p:nvSpPr>
          <p:spPr bwMode="auto">
            <a:xfrm>
              <a:off x="5518150" y="11115361"/>
              <a:ext cx="42863" cy="31750"/>
            </a:xfrm>
            <a:custGeom>
              <a:avLst/>
              <a:gdLst>
                <a:gd name="T0" fmla="*/ 1 w 11"/>
                <a:gd name="T1" fmla="*/ 8 h 8"/>
                <a:gd name="T2" fmla="*/ 2 w 11"/>
                <a:gd name="T3" fmla="*/ 8 h 8"/>
                <a:gd name="T4" fmla="*/ 6 w 11"/>
                <a:gd name="T5" fmla="*/ 6 h 8"/>
                <a:gd name="T6" fmla="*/ 7 w 11"/>
                <a:gd name="T7" fmla="*/ 6 h 8"/>
                <a:gd name="T8" fmla="*/ 7 w 11"/>
                <a:gd name="T9" fmla="*/ 6 h 8"/>
                <a:gd name="T10" fmla="*/ 9 w 11"/>
                <a:gd name="T11" fmla="*/ 6 h 8"/>
                <a:gd name="T12" fmla="*/ 10 w 11"/>
                <a:gd name="T13" fmla="*/ 6 h 8"/>
                <a:gd name="T14" fmla="*/ 10 w 11"/>
                <a:gd name="T15" fmla="*/ 5 h 8"/>
                <a:gd name="T16" fmla="*/ 11 w 11"/>
                <a:gd name="T17" fmla="*/ 3 h 8"/>
                <a:gd name="T18" fmla="*/ 8 w 11"/>
                <a:gd name="T19" fmla="*/ 0 h 8"/>
                <a:gd name="T20" fmla="*/ 8 w 11"/>
                <a:gd name="T21" fmla="*/ 0 h 8"/>
                <a:gd name="T22" fmla="*/ 7 w 11"/>
                <a:gd name="T23" fmla="*/ 0 h 8"/>
                <a:gd name="T24" fmla="*/ 5 w 11"/>
                <a:gd name="T25" fmla="*/ 1 h 8"/>
                <a:gd name="T26" fmla="*/ 3 w 11"/>
                <a:gd name="T27" fmla="*/ 2 h 8"/>
                <a:gd name="T28" fmla="*/ 1 w 11"/>
                <a:gd name="T29" fmla="*/ 3 h 8"/>
                <a:gd name="T30" fmla="*/ 1 w 11"/>
                <a:gd name="T31" fmla="*/ 4 h 8"/>
                <a:gd name="T32" fmla="*/ 0 w 11"/>
                <a:gd name="T33" fmla="*/ 7 h 8"/>
                <a:gd name="T34" fmla="*/ 1 w 11"/>
                <a:gd name="T35" fmla="*/ 8 h 8"/>
                <a:gd name="T36" fmla="*/ 1 w 11"/>
                <a:gd name="T3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cubicBezTo>
                    <a:pt x="1" y="8"/>
                    <a:pt x="2" y="8"/>
                    <a:pt x="2" y="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1" y="4"/>
                    <a:pt x="11" y="3"/>
                  </a:cubicBezTo>
                  <a:cubicBezTo>
                    <a:pt x="11" y="2"/>
                    <a:pt x="10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95"/>
            <p:cNvSpPr>
              <a:spLocks/>
            </p:cNvSpPr>
            <p:nvPr userDrawn="1"/>
          </p:nvSpPr>
          <p:spPr bwMode="auto">
            <a:xfrm>
              <a:off x="3851275" y="10910574"/>
              <a:ext cx="153988" cy="112713"/>
            </a:xfrm>
            <a:custGeom>
              <a:avLst/>
              <a:gdLst>
                <a:gd name="T0" fmla="*/ 16 w 40"/>
                <a:gd name="T1" fmla="*/ 29 h 29"/>
                <a:gd name="T2" fmla="*/ 29 w 40"/>
                <a:gd name="T3" fmla="*/ 27 h 29"/>
                <a:gd name="T4" fmla="*/ 32 w 40"/>
                <a:gd name="T5" fmla="*/ 27 h 29"/>
                <a:gd name="T6" fmla="*/ 38 w 40"/>
                <a:gd name="T7" fmla="*/ 25 h 29"/>
                <a:gd name="T8" fmla="*/ 36 w 40"/>
                <a:gd name="T9" fmla="*/ 14 h 29"/>
                <a:gd name="T10" fmla="*/ 36 w 40"/>
                <a:gd name="T11" fmla="*/ 12 h 29"/>
                <a:gd name="T12" fmla="*/ 25 w 40"/>
                <a:gd name="T13" fmla="*/ 1 h 29"/>
                <a:gd name="T14" fmla="*/ 24 w 40"/>
                <a:gd name="T15" fmla="*/ 0 h 29"/>
                <a:gd name="T16" fmla="*/ 15 w 40"/>
                <a:gd name="T17" fmla="*/ 6 h 29"/>
                <a:gd name="T18" fmla="*/ 10 w 40"/>
                <a:gd name="T19" fmla="*/ 10 h 29"/>
                <a:gd name="T20" fmla="*/ 6 w 40"/>
                <a:gd name="T21" fmla="*/ 12 h 29"/>
                <a:gd name="T22" fmla="*/ 1 w 40"/>
                <a:gd name="T23" fmla="*/ 16 h 29"/>
                <a:gd name="T24" fmla="*/ 1 w 40"/>
                <a:gd name="T25" fmla="*/ 20 h 29"/>
                <a:gd name="T26" fmla="*/ 16 w 40"/>
                <a:gd name="T2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29">
                  <a:moveTo>
                    <a:pt x="16" y="29"/>
                  </a:moveTo>
                  <a:cubicBezTo>
                    <a:pt x="21" y="29"/>
                    <a:pt x="25" y="28"/>
                    <a:pt x="29" y="27"/>
                  </a:cubicBezTo>
                  <a:cubicBezTo>
                    <a:pt x="30" y="27"/>
                    <a:pt x="31" y="27"/>
                    <a:pt x="32" y="27"/>
                  </a:cubicBezTo>
                  <a:cubicBezTo>
                    <a:pt x="35" y="27"/>
                    <a:pt x="37" y="26"/>
                    <a:pt x="38" y="25"/>
                  </a:cubicBezTo>
                  <a:cubicBezTo>
                    <a:pt x="40" y="22"/>
                    <a:pt x="38" y="19"/>
                    <a:pt x="36" y="14"/>
                  </a:cubicBezTo>
                  <a:cubicBezTo>
                    <a:pt x="36" y="14"/>
                    <a:pt x="36" y="13"/>
                    <a:pt x="36" y="12"/>
                  </a:cubicBezTo>
                  <a:cubicBezTo>
                    <a:pt x="36" y="8"/>
                    <a:pt x="36" y="1"/>
                    <a:pt x="25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0" y="0"/>
                    <a:pt x="18" y="3"/>
                    <a:pt x="15" y="6"/>
                  </a:cubicBezTo>
                  <a:cubicBezTo>
                    <a:pt x="13" y="8"/>
                    <a:pt x="12" y="9"/>
                    <a:pt x="10" y="10"/>
                  </a:cubicBezTo>
                  <a:cubicBezTo>
                    <a:pt x="9" y="11"/>
                    <a:pt x="7" y="12"/>
                    <a:pt x="6" y="12"/>
                  </a:cubicBezTo>
                  <a:cubicBezTo>
                    <a:pt x="3" y="14"/>
                    <a:pt x="1" y="15"/>
                    <a:pt x="1" y="16"/>
                  </a:cubicBezTo>
                  <a:cubicBezTo>
                    <a:pt x="0" y="17"/>
                    <a:pt x="0" y="19"/>
                    <a:pt x="1" y="20"/>
                  </a:cubicBezTo>
                  <a:cubicBezTo>
                    <a:pt x="5" y="26"/>
                    <a:pt x="10" y="29"/>
                    <a:pt x="16" y="2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96"/>
            <p:cNvSpPr>
              <a:spLocks/>
            </p:cNvSpPr>
            <p:nvPr userDrawn="1"/>
          </p:nvSpPr>
          <p:spPr bwMode="auto">
            <a:xfrm>
              <a:off x="4389438" y="11313799"/>
              <a:ext cx="22225" cy="42863"/>
            </a:xfrm>
            <a:custGeom>
              <a:avLst/>
              <a:gdLst>
                <a:gd name="T0" fmla="*/ 1 w 6"/>
                <a:gd name="T1" fmla="*/ 0 h 11"/>
                <a:gd name="T2" fmla="*/ 1 w 6"/>
                <a:gd name="T3" fmla="*/ 1 h 11"/>
                <a:gd name="T4" fmla="*/ 1 w 6"/>
                <a:gd name="T5" fmla="*/ 10 h 11"/>
                <a:gd name="T6" fmla="*/ 2 w 6"/>
                <a:gd name="T7" fmla="*/ 11 h 11"/>
                <a:gd name="T8" fmla="*/ 2 w 6"/>
                <a:gd name="T9" fmla="*/ 11 h 11"/>
                <a:gd name="T10" fmla="*/ 6 w 6"/>
                <a:gd name="T11" fmla="*/ 5 h 11"/>
                <a:gd name="T12" fmla="*/ 5 w 6"/>
                <a:gd name="T13" fmla="*/ 0 h 11"/>
                <a:gd name="T14" fmla="*/ 3 w 6"/>
                <a:gd name="T15" fmla="*/ 0 h 11"/>
                <a:gd name="T16" fmla="*/ 1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4"/>
                    <a:pt x="0" y="7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0"/>
                    <a:pt x="5" y="7"/>
                    <a:pt x="6" y="5"/>
                  </a:cubicBezTo>
                  <a:cubicBezTo>
                    <a:pt x="6" y="3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97"/>
            <p:cNvSpPr>
              <a:spLocks/>
            </p:cNvSpPr>
            <p:nvPr userDrawn="1"/>
          </p:nvSpPr>
          <p:spPr bwMode="auto">
            <a:xfrm>
              <a:off x="4457700" y="11150286"/>
              <a:ext cx="88900" cy="166688"/>
            </a:xfrm>
            <a:custGeom>
              <a:avLst/>
              <a:gdLst>
                <a:gd name="T0" fmla="*/ 13 w 23"/>
                <a:gd name="T1" fmla="*/ 0 h 43"/>
                <a:gd name="T2" fmla="*/ 12 w 23"/>
                <a:gd name="T3" fmla="*/ 0 h 43"/>
                <a:gd name="T4" fmla="*/ 12 w 23"/>
                <a:gd name="T5" fmla="*/ 0 h 43"/>
                <a:gd name="T6" fmla="*/ 11 w 23"/>
                <a:gd name="T7" fmla="*/ 0 h 43"/>
                <a:gd name="T8" fmla="*/ 1 w 23"/>
                <a:gd name="T9" fmla="*/ 9 h 43"/>
                <a:gd name="T10" fmla="*/ 0 w 23"/>
                <a:gd name="T11" fmla="*/ 10 h 43"/>
                <a:gd name="T12" fmla="*/ 0 w 23"/>
                <a:gd name="T13" fmla="*/ 10 h 43"/>
                <a:gd name="T14" fmla="*/ 3 w 23"/>
                <a:gd name="T15" fmla="*/ 40 h 43"/>
                <a:gd name="T16" fmla="*/ 4 w 23"/>
                <a:gd name="T17" fmla="*/ 40 h 43"/>
                <a:gd name="T18" fmla="*/ 11 w 23"/>
                <a:gd name="T19" fmla="*/ 43 h 43"/>
                <a:gd name="T20" fmla="*/ 11 w 23"/>
                <a:gd name="T21" fmla="*/ 43 h 43"/>
                <a:gd name="T22" fmla="*/ 19 w 23"/>
                <a:gd name="T23" fmla="*/ 40 h 43"/>
                <a:gd name="T24" fmla="*/ 20 w 23"/>
                <a:gd name="T25" fmla="*/ 39 h 43"/>
                <a:gd name="T26" fmla="*/ 21 w 23"/>
                <a:gd name="T27" fmla="*/ 34 h 43"/>
                <a:gd name="T28" fmla="*/ 23 w 23"/>
                <a:gd name="T29" fmla="*/ 24 h 43"/>
                <a:gd name="T30" fmla="*/ 17 w 23"/>
                <a:gd name="T31" fmla="*/ 9 h 43"/>
                <a:gd name="T32" fmla="*/ 13 w 23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43">
                  <a:moveTo>
                    <a:pt x="13" y="0"/>
                  </a:move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7" y="8"/>
                    <a:pt x="1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24"/>
                    <a:pt x="3" y="33"/>
                    <a:pt x="3" y="40"/>
                  </a:cubicBezTo>
                  <a:cubicBezTo>
                    <a:pt x="3" y="40"/>
                    <a:pt x="3" y="40"/>
                    <a:pt x="4" y="40"/>
                  </a:cubicBezTo>
                  <a:cubicBezTo>
                    <a:pt x="6" y="42"/>
                    <a:pt x="8" y="43"/>
                    <a:pt x="11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4" y="43"/>
                    <a:pt x="16" y="42"/>
                    <a:pt x="19" y="40"/>
                  </a:cubicBezTo>
                  <a:cubicBezTo>
                    <a:pt x="20" y="40"/>
                    <a:pt x="20" y="39"/>
                    <a:pt x="20" y="39"/>
                  </a:cubicBezTo>
                  <a:cubicBezTo>
                    <a:pt x="20" y="38"/>
                    <a:pt x="21" y="36"/>
                    <a:pt x="21" y="34"/>
                  </a:cubicBezTo>
                  <a:cubicBezTo>
                    <a:pt x="22" y="31"/>
                    <a:pt x="23" y="27"/>
                    <a:pt x="23" y="24"/>
                  </a:cubicBezTo>
                  <a:cubicBezTo>
                    <a:pt x="22" y="19"/>
                    <a:pt x="20" y="14"/>
                    <a:pt x="17" y="9"/>
                  </a:cubicBezTo>
                  <a:cubicBezTo>
                    <a:pt x="16" y="6"/>
                    <a:pt x="14" y="3"/>
                    <a:pt x="13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98"/>
            <p:cNvSpPr>
              <a:spLocks/>
            </p:cNvSpPr>
            <p:nvPr userDrawn="1"/>
          </p:nvSpPr>
          <p:spPr bwMode="auto">
            <a:xfrm>
              <a:off x="5340350" y="9534211"/>
              <a:ext cx="30163" cy="26988"/>
            </a:xfrm>
            <a:custGeom>
              <a:avLst/>
              <a:gdLst>
                <a:gd name="T0" fmla="*/ 3 w 8"/>
                <a:gd name="T1" fmla="*/ 7 h 7"/>
                <a:gd name="T2" fmla="*/ 4 w 8"/>
                <a:gd name="T3" fmla="*/ 7 h 7"/>
                <a:gd name="T4" fmla="*/ 5 w 8"/>
                <a:gd name="T5" fmla="*/ 7 h 7"/>
                <a:gd name="T6" fmla="*/ 6 w 8"/>
                <a:gd name="T7" fmla="*/ 7 h 7"/>
                <a:gd name="T8" fmla="*/ 8 w 8"/>
                <a:gd name="T9" fmla="*/ 3 h 7"/>
                <a:gd name="T10" fmla="*/ 7 w 8"/>
                <a:gd name="T11" fmla="*/ 1 h 7"/>
                <a:gd name="T12" fmla="*/ 4 w 8"/>
                <a:gd name="T13" fmla="*/ 0 h 7"/>
                <a:gd name="T14" fmla="*/ 3 w 8"/>
                <a:gd name="T15" fmla="*/ 0 h 7"/>
                <a:gd name="T16" fmla="*/ 1 w 8"/>
                <a:gd name="T17" fmla="*/ 3 h 7"/>
                <a:gd name="T18" fmla="*/ 0 w 8"/>
                <a:gd name="T19" fmla="*/ 3 h 7"/>
                <a:gd name="T20" fmla="*/ 0 w 8"/>
                <a:gd name="T21" fmla="*/ 4 h 7"/>
                <a:gd name="T22" fmla="*/ 3 w 8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3" y="7"/>
                  </a:move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8" y="4"/>
                    <a:pt x="8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6"/>
                    <a:pt x="2" y="7"/>
                    <a:pt x="3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99"/>
            <p:cNvSpPr>
              <a:spLocks/>
            </p:cNvSpPr>
            <p:nvPr userDrawn="1"/>
          </p:nvSpPr>
          <p:spPr bwMode="auto">
            <a:xfrm>
              <a:off x="4300538" y="10616886"/>
              <a:ext cx="366713" cy="471488"/>
            </a:xfrm>
            <a:custGeom>
              <a:avLst/>
              <a:gdLst>
                <a:gd name="T0" fmla="*/ 8 w 95"/>
                <a:gd name="T1" fmla="*/ 48 h 122"/>
                <a:gd name="T2" fmla="*/ 17 w 95"/>
                <a:gd name="T3" fmla="*/ 60 h 122"/>
                <a:gd name="T4" fmla="*/ 15 w 95"/>
                <a:gd name="T5" fmla="*/ 65 h 122"/>
                <a:gd name="T6" fmla="*/ 16 w 95"/>
                <a:gd name="T7" fmla="*/ 66 h 122"/>
                <a:gd name="T8" fmla="*/ 21 w 95"/>
                <a:gd name="T9" fmla="*/ 67 h 122"/>
                <a:gd name="T10" fmla="*/ 15 w 95"/>
                <a:gd name="T11" fmla="*/ 66 h 122"/>
                <a:gd name="T12" fmla="*/ 14 w 95"/>
                <a:gd name="T13" fmla="*/ 67 h 122"/>
                <a:gd name="T14" fmla="*/ 15 w 95"/>
                <a:gd name="T15" fmla="*/ 73 h 122"/>
                <a:gd name="T16" fmla="*/ 16 w 95"/>
                <a:gd name="T17" fmla="*/ 76 h 122"/>
                <a:gd name="T18" fmla="*/ 10 w 95"/>
                <a:gd name="T19" fmla="*/ 72 h 122"/>
                <a:gd name="T20" fmla="*/ 9 w 95"/>
                <a:gd name="T21" fmla="*/ 73 h 122"/>
                <a:gd name="T22" fmla="*/ 11 w 95"/>
                <a:gd name="T23" fmla="*/ 91 h 122"/>
                <a:gd name="T24" fmla="*/ 13 w 95"/>
                <a:gd name="T25" fmla="*/ 103 h 122"/>
                <a:gd name="T26" fmla="*/ 18 w 95"/>
                <a:gd name="T27" fmla="*/ 102 h 122"/>
                <a:gd name="T28" fmla="*/ 19 w 95"/>
                <a:gd name="T29" fmla="*/ 102 h 122"/>
                <a:gd name="T30" fmla="*/ 29 w 95"/>
                <a:gd name="T31" fmla="*/ 110 h 122"/>
                <a:gd name="T32" fmla="*/ 31 w 95"/>
                <a:gd name="T33" fmla="*/ 110 h 122"/>
                <a:gd name="T34" fmla="*/ 41 w 95"/>
                <a:gd name="T35" fmla="*/ 122 h 122"/>
                <a:gd name="T36" fmla="*/ 45 w 95"/>
                <a:gd name="T37" fmla="*/ 103 h 122"/>
                <a:gd name="T38" fmla="*/ 49 w 95"/>
                <a:gd name="T39" fmla="*/ 74 h 122"/>
                <a:gd name="T40" fmla="*/ 51 w 95"/>
                <a:gd name="T41" fmla="*/ 69 h 122"/>
                <a:gd name="T42" fmla="*/ 64 w 95"/>
                <a:gd name="T43" fmla="*/ 52 h 122"/>
                <a:gd name="T44" fmla="*/ 65 w 95"/>
                <a:gd name="T45" fmla="*/ 43 h 122"/>
                <a:gd name="T46" fmla="*/ 68 w 95"/>
                <a:gd name="T47" fmla="*/ 43 h 122"/>
                <a:gd name="T48" fmla="*/ 71 w 95"/>
                <a:gd name="T49" fmla="*/ 43 h 122"/>
                <a:gd name="T50" fmla="*/ 72 w 95"/>
                <a:gd name="T51" fmla="*/ 40 h 122"/>
                <a:gd name="T52" fmla="*/ 74 w 95"/>
                <a:gd name="T53" fmla="*/ 41 h 122"/>
                <a:gd name="T54" fmla="*/ 76 w 95"/>
                <a:gd name="T55" fmla="*/ 41 h 122"/>
                <a:gd name="T56" fmla="*/ 78 w 95"/>
                <a:gd name="T57" fmla="*/ 39 h 122"/>
                <a:gd name="T58" fmla="*/ 81 w 95"/>
                <a:gd name="T59" fmla="*/ 35 h 122"/>
                <a:gd name="T60" fmla="*/ 85 w 95"/>
                <a:gd name="T61" fmla="*/ 37 h 122"/>
                <a:gd name="T62" fmla="*/ 85 w 95"/>
                <a:gd name="T63" fmla="*/ 37 h 122"/>
                <a:gd name="T64" fmla="*/ 87 w 95"/>
                <a:gd name="T65" fmla="*/ 28 h 122"/>
                <a:gd name="T66" fmla="*/ 93 w 95"/>
                <a:gd name="T67" fmla="*/ 27 h 122"/>
                <a:gd name="T68" fmla="*/ 94 w 95"/>
                <a:gd name="T69" fmla="*/ 18 h 122"/>
                <a:gd name="T70" fmla="*/ 70 w 95"/>
                <a:gd name="T71" fmla="*/ 0 h 122"/>
                <a:gd name="T72" fmla="*/ 57 w 95"/>
                <a:gd name="T73" fmla="*/ 8 h 122"/>
                <a:gd name="T74" fmla="*/ 53 w 95"/>
                <a:gd name="T75" fmla="*/ 7 h 122"/>
                <a:gd name="T76" fmla="*/ 44 w 95"/>
                <a:gd name="T77" fmla="*/ 5 h 122"/>
                <a:gd name="T78" fmla="*/ 46 w 95"/>
                <a:gd name="T79" fmla="*/ 12 h 122"/>
                <a:gd name="T80" fmla="*/ 42 w 95"/>
                <a:gd name="T81" fmla="*/ 20 h 122"/>
                <a:gd name="T82" fmla="*/ 27 w 95"/>
                <a:gd name="T83" fmla="*/ 30 h 122"/>
                <a:gd name="T84" fmla="*/ 20 w 95"/>
                <a:gd name="T85" fmla="*/ 23 h 122"/>
                <a:gd name="T86" fmla="*/ 1 w 95"/>
                <a:gd name="T87" fmla="*/ 40 h 122"/>
                <a:gd name="T88" fmla="*/ 5 w 95"/>
                <a:gd name="T89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22">
                  <a:moveTo>
                    <a:pt x="5" y="49"/>
                  </a:moveTo>
                  <a:cubicBezTo>
                    <a:pt x="6" y="49"/>
                    <a:pt x="7" y="48"/>
                    <a:pt x="8" y="48"/>
                  </a:cubicBezTo>
                  <a:cubicBezTo>
                    <a:pt x="8" y="48"/>
                    <a:pt x="9" y="48"/>
                    <a:pt x="9" y="48"/>
                  </a:cubicBezTo>
                  <a:cubicBezTo>
                    <a:pt x="10" y="52"/>
                    <a:pt x="13" y="57"/>
                    <a:pt x="17" y="60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7" y="65"/>
                    <a:pt x="17" y="65"/>
                    <a:pt x="18" y="65"/>
                  </a:cubicBezTo>
                  <a:cubicBezTo>
                    <a:pt x="19" y="65"/>
                    <a:pt x="20" y="66"/>
                    <a:pt x="21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18" y="67"/>
                    <a:pt x="16" y="67"/>
                    <a:pt x="15" y="66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3" y="69"/>
                    <a:pt x="13" y="71"/>
                    <a:pt x="13" y="72"/>
                  </a:cubicBezTo>
                  <a:cubicBezTo>
                    <a:pt x="14" y="73"/>
                    <a:pt x="15" y="73"/>
                    <a:pt x="15" y="73"/>
                  </a:cubicBezTo>
                  <a:cubicBezTo>
                    <a:pt x="17" y="74"/>
                    <a:pt x="17" y="74"/>
                    <a:pt x="17" y="75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5" y="75"/>
                    <a:pt x="14" y="75"/>
                  </a:cubicBezTo>
                  <a:cubicBezTo>
                    <a:pt x="13" y="74"/>
                    <a:pt x="12" y="72"/>
                    <a:pt x="10" y="72"/>
                  </a:cubicBezTo>
                  <a:cubicBezTo>
                    <a:pt x="10" y="72"/>
                    <a:pt x="10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3" y="83"/>
                    <a:pt x="5" y="86"/>
                    <a:pt x="9" y="88"/>
                  </a:cubicBezTo>
                  <a:cubicBezTo>
                    <a:pt x="11" y="89"/>
                    <a:pt x="11" y="90"/>
                    <a:pt x="11" y="91"/>
                  </a:cubicBezTo>
                  <a:cubicBezTo>
                    <a:pt x="10" y="97"/>
                    <a:pt x="10" y="101"/>
                    <a:pt x="11" y="102"/>
                  </a:cubicBezTo>
                  <a:cubicBezTo>
                    <a:pt x="11" y="103"/>
                    <a:pt x="12" y="103"/>
                    <a:pt x="13" y="103"/>
                  </a:cubicBezTo>
                  <a:cubicBezTo>
                    <a:pt x="14" y="103"/>
                    <a:pt x="15" y="103"/>
                    <a:pt x="16" y="103"/>
                  </a:cubicBezTo>
                  <a:cubicBezTo>
                    <a:pt x="17" y="103"/>
                    <a:pt x="17" y="102"/>
                    <a:pt x="18" y="102"/>
                  </a:cubicBezTo>
                  <a:cubicBezTo>
                    <a:pt x="18" y="102"/>
                    <a:pt x="19" y="102"/>
                    <a:pt x="19" y="102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3" y="110"/>
                    <a:pt x="26" y="111"/>
                    <a:pt x="27" y="111"/>
                  </a:cubicBezTo>
                  <a:cubicBezTo>
                    <a:pt x="28" y="111"/>
                    <a:pt x="29" y="110"/>
                    <a:pt x="29" y="110"/>
                  </a:cubicBezTo>
                  <a:cubicBezTo>
                    <a:pt x="29" y="110"/>
                    <a:pt x="30" y="110"/>
                    <a:pt x="30" y="110"/>
                  </a:cubicBezTo>
                  <a:cubicBezTo>
                    <a:pt x="30" y="110"/>
                    <a:pt x="30" y="110"/>
                    <a:pt x="31" y="110"/>
                  </a:cubicBezTo>
                  <a:cubicBezTo>
                    <a:pt x="34" y="118"/>
                    <a:pt x="37" y="122"/>
                    <a:pt x="41" y="122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2" y="121"/>
                    <a:pt x="43" y="121"/>
                  </a:cubicBezTo>
                  <a:cubicBezTo>
                    <a:pt x="47" y="118"/>
                    <a:pt x="46" y="110"/>
                    <a:pt x="45" y="103"/>
                  </a:cubicBezTo>
                  <a:cubicBezTo>
                    <a:pt x="44" y="97"/>
                    <a:pt x="44" y="92"/>
                    <a:pt x="45" y="87"/>
                  </a:cubicBezTo>
                  <a:cubicBezTo>
                    <a:pt x="46" y="82"/>
                    <a:pt x="48" y="78"/>
                    <a:pt x="49" y="74"/>
                  </a:cubicBezTo>
                  <a:cubicBezTo>
                    <a:pt x="50" y="72"/>
                    <a:pt x="50" y="71"/>
                    <a:pt x="51" y="70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0" y="66"/>
                    <a:pt x="50" y="62"/>
                    <a:pt x="51" y="61"/>
                  </a:cubicBezTo>
                  <a:cubicBezTo>
                    <a:pt x="55" y="57"/>
                    <a:pt x="60" y="55"/>
                    <a:pt x="64" y="52"/>
                  </a:cubicBezTo>
                  <a:cubicBezTo>
                    <a:pt x="64" y="52"/>
                    <a:pt x="64" y="52"/>
                    <a:pt x="64" y="51"/>
                  </a:cubicBezTo>
                  <a:cubicBezTo>
                    <a:pt x="65" y="49"/>
                    <a:pt x="65" y="47"/>
                    <a:pt x="65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7" y="43"/>
                    <a:pt x="68" y="43"/>
                  </a:cubicBezTo>
                  <a:cubicBezTo>
                    <a:pt x="68" y="43"/>
                    <a:pt x="69" y="44"/>
                    <a:pt x="70" y="44"/>
                  </a:cubicBezTo>
                  <a:cubicBezTo>
                    <a:pt x="70" y="44"/>
                    <a:pt x="70" y="44"/>
                    <a:pt x="71" y="43"/>
                  </a:cubicBezTo>
                  <a:cubicBezTo>
                    <a:pt x="72" y="43"/>
                    <a:pt x="72" y="42"/>
                    <a:pt x="72" y="41"/>
                  </a:cubicBezTo>
                  <a:cubicBezTo>
                    <a:pt x="72" y="41"/>
                    <a:pt x="72" y="40"/>
                    <a:pt x="72" y="40"/>
                  </a:cubicBezTo>
                  <a:cubicBezTo>
                    <a:pt x="72" y="40"/>
                    <a:pt x="72" y="40"/>
                    <a:pt x="73" y="40"/>
                  </a:cubicBezTo>
                  <a:cubicBezTo>
                    <a:pt x="73" y="40"/>
                    <a:pt x="74" y="40"/>
                    <a:pt x="74" y="41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7" y="41"/>
                    <a:pt x="77" y="41"/>
                  </a:cubicBezTo>
                  <a:cubicBezTo>
                    <a:pt x="77" y="40"/>
                    <a:pt x="77" y="40"/>
                    <a:pt x="78" y="39"/>
                  </a:cubicBezTo>
                  <a:cubicBezTo>
                    <a:pt x="78" y="38"/>
                    <a:pt x="79" y="36"/>
                    <a:pt x="80" y="36"/>
                  </a:cubicBezTo>
                  <a:cubicBezTo>
                    <a:pt x="80" y="36"/>
                    <a:pt x="81" y="35"/>
                    <a:pt x="81" y="35"/>
                  </a:cubicBezTo>
                  <a:cubicBezTo>
                    <a:pt x="81" y="35"/>
                    <a:pt x="82" y="36"/>
                    <a:pt x="83" y="36"/>
                  </a:cubicBezTo>
                  <a:cubicBezTo>
                    <a:pt x="83" y="36"/>
                    <a:pt x="84" y="36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7" y="35"/>
                    <a:pt x="87" y="32"/>
                    <a:pt x="87" y="29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29"/>
                    <a:pt x="88" y="29"/>
                    <a:pt x="89" y="29"/>
                  </a:cubicBezTo>
                  <a:cubicBezTo>
                    <a:pt x="91" y="29"/>
                    <a:pt x="93" y="28"/>
                    <a:pt x="93" y="27"/>
                  </a:cubicBezTo>
                  <a:cubicBezTo>
                    <a:pt x="95" y="25"/>
                    <a:pt x="95" y="23"/>
                    <a:pt x="94" y="19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5" y="10"/>
                    <a:pt x="78" y="3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3" y="1"/>
                    <a:pt x="59" y="5"/>
                    <a:pt x="57" y="8"/>
                  </a:cubicBezTo>
                  <a:cubicBezTo>
                    <a:pt x="56" y="8"/>
                    <a:pt x="56" y="9"/>
                    <a:pt x="55" y="9"/>
                  </a:cubicBezTo>
                  <a:cubicBezTo>
                    <a:pt x="54" y="9"/>
                    <a:pt x="53" y="8"/>
                    <a:pt x="53" y="7"/>
                  </a:cubicBezTo>
                  <a:cubicBezTo>
                    <a:pt x="51" y="5"/>
                    <a:pt x="50" y="4"/>
                    <a:pt x="48" y="4"/>
                  </a:cubicBezTo>
                  <a:cubicBezTo>
                    <a:pt x="47" y="4"/>
                    <a:pt x="46" y="4"/>
                    <a:pt x="44" y="5"/>
                  </a:cubicBezTo>
                  <a:cubicBezTo>
                    <a:pt x="43" y="6"/>
                    <a:pt x="43" y="8"/>
                    <a:pt x="45" y="11"/>
                  </a:cubicBezTo>
                  <a:cubicBezTo>
                    <a:pt x="45" y="11"/>
                    <a:pt x="46" y="12"/>
                    <a:pt x="46" y="12"/>
                  </a:cubicBezTo>
                  <a:cubicBezTo>
                    <a:pt x="47" y="13"/>
                    <a:pt x="47" y="14"/>
                    <a:pt x="47" y="15"/>
                  </a:cubicBezTo>
                  <a:cubicBezTo>
                    <a:pt x="45" y="16"/>
                    <a:pt x="43" y="18"/>
                    <a:pt x="42" y="20"/>
                  </a:cubicBezTo>
                  <a:cubicBezTo>
                    <a:pt x="38" y="20"/>
                    <a:pt x="36" y="23"/>
                    <a:pt x="33" y="25"/>
                  </a:cubicBezTo>
                  <a:cubicBezTo>
                    <a:pt x="31" y="27"/>
                    <a:pt x="29" y="29"/>
                    <a:pt x="27" y="30"/>
                  </a:cubicBezTo>
                  <a:cubicBezTo>
                    <a:pt x="26" y="30"/>
                    <a:pt x="26" y="30"/>
                    <a:pt x="25" y="30"/>
                  </a:cubicBezTo>
                  <a:cubicBezTo>
                    <a:pt x="23" y="30"/>
                    <a:pt x="20" y="27"/>
                    <a:pt x="20" y="23"/>
                  </a:cubicBezTo>
                  <a:cubicBezTo>
                    <a:pt x="19" y="22"/>
                    <a:pt x="19" y="22"/>
                    <a:pt x="18" y="22"/>
                  </a:cubicBezTo>
                  <a:cubicBezTo>
                    <a:pt x="12" y="22"/>
                    <a:pt x="4" y="33"/>
                    <a:pt x="1" y="40"/>
                  </a:cubicBezTo>
                  <a:cubicBezTo>
                    <a:pt x="0" y="44"/>
                    <a:pt x="0" y="46"/>
                    <a:pt x="1" y="47"/>
                  </a:cubicBezTo>
                  <a:cubicBezTo>
                    <a:pt x="2" y="48"/>
                    <a:pt x="3" y="49"/>
                    <a:pt x="5" y="4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100"/>
            <p:cNvSpPr>
              <a:spLocks noEditPoints="1"/>
            </p:cNvSpPr>
            <p:nvPr userDrawn="1"/>
          </p:nvSpPr>
          <p:spPr bwMode="auto">
            <a:xfrm>
              <a:off x="1230313" y="9989824"/>
              <a:ext cx="3498850" cy="2352675"/>
            </a:xfrm>
            <a:custGeom>
              <a:avLst/>
              <a:gdLst>
                <a:gd name="T0" fmla="*/ 56 w 905"/>
                <a:gd name="T1" fmla="*/ 305 h 608"/>
                <a:gd name="T2" fmla="*/ 123 w 905"/>
                <a:gd name="T3" fmla="*/ 332 h 608"/>
                <a:gd name="T4" fmla="*/ 160 w 905"/>
                <a:gd name="T5" fmla="*/ 332 h 608"/>
                <a:gd name="T6" fmla="*/ 188 w 905"/>
                <a:gd name="T7" fmla="*/ 361 h 608"/>
                <a:gd name="T8" fmla="*/ 233 w 905"/>
                <a:gd name="T9" fmla="*/ 398 h 608"/>
                <a:gd name="T10" fmla="*/ 298 w 905"/>
                <a:gd name="T11" fmla="*/ 441 h 608"/>
                <a:gd name="T12" fmla="*/ 374 w 905"/>
                <a:gd name="T13" fmla="*/ 500 h 608"/>
                <a:gd name="T14" fmla="*/ 388 w 905"/>
                <a:gd name="T15" fmla="*/ 484 h 608"/>
                <a:gd name="T16" fmla="*/ 441 w 905"/>
                <a:gd name="T17" fmla="*/ 497 h 608"/>
                <a:gd name="T18" fmla="*/ 418 w 905"/>
                <a:gd name="T19" fmla="*/ 549 h 608"/>
                <a:gd name="T20" fmla="*/ 463 w 905"/>
                <a:gd name="T21" fmla="*/ 561 h 608"/>
                <a:gd name="T22" fmla="*/ 486 w 905"/>
                <a:gd name="T23" fmla="*/ 555 h 608"/>
                <a:gd name="T24" fmla="*/ 528 w 905"/>
                <a:gd name="T25" fmla="*/ 569 h 608"/>
                <a:gd name="T26" fmla="*/ 557 w 905"/>
                <a:gd name="T27" fmla="*/ 583 h 608"/>
                <a:gd name="T28" fmla="*/ 641 w 905"/>
                <a:gd name="T29" fmla="*/ 605 h 608"/>
                <a:gd name="T30" fmla="*/ 704 w 905"/>
                <a:gd name="T31" fmla="*/ 522 h 608"/>
                <a:gd name="T32" fmla="*/ 754 w 905"/>
                <a:gd name="T33" fmla="*/ 504 h 608"/>
                <a:gd name="T34" fmla="*/ 851 w 905"/>
                <a:gd name="T35" fmla="*/ 475 h 608"/>
                <a:gd name="T36" fmla="*/ 877 w 905"/>
                <a:gd name="T37" fmla="*/ 437 h 608"/>
                <a:gd name="T38" fmla="*/ 868 w 905"/>
                <a:gd name="T39" fmla="*/ 351 h 608"/>
                <a:gd name="T40" fmla="*/ 825 w 905"/>
                <a:gd name="T41" fmla="*/ 374 h 608"/>
                <a:gd name="T42" fmla="*/ 811 w 905"/>
                <a:gd name="T43" fmla="*/ 352 h 608"/>
                <a:gd name="T44" fmla="*/ 742 w 905"/>
                <a:gd name="T45" fmla="*/ 345 h 608"/>
                <a:gd name="T46" fmla="*/ 758 w 905"/>
                <a:gd name="T47" fmla="*/ 316 h 608"/>
                <a:gd name="T48" fmla="*/ 707 w 905"/>
                <a:gd name="T49" fmla="*/ 301 h 608"/>
                <a:gd name="T50" fmla="*/ 651 w 905"/>
                <a:gd name="T51" fmla="*/ 293 h 608"/>
                <a:gd name="T52" fmla="*/ 595 w 905"/>
                <a:gd name="T53" fmla="*/ 270 h 608"/>
                <a:gd name="T54" fmla="*/ 637 w 905"/>
                <a:gd name="T55" fmla="*/ 256 h 608"/>
                <a:gd name="T56" fmla="*/ 622 w 905"/>
                <a:gd name="T57" fmla="*/ 204 h 608"/>
                <a:gd name="T58" fmla="*/ 583 w 905"/>
                <a:gd name="T59" fmla="*/ 245 h 608"/>
                <a:gd name="T60" fmla="*/ 551 w 905"/>
                <a:gd name="T61" fmla="*/ 280 h 608"/>
                <a:gd name="T62" fmla="*/ 540 w 905"/>
                <a:gd name="T63" fmla="*/ 257 h 608"/>
                <a:gd name="T64" fmla="*/ 474 w 905"/>
                <a:gd name="T65" fmla="*/ 245 h 608"/>
                <a:gd name="T66" fmla="*/ 429 w 905"/>
                <a:gd name="T67" fmla="*/ 243 h 608"/>
                <a:gd name="T68" fmla="*/ 427 w 905"/>
                <a:gd name="T69" fmla="*/ 218 h 608"/>
                <a:gd name="T70" fmla="*/ 394 w 905"/>
                <a:gd name="T71" fmla="*/ 243 h 608"/>
                <a:gd name="T72" fmla="*/ 403 w 905"/>
                <a:gd name="T73" fmla="*/ 190 h 608"/>
                <a:gd name="T74" fmla="*/ 436 w 905"/>
                <a:gd name="T75" fmla="*/ 170 h 608"/>
                <a:gd name="T76" fmla="*/ 458 w 905"/>
                <a:gd name="T77" fmla="*/ 127 h 608"/>
                <a:gd name="T78" fmla="*/ 544 w 905"/>
                <a:gd name="T79" fmla="*/ 226 h 608"/>
                <a:gd name="T80" fmla="*/ 565 w 905"/>
                <a:gd name="T81" fmla="*/ 113 h 608"/>
                <a:gd name="T82" fmla="*/ 559 w 905"/>
                <a:gd name="T83" fmla="*/ 50 h 608"/>
                <a:gd name="T84" fmla="*/ 539 w 905"/>
                <a:gd name="T85" fmla="*/ 20 h 608"/>
                <a:gd name="T86" fmla="*/ 465 w 905"/>
                <a:gd name="T87" fmla="*/ 35 h 608"/>
                <a:gd name="T88" fmla="*/ 377 w 905"/>
                <a:gd name="T89" fmla="*/ 89 h 608"/>
                <a:gd name="T90" fmla="*/ 333 w 905"/>
                <a:gd name="T91" fmla="*/ 131 h 608"/>
                <a:gd name="T92" fmla="*/ 214 w 905"/>
                <a:gd name="T93" fmla="*/ 177 h 608"/>
                <a:gd name="T94" fmla="*/ 171 w 905"/>
                <a:gd name="T95" fmla="*/ 204 h 608"/>
                <a:gd name="T96" fmla="*/ 144 w 905"/>
                <a:gd name="T97" fmla="*/ 195 h 608"/>
                <a:gd name="T98" fmla="*/ 99 w 905"/>
                <a:gd name="T99" fmla="*/ 206 h 608"/>
                <a:gd name="T100" fmla="*/ 47 w 905"/>
                <a:gd name="T101" fmla="*/ 229 h 608"/>
                <a:gd name="T102" fmla="*/ 282 w 905"/>
                <a:gd name="T103" fmla="*/ 291 h 608"/>
                <a:gd name="T104" fmla="*/ 311 w 905"/>
                <a:gd name="T105" fmla="*/ 246 h 608"/>
                <a:gd name="T106" fmla="*/ 323 w 905"/>
                <a:gd name="T107" fmla="*/ 249 h 608"/>
                <a:gd name="T108" fmla="*/ 284 w 905"/>
                <a:gd name="T109" fmla="*/ 303 h 608"/>
                <a:gd name="T110" fmla="*/ 215 w 905"/>
                <a:gd name="T111" fmla="*/ 199 h 608"/>
                <a:gd name="T112" fmla="*/ 247 w 905"/>
                <a:gd name="T113" fmla="*/ 207 h 608"/>
                <a:gd name="T114" fmla="*/ 221 w 905"/>
                <a:gd name="T115" fmla="*/ 255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5" h="608">
                  <a:moveTo>
                    <a:pt x="10" y="300"/>
                  </a:moveTo>
                  <a:cubicBezTo>
                    <a:pt x="8" y="302"/>
                    <a:pt x="6" y="304"/>
                    <a:pt x="9" y="309"/>
                  </a:cubicBezTo>
                  <a:cubicBezTo>
                    <a:pt x="9" y="310"/>
                    <a:pt x="10" y="310"/>
                    <a:pt x="11" y="311"/>
                  </a:cubicBezTo>
                  <a:cubicBezTo>
                    <a:pt x="14" y="313"/>
                    <a:pt x="17" y="316"/>
                    <a:pt x="17" y="320"/>
                  </a:cubicBezTo>
                  <a:cubicBezTo>
                    <a:pt x="19" y="324"/>
                    <a:pt x="19" y="328"/>
                    <a:pt x="18" y="331"/>
                  </a:cubicBezTo>
                  <a:cubicBezTo>
                    <a:pt x="18" y="331"/>
                    <a:pt x="19" y="331"/>
                    <a:pt x="19" y="331"/>
                  </a:cubicBezTo>
                  <a:cubicBezTo>
                    <a:pt x="24" y="334"/>
                    <a:pt x="29" y="337"/>
                    <a:pt x="32" y="341"/>
                  </a:cubicBezTo>
                  <a:cubicBezTo>
                    <a:pt x="33" y="341"/>
                    <a:pt x="33" y="341"/>
                    <a:pt x="34" y="341"/>
                  </a:cubicBezTo>
                  <a:cubicBezTo>
                    <a:pt x="38" y="339"/>
                    <a:pt x="42" y="337"/>
                    <a:pt x="44" y="335"/>
                  </a:cubicBezTo>
                  <a:cubicBezTo>
                    <a:pt x="49" y="329"/>
                    <a:pt x="49" y="327"/>
                    <a:pt x="47" y="323"/>
                  </a:cubicBezTo>
                  <a:cubicBezTo>
                    <a:pt x="47" y="322"/>
                    <a:pt x="46" y="321"/>
                    <a:pt x="46" y="320"/>
                  </a:cubicBezTo>
                  <a:cubicBezTo>
                    <a:pt x="44" y="311"/>
                    <a:pt x="53" y="306"/>
                    <a:pt x="56" y="305"/>
                  </a:cubicBezTo>
                  <a:cubicBezTo>
                    <a:pt x="56" y="304"/>
                    <a:pt x="57" y="304"/>
                    <a:pt x="58" y="304"/>
                  </a:cubicBezTo>
                  <a:cubicBezTo>
                    <a:pt x="58" y="304"/>
                    <a:pt x="58" y="304"/>
                    <a:pt x="58" y="304"/>
                  </a:cubicBezTo>
                  <a:cubicBezTo>
                    <a:pt x="64" y="304"/>
                    <a:pt x="68" y="307"/>
                    <a:pt x="73" y="314"/>
                  </a:cubicBezTo>
                  <a:cubicBezTo>
                    <a:pt x="74" y="315"/>
                    <a:pt x="76" y="315"/>
                    <a:pt x="78" y="315"/>
                  </a:cubicBezTo>
                  <a:cubicBezTo>
                    <a:pt x="80" y="315"/>
                    <a:pt x="82" y="315"/>
                    <a:pt x="85" y="316"/>
                  </a:cubicBezTo>
                  <a:cubicBezTo>
                    <a:pt x="85" y="316"/>
                    <a:pt x="85" y="316"/>
                    <a:pt x="85" y="316"/>
                  </a:cubicBezTo>
                  <a:cubicBezTo>
                    <a:pt x="87" y="317"/>
                    <a:pt x="89" y="318"/>
                    <a:pt x="91" y="319"/>
                  </a:cubicBezTo>
                  <a:cubicBezTo>
                    <a:pt x="93" y="321"/>
                    <a:pt x="95" y="323"/>
                    <a:pt x="98" y="323"/>
                  </a:cubicBezTo>
                  <a:cubicBezTo>
                    <a:pt x="99" y="324"/>
                    <a:pt x="102" y="323"/>
                    <a:pt x="104" y="323"/>
                  </a:cubicBezTo>
                  <a:cubicBezTo>
                    <a:pt x="107" y="322"/>
                    <a:pt x="110" y="322"/>
                    <a:pt x="112" y="323"/>
                  </a:cubicBezTo>
                  <a:cubicBezTo>
                    <a:pt x="116" y="323"/>
                    <a:pt x="118" y="326"/>
                    <a:pt x="119" y="328"/>
                  </a:cubicBezTo>
                  <a:cubicBezTo>
                    <a:pt x="121" y="331"/>
                    <a:pt x="121" y="332"/>
                    <a:pt x="123" y="332"/>
                  </a:cubicBezTo>
                  <a:cubicBezTo>
                    <a:pt x="128" y="331"/>
                    <a:pt x="131" y="330"/>
                    <a:pt x="133" y="329"/>
                  </a:cubicBezTo>
                  <a:cubicBezTo>
                    <a:pt x="133" y="328"/>
                    <a:pt x="133" y="328"/>
                    <a:pt x="134" y="328"/>
                  </a:cubicBezTo>
                  <a:cubicBezTo>
                    <a:pt x="135" y="327"/>
                    <a:pt x="135" y="327"/>
                    <a:pt x="135" y="325"/>
                  </a:cubicBezTo>
                  <a:cubicBezTo>
                    <a:pt x="134" y="323"/>
                    <a:pt x="133" y="320"/>
                    <a:pt x="136" y="318"/>
                  </a:cubicBezTo>
                  <a:cubicBezTo>
                    <a:pt x="136" y="318"/>
                    <a:pt x="137" y="318"/>
                    <a:pt x="137" y="317"/>
                  </a:cubicBezTo>
                  <a:cubicBezTo>
                    <a:pt x="138" y="317"/>
                    <a:pt x="138" y="317"/>
                    <a:pt x="139" y="317"/>
                  </a:cubicBezTo>
                  <a:cubicBezTo>
                    <a:pt x="142" y="317"/>
                    <a:pt x="144" y="320"/>
                    <a:pt x="146" y="323"/>
                  </a:cubicBezTo>
                  <a:cubicBezTo>
                    <a:pt x="148" y="325"/>
                    <a:pt x="149" y="327"/>
                    <a:pt x="152" y="328"/>
                  </a:cubicBezTo>
                  <a:cubicBezTo>
                    <a:pt x="152" y="328"/>
                    <a:pt x="152" y="328"/>
                    <a:pt x="152" y="328"/>
                  </a:cubicBezTo>
                  <a:cubicBezTo>
                    <a:pt x="154" y="327"/>
                    <a:pt x="157" y="328"/>
                    <a:pt x="158" y="329"/>
                  </a:cubicBezTo>
                  <a:cubicBezTo>
                    <a:pt x="159" y="329"/>
                    <a:pt x="159" y="329"/>
                    <a:pt x="159" y="329"/>
                  </a:cubicBezTo>
                  <a:cubicBezTo>
                    <a:pt x="160" y="330"/>
                    <a:pt x="160" y="331"/>
                    <a:pt x="160" y="332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60" y="334"/>
                    <a:pt x="159" y="335"/>
                    <a:pt x="159" y="337"/>
                  </a:cubicBezTo>
                  <a:cubicBezTo>
                    <a:pt x="158" y="340"/>
                    <a:pt x="158" y="343"/>
                    <a:pt x="158" y="346"/>
                  </a:cubicBezTo>
                  <a:cubicBezTo>
                    <a:pt x="158" y="346"/>
                    <a:pt x="158" y="346"/>
                    <a:pt x="158" y="346"/>
                  </a:cubicBezTo>
                  <a:cubicBezTo>
                    <a:pt x="159" y="346"/>
                    <a:pt x="160" y="345"/>
                    <a:pt x="162" y="345"/>
                  </a:cubicBezTo>
                  <a:cubicBezTo>
                    <a:pt x="162" y="345"/>
                    <a:pt x="162" y="345"/>
                    <a:pt x="163" y="346"/>
                  </a:cubicBezTo>
                  <a:cubicBezTo>
                    <a:pt x="165" y="346"/>
                    <a:pt x="166" y="347"/>
                    <a:pt x="167" y="348"/>
                  </a:cubicBezTo>
                  <a:cubicBezTo>
                    <a:pt x="168" y="349"/>
                    <a:pt x="169" y="350"/>
                    <a:pt x="171" y="350"/>
                  </a:cubicBezTo>
                  <a:cubicBezTo>
                    <a:pt x="171" y="350"/>
                    <a:pt x="172" y="350"/>
                    <a:pt x="172" y="350"/>
                  </a:cubicBezTo>
                  <a:cubicBezTo>
                    <a:pt x="173" y="350"/>
                    <a:pt x="174" y="350"/>
                    <a:pt x="175" y="350"/>
                  </a:cubicBezTo>
                  <a:cubicBezTo>
                    <a:pt x="177" y="350"/>
                    <a:pt x="179" y="350"/>
                    <a:pt x="181" y="352"/>
                  </a:cubicBezTo>
                  <a:cubicBezTo>
                    <a:pt x="185" y="354"/>
                    <a:pt x="187" y="358"/>
                    <a:pt x="188" y="361"/>
                  </a:cubicBezTo>
                  <a:cubicBezTo>
                    <a:pt x="189" y="363"/>
                    <a:pt x="189" y="365"/>
                    <a:pt x="191" y="366"/>
                  </a:cubicBezTo>
                  <a:cubicBezTo>
                    <a:pt x="191" y="366"/>
                    <a:pt x="192" y="367"/>
                    <a:pt x="192" y="367"/>
                  </a:cubicBezTo>
                  <a:cubicBezTo>
                    <a:pt x="193" y="367"/>
                    <a:pt x="193" y="367"/>
                    <a:pt x="194" y="366"/>
                  </a:cubicBezTo>
                  <a:cubicBezTo>
                    <a:pt x="194" y="366"/>
                    <a:pt x="194" y="366"/>
                    <a:pt x="195" y="366"/>
                  </a:cubicBezTo>
                  <a:cubicBezTo>
                    <a:pt x="196" y="366"/>
                    <a:pt x="198" y="366"/>
                    <a:pt x="199" y="366"/>
                  </a:cubicBezTo>
                  <a:cubicBezTo>
                    <a:pt x="206" y="366"/>
                    <a:pt x="209" y="368"/>
                    <a:pt x="213" y="374"/>
                  </a:cubicBezTo>
                  <a:cubicBezTo>
                    <a:pt x="213" y="374"/>
                    <a:pt x="214" y="375"/>
                    <a:pt x="214" y="375"/>
                  </a:cubicBezTo>
                  <a:cubicBezTo>
                    <a:pt x="215" y="389"/>
                    <a:pt x="215" y="389"/>
                    <a:pt x="215" y="389"/>
                  </a:cubicBezTo>
                  <a:cubicBezTo>
                    <a:pt x="218" y="389"/>
                    <a:pt x="221" y="390"/>
                    <a:pt x="224" y="391"/>
                  </a:cubicBezTo>
                  <a:cubicBezTo>
                    <a:pt x="227" y="391"/>
                    <a:pt x="227" y="391"/>
                    <a:pt x="227" y="391"/>
                  </a:cubicBezTo>
                  <a:cubicBezTo>
                    <a:pt x="227" y="391"/>
                    <a:pt x="228" y="392"/>
                    <a:pt x="228" y="392"/>
                  </a:cubicBezTo>
                  <a:cubicBezTo>
                    <a:pt x="230" y="393"/>
                    <a:pt x="232" y="395"/>
                    <a:pt x="233" y="398"/>
                  </a:cubicBezTo>
                  <a:cubicBezTo>
                    <a:pt x="235" y="400"/>
                    <a:pt x="237" y="402"/>
                    <a:pt x="239" y="403"/>
                  </a:cubicBezTo>
                  <a:cubicBezTo>
                    <a:pt x="240" y="404"/>
                    <a:pt x="240" y="404"/>
                    <a:pt x="241" y="404"/>
                  </a:cubicBezTo>
                  <a:cubicBezTo>
                    <a:pt x="242" y="404"/>
                    <a:pt x="243" y="403"/>
                    <a:pt x="244" y="403"/>
                  </a:cubicBezTo>
                  <a:cubicBezTo>
                    <a:pt x="246" y="402"/>
                    <a:pt x="248" y="401"/>
                    <a:pt x="250" y="402"/>
                  </a:cubicBezTo>
                  <a:cubicBezTo>
                    <a:pt x="251" y="402"/>
                    <a:pt x="252" y="402"/>
                    <a:pt x="252" y="403"/>
                  </a:cubicBezTo>
                  <a:cubicBezTo>
                    <a:pt x="256" y="408"/>
                    <a:pt x="255" y="414"/>
                    <a:pt x="255" y="421"/>
                  </a:cubicBezTo>
                  <a:cubicBezTo>
                    <a:pt x="254" y="430"/>
                    <a:pt x="253" y="438"/>
                    <a:pt x="261" y="443"/>
                  </a:cubicBezTo>
                  <a:cubicBezTo>
                    <a:pt x="262" y="443"/>
                    <a:pt x="264" y="441"/>
                    <a:pt x="264" y="440"/>
                  </a:cubicBezTo>
                  <a:cubicBezTo>
                    <a:pt x="267" y="437"/>
                    <a:pt x="270" y="433"/>
                    <a:pt x="274" y="433"/>
                  </a:cubicBezTo>
                  <a:cubicBezTo>
                    <a:pt x="274" y="433"/>
                    <a:pt x="274" y="433"/>
                    <a:pt x="275" y="433"/>
                  </a:cubicBezTo>
                  <a:cubicBezTo>
                    <a:pt x="279" y="433"/>
                    <a:pt x="283" y="436"/>
                    <a:pt x="285" y="438"/>
                  </a:cubicBezTo>
                  <a:cubicBezTo>
                    <a:pt x="289" y="441"/>
                    <a:pt x="292" y="443"/>
                    <a:pt x="298" y="441"/>
                  </a:cubicBezTo>
                  <a:cubicBezTo>
                    <a:pt x="298" y="441"/>
                    <a:pt x="299" y="440"/>
                    <a:pt x="300" y="440"/>
                  </a:cubicBezTo>
                  <a:cubicBezTo>
                    <a:pt x="303" y="440"/>
                    <a:pt x="305" y="443"/>
                    <a:pt x="306" y="446"/>
                  </a:cubicBezTo>
                  <a:cubicBezTo>
                    <a:pt x="307" y="448"/>
                    <a:pt x="308" y="450"/>
                    <a:pt x="310" y="452"/>
                  </a:cubicBezTo>
                  <a:cubicBezTo>
                    <a:pt x="318" y="459"/>
                    <a:pt x="321" y="462"/>
                    <a:pt x="329" y="485"/>
                  </a:cubicBezTo>
                  <a:cubicBezTo>
                    <a:pt x="330" y="488"/>
                    <a:pt x="336" y="492"/>
                    <a:pt x="343" y="496"/>
                  </a:cubicBezTo>
                  <a:cubicBezTo>
                    <a:pt x="343" y="496"/>
                    <a:pt x="343" y="496"/>
                    <a:pt x="344" y="496"/>
                  </a:cubicBezTo>
                  <a:cubicBezTo>
                    <a:pt x="346" y="498"/>
                    <a:pt x="347" y="500"/>
                    <a:pt x="348" y="502"/>
                  </a:cubicBezTo>
                  <a:cubicBezTo>
                    <a:pt x="352" y="507"/>
                    <a:pt x="354" y="510"/>
                    <a:pt x="362" y="510"/>
                  </a:cubicBezTo>
                  <a:cubicBezTo>
                    <a:pt x="362" y="510"/>
                    <a:pt x="362" y="510"/>
                    <a:pt x="362" y="510"/>
                  </a:cubicBezTo>
                  <a:cubicBezTo>
                    <a:pt x="365" y="509"/>
                    <a:pt x="367" y="507"/>
                    <a:pt x="369" y="503"/>
                  </a:cubicBezTo>
                  <a:cubicBezTo>
                    <a:pt x="371" y="501"/>
                    <a:pt x="371" y="501"/>
                    <a:pt x="371" y="501"/>
                  </a:cubicBezTo>
                  <a:cubicBezTo>
                    <a:pt x="371" y="500"/>
                    <a:pt x="373" y="499"/>
                    <a:pt x="374" y="500"/>
                  </a:cubicBezTo>
                  <a:cubicBezTo>
                    <a:pt x="375" y="500"/>
                    <a:pt x="375" y="500"/>
                    <a:pt x="375" y="500"/>
                  </a:cubicBezTo>
                  <a:cubicBezTo>
                    <a:pt x="376" y="500"/>
                    <a:pt x="378" y="501"/>
                    <a:pt x="379" y="503"/>
                  </a:cubicBezTo>
                  <a:cubicBezTo>
                    <a:pt x="380" y="504"/>
                    <a:pt x="380" y="504"/>
                    <a:pt x="380" y="505"/>
                  </a:cubicBezTo>
                  <a:cubicBezTo>
                    <a:pt x="381" y="509"/>
                    <a:pt x="383" y="512"/>
                    <a:pt x="385" y="515"/>
                  </a:cubicBezTo>
                  <a:cubicBezTo>
                    <a:pt x="385" y="515"/>
                    <a:pt x="385" y="515"/>
                    <a:pt x="385" y="514"/>
                  </a:cubicBezTo>
                  <a:cubicBezTo>
                    <a:pt x="386" y="513"/>
                    <a:pt x="386" y="513"/>
                    <a:pt x="385" y="511"/>
                  </a:cubicBezTo>
                  <a:cubicBezTo>
                    <a:pt x="384" y="510"/>
                    <a:pt x="383" y="508"/>
                    <a:pt x="384" y="506"/>
                  </a:cubicBezTo>
                  <a:cubicBezTo>
                    <a:pt x="384" y="504"/>
                    <a:pt x="386" y="503"/>
                    <a:pt x="387" y="503"/>
                  </a:cubicBezTo>
                  <a:cubicBezTo>
                    <a:pt x="386" y="502"/>
                    <a:pt x="386" y="502"/>
                    <a:pt x="385" y="501"/>
                  </a:cubicBezTo>
                  <a:cubicBezTo>
                    <a:pt x="383" y="499"/>
                    <a:pt x="380" y="495"/>
                    <a:pt x="382" y="488"/>
                  </a:cubicBezTo>
                  <a:cubicBezTo>
                    <a:pt x="382" y="488"/>
                    <a:pt x="382" y="487"/>
                    <a:pt x="382" y="487"/>
                  </a:cubicBezTo>
                  <a:cubicBezTo>
                    <a:pt x="384" y="485"/>
                    <a:pt x="385" y="484"/>
                    <a:pt x="388" y="484"/>
                  </a:cubicBezTo>
                  <a:cubicBezTo>
                    <a:pt x="389" y="484"/>
                    <a:pt x="390" y="484"/>
                    <a:pt x="391" y="485"/>
                  </a:cubicBezTo>
                  <a:cubicBezTo>
                    <a:pt x="393" y="485"/>
                    <a:pt x="395" y="486"/>
                    <a:pt x="398" y="486"/>
                  </a:cubicBezTo>
                  <a:cubicBezTo>
                    <a:pt x="402" y="486"/>
                    <a:pt x="407" y="484"/>
                    <a:pt x="413" y="481"/>
                  </a:cubicBezTo>
                  <a:cubicBezTo>
                    <a:pt x="418" y="479"/>
                    <a:pt x="419" y="477"/>
                    <a:pt x="420" y="475"/>
                  </a:cubicBezTo>
                  <a:cubicBezTo>
                    <a:pt x="420" y="474"/>
                    <a:pt x="420" y="474"/>
                    <a:pt x="420" y="473"/>
                  </a:cubicBezTo>
                  <a:cubicBezTo>
                    <a:pt x="422" y="471"/>
                    <a:pt x="425" y="470"/>
                    <a:pt x="428" y="470"/>
                  </a:cubicBezTo>
                  <a:cubicBezTo>
                    <a:pt x="432" y="470"/>
                    <a:pt x="435" y="472"/>
                    <a:pt x="438" y="475"/>
                  </a:cubicBezTo>
                  <a:cubicBezTo>
                    <a:pt x="439" y="477"/>
                    <a:pt x="441" y="481"/>
                    <a:pt x="440" y="487"/>
                  </a:cubicBezTo>
                  <a:cubicBezTo>
                    <a:pt x="439" y="491"/>
                    <a:pt x="440" y="492"/>
                    <a:pt x="440" y="492"/>
                  </a:cubicBezTo>
                  <a:cubicBezTo>
                    <a:pt x="441" y="492"/>
                    <a:pt x="442" y="492"/>
                    <a:pt x="442" y="493"/>
                  </a:cubicBezTo>
                  <a:cubicBezTo>
                    <a:pt x="442" y="494"/>
                    <a:pt x="442" y="495"/>
                    <a:pt x="442" y="496"/>
                  </a:cubicBezTo>
                  <a:cubicBezTo>
                    <a:pt x="441" y="497"/>
                    <a:pt x="441" y="497"/>
                    <a:pt x="441" y="497"/>
                  </a:cubicBezTo>
                  <a:cubicBezTo>
                    <a:pt x="439" y="501"/>
                    <a:pt x="438" y="504"/>
                    <a:pt x="436" y="506"/>
                  </a:cubicBezTo>
                  <a:cubicBezTo>
                    <a:pt x="435" y="507"/>
                    <a:pt x="435" y="509"/>
                    <a:pt x="435" y="511"/>
                  </a:cubicBezTo>
                  <a:cubicBezTo>
                    <a:pt x="435" y="514"/>
                    <a:pt x="434" y="517"/>
                    <a:pt x="432" y="520"/>
                  </a:cubicBezTo>
                  <a:cubicBezTo>
                    <a:pt x="430" y="522"/>
                    <a:pt x="426" y="523"/>
                    <a:pt x="423" y="523"/>
                  </a:cubicBezTo>
                  <a:cubicBezTo>
                    <a:pt x="421" y="524"/>
                    <a:pt x="419" y="524"/>
                    <a:pt x="417" y="525"/>
                  </a:cubicBezTo>
                  <a:cubicBezTo>
                    <a:pt x="417" y="526"/>
                    <a:pt x="417" y="526"/>
                    <a:pt x="417" y="527"/>
                  </a:cubicBezTo>
                  <a:cubicBezTo>
                    <a:pt x="417" y="528"/>
                    <a:pt x="417" y="530"/>
                    <a:pt x="416" y="531"/>
                  </a:cubicBezTo>
                  <a:cubicBezTo>
                    <a:pt x="414" y="533"/>
                    <a:pt x="412" y="534"/>
                    <a:pt x="410" y="535"/>
                  </a:cubicBezTo>
                  <a:cubicBezTo>
                    <a:pt x="410" y="535"/>
                    <a:pt x="408" y="536"/>
                    <a:pt x="408" y="536"/>
                  </a:cubicBezTo>
                  <a:cubicBezTo>
                    <a:pt x="408" y="538"/>
                    <a:pt x="410" y="539"/>
                    <a:pt x="412" y="541"/>
                  </a:cubicBezTo>
                  <a:cubicBezTo>
                    <a:pt x="414" y="543"/>
                    <a:pt x="417" y="545"/>
                    <a:pt x="417" y="548"/>
                  </a:cubicBezTo>
                  <a:cubicBezTo>
                    <a:pt x="417" y="548"/>
                    <a:pt x="417" y="549"/>
                    <a:pt x="418" y="549"/>
                  </a:cubicBezTo>
                  <a:cubicBezTo>
                    <a:pt x="418" y="551"/>
                    <a:pt x="416" y="553"/>
                    <a:pt x="415" y="555"/>
                  </a:cubicBezTo>
                  <a:cubicBezTo>
                    <a:pt x="412" y="558"/>
                    <a:pt x="411" y="560"/>
                    <a:pt x="416" y="565"/>
                  </a:cubicBezTo>
                  <a:cubicBezTo>
                    <a:pt x="417" y="565"/>
                    <a:pt x="418" y="565"/>
                    <a:pt x="418" y="565"/>
                  </a:cubicBezTo>
                  <a:cubicBezTo>
                    <a:pt x="419" y="565"/>
                    <a:pt x="420" y="565"/>
                    <a:pt x="420" y="562"/>
                  </a:cubicBezTo>
                  <a:cubicBezTo>
                    <a:pt x="421" y="559"/>
                    <a:pt x="421" y="556"/>
                    <a:pt x="423" y="555"/>
                  </a:cubicBezTo>
                  <a:cubicBezTo>
                    <a:pt x="424" y="555"/>
                    <a:pt x="424" y="555"/>
                    <a:pt x="424" y="555"/>
                  </a:cubicBezTo>
                  <a:cubicBezTo>
                    <a:pt x="426" y="554"/>
                    <a:pt x="428" y="554"/>
                    <a:pt x="430" y="554"/>
                  </a:cubicBezTo>
                  <a:cubicBezTo>
                    <a:pt x="431" y="555"/>
                    <a:pt x="432" y="555"/>
                    <a:pt x="433" y="555"/>
                  </a:cubicBezTo>
                  <a:cubicBezTo>
                    <a:pt x="434" y="555"/>
                    <a:pt x="434" y="555"/>
                    <a:pt x="434" y="555"/>
                  </a:cubicBezTo>
                  <a:cubicBezTo>
                    <a:pt x="439" y="555"/>
                    <a:pt x="444" y="556"/>
                    <a:pt x="448" y="558"/>
                  </a:cubicBezTo>
                  <a:cubicBezTo>
                    <a:pt x="449" y="559"/>
                    <a:pt x="451" y="559"/>
                    <a:pt x="454" y="559"/>
                  </a:cubicBezTo>
                  <a:cubicBezTo>
                    <a:pt x="456" y="559"/>
                    <a:pt x="460" y="560"/>
                    <a:pt x="463" y="561"/>
                  </a:cubicBezTo>
                  <a:cubicBezTo>
                    <a:pt x="465" y="563"/>
                    <a:pt x="465" y="567"/>
                    <a:pt x="465" y="568"/>
                  </a:cubicBezTo>
                  <a:cubicBezTo>
                    <a:pt x="465" y="569"/>
                    <a:pt x="464" y="570"/>
                    <a:pt x="464" y="570"/>
                  </a:cubicBezTo>
                  <a:cubicBezTo>
                    <a:pt x="465" y="570"/>
                    <a:pt x="465" y="570"/>
                    <a:pt x="465" y="570"/>
                  </a:cubicBezTo>
                  <a:cubicBezTo>
                    <a:pt x="467" y="570"/>
                    <a:pt x="468" y="569"/>
                    <a:pt x="470" y="567"/>
                  </a:cubicBezTo>
                  <a:cubicBezTo>
                    <a:pt x="472" y="565"/>
                    <a:pt x="474" y="562"/>
                    <a:pt x="478" y="562"/>
                  </a:cubicBezTo>
                  <a:cubicBezTo>
                    <a:pt x="479" y="561"/>
                    <a:pt x="479" y="561"/>
                    <a:pt x="480" y="561"/>
                  </a:cubicBezTo>
                  <a:cubicBezTo>
                    <a:pt x="484" y="561"/>
                    <a:pt x="486" y="564"/>
                    <a:pt x="488" y="566"/>
                  </a:cubicBezTo>
                  <a:cubicBezTo>
                    <a:pt x="488" y="567"/>
                    <a:pt x="488" y="567"/>
                    <a:pt x="489" y="568"/>
                  </a:cubicBezTo>
                  <a:cubicBezTo>
                    <a:pt x="489" y="567"/>
                    <a:pt x="489" y="567"/>
                    <a:pt x="489" y="567"/>
                  </a:cubicBezTo>
                  <a:cubicBezTo>
                    <a:pt x="489" y="566"/>
                    <a:pt x="488" y="564"/>
                    <a:pt x="488" y="563"/>
                  </a:cubicBezTo>
                  <a:cubicBezTo>
                    <a:pt x="487" y="561"/>
                    <a:pt x="486" y="558"/>
                    <a:pt x="486" y="555"/>
                  </a:cubicBezTo>
                  <a:cubicBezTo>
                    <a:pt x="486" y="555"/>
                    <a:pt x="486" y="555"/>
                    <a:pt x="486" y="555"/>
                  </a:cubicBezTo>
                  <a:cubicBezTo>
                    <a:pt x="488" y="550"/>
                    <a:pt x="493" y="545"/>
                    <a:pt x="498" y="545"/>
                  </a:cubicBezTo>
                  <a:cubicBezTo>
                    <a:pt x="498" y="545"/>
                    <a:pt x="498" y="545"/>
                    <a:pt x="498" y="545"/>
                  </a:cubicBezTo>
                  <a:cubicBezTo>
                    <a:pt x="501" y="545"/>
                    <a:pt x="503" y="547"/>
                    <a:pt x="503" y="548"/>
                  </a:cubicBezTo>
                  <a:cubicBezTo>
                    <a:pt x="504" y="548"/>
                    <a:pt x="505" y="547"/>
                    <a:pt x="506" y="547"/>
                  </a:cubicBezTo>
                  <a:cubicBezTo>
                    <a:pt x="506" y="547"/>
                    <a:pt x="507" y="547"/>
                    <a:pt x="508" y="547"/>
                  </a:cubicBezTo>
                  <a:cubicBezTo>
                    <a:pt x="509" y="548"/>
                    <a:pt x="509" y="548"/>
                    <a:pt x="510" y="549"/>
                  </a:cubicBezTo>
                  <a:cubicBezTo>
                    <a:pt x="510" y="550"/>
                    <a:pt x="510" y="550"/>
                    <a:pt x="512" y="550"/>
                  </a:cubicBezTo>
                  <a:cubicBezTo>
                    <a:pt x="513" y="550"/>
                    <a:pt x="514" y="550"/>
                    <a:pt x="516" y="549"/>
                  </a:cubicBezTo>
                  <a:cubicBezTo>
                    <a:pt x="516" y="549"/>
                    <a:pt x="516" y="549"/>
                    <a:pt x="517" y="549"/>
                  </a:cubicBezTo>
                  <a:cubicBezTo>
                    <a:pt x="522" y="549"/>
                    <a:pt x="529" y="563"/>
                    <a:pt x="529" y="563"/>
                  </a:cubicBezTo>
                  <a:cubicBezTo>
                    <a:pt x="530" y="565"/>
                    <a:pt x="529" y="567"/>
                    <a:pt x="528" y="568"/>
                  </a:cubicBezTo>
                  <a:cubicBezTo>
                    <a:pt x="528" y="568"/>
                    <a:pt x="528" y="569"/>
                    <a:pt x="528" y="569"/>
                  </a:cubicBezTo>
                  <a:cubicBezTo>
                    <a:pt x="528" y="569"/>
                    <a:pt x="529" y="569"/>
                    <a:pt x="530" y="568"/>
                  </a:cubicBezTo>
                  <a:cubicBezTo>
                    <a:pt x="532" y="568"/>
                    <a:pt x="535" y="567"/>
                    <a:pt x="537" y="569"/>
                  </a:cubicBezTo>
                  <a:cubicBezTo>
                    <a:pt x="541" y="572"/>
                    <a:pt x="543" y="575"/>
                    <a:pt x="544" y="579"/>
                  </a:cubicBezTo>
                  <a:cubicBezTo>
                    <a:pt x="545" y="581"/>
                    <a:pt x="546" y="583"/>
                    <a:pt x="548" y="585"/>
                  </a:cubicBezTo>
                  <a:cubicBezTo>
                    <a:pt x="548" y="585"/>
                    <a:pt x="548" y="585"/>
                    <a:pt x="548" y="585"/>
                  </a:cubicBezTo>
                  <a:cubicBezTo>
                    <a:pt x="548" y="585"/>
                    <a:pt x="548" y="585"/>
                    <a:pt x="548" y="585"/>
                  </a:cubicBezTo>
                  <a:cubicBezTo>
                    <a:pt x="548" y="585"/>
                    <a:pt x="549" y="585"/>
                    <a:pt x="549" y="585"/>
                  </a:cubicBezTo>
                  <a:cubicBezTo>
                    <a:pt x="549" y="585"/>
                    <a:pt x="550" y="584"/>
                    <a:pt x="550" y="584"/>
                  </a:cubicBezTo>
                  <a:cubicBezTo>
                    <a:pt x="551" y="584"/>
                    <a:pt x="552" y="583"/>
                    <a:pt x="554" y="583"/>
                  </a:cubicBezTo>
                  <a:cubicBezTo>
                    <a:pt x="554" y="583"/>
                    <a:pt x="554" y="583"/>
                    <a:pt x="554" y="583"/>
                  </a:cubicBezTo>
                  <a:cubicBezTo>
                    <a:pt x="556" y="583"/>
                    <a:pt x="556" y="583"/>
                    <a:pt x="556" y="583"/>
                  </a:cubicBezTo>
                  <a:cubicBezTo>
                    <a:pt x="556" y="583"/>
                    <a:pt x="556" y="583"/>
                    <a:pt x="557" y="583"/>
                  </a:cubicBezTo>
                  <a:cubicBezTo>
                    <a:pt x="559" y="583"/>
                    <a:pt x="561" y="585"/>
                    <a:pt x="563" y="586"/>
                  </a:cubicBezTo>
                  <a:cubicBezTo>
                    <a:pt x="564" y="587"/>
                    <a:pt x="566" y="589"/>
                    <a:pt x="567" y="589"/>
                  </a:cubicBezTo>
                  <a:cubicBezTo>
                    <a:pt x="567" y="589"/>
                    <a:pt x="568" y="589"/>
                    <a:pt x="568" y="589"/>
                  </a:cubicBezTo>
                  <a:cubicBezTo>
                    <a:pt x="569" y="588"/>
                    <a:pt x="571" y="588"/>
                    <a:pt x="573" y="589"/>
                  </a:cubicBezTo>
                  <a:cubicBezTo>
                    <a:pt x="574" y="589"/>
                    <a:pt x="575" y="590"/>
                    <a:pt x="576" y="591"/>
                  </a:cubicBezTo>
                  <a:cubicBezTo>
                    <a:pt x="578" y="591"/>
                    <a:pt x="579" y="592"/>
                    <a:pt x="580" y="592"/>
                  </a:cubicBezTo>
                  <a:cubicBezTo>
                    <a:pt x="582" y="592"/>
                    <a:pt x="584" y="592"/>
                    <a:pt x="586" y="591"/>
                  </a:cubicBezTo>
                  <a:cubicBezTo>
                    <a:pt x="590" y="589"/>
                    <a:pt x="593" y="588"/>
                    <a:pt x="597" y="589"/>
                  </a:cubicBezTo>
                  <a:cubicBezTo>
                    <a:pt x="604" y="591"/>
                    <a:pt x="609" y="595"/>
                    <a:pt x="615" y="598"/>
                  </a:cubicBezTo>
                  <a:cubicBezTo>
                    <a:pt x="621" y="603"/>
                    <a:pt x="626" y="607"/>
                    <a:pt x="633" y="608"/>
                  </a:cubicBezTo>
                  <a:cubicBezTo>
                    <a:pt x="634" y="608"/>
                    <a:pt x="637" y="607"/>
                    <a:pt x="641" y="605"/>
                  </a:cubicBezTo>
                  <a:cubicBezTo>
                    <a:pt x="641" y="605"/>
                    <a:pt x="641" y="605"/>
                    <a:pt x="641" y="605"/>
                  </a:cubicBezTo>
                  <a:cubicBezTo>
                    <a:pt x="642" y="605"/>
                    <a:pt x="642" y="604"/>
                    <a:pt x="643" y="604"/>
                  </a:cubicBezTo>
                  <a:cubicBezTo>
                    <a:pt x="644" y="604"/>
                    <a:pt x="645" y="604"/>
                    <a:pt x="645" y="603"/>
                  </a:cubicBezTo>
                  <a:cubicBezTo>
                    <a:pt x="646" y="603"/>
                    <a:pt x="646" y="603"/>
                    <a:pt x="646" y="603"/>
                  </a:cubicBezTo>
                  <a:cubicBezTo>
                    <a:pt x="646" y="603"/>
                    <a:pt x="646" y="603"/>
                    <a:pt x="646" y="603"/>
                  </a:cubicBezTo>
                  <a:cubicBezTo>
                    <a:pt x="654" y="601"/>
                    <a:pt x="660" y="595"/>
                    <a:pt x="661" y="589"/>
                  </a:cubicBezTo>
                  <a:cubicBezTo>
                    <a:pt x="659" y="583"/>
                    <a:pt x="663" y="579"/>
                    <a:pt x="667" y="574"/>
                  </a:cubicBezTo>
                  <a:cubicBezTo>
                    <a:pt x="669" y="570"/>
                    <a:pt x="672" y="566"/>
                    <a:pt x="676" y="559"/>
                  </a:cubicBezTo>
                  <a:cubicBezTo>
                    <a:pt x="676" y="559"/>
                    <a:pt x="676" y="559"/>
                    <a:pt x="676" y="559"/>
                  </a:cubicBezTo>
                  <a:cubicBezTo>
                    <a:pt x="679" y="556"/>
                    <a:pt x="682" y="554"/>
                    <a:pt x="685" y="552"/>
                  </a:cubicBezTo>
                  <a:cubicBezTo>
                    <a:pt x="691" y="547"/>
                    <a:pt x="697" y="542"/>
                    <a:pt x="700" y="537"/>
                  </a:cubicBezTo>
                  <a:cubicBezTo>
                    <a:pt x="700" y="537"/>
                    <a:pt x="700" y="537"/>
                    <a:pt x="700" y="537"/>
                  </a:cubicBezTo>
                  <a:cubicBezTo>
                    <a:pt x="703" y="532"/>
                    <a:pt x="703" y="527"/>
                    <a:pt x="704" y="522"/>
                  </a:cubicBezTo>
                  <a:cubicBezTo>
                    <a:pt x="704" y="520"/>
                    <a:pt x="704" y="518"/>
                    <a:pt x="704" y="517"/>
                  </a:cubicBezTo>
                  <a:cubicBezTo>
                    <a:pt x="704" y="516"/>
                    <a:pt x="704" y="516"/>
                    <a:pt x="704" y="516"/>
                  </a:cubicBezTo>
                  <a:cubicBezTo>
                    <a:pt x="704" y="515"/>
                    <a:pt x="705" y="513"/>
                    <a:pt x="707" y="513"/>
                  </a:cubicBezTo>
                  <a:cubicBezTo>
                    <a:pt x="707" y="513"/>
                    <a:pt x="707" y="513"/>
                    <a:pt x="707" y="513"/>
                  </a:cubicBezTo>
                  <a:cubicBezTo>
                    <a:pt x="716" y="511"/>
                    <a:pt x="717" y="510"/>
                    <a:pt x="717" y="510"/>
                  </a:cubicBezTo>
                  <a:cubicBezTo>
                    <a:pt x="717" y="510"/>
                    <a:pt x="717" y="510"/>
                    <a:pt x="717" y="509"/>
                  </a:cubicBezTo>
                  <a:cubicBezTo>
                    <a:pt x="717" y="509"/>
                    <a:pt x="716" y="507"/>
                    <a:pt x="718" y="505"/>
                  </a:cubicBezTo>
                  <a:cubicBezTo>
                    <a:pt x="720" y="502"/>
                    <a:pt x="726" y="496"/>
                    <a:pt x="731" y="496"/>
                  </a:cubicBezTo>
                  <a:cubicBezTo>
                    <a:pt x="731" y="496"/>
                    <a:pt x="732" y="496"/>
                    <a:pt x="733" y="496"/>
                  </a:cubicBezTo>
                  <a:cubicBezTo>
                    <a:pt x="737" y="497"/>
                    <a:pt x="737" y="502"/>
                    <a:pt x="738" y="507"/>
                  </a:cubicBezTo>
                  <a:cubicBezTo>
                    <a:pt x="738" y="509"/>
                    <a:pt x="738" y="511"/>
                    <a:pt x="739" y="513"/>
                  </a:cubicBezTo>
                  <a:cubicBezTo>
                    <a:pt x="745" y="511"/>
                    <a:pt x="749" y="508"/>
                    <a:pt x="754" y="504"/>
                  </a:cubicBezTo>
                  <a:cubicBezTo>
                    <a:pt x="759" y="501"/>
                    <a:pt x="764" y="497"/>
                    <a:pt x="772" y="494"/>
                  </a:cubicBezTo>
                  <a:cubicBezTo>
                    <a:pt x="774" y="493"/>
                    <a:pt x="777" y="493"/>
                    <a:pt x="780" y="493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1" y="493"/>
                    <a:pt x="782" y="493"/>
                    <a:pt x="783" y="493"/>
                  </a:cubicBezTo>
                  <a:cubicBezTo>
                    <a:pt x="787" y="494"/>
                    <a:pt x="791" y="494"/>
                    <a:pt x="793" y="493"/>
                  </a:cubicBezTo>
                  <a:cubicBezTo>
                    <a:pt x="796" y="492"/>
                    <a:pt x="797" y="490"/>
                    <a:pt x="799" y="487"/>
                  </a:cubicBezTo>
                  <a:cubicBezTo>
                    <a:pt x="802" y="483"/>
                    <a:pt x="807" y="478"/>
                    <a:pt x="817" y="476"/>
                  </a:cubicBezTo>
                  <a:cubicBezTo>
                    <a:pt x="818" y="475"/>
                    <a:pt x="819" y="475"/>
                    <a:pt x="821" y="475"/>
                  </a:cubicBezTo>
                  <a:cubicBezTo>
                    <a:pt x="821" y="475"/>
                    <a:pt x="821" y="475"/>
                    <a:pt x="821" y="475"/>
                  </a:cubicBezTo>
                  <a:cubicBezTo>
                    <a:pt x="826" y="475"/>
                    <a:pt x="831" y="477"/>
                    <a:pt x="835" y="478"/>
                  </a:cubicBezTo>
                  <a:cubicBezTo>
                    <a:pt x="838" y="479"/>
                    <a:pt x="841" y="480"/>
                    <a:pt x="843" y="480"/>
                  </a:cubicBezTo>
                  <a:cubicBezTo>
                    <a:pt x="846" y="479"/>
                    <a:pt x="848" y="477"/>
                    <a:pt x="851" y="475"/>
                  </a:cubicBezTo>
                  <a:cubicBezTo>
                    <a:pt x="853" y="473"/>
                    <a:pt x="855" y="471"/>
                    <a:pt x="858" y="470"/>
                  </a:cubicBezTo>
                  <a:cubicBezTo>
                    <a:pt x="862" y="468"/>
                    <a:pt x="866" y="468"/>
                    <a:pt x="870" y="468"/>
                  </a:cubicBezTo>
                  <a:cubicBezTo>
                    <a:pt x="873" y="468"/>
                    <a:pt x="875" y="468"/>
                    <a:pt x="876" y="467"/>
                  </a:cubicBezTo>
                  <a:cubicBezTo>
                    <a:pt x="877" y="467"/>
                    <a:pt x="877" y="467"/>
                    <a:pt x="877" y="466"/>
                  </a:cubicBezTo>
                  <a:cubicBezTo>
                    <a:pt x="877" y="466"/>
                    <a:pt x="877" y="466"/>
                    <a:pt x="877" y="466"/>
                  </a:cubicBezTo>
                  <a:cubicBezTo>
                    <a:pt x="875" y="466"/>
                    <a:pt x="875" y="464"/>
                    <a:pt x="875" y="463"/>
                  </a:cubicBezTo>
                  <a:cubicBezTo>
                    <a:pt x="875" y="462"/>
                    <a:pt x="876" y="461"/>
                    <a:pt x="878" y="461"/>
                  </a:cubicBezTo>
                  <a:cubicBezTo>
                    <a:pt x="880" y="460"/>
                    <a:pt x="880" y="460"/>
                    <a:pt x="880" y="460"/>
                  </a:cubicBezTo>
                  <a:cubicBezTo>
                    <a:pt x="881" y="460"/>
                    <a:pt x="882" y="460"/>
                    <a:pt x="883" y="460"/>
                  </a:cubicBezTo>
                  <a:cubicBezTo>
                    <a:pt x="884" y="460"/>
                    <a:pt x="885" y="460"/>
                    <a:pt x="885" y="460"/>
                  </a:cubicBezTo>
                  <a:cubicBezTo>
                    <a:pt x="886" y="456"/>
                    <a:pt x="883" y="453"/>
                    <a:pt x="881" y="450"/>
                  </a:cubicBezTo>
                  <a:cubicBezTo>
                    <a:pt x="879" y="446"/>
                    <a:pt x="876" y="442"/>
                    <a:pt x="877" y="437"/>
                  </a:cubicBezTo>
                  <a:cubicBezTo>
                    <a:pt x="879" y="431"/>
                    <a:pt x="882" y="429"/>
                    <a:pt x="885" y="426"/>
                  </a:cubicBezTo>
                  <a:cubicBezTo>
                    <a:pt x="886" y="425"/>
                    <a:pt x="887" y="424"/>
                    <a:pt x="888" y="423"/>
                  </a:cubicBezTo>
                  <a:cubicBezTo>
                    <a:pt x="888" y="422"/>
                    <a:pt x="888" y="422"/>
                    <a:pt x="888" y="422"/>
                  </a:cubicBezTo>
                  <a:cubicBezTo>
                    <a:pt x="892" y="418"/>
                    <a:pt x="894" y="414"/>
                    <a:pt x="894" y="409"/>
                  </a:cubicBezTo>
                  <a:cubicBezTo>
                    <a:pt x="895" y="408"/>
                    <a:pt x="895" y="408"/>
                    <a:pt x="895" y="408"/>
                  </a:cubicBezTo>
                  <a:cubicBezTo>
                    <a:pt x="895" y="407"/>
                    <a:pt x="895" y="406"/>
                    <a:pt x="897" y="405"/>
                  </a:cubicBezTo>
                  <a:cubicBezTo>
                    <a:pt x="897" y="405"/>
                    <a:pt x="897" y="405"/>
                    <a:pt x="897" y="405"/>
                  </a:cubicBezTo>
                  <a:cubicBezTo>
                    <a:pt x="899" y="404"/>
                    <a:pt x="902" y="404"/>
                    <a:pt x="905" y="405"/>
                  </a:cubicBezTo>
                  <a:cubicBezTo>
                    <a:pt x="903" y="398"/>
                    <a:pt x="899" y="390"/>
                    <a:pt x="895" y="382"/>
                  </a:cubicBezTo>
                  <a:cubicBezTo>
                    <a:pt x="893" y="378"/>
                    <a:pt x="891" y="374"/>
                    <a:pt x="889" y="370"/>
                  </a:cubicBezTo>
                  <a:cubicBezTo>
                    <a:pt x="887" y="369"/>
                    <a:pt x="885" y="367"/>
                    <a:pt x="883" y="364"/>
                  </a:cubicBezTo>
                  <a:cubicBezTo>
                    <a:pt x="878" y="360"/>
                    <a:pt x="872" y="355"/>
                    <a:pt x="868" y="351"/>
                  </a:cubicBezTo>
                  <a:cubicBezTo>
                    <a:pt x="863" y="343"/>
                    <a:pt x="860" y="341"/>
                    <a:pt x="857" y="341"/>
                  </a:cubicBezTo>
                  <a:cubicBezTo>
                    <a:pt x="855" y="341"/>
                    <a:pt x="854" y="342"/>
                    <a:pt x="852" y="343"/>
                  </a:cubicBezTo>
                  <a:cubicBezTo>
                    <a:pt x="851" y="343"/>
                    <a:pt x="850" y="343"/>
                    <a:pt x="850" y="343"/>
                  </a:cubicBezTo>
                  <a:cubicBezTo>
                    <a:pt x="849" y="343"/>
                    <a:pt x="848" y="343"/>
                    <a:pt x="848" y="343"/>
                  </a:cubicBezTo>
                  <a:cubicBezTo>
                    <a:pt x="844" y="343"/>
                    <a:pt x="843" y="345"/>
                    <a:pt x="843" y="351"/>
                  </a:cubicBezTo>
                  <a:cubicBezTo>
                    <a:pt x="842" y="353"/>
                    <a:pt x="841" y="354"/>
                    <a:pt x="840" y="355"/>
                  </a:cubicBezTo>
                  <a:cubicBezTo>
                    <a:pt x="839" y="357"/>
                    <a:pt x="838" y="358"/>
                    <a:pt x="837" y="360"/>
                  </a:cubicBezTo>
                  <a:cubicBezTo>
                    <a:pt x="837" y="362"/>
                    <a:pt x="838" y="363"/>
                    <a:pt x="839" y="363"/>
                  </a:cubicBezTo>
                  <a:cubicBezTo>
                    <a:pt x="840" y="364"/>
                    <a:pt x="841" y="365"/>
                    <a:pt x="840" y="369"/>
                  </a:cubicBezTo>
                  <a:cubicBezTo>
                    <a:pt x="839" y="370"/>
                    <a:pt x="839" y="370"/>
                    <a:pt x="839" y="370"/>
                  </a:cubicBezTo>
                  <a:cubicBezTo>
                    <a:pt x="835" y="374"/>
                    <a:pt x="833" y="376"/>
                    <a:pt x="829" y="377"/>
                  </a:cubicBezTo>
                  <a:cubicBezTo>
                    <a:pt x="828" y="377"/>
                    <a:pt x="826" y="375"/>
                    <a:pt x="825" y="374"/>
                  </a:cubicBezTo>
                  <a:cubicBezTo>
                    <a:pt x="823" y="372"/>
                    <a:pt x="821" y="370"/>
                    <a:pt x="818" y="370"/>
                  </a:cubicBezTo>
                  <a:cubicBezTo>
                    <a:pt x="817" y="370"/>
                    <a:pt x="817" y="370"/>
                    <a:pt x="817" y="370"/>
                  </a:cubicBezTo>
                  <a:cubicBezTo>
                    <a:pt x="813" y="370"/>
                    <a:pt x="812" y="374"/>
                    <a:pt x="811" y="378"/>
                  </a:cubicBezTo>
                  <a:cubicBezTo>
                    <a:pt x="811" y="380"/>
                    <a:pt x="810" y="382"/>
                    <a:pt x="809" y="382"/>
                  </a:cubicBezTo>
                  <a:cubicBezTo>
                    <a:pt x="808" y="382"/>
                    <a:pt x="808" y="382"/>
                    <a:pt x="807" y="382"/>
                  </a:cubicBezTo>
                  <a:cubicBezTo>
                    <a:pt x="805" y="379"/>
                    <a:pt x="805" y="377"/>
                    <a:pt x="806" y="375"/>
                  </a:cubicBezTo>
                  <a:cubicBezTo>
                    <a:pt x="807" y="372"/>
                    <a:pt x="811" y="370"/>
                    <a:pt x="815" y="370"/>
                  </a:cubicBezTo>
                  <a:cubicBezTo>
                    <a:pt x="815" y="370"/>
                    <a:pt x="816" y="369"/>
                    <a:pt x="816" y="369"/>
                  </a:cubicBezTo>
                  <a:cubicBezTo>
                    <a:pt x="815" y="367"/>
                    <a:pt x="815" y="367"/>
                    <a:pt x="815" y="367"/>
                  </a:cubicBezTo>
                  <a:cubicBezTo>
                    <a:pt x="815" y="364"/>
                    <a:pt x="814" y="362"/>
                    <a:pt x="815" y="360"/>
                  </a:cubicBezTo>
                  <a:cubicBezTo>
                    <a:pt x="818" y="359"/>
                    <a:pt x="819" y="358"/>
                    <a:pt x="819" y="356"/>
                  </a:cubicBezTo>
                  <a:cubicBezTo>
                    <a:pt x="819" y="355"/>
                    <a:pt x="817" y="353"/>
                    <a:pt x="811" y="352"/>
                  </a:cubicBezTo>
                  <a:cubicBezTo>
                    <a:pt x="810" y="352"/>
                    <a:pt x="809" y="352"/>
                    <a:pt x="808" y="352"/>
                  </a:cubicBezTo>
                  <a:cubicBezTo>
                    <a:pt x="804" y="352"/>
                    <a:pt x="803" y="354"/>
                    <a:pt x="802" y="355"/>
                  </a:cubicBezTo>
                  <a:cubicBezTo>
                    <a:pt x="802" y="355"/>
                    <a:pt x="801" y="356"/>
                    <a:pt x="800" y="356"/>
                  </a:cubicBezTo>
                  <a:cubicBezTo>
                    <a:pt x="800" y="356"/>
                    <a:pt x="800" y="356"/>
                    <a:pt x="799" y="355"/>
                  </a:cubicBezTo>
                  <a:cubicBezTo>
                    <a:pt x="799" y="354"/>
                    <a:pt x="797" y="353"/>
                    <a:pt x="793" y="353"/>
                  </a:cubicBezTo>
                  <a:cubicBezTo>
                    <a:pt x="790" y="353"/>
                    <a:pt x="787" y="353"/>
                    <a:pt x="782" y="355"/>
                  </a:cubicBezTo>
                  <a:cubicBezTo>
                    <a:pt x="780" y="354"/>
                    <a:pt x="778" y="352"/>
                    <a:pt x="777" y="350"/>
                  </a:cubicBezTo>
                  <a:cubicBezTo>
                    <a:pt x="774" y="346"/>
                    <a:pt x="770" y="340"/>
                    <a:pt x="758" y="337"/>
                  </a:cubicBezTo>
                  <a:cubicBezTo>
                    <a:pt x="758" y="337"/>
                    <a:pt x="757" y="337"/>
                    <a:pt x="757" y="337"/>
                  </a:cubicBezTo>
                  <a:cubicBezTo>
                    <a:pt x="749" y="337"/>
                    <a:pt x="746" y="341"/>
                    <a:pt x="744" y="343"/>
                  </a:cubicBezTo>
                  <a:cubicBezTo>
                    <a:pt x="743" y="344"/>
                    <a:pt x="743" y="345"/>
                    <a:pt x="742" y="345"/>
                  </a:cubicBezTo>
                  <a:cubicBezTo>
                    <a:pt x="742" y="345"/>
                    <a:pt x="742" y="345"/>
                    <a:pt x="742" y="345"/>
                  </a:cubicBezTo>
                  <a:cubicBezTo>
                    <a:pt x="740" y="345"/>
                    <a:pt x="739" y="339"/>
                    <a:pt x="739" y="335"/>
                  </a:cubicBezTo>
                  <a:cubicBezTo>
                    <a:pt x="739" y="334"/>
                    <a:pt x="737" y="333"/>
                    <a:pt x="735" y="333"/>
                  </a:cubicBezTo>
                  <a:cubicBezTo>
                    <a:pt x="732" y="333"/>
                    <a:pt x="728" y="332"/>
                    <a:pt x="729" y="326"/>
                  </a:cubicBezTo>
                  <a:cubicBezTo>
                    <a:pt x="730" y="326"/>
                    <a:pt x="731" y="326"/>
                    <a:pt x="732" y="326"/>
                  </a:cubicBezTo>
                  <a:cubicBezTo>
                    <a:pt x="736" y="326"/>
                    <a:pt x="736" y="325"/>
                    <a:pt x="737" y="323"/>
                  </a:cubicBezTo>
                  <a:cubicBezTo>
                    <a:pt x="737" y="322"/>
                    <a:pt x="738" y="320"/>
                    <a:pt x="738" y="319"/>
                  </a:cubicBezTo>
                  <a:cubicBezTo>
                    <a:pt x="739" y="318"/>
                    <a:pt x="740" y="318"/>
                    <a:pt x="741" y="318"/>
                  </a:cubicBezTo>
                  <a:cubicBezTo>
                    <a:pt x="743" y="317"/>
                    <a:pt x="746" y="316"/>
                    <a:pt x="749" y="313"/>
                  </a:cubicBezTo>
                  <a:cubicBezTo>
                    <a:pt x="750" y="313"/>
                    <a:pt x="751" y="314"/>
                    <a:pt x="752" y="314"/>
                  </a:cubicBezTo>
                  <a:cubicBezTo>
                    <a:pt x="754" y="316"/>
                    <a:pt x="755" y="317"/>
                    <a:pt x="756" y="317"/>
                  </a:cubicBezTo>
                  <a:cubicBezTo>
                    <a:pt x="757" y="317"/>
                    <a:pt x="757" y="316"/>
                    <a:pt x="758" y="316"/>
                  </a:cubicBezTo>
                  <a:cubicBezTo>
                    <a:pt x="758" y="316"/>
                    <a:pt x="758" y="316"/>
                    <a:pt x="758" y="316"/>
                  </a:cubicBezTo>
                  <a:cubicBezTo>
                    <a:pt x="758" y="316"/>
                    <a:pt x="758" y="315"/>
                    <a:pt x="758" y="315"/>
                  </a:cubicBezTo>
                  <a:cubicBezTo>
                    <a:pt x="759" y="314"/>
                    <a:pt x="759" y="313"/>
                    <a:pt x="758" y="311"/>
                  </a:cubicBezTo>
                  <a:cubicBezTo>
                    <a:pt x="757" y="310"/>
                    <a:pt x="754" y="307"/>
                    <a:pt x="738" y="307"/>
                  </a:cubicBezTo>
                  <a:cubicBezTo>
                    <a:pt x="735" y="306"/>
                    <a:pt x="733" y="305"/>
                    <a:pt x="731" y="304"/>
                  </a:cubicBezTo>
                  <a:cubicBezTo>
                    <a:pt x="729" y="303"/>
                    <a:pt x="727" y="303"/>
                    <a:pt x="726" y="303"/>
                  </a:cubicBezTo>
                  <a:cubicBezTo>
                    <a:pt x="725" y="303"/>
                    <a:pt x="724" y="303"/>
                    <a:pt x="723" y="303"/>
                  </a:cubicBezTo>
                  <a:cubicBezTo>
                    <a:pt x="722" y="304"/>
                    <a:pt x="722" y="306"/>
                    <a:pt x="722" y="308"/>
                  </a:cubicBezTo>
                  <a:cubicBezTo>
                    <a:pt x="722" y="312"/>
                    <a:pt x="721" y="314"/>
                    <a:pt x="718" y="314"/>
                  </a:cubicBezTo>
                  <a:cubicBezTo>
                    <a:pt x="718" y="314"/>
                    <a:pt x="717" y="314"/>
                    <a:pt x="717" y="314"/>
                  </a:cubicBezTo>
                  <a:cubicBezTo>
                    <a:pt x="717" y="313"/>
                    <a:pt x="717" y="312"/>
                    <a:pt x="717" y="311"/>
                  </a:cubicBezTo>
                  <a:cubicBezTo>
                    <a:pt x="718" y="308"/>
                    <a:pt x="718" y="306"/>
                    <a:pt x="715" y="303"/>
                  </a:cubicBezTo>
                  <a:cubicBezTo>
                    <a:pt x="712" y="302"/>
                    <a:pt x="710" y="301"/>
                    <a:pt x="707" y="301"/>
                  </a:cubicBezTo>
                  <a:cubicBezTo>
                    <a:pt x="707" y="301"/>
                    <a:pt x="706" y="301"/>
                    <a:pt x="705" y="301"/>
                  </a:cubicBezTo>
                  <a:cubicBezTo>
                    <a:pt x="704" y="301"/>
                    <a:pt x="703" y="301"/>
                    <a:pt x="702" y="301"/>
                  </a:cubicBezTo>
                  <a:cubicBezTo>
                    <a:pt x="702" y="301"/>
                    <a:pt x="702" y="301"/>
                    <a:pt x="701" y="301"/>
                  </a:cubicBezTo>
                  <a:cubicBezTo>
                    <a:pt x="700" y="300"/>
                    <a:pt x="699" y="299"/>
                    <a:pt x="698" y="299"/>
                  </a:cubicBezTo>
                  <a:cubicBezTo>
                    <a:pt x="694" y="295"/>
                    <a:pt x="693" y="295"/>
                    <a:pt x="676" y="295"/>
                  </a:cubicBezTo>
                  <a:cubicBezTo>
                    <a:pt x="673" y="295"/>
                    <a:pt x="670" y="295"/>
                    <a:pt x="665" y="295"/>
                  </a:cubicBezTo>
                  <a:cubicBezTo>
                    <a:pt x="662" y="295"/>
                    <a:pt x="661" y="292"/>
                    <a:pt x="660" y="290"/>
                  </a:cubicBezTo>
                  <a:cubicBezTo>
                    <a:pt x="660" y="288"/>
                    <a:pt x="660" y="287"/>
                    <a:pt x="659" y="286"/>
                  </a:cubicBezTo>
                  <a:cubicBezTo>
                    <a:pt x="659" y="286"/>
                    <a:pt x="658" y="286"/>
                    <a:pt x="658" y="286"/>
                  </a:cubicBezTo>
                  <a:cubicBezTo>
                    <a:pt x="658" y="286"/>
                    <a:pt x="658" y="286"/>
                    <a:pt x="658" y="286"/>
                  </a:cubicBezTo>
                  <a:cubicBezTo>
                    <a:pt x="656" y="286"/>
                    <a:pt x="655" y="288"/>
                    <a:pt x="654" y="290"/>
                  </a:cubicBezTo>
                  <a:cubicBezTo>
                    <a:pt x="653" y="291"/>
                    <a:pt x="652" y="293"/>
                    <a:pt x="651" y="293"/>
                  </a:cubicBezTo>
                  <a:cubicBezTo>
                    <a:pt x="651" y="294"/>
                    <a:pt x="650" y="294"/>
                    <a:pt x="650" y="294"/>
                  </a:cubicBezTo>
                  <a:cubicBezTo>
                    <a:pt x="648" y="294"/>
                    <a:pt x="645" y="292"/>
                    <a:pt x="643" y="291"/>
                  </a:cubicBezTo>
                  <a:cubicBezTo>
                    <a:pt x="641" y="290"/>
                    <a:pt x="639" y="288"/>
                    <a:pt x="637" y="288"/>
                  </a:cubicBezTo>
                  <a:cubicBezTo>
                    <a:pt x="637" y="288"/>
                    <a:pt x="637" y="289"/>
                    <a:pt x="637" y="289"/>
                  </a:cubicBezTo>
                  <a:cubicBezTo>
                    <a:pt x="635" y="290"/>
                    <a:pt x="633" y="291"/>
                    <a:pt x="630" y="293"/>
                  </a:cubicBezTo>
                  <a:cubicBezTo>
                    <a:pt x="625" y="297"/>
                    <a:pt x="620" y="301"/>
                    <a:pt x="611" y="301"/>
                  </a:cubicBezTo>
                  <a:cubicBezTo>
                    <a:pt x="603" y="299"/>
                    <a:pt x="600" y="295"/>
                    <a:pt x="597" y="292"/>
                  </a:cubicBezTo>
                  <a:cubicBezTo>
                    <a:pt x="595" y="290"/>
                    <a:pt x="593" y="288"/>
                    <a:pt x="591" y="287"/>
                  </a:cubicBezTo>
                  <a:cubicBezTo>
                    <a:pt x="591" y="284"/>
                    <a:pt x="593" y="281"/>
                    <a:pt x="595" y="277"/>
                  </a:cubicBezTo>
                  <a:cubicBezTo>
                    <a:pt x="596" y="277"/>
                    <a:pt x="596" y="276"/>
                    <a:pt x="597" y="275"/>
                  </a:cubicBezTo>
                  <a:cubicBezTo>
                    <a:pt x="597" y="275"/>
                    <a:pt x="597" y="275"/>
                    <a:pt x="597" y="274"/>
                  </a:cubicBezTo>
                  <a:cubicBezTo>
                    <a:pt x="596" y="273"/>
                    <a:pt x="596" y="271"/>
                    <a:pt x="595" y="270"/>
                  </a:cubicBezTo>
                  <a:cubicBezTo>
                    <a:pt x="593" y="267"/>
                    <a:pt x="592" y="264"/>
                    <a:pt x="595" y="260"/>
                  </a:cubicBezTo>
                  <a:cubicBezTo>
                    <a:pt x="597" y="258"/>
                    <a:pt x="599" y="257"/>
                    <a:pt x="601" y="257"/>
                  </a:cubicBezTo>
                  <a:cubicBezTo>
                    <a:pt x="602" y="257"/>
                    <a:pt x="603" y="257"/>
                    <a:pt x="604" y="257"/>
                  </a:cubicBezTo>
                  <a:cubicBezTo>
                    <a:pt x="604" y="257"/>
                    <a:pt x="605" y="257"/>
                    <a:pt x="605" y="257"/>
                  </a:cubicBezTo>
                  <a:cubicBezTo>
                    <a:pt x="605" y="257"/>
                    <a:pt x="605" y="257"/>
                    <a:pt x="605" y="257"/>
                  </a:cubicBezTo>
                  <a:cubicBezTo>
                    <a:pt x="609" y="256"/>
                    <a:pt x="612" y="255"/>
                    <a:pt x="614" y="255"/>
                  </a:cubicBezTo>
                  <a:cubicBezTo>
                    <a:pt x="617" y="255"/>
                    <a:pt x="618" y="256"/>
                    <a:pt x="621" y="259"/>
                  </a:cubicBezTo>
                  <a:cubicBezTo>
                    <a:pt x="622" y="259"/>
                    <a:pt x="623" y="260"/>
                    <a:pt x="623" y="261"/>
                  </a:cubicBezTo>
                  <a:cubicBezTo>
                    <a:pt x="625" y="263"/>
                    <a:pt x="627" y="267"/>
                    <a:pt x="631" y="267"/>
                  </a:cubicBezTo>
                  <a:cubicBezTo>
                    <a:pt x="631" y="267"/>
                    <a:pt x="631" y="267"/>
                    <a:pt x="632" y="267"/>
                  </a:cubicBezTo>
                  <a:cubicBezTo>
                    <a:pt x="634" y="265"/>
                    <a:pt x="635" y="261"/>
                    <a:pt x="636" y="257"/>
                  </a:cubicBezTo>
                  <a:cubicBezTo>
                    <a:pt x="636" y="257"/>
                    <a:pt x="637" y="257"/>
                    <a:pt x="637" y="256"/>
                  </a:cubicBezTo>
                  <a:cubicBezTo>
                    <a:pt x="637" y="255"/>
                    <a:pt x="638" y="253"/>
                    <a:pt x="638" y="252"/>
                  </a:cubicBezTo>
                  <a:cubicBezTo>
                    <a:pt x="638" y="250"/>
                    <a:pt x="639" y="249"/>
                    <a:pt x="639" y="247"/>
                  </a:cubicBezTo>
                  <a:cubicBezTo>
                    <a:pt x="639" y="247"/>
                    <a:pt x="639" y="247"/>
                    <a:pt x="639" y="247"/>
                  </a:cubicBezTo>
                  <a:cubicBezTo>
                    <a:pt x="639" y="245"/>
                    <a:pt x="639" y="243"/>
                    <a:pt x="638" y="241"/>
                  </a:cubicBezTo>
                  <a:cubicBezTo>
                    <a:pt x="639" y="240"/>
                    <a:pt x="640" y="239"/>
                    <a:pt x="641" y="238"/>
                  </a:cubicBezTo>
                  <a:cubicBezTo>
                    <a:pt x="641" y="238"/>
                    <a:pt x="642" y="237"/>
                    <a:pt x="642" y="237"/>
                  </a:cubicBezTo>
                  <a:cubicBezTo>
                    <a:pt x="642" y="236"/>
                    <a:pt x="643" y="235"/>
                    <a:pt x="643" y="233"/>
                  </a:cubicBezTo>
                  <a:cubicBezTo>
                    <a:pt x="641" y="226"/>
                    <a:pt x="633" y="221"/>
                    <a:pt x="626" y="216"/>
                  </a:cubicBezTo>
                  <a:cubicBezTo>
                    <a:pt x="625" y="212"/>
                    <a:pt x="625" y="209"/>
                    <a:pt x="624" y="205"/>
                  </a:cubicBezTo>
                  <a:cubicBezTo>
                    <a:pt x="624" y="205"/>
                    <a:pt x="623" y="204"/>
                    <a:pt x="623" y="204"/>
                  </a:cubicBezTo>
                  <a:cubicBezTo>
                    <a:pt x="623" y="204"/>
                    <a:pt x="623" y="204"/>
                    <a:pt x="623" y="204"/>
                  </a:cubicBezTo>
                  <a:cubicBezTo>
                    <a:pt x="623" y="204"/>
                    <a:pt x="622" y="204"/>
                    <a:pt x="622" y="204"/>
                  </a:cubicBezTo>
                  <a:cubicBezTo>
                    <a:pt x="619" y="206"/>
                    <a:pt x="617" y="213"/>
                    <a:pt x="617" y="224"/>
                  </a:cubicBezTo>
                  <a:cubicBezTo>
                    <a:pt x="614" y="227"/>
                    <a:pt x="612" y="228"/>
                    <a:pt x="610" y="229"/>
                  </a:cubicBezTo>
                  <a:cubicBezTo>
                    <a:pt x="609" y="230"/>
                    <a:pt x="609" y="230"/>
                    <a:pt x="608" y="230"/>
                  </a:cubicBezTo>
                  <a:cubicBezTo>
                    <a:pt x="606" y="232"/>
                    <a:pt x="605" y="234"/>
                    <a:pt x="604" y="235"/>
                  </a:cubicBezTo>
                  <a:cubicBezTo>
                    <a:pt x="603" y="237"/>
                    <a:pt x="602" y="239"/>
                    <a:pt x="600" y="241"/>
                  </a:cubicBezTo>
                  <a:cubicBezTo>
                    <a:pt x="600" y="241"/>
                    <a:pt x="599" y="241"/>
                    <a:pt x="599" y="241"/>
                  </a:cubicBezTo>
                  <a:cubicBezTo>
                    <a:pt x="597" y="241"/>
                    <a:pt x="596" y="240"/>
                    <a:pt x="595" y="240"/>
                  </a:cubicBezTo>
                  <a:cubicBezTo>
                    <a:pt x="594" y="239"/>
                    <a:pt x="593" y="239"/>
                    <a:pt x="592" y="239"/>
                  </a:cubicBezTo>
                  <a:cubicBezTo>
                    <a:pt x="592" y="239"/>
                    <a:pt x="592" y="239"/>
                    <a:pt x="591" y="239"/>
                  </a:cubicBezTo>
                  <a:cubicBezTo>
                    <a:pt x="590" y="239"/>
                    <a:pt x="589" y="241"/>
                    <a:pt x="588" y="242"/>
                  </a:cubicBezTo>
                  <a:cubicBezTo>
                    <a:pt x="588" y="243"/>
                    <a:pt x="587" y="243"/>
                    <a:pt x="587" y="244"/>
                  </a:cubicBezTo>
                  <a:cubicBezTo>
                    <a:pt x="586" y="244"/>
                    <a:pt x="584" y="244"/>
                    <a:pt x="583" y="245"/>
                  </a:cubicBezTo>
                  <a:cubicBezTo>
                    <a:pt x="581" y="245"/>
                    <a:pt x="579" y="245"/>
                    <a:pt x="578" y="247"/>
                  </a:cubicBezTo>
                  <a:cubicBezTo>
                    <a:pt x="576" y="250"/>
                    <a:pt x="577" y="253"/>
                    <a:pt x="577" y="256"/>
                  </a:cubicBezTo>
                  <a:cubicBezTo>
                    <a:pt x="577" y="258"/>
                    <a:pt x="577" y="260"/>
                    <a:pt x="577" y="261"/>
                  </a:cubicBezTo>
                  <a:cubicBezTo>
                    <a:pt x="577" y="266"/>
                    <a:pt x="573" y="268"/>
                    <a:pt x="570" y="268"/>
                  </a:cubicBezTo>
                  <a:cubicBezTo>
                    <a:pt x="565" y="269"/>
                    <a:pt x="564" y="270"/>
                    <a:pt x="564" y="273"/>
                  </a:cubicBezTo>
                  <a:cubicBezTo>
                    <a:pt x="564" y="274"/>
                    <a:pt x="564" y="275"/>
                    <a:pt x="563" y="276"/>
                  </a:cubicBezTo>
                  <a:cubicBezTo>
                    <a:pt x="563" y="277"/>
                    <a:pt x="562" y="277"/>
                    <a:pt x="560" y="277"/>
                  </a:cubicBezTo>
                  <a:cubicBezTo>
                    <a:pt x="559" y="277"/>
                    <a:pt x="558" y="277"/>
                    <a:pt x="558" y="277"/>
                  </a:cubicBezTo>
                  <a:cubicBezTo>
                    <a:pt x="557" y="277"/>
                    <a:pt x="556" y="277"/>
                    <a:pt x="555" y="277"/>
                  </a:cubicBezTo>
                  <a:cubicBezTo>
                    <a:pt x="555" y="277"/>
                    <a:pt x="555" y="277"/>
                    <a:pt x="555" y="277"/>
                  </a:cubicBezTo>
                  <a:cubicBezTo>
                    <a:pt x="555" y="277"/>
                    <a:pt x="554" y="277"/>
                    <a:pt x="554" y="277"/>
                  </a:cubicBezTo>
                  <a:cubicBezTo>
                    <a:pt x="553" y="278"/>
                    <a:pt x="552" y="279"/>
                    <a:pt x="551" y="280"/>
                  </a:cubicBezTo>
                  <a:cubicBezTo>
                    <a:pt x="549" y="282"/>
                    <a:pt x="547" y="283"/>
                    <a:pt x="546" y="283"/>
                  </a:cubicBezTo>
                  <a:cubicBezTo>
                    <a:pt x="546" y="283"/>
                    <a:pt x="546" y="283"/>
                    <a:pt x="546" y="283"/>
                  </a:cubicBezTo>
                  <a:cubicBezTo>
                    <a:pt x="546" y="283"/>
                    <a:pt x="546" y="283"/>
                    <a:pt x="546" y="283"/>
                  </a:cubicBezTo>
                  <a:cubicBezTo>
                    <a:pt x="545" y="283"/>
                    <a:pt x="545" y="282"/>
                    <a:pt x="545" y="281"/>
                  </a:cubicBezTo>
                  <a:cubicBezTo>
                    <a:pt x="545" y="280"/>
                    <a:pt x="545" y="280"/>
                    <a:pt x="545" y="279"/>
                  </a:cubicBezTo>
                  <a:cubicBezTo>
                    <a:pt x="544" y="279"/>
                    <a:pt x="544" y="278"/>
                    <a:pt x="544" y="278"/>
                  </a:cubicBezTo>
                  <a:cubicBezTo>
                    <a:pt x="544" y="278"/>
                    <a:pt x="543" y="278"/>
                    <a:pt x="542" y="277"/>
                  </a:cubicBezTo>
                  <a:cubicBezTo>
                    <a:pt x="541" y="277"/>
                    <a:pt x="540" y="276"/>
                    <a:pt x="540" y="275"/>
                  </a:cubicBezTo>
                  <a:cubicBezTo>
                    <a:pt x="540" y="275"/>
                    <a:pt x="542" y="274"/>
                    <a:pt x="543" y="274"/>
                  </a:cubicBezTo>
                  <a:cubicBezTo>
                    <a:pt x="545" y="273"/>
                    <a:pt x="548" y="272"/>
                    <a:pt x="549" y="268"/>
                  </a:cubicBezTo>
                  <a:cubicBezTo>
                    <a:pt x="549" y="264"/>
                    <a:pt x="546" y="262"/>
                    <a:pt x="544" y="260"/>
                  </a:cubicBezTo>
                  <a:cubicBezTo>
                    <a:pt x="542" y="259"/>
                    <a:pt x="541" y="258"/>
                    <a:pt x="540" y="257"/>
                  </a:cubicBezTo>
                  <a:cubicBezTo>
                    <a:pt x="540" y="256"/>
                    <a:pt x="540" y="255"/>
                    <a:pt x="540" y="253"/>
                  </a:cubicBezTo>
                  <a:cubicBezTo>
                    <a:pt x="540" y="251"/>
                    <a:pt x="540" y="248"/>
                    <a:pt x="538" y="248"/>
                  </a:cubicBezTo>
                  <a:cubicBezTo>
                    <a:pt x="536" y="247"/>
                    <a:pt x="535" y="247"/>
                    <a:pt x="533" y="247"/>
                  </a:cubicBezTo>
                  <a:cubicBezTo>
                    <a:pt x="530" y="247"/>
                    <a:pt x="527" y="248"/>
                    <a:pt x="524" y="249"/>
                  </a:cubicBezTo>
                  <a:cubicBezTo>
                    <a:pt x="520" y="249"/>
                    <a:pt x="516" y="250"/>
                    <a:pt x="513" y="250"/>
                  </a:cubicBezTo>
                  <a:cubicBezTo>
                    <a:pt x="512" y="250"/>
                    <a:pt x="512" y="250"/>
                    <a:pt x="512" y="250"/>
                  </a:cubicBezTo>
                  <a:cubicBezTo>
                    <a:pt x="510" y="249"/>
                    <a:pt x="509" y="248"/>
                    <a:pt x="508" y="247"/>
                  </a:cubicBezTo>
                  <a:cubicBezTo>
                    <a:pt x="506" y="246"/>
                    <a:pt x="505" y="244"/>
                    <a:pt x="502" y="243"/>
                  </a:cubicBezTo>
                  <a:cubicBezTo>
                    <a:pt x="501" y="243"/>
                    <a:pt x="499" y="243"/>
                    <a:pt x="497" y="243"/>
                  </a:cubicBezTo>
                  <a:cubicBezTo>
                    <a:pt x="494" y="243"/>
                    <a:pt x="490" y="243"/>
                    <a:pt x="485" y="243"/>
                  </a:cubicBezTo>
                  <a:cubicBezTo>
                    <a:pt x="484" y="243"/>
                    <a:pt x="482" y="243"/>
                    <a:pt x="481" y="243"/>
                  </a:cubicBezTo>
                  <a:cubicBezTo>
                    <a:pt x="477" y="243"/>
                    <a:pt x="474" y="243"/>
                    <a:pt x="474" y="245"/>
                  </a:cubicBezTo>
                  <a:cubicBezTo>
                    <a:pt x="471" y="247"/>
                    <a:pt x="469" y="252"/>
                    <a:pt x="467" y="256"/>
                  </a:cubicBezTo>
                  <a:cubicBezTo>
                    <a:pt x="467" y="257"/>
                    <a:pt x="467" y="258"/>
                    <a:pt x="466" y="259"/>
                  </a:cubicBezTo>
                  <a:cubicBezTo>
                    <a:pt x="466" y="260"/>
                    <a:pt x="466" y="260"/>
                    <a:pt x="466" y="260"/>
                  </a:cubicBezTo>
                  <a:cubicBezTo>
                    <a:pt x="464" y="266"/>
                    <a:pt x="462" y="271"/>
                    <a:pt x="455" y="271"/>
                  </a:cubicBezTo>
                  <a:cubicBezTo>
                    <a:pt x="453" y="271"/>
                    <a:pt x="452" y="271"/>
                    <a:pt x="450" y="271"/>
                  </a:cubicBezTo>
                  <a:cubicBezTo>
                    <a:pt x="450" y="271"/>
                    <a:pt x="450" y="271"/>
                    <a:pt x="450" y="271"/>
                  </a:cubicBezTo>
                  <a:cubicBezTo>
                    <a:pt x="447" y="270"/>
                    <a:pt x="444" y="270"/>
                    <a:pt x="442" y="257"/>
                  </a:cubicBezTo>
                  <a:cubicBezTo>
                    <a:pt x="442" y="256"/>
                    <a:pt x="442" y="255"/>
                    <a:pt x="442" y="254"/>
                  </a:cubicBezTo>
                  <a:cubicBezTo>
                    <a:pt x="441" y="252"/>
                    <a:pt x="441" y="249"/>
                    <a:pt x="440" y="247"/>
                  </a:cubicBezTo>
                  <a:cubicBezTo>
                    <a:pt x="440" y="247"/>
                    <a:pt x="440" y="246"/>
                    <a:pt x="440" y="246"/>
                  </a:cubicBezTo>
                  <a:cubicBezTo>
                    <a:pt x="438" y="245"/>
                    <a:pt x="435" y="244"/>
                    <a:pt x="433" y="244"/>
                  </a:cubicBezTo>
                  <a:cubicBezTo>
                    <a:pt x="431" y="243"/>
                    <a:pt x="429" y="243"/>
                    <a:pt x="429" y="243"/>
                  </a:cubicBezTo>
                  <a:cubicBezTo>
                    <a:pt x="430" y="242"/>
                    <a:pt x="431" y="241"/>
                    <a:pt x="433" y="241"/>
                  </a:cubicBezTo>
                  <a:cubicBezTo>
                    <a:pt x="434" y="241"/>
                    <a:pt x="435" y="241"/>
                    <a:pt x="436" y="242"/>
                  </a:cubicBezTo>
                  <a:cubicBezTo>
                    <a:pt x="438" y="242"/>
                    <a:pt x="439" y="241"/>
                    <a:pt x="439" y="240"/>
                  </a:cubicBezTo>
                  <a:cubicBezTo>
                    <a:pt x="440" y="239"/>
                    <a:pt x="440" y="236"/>
                    <a:pt x="438" y="232"/>
                  </a:cubicBezTo>
                  <a:cubicBezTo>
                    <a:pt x="437" y="229"/>
                    <a:pt x="437" y="228"/>
                    <a:pt x="438" y="227"/>
                  </a:cubicBezTo>
                  <a:cubicBezTo>
                    <a:pt x="439" y="226"/>
                    <a:pt x="440" y="224"/>
                    <a:pt x="440" y="220"/>
                  </a:cubicBezTo>
                  <a:cubicBezTo>
                    <a:pt x="440" y="220"/>
                    <a:pt x="440" y="219"/>
                    <a:pt x="440" y="219"/>
                  </a:cubicBezTo>
                  <a:cubicBezTo>
                    <a:pt x="436" y="212"/>
                    <a:pt x="436" y="212"/>
                    <a:pt x="436" y="212"/>
                  </a:cubicBezTo>
                  <a:cubicBezTo>
                    <a:pt x="436" y="212"/>
                    <a:pt x="436" y="212"/>
                    <a:pt x="436" y="212"/>
                  </a:cubicBezTo>
                  <a:cubicBezTo>
                    <a:pt x="435" y="212"/>
                    <a:pt x="434" y="212"/>
                    <a:pt x="434" y="212"/>
                  </a:cubicBezTo>
                  <a:cubicBezTo>
                    <a:pt x="431" y="212"/>
                    <a:pt x="430" y="214"/>
                    <a:pt x="430" y="215"/>
                  </a:cubicBezTo>
                  <a:cubicBezTo>
                    <a:pt x="429" y="216"/>
                    <a:pt x="429" y="217"/>
                    <a:pt x="427" y="218"/>
                  </a:cubicBezTo>
                  <a:cubicBezTo>
                    <a:pt x="426" y="217"/>
                    <a:pt x="425" y="216"/>
                    <a:pt x="424" y="215"/>
                  </a:cubicBezTo>
                  <a:cubicBezTo>
                    <a:pt x="423" y="215"/>
                    <a:pt x="422" y="214"/>
                    <a:pt x="422" y="214"/>
                  </a:cubicBezTo>
                  <a:cubicBezTo>
                    <a:pt x="421" y="214"/>
                    <a:pt x="420" y="213"/>
                    <a:pt x="420" y="213"/>
                  </a:cubicBezTo>
                  <a:cubicBezTo>
                    <a:pt x="417" y="213"/>
                    <a:pt x="417" y="216"/>
                    <a:pt x="415" y="222"/>
                  </a:cubicBezTo>
                  <a:cubicBezTo>
                    <a:pt x="415" y="224"/>
                    <a:pt x="415" y="226"/>
                    <a:pt x="414" y="228"/>
                  </a:cubicBezTo>
                  <a:cubicBezTo>
                    <a:pt x="411" y="232"/>
                    <a:pt x="409" y="234"/>
                    <a:pt x="409" y="237"/>
                  </a:cubicBezTo>
                  <a:cubicBezTo>
                    <a:pt x="411" y="240"/>
                    <a:pt x="411" y="241"/>
                    <a:pt x="414" y="241"/>
                  </a:cubicBezTo>
                  <a:cubicBezTo>
                    <a:pt x="415" y="242"/>
                    <a:pt x="415" y="242"/>
                    <a:pt x="416" y="242"/>
                  </a:cubicBezTo>
                  <a:cubicBezTo>
                    <a:pt x="416" y="242"/>
                    <a:pt x="417" y="243"/>
                    <a:pt x="417" y="244"/>
                  </a:cubicBezTo>
                  <a:cubicBezTo>
                    <a:pt x="417" y="246"/>
                    <a:pt x="415" y="250"/>
                    <a:pt x="411" y="252"/>
                  </a:cubicBezTo>
                  <a:cubicBezTo>
                    <a:pt x="409" y="255"/>
                    <a:pt x="407" y="257"/>
                    <a:pt x="402" y="258"/>
                  </a:cubicBezTo>
                  <a:cubicBezTo>
                    <a:pt x="396" y="254"/>
                    <a:pt x="392" y="251"/>
                    <a:pt x="394" y="243"/>
                  </a:cubicBezTo>
                  <a:cubicBezTo>
                    <a:pt x="394" y="243"/>
                    <a:pt x="394" y="242"/>
                    <a:pt x="394" y="242"/>
                  </a:cubicBezTo>
                  <a:cubicBezTo>
                    <a:pt x="394" y="240"/>
                    <a:pt x="392" y="239"/>
                    <a:pt x="390" y="238"/>
                  </a:cubicBezTo>
                  <a:cubicBezTo>
                    <a:pt x="389" y="238"/>
                    <a:pt x="389" y="237"/>
                    <a:pt x="388" y="237"/>
                  </a:cubicBezTo>
                  <a:cubicBezTo>
                    <a:pt x="388" y="237"/>
                    <a:pt x="388" y="237"/>
                    <a:pt x="388" y="237"/>
                  </a:cubicBezTo>
                  <a:cubicBezTo>
                    <a:pt x="388" y="237"/>
                    <a:pt x="388" y="237"/>
                    <a:pt x="388" y="237"/>
                  </a:cubicBezTo>
                  <a:cubicBezTo>
                    <a:pt x="386" y="236"/>
                    <a:pt x="386" y="236"/>
                    <a:pt x="386" y="235"/>
                  </a:cubicBezTo>
                  <a:cubicBezTo>
                    <a:pt x="387" y="232"/>
                    <a:pt x="388" y="231"/>
                    <a:pt x="389" y="229"/>
                  </a:cubicBezTo>
                  <a:cubicBezTo>
                    <a:pt x="391" y="227"/>
                    <a:pt x="393" y="225"/>
                    <a:pt x="394" y="221"/>
                  </a:cubicBezTo>
                  <a:cubicBezTo>
                    <a:pt x="394" y="221"/>
                    <a:pt x="394" y="221"/>
                    <a:pt x="394" y="221"/>
                  </a:cubicBezTo>
                  <a:cubicBezTo>
                    <a:pt x="392" y="212"/>
                    <a:pt x="390" y="201"/>
                    <a:pt x="392" y="196"/>
                  </a:cubicBezTo>
                  <a:cubicBezTo>
                    <a:pt x="393" y="195"/>
                    <a:pt x="395" y="195"/>
                    <a:pt x="396" y="194"/>
                  </a:cubicBezTo>
                  <a:cubicBezTo>
                    <a:pt x="399" y="193"/>
                    <a:pt x="401" y="192"/>
                    <a:pt x="403" y="190"/>
                  </a:cubicBezTo>
                  <a:cubicBezTo>
                    <a:pt x="403" y="190"/>
                    <a:pt x="404" y="190"/>
                    <a:pt x="404" y="190"/>
                  </a:cubicBezTo>
                  <a:cubicBezTo>
                    <a:pt x="405" y="186"/>
                    <a:pt x="407" y="184"/>
                    <a:pt x="410" y="183"/>
                  </a:cubicBezTo>
                  <a:cubicBezTo>
                    <a:pt x="411" y="183"/>
                    <a:pt x="411" y="183"/>
                    <a:pt x="411" y="183"/>
                  </a:cubicBezTo>
                  <a:cubicBezTo>
                    <a:pt x="414" y="181"/>
                    <a:pt x="414" y="177"/>
                    <a:pt x="413" y="173"/>
                  </a:cubicBezTo>
                  <a:cubicBezTo>
                    <a:pt x="413" y="173"/>
                    <a:pt x="413" y="173"/>
                    <a:pt x="414" y="173"/>
                  </a:cubicBezTo>
                  <a:cubicBezTo>
                    <a:pt x="415" y="173"/>
                    <a:pt x="416" y="173"/>
                    <a:pt x="417" y="173"/>
                  </a:cubicBezTo>
                  <a:cubicBezTo>
                    <a:pt x="419" y="174"/>
                    <a:pt x="420" y="174"/>
                    <a:pt x="422" y="174"/>
                  </a:cubicBezTo>
                  <a:cubicBezTo>
                    <a:pt x="423" y="174"/>
                    <a:pt x="424" y="174"/>
                    <a:pt x="425" y="173"/>
                  </a:cubicBezTo>
                  <a:cubicBezTo>
                    <a:pt x="428" y="172"/>
                    <a:pt x="429" y="172"/>
                    <a:pt x="430" y="171"/>
                  </a:cubicBezTo>
                  <a:cubicBezTo>
                    <a:pt x="431" y="170"/>
                    <a:pt x="432" y="170"/>
                    <a:pt x="434" y="170"/>
                  </a:cubicBezTo>
                  <a:cubicBezTo>
                    <a:pt x="435" y="170"/>
                    <a:pt x="435" y="170"/>
                    <a:pt x="436" y="170"/>
                  </a:cubicBezTo>
                  <a:cubicBezTo>
                    <a:pt x="436" y="170"/>
                    <a:pt x="436" y="170"/>
                    <a:pt x="436" y="170"/>
                  </a:cubicBezTo>
                  <a:cubicBezTo>
                    <a:pt x="437" y="170"/>
                    <a:pt x="437" y="170"/>
                    <a:pt x="437" y="169"/>
                  </a:cubicBezTo>
                  <a:cubicBezTo>
                    <a:pt x="443" y="162"/>
                    <a:pt x="442" y="151"/>
                    <a:pt x="442" y="141"/>
                  </a:cubicBezTo>
                  <a:cubicBezTo>
                    <a:pt x="442" y="139"/>
                    <a:pt x="442" y="137"/>
                    <a:pt x="441" y="134"/>
                  </a:cubicBezTo>
                  <a:cubicBezTo>
                    <a:pt x="446" y="133"/>
                    <a:pt x="448" y="128"/>
                    <a:pt x="447" y="124"/>
                  </a:cubicBezTo>
                  <a:cubicBezTo>
                    <a:pt x="450" y="123"/>
                    <a:pt x="452" y="121"/>
                    <a:pt x="452" y="117"/>
                  </a:cubicBezTo>
                  <a:cubicBezTo>
                    <a:pt x="452" y="117"/>
                    <a:pt x="452" y="117"/>
                    <a:pt x="452" y="117"/>
                  </a:cubicBezTo>
                  <a:cubicBezTo>
                    <a:pt x="452" y="117"/>
                    <a:pt x="452" y="117"/>
                    <a:pt x="452" y="117"/>
                  </a:cubicBezTo>
                  <a:cubicBezTo>
                    <a:pt x="452" y="116"/>
                    <a:pt x="452" y="115"/>
                    <a:pt x="452" y="114"/>
                  </a:cubicBezTo>
                  <a:cubicBezTo>
                    <a:pt x="456" y="103"/>
                    <a:pt x="458" y="99"/>
                    <a:pt x="461" y="98"/>
                  </a:cubicBezTo>
                  <a:cubicBezTo>
                    <a:pt x="462" y="101"/>
                    <a:pt x="460" y="105"/>
                    <a:pt x="459" y="109"/>
                  </a:cubicBezTo>
                  <a:cubicBezTo>
                    <a:pt x="457" y="113"/>
                    <a:pt x="456" y="117"/>
                    <a:pt x="457" y="120"/>
                  </a:cubicBezTo>
                  <a:cubicBezTo>
                    <a:pt x="458" y="122"/>
                    <a:pt x="458" y="125"/>
                    <a:pt x="458" y="127"/>
                  </a:cubicBezTo>
                  <a:cubicBezTo>
                    <a:pt x="459" y="131"/>
                    <a:pt x="459" y="135"/>
                    <a:pt x="462" y="135"/>
                  </a:cubicBezTo>
                  <a:cubicBezTo>
                    <a:pt x="463" y="135"/>
                    <a:pt x="463" y="135"/>
                    <a:pt x="463" y="135"/>
                  </a:cubicBezTo>
                  <a:cubicBezTo>
                    <a:pt x="463" y="137"/>
                    <a:pt x="463" y="138"/>
                    <a:pt x="462" y="139"/>
                  </a:cubicBezTo>
                  <a:cubicBezTo>
                    <a:pt x="462" y="140"/>
                    <a:pt x="461" y="141"/>
                    <a:pt x="461" y="142"/>
                  </a:cubicBezTo>
                  <a:cubicBezTo>
                    <a:pt x="461" y="142"/>
                    <a:pt x="461" y="142"/>
                    <a:pt x="461" y="143"/>
                  </a:cubicBezTo>
                  <a:cubicBezTo>
                    <a:pt x="463" y="147"/>
                    <a:pt x="463" y="151"/>
                    <a:pt x="462" y="158"/>
                  </a:cubicBezTo>
                  <a:cubicBezTo>
                    <a:pt x="461" y="161"/>
                    <a:pt x="463" y="165"/>
                    <a:pt x="465" y="169"/>
                  </a:cubicBezTo>
                  <a:cubicBezTo>
                    <a:pt x="468" y="173"/>
                    <a:pt x="471" y="179"/>
                    <a:pt x="471" y="187"/>
                  </a:cubicBezTo>
                  <a:cubicBezTo>
                    <a:pt x="475" y="200"/>
                    <a:pt x="487" y="230"/>
                    <a:pt x="514" y="230"/>
                  </a:cubicBezTo>
                  <a:cubicBezTo>
                    <a:pt x="517" y="230"/>
                    <a:pt x="520" y="230"/>
                    <a:pt x="522" y="229"/>
                  </a:cubicBezTo>
                  <a:cubicBezTo>
                    <a:pt x="529" y="229"/>
                    <a:pt x="534" y="229"/>
                    <a:pt x="539" y="228"/>
                  </a:cubicBezTo>
                  <a:cubicBezTo>
                    <a:pt x="541" y="227"/>
                    <a:pt x="542" y="227"/>
                    <a:pt x="544" y="226"/>
                  </a:cubicBezTo>
                  <a:cubicBezTo>
                    <a:pt x="546" y="225"/>
                    <a:pt x="548" y="224"/>
                    <a:pt x="552" y="223"/>
                  </a:cubicBezTo>
                  <a:cubicBezTo>
                    <a:pt x="552" y="223"/>
                    <a:pt x="552" y="223"/>
                    <a:pt x="553" y="223"/>
                  </a:cubicBezTo>
                  <a:cubicBezTo>
                    <a:pt x="554" y="221"/>
                    <a:pt x="555" y="219"/>
                    <a:pt x="555" y="216"/>
                  </a:cubicBezTo>
                  <a:cubicBezTo>
                    <a:pt x="555" y="215"/>
                    <a:pt x="556" y="213"/>
                    <a:pt x="556" y="212"/>
                  </a:cubicBezTo>
                  <a:cubicBezTo>
                    <a:pt x="557" y="211"/>
                    <a:pt x="558" y="210"/>
                    <a:pt x="560" y="209"/>
                  </a:cubicBezTo>
                  <a:cubicBezTo>
                    <a:pt x="561" y="208"/>
                    <a:pt x="562" y="207"/>
                    <a:pt x="563" y="206"/>
                  </a:cubicBezTo>
                  <a:cubicBezTo>
                    <a:pt x="563" y="206"/>
                    <a:pt x="564" y="205"/>
                    <a:pt x="564" y="205"/>
                  </a:cubicBezTo>
                  <a:cubicBezTo>
                    <a:pt x="564" y="197"/>
                    <a:pt x="565" y="187"/>
                    <a:pt x="566" y="178"/>
                  </a:cubicBezTo>
                  <a:cubicBezTo>
                    <a:pt x="566" y="176"/>
                    <a:pt x="565" y="174"/>
                    <a:pt x="564" y="172"/>
                  </a:cubicBezTo>
                  <a:cubicBezTo>
                    <a:pt x="563" y="170"/>
                    <a:pt x="562" y="168"/>
                    <a:pt x="562" y="166"/>
                  </a:cubicBezTo>
                  <a:cubicBezTo>
                    <a:pt x="566" y="147"/>
                    <a:pt x="566" y="136"/>
                    <a:pt x="565" y="125"/>
                  </a:cubicBezTo>
                  <a:cubicBezTo>
                    <a:pt x="565" y="121"/>
                    <a:pt x="565" y="117"/>
                    <a:pt x="565" y="113"/>
                  </a:cubicBezTo>
                  <a:cubicBezTo>
                    <a:pt x="565" y="112"/>
                    <a:pt x="566" y="110"/>
                    <a:pt x="566" y="108"/>
                  </a:cubicBezTo>
                  <a:cubicBezTo>
                    <a:pt x="568" y="104"/>
                    <a:pt x="569" y="101"/>
                    <a:pt x="568" y="97"/>
                  </a:cubicBezTo>
                  <a:cubicBezTo>
                    <a:pt x="567" y="92"/>
                    <a:pt x="565" y="89"/>
                    <a:pt x="562" y="86"/>
                  </a:cubicBezTo>
                  <a:cubicBezTo>
                    <a:pt x="560" y="83"/>
                    <a:pt x="559" y="81"/>
                    <a:pt x="557" y="77"/>
                  </a:cubicBezTo>
                  <a:cubicBezTo>
                    <a:pt x="556" y="76"/>
                    <a:pt x="556" y="75"/>
                    <a:pt x="556" y="74"/>
                  </a:cubicBezTo>
                  <a:cubicBezTo>
                    <a:pt x="556" y="70"/>
                    <a:pt x="554" y="66"/>
                    <a:pt x="545" y="65"/>
                  </a:cubicBezTo>
                  <a:cubicBezTo>
                    <a:pt x="550" y="63"/>
                    <a:pt x="554" y="62"/>
                    <a:pt x="554" y="58"/>
                  </a:cubicBezTo>
                  <a:cubicBezTo>
                    <a:pt x="554" y="57"/>
                    <a:pt x="554" y="57"/>
                    <a:pt x="554" y="57"/>
                  </a:cubicBezTo>
                  <a:cubicBezTo>
                    <a:pt x="552" y="55"/>
                    <a:pt x="549" y="52"/>
                    <a:pt x="548" y="50"/>
                  </a:cubicBezTo>
                  <a:cubicBezTo>
                    <a:pt x="545" y="45"/>
                    <a:pt x="547" y="43"/>
                    <a:pt x="549" y="41"/>
                  </a:cubicBezTo>
                  <a:cubicBezTo>
                    <a:pt x="550" y="48"/>
                    <a:pt x="553" y="51"/>
                    <a:pt x="556" y="51"/>
                  </a:cubicBezTo>
                  <a:cubicBezTo>
                    <a:pt x="557" y="51"/>
                    <a:pt x="558" y="51"/>
                    <a:pt x="559" y="50"/>
                  </a:cubicBezTo>
                  <a:cubicBezTo>
                    <a:pt x="559" y="50"/>
                    <a:pt x="559" y="50"/>
                    <a:pt x="559" y="50"/>
                  </a:cubicBezTo>
                  <a:cubicBezTo>
                    <a:pt x="562" y="46"/>
                    <a:pt x="562" y="41"/>
                    <a:pt x="562" y="36"/>
                  </a:cubicBezTo>
                  <a:cubicBezTo>
                    <a:pt x="561" y="29"/>
                    <a:pt x="557" y="28"/>
                    <a:pt x="553" y="28"/>
                  </a:cubicBezTo>
                  <a:cubicBezTo>
                    <a:pt x="552" y="28"/>
                    <a:pt x="551" y="28"/>
                    <a:pt x="550" y="28"/>
                  </a:cubicBezTo>
                  <a:cubicBezTo>
                    <a:pt x="550" y="28"/>
                    <a:pt x="549" y="28"/>
                    <a:pt x="548" y="28"/>
                  </a:cubicBezTo>
                  <a:cubicBezTo>
                    <a:pt x="548" y="28"/>
                    <a:pt x="548" y="28"/>
                    <a:pt x="548" y="28"/>
                  </a:cubicBezTo>
                  <a:cubicBezTo>
                    <a:pt x="548" y="26"/>
                    <a:pt x="548" y="25"/>
                    <a:pt x="549" y="24"/>
                  </a:cubicBezTo>
                  <a:cubicBezTo>
                    <a:pt x="549" y="22"/>
                    <a:pt x="549" y="20"/>
                    <a:pt x="549" y="17"/>
                  </a:cubicBezTo>
                  <a:cubicBezTo>
                    <a:pt x="549" y="17"/>
                    <a:pt x="549" y="17"/>
                    <a:pt x="549" y="16"/>
                  </a:cubicBezTo>
                  <a:cubicBezTo>
                    <a:pt x="548" y="16"/>
                    <a:pt x="548" y="16"/>
                    <a:pt x="548" y="16"/>
                  </a:cubicBezTo>
                  <a:cubicBezTo>
                    <a:pt x="548" y="16"/>
                    <a:pt x="548" y="16"/>
                    <a:pt x="548" y="17"/>
                  </a:cubicBezTo>
                  <a:cubicBezTo>
                    <a:pt x="545" y="19"/>
                    <a:pt x="542" y="20"/>
                    <a:pt x="539" y="20"/>
                  </a:cubicBezTo>
                  <a:cubicBezTo>
                    <a:pt x="537" y="20"/>
                    <a:pt x="536" y="19"/>
                    <a:pt x="534" y="19"/>
                  </a:cubicBezTo>
                  <a:cubicBezTo>
                    <a:pt x="529" y="16"/>
                    <a:pt x="525" y="12"/>
                    <a:pt x="521" y="9"/>
                  </a:cubicBezTo>
                  <a:cubicBezTo>
                    <a:pt x="515" y="4"/>
                    <a:pt x="510" y="0"/>
                    <a:pt x="506" y="0"/>
                  </a:cubicBezTo>
                  <a:cubicBezTo>
                    <a:pt x="506" y="0"/>
                    <a:pt x="505" y="0"/>
                    <a:pt x="505" y="0"/>
                  </a:cubicBezTo>
                  <a:cubicBezTo>
                    <a:pt x="500" y="1"/>
                    <a:pt x="498" y="3"/>
                    <a:pt x="497" y="5"/>
                  </a:cubicBezTo>
                  <a:cubicBezTo>
                    <a:pt x="496" y="7"/>
                    <a:pt x="495" y="8"/>
                    <a:pt x="493" y="9"/>
                  </a:cubicBezTo>
                  <a:cubicBezTo>
                    <a:pt x="493" y="9"/>
                    <a:pt x="492" y="9"/>
                    <a:pt x="491" y="9"/>
                  </a:cubicBezTo>
                  <a:cubicBezTo>
                    <a:pt x="490" y="9"/>
                    <a:pt x="488" y="8"/>
                    <a:pt x="486" y="8"/>
                  </a:cubicBezTo>
                  <a:cubicBezTo>
                    <a:pt x="484" y="8"/>
                    <a:pt x="482" y="8"/>
                    <a:pt x="480" y="8"/>
                  </a:cubicBezTo>
                  <a:cubicBezTo>
                    <a:pt x="478" y="8"/>
                    <a:pt x="476" y="8"/>
                    <a:pt x="474" y="9"/>
                  </a:cubicBezTo>
                  <a:cubicBezTo>
                    <a:pt x="469" y="11"/>
                    <a:pt x="469" y="15"/>
                    <a:pt x="467" y="24"/>
                  </a:cubicBezTo>
                  <a:cubicBezTo>
                    <a:pt x="467" y="27"/>
                    <a:pt x="466" y="31"/>
                    <a:pt x="465" y="35"/>
                  </a:cubicBezTo>
                  <a:cubicBezTo>
                    <a:pt x="463" y="45"/>
                    <a:pt x="458" y="51"/>
                    <a:pt x="450" y="52"/>
                  </a:cubicBezTo>
                  <a:cubicBezTo>
                    <a:pt x="449" y="52"/>
                    <a:pt x="448" y="52"/>
                    <a:pt x="448" y="52"/>
                  </a:cubicBezTo>
                  <a:cubicBezTo>
                    <a:pt x="445" y="52"/>
                    <a:pt x="442" y="51"/>
                    <a:pt x="439" y="51"/>
                  </a:cubicBezTo>
                  <a:cubicBezTo>
                    <a:pt x="437" y="51"/>
                    <a:pt x="434" y="50"/>
                    <a:pt x="431" y="50"/>
                  </a:cubicBezTo>
                  <a:cubicBezTo>
                    <a:pt x="429" y="50"/>
                    <a:pt x="427" y="50"/>
                    <a:pt x="425" y="51"/>
                  </a:cubicBezTo>
                  <a:cubicBezTo>
                    <a:pt x="420" y="53"/>
                    <a:pt x="416" y="56"/>
                    <a:pt x="414" y="58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09" y="63"/>
                    <a:pt x="406" y="70"/>
                    <a:pt x="404" y="76"/>
                  </a:cubicBezTo>
                  <a:cubicBezTo>
                    <a:pt x="402" y="81"/>
                    <a:pt x="401" y="85"/>
                    <a:pt x="398" y="86"/>
                  </a:cubicBezTo>
                  <a:cubicBezTo>
                    <a:pt x="395" y="89"/>
                    <a:pt x="391" y="90"/>
                    <a:pt x="386" y="90"/>
                  </a:cubicBezTo>
                  <a:cubicBezTo>
                    <a:pt x="384" y="90"/>
                    <a:pt x="381" y="90"/>
                    <a:pt x="377" y="89"/>
                  </a:cubicBezTo>
                  <a:cubicBezTo>
                    <a:pt x="377" y="89"/>
                    <a:pt x="377" y="89"/>
                    <a:pt x="377" y="89"/>
                  </a:cubicBezTo>
                  <a:cubicBezTo>
                    <a:pt x="377" y="89"/>
                    <a:pt x="377" y="90"/>
                    <a:pt x="377" y="90"/>
                  </a:cubicBezTo>
                  <a:cubicBezTo>
                    <a:pt x="373" y="97"/>
                    <a:pt x="369" y="100"/>
                    <a:pt x="364" y="101"/>
                  </a:cubicBezTo>
                  <a:cubicBezTo>
                    <a:pt x="361" y="102"/>
                    <a:pt x="356" y="102"/>
                    <a:pt x="350" y="102"/>
                  </a:cubicBezTo>
                  <a:cubicBezTo>
                    <a:pt x="350" y="102"/>
                    <a:pt x="350" y="102"/>
                    <a:pt x="350" y="102"/>
                  </a:cubicBezTo>
                  <a:cubicBezTo>
                    <a:pt x="348" y="102"/>
                    <a:pt x="348" y="105"/>
                    <a:pt x="349" y="109"/>
                  </a:cubicBezTo>
                  <a:cubicBezTo>
                    <a:pt x="350" y="113"/>
                    <a:pt x="351" y="118"/>
                    <a:pt x="349" y="121"/>
                  </a:cubicBezTo>
                  <a:cubicBezTo>
                    <a:pt x="347" y="123"/>
                    <a:pt x="345" y="124"/>
                    <a:pt x="341" y="124"/>
                  </a:cubicBezTo>
                  <a:cubicBezTo>
                    <a:pt x="339" y="124"/>
                    <a:pt x="337" y="124"/>
                    <a:pt x="334" y="123"/>
                  </a:cubicBezTo>
                  <a:cubicBezTo>
                    <a:pt x="334" y="123"/>
                    <a:pt x="334" y="123"/>
                    <a:pt x="334" y="123"/>
                  </a:cubicBezTo>
                  <a:cubicBezTo>
                    <a:pt x="334" y="123"/>
                    <a:pt x="334" y="123"/>
                    <a:pt x="334" y="123"/>
                  </a:cubicBezTo>
                  <a:cubicBezTo>
                    <a:pt x="330" y="126"/>
                    <a:pt x="332" y="129"/>
                    <a:pt x="333" y="131"/>
                  </a:cubicBezTo>
                  <a:cubicBezTo>
                    <a:pt x="334" y="135"/>
                    <a:pt x="335" y="137"/>
                    <a:pt x="330" y="140"/>
                  </a:cubicBezTo>
                  <a:cubicBezTo>
                    <a:pt x="328" y="141"/>
                    <a:pt x="327" y="141"/>
                    <a:pt x="326" y="141"/>
                  </a:cubicBezTo>
                  <a:cubicBezTo>
                    <a:pt x="324" y="141"/>
                    <a:pt x="323" y="140"/>
                    <a:pt x="321" y="140"/>
                  </a:cubicBezTo>
                  <a:cubicBezTo>
                    <a:pt x="319" y="140"/>
                    <a:pt x="318" y="139"/>
                    <a:pt x="316" y="139"/>
                  </a:cubicBezTo>
                  <a:cubicBezTo>
                    <a:pt x="313" y="139"/>
                    <a:pt x="312" y="140"/>
                    <a:pt x="309" y="141"/>
                  </a:cubicBezTo>
                  <a:cubicBezTo>
                    <a:pt x="305" y="148"/>
                    <a:pt x="305" y="153"/>
                    <a:pt x="306" y="159"/>
                  </a:cubicBezTo>
                  <a:cubicBezTo>
                    <a:pt x="306" y="164"/>
                    <a:pt x="307" y="169"/>
                    <a:pt x="303" y="176"/>
                  </a:cubicBezTo>
                  <a:cubicBezTo>
                    <a:pt x="298" y="183"/>
                    <a:pt x="289" y="186"/>
                    <a:pt x="275" y="186"/>
                  </a:cubicBezTo>
                  <a:cubicBezTo>
                    <a:pt x="259" y="186"/>
                    <a:pt x="239" y="182"/>
                    <a:pt x="218" y="178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09" y="176"/>
                    <a:pt x="209" y="176"/>
                    <a:pt x="209" y="176"/>
                  </a:cubicBezTo>
                  <a:cubicBezTo>
                    <a:pt x="194" y="174"/>
                    <a:pt x="180" y="171"/>
                    <a:pt x="167" y="169"/>
                  </a:cubicBezTo>
                  <a:cubicBezTo>
                    <a:pt x="167" y="169"/>
                    <a:pt x="167" y="169"/>
                    <a:pt x="167" y="169"/>
                  </a:cubicBezTo>
                  <a:cubicBezTo>
                    <a:pt x="167" y="169"/>
                    <a:pt x="167" y="169"/>
                    <a:pt x="166" y="169"/>
                  </a:cubicBezTo>
                  <a:cubicBezTo>
                    <a:pt x="166" y="170"/>
                    <a:pt x="166" y="170"/>
                    <a:pt x="166" y="170"/>
                  </a:cubicBezTo>
                  <a:cubicBezTo>
                    <a:pt x="169" y="177"/>
                    <a:pt x="173" y="179"/>
                    <a:pt x="180" y="179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179" y="181"/>
                    <a:pt x="177" y="182"/>
                    <a:pt x="170" y="183"/>
                  </a:cubicBezTo>
                  <a:cubicBezTo>
                    <a:pt x="170" y="183"/>
                    <a:pt x="170" y="183"/>
                    <a:pt x="170" y="183"/>
                  </a:cubicBezTo>
                  <a:cubicBezTo>
                    <a:pt x="167" y="186"/>
                    <a:pt x="167" y="189"/>
                    <a:pt x="169" y="192"/>
                  </a:cubicBezTo>
                  <a:cubicBezTo>
                    <a:pt x="168" y="197"/>
                    <a:pt x="167" y="201"/>
                    <a:pt x="170" y="202"/>
                  </a:cubicBezTo>
                  <a:cubicBezTo>
                    <a:pt x="171" y="203"/>
                    <a:pt x="171" y="203"/>
                    <a:pt x="171" y="204"/>
                  </a:cubicBezTo>
                  <a:cubicBezTo>
                    <a:pt x="173" y="205"/>
                    <a:pt x="174" y="206"/>
                    <a:pt x="174" y="209"/>
                  </a:cubicBezTo>
                  <a:cubicBezTo>
                    <a:pt x="175" y="215"/>
                    <a:pt x="175" y="221"/>
                    <a:pt x="172" y="223"/>
                  </a:cubicBezTo>
                  <a:cubicBezTo>
                    <a:pt x="169" y="223"/>
                    <a:pt x="167" y="222"/>
                    <a:pt x="166" y="221"/>
                  </a:cubicBezTo>
                  <a:cubicBezTo>
                    <a:pt x="165" y="220"/>
                    <a:pt x="165" y="218"/>
                    <a:pt x="165" y="215"/>
                  </a:cubicBezTo>
                  <a:cubicBezTo>
                    <a:pt x="165" y="213"/>
                    <a:pt x="165" y="211"/>
                    <a:pt x="164" y="209"/>
                  </a:cubicBezTo>
                  <a:cubicBezTo>
                    <a:pt x="162" y="204"/>
                    <a:pt x="158" y="202"/>
                    <a:pt x="153" y="202"/>
                  </a:cubicBezTo>
                  <a:cubicBezTo>
                    <a:pt x="152" y="202"/>
                    <a:pt x="152" y="202"/>
                    <a:pt x="152" y="202"/>
                  </a:cubicBezTo>
                  <a:cubicBezTo>
                    <a:pt x="152" y="201"/>
                    <a:pt x="152" y="201"/>
                    <a:pt x="152" y="200"/>
                  </a:cubicBezTo>
                  <a:cubicBezTo>
                    <a:pt x="152" y="198"/>
                    <a:pt x="152" y="197"/>
                    <a:pt x="151" y="196"/>
                  </a:cubicBezTo>
                  <a:cubicBezTo>
                    <a:pt x="151" y="196"/>
                    <a:pt x="151" y="196"/>
                    <a:pt x="151" y="196"/>
                  </a:cubicBezTo>
                  <a:cubicBezTo>
                    <a:pt x="150" y="195"/>
                    <a:pt x="149" y="195"/>
                    <a:pt x="147" y="195"/>
                  </a:cubicBezTo>
                  <a:cubicBezTo>
                    <a:pt x="146" y="195"/>
                    <a:pt x="145" y="195"/>
                    <a:pt x="144" y="195"/>
                  </a:cubicBezTo>
                  <a:cubicBezTo>
                    <a:pt x="144" y="195"/>
                    <a:pt x="143" y="195"/>
                    <a:pt x="142" y="195"/>
                  </a:cubicBezTo>
                  <a:cubicBezTo>
                    <a:pt x="143" y="193"/>
                    <a:pt x="143" y="190"/>
                    <a:pt x="140" y="189"/>
                  </a:cubicBezTo>
                  <a:cubicBezTo>
                    <a:pt x="140" y="189"/>
                    <a:pt x="140" y="189"/>
                    <a:pt x="139" y="189"/>
                  </a:cubicBezTo>
                  <a:cubicBezTo>
                    <a:pt x="136" y="189"/>
                    <a:pt x="130" y="191"/>
                    <a:pt x="127" y="192"/>
                  </a:cubicBezTo>
                  <a:cubicBezTo>
                    <a:pt x="127" y="192"/>
                    <a:pt x="127" y="192"/>
                    <a:pt x="127" y="192"/>
                  </a:cubicBezTo>
                  <a:cubicBezTo>
                    <a:pt x="122" y="198"/>
                    <a:pt x="120" y="198"/>
                    <a:pt x="113" y="199"/>
                  </a:cubicBezTo>
                  <a:cubicBezTo>
                    <a:pt x="112" y="200"/>
                    <a:pt x="110" y="200"/>
                    <a:pt x="109" y="200"/>
                  </a:cubicBezTo>
                  <a:cubicBezTo>
                    <a:pt x="109" y="200"/>
                    <a:pt x="108" y="200"/>
                    <a:pt x="108" y="200"/>
                  </a:cubicBezTo>
                  <a:cubicBezTo>
                    <a:pt x="108" y="201"/>
                    <a:pt x="107" y="201"/>
                    <a:pt x="107" y="201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5" y="203"/>
                    <a:pt x="102" y="205"/>
                    <a:pt x="99" y="206"/>
                  </a:cubicBezTo>
                  <a:cubicBezTo>
                    <a:pt x="99" y="206"/>
                    <a:pt x="99" y="206"/>
                    <a:pt x="99" y="206"/>
                  </a:cubicBezTo>
                  <a:cubicBezTo>
                    <a:pt x="97" y="208"/>
                    <a:pt x="95" y="209"/>
                    <a:pt x="94" y="211"/>
                  </a:cubicBezTo>
                  <a:cubicBezTo>
                    <a:pt x="93" y="211"/>
                    <a:pt x="93" y="212"/>
                    <a:pt x="92" y="212"/>
                  </a:cubicBezTo>
                  <a:cubicBezTo>
                    <a:pt x="91" y="212"/>
                    <a:pt x="91" y="212"/>
                    <a:pt x="90" y="212"/>
                  </a:cubicBezTo>
                  <a:cubicBezTo>
                    <a:pt x="82" y="212"/>
                    <a:pt x="79" y="215"/>
                    <a:pt x="78" y="223"/>
                  </a:cubicBezTo>
                  <a:cubicBezTo>
                    <a:pt x="76" y="228"/>
                    <a:pt x="73" y="231"/>
                    <a:pt x="69" y="235"/>
                  </a:cubicBezTo>
                  <a:cubicBezTo>
                    <a:pt x="68" y="234"/>
                    <a:pt x="67" y="234"/>
                    <a:pt x="66" y="234"/>
                  </a:cubicBezTo>
                  <a:cubicBezTo>
                    <a:pt x="71" y="227"/>
                    <a:pt x="73" y="221"/>
                    <a:pt x="72" y="218"/>
                  </a:cubicBezTo>
                  <a:cubicBezTo>
                    <a:pt x="72" y="217"/>
                    <a:pt x="72" y="217"/>
                    <a:pt x="71" y="217"/>
                  </a:cubicBezTo>
                  <a:cubicBezTo>
                    <a:pt x="71" y="217"/>
                    <a:pt x="71" y="217"/>
                    <a:pt x="71" y="217"/>
                  </a:cubicBezTo>
                  <a:cubicBezTo>
                    <a:pt x="67" y="218"/>
                    <a:pt x="67" y="218"/>
                    <a:pt x="67" y="218"/>
                  </a:cubicBezTo>
                  <a:cubicBezTo>
                    <a:pt x="52" y="222"/>
                    <a:pt x="48" y="223"/>
                    <a:pt x="47" y="229"/>
                  </a:cubicBezTo>
                  <a:cubicBezTo>
                    <a:pt x="45" y="233"/>
                    <a:pt x="42" y="236"/>
                    <a:pt x="38" y="237"/>
                  </a:cubicBezTo>
                  <a:cubicBezTo>
                    <a:pt x="37" y="237"/>
                    <a:pt x="37" y="237"/>
                    <a:pt x="36" y="237"/>
                  </a:cubicBezTo>
                  <a:cubicBezTo>
                    <a:pt x="28" y="237"/>
                    <a:pt x="27" y="239"/>
                    <a:pt x="25" y="246"/>
                  </a:cubicBezTo>
                  <a:cubicBezTo>
                    <a:pt x="24" y="248"/>
                    <a:pt x="24" y="250"/>
                    <a:pt x="23" y="252"/>
                  </a:cubicBezTo>
                  <a:cubicBezTo>
                    <a:pt x="18" y="262"/>
                    <a:pt x="13" y="263"/>
                    <a:pt x="6" y="264"/>
                  </a:cubicBezTo>
                  <a:cubicBezTo>
                    <a:pt x="6" y="264"/>
                    <a:pt x="5" y="264"/>
                    <a:pt x="5" y="265"/>
                  </a:cubicBezTo>
                  <a:cubicBezTo>
                    <a:pt x="0" y="276"/>
                    <a:pt x="7" y="288"/>
                    <a:pt x="12" y="294"/>
                  </a:cubicBezTo>
                  <a:cubicBezTo>
                    <a:pt x="12" y="297"/>
                    <a:pt x="11" y="298"/>
                    <a:pt x="10" y="300"/>
                  </a:cubicBezTo>
                  <a:close/>
                  <a:moveTo>
                    <a:pt x="275" y="295"/>
                  </a:moveTo>
                  <a:cubicBezTo>
                    <a:pt x="281" y="294"/>
                    <a:pt x="281" y="294"/>
                    <a:pt x="281" y="294"/>
                  </a:cubicBezTo>
                  <a:cubicBezTo>
                    <a:pt x="281" y="294"/>
                    <a:pt x="281" y="294"/>
                    <a:pt x="282" y="294"/>
                  </a:cubicBezTo>
                  <a:cubicBezTo>
                    <a:pt x="282" y="291"/>
                    <a:pt x="282" y="291"/>
                    <a:pt x="282" y="291"/>
                  </a:cubicBezTo>
                  <a:cubicBezTo>
                    <a:pt x="284" y="291"/>
                    <a:pt x="285" y="290"/>
                    <a:pt x="286" y="287"/>
                  </a:cubicBezTo>
                  <a:cubicBezTo>
                    <a:pt x="287" y="284"/>
                    <a:pt x="286" y="280"/>
                    <a:pt x="285" y="277"/>
                  </a:cubicBezTo>
                  <a:cubicBezTo>
                    <a:pt x="284" y="273"/>
                    <a:pt x="283" y="268"/>
                    <a:pt x="284" y="265"/>
                  </a:cubicBezTo>
                  <a:cubicBezTo>
                    <a:pt x="285" y="262"/>
                    <a:pt x="287" y="261"/>
                    <a:pt x="290" y="261"/>
                  </a:cubicBezTo>
                  <a:cubicBezTo>
                    <a:pt x="291" y="260"/>
                    <a:pt x="292" y="260"/>
                    <a:pt x="293" y="260"/>
                  </a:cubicBezTo>
                  <a:cubicBezTo>
                    <a:pt x="293" y="260"/>
                    <a:pt x="293" y="259"/>
                    <a:pt x="293" y="259"/>
                  </a:cubicBezTo>
                  <a:cubicBezTo>
                    <a:pt x="293" y="257"/>
                    <a:pt x="293" y="257"/>
                    <a:pt x="293" y="257"/>
                  </a:cubicBezTo>
                  <a:cubicBezTo>
                    <a:pt x="294" y="254"/>
                    <a:pt x="295" y="249"/>
                    <a:pt x="296" y="247"/>
                  </a:cubicBezTo>
                  <a:cubicBezTo>
                    <a:pt x="296" y="248"/>
                    <a:pt x="296" y="248"/>
                    <a:pt x="296" y="249"/>
                  </a:cubicBezTo>
                  <a:cubicBezTo>
                    <a:pt x="296" y="250"/>
                    <a:pt x="296" y="253"/>
                    <a:pt x="299" y="253"/>
                  </a:cubicBezTo>
                  <a:cubicBezTo>
                    <a:pt x="299" y="253"/>
                    <a:pt x="300" y="253"/>
                    <a:pt x="300" y="252"/>
                  </a:cubicBezTo>
                  <a:cubicBezTo>
                    <a:pt x="304" y="251"/>
                    <a:pt x="307" y="248"/>
                    <a:pt x="311" y="246"/>
                  </a:cubicBezTo>
                  <a:cubicBezTo>
                    <a:pt x="312" y="245"/>
                    <a:pt x="313" y="244"/>
                    <a:pt x="314" y="243"/>
                  </a:cubicBezTo>
                  <a:cubicBezTo>
                    <a:pt x="315" y="246"/>
                    <a:pt x="311" y="249"/>
                    <a:pt x="308" y="252"/>
                  </a:cubicBezTo>
                  <a:cubicBezTo>
                    <a:pt x="304" y="256"/>
                    <a:pt x="300" y="260"/>
                    <a:pt x="303" y="263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304" y="263"/>
                    <a:pt x="304" y="264"/>
                    <a:pt x="304" y="264"/>
                  </a:cubicBezTo>
                  <a:cubicBezTo>
                    <a:pt x="306" y="264"/>
                    <a:pt x="307" y="262"/>
                    <a:pt x="308" y="261"/>
                  </a:cubicBezTo>
                  <a:cubicBezTo>
                    <a:pt x="309" y="261"/>
                    <a:pt x="310" y="260"/>
                    <a:pt x="310" y="260"/>
                  </a:cubicBezTo>
                  <a:cubicBezTo>
                    <a:pt x="310" y="260"/>
                    <a:pt x="310" y="261"/>
                    <a:pt x="310" y="262"/>
                  </a:cubicBezTo>
                  <a:cubicBezTo>
                    <a:pt x="310" y="263"/>
                    <a:pt x="310" y="266"/>
                    <a:pt x="313" y="266"/>
                  </a:cubicBezTo>
                  <a:cubicBezTo>
                    <a:pt x="313" y="266"/>
                    <a:pt x="313" y="266"/>
                    <a:pt x="313" y="266"/>
                  </a:cubicBezTo>
                  <a:cubicBezTo>
                    <a:pt x="314" y="266"/>
                    <a:pt x="314" y="266"/>
                    <a:pt x="314" y="266"/>
                  </a:cubicBezTo>
                  <a:cubicBezTo>
                    <a:pt x="322" y="261"/>
                    <a:pt x="324" y="258"/>
                    <a:pt x="323" y="249"/>
                  </a:cubicBezTo>
                  <a:cubicBezTo>
                    <a:pt x="325" y="247"/>
                    <a:pt x="325" y="244"/>
                    <a:pt x="325" y="241"/>
                  </a:cubicBezTo>
                  <a:cubicBezTo>
                    <a:pt x="325" y="238"/>
                    <a:pt x="325" y="235"/>
                    <a:pt x="326" y="235"/>
                  </a:cubicBezTo>
                  <a:cubicBezTo>
                    <a:pt x="326" y="235"/>
                    <a:pt x="326" y="235"/>
                    <a:pt x="326" y="235"/>
                  </a:cubicBezTo>
                  <a:cubicBezTo>
                    <a:pt x="329" y="236"/>
                    <a:pt x="329" y="239"/>
                    <a:pt x="328" y="244"/>
                  </a:cubicBezTo>
                  <a:cubicBezTo>
                    <a:pt x="328" y="246"/>
                    <a:pt x="328" y="248"/>
                    <a:pt x="328" y="249"/>
                  </a:cubicBezTo>
                  <a:cubicBezTo>
                    <a:pt x="328" y="257"/>
                    <a:pt x="328" y="263"/>
                    <a:pt x="325" y="267"/>
                  </a:cubicBezTo>
                  <a:cubicBezTo>
                    <a:pt x="325" y="268"/>
                    <a:pt x="323" y="269"/>
                    <a:pt x="321" y="269"/>
                  </a:cubicBezTo>
                  <a:cubicBezTo>
                    <a:pt x="316" y="271"/>
                    <a:pt x="309" y="273"/>
                    <a:pt x="308" y="286"/>
                  </a:cubicBezTo>
                  <a:cubicBezTo>
                    <a:pt x="308" y="287"/>
                    <a:pt x="307" y="288"/>
                    <a:pt x="305" y="288"/>
                  </a:cubicBezTo>
                  <a:cubicBezTo>
                    <a:pt x="303" y="289"/>
                    <a:pt x="302" y="289"/>
                    <a:pt x="301" y="290"/>
                  </a:cubicBezTo>
                  <a:cubicBezTo>
                    <a:pt x="300" y="292"/>
                    <a:pt x="299" y="294"/>
                    <a:pt x="297" y="296"/>
                  </a:cubicBezTo>
                  <a:cubicBezTo>
                    <a:pt x="292" y="302"/>
                    <a:pt x="287" y="303"/>
                    <a:pt x="284" y="303"/>
                  </a:cubicBezTo>
                  <a:cubicBezTo>
                    <a:pt x="280" y="303"/>
                    <a:pt x="277" y="302"/>
                    <a:pt x="275" y="299"/>
                  </a:cubicBezTo>
                  <a:cubicBezTo>
                    <a:pt x="274" y="298"/>
                    <a:pt x="273" y="297"/>
                    <a:pt x="273" y="295"/>
                  </a:cubicBezTo>
                  <a:cubicBezTo>
                    <a:pt x="274" y="295"/>
                    <a:pt x="274" y="295"/>
                    <a:pt x="275" y="295"/>
                  </a:cubicBezTo>
                  <a:close/>
                  <a:moveTo>
                    <a:pt x="196" y="231"/>
                  </a:moveTo>
                  <a:cubicBezTo>
                    <a:pt x="197" y="230"/>
                    <a:pt x="198" y="229"/>
                    <a:pt x="199" y="229"/>
                  </a:cubicBezTo>
                  <a:cubicBezTo>
                    <a:pt x="200" y="229"/>
                    <a:pt x="200" y="228"/>
                    <a:pt x="200" y="228"/>
                  </a:cubicBezTo>
                  <a:cubicBezTo>
                    <a:pt x="201" y="227"/>
                    <a:pt x="201" y="225"/>
                    <a:pt x="201" y="223"/>
                  </a:cubicBezTo>
                  <a:cubicBezTo>
                    <a:pt x="201" y="221"/>
                    <a:pt x="201" y="219"/>
                    <a:pt x="202" y="217"/>
                  </a:cubicBezTo>
                  <a:cubicBezTo>
                    <a:pt x="203" y="216"/>
                    <a:pt x="204" y="216"/>
                    <a:pt x="206" y="215"/>
                  </a:cubicBezTo>
                  <a:cubicBezTo>
                    <a:pt x="208" y="214"/>
                    <a:pt x="210" y="213"/>
                    <a:pt x="211" y="212"/>
                  </a:cubicBezTo>
                  <a:cubicBezTo>
                    <a:pt x="213" y="209"/>
                    <a:pt x="213" y="207"/>
                    <a:pt x="213" y="204"/>
                  </a:cubicBezTo>
                  <a:cubicBezTo>
                    <a:pt x="213" y="202"/>
                    <a:pt x="214" y="200"/>
                    <a:pt x="215" y="199"/>
                  </a:cubicBezTo>
                  <a:cubicBezTo>
                    <a:pt x="215" y="198"/>
                    <a:pt x="215" y="198"/>
                    <a:pt x="215" y="198"/>
                  </a:cubicBezTo>
                  <a:cubicBezTo>
                    <a:pt x="217" y="196"/>
                    <a:pt x="219" y="196"/>
                    <a:pt x="222" y="196"/>
                  </a:cubicBezTo>
                  <a:cubicBezTo>
                    <a:pt x="224" y="196"/>
                    <a:pt x="226" y="195"/>
                    <a:pt x="227" y="195"/>
                  </a:cubicBezTo>
                  <a:cubicBezTo>
                    <a:pt x="228" y="195"/>
                    <a:pt x="229" y="194"/>
                    <a:pt x="230" y="194"/>
                  </a:cubicBezTo>
                  <a:cubicBezTo>
                    <a:pt x="231" y="193"/>
                    <a:pt x="231" y="193"/>
                    <a:pt x="232" y="193"/>
                  </a:cubicBezTo>
                  <a:cubicBezTo>
                    <a:pt x="234" y="193"/>
                    <a:pt x="234" y="193"/>
                    <a:pt x="235" y="195"/>
                  </a:cubicBezTo>
                  <a:cubicBezTo>
                    <a:pt x="236" y="195"/>
                    <a:pt x="237" y="196"/>
                    <a:pt x="238" y="197"/>
                  </a:cubicBezTo>
                  <a:cubicBezTo>
                    <a:pt x="239" y="198"/>
                    <a:pt x="240" y="198"/>
                    <a:pt x="242" y="198"/>
                  </a:cubicBezTo>
                  <a:cubicBezTo>
                    <a:pt x="243" y="198"/>
                    <a:pt x="244" y="198"/>
                    <a:pt x="245" y="198"/>
                  </a:cubicBezTo>
                  <a:cubicBezTo>
                    <a:pt x="245" y="198"/>
                    <a:pt x="245" y="200"/>
                    <a:pt x="245" y="200"/>
                  </a:cubicBezTo>
                  <a:cubicBezTo>
                    <a:pt x="245" y="202"/>
                    <a:pt x="244" y="203"/>
                    <a:pt x="245" y="204"/>
                  </a:cubicBezTo>
                  <a:cubicBezTo>
                    <a:pt x="246" y="205"/>
                    <a:pt x="246" y="206"/>
                    <a:pt x="247" y="207"/>
                  </a:cubicBezTo>
                  <a:cubicBezTo>
                    <a:pt x="249" y="209"/>
                    <a:pt x="250" y="210"/>
                    <a:pt x="249" y="212"/>
                  </a:cubicBezTo>
                  <a:cubicBezTo>
                    <a:pt x="249" y="215"/>
                    <a:pt x="248" y="216"/>
                    <a:pt x="246" y="218"/>
                  </a:cubicBezTo>
                  <a:cubicBezTo>
                    <a:pt x="244" y="219"/>
                    <a:pt x="243" y="221"/>
                    <a:pt x="241" y="223"/>
                  </a:cubicBezTo>
                  <a:cubicBezTo>
                    <a:pt x="240" y="227"/>
                    <a:pt x="240" y="227"/>
                    <a:pt x="240" y="227"/>
                  </a:cubicBezTo>
                  <a:cubicBezTo>
                    <a:pt x="238" y="237"/>
                    <a:pt x="235" y="247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29" y="255"/>
                    <a:pt x="229" y="256"/>
                    <a:pt x="228" y="256"/>
                  </a:cubicBezTo>
                  <a:cubicBezTo>
                    <a:pt x="228" y="256"/>
                    <a:pt x="228" y="257"/>
                    <a:pt x="227" y="257"/>
                  </a:cubicBezTo>
                  <a:cubicBezTo>
                    <a:pt x="226" y="257"/>
                    <a:pt x="225" y="256"/>
                    <a:pt x="224" y="256"/>
                  </a:cubicBezTo>
                  <a:cubicBezTo>
                    <a:pt x="223" y="255"/>
                    <a:pt x="222" y="255"/>
                    <a:pt x="221" y="255"/>
                  </a:cubicBezTo>
                  <a:cubicBezTo>
                    <a:pt x="221" y="255"/>
                    <a:pt x="221" y="255"/>
                    <a:pt x="221" y="255"/>
                  </a:cubicBezTo>
                  <a:cubicBezTo>
                    <a:pt x="219" y="255"/>
                    <a:pt x="216" y="256"/>
                    <a:pt x="214" y="257"/>
                  </a:cubicBezTo>
                  <a:cubicBezTo>
                    <a:pt x="212" y="258"/>
                    <a:pt x="210" y="259"/>
                    <a:pt x="208" y="259"/>
                  </a:cubicBezTo>
                  <a:cubicBezTo>
                    <a:pt x="208" y="259"/>
                    <a:pt x="207" y="258"/>
                    <a:pt x="206" y="258"/>
                  </a:cubicBezTo>
                  <a:cubicBezTo>
                    <a:pt x="204" y="257"/>
                    <a:pt x="204" y="256"/>
                    <a:pt x="204" y="253"/>
                  </a:cubicBezTo>
                  <a:cubicBezTo>
                    <a:pt x="204" y="251"/>
                    <a:pt x="203" y="248"/>
                    <a:pt x="202" y="246"/>
                  </a:cubicBezTo>
                  <a:cubicBezTo>
                    <a:pt x="200" y="244"/>
                    <a:pt x="197" y="244"/>
                    <a:pt x="194" y="244"/>
                  </a:cubicBezTo>
                  <a:cubicBezTo>
                    <a:pt x="190" y="244"/>
                    <a:pt x="188" y="244"/>
                    <a:pt x="187" y="242"/>
                  </a:cubicBezTo>
                  <a:cubicBezTo>
                    <a:pt x="187" y="236"/>
                    <a:pt x="192" y="233"/>
                    <a:pt x="196" y="23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101"/>
            <p:cNvSpPr>
              <a:spLocks/>
            </p:cNvSpPr>
            <p:nvPr userDrawn="1"/>
          </p:nvSpPr>
          <p:spPr bwMode="auto">
            <a:xfrm>
              <a:off x="4292600" y="10818499"/>
              <a:ext cx="38100" cy="61913"/>
            </a:xfrm>
            <a:custGeom>
              <a:avLst/>
              <a:gdLst>
                <a:gd name="T0" fmla="*/ 2 w 10"/>
                <a:gd name="T1" fmla="*/ 16 h 16"/>
                <a:gd name="T2" fmla="*/ 2 w 10"/>
                <a:gd name="T3" fmla="*/ 16 h 16"/>
                <a:gd name="T4" fmla="*/ 4 w 10"/>
                <a:gd name="T5" fmla="*/ 16 h 16"/>
                <a:gd name="T6" fmla="*/ 8 w 10"/>
                <a:gd name="T7" fmla="*/ 13 h 16"/>
                <a:gd name="T8" fmla="*/ 9 w 10"/>
                <a:gd name="T9" fmla="*/ 8 h 16"/>
                <a:gd name="T10" fmla="*/ 9 w 10"/>
                <a:gd name="T11" fmla="*/ 3 h 16"/>
                <a:gd name="T12" fmla="*/ 5 w 10"/>
                <a:gd name="T13" fmla="*/ 0 h 16"/>
                <a:gd name="T14" fmla="*/ 3 w 10"/>
                <a:gd name="T15" fmla="*/ 1 h 16"/>
                <a:gd name="T16" fmla="*/ 3 w 10"/>
                <a:gd name="T17" fmla="*/ 9 h 16"/>
                <a:gd name="T18" fmla="*/ 2 w 10"/>
                <a:gd name="T19" fmla="*/ 13 h 16"/>
                <a:gd name="T20" fmla="*/ 2 w 10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5" y="16"/>
                    <a:pt x="7" y="16"/>
                    <a:pt x="8" y="13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10" y="7"/>
                    <a:pt x="10" y="5"/>
                    <a:pt x="9" y="3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0" y="3"/>
                    <a:pt x="2" y="6"/>
                    <a:pt x="3" y="9"/>
                  </a:cubicBezTo>
                  <a:cubicBezTo>
                    <a:pt x="3" y="11"/>
                    <a:pt x="2" y="12"/>
                    <a:pt x="2" y="13"/>
                  </a:cubicBezTo>
                  <a:cubicBezTo>
                    <a:pt x="1" y="14"/>
                    <a:pt x="1" y="15"/>
                    <a:pt x="2" y="1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102"/>
            <p:cNvSpPr>
              <a:spLocks/>
            </p:cNvSpPr>
            <p:nvPr userDrawn="1"/>
          </p:nvSpPr>
          <p:spPr bwMode="auto">
            <a:xfrm>
              <a:off x="5208588" y="9672324"/>
              <a:ext cx="53975" cy="42863"/>
            </a:xfrm>
            <a:custGeom>
              <a:avLst/>
              <a:gdLst>
                <a:gd name="T0" fmla="*/ 0 w 14"/>
                <a:gd name="T1" fmla="*/ 5 h 11"/>
                <a:gd name="T2" fmla="*/ 1 w 14"/>
                <a:gd name="T3" fmla="*/ 6 h 11"/>
                <a:gd name="T4" fmla="*/ 2 w 14"/>
                <a:gd name="T5" fmla="*/ 8 h 11"/>
                <a:gd name="T6" fmla="*/ 3 w 14"/>
                <a:gd name="T7" fmla="*/ 8 h 11"/>
                <a:gd name="T8" fmla="*/ 3 w 14"/>
                <a:gd name="T9" fmla="*/ 9 h 11"/>
                <a:gd name="T10" fmla="*/ 4 w 14"/>
                <a:gd name="T11" fmla="*/ 9 h 11"/>
                <a:gd name="T12" fmla="*/ 7 w 14"/>
                <a:gd name="T13" fmla="*/ 10 h 11"/>
                <a:gd name="T14" fmla="*/ 8 w 14"/>
                <a:gd name="T15" fmla="*/ 10 h 11"/>
                <a:gd name="T16" fmla="*/ 10 w 14"/>
                <a:gd name="T17" fmla="*/ 11 h 11"/>
                <a:gd name="T18" fmla="*/ 11 w 14"/>
                <a:gd name="T19" fmla="*/ 11 h 11"/>
                <a:gd name="T20" fmla="*/ 11 w 14"/>
                <a:gd name="T21" fmla="*/ 10 h 11"/>
                <a:gd name="T22" fmla="*/ 12 w 14"/>
                <a:gd name="T23" fmla="*/ 10 h 11"/>
                <a:gd name="T24" fmla="*/ 12 w 14"/>
                <a:gd name="T25" fmla="*/ 10 h 11"/>
                <a:gd name="T26" fmla="*/ 13 w 14"/>
                <a:gd name="T27" fmla="*/ 9 h 11"/>
                <a:gd name="T28" fmla="*/ 14 w 14"/>
                <a:gd name="T29" fmla="*/ 8 h 11"/>
                <a:gd name="T30" fmla="*/ 14 w 14"/>
                <a:gd name="T31" fmla="*/ 8 h 11"/>
                <a:gd name="T32" fmla="*/ 14 w 14"/>
                <a:gd name="T33" fmla="*/ 7 h 11"/>
                <a:gd name="T34" fmla="*/ 13 w 14"/>
                <a:gd name="T35" fmla="*/ 6 h 11"/>
                <a:gd name="T36" fmla="*/ 13 w 14"/>
                <a:gd name="T37" fmla="*/ 4 h 11"/>
                <a:gd name="T38" fmla="*/ 13 w 14"/>
                <a:gd name="T39" fmla="*/ 3 h 11"/>
                <a:gd name="T40" fmla="*/ 12 w 14"/>
                <a:gd name="T41" fmla="*/ 3 h 11"/>
                <a:gd name="T42" fmla="*/ 11 w 14"/>
                <a:gd name="T43" fmla="*/ 2 h 11"/>
                <a:gd name="T44" fmla="*/ 9 w 14"/>
                <a:gd name="T45" fmla="*/ 0 h 11"/>
                <a:gd name="T46" fmla="*/ 8 w 14"/>
                <a:gd name="T47" fmla="*/ 0 h 11"/>
                <a:gd name="T48" fmla="*/ 4 w 14"/>
                <a:gd name="T49" fmla="*/ 0 h 11"/>
                <a:gd name="T50" fmla="*/ 2 w 14"/>
                <a:gd name="T51" fmla="*/ 0 h 11"/>
                <a:gd name="T52" fmla="*/ 1 w 14"/>
                <a:gd name="T53" fmla="*/ 0 h 11"/>
                <a:gd name="T54" fmla="*/ 0 w 14"/>
                <a:gd name="T55" fmla="*/ 2 h 11"/>
                <a:gd name="T56" fmla="*/ 0 w 14"/>
                <a:gd name="T57" fmla="*/ 3 h 11"/>
                <a:gd name="T58" fmla="*/ 0 w 14"/>
                <a:gd name="T59" fmla="*/ 4 h 11"/>
                <a:gd name="T60" fmla="*/ 0 w 14"/>
                <a:gd name="T61" fmla="*/ 4 h 11"/>
                <a:gd name="T62" fmla="*/ 0 w 14"/>
                <a:gd name="T63" fmla="*/ 5 h 11"/>
                <a:gd name="T64" fmla="*/ 0 w 14"/>
                <a:gd name="T6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1">
                  <a:moveTo>
                    <a:pt x="0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3" y="3"/>
                    <a:pt x="12" y="3"/>
                    <a:pt x="12" y="3"/>
                  </a:cubicBezTo>
                  <a:cubicBezTo>
                    <a:pt x="12" y="3"/>
                    <a:pt x="12" y="3"/>
                    <a:pt x="11" y="2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103"/>
            <p:cNvSpPr>
              <a:spLocks/>
            </p:cNvSpPr>
            <p:nvPr userDrawn="1"/>
          </p:nvSpPr>
          <p:spPr bwMode="auto">
            <a:xfrm>
              <a:off x="5146675" y="9478649"/>
              <a:ext cx="196850" cy="163513"/>
            </a:xfrm>
            <a:custGeom>
              <a:avLst/>
              <a:gdLst>
                <a:gd name="T0" fmla="*/ 3 w 51"/>
                <a:gd name="T1" fmla="*/ 8 h 42"/>
                <a:gd name="T2" fmla="*/ 7 w 51"/>
                <a:gd name="T3" fmla="*/ 18 h 42"/>
                <a:gd name="T4" fmla="*/ 11 w 51"/>
                <a:gd name="T5" fmla="*/ 19 h 42"/>
                <a:gd name="T6" fmla="*/ 13 w 51"/>
                <a:gd name="T7" fmla="*/ 19 h 42"/>
                <a:gd name="T8" fmla="*/ 17 w 51"/>
                <a:gd name="T9" fmla="*/ 17 h 42"/>
                <a:gd name="T10" fmla="*/ 18 w 51"/>
                <a:gd name="T11" fmla="*/ 17 h 42"/>
                <a:gd name="T12" fmla="*/ 22 w 51"/>
                <a:gd name="T13" fmla="*/ 19 h 42"/>
                <a:gd name="T14" fmla="*/ 26 w 51"/>
                <a:gd name="T15" fmla="*/ 18 h 42"/>
                <a:gd name="T16" fmla="*/ 28 w 51"/>
                <a:gd name="T17" fmla="*/ 23 h 42"/>
                <a:gd name="T18" fmla="*/ 31 w 51"/>
                <a:gd name="T19" fmla="*/ 24 h 42"/>
                <a:gd name="T20" fmla="*/ 34 w 51"/>
                <a:gd name="T21" fmla="*/ 22 h 42"/>
                <a:gd name="T22" fmla="*/ 31 w 51"/>
                <a:gd name="T23" fmla="*/ 26 h 42"/>
                <a:gd name="T24" fmla="*/ 26 w 51"/>
                <a:gd name="T25" fmla="*/ 25 h 42"/>
                <a:gd name="T26" fmla="*/ 20 w 51"/>
                <a:gd name="T27" fmla="*/ 22 h 42"/>
                <a:gd name="T28" fmla="*/ 17 w 51"/>
                <a:gd name="T29" fmla="*/ 23 h 42"/>
                <a:gd name="T30" fmla="*/ 9 w 51"/>
                <a:gd name="T31" fmla="*/ 23 h 42"/>
                <a:gd name="T32" fmla="*/ 5 w 51"/>
                <a:gd name="T33" fmla="*/ 25 h 42"/>
                <a:gd name="T34" fmla="*/ 5 w 51"/>
                <a:gd name="T35" fmla="*/ 26 h 42"/>
                <a:gd name="T36" fmla="*/ 5 w 51"/>
                <a:gd name="T37" fmla="*/ 29 h 42"/>
                <a:gd name="T38" fmla="*/ 4 w 51"/>
                <a:gd name="T39" fmla="*/ 33 h 42"/>
                <a:gd name="T40" fmla="*/ 4 w 51"/>
                <a:gd name="T41" fmla="*/ 36 h 42"/>
                <a:gd name="T42" fmla="*/ 6 w 51"/>
                <a:gd name="T43" fmla="*/ 38 h 42"/>
                <a:gd name="T44" fmla="*/ 8 w 51"/>
                <a:gd name="T45" fmla="*/ 39 h 42"/>
                <a:gd name="T46" fmla="*/ 15 w 51"/>
                <a:gd name="T47" fmla="*/ 39 h 42"/>
                <a:gd name="T48" fmla="*/ 20 w 51"/>
                <a:gd name="T49" fmla="*/ 36 h 42"/>
                <a:gd name="T50" fmla="*/ 24 w 51"/>
                <a:gd name="T51" fmla="*/ 37 h 42"/>
                <a:gd name="T52" fmla="*/ 34 w 51"/>
                <a:gd name="T53" fmla="*/ 41 h 42"/>
                <a:gd name="T54" fmla="*/ 41 w 51"/>
                <a:gd name="T55" fmla="*/ 42 h 42"/>
                <a:gd name="T56" fmla="*/ 45 w 51"/>
                <a:gd name="T57" fmla="*/ 41 h 42"/>
                <a:gd name="T58" fmla="*/ 49 w 51"/>
                <a:gd name="T59" fmla="*/ 38 h 42"/>
                <a:gd name="T60" fmla="*/ 50 w 51"/>
                <a:gd name="T61" fmla="*/ 36 h 42"/>
                <a:gd name="T62" fmla="*/ 48 w 51"/>
                <a:gd name="T63" fmla="*/ 29 h 42"/>
                <a:gd name="T64" fmla="*/ 46 w 51"/>
                <a:gd name="T65" fmla="*/ 22 h 42"/>
                <a:gd name="T66" fmla="*/ 44 w 51"/>
                <a:gd name="T67" fmla="*/ 20 h 42"/>
                <a:gd name="T68" fmla="*/ 41 w 51"/>
                <a:gd name="T69" fmla="*/ 18 h 42"/>
                <a:gd name="T70" fmla="*/ 39 w 51"/>
                <a:gd name="T71" fmla="*/ 18 h 42"/>
                <a:gd name="T72" fmla="*/ 37 w 51"/>
                <a:gd name="T73" fmla="*/ 19 h 42"/>
                <a:gd name="T74" fmla="*/ 35 w 51"/>
                <a:gd name="T75" fmla="*/ 21 h 42"/>
                <a:gd name="T76" fmla="*/ 36 w 51"/>
                <a:gd name="T77" fmla="*/ 18 h 42"/>
                <a:gd name="T78" fmla="*/ 35 w 51"/>
                <a:gd name="T79" fmla="*/ 16 h 42"/>
                <a:gd name="T80" fmla="*/ 35 w 51"/>
                <a:gd name="T81" fmla="*/ 14 h 42"/>
                <a:gd name="T82" fmla="*/ 32 w 51"/>
                <a:gd name="T83" fmla="*/ 11 h 42"/>
                <a:gd name="T84" fmla="*/ 29 w 51"/>
                <a:gd name="T85" fmla="*/ 9 h 42"/>
                <a:gd name="T86" fmla="*/ 20 w 51"/>
                <a:gd name="T87" fmla="*/ 6 h 42"/>
                <a:gd name="T88" fmla="*/ 10 w 51"/>
                <a:gd name="T89" fmla="*/ 1 h 42"/>
                <a:gd name="T90" fmla="*/ 5 w 51"/>
                <a:gd name="T91" fmla="*/ 0 h 42"/>
                <a:gd name="T92" fmla="*/ 3 w 51"/>
                <a:gd name="T93" fmla="*/ 1 h 42"/>
                <a:gd name="T94" fmla="*/ 1 w 51"/>
                <a:gd name="T9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" h="42">
                  <a:moveTo>
                    <a:pt x="1" y="6"/>
                  </a:moveTo>
                  <a:cubicBezTo>
                    <a:pt x="1" y="6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10"/>
                    <a:pt x="5" y="11"/>
                  </a:cubicBezTo>
                  <a:cubicBezTo>
                    <a:pt x="6" y="13"/>
                    <a:pt x="7" y="15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19" y="17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3" y="19"/>
                  </a:cubicBezTo>
                  <a:cubicBezTo>
                    <a:pt x="23" y="19"/>
                    <a:pt x="24" y="19"/>
                    <a:pt x="24" y="19"/>
                  </a:cubicBezTo>
                  <a:cubicBezTo>
                    <a:pt x="25" y="19"/>
                    <a:pt x="25" y="19"/>
                    <a:pt x="26" y="18"/>
                  </a:cubicBezTo>
                  <a:cubicBezTo>
                    <a:pt x="26" y="19"/>
                    <a:pt x="26" y="19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2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3"/>
                    <a:pt x="30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2" y="23"/>
                  </a:cubicBezTo>
                  <a:cubicBezTo>
                    <a:pt x="32" y="23"/>
                    <a:pt x="32" y="23"/>
                    <a:pt x="33" y="23"/>
                  </a:cubicBezTo>
                  <a:cubicBezTo>
                    <a:pt x="33" y="23"/>
                    <a:pt x="33" y="23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3" y="23"/>
                    <a:pt x="33" y="23"/>
                  </a:cubicBezTo>
                  <a:cubicBezTo>
                    <a:pt x="32" y="24"/>
                    <a:pt x="31" y="25"/>
                    <a:pt x="31" y="26"/>
                  </a:cubicBezTo>
                  <a:cubicBezTo>
                    <a:pt x="30" y="27"/>
                    <a:pt x="29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6"/>
                    <a:pt x="26" y="26"/>
                    <a:pt x="26" y="25"/>
                  </a:cubicBezTo>
                  <a:cubicBezTo>
                    <a:pt x="25" y="24"/>
                    <a:pt x="24" y="23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1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19" y="22"/>
                    <a:pt x="19" y="22"/>
                  </a:cubicBezTo>
                  <a:cubicBezTo>
                    <a:pt x="18" y="22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4" y="23"/>
                    <a:pt x="13" y="23"/>
                    <a:pt x="11" y="23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7" y="24"/>
                    <a:pt x="6" y="24"/>
                  </a:cubicBezTo>
                  <a:cubicBezTo>
                    <a:pt x="6" y="24"/>
                    <a:pt x="6" y="24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9"/>
                    <a:pt x="5" y="30"/>
                    <a:pt x="5" y="31"/>
                  </a:cubicBezTo>
                  <a:cubicBezTo>
                    <a:pt x="5" y="31"/>
                    <a:pt x="5" y="31"/>
                    <a:pt x="5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4" y="33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9"/>
                    <a:pt x="7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9"/>
                    <a:pt x="9" y="39"/>
                    <a:pt x="10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6"/>
                    <a:pt x="20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2" y="36"/>
                    <a:pt x="23" y="37"/>
                    <a:pt x="24" y="37"/>
                  </a:cubicBezTo>
                  <a:cubicBezTo>
                    <a:pt x="25" y="38"/>
                    <a:pt x="26" y="38"/>
                    <a:pt x="27" y="39"/>
                  </a:cubicBezTo>
                  <a:cubicBezTo>
                    <a:pt x="29" y="40"/>
                    <a:pt x="30" y="40"/>
                    <a:pt x="31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2"/>
                    <a:pt x="35" y="42"/>
                    <a:pt x="35" y="42"/>
                  </a:cubicBezTo>
                  <a:cubicBezTo>
                    <a:pt x="35" y="42"/>
                    <a:pt x="36" y="42"/>
                    <a:pt x="37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5"/>
                    <a:pt x="51" y="35"/>
                    <a:pt x="51" y="34"/>
                  </a:cubicBezTo>
                  <a:cubicBezTo>
                    <a:pt x="51" y="34"/>
                    <a:pt x="50" y="34"/>
                    <a:pt x="50" y="33"/>
                  </a:cubicBezTo>
                  <a:cubicBezTo>
                    <a:pt x="50" y="32"/>
                    <a:pt x="49" y="31"/>
                    <a:pt x="48" y="29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28"/>
                    <a:pt x="47" y="27"/>
                    <a:pt x="47" y="27"/>
                  </a:cubicBezTo>
                  <a:cubicBezTo>
                    <a:pt x="47" y="25"/>
                    <a:pt x="46" y="24"/>
                    <a:pt x="46" y="22"/>
                  </a:cubicBezTo>
                  <a:cubicBezTo>
                    <a:pt x="46" y="22"/>
                    <a:pt x="45" y="21"/>
                    <a:pt x="45" y="21"/>
                  </a:cubicBezTo>
                  <a:cubicBezTo>
                    <a:pt x="45" y="21"/>
                    <a:pt x="45" y="21"/>
                    <a:pt x="45" y="20"/>
                  </a:cubicBezTo>
                  <a:cubicBezTo>
                    <a:pt x="45" y="20"/>
                    <a:pt x="44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8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19"/>
                    <a:pt x="36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0" y="10"/>
                    <a:pt x="30" y="9"/>
                  </a:cubicBezTo>
                  <a:cubicBezTo>
                    <a:pt x="30" y="9"/>
                    <a:pt x="29" y="9"/>
                    <a:pt x="29" y="9"/>
                  </a:cubicBezTo>
                  <a:cubicBezTo>
                    <a:pt x="28" y="8"/>
                    <a:pt x="27" y="8"/>
                    <a:pt x="27" y="8"/>
                  </a:cubicBezTo>
                  <a:cubicBezTo>
                    <a:pt x="25" y="7"/>
                    <a:pt x="23" y="7"/>
                    <a:pt x="22" y="7"/>
                  </a:cubicBezTo>
                  <a:cubicBezTo>
                    <a:pt x="21" y="6"/>
                    <a:pt x="21" y="6"/>
                    <a:pt x="20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4"/>
                    <a:pt x="14" y="3"/>
                    <a:pt x="12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104"/>
            <p:cNvSpPr>
              <a:spLocks/>
            </p:cNvSpPr>
            <p:nvPr userDrawn="1"/>
          </p:nvSpPr>
          <p:spPr bwMode="auto">
            <a:xfrm>
              <a:off x="4621213" y="10412099"/>
              <a:ext cx="873125" cy="304800"/>
            </a:xfrm>
            <a:custGeom>
              <a:avLst/>
              <a:gdLst>
                <a:gd name="T0" fmla="*/ 16 w 226"/>
                <a:gd name="T1" fmla="*/ 77 h 79"/>
                <a:gd name="T2" fmla="*/ 28 w 226"/>
                <a:gd name="T3" fmla="*/ 71 h 79"/>
                <a:gd name="T4" fmla="*/ 33 w 226"/>
                <a:gd name="T5" fmla="*/ 71 h 79"/>
                <a:gd name="T6" fmla="*/ 35 w 226"/>
                <a:gd name="T7" fmla="*/ 71 h 79"/>
                <a:gd name="T8" fmla="*/ 41 w 226"/>
                <a:gd name="T9" fmla="*/ 66 h 79"/>
                <a:gd name="T10" fmla="*/ 42 w 226"/>
                <a:gd name="T11" fmla="*/ 67 h 79"/>
                <a:gd name="T12" fmla="*/ 58 w 226"/>
                <a:gd name="T13" fmla="*/ 63 h 79"/>
                <a:gd name="T14" fmla="*/ 69 w 226"/>
                <a:gd name="T15" fmla="*/ 49 h 79"/>
                <a:gd name="T16" fmla="*/ 74 w 226"/>
                <a:gd name="T17" fmla="*/ 53 h 79"/>
                <a:gd name="T18" fmla="*/ 81 w 226"/>
                <a:gd name="T19" fmla="*/ 48 h 79"/>
                <a:gd name="T20" fmla="*/ 85 w 226"/>
                <a:gd name="T21" fmla="*/ 52 h 79"/>
                <a:gd name="T22" fmla="*/ 98 w 226"/>
                <a:gd name="T23" fmla="*/ 44 h 79"/>
                <a:gd name="T24" fmla="*/ 103 w 226"/>
                <a:gd name="T25" fmla="*/ 43 h 79"/>
                <a:gd name="T26" fmla="*/ 115 w 226"/>
                <a:gd name="T27" fmla="*/ 40 h 79"/>
                <a:gd name="T28" fmla="*/ 120 w 226"/>
                <a:gd name="T29" fmla="*/ 44 h 79"/>
                <a:gd name="T30" fmla="*/ 138 w 226"/>
                <a:gd name="T31" fmla="*/ 40 h 79"/>
                <a:gd name="T32" fmla="*/ 164 w 226"/>
                <a:gd name="T33" fmla="*/ 44 h 79"/>
                <a:gd name="T34" fmla="*/ 175 w 226"/>
                <a:gd name="T35" fmla="*/ 40 h 79"/>
                <a:gd name="T36" fmla="*/ 195 w 226"/>
                <a:gd name="T37" fmla="*/ 39 h 79"/>
                <a:gd name="T38" fmla="*/ 212 w 226"/>
                <a:gd name="T39" fmla="*/ 39 h 79"/>
                <a:gd name="T40" fmla="*/ 205 w 226"/>
                <a:gd name="T41" fmla="*/ 9 h 79"/>
                <a:gd name="T42" fmla="*/ 182 w 226"/>
                <a:gd name="T43" fmla="*/ 15 h 79"/>
                <a:gd name="T44" fmla="*/ 167 w 226"/>
                <a:gd name="T45" fmla="*/ 11 h 79"/>
                <a:gd name="T46" fmla="*/ 156 w 226"/>
                <a:gd name="T47" fmla="*/ 12 h 79"/>
                <a:gd name="T48" fmla="*/ 142 w 226"/>
                <a:gd name="T49" fmla="*/ 0 h 79"/>
                <a:gd name="T50" fmla="*/ 127 w 226"/>
                <a:gd name="T51" fmla="*/ 5 h 79"/>
                <a:gd name="T52" fmla="*/ 123 w 226"/>
                <a:gd name="T53" fmla="*/ 5 h 79"/>
                <a:gd name="T54" fmla="*/ 108 w 226"/>
                <a:gd name="T55" fmla="*/ 1 h 79"/>
                <a:gd name="T56" fmla="*/ 97 w 226"/>
                <a:gd name="T57" fmla="*/ 5 h 79"/>
                <a:gd name="T58" fmla="*/ 92 w 226"/>
                <a:gd name="T59" fmla="*/ 5 h 79"/>
                <a:gd name="T60" fmla="*/ 82 w 226"/>
                <a:gd name="T61" fmla="*/ 11 h 79"/>
                <a:gd name="T62" fmla="*/ 75 w 226"/>
                <a:gd name="T63" fmla="*/ 8 h 79"/>
                <a:gd name="T64" fmla="*/ 66 w 226"/>
                <a:gd name="T65" fmla="*/ 10 h 79"/>
                <a:gd name="T66" fmla="*/ 58 w 226"/>
                <a:gd name="T67" fmla="*/ 15 h 79"/>
                <a:gd name="T68" fmla="*/ 57 w 226"/>
                <a:gd name="T69" fmla="*/ 18 h 79"/>
                <a:gd name="T70" fmla="*/ 53 w 226"/>
                <a:gd name="T71" fmla="*/ 24 h 79"/>
                <a:gd name="T72" fmla="*/ 42 w 226"/>
                <a:gd name="T73" fmla="*/ 26 h 79"/>
                <a:gd name="T74" fmla="*/ 40 w 226"/>
                <a:gd name="T75" fmla="*/ 29 h 79"/>
                <a:gd name="T76" fmla="*/ 30 w 226"/>
                <a:gd name="T77" fmla="*/ 35 h 79"/>
                <a:gd name="T78" fmla="*/ 30 w 226"/>
                <a:gd name="T79" fmla="*/ 40 h 79"/>
                <a:gd name="T80" fmla="*/ 20 w 226"/>
                <a:gd name="T81" fmla="*/ 35 h 79"/>
                <a:gd name="T82" fmla="*/ 10 w 226"/>
                <a:gd name="T83" fmla="*/ 39 h 79"/>
                <a:gd name="T84" fmla="*/ 1 w 226"/>
                <a:gd name="T85" fmla="*/ 38 h 79"/>
                <a:gd name="T86" fmla="*/ 7 w 226"/>
                <a:gd name="T87" fmla="*/ 50 h 79"/>
                <a:gd name="T88" fmla="*/ 4 w 226"/>
                <a:gd name="T89" fmla="*/ 5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" h="79">
                  <a:moveTo>
                    <a:pt x="9" y="66"/>
                  </a:moveTo>
                  <a:cubicBezTo>
                    <a:pt x="10" y="67"/>
                    <a:pt x="12" y="68"/>
                    <a:pt x="13" y="69"/>
                  </a:cubicBezTo>
                  <a:cubicBezTo>
                    <a:pt x="15" y="71"/>
                    <a:pt x="17" y="72"/>
                    <a:pt x="16" y="77"/>
                  </a:cubicBezTo>
                  <a:cubicBezTo>
                    <a:pt x="16" y="78"/>
                    <a:pt x="17" y="78"/>
                    <a:pt x="17" y="78"/>
                  </a:cubicBezTo>
                  <a:cubicBezTo>
                    <a:pt x="19" y="79"/>
                    <a:pt x="20" y="79"/>
                    <a:pt x="21" y="79"/>
                  </a:cubicBezTo>
                  <a:cubicBezTo>
                    <a:pt x="27" y="79"/>
                    <a:pt x="27" y="75"/>
                    <a:pt x="28" y="71"/>
                  </a:cubicBezTo>
                  <a:cubicBezTo>
                    <a:pt x="28" y="68"/>
                    <a:pt x="28" y="66"/>
                    <a:pt x="30" y="64"/>
                  </a:cubicBezTo>
                  <a:cubicBezTo>
                    <a:pt x="30" y="65"/>
                    <a:pt x="31" y="66"/>
                    <a:pt x="31" y="67"/>
                  </a:cubicBezTo>
                  <a:cubicBezTo>
                    <a:pt x="31" y="68"/>
                    <a:pt x="32" y="70"/>
                    <a:pt x="33" y="71"/>
                  </a:cubicBezTo>
                  <a:cubicBezTo>
                    <a:pt x="33" y="72"/>
                    <a:pt x="33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2"/>
                    <a:pt x="34" y="72"/>
                    <a:pt x="35" y="71"/>
                  </a:cubicBezTo>
                  <a:cubicBezTo>
                    <a:pt x="36" y="69"/>
                    <a:pt x="37" y="66"/>
                    <a:pt x="38" y="64"/>
                  </a:cubicBezTo>
                  <a:cubicBezTo>
                    <a:pt x="38" y="63"/>
                    <a:pt x="38" y="62"/>
                    <a:pt x="38" y="62"/>
                  </a:cubicBezTo>
                  <a:cubicBezTo>
                    <a:pt x="39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7" y="65"/>
                    <a:pt x="50" y="60"/>
                    <a:pt x="51" y="55"/>
                  </a:cubicBezTo>
                  <a:cubicBezTo>
                    <a:pt x="51" y="55"/>
                    <a:pt x="52" y="55"/>
                    <a:pt x="52" y="56"/>
                  </a:cubicBezTo>
                  <a:cubicBezTo>
                    <a:pt x="53" y="59"/>
                    <a:pt x="55" y="62"/>
                    <a:pt x="58" y="63"/>
                  </a:cubicBezTo>
                  <a:cubicBezTo>
                    <a:pt x="58" y="63"/>
                    <a:pt x="58" y="63"/>
                    <a:pt x="59" y="63"/>
                  </a:cubicBezTo>
                  <a:cubicBezTo>
                    <a:pt x="59" y="63"/>
                    <a:pt x="59" y="63"/>
                    <a:pt x="59" y="62"/>
                  </a:cubicBezTo>
                  <a:cubicBezTo>
                    <a:pt x="66" y="59"/>
                    <a:pt x="68" y="53"/>
                    <a:pt x="69" y="49"/>
                  </a:cubicBezTo>
                  <a:cubicBezTo>
                    <a:pt x="69" y="47"/>
                    <a:pt x="70" y="46"/>
                    <a:pt x="71" y="46"/>
                  </a:cubicBezTo>
                  <a:cubicBezTo>
                    <a:pt x="70" y="47"/>
                    <a:pt x="70" y="50"/>
                    <a:pt x="71" y="52"/>
                  </a:cubicBezTo>
                  <a:cubicBezTo>
                    <a:pt x="71" y="53"/>
                    <a:pt x="72" y="53"/>
                    <a:pt x="74" y="53"/>
                  </a:cubicBezTo>
                  <a:cubicBezTo>
                    <a:pt x="78" y="53"/>
                    <a:pt x="80" y="49"/>
                    <a:pt x="81" y="4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2" y="47"/>
                    <a:pt x="81" y="48"/>
                    <a:pt x="81" y="48"/>
                  </a:cubicBezTo>
                  <a:cubicBezTo>
                    <a:pt x="81" y="49"/>
                    <a:pt x="81" y="50"/>
                    <a:pt x="81" y="51"/>
                  </a:cubicBezTo>
                  <a:cubicBezTo>
                    <a:pt x="81" y="52"/>
                    <a:pt x="82" y="52"/>
                    <a:pt x="82" y="52"/>
                  </a:cubicBezTo>
                  <a:cubicBezTo>
                    <a:pt x="83" y="52"/>
                    <a:pt x="84" y="52"/>
                    <a:pt x="85" y="52"/>
                  </a:cubicBezTo>
                  <a:cubicBezTo>
                    <a:pt x="90" y="52"/>
                    <a:pt x="96" y="51"/>
                    <a:pt x="99" y="49"/>
                  </a:cubicBezTo>
                  <a:cubicBezTo>
                    <a:pt x="99" y="49"/>
                    <a:pt x="99" y="49"/>
                    <a:pt x="99" y="48"/>
                  </a:cubicBezTo>
                  <a:cubicBezTo>
                    <a:pt x="100" y="46"/>
                    <a:pt x="99" y="45"/>
                    <a:pt x="98" y="44"/>
                  </a:cubicBezTo>
                  <a:cubicBezTo>
                    <a:pt x="98" y="44"/>
                    <a:pt x="97" y="43"/>
                    <a:pt x="97" y="43"/>
                  </a:cubicBezTo>
                  <a:cubicBezTo>
                    <a:pt x="98" y="42"/>
                    <a:pt x="99" y="42"/>
                    <a:pt x="100" y="42"/>
                  </a:cubicBezTo>
                  <a:cubicBezTo>
                    <a:pt x="101" y="42"/>
                    <a:pt x="102" y="43"/>
                    <a:pt x="103" y="43"/>
                  </a:cubicBezTo>
                  <a:cubicBezTo>
                    <a:pt x="104" y="44"/>
                    <a:pt x="104" y="44"/>
                    <a:pt x="105" y="44"/>
                  </a:cubicBezTo>
                  <a:cubicBezTo>
                    <a:pt x="106" y="44"/>
                    <a:pt x="106" y="44"/>
                    <a:pt x="106" y="44"/>
                  </a:cubicBezTo>
                  <a:cubicBezTo>
                    <a:pt x="110" y="41"/>
                    <a:pt x="113" y="40"/>
                    <a:pt x="115" y="40"/>
                  </a:cubicBezTo>
                  <a:cubicBezTo>
                    <a:pt x="116" y="40"/>
                    <a:pt x="116" y="40"/>
                    <a:pt x="117" y="41"/>
                  </a:cubicBezTo>
                  <a:cubicBezTo>
                    <a:pt x="118" y="42"/>
                    <a:pt x="118" y="44"/>
                    <a:pt x="120" y="44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23" y="43"/>
                    <a:pt x="125" y="42"/>
                    <a:pt x="126" y="41"/>
                  </a:cubicBezTo>
                  <a:cubicBezTo>
                    <a:pt x="128" y="40"/>
                    <a:pt x="129" y="39"/>
                    <a:pt x="131" y="38"/>
                  </a:cubicBezTo>
                  <a:cubicBezTo>
                    <a:pt x="134" y="39"/>
                    <a:pt x="136" y="40"/>
                    <a:pt x="138" y="40"/>
                  </a:cubicBezTo>
                  <a:cubicBezTo>
                    <a:pt x="141" y="40"/>
                    <a:pt x="143" y="39"/>
                    <a:pt x="145" y="38"/>
                  </a:cubicBezTo>
                  <a:cubicBezTo>
                    <a:pt x="147" y="38"/>
                    <a:pt x="148" y="37"/>
                    <a:pt x="150" y="37"/>
                  </a:cubicBezTo>
                  <a:cubicBezTo>
                    <a:pt x="156" y="42"/>
                    <a:pt x="160" y="44"/>
                    <a:pt x="164" y="44"/>
                  </a:cubicBezTo>
                  <a:cubicBezTo>
                    <a:pt x="167" y="44"/>
                    <a:pt x="168" y="43"/>
                    <a:pt x="170" y="42"/>
                  </a:cubicBezTo>
                  <a:cubicBezTo>
                    <a:pt x="171" y="41"/>
                    <a:pt x="172" y="40"/>
                    <a:pt x="174" y="40"/>
                  </a:cubicBezTo>
                  <a:cubicBezTo>
                    <a:pt x="175" y="40"/>
                    <a:pt x="175" y="40"/>
                    <a:pt x="175" y="40"/>
                  </a:cubicBezTo>
                  <a:cubicBezTo>
                    <a:pt x="179" y="42"/>
                    <a:pt x="182" y="44"/>
                    <a:pt x="184" y="44"/>
                  </a:cubicBezTo>
                  <a:cubicBezTo>
                    <a:pt x="187" y="44"/>
                    <a:pt x="188" y="42"/>
                    <a:pt x="190" y="41"/>
                  </a:cubicBezTo>
                  <a:cubicBezTo>
                    <a:pt x="191" y="40"/>
                    <a:pt x="193" y="39"/>
                    <a:pt x="195" y="39"/>
                  </a:cubicBezTo>
                  <a:cubicBezTo>
                    <a:pt x="198" y="39"/>
                    <a:pt x="200" y="39"/>
                    <a:pt x="202" y="39"/>
                  </a:cubicBezTo>
                  <a:cubicBezTo>
                    <a:pt x="203" y="40"/>
                    <a:pt x="205" y="40"/>
                    <a:pt x="206" y="40"/>
                  </a:cubicBezTo>
                  <a:cubicBezTo>
                    <a:pt x="208" y="40"/>
                    <a:pt x="210" y="40"/>
                    <a:pt x="212" y="39"/>
                  </a:cubicBezTo>
                  <a:cubicBezTo>
                    <a:pt x="222" y="30"/>
                    <a:pt x="226" y="23"/>
                    <a:pt x="225" y="18"/>
                  </a:cubicBezTo>
                  <a:cubicBezTo>
                    <a:pt x="225" y="16"/>
                    <a:pt x="223" y="14"/>
                    <a:pt x="219" y="12"/>
                  </a:cubicBezTo>
                  <a:cubicBezTo>
                    <a:pt x="214" y="10"/>
                    <a:pt x="209" y="9"/>
                    <a:pt x="205" y="9"/>
                  </a:cubicBezTo>
                  <a:cubicBezTo>
                    <a:pt x="198" y="9"/>
                    <a:pt x="196" y="12"/>
                    <a:pt x="194" y="14"/>
                  </a:cubicBezTo>
                  <a:cubicBezTo>
                    <a:pt x="193" y="15"/>
                    <a:pt x="192" y="16"/>
                    <a:pt x="192" y="16"/>
                  </a:cubicBezTo>
                  <a:cubicBezTo>
                    <a:pt x="188" y="15"/>
                    <a:pt x="185" y="15"/>
                    <a:pt x="182" y="15"/>
                  </a:cubicBezTo>
                  <a:cubicBezTo>
                    <a:pt x="180" y="15"/>
                    <a:pt x="178" y="15"/>
                    <a:pt x="177" y="15"/>
                  </a:cubicBezTo>
                  <a:cubicBezTo>
                    <a:pt x="175" y="15"/>
                    <a:pt x="174" y="14"/>
                    <a:pt x="172" y="13"/>
                  </a:cubicBezTo>
                  <a:cubicBezTo>
                    <a:pt x="170" y="12"/>
                    <a:pt x="169" y="11"/>
                    <a:pt x="167" y="11"/>
                  </a:cubicBezTo>
                  <a:cubicBezTo>
                    <a:pt x="165" y="11"/>
                    <a:pt x="163" y="12"/>
                    <a:pt x="162" y="12"/>
                  </a:cubicBezTo>
                  <a:cubicBezTo>
                    <a:pt x="160" y="12"/>
                    <a:pt x="159" y="13"/>
                    <a:pt x="157" y="13"/>
                  </a:cubicBezTo>
                  <a:cubicBezTo>
                    <a:pt x="157" y="13"/>
                    <a:pt x="156" y="13"/>
                    <a:pt x="156" y="12"/>
                  </a:cubicBezTo>
                  <a:cubicBezTo>
                    <a:pt x="154" y="12"/>
                    <a:pt x="152" y="9"/>
                    <a:pt x="150" y="7"/>
                  </a:cubicBezTo>
                  <a:cubicBezTo>
                    <a:pt x="147" y="3"/>
                    <a:pt x="145" y="0"/>
                    <a:pt x="14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9" y="1"/>
                    <a:pt x="138" y="3"/>
                    <a:pt x="136" y="5"/>
                  </a:cubicBezTo>
                  <a:cubicBezTo>
                    <a:pt x="135" y="6"/>
                    <a:pt x="134" y="8"/>
                    <a:pt x="132" y="8"/>
                  </a:cubicBezTo>
                  <a:cubicBezTo>
                    <a:pt x="131" y="8"/>
                    <a:pt x="129" y="7"/>
                    <a:pt x="127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5" y="5"/>
                    <a:pt x="124" y="5"/>
                    <a:pt x="123" y="5"/>
                  </a:cubicBezTo>
                  <a:cubicBezTo>
                    <a:pt x="122" y="5"/>
                    <a:pt x="121" y="5"/>
                    <a:pt x="119" y="5"/>
                  </a:cubicBezTo>
                  <a:cubicBezTo>
                    <a:pt x="117" y="5"/>
                    <a:pt x="115" y="4"/>
                    <a:pt x="114" y="3"/>
                  </a:cubicBezTo>
                  <a:cubicBezTo>
                    <a:pt x="112" y="2"/>
                    <a:pt x="110" y="1"/>
                    <a:pt x="108" y="1"/>
                  </a:cubicBezTo>
                  <a:cubicBezTo>
                    <a:pt x="107" y="1"/>
                    <a:pt x="106" y="1"/>
                    <a:pt x="106" y="1"/>
                  </a:cubicBezTo>
                  <a:cubicBezTo>
                    <a:pt x="103" y="1"/>
                    <a:pt x="101" y="2"/>
                    <a:pt x="100" y="3"/>
                  </a:cubicBezTo>
                  <a:cubicBezTo>
                    <a:pt x="99" y="4"/>
                    <a:pt x="98" y="4"/>
                    <a:pt x="97" y="5"/>
                  </a:cubicBezTo>
                  <a:cubicBezTo>
                    <a:pt x="96" y="5"/>
                    <a:pt x="96" y="5"/>
                    <a:pt x="95" y="5"/>
                  </a:cubicBezTo>
                  <a:cubicBezTo>
                    <a:pt x="95" y="5"/>
                    <a:pt x="94" y="5"/>
                    <a:pt x="94" y="5"/>
                  </a:cubicBezTo>
                  <a:cubicBezTo>
                    <a:pt x="93" y="5"/>
                    <a:pt x="93" y="5"/>
                    <a:pt x="92" y="5"/>
                  </a:cubicBezTo>
                  <a:cubicBezTo>
                    <a:pt x="91" y="5"/>
                    <a:pt x="90" y="5"/>
                    <a:pt x="89" y="5"/>
                  </a:cubicBezTo>
                  <a:cubicBezTo>
                    <a:pt x="88" y="6"/>
                    <a:pt x="86" y="7"/>
                    <a:pt x="85" y="8"/>
                  </a:cubicBezTo>
                  <a:cubicBezTo>
                    <a:pt x="84" y="9"/>
                    <a:pt x="83" y="10"/>
                    <a:pt x="82" y="11"/>
                  </a:cubicBezTo>
                  <a:cubicBezTo>
                    <a:pt x="81" y="11"/>
                    <a:pt x="80" y="10"/>
                    <a:pt x="79" y="10"/>
                  </a:cubicBezTo>
                  <a:cubicBezTo>
                    <a:pt x="78" y="9"/>
                    <a:pt x="77" y="8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9"/>
                    <a:pt x="72" y="10"/>
                    <a:pt x="72" y="11"/>
                  </a:cubicBezTo>
                  <a:cubicBezTo>
                    <a:pt x="71" y="12"/>
                    <a:pt x="70" y="13"/>
                    <a:pt x="69" y="13"/>
                  </a:cubicBezTo>
                  <a:cubicBezTo>
                    <a:pt x="68" y="13"/>
                    <a:pt x="67" y="11"/>
                    <a:pt x="66" y="10"/>
                  </a:cubicBezTo>
                  <a:cubicBezTo>
                    <a:pt x="65" y="8"/>
                    <a:pt x="63" y="6"/>
                    <a:pt x="61" y="6"/>
                  </a:cubicBezTo>
                  <a:cubicBezTo>
                    <a:pt x="60" y="6"/>
                    <a:pt x="59" y="6"/>
                    <a:pt x="58" y="7"/>
                  </a:cubicBezTo>
                  <a:cubicBezTo>
                    <a:pt x="55" y="10"/>
                    <a:pt x="57" y="13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59" y="18"/>
                    <a:pt x="59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6" y="18"/>
                    <a:pt x="56" y="18"/>
                    <a:pt x="55" y="18"/>
                  </a:cubicBezTo>
                  <a:cubicBezTo>
                    <a:pt x="55" y="18"/>
                    <a:pt x="52" y="18"/>
                    <a:pt x="52" y="20"/>
                  </a:cubicBezTo>
                  <a:cubicBezTo>
                    <a:pt x="51" y="22"/>
                    <a:pt x="53" y="23"/>
                    <a:pt x="53" y="24"/>
                  </a:cubicBezTo>
                  <a:cubicBezTo>
                    <a:pt x="54" y="26"/>
                    <a:pt x="55" y="26"/>
                    <a:pt x="55" y="27"/>
                  </a:cubicBezTo>
                  <a:cubicBezTo>
                    <a:pt x="52" y="25"/>
                    <a:pt x="48" y="22"/>
                    <a:pt x="45" y="22"/>
                  </a:cubicBezTo>
                  <a:cubicBezTo>
                    <a:pt x="44" y="22"/>
                    <a:pt x="42" y="23"/>
                    <a:pt x="42" y="26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2" y="30"/>
                    <a:pt x="42" y="30"/>
                  </a:cubicBezTo>
                  <a:cubicBezTo>
                    <a:pt x="42" y="30"/>
                    <a:pt x="41" y="29"/>
                    <a:pt x="40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6" y="30"/>
                    <a:pt x="30" y="32"/>
                    <a:pt x="30" y="35"/>
                  </a:cubicBezTo>
                  <a:cubicBezTo>
                    <a:pt x="30" y="36"/>
                    <a:pt x="30" y="37"/>
                    <a:pt x="31" y="39"/>
                  </a:cubicBezTo>
                  <a:cubicBezTo>
                    <a:pt x="31" y="39"/>
                    <a:pt x="31" y="39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40"/>
                    <a:pt x="29" y="39"/>
                    <a:pt x="29" y="39"/>
                  </a:cubicBezTo>
                  <a:cubicBezTo>
                    <a:pt x="27" y="38"/>
                    <a:pt x="25" y="36"/>
                    <a:pt x="22" y="36"/>
                  </a:cubicBezTo>
                  <a:cubicBezTo>
                    <a:pt x="21" y="35"/>
                    <a:pt x="21" y="35"/>
                    <a:pt x="20" y="35"/>
                  </a:cubicBezTo>
                  <a:cubicBezTo>
                    <a:pt x="18" y="35"/>
                    <a:pt x="15" y="37"/>
                    <a:pt x="14" y="39"/>
                  </a:cubicBezTo>
                  <a:cubicBezTo>
                    <a:pt x="13" y="39"/>
                    <a:pt x="13" y="40"/>
                    <a:pt x="13" y="40"/>
                  </a:cubicBezTo>
                  <a:cubicBezTo>
                    <a:pt x="12" y="40"/>
                    <a:pt x="11" y="39"/>
                    <a:pt x="10" y="39"/>
                  </a:cubicBezTo>
                  <a:cubicBezTo>
                    <a:pt x="8" y="38"/>
                    <a:pt x="6" y="37"/>
                    <a:pt x="4" y="37"/>
                  </a:cubicBezTo>
                  <a:cubicBezTo>
                    <a:pt x="3" y="37"/>
                    <a:pt x="2" y="37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42"/>
                    <a:pt x="4" y="45"/>
                    <a:pt x="7" y="47"/>
                  </a:cubicBezTo>
                  <a:cubicBezTo>
                    <a:pt x="9" y="48"/>
                    <a:pt x="11" y="49"/>
                    <a:pt x="12" y="50"/>
                  </a:cubicBezTo>
                  <a:cubicBezTo>
                    <a:pt x="11" y="50"/>
                    <a:pt x="8" y="50"/>
                    <a:pt x="7" y="50"/>
                  </a:cubicBezTo>
                  <a:cubicBezTo>
                    <a:pt x="3" y="50"/>
                    <a:pt x="1" y="51"/>
                    <a:pt x="0" y="52"/>
                  </a:cubicBezTo>
                  <a:cubicBezTo>
                    <a:pt x="0" y="52"/>
                    <a:pt x="0" y="52"/>
                    <a:pt x="0" y="53"/>
                  </a:cubicBezTo>
                  <a:cubicBezTo>
                    <a:pt x="0" y="55"/>
                    <a:pt x="2" y="56"/>
                    <a:pt x="4" y="58"/>
                  </a:cubicBezTo>
                  <a:cubicBezTo>
                    <a:pt x="5" y="60"/>
                    <a:pt x="7" y="62"/>
                    <a:pt x="9" y="6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105"/>
            <p:cNvSpPr>
              <a:spLocks/>
            </p:cNvSpPr>
            <p:nvPr userDrawn="1"/>
          </p:nvSpPr>
          <p:spPr bwMode="auto">
            <a:xfrm>
              <a:off x="5246688" y="11031224"/>
              <a:ext cx="109538" cy="73025"/>
            </a:xfrm>
            <a:custGeom>
              <a:avLst/>
              <a:gdLst>
                <a:gd name="T0" fmla="*/ 16 w 28"/>
                <a:gd name="T1" fmla="*/ 0 h 19"/>
                <a:gd name="T2" fmla="*/ 13 w 28"/>
                <a:gd name="T3" fmla="*/ 0 h 19"/>
                <a:gd name="T4" fmla="*/ 8 w 28"/>
                <a:gd name="T5" fmla="*/ 4 h 19"/>
                <a:gd name="T6" fmla="*/ 8 w 28"/>
                <a:gd name="T7" fmla="*/ 4 h 19"/>
                <a:gd name="T8" fmla="*/ 0 w 28"/>
                <a:gd name="T9" fmla="*/ 12 h 19"/>
                <a:gd name="T10" fmla="*/ 0 w 28"/>
                <a:gd name="T11" fmla="*/ 13 h 19"/>
                <a:gd name="T12" fmla="*/ 1 w 28"/>
                <a:gd name="T13" fmla="*/ 16 h 19"/>
                <a:gd name="T14" fmla="*/ 6 w 28"/>
                <a:gd name="T15" fmla="*/ 18 h 19"/>
                <a:gd name="T16" fmla="*/ 6 w 28"/>
                <a:gd name="T17" fmla="*/ 18 h 19"/>
                <a:gd name="T18" fmla="*/ 10 w 28"/>
                <a:gd name="T19" fmla="*/ 17 h 19"/>
                <a:gd name="T20" fmla="*/ 13 w 28"/>
                <a:gd name="T21" fmla="*/ 19 h 19"/>
                <a:gd name="T22" fmla="*/ 18 w 28"/>
                <a:gd name="T23" fmla="*/ 19 h 19"/>
                <a:gd name="T24" fmla="*/ 20 w 28"/>
                <a:gd name="T25" fmla="*/ 19 h 19"/>
                <a:gd name="T26" fmla="*/ 27 w 28"/>
                <a:gd name="T27" fmla="*/ 14 h 19"/>
                <a:gd name="T28" fmla="*/ 25 w 28"/>
                <a:gd name="T29" fmla="*/ 5 h 19"/>
                <a:gd name="T30" fmla="*/ 16 w 28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9"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2" y="1"/>
                    <a:pt x="10" y="2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7"/>
                    <a:pt x="4" y="9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5"/>
                    <a:pt x="1" y="16"/>
                  </a:cubicBezTo>
                  <a:cubicBezTo>
                    <a:pt x="2" y="17"/>
                    <a:pt x="3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8" y="18"/>
                    <a:pt x="10" y="17"/>
                  </a:cubicBezTo>
                  <a:cubicBezTo>
                    <a:pt x="11" y="17"/>
                    <a:pt x="12" y="18"/>
                    <a:pt x="13" y="19"/>
                  </a:cubicBezTo>
                  <a:cubicBezTo>
                    <a:pt x="15" y="19"/>
                    <a:pt x="16" y="19"/>
                    <a:pt x="18" y="19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4" y="18"/>
                    <a:pt x="26" y="17"/>
                    <a:pt x="27" y="14"/>
                  </a:cubicBezTo>
                  <a:cubicBezTo>
                    <a:pt x="28" y="12"/>
                    <a:pt x="27" y="9"/>
                    <a:pt x="25" y="5"/>
                  </a:cubicBezTo>
                  <a:cubicBezTo>
                    <a:pt x="22" y="2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106"/>
            <p:cNvSpPr>
              <a:spLocks/>
            </p:cNvSpPr>
            <p:nvPr userDrawn="1"/>
          </p:nvSpPr>
          <p:spPr bwMode="auto">
            <a:xfrm>
              <a:off x="5448300" y="11158224"/>
              <a:ext cx="34925" cy="42863"/>
            </a:xfrm>
            <a:custGeom>
              <a:avLst/>
              <a:gdLst>
                <a:gd name="T0" fmla="*/ 8 w 9"/>
                <a:gd name="T1" fmla="*/ 0 h 11"/>
                <a:gd name="T2" fmla="*/ 4 w 9"/>
                <a:gd name="T3" fmla="*/ 2 h 11"/>
                <a:gd name="T4" fmla="*/ 0 w 9"/>
                <a:gd name="T5" fmla="*/ 7 h 11"/>
                <a:gd name="T6" fmla="*/ 2 w 9"/>
                <a:gd name="T7" fmla="*/ 11 h 11"/>
                <a:gd name="T8" fmla="*/ 3 w 9"/>
                <a:gd name="T9" fmla="*/ 11 h 11"/>
                <a:gd name="T10" fmla="*/ 3 w 9"/>
                <a:gd name="T11" fmla="*/ 11 h 11"/>
                <a:gd name="T12" fmla="*/ 4 w 9"/>
                <a:gd name="T13" fmla="*/ 10 h 11"/>
                <a:gd name="T14" fmla="*/ 5 w 9"/>
                <a:gd name="T15" fmla="*/ 9 h 11"/>
                <a:gd name="T16" fmla="*/ 9 w 9"/>
                <a:gd name="T17" fmla="*/ 1 h 11"/>
                <a:gd name="T18" fmla="*/ 9 w 9"/>
                <a:gd name="T19" fmla="*/ 1 h 11"/>
                <a:gd name="T20" fmla="*/ 8 w 9"/>
                <a:gd name="T21" fmla="*/ 0 h 11"/>
                <a:gd name="T22" fmla="*/ 8 w 9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1">
                  <a:moveTo>
                    <a:pt x="8" y="0"/>
                  </a:moveTo>
                  <a:cubicBezTo>
                    <a:pt x="7" y="1"/>
                    <a:pt x="5" y="1"/>
                    <a:pt x="4" y="2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0" y="8"/>
                    <a:pt x="1" y="10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9" y="7"/>
                    <a:pt x="9" y="6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3390900"/>
            <a:ext cx="3434400" cy="30908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62EDD0A2-46AB-4611-A6B5-27176ACA53F3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4191525" y="3390900"/>
            <a:ext cx="3430875" cy="30908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4"/>
          </p:nvPr>
        </p:nvSpPr>
        <p:spPr>
          <a:xfrm>
            <a:off x="7992000" y="3390900"/>
            <a:ext cx="3447100" cy="30908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72000" y="1139399"/>
            <a:ext cx="3434400" cy="193400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4194700" y="1139399"/>
            <a:ext cx="3434400" cy="193400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8004700" y="1139399"/>
            <a:ext cx="3434400" cy="193400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96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Группа 117"/>
          <p:cNvGrpSpPr/>
          <p:nvPr userDrawn="1"/>
        </p:nvGrpSpPr>
        <p:grpSpPr>
          <a:xfrm>
            <a:off x="698070" y="1026127"/>
            <a:ext cx="10799090" cy="5831873"/>
            <a:chOff x="3175" y="9057961"/>
            <a:chExt cx="12193588" cy="6584950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6396038" y="10032686"/>
              <a:ext cx="38100" cy="23813"/>
            </a:xfrm>
            <a:custGeom>
              <a:avLst/>
              <a:gdLst>
                <a:gd name="T0" fmla="*/ 0 w 10"/>
                <a:gd name="T1" fmla="*/ 4 h 6"/>
                <a:gd name="T2" fmla="*/ 2 w 10"/>
                <a:gd name="T3" fmla="*/ 6 h 6"/>
                <a:gd name="T4" fmla="*/ 3 w 10"/>
                <a:gd name="T5" fmla="*/ 6 h 6"/>
                <a:gd name="T6" fmla="*/ 4 w 10"/>
                <a:gd name="T7" fmla="*/ 6 h 6"/>
                <a:gd name="T8" fmla="*/ 4 w 10"/>
                <a:gd name="T9" fmla="*/ 6 h 6"/>
                <a:gd name="T10" fmla="*/ 6 w 10"/>
                <a:gd name="T11" fmla="*/ 6 h 6"/>
                <a:gd name="T12" fmla="*/ 9 w 10"/>
                <a:gd name="T13" fmla="*/ 5 h 6"/>
                <a:gd name="T14" fmla="*/ 10 w 10"/>
                <a:gd name="T15" fmla="*/ 4 h 6"/>
                <a:gd name="T16" fmla="*/ 10 w 10"/>
                <a:gd name="T17" fmla="*/ 3 h 6"/>
                <a:gd name="T18" fmla="*/ 10 w 10"/>
                <a:gd name="T19" fmla="*/ 2 h 6"/>
                <a:gd name="T20" fmla="*/ 8 w 10"/>
                <a:gd name="T21" fmla="*/ 0 h 6"/>
                <a:gd name="T22" fmla="*/ 5 w 10"/>
                <a:gd name="T23" fmla="*/ 0 h 6"/>
                <a:gd name="T24" fmla="*/ 4 w 10"/>
                <a:gd name="T25" fmla="*/ 0 h 6"/>
                <a:gd name="T26" fmla="*/ 1 w 10"/>
                <a:gd name="T27" fmla="*/ 1 h 6"/>
                <a:gd name="T28" fmla="*/ 1 w 10"/>
                <a:gd name="T29" fmla="*/ 2 h 6"/>
                <a:gd name="T30" fmla="*/ 0 w 10"/>
                <a:gd name="T31" fmla="*/ 3 h 6"/>
                <a:gd name="T32" fmla="*/ 0 w 10"/>
                <a:gd name="T3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6">
                  <a:moveTo>
                    <a:pt x="0" y="4"/>
                  </a:moveTo>
                  <a:cubicBezTo>
                    <a:pt x="1" y="5"/>
                    <a:pt x="1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7" y="6"/>
                    <a:pt x="8" y="5"/>
                    <a:pt x="9" y="5"/>
                  </a:cubicBezTo>
                  <a:cubicBezTo>
                    <a:pt x="9" y="5"/>
                    <a:pt x="9" y="4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5502275" y="9731061"/>
              <a:ext cx="38100" cy="30163"/>
            </a:xfrm>
            <a:custGeom>
              <a:avLst/>
              <a:gdLst>
                <a:gd name="T0" fmla="*/ 9 w 10"/>
                <a:gd name="T1" fmla="*/ 2 h 8"/>
                <a:gd name="T2" fmla="*/ 8 w 10"/>
                <a:gd name="T3" fmla="*/ 1 h 8"/>
                <a:gd name="T4" fmla="*/ 7 w 10"/>
                <a:gd name="T5" fmla="*/ 0 h 8"/>
                <a:gd name="T6" fmla="*/ 6 w 10"/>
                <a:gd name="T7" fmla="*/ 0 h 8"/>
                <a:gd name="T8" fmla="*/ 5 w 10"/>
                <a:gd name="T9" fmla="*/ 0 h 8"/>
                <a:gd name="T10" fmla="*/ 4 w 10"/>
                <a:gd name="T11" fmla="*/ 0 h 8"/>
                <a:gd name="T12" fmla="*/ 4 w 10"/>
                <a:gd name="T13" fmla="*/ 0 h 8"/>
                <a:gd name="T14" fmla="*/ 2 w 10"/>
                <a:gd name="T15" fmla="*/ 1 h 8"/>
                <a:gd name="T16" fmla="*/ 2 w 10"/>
                <a:gd name="T17" fmla="*/ 1 h 8"/>
                <a:gd name="T18" fmla="*/ 1 w 10"/>
                <a:gd name="T19" fmla="*/ 2 h 8"/>
                <a:gd name="T20" fmla="*/ 1 w 10"/>
                <a:gd name="T21" fmla="*/ 3 h 8"/>
                <a:gd name="T22" fmla="*/ 0 w 10"/>
                <a:gd name="T23" fmla="*/ 4 h 8"/>
                <a:gd name="T24" fmla="*/ 0 w 10"/>
                <a:gd name="T25" fmla="*/ 5 h 8"/>
                <a:gd name="T26" fmla="*/ 1 w 10"/>
                <a:gd name="T27" fmla="*/ 5 h 8"/>
                <a:gd name="T28" fmla="*/ 1 w 10"/>
                <a:gd name="T29" fmla="*/ 5 h 8"/>
                <a:gd name="T30" fmla="*/ 1 w 10"/>
                <a:gd name="T31" fmla="*/ 6 h 8"/>
                <a:gd name="T32" fmla="*/ 2 w 10"/>
                <a:gd name="T33" fmla="*/ 7 h 8"/>
                <a:gd name="T34" fmla="*/ 2 w 10"/>
                <a:gd name="T35" fmla="*/ 7 h 8"/>
                <a:gd name="T36" fmla="*/ 4 w 10"/>
                <a:gd name="T37" fmla="*/ 8 h 8"/>
                <a:gd name="T38" fmla="*/ 5 w 10"/>
                <a:gd name="T39" fmla="*/ 8 h 8"/>
                <a:gd name="T40" fmla="*/ 6 w 10"/>
                <a:gd name="T41" fmla="*/ 8 h 8"/>
                <a:gd name="T42" fmla="*/ 8 w 10"/>
                <a:gd name="T43" fmla="*/ 7 h 8"/>
                <a:gd name="T44" fmla="*/ 8 w 10"/>
                <a:gd name="T45" fmla="*/ 7 h 8"/>
                <a:gd name="T46" fmla="*/ 8 w 10"/>
                <a:gd name="T47" fmla="*/ 7 h 8"/>
                <a:gd name="T48" fmla="*/ 9 w 10"/>
                <a:gd name="T49" fmla="*/ 5 h 8"/>
                <a:gd name="T50" fmla="*/ 10 w 10"/>
                <a:gd name="T51" fmla="*/ 5 h 8"/>
                <a:gd name="T52" fmla="*/ 9 w 10"/>
                <a:gd name="T53" fmla="*/ 3 h 8"/>
                <a:gd name="T54" fmla="*/ 9 w 10"/>
                <a:gd name="T55" fmla="*/ 3 h 8"/>
                <a:gd name="T56" fmla="*/ 9 w 10"/>
                <a:gd name="T5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" h="8">
                  <a:moveTo>
                    <a:pt x="9" y="2"/>
                  </a:moveTo>
                  <a:cubicBezTo>
                    <a:pt x="9" y="2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6"/>
                    <a:pt x="9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0" y="4"/>
                    <a:pt x="10" y="4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6380163" y="10304149"/>
              <a:ext cx="58738" cy="41275"/>
            </a:xfrm>
            <a:custGeom>
              <a:avLst/>
              <a:gdLst>
                <a:gd name="T0" fmla="*/ 1 w 15"/>
                <a:gd name="T1" fmla="*/ 6 h 11"/>
                <a:gd name="T2" fmla="*/ 1 w 15"/>
                <a:gd name="T3" fmla="*/ 6 h 11"/>
                <a:gd name="T4" fmla="*/ 1 w 15"/>
                <a:gd name="T5" fmla="*/ 6 h 11"/>
                <a:gd name="T6" fmla="*/ 2 w 15"/>
                <a:gd name="T7" fmla="*/ 7 h 11"/>
                <a:gd name="T8" fmla="*/ 3 w 15"/>
                <a:gd name="T9" fmla="*/ 7 h 11"/>
                <a:gd name="T10" fmla="*/ 3 w 15"/>
                <a:gd name="T11" fmla="*/ 7 h 11"/>
                <a:gd name="T12" fmla="*/ 3 w 15"/>
                <a:gd name="T13" fmla="*/ 7 h 11"/>
                <a:gd name="T14" fmla="*/ 3 w 15"/>
                <a:gd name="T15" fmla="*/ 8 h 11"/>
                <a:gd name="T16" fmla="*/ 3 w 15"/>
                <a:gd name="T17" fmla="*/ 8 h 11"/>
                <a:gd name="T18" fmla="*/ 4 w 15"/>
                <a:gd name="T19" fmla="*/ 9 h 11"/>
                <a:gd name="T20" fmla="*/ 5 w 15"/>
                <a:gd name="T21" fmla="*/ 10 h 11"/>
                <a:gd name="T22" fmla="*/ 6 w 15"/>
                <a:gd name="T23" fmla="*/ 10 h 11"/>
                <a:gd name="T24" fmla="*/ 7 w 15"/>
                <a:gd name="T25" fmla="*/ 10 h 11"/>
                <a:gd name="T26" fmla="*/ 8 w 15"/>
                <a:gd name="T27" fmla="*/ 10 h 11"/>
                <a:gd name="T28" fmla="*/ 8 w 15"/>
                <a:gd name="T29" fmla="*/ 9 h 11"/>
                <a:gd name="T30" fmla="*/ 9 w 15"/>
                <a:gd name="T31" fmla="*/ 9 h 11"/>
                <a:gd name="T32" fmla="*/ 9 w 15"/>
                <a:gd name="T33" fmla="*/ 10 h 11"/>
                <a:gd name="T34" fmla="*/ 9 w 15"/>
                <a:gd name="T35" fmla="*/ 10 h 11"/>
                <a:gd name="T36" fmla="*/ 11 w 15"/>
                <a:gd name="T37" fmla="*/ 11 h 11"/>
                <a:gd name="T38" fmla="*/ 12 w 15"/>
                <a:gd name="T39" fmla="*/ 11 h 11"/>
                <a:gd name="T40" fmla="*/ 13 w 15"/>
                <a:gd name="T41" fmla="*/ 11 h 11"/>
                <a:gd name="T42" fmla="*/ 14 w 15"/>
                <a:gd name="T43" fmla="*/ 11 h 11"/>
                <a:gd name="T44" fmla="*/ 14 w 15"/>
                <a:gd name="T45" fmla="*/ 10 h 11"/>
                <a:gd name="T46" fmla="*/ 15 w 15"/>
                <a:gd name="T47" fmla="*/ 10 h 11"/>
                <a:gd name="T48" fmla="*/ 15 w 15"/>
                <a:gd name="T49" fmla="*/ 9 h 11"/>
                <a:gd name="T50" fmla="*/ 15 w 15"/>
                <a:gd name="T51" fmla="*/ 9 h 11"/>
                <a:gd name="T52" fmla="*/ 15 w 15"/>
                <a:gd name="T53" fmla="*/ 8 h 11"/>
                <a:gd name="T54" fmla="*/ 15 w 15"/>
                <a:gd name="T55" fmla="*/ 8 h 11"/>
                <a:gd name="T56" fmla="*/ 14 w 15"/>
                <a:gd name="T57" fmla="*/ 7 h 11"/>
                <a:gd name="T58" fmla="*/ 13 w 15"/>
                <a:gd name="T59" fmla="*/ 7 h 11"/>
                <a:gd name="T60" fmla="*/ 12 w 15"/>
                <a:gd name="T61" fmla="*/ 6 h 11"/>
                <a:gd name="T62" fmla="*/ 11 w 15"/>
                <a:gd name="T63" fmla="*/ 6 h 11"/>
                <a:gd name="T64" fmla="*/ 9 w 15"/>
                <a:gd name="T65" fmla="*/ 7 h 11"/>
                <a:gd name="T66" fmla="*/ 9 w 15"/>
                <a:gd name="T67" fmla="*/ 7 h 11"/>
                <a:gd name="T68" fmla="*/ 9 w 15"/>
                <a:gd name="T69" fmla="*/ 7 h 11"/>
                <a:gd name="T70" fmla="*/ 9 w 15"/>
                <a:gd name="T71" fmla="*/ 6 h 11"/>
                <a:gd name="T72" fmla="*/ 8 w 15"/>
                <a:gd name="T73" fmla="*/ 6 h 11"/>
                <a:gd name="T74" fmla="*/ 6 w 15"/>
                <a:gd name="T75" fmla="*/ 5 h 11"/>
                <a:gd name="T76" fmla="*/ 5 w 15"/>
                <a:gd name="T77" fmla="*/ 5 h 11"/>
                <a:gd name="T78" fmla="*/ 5 w 15"/>
                <a:gd name="T79" fmla="*/ 4 h 11"/>
                <a:gd name="T80" fmla="*/ 5 w 15"/>
                <a:gd name="T81" fmla="*/ 3 h 11"/>
                <a:gd name="T82" fmla="*/ 4 w 15"/>
                <a:gd name="T83" fmla="*/ 1 h 11"/>
                <a:gd name="T84" fmla="*/ 4 w 15"/>
                <a:gd name="T85" fmla="*/ 1 h 11"/>
                <a:gd name="T86" fmla="*/ 4 w 15"/>
                <a:gd name="T87" fmla="*/ 0 h 11"/>
                <a:gd name="T88" fmla="*/ 4 w 15"/>
                <a:gd name="T89" fmla="*/ 0 h 11"/>
                <a:gd name="T90" fmla="*/ 2 w 15"/>
                <a:gd name="T91" fmla="*/ 0 h 11"/>
                <a:gd name="T92" fmla="*/ 2 w 15"/>
                <a:gd name="T93" fmla="*/ 0 h 11"/>
                <a:gd name="T94" fmla="*/ 1 w 15"/>
                <a:gd name="T95" fmla="*/ 0 h 11"/>
                <a:gd name="T96" fmla="*/ 1 w 15"/>
                <a:gd name="T97" fmla="*/ 0 h 11"/>
                <a:gd name="T98" fmla="*/ 1 w 15"/>
                <a:gd name="T99" fmla="*/ 1 h 11"/>
                <a:gd name="T100" fmla="*/ 0 w 15"/>
                <a:gd name="T101" fmla="*/ 1 h 11"/>
                <a:gd name="T102" fmla="*/ 0 w 15"/>
                <a:gd name="T103" fmla="*/ 1 h 11"/>
                <a:gd name="T104" fmla="*/ 0 w 15"/>
                <a:gd name="T105" fmla="*/ 1 h 11"/>
                <a:gd name="T106" fmla="*/ 0 w 15"/>
                <a:gd name="T107" fmla="*/ 5 h 11"/>
                <a:gd name="T108" fmla="*/ 1 w 15"/>
                <a:gd name="T10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" h="11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10" y="11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6388100" y="10029511"/>
              <a:ext cx="258763" cy="274638"/>
            </a:xfrm>
            <a:custGeom>
              <a:avLst/>
              <a:gdLst>
                <a:gd name="T0" fmla="*/ 1 w 67"/>
                <a:gd name="T1" fmla="*/ 56 h 71"/>
                <a:gd name="T2" fmla="*/ 4 w 67"/>
                <a:gd name="T3" fmla="*/ 62 h 71"/>
                <a:gd name="T4" fmla="*/ 8 w 67"/>
                <a:gd name="T5" fmla="*/ 66 h 71"/>
                <a:gd name="T6" fmla="*/ 3 w 67"/>
                <a:gd name="T7" fmla="*/ 67 h 71"/>
                <a:gd name="T8" fmla="*/ 2 w 67"/>
                <a:gd name="T9" fmla="*/ 69 h 71"/>
                <a:gd name="T10" fmla="*/ 8 w 67"/>
                <a:gd name="T11" fmla="*/ 71 h 71"/>
                <a:gd name="T12" fmla="*/ 11 w 67"/>
                <a:gd name="T13" fmla="*/ 69 h 71"/>
                <a:gd name="T14" fmla="*/ 13 w 67"/>
                <a:gd name="T15" fmla="*/ 70 h 71"/>
                <a:gd name="T16" fmla="*/ 16 w 67"/>
                <a:gd name="T17" fmla="*/ 71 h 71"/>
                <a:gd name="T18" fmla="*/ 21 w 67"/>
                <a:gd name="T19" fmla="*/ 71 h 71"/>
                <a:gd name="T20" fmla="*/ 25 w 67"/>
                <a:gd name="T21" fmla="*/ 68 h 71"/>
                <a:gd name="T22" fmla="*/ 26 w 67"/>
                <a:gd name="T23" fmla="*/ 66 h 71"/>
                <a:gd name="T24" fmla="*/ 26 w 67"/>
                <a:gd name="T25" fmla="*/ 63 h 71"/>
                <a:gd name="T26" fmla="*/ 24 w 67"/>
                <a:gd name="T27" fmla="*/ 59 h 71"/>
                <a:gd name="T28" fmla="*/ 22 w 67"/>
                <a:gd name="T29" fmla="*/ 57 h 71"/>
                <a:gd name="T30" fmla="*/ 27 w 67"/>
                <a:gd name="T31" fmla="*/ 57 h 71"/>
                <a:gd name="T32" fmla="*/ 31 w 67"/>
                <a:gd name="T33" fmla="*/ 56 h 71"/>
                <a:gd name="T34" fmla="*/ 40 w 67"/>
                <a:gd name="T35" fmla="*/ 53 h 71"/>
                <a:gd name="T36" fmla="*/ 44 w 67"/>
                <a:gd name="T37" fmla="*/ 51 h 71"/>
                <a:gd name="T38" fmla="*/ 49 w 67"/>
                <a:gd name="T39" fmla="*/ 50 h 71"/>
                <a:gd name="T40" fmla="*/ 57 w 67"/>
                <a:gd name="T41" fmla="*/ 49 h 71"/>
                <a:gd name="T42" fmla="*/ 59 w 67"/>
                <a:gd name="T43" fmla="*/ 47 h 71"/>
                <a:gd name="T44" fmla="*/ 59 w 67"/>
                <a:gd name="T45" fmla="*/ 38 h 71"/>
                <a:gd name="T46" fmla="*/ 62 w 67"/>
                <a:gd name="T47" fmla="*/ 33 h 71"/>
                <a:gd name="T48" fmla="*/ 63 w 67"/>
                <a:gd name="T49" fmla="*/ 37 h 71"/>
                <a:gd name="T50" fmla="*/ 67 w 67"/>
                <a:gd name="T51" fmla="*/ 35 h 71"/>
                <a:gd name="T52" fmla="*/ 66 w 67"/>
                <a:gd name="T53" fmla="*/ 31 h 71"/>
                <a:gd name="T54" fmla="*/ 64 w 67"/>
                <a:gd name="T55" fmla="*/ 31 h 71"/>
                <a:gd name="T56" fmla="*/ 64 w 67"/>
                <a:gd name="T57" fmla="*/ 30 h 71"/>
                <a:gd name="T58" fmla="*/ 64 w 67"/>
                <a:gd name="T59" fmla="*/ 26 h 71"/>
                <a:gd name="T60" fmla="*/ 63 w 67"/>
                <a:gd name="T61" fmla="*/ 24 h 71"/>
                <a:gd name="T62" fmla="*/ 57 w 67"/>
                <a:gd name="T63" fmla="*/ 18 h 71"/>
                <a:gd name="T64" fmla="*/ 55 w 67"/>
                <a:gd name="T65" fmla="*/ 16 h 71"/>
                <a:gd name="T66" fmla="*/ 54 w 67"/>
                <a:gd name="T67" fmla="*/ 7 h 71"/>
                <a:gd name="T68" fmla="*/ 53 w 67"/>
                <a:gd name="T69" fmla="*/ 3 h 71"/>
                <a:gd name="T70" fmla="*/ 51 w 67"/>
                <a:gd name="T71" fmla="*/ 1 h 71"/>
                <a:gd name="T72" fmla="*/ 49 w 67"/>
                <a:gd name="T73" fmla="*/ 1 h 71"/>
                <a:gd name="T74" fmla="*/ 46 w 67"/>
                <a:gd name="T75" fmla="*/ 1 h 71"/>
                <a:gd name="T76" fmla="*/ 44 w 67"/>
                <a:gd name="T77" fmla="*/ 2 h 71"/>
                <a:gd name="T78" fmla="*/ 43 w 67"/>
                <a:gd name="T79" fmla="*/ 3 h 71"/>
                <a:gd name="T80" fmla="*/ 43 w 67"/>
                <a:gd name="T81" fmla="*/ 9 h 71"/>
                <a:gd name="T82" fmla="*/ 42 w 67"/>
                <a:gd name="T83" fmla="*/ 10 h 71"/>
                <a:gd name="T84" fmla="*/ 32 w 67"/>
                <a:gd name="T85" fmla="*/ 11 h 71"/>
                <a:gd name="T86" fmla="*/ 28 w 67"/>
                <a:gd name="T87" fmla="*/ 15 h 71"/>
                <a:gd name="T88" fmla="*/ 23 w 67"/>
                <a:gd name="T89" fmla="*/ 18 h 71"/>
                <a:gd name="T90" fmla="*/ 20 w 67"/>
                <a:gd name="T91" fmla="*/ 19 h 71"/>
                <a:gd name="T92" fmla="*/ 19 w 67"/>
                <a:gd name="T93" fmla="*/ 23 h 71"/>
                <a:gd name="T94" fmla="*/ 19 w 67"/>
                <a:gd name="T95" fmla="*/ 29 h 71"/>
                <a:gd name="T96" fmla="*/ 14 w 67"/>
                <a:gd name="T97" fmla="*/ 35 h 71"/>
                <a:gd name="T98" fmla="*/ 13 w 67"/>
                <a:gd name="T99" fmla="*/ 38 h 71"/>
                <a:gd name="T100" fmla="*/ 13 w 67"/>
                <a:gd name="T101" fmla="*/ 42 h 71"/>
                <a:gd name="T102" fmla="*/ 16 w 67"/>
                <a:gd name="T103" fmla="*/ 44 h 71"/>
                <a:gd name="T104" fmla="*/ 20 w 67"/>
                <a:gd name="T105" fmla="*/ 45 h 71"/>
                <a:gd name="T106" fmla="*/ 17 w 67"/>
                <a:gd name="T107" fmla="*/ 50 h 71"/>
                <a:gd name="T108" fmla="*/ 17 w 67"/>
                <a:gd name="T109" fmla="*/ 52 h 71"/>
                <a:gd name="T110" fmla="*/ 17 w 67"/>
                <a:gd name="T111" fmla="*/ 53 h 71"/>
                <a:gd name="T112" fmla="*/ 12 w 67"/>
                <a:gd name="T113" fmla="*/ 50 h 71"/>
                <a:gd name="T114" fmla="*/ 8 w 67"/>
                <a:gd name="T115" fmla="*/ 49 h 71"/>
                <a:gd name="T116" fmla="*/ 4 w 67"/>
                <a:gd name="T117" fmla="*/ 48 h 71"/>
                <a:gd name="T118" fmla="*/ 2 w 67"/>
                <a:gd name="T119" fmla="*/ 49 h 71"/>
                <a:gd name="T120" fmla="*/ 1 w 67"/>
                <a:gd name="T121" fmla="*/ 50 h 71"/>
                <a:gd name="T122" fmla="*/ 0 w 67"/>
                <a:gd name="T123" fmla="*/ 5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" h="71">
                  <a:moveTo>
                    <a:pt x="0" y="54"/>
                  </a:move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7"/>
                    <a:pt x="1" y="57"/>
                  </a:cubicBezTo>
                  <a:cubicBezTo>
                    <a:pt x="2" y="57"/>
                    <a:pt x="2" y="57"/>
                    <a:pt x="2" y="58"/>
                  </a:cubicBezTo>
                  <a:cubicBezTo>
                    <a:pt x="2" y="58"/>
                    <a:pt x="2" y="59"/>
                    <a:pt x="3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3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5"/>
                    <a:pt x="7" y="65"/>
                  </a:cubicBezTo>
                  <a:cubicBezTo>
                    <a:pt x="7" y="65"/>
                    <a:pt x="7" y="65"/>
                    <a:pt x="8" y="66"/>
                  </a:cubicBezTo>
                  <a:cubicBezTo>
                    <a:pt x="8" y="66"/>
                    <a:pt x="8" y="66"/>
                    <a:pt x="9" y="67"/>
                  </a:cubicBezTo>
                  <a:cubicBezTo>
                    <a:pt x="8" y="66"/>
                    <a:pt x="7" y="66"/>
                    <a:pt x="6" y="66"/>
                  </a:cubicBezTo>
                  <a:cubicBezTo>
                    <a:pt x="6" y="66"/>
                    <a:pt x="5" y="66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2" y="67"/>
                    <a:pt x="2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71"/>
                    <a:pt x="3" y="71"/>
                  </a:cubicBezTo>
                  <a:cubicBezTo>
                    <a:pt x="4" y="71"/>
                    <a:pt x="4" y="71"/>
                    <a:pt x="5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9" y="71"/>
                    <a:pt x="10" y="71"/>
                  </a:cubicBezTo>
                  <a:cubicBezTo>
                    <a:pt x="10" y="71"/>
                    <a:pt x="10" y="71"/>
                    <a:pt x="10" y="70"/>
                  </a:cubicBezTo>
                  <a:cubicBezTo>
                    <a:pt x="10" y="70"/>
                    <a:pt x="11" y="70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8"/>
                  </a:cubicBezTo>
                  <a:cubicBezTo>
                    <a:pt x="11" y="69"/>
                    <a:pt x="12" y="69"/>
                    <a:pt x="12" y="69"/>
                  </a:cubicBezTo>
                  <a:cubicBezTo>
                    <a:pt x="12" y="69"/>
                    <a:pt x="12" y="69"/>
                    <a:pt x="13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4" y="70"/>
                    <a:pt x="24" y="69"/>
                    <a:pt x="24" y="69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2"/>
                    <a:pt x="25" y="61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8"/>
                    <a:pt x="22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7" y="57"/>
                    <a:pt x="27" y="57"/>
                  </a:cubicBezTo>
                  <a:cubicBezTo>
                    <a:pt x="27" y="57"/>
                    <a:pt x="27" y="57"/>
                    <a:pt x="28" y="57"/>
                  </a:cubicBezTo>
                  <a:cubicBezTo>
                    <a:pt x="28" y="57"/>
                    <a:pt x="28" y="57"/>
                    <a:pt x="29" y="57"/>
                  </a:cubicBezTo>
                  <a:cubicBezTo>
                    <a:pt x="29" y="57"/>
                    <a:pt x="29" y="57"/>
                    <a:pt x="30" y="57"/>
                  </a:cubicBezTo>
                  <a:cubicBezTo>
                    <a:pt x="30" y="56"/>
                    <a:pt x="30" y="56"/>
                    <a:pt x="31" y="56"/>
                  </a:cubicBezTo>
                  <a:cubicBezTo>
                    <a:pt x="32" y="56"/>
                    <a:pt x="33" y="56"/>
                    <a:pt x="34" y="55"/>
                  </a:cubicBezTo>
                  <a:cubicBezTo>
                    <a:pt x="35" y="55"/>
                    <a:pt x="36" y="54"/>
                    <a:pt x="38" y="54"/>
                  </a:cubicBezTo>
                  <a:cubicBezTo>
                    <a:pt x="38" y="54"/>
                    <a:pt x="38" y="54"/>
                    <a:pt x="38" y="53"/>
                  </a:cubicBezTo>
                  <a:cubicBezTo>
                    <a:pt x="39" y="53"/>
                    <a:pt x="39" y="53"/>
                    <a:pt x="40" y="53"/>
                  </a:cubicBezTo>
                  <a:cubicBezTo>
                    <a:pt x="40" y="52"/>
                    <a:pt x="41" y="52"/>
                    <a:pt x="42" y="52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4" y="51"/>
                    <a:pt x="44" y="51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6" y="50"/>
                    <a:pt x="46" y="50"/>
                  </a:cubicBezTo>
                  <a:cubicBezTo>
                    <a:pt x="46" y="50"/>
                    <a:pt x="46" y="50"/>
                    <a:pt x="47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1" y="50"/>
                    <a:pt x="52" y="50"/>
                    <a:pt x="54" y="50"/>
                  </a:cubicBezTo>
                  <a:cubicBezTo>
                    <a:pt x="54" y="50"/>
                    <a:pt x="55" y="50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6"/>
                    <a:pt x="59" y="46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1"/>
                    <a:pt x="59" y="40"/>
                    <a:pt x="59" y="38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6"/>
                    <a:pt x="59" y="36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5"/>
                    <a:pt x="62" y="35"/>
                    <a:pt x="6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6"/>
                    <a:pt x="67" y="36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2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1"/>
                    <a:pt x="60" y="20"/>
                    <a:pt x="59" y="20"/>
                  </a:cubicBezTo>
                  <a:cubicBezTo>
                    <a:pt x="58" y="19"/>
                    <a:pt x="58" y="19"/>
                    <a:pt x="57" y="18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5" y="14"/>
                    <a:pt x="55" y="13"/>
                    <a:pt x="55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1"/>
                    <a:pt x="54" y="9"/>
                    <a:pt x="54" y="7"/>
                  </a:cubicBezTo>
                  <a:cubicBezTo>
                    <a:pt x="54" y="7"/>
                    <a:pt x="54" y="6"/>
                    <a:pt x="54" y="5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4"/>
                    <a:pt x="43" y="4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11"/>
                    <a:pt x="39" y="11"/>
                    <a:pt x="38" y="11"/>
                  </a:cubicBezTo>
                  <a:cubicBezTo>
                    <a:pt x="38" y="11"/>
                    <a:pt x="37" y="11"/>
                    <a:pt x="37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3" y="11"/>
                    <a:pt x="32" y="11"/>
                  </a:cubicBezTo>
                  <a:cubicBezTo>
                    <a:pt x="32" y="11"/>
                    <a:pt x="32" y="11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0" y="14"/>
                    <a:pt x="29" y="14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4" y="17"/>
                    <a:pt x="23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8"/>
                    <a:pt x="20" y="18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1"/>
                    <a:pt x="19" y="22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5"/>
                    <a:pt x="20" y="26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8"/>
                    <a:pt x="20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8" y="30"/>
                    <a:pt x="17" y="31"/>
                    <a:pt x="17" y="32"/>
                  </a:cubicBezTo>
                  <a:cubicBezTo>
                    <a:pt x="16" y="32"/>
                    <a:pt x="15" y="33"/>
                    <a:pt x="15" y="34"/>
                  </a:cubicBezTo>
                  <a:cubicBezTo>
                    <a:pt x="15" y="34"/>
                    <a:pt x="14" y="34"/>
                    <a:pt x="14" y="35"/>
                  </a:cubicBezTo>
                  <a:cubicBezTo>
                    <a:pt x="14" y="35"/>
                    <a:pt x="13" y="36"/>
                    <a:pt x="13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2"/>
                    <a:pt x="13" y="43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5" y="44"/>
                  </a:cubicBezTo>
                  <a:cubicBezTo>
                    <a:pt x="15" y="44"/>
                    <a:pt x="16" y="44"/>
                    <a:pt x="16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5"/>
                    <a:pt x="20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8"/>
                    <a:pt x="17" y="48"/>
                    <a:pt x="17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6" y="48"/>
                    <a:pt x="6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1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6484938" y="10043799"/>
              <a:ext cx="22225" cy="23813"/>
            </a:xfrm>
            <a:custGeom>
              <a:avLst/>
              <a:gdLst>
                <a:gd name="T0" fmla="*/ 1 w 6"/>
                <a:gd name="T1" fmla="*/ 5 h 6"/>
                <a:gd name="T2" fmla="*/ 2 w 6"/>
                <a:gd name="T3" fmla="*/ 6 h 6"/>
                <a:gd name="T4" fmla="*/ 3 w 6"/>
                <a:gd name="T5" fmla="*/ 6 h 6"/>
                <a:gd name="T6" fmla="*/ 4 w 6"/>
                <a:gd name="T7" fmla="*/ 6 h 6"/>
                <a:gd name="T8" fmla="*/ 5 w 6"/>
                <a:gd name="T9" fmla="*/ 5 h 6"/>
                <a:gd name="T10" fmla="*/ 6 w 6"/>
                <a:gd name="T11" fmla="*/ 4 h 6"/>
                <a:gd name="T12" fmla="*/ 6 w 6"/>
                <a:gd name="T13" fmla="*/ 4 h 6"/>
                <a:gd name="T14" fmla="*/ 6 w 6"/>
                <a:gd name="T15" fmla="*/ 3 h 6"/>
                <a:gd name="T16" fmla="*/ 6 w 6"/>
                <a:gd name="T17" fmla="*/ 1 h 6"/>
                <a:gd name="T18" fmla="*/ 5 w 6"/>
                <a:gd name="T19" fmla="*/ 1 h 6"/>
                <a:gd name="T20" fmla="*/ 4 w 6"/>
                <a:gd name="T21" fmla="*/ 0 h 6"/>
                <a:gd name="T22" fmla="*/ 3 w 6"/>
                <a:gd name="T23" fmla="*/ 0 h 6"/>
                <a:gd name="T24" fmla="*/ 2 w 6"/>
                <a:gd name="T25" fmla="*/ 0 h 6"/>
                <a:gd name="T26" fmla="*/ 1 w 6"/>
                <a:gd name="T27" fmla="*/ 1 h 6"/>
                <a:gd name="T28" fmla="*/ 1 w 6"/>
                <a:gd name="T29" fmla="*/ 2 h 6"/>
                <a:gd name="T30" fmla="*/ 1 w 6"/>
                <a:gd name="T31" fmla="*/ 2 h 6"/>
                <a:gd name="T32" fmla="*/ 1 w 6"/>
                <a:gd name="T33" fmla="*/ 4 h 6"/>
                <a:gd name="T34" fmla="*/ 1 w 6"/>
                <a:gd name="T3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6">
                  <a:moveTo>
                    <a:pt x="1" y="5"/>
                  </a:moveTo>
                  <a:cubicBezTo>
                    <a:pt x="1" y="5"/>
                    <a:pt x="2" y="5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6503988" y="10716899"/>
              <a:ext cx="65088" cy="74613"/>
            </a:xfrm>
            <a:custGeom>
              <a:avLst/>
              <a:gdLst>
                <a:gd name="T0" fmla="*/ 14 w 17"/>
                <a:gd name="T1" fmla="*/ 4 h 19"/>
                <a:gd name="T2" fmla="*/ 14 w 17"/>
                <a:gd name="T3" fmla="*/ 4 h 19"/>
                <a:gd name="T4" fmla="*/ 13 w 17"/>
                <a:gd name="T5" fmla="*/ 2 h 19"/>
                <a:gd name="T6" fmla="*/ 13 w 17"/>
                <a:gd name="T7" fmla="*/ 1 h 19"/>
                <a:gd name="T8" fmla="*/ 13 w 17"/>
                <a:gd name="T9" fmla="*/ 1 h 19"/>
                <a:gd name="T10" fmla="*/ 11 w 17"/>
                <a:gd name="T11" fmla="*/ 0 h 19"/>
                <a:gd name="T12" fmla="*/ 10 w 17"/>
                <a:gd name="T13" fmla="*/ 0 h 19"/>
                <a:gd name="T14" fmla="*/ 9 w 17"/>
                <a:gd name="T15" fmla="*/ 0 h 19"/>
                <a:gd name="T16" fmla="*/ 8 w 17"/>
                <a:gd name="T17" fmla="*/ 0 h 19"/>
                <a:gd name="T18" fmla="*/ 8 w 17"/>
                <a:gd name="T19" fmla="*/ 1 h 19"/>
                <a:gd name="T20" fmla="*/ 7 w 17"/>
                <a:gd name="T21" fmla="*/ 1 h 19"/>
                <a:gd name="T22" fmla="*/ 7 w 17"/>
                <a:gd name="T23" fmla="*/ 1 h 19"/>
                <a:gd name="T24" fmla="*/ 5 w 17"/>
                <a:gd name="T25" fmla="*/ 3 h 19"/>
                <a:gd name="T26" fmla="*/ 4 w 17"/>
                <a:gd name="T27" fmla="*/ 5 h 19"/>
                <a:gd name="T28" fmla="*/ 3 w 17"/>
                <a:gd name="T29" fmla="*/ 6 h 19"/>
                <a:gd name="T30" fmla="*/ 3 w 17"/>
                <a:gd name="T31" fmla="*/ 6 h 19"/>
                <a:gd name="T32" fmla="*/ 1 w 17"/>
                <a:gd name="T33" fmla="*/ 6 h 19"/>
                <a:gd name="T34" fmla="*/ 1 w 17"/>
                <a:gd name="T35" fmla="*/ 7 h 19"/>
                <a:gd name="T36" fmla="*/ 0 w 17"/>
                <a:gd name="T37" fmla="*/ 8 h 19"/>
                <a:gd name="T38" fmla="*/ 0 w 17"/>
                <a:gd name="T39" fmla="*/ 8 h 19"/>
                <a:gd name="T40" fmla="*/ 0 w 17"/>
                <a:gd name="T41" fmla="*/ 10 h 19"/>
                <a:gd name="T42" fmla="*/ 0 w 17"/>
                <a:gd name="T43" fmla="*/ 10 h 19"/>
                <a:gd name="T44" fmla="*/ 0 w 17"/>
                <a:gd name="T45" fmla="*/ 11 h 19"/>
                <a:gd name="T46" fmla="*/ 1 w 17"/>
                <a:gd name="T47" fmla="*/ 11 h 19"/>
                <a:gd name="T48" fmla="*/ 2 w 17"/>
                <a:gd name="T49" fmla="*/ 12 h 19"/>
                <a:gd name="T50" fmla="*/ 2 w 17"/>
                <a:gd name="T51" fmla="*/ 12 h 19"/>
                <a:gd name="T52" fmla="*/ 3 w 17"/>
                <a:gd name="T53" fmla="*/ 13 h 19"/>
                <a:gd name="T54" fmla="*/ 3 w 17"/>
                <a:gd name="T55" fmla="*/ 13 h 19"/>
                <a:gd name="T56" fmla="*/ 4 w 17"/>
                <a:gd name="T57" fmla="*/ 13 h 19"/>
                <a:gd name="T58" fmla="*/ 6 w 17"/>
                <a:gd name="T59" fmla="*/ 13 h 19"/>
                <a:gd name="T60" fmla="*/ 5 w 17"/>
                <a:gd name="T61" fmla="*/ 13 h 19"/>
                <a:gd name="T62" fmla="*/ 2 w 17"/>
                <a:gd name="T63" fmla="*/ 14 h 19"/>
                <a:gd name="T64" fmla="*/ 2 w 17"/>
                <a:gd name="T65" fmla="*/ 15 h 19"/>
                <a:gd name="T66" fmla="*/ 1 w 17"/>
                <a:gd name="T67" fmla="*/ 17 h 19"/>
                <a:gd name="T68" fmla="*/ 1 w 17"/>
                <a:gd name="T69" fmla="*/ 18 h 19"/>
                <a:gd name="T70" fmla="*/ 2 w 17"/>
                <a:gd name="T71" fmla="*/ 19 h 19"/>
                <a:gd name="T72" fmla="*/ 3 w 17"/>
                <a:gd name="T73" fmla="*/ 19 h 19"/>
                <a:gd name="T74" fmla="*/ 4 w 17"/>
                <a:gd name="T75" fmla="*/ 19 h 19"/>
                <a:gd name="T76" fmla="*/ 7 w 17"/>
                <a:gd name="T77" fmla="*/ 19 h 19"/>
                <a:gd name="T78" fmla="*/ 8 w 17"/>
                <a:gd name="T79" fmla="*/ 18 h 19"/>
                <a:gd name="T80" fmla="*/ 9 w 17"/>
                <a:gd name="T81" fmla="*/ 18 h 19"/>
                <a:gd name="T82" fmla="*/ 10 w 17"/>
                <a:gd name="T83" fmla="*/ 18 h 19"/>
                <a:gd name="T84" fmla="*/ 12 w 17"/>
                <a:gd name="T85" fmla="*/ 18 h 19"/>
                <a:gd name="T86" fmla="*/ 15 w 17"/>
                <a:gd name="T87" fmla="*/ 17 h 19"/>
                <a:gd name="T88" fmla="*/ 16 w 17"/>
                <a:gd name="T89" fmla="*/ 16 h 19"/>
                <a:gd name="T90" fmla="*/ 16 w 17"/>
                <a:gd name="T91" fmla="*/ 15 h 19"/>
                <a:gd name="T92" fmla="*/ 16 w 17"/>
                <a:gd name="T93" fmla="*/ 15 h 19"/>
                <a:gd name="T94" fmla="*/ 17 w 17"/>
                <a:gd name="T95" fmla="*/ 14 h 19"/>
                <a:gd name="T96" fmla="*/ 17 w 17"/>
                <a:gd name="T97" fmla="*/ 13 h 19"/>
                <a:gd name="T98" fmla="*/ 16 w 17"/>
                <a:gd name="T99" fmla="*/ 12 h 19"/>
                <a:gd name="T100" fmla="*/ 16 w 17"/>
                <a:gd name="T101" fmla="*/ 12 h 19"/>
                <a:gd name="T102" fmla="*/ 16 w 17"/>
                <a:gd name="T103" fmla="*/ 11 h 19"/>
                <a:gd name="T104" fmla="*/ 16 w 17"/>
                <a:gd name="T105" fmla="*/ 11 h 19"/>
                <a:gd name="T106" fmla="*/ 15 w 17"/>
                <a:gd name="T107" fmla="*/ 11 h 19"/>
                <a:gd name="T108" fmla="*/ 15 w 17"/>
                <a:gd name="T109" fmla="*/ 11 h 19"/>
                <a:gd name="T110" fmla="*/ 14 w 17"/>
                <a:gd name="T111" fmla="*/ 10 h 19"/>
                <a:gd name="T112" fmla="*/ 14 w 17"/>
                <a:gd name="T113" fmla="*/ 10 h 19"/>
                <a:gd name="T114" fmla="*/ 12 w 17"/>
                <a:gd name="T115" fmla="*/ 10 h 19"/>
                <a:gd name="T116" fmla="*/ 11 w 17"/>
                <a:gd name="T117" fmla="*/ 10 h 19"/>
                <a:gd name="T118" fmla="*/ 10 w 17"/>
                <a:gd name="T119" fmla="*/ 11 h 19"/>
                <a:gd name="T120" fmla="*/ 13 w 17"/>
                <a:gd name="T121" fmla="*/ 6 h 19"/>
                <a:gd name="T122" fmla="*/ 14 w 17"/>
                <a:gd name="T12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" h="19"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4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3" y="13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2" y="18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4" y="19"/>
                    <a:pt x="4" y="19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7" y="19"/>
                    <a:pt x="7" y="19"/>
                    <a:pt x="8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cubicBezTo>
                    <a:pt x="12" y="18"/>
                    <a:pt x="13" y="18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0" y="11"/>
                    <a:pt x="10" y="11"/>
                  </a:cubicBezTo>
                  <a:cubicBezTo>
                    <a:pt x="11" y="9"/>
                    <a:pt x="13" y="8"/>
                    <a:pt x="13" y="6"/>
                  </a:cubicBezTo>
                  <a:cubicBezTo>
                    <a:pt x="14" y="5"/>
                    <a:pt x="14" y="5"/>
                    <a:pt x="14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6438900" y="10805799"/>
              <a:ext cx="38100" cy="26988"/>
            </a:xfrm>
            <a:custGeom>
              <a:avLst/>
              <a:gdLst>
                <a:gd name="T0" fmla="*/ 0 w 10"/>
                <a:gd name="T1" fmla="*/ 5 h 7"/>
                <a:gd name="T2" fmla="*/ 1 w 10"/>
                <a:gd name="T3" fmla="*/ 6 h 7"/>
                <a:gd name="T4" fmla="*/ 1 w 10"/>
                <a:gd name="T5" fmla="*/ 6 h 7"/>
                <a:gd name="T6" fmla="*/ 2 w 10"/>
                <a:gd name="T7" fmla="*/ 7 h 7"/>
                <a:gd name="T8" fmla="*/ 2 w 10"/>
                <a:gd name="T9" fmla="*/ 7 h 7"/>
                <a:gd name="T10" fmla="*/ 4 w 10"/>
                <a:gd name="T11" fmla="*/ 7 h 7"/>
                <a:gd name="T12" fmla="*/ 5 w 10"/>
                <a:gd name="T13" fmla="*/ 7 h 7"/>
                <a:gd name="T14" fmla="*/ 6 w 10"/>
                <a:gd name="T15" fmla="*/ 7 h 7"/>
                <a:gd name="T16" fmla="*/ 6 w 10"/>
                <a:gd name="T17" fmla="*/ 7 h 7"/>
                <a:gd name="T18" fmla="*/ 7 w 10"/>
                <a:gd name="T19" fmla="*/ 7 h 7"/>
                <a:gd name="T20" fmla="*/ 8 w 10"/>
                <a:gd name="T21" fmla="*/ 6 h 7"/>
                <a:gd name="T22" fmla="*/ 10 w 10"/>
                <a:gd name="T23" fmla="*/ 5 h 7"/>
                <a:gd name="T24" fmla="*/ 10 w 10"/>
                <a:gd name="T25" fmla="*/ 4 h 7"/>
                <a:gd name="T26" fmla="*/ 10 w 10"/>
                <a:gd name="T27" fmla="*/ 3 h 7"/>
                <a:gd name="T28" fmla="*/ 8 w 10"/>
                <a:gd name="T29" fmla="*/ 2 h 7"/>
                <a:gd name="T30" fmla="*/ 7 w 10"/>
                <a:gd name="T31" fmla="*/ 1 h 7"/>
                <a:gd name="T32" fmla="*/ 7 w 10"/>
                <a:gd name="T33" fmla="*/ 1 h 7"/>
                <a:gd name="T34" fmla="*/ 6 w 10"/>
                <a:gd name="T35" fmla="*/ 1 h 7"/>
                <a:gd name="T36" fmla="*/ 5 w 10"/>
                <a:gd name="T37" fmla="*/ 0 h 7"/>
                <a:gd name="T38" fmla="*/ 4 w 10"/>
                <a:gd name="T39" fmla="*/ 1 h 7"/>
                <a:gd name="T40" fmla="*/ 3 w 10"/>
                <a:gd name="T41" fmla="*/ 1 h 7"/>
                <a:gd name="T42" fmla="*/ 2 w 10"/>
                <a:gd name="T43" fmla="*/ 1 h 7"/>
                <a:gd name="T44" fmla="*/ 2 w 10"/>
                <a:gd name="T45" fmla="*/ 1 h 7"/>
                <a:gd name="T46" fmla="*/ 1 w 10"/>
                <a:gd name="T47" fmla="*/ 2 h 7"/>
                <a:gd name="T48" fmla="*/ 1 w 10"/>
                <a:gd name="T49" fmla="*/ 3 h 7"/>
                <a:gd name="T50" fmla="*/ 0 w 10"/>
                <a:gd name="T51" fmla="*/ 3 h 7"/>
                <a:gd name="T52" fmla="*/ 0 w 10"/>
                <a:gd name="T53" fmla="*/ 4 h 7"/>
                <a:gd name="T54" fmla="*/ 0 w 10"/>
                <a:gd name="T5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9" y="3"/>
                    <a:pt x="9" y="3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5494338" y="9769161"/>
              <a:ext cx="120650" cy="80963"/>
            </a:xfrm>
            <a:custGeom>
              <a:avLst/>
              <a:gdLst>
                <a:gd name="T0" fmla="*/ 3 w 31"/>
                <a:gd name="T1" fmla="*/ 5 h 21"/>
                <a:gd name="T2" fmla="*/ 2 w 31"/>
                <a:gd name="T3" fmla="*/ 6 h 21"/>
                <a:gd name="T4" fmla="*/ 1 w 31"/>
                <a:gd name="T5" fmla="*/ 7 h 21"/>
                <a:gd name="T6" fmla="*/ 0 w 31"/>
                <a:gd name="T7" fmla="*/ 9 h 21"/>
                <a:gd name="T8" fmla="*/ 0 w 31"/>
                <a:gd name="T9" fmla="*/ 10 h 21"/>
                <a:gd name="T10" fmla="*/ 0 w 31"/>
                <a:gd name="T11" fmla="*/ 10 h 21"/>
                <a:gd name="T12" fmla="*/ 0 w 31"/>
                <a:gd name="T13" fmla="*/ 12 h 21"/>
                <a:gd name="T14" fmla="*/ 0 w 31"/>
                <a:gd name="T15" fmla="*/ 13 h 21"/>
                <a:gd name="T16" fmla="*/ 0 w 31"/>
                <a:gd name="T17" fmla="*/ 14 h 21"/>
                <a:gd name="T18" fmla="*/ 2 w 31"/>
                <a:gd name="T19" fmla="*/ 16 h 21"/>
                <a:gd name="T20" fmla="*/ 3 w 31"/>
                <a:gd name="T21" fmla="*/ 18 h 21"/>
                <a:gd name="T22" fmla="*/ 5 w 31"/>
                <a:gd name="T23" fmla="*/ 19 h 21"/>
                <a:gd name="T24" fmla="*/ 9 w 31"/>
                <a:gd name="T25" fmla="*/ 21 h 21"/>
                <a:gd name="T26" fmla="*/ 9 w 31"/>
                <a:gd name="T27" fmla="*/ 21 h 21"/>
                <a:gd name="T28" fmla="*/ 10 w 31"/>
                <a:gd name="T29" fmla="*/ 21 h 21"/>
                <a:gd name="T30" fmla="*/ 12 w 31"/>
                <a:gd name="T31" fmla="*/ 21 h 21"/>
                <a:gd name="T32" fmla="*/ 14 w 31"/>
                <a:gd name="T33" fmla="*/ 21 h 21"/>
                <a:gd name="T34" fmla="*/ 15 w 31"/>
                <a:gd name="T35" fmla="*/ 21 h 21"/>
                <a:gd name="T36" fmla="*/ 17 w 31"/>
                <a:gd name="T37" fmla="*/ 21 h 21"/>
                <a:gd name="T38" fmla="*/ 19 w 31"/>
                <a:gd name="T39" fmla="*/ 20 h 21"/>
                <a:gd name="T40" fmla="*/ 22 w 31"/>
                <a:gd name="T41" fmla="*/ 18 h 21"/>
                <a:gd name="T42" fmla="*/ 23 w 31"/>
                <a:gd name="T43" fmla="*/ 18 h 21"/>
                <a:gd name="T44" fmla="*/ 29 w 31"/>
                <a:gd name="T45" fmla="*/ 14 h 21"/>
                <a:gd name="T46" fmla="*/ 30 w 31"/>
                <a:gd name="T47" fmla="*/ 13 h 21"/>
                <a:gd name="T48" fmla="*/ 30 w 31"/>
                <a:gd name="T49" fmla="*/ 13 h 21"/>
                <a:gd name="T50" fmla="*/ 31 w 31"/>
                <a:gd name="T51" fmla="*/ 12 h 21"/>
                <a:gd name="T52" fmla="*/ 31 w 31"/>
                <a:gd name="T53" fmla="*/ 12 h 21"/>
                <a:gd name="T54" fmla="*/ 31 w 31"/>
                <a:gd name="T55" fmla="*/ 10 h 21"/>
                <a:gd name="T56" fmla="*/ 31 w 31"/>
                <a:gd name="T57" fmla="*/ 9 h 21"/>
                <a:gd name="T58" fmla="*/ 30 w 31"/>
                <a:gd name="T59" fmla="*/ 8 h 21"/>
                <a:gd name="T60" fmla="*/ 30 w 31"/>
                <a:gd name="T61" fmla="*/ 8 h 21"/>
                <a:gd name="T62" fmla="*/ 29 w 31"/>
                <a:gd name="T63" fmla="*/ 6 h 21"/>
                <a:gd name="T64" fmla="*/ 27 w 31"/>
                <a:gd name="T65" fmla="*/ 5 h 21"/>
                <a:gd name="T66" fmla="*/ 23 w 31"/>
                <a:gd name="T67" fmla="*/ 4 h 21"/>
                <a:gd name="T68" fmla="*/ 20 w 31"/>
                <a:gd name="T69" fmla="*/ 3 h 21"/>
                <a:gd name="T70" fmla="*/ 18 w 31"/>
                <a:gd name="T71" fmla="*/ 3 h 21"/>
                <a:gd name="T72" fmla="*/ 17 w 31"/>
                <a:gd name="T73" fmla="*/ 2 h 21"/>
                <a:gd name="T74" fmla="*/ 16 w 31"/>
                <a:gd name="T75" fmla="*/ 2 h 21"/>
                <a:gd name="T76" fmla="*/ 15 w 31"/>
                <a:gd name="T77" fmla="*/ 1 h 21"/>
                <a:gd name="T78" fmla="*/ 14 w 31"/>
                <a:gd name="T79" fmla="*/ 0 h 21"/>
                <a:gd name="T80" fmla="*/ 14 w 31"/>
                <a:gd name="T81" fmla="*/ 0 h 21"/>
                <a:gd name="T82" fmla="*/ 11 w 31"/>
                <a:gd name="T83" fmla="*/ 0 h 21"/>
                <a:gd name="T84" fmla="*/ 10 w 31"/>
                <a:gd name="T85" fmla="*/ 0 h 21"/>
                <a:gd name="T86" fmla="*/ 9 w 31"/>
                <a:gd name="T87" fmla="*/ 0 h 21"/>
                <a:gd name="T88" fmla="*/ 9 w 31"/>
                <a:gd name="T89" fmla="*/ 0 h 21"/>
                <a:gd name="T90" fmla="*/ 8 w 31"/>
                <a:gd name="T91" fmla="*/ 0 h 21"/>
                <a:gd name="T92" fmla="*/ 7 w 31"/>
                <a:gd name="T93" fmla="*/ 2 h 21"/>
                <a:gd name="T94" fmla="*/ 3 w 31"/>
                <a:gd name="T95" fmla="*/ 4 h 21"/>
                <a:gd name="T96" fmla="*/ 3 w 31"/>
                <a:gd name="T9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21">
                  <a:moveTo>
                    <a:pt x="3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2" y="21"/>
                    <a:pt x="12" y="21"/>
                  </a:cubicBezTo>
                  <a:cubicBezTo>
                    <a:pt x="12" y="21"/>
                    <a:pt x="14" y="21"/>
                    <a:pt x="14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19"/>
                    <a:pt x="21" y="19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7"/>
                    <a:pt x="28" y="15"/>
                    <a:pt x="29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7"/>
                    <a:pt x="29" y="7"/>
                    <a:pt x="29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4" y="4"/>
                    <a:pt x="23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3"/>
            <p:cNvSpPr>
              <a:spLocks/>
            </p:cNvSpPr>
            <p:nvPr userDrawn="1"/>
          </p:nvSpPr>
          <p:spPr bwMode="auto">
            <a:xfrm>
              <a:off x="6253163" y="10670861"/>
              <a:ext cx="41275" cy="31750"/>
            </a:xfrm>
            <a:custGeom>
              <a:avLst/>
              <a:gdLst>
                <a:gd name="T0" fmla="*/ 1 w 11"/>
                <a:gd name="T1" fmla="*/ 7 h 8"/>
                <a:gd name="T2" fmla="*/ 1 w 11"/>
                <a:gd name="T3" fmla="*/ 7 h 8"/>
                <a:gd name="T4" fmla="*/ 2 w 11"/>
                <a:gd name="T5" fmla="*/ 8 h 8"/>
                <a:gd name="T6" fmla="*/ 2 w 11"/>
                <a:gd name="T7" fmla="*/ 8 h 8"/>
                <a:gd name="T8" fmla="*/ 2 w 11"/>
                <a:gd name="T9" fmla="*/ 8 h 8"/>
                <a:gd name="T10" fmla="*/ 3 w 11"/>
                <a:gd name="T11" fmla="*/ 8 h 8"/>
                <a:gd name="T12" fmla="*/ 5 w 11"/>
                <a:gd name="T13" fmla="*/ 8 h 8"/>
                <a:gd name="T14" fmla="*/ 7 w 11"/>
                <a:gd name="T15" fmla="*/ 8 h 8"/>
                <a:gd name="T16" fmla="*/ 8 w 11"/>
                <a:gd name="T17" fmla="*/ 7 h 8"/>
                <a:gd name="T18" fmla="*/ 9 w 11"/>
                <a:gd name="T19" fmla="*/ 7 h 8"/>
                <a:gd name="T20" fmla="*/ 10 w 11"/>
                <a:gd name="T21" fmla="*/ 7 h 8"/>
                <a:gd name="T22" fmla="*/ 10 w 11"/>
                <a:gd name="T23" fmla="*/ 6 h 8"/>
                <a:gd name="T24" fmla="*/ 10 w 11"/>
                <a:gd name="T25" fmla="*/ 5 h 8"/>
                <a:gd name="T26" fmla="*/ 11 w 11"/>
                <a:gd name="T27" fmla="*/ 4 h 8"/>
                <a:gd name="T28" fmla="*/ 11 w 11"/>
                <a:gd name="T29" fmla="*/ 3 h 8"/>
                <a:gd name="T30" fmla="*/ 10 w 11"/>
                <a:gd name="T31" fmla="*/ 2 h 8"/>
                <a:gd name="T32" fmla="*/ 10 w 11"/>
                <a:gd name="T33" fmla="*/ 1 h 8"/>
                <a:gd name="T34" fmla="*/ 9 w 11"/>
                <a:gd name="T35" fmla="*/ 1 h 8"/>
                <a:gd name="T36" fmla="*/ 8 w 11"/>
                <a:gd name="T37" fmla="*/ 0 h 8"/>
                <a:gd name="T38" fmla="*/ 8 w 11"/>
                <a:gd name="T39" fmla="*/ 0 h 8"/>
                <a:gd name="T40" fmla="*/ 5 w 11"/>
                <a:gd name="T41" fmla="*/ 0 h 8"/>
                <a:gd name="T42" fmla="*/ 4 w 11"/>
                <a:gd name="T43" fmla="*/ 0 h 8"/>
                <a:gd name="T44" fmla="*/ 4 w 11"/>
                <a:gd name="T45" fmla="*/ 0 h 8"/>
                <a:gd name="T46" fmla="*/ 3 w 11"/>
                <a:gd name="T47" fmla="*/ 1 h 8"/>
                <a:gd name="T48" fmla="*/ 3 w 11"/>
                <a:gd name="T49" fmla="*/ 1 h 8"/>
                <a:gd name="T50" fmla="*/ 2 w 11"/>
                <a:gd name="T51" fmla="*/ 1 h 8"/>
                <a:gd name="T52" fmla="*/ 1 w 11"/>
                <a:gd name="T53" fmla="*/ 2 h 8"/>
                <a:gd name="T54" fmla="*/ 0 w 11"/>
                <a:gd name="T55" fmla="*/ 3 h 8"/>
                <a:gd name="T56" fmla="*/ 0 w 11"/>
                <a:gd name="T57" fmla="*/ 3 h 8"/>
                <a:gd name="T58" fmla="*/ 0 w 11"/>
                <a:gd name="T59" fmla="*/ 4 h 8"/>
                <a:gd name="T60" fmla="*/ 0 w 11"/>
                <a:gd name="T61" fmla="*/ 6 h 8"/>
                <a:gd name="T62" fmla="*/ 0 w 11"/>
                <a:gd name="T63" fmla="*/ 6 h 8"/>
                <a:gd name="T64" fmla="*/ 1 w 11"/>
                <a:gd name="T6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" h="8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4"/>
            <p:cNvSpPr>
              <a:spLocks/>
            </p:cNvSpPr>
            <p:nvPr userDrawn="1"/>
          </p:nvSpPr>
          <p:spPr bwMode="auto">
            <a:xfrm>
              <a:off x="6515100" y="10802624"/>
              <a:ext cx="47625" cy="30163"/>
            </a:xfrm>
            <a:custGeom>
              <a:avLst/>
              <a:gdLst>
                <a:gd name="T0" fmla="*/ 11 w 12"/>
                <a:gd name="T1" fmla="*/ 5 h 8"/>
                <a:gd name="T2" fmla="*/ 11 w 12"/>
                <a:gd name="T3" fmla="*/ 3 h 8"/>
                <a:gd name="T4" fmla="*/ 10 w 12"/>
                <a:gd name="T5" fmla="*/ 3 h 8"/>
                <a:gd name="T6" fmla="*/ 10 w 12"/>
                <a:gd name="T7" fmla="*/ 2 h 8"/>
                <a:gd name="T8" fmla="*/ 9 w 12"/>
                <a:gd name="T9" fmla="*/ 2 h 8"/>
                <a:gd name="T10" fmla="*/ 8 w 12"/>
                <a:gd name="T11" fmla="*/ 1 h 8"/>
                <a:gd name="T12" fmla="*/ 7 w 12"/>
                <a:gd name="T13" fmla="*/ 0 h 8"/>
                <a:gd name="T14" fmla="*/ 6 w 12"/>
                <a:gd name="T15" fmla="*/ 0 h 8"/>
                <a:gd name="T16" fmla="*/ 6 w 12"/>
                <a:gd name="T17" fmla="*/ 0 h 8"/>
                <a:gd name="T18" fmla="*/ 3 w 12"/>
                <a:gd name="T19" fmla="*/ 0 h 8"/>
                <a:gd name="T20" fmla="*/ 1 w 12"/>
                <a:gd name="T21" fmla="*/ 0 h 8"/>
                <a:gd name="T22" fmla="*/ 0 w 12"/>
                <a:gd name="T23" fmla="*/ 0 h 8"/>
                <a:gd name="T24" fmla="*/ 0 w 12"/>
                <a:gd name="T25" fmla="*/ 1 h 8"/>
                <a:gd name="T26" fmla="*/ 0 w 12"/>
                <a:gd name="T27" fmla="*/ 1 h 8"/>
                <a:gd name="T28" fmla="*/ 0 w 12"/>
                <a:gd name="T29" fmla="*/ 2 h 8"/>
                <a:gd name="T30" fmla="*/ 0 w 12"/>
                <a:gd name="T31" fmla="*/ 3 h 8"/>
                <a:gd name="T32" fmla="*/ 0 w 12"/>
                <a:gd name="T33" fmla="*/ 4 h 8"/>
                <a:gd name="T34" fmla="*/ 0 w 12"/>
                <a:gd name="T35" fmla="*/ 4 h 8"/>
                <a:gd name="T36" fmla="*/ 0 w 12"/>
                <a:gd name="T37" fmla="*/ 4 h 8"/>
                <a:gd name="T38" fmla="*/ 1 w 12"/>
                <a:gd name="T39" fmla="*/ 5 h 8"/>
                <a:gd name="T40" fmla="*/ 1 w 12"/>
                <a:gd name="T41" fmla="*/ 6 h 8"/>
                <a:gd name="T42" fmla="*/ 2 w 12"/>
                <a:gd name="T43" fmla="*/ 6 h 8"/>
                <a:gd name="T44" fmla="*/ 3 w 12"/>
                <a:gd name="T45" fmla="*/ 6 h 8"/>
                <a:gd name="T46" fmla="*/ 4 w 12"/>
                <a:gd name="T47" fmla="*/ 7 h 8"/>
                <a:gd name="T48" fmla="*/ 8 w 12"/>
                <a:gd name="T49" fmla="*/ 8 h 8"/>
                <a:gd name="T50" fmla="*/ 8 w 12"/>
                <a:gd name="T51" fmla="*/ 8 h 8"/>
                <a:gd name="T52" fmla="*/ 11 w 12"/>
                <a:gd name="T53" fmla="*/ 8 h 8"/>
                <a:gd name="T54" fmla="*/ 11 w 12"/>
                <a:gd name="T55" fmla="*/ 8 h 8"/>
                <a:gd name="T56" fmla="*/ 12 w 12"/>
                <a:gd name="T57" fmla="*/ 8 h 8"/>
                <a:gd name="T58" fmla="*/ 12 w 12"/>
                <a:gd name="T59" fmla="*/ 7 h 8"/>
                <a:gd name="T60" fmla="*/ 11 w 12"/>
                <a:gd name="T6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" h="8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1" y="5"/>
                    <a:pt x="11" y="5"/>
                    <a:pt x="11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6480175" y="10799449"/>
              <a:ext cx="23813" cy="30163"/>
            </a:xfrm>
            <a:custGeom>
              <a:avLst/>
              <a:gdLst>
                <a:gd name="T0" fmla="*/ 4 w 6"/>
                <a:gd name="T1" fmla="*/ 0 h 8"/>
                <a:gd name="T2" fmla="*/ 3 w 6"/>
                <a:gd name="T3" fmla="*/ 0 h 8"/>
                <a:gd name="T4" fmla="*/ 3 w 6"/>
                <a:gd name="T5" fmla="*/ 0 h 8"/>
                <a:gd name="T6" fmla="*/ 2 w 6"/>
                <a:gd name="T7" fmla="*/ 0 h 8"/>
                <a:gd name="T8" fmla="*/ 1 w 6"/>
                <a:gd name="T9" fmla="*/ 2 h 8"/>
                <a:gd name="T10" fmla="*/ 0 w 6"/>
                <a:gd name="T11" fmla="*/ 2 h 8"/>
                <a:gd name="T12" fmla="*/ 0 w 6"/>
                <a:gd name="T13" fmla="*/ 3 h 8"/>
                <a:gd name="T14" fmla="*/ 0 w 6"/>
                <a:gd name="T15" fmla="*/ 3 h 8"/>
                <a:gd name="T16" fmla="*/ 0 w 6"/>
                <a:gd name="T17" fmla="*/ 4 h 8"/>
                <a:gd name="T18" fmla="*/ 0 w 6"/>
                <a:gd name="T19" fmla="*/ 5 h 8"/>
                <a:gd name="T20" fmla="*/ 0 w 6"/>
                <a:gd name="T21" fmla="*/ 5 h 8"/>
                <a:gd name="T22" fmla="*/ 1 w 6"/>
                <a:gd name="T23" fmla="*/ 6 h 8"/>
                <a:gd name="T24" fmla="*/ 1 w 6"/>
                <a:gd name="T25" fmla="*/ 6 h 8"/>
                <a:gd name="T26" fmla="*/ 1 w 6"/>
                <a:gd name="T27" fmla="*/ 7 h 8"/>
                <a:gd name="T28" fmla="*/ 2 w 6"/>
                <a:gd name="T29" fmla="*/ 7 h 8"/>
                <a:gd name="T30" fmla="*/ 3 w 6"/>
                <a:gd name="T31" fmla="*/ 8 h 8"/>
                <a:gd name="T32" fmla="*/ 4 w 6"/>
                <a:gd name="T33" fmla="*/ 8 h 8"/>
                <a:gd name="T34" fmla="*/ 5 w 6"/>
                <a:gd name="T35" fmla="*/ 7 h 8"/>
                <a:gd name="T36" fmla="*/ 5 w 6"/>
                <a:gd name="T37" fmla="*/ 7 h 8"/>
                <a:gd name="T38" fmla="*/ 6 w 6"/>
                <a:gd name="T39" fmla="*/ 7 h 8"/>
                <a:gd name="T40" fmla="*/ 6 w 6"/>
                <a:gd name="T41" fmla="*/ 6 h 8"/>
                <a:gd name="T42" fmla="*/ 6 w 6"/>
                <a:gd name="T43" fmla="*/ 6 h 8"/>
                <a:gd name="T44" fmla="*/ 6 w 6"/>
                <a:gd name="T45" fmla="*/ 5 h 8"/>
                <a:gd name="T46" fmla="*/ 5 w 6"/>
                <a:gd name="T47" fmla="*/ 1 h 8"/>
                <a:gd name="T48" fmla="*/ 4 w 6"/>
                <a:gd name="T4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2"/>
                    <a:pt x="5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6"/>
            <p:cNvSpPr>
              <a:spLocks/>
            </p:cNvSpPr>
            <p:nvPr userDrawn="1"/>
          </p:nvSpPr>
          <p:spPr bwMode="auto">
            <a:xfrm>
              <a:off x="5668963" y="11220136"/>
              <a:ext cx="30163" cy="26988"/>
            </a:xfrm>
            <a:custGeom>
              <a:avLst/>
              <a:gdLst>
                <a:gd name="T0" fmla="*/ 2 w 8"/>
                <a:gd name="T1" fmla="*/ 7 h 7"/>
                <a:gd name="T2" fmla="*/ 6 w 8"/>
                <a:gd name="T3" fmla="*/ 7 h 7"/>
                <a:gd name="T4" fmla="*/ 6 w 8"/>
                <a:gd name="T5" fmla="*/ 6 h 7"/>
                <a:gd name="T6" fmla="*/ 7 w 8"/>
                <a:gd name="T7" fmla="*/ 5 h 7"/>
                <a:gd name="T8" fmla="*/ 8 w 8"/>
                <a:gd name="T9" fmla="*/ 5 h 7"/>
                <a:gd name="T10" fmla="*/ 8 w 8"/>
                <a:gd name="T11" fmla="*/ 4 h 7"/>
                <a:gd name="T12" fmla="*/ 8 w 8"/>
                <a:gd name="T13" fmla="*/ 3 h 7"/>
                <a:gd name="T14" fmla="*/ 8 w 8"/>
                <a:gd name="T15" fmla="*/ 3 h 7"/>
                <a:gd name="T16" fmla="*/ 8 w 8"/>
                <a:gd name="T17" fmla="*/ 2 h 7"/>
                <a:gd name="T18" fmla="*/ 7 w 8"/>
                <a:gd name="T19" fmla="*/ 1 h 7"/>
                <a:gd name="T20" fmla="*/ 6 w 8"/>
                <a:gd name="T21" fmla="*/ 0 h 7"/>
                <a:gd name="T22" fmla="*/ 6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1 w 8"/>
                <a:gd name="T31" fmla="*/ 2 h 7"/>
                <a:gd name="T32" fmla="*/ 0 w 8"/>
                <a:gd name="T33" fmla="*/ 2 h 7"/>
                <a:gd name="T34" fmla="*/ 0 w 8"/>
                <a:gd name="T35" fmla="*/ 5 h 7"/>
                <a:gd name="T36" fmla="*/ 0 w 8"/>
                <a:gd name="T37" fmla="*/ 6 h 7"/>
                <a:gd name="T38" fmla="*/ 1 w 8"/>
                <a:gd name="T39" fmla="*/ 7 h 7"/>
                <a:gd name="T40" fmla="*/ 2 w 8"/>
                <a:gd name="T4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4" y="7"/>
                    <a:pt x="6" y="7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1" y="7"/>
                  </a:cubicBezTo>
                  <a:lnTo>
                    <a:pt x="2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7"/>
            <p:cNvSpPr>
              <a:spLocks/>
            </p:cNvSpPr>
            <p:nvPr userDrawn="1"/>
          </p:nvSpPr>
          <p:spPr bwMode="auto">
            <a:xfrm>
              <a:off x="5653088" y="11251886"/>
              <a:ext cx="46038" cy="76200"/>
            </a:xfrm>
            <a:custGeom>
              <a:avLst/>
              <a:gdLst>
                <a:gd name="T0" fmla="*/ 3 w 12"/>
                <a:gd name="T1" fmla="*/ 3 h 20"/>
                <a:gd name="T2" fmla="*/ 2 w 12"/>
                <a:gd name="T3" fmla="*/ 3 h 20"/>
                <a:gd name="T4" fmla="*/ 1 w 12"/>
                <a:gd name="T5" fmla="*/ 5 h 20"/>
                <a:gd name="T6" fmla="*/ 0 w 12"/>
                <a:gd name="T7" fmla="*/ 6 h 20"/>
                <a:gd name="T8" fmla="*/ 0 w 12"/>
                <a:gd name="T9" fmla="*/ 7 h 20"/>
                <a:gd name="T10" fmla="*/ 0 w 12"/>
                <a:gd name="T11" fmla="*/ 8 h 20"/>
                <a:gd name="T12" fmla="*/ 0 w 12"/>
                <a:gd name="T13" fmla="*/ 13 h 20"/>
                <a:gd name="T14" fmla="*/ 0 w 12"/>
                <a:gd name="T15" fmla="*/ 14 h 20"/>
                <a:gd name="T16" fmla="*/ 0 w 12"/>
                <a:gd name="T17" fmla="*/ 15 h 20"/>
                <a:gd name="T18" fmla="*/ 0 w 12"/>
                <a:gd name="T19" fmla="*/ 16 h 20"/>
                <a:gd name="T20" fmla="*/ 1 w 12"/>
                <a:gd name="T21" fmla="*/ 17 h 20"/>
                <a:gd name="T22" fmla="*/ 1 w 12"/>
                <a:gd name="T23" fmla="*/ 17 h 20"/>
                <a:gd name="T24" fmla="*/ 2 w 12"/>
                <a:gd name="T25" fmla="*/ 18 h 20"/>
                <a:gd name="T26" fmla="*/ 2 w 12"/>
                <a:gd name="T27" fmla="*/ 19 h 20"/>
                <a:gd name="T28" fmla="*/ 3 w 12"/>
                <a:gd name="T29" fmla="*/ 19 h 20"/>
                <a:gd name="T30" fmla="*/ 4 w 12"/>
                <a:gd name="T31" fmla="*/ 19 h 20"/>
                <a:gd name="T32" fmla="*/ 5 w 12"/>
                <a:gd name="T33" fmla="*/ 20 h 20"/>
                <a:gd name="T34" fmla="*/ 6 w 12"/>
                <a:gd name="T35" fmla="*/ 20 h 20"/>
                <a:gd name="T36" fmla="*/ 8 w 12"/>
                <a:gd name="T37" fmla="*/ 19 h 20"/>
                <a:gd name="T38" fmla="*/ 9 w 12"/>
                <a:gd name="T39" fmla="*/ 19 h 20"/>
                <a:gd name="T40" fmla="*/ 10 w 12"/>
                <a:gd name="T41" fmla="*/ 18 h 20"/>
                <a:gd name="T42" fmla="*/ 11 w 12"/>
                <a:gd name="T43" fmla="*/ 16 h 20"/>
                <a:gd name="T44" fmla="*/ 12 w 12"/>
                <a:gd name="T45" fmla="*/ 11 h 20"/>
                <a:gd name="T46" fmla="*/ 12 w 12"/>
                <a:gd name="T47" fmla="*/ 10 h 20"/>
                <a:gd name="T48" fmla="*/ 12 w 12"/>
                <a:gd name="T49" fmla="*/ 8 h 20"/>
                <a:gd name="T50" fmla="*/ 12 w 12"/>
                <a:gd name="T51" fmla="*/ 5 h 20"/>
                <a:gd name="T52" fmla="*/ 12 w 12"/>
                <a:gd name="T53" fmla="*/ 4 h 20"/>
                <a:gd name="T54" fmla="*/ 12 w 12"/>
                <a:gd name="T55" fmla="*/ 3 h 20"/>
                <a:gd name="T56" fmla="*/ 12 w 12"/>
                <a:gd name="T57" fmla="*/ 2 h 20"/>
                <a:gd name="T58" fmla="*/ 11 w 12"/>
                <a:gd name="T59" fmla="*/ 2 h 20"/>
                <a:gd name="T60" fmla="*/ 10 w 12"/>
                <a:gd name="T61" fmla="*/ 1 h 20"/>
                <a:gd name="T62" fmla="*/ 10 w 12"/>
                <a:gd name="T63" fmla="*/ 0 h 20"/>
                <a:gd name="T64" fmla="*/ 9 w 12"/>
                <a:gd name="T65" fmla="*/ 0 h 20"/>
                <a:gd name="T66" fmla="*/ 9 w 12"/>
                <a:gd name="T67" fmla="*/ 0 h 20"/>
                <a:gd name="T68" fmla="*/ 8 w 12"/>
                <a:gd name="T69" fmla="*/ 0 h 20"/>
                <a:gd name="T70" fmla="*/ 7 w 12"/>
                <a:gd name="T71" fmla="*/ 0 h 20"/>
                <a:gd name="T72" fmla="*/ 7 w 12"/>
                <a:gd name="T73" fmla="*/ 0 h 20"/>
                <a:gd name="T74" fmla="*/ 6 w 12"/>
                <a:gd name="T75" fmla="*/ 1 h 20"/>
                <a:gd name="T76" fmla="*/ 4 w 12"/>
                <a:gd name="T77" fmla="*/ 1 h 20"/>
                <a:gd name="T78" fmla="*/ 4 w 12"/>
                <a:gd name="T79" fmla="*/ 2 h 20"/>
                <a:gd name="T80" fmla="*/ 3 w 12"/>
                <a:gd name="T8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" h="20">
                  <a:moveTo>
                    <a:pt x="3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16"/>
                    <a:pt x="1" y="16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7" y="20"/>
                    <a:pt x="8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1" y="18"/>
                    <a:pt x="11" y="17"/>
                    <a:pt x="11" y="16"/>
                  </a:cubicBezTo>
                  <a:cubicBezTo>
                    <a:pt x="11" y="14"/>
                    <a:pt x="12" y="13"/>
                    <a:pt x="12" y="11"/>
                  </a:cubicBezTo>
                  <a:cubicBezTo>
                    <a:pt x="12" y="11"/>
                    <a:pt x="12" y="10"/>
                    <a:pt x="12" y="10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8"/>
            <p:cNvSpPr>
              <a:spLocks/>
            </p:cNvSpPr>
            <p:nvPr userDrawn="1"/>
          </p:nvSpPr>
          <p:spPr bwMode="auto">
            <a:xfrm>
              <a:off x="5614988" y="9781861"/>
              <a:ext cx="111125" cy="80963"/>
            </a:xfrm>
            <a:custGeom>
              <a:avLst/>
              <a:gdLst>
                <a:gd name="T0" fmla="*/ 15 w 29"/>
                <a:gd name="T1" fmla="*/ 4 h 21"/>
                <a:gd name="T2" fmla="*/ 12 w 29"/>
                <a:gd name="T3" fmla="*/ 3 h 21"/>
                <a:gd name="T4" fmla="*/ 6 w 29"/>
                <a:gd name="T5" fmla="*/ 4 h 21"/>
                <a:gd name="T6" fmla="*/ 5 w 29"/>
                <a:gd name="T7" fmla="*/ 5 h 21"/>
                <a:gd name="T8" fmla="*/ 4 w 29"/>
                <a:gd name="T9" fmla="*/ 5 h 21"/>
                <a:gd name="T10" fmla="*/ 4 w 29"/>
                <a:gd name="T11" fmla="*/ 5 h 21"/>
                <a:gd name="T12" fmla="*/ 3 w 29"/>
                <a:gd name="T13" fmla="*/ 6 h 21"/>
                <a:gd name="T14" fmla="*/ 1 w 29"/>
                <a:gd name="T15" fmla="*/ 9 h 21"/>
                <a:gd name="T16" fmla="*/ 0 w 29"/>
                <a:gd name="T17" fmla="*/ 10 h 21"/>
                <a:gd name="T18" fmla="*/ 0 w 29"/>
                <a:gd name="T19" fmla="*/ 11 h 21"/>
                <a:gd name="T20" fmla="*/ 0 w 29"/>
                <a:gd name="T21" fmla="*/ 14 h 21"/>
                <a:gd name="T22" fmla="*/ 0 w 29"/>
                <a:gd name="T23" fmla="*/ 15 h 21"/>
                <a:gd name="T24" fmla="*/ 0 w 29"/>
                <a:gd name="T25" fmla="*/ 15 h 21"/>
                <a:gd name="T26" fmla="*/ 1 w 29"/>
                <a:gd name="T27" fmla="*/ 16 h 21"/>
                <a:gd name="T28" fmla="*/ 1 w 29"/>
                <a:gd name="T29" fmla="*/ 17 h 21"/>
                <a:gd name="T30" fmla="*/ 3 w 29"/>
                <a:gd name="T31" fmla="*/ 18 h 21"/>
                <a:gd name="T32" fmla="*/ 4 w 29"/>
                <a:gd name="T33" fmla="*/ 19 h 21"/>
                <a:gd name="T34" fmla="*/ 5 w 29"/>
                <a:gd name="T35" fmla="*/ 20 h 21"/>
                <a:gd name="T36" fmla="*/ 7 w 29"/>
                <a:gd name="T37" fmla="*/ 21 h 21"/>
                <a:gd name="T38" fmla="*/ 8 w 29"/>
                <a:gd name="T39" fmla="*/ 21 h 21"/>
                <a:gd name="T40" fmla="*/ 10 w 29"/>
                <a:gd name="T41" fmla="*/ 21 h 21"/>
                <a:gd name="T42" fmla="*/ 12 w 29"/>
                <a:gd name="T43" fmla="*/ 21 h 21"/>
                <a:gd name="T44" fmla="*/ 14 w 29"/>
                <a:gd name="T45" fmla="*/ 21 h 21"/>
                <a:gd name="T46" fmla="*/ 16 w 29"/>
                <a:gd name="T47" fmla="*/ 21 h 21"/>
                <a:gd name="T48" fmla="*/ 19 w 29"/>
                <a:gd name="T49" fmla="*/ 20 h 21"/>
                <a:gd name="T50" fmla="*/ 23 w 29"/>
                <a:gd name="T51" fmla="*/ 17 h 21"/>
                <a:gd name="T52" fmla="*/ 25 w 29"/>
                <a:gd name="T53" fmla="*/ 16 h 21"/>
                <a:gd name="T54" fmla="*/ 25 w 29"/>
                <a:gd name="T55" fmla="*/ 16 h 21"/>
                <a:gd name="T56" fmla="*/ 27 w 29"/>
                <a:gd name="T57" fmla="*/ 15 h 21"/>
                <a:gd name="T58" fmla="*/ 27 w 29"/>
                <a:gd name="T59" fmla="*/ 15 h 21"/>
                <a:gd name="T60" fmla="*/ 27 w 29"/>
                <a:gd name="T61" fmla="*/ 15 h 21"/>
                <a:gd name="T62" fmla="*/ 28 w 29"/>
                <a:gd name="T63" fmla="*/ 14 h 21"/>
                <a:gd name="T64" fmla="*/ 28 w 29"/>
                <a:gd name="T65" fmla="*/ 13 h 21"/>
                <a:gd name="T66" fmla="*/ 29 w 29"/>
                <a:gd name="T67" fmla="*/ 11 h 21"/>
                <a:gd name="T68" fmla="*/ 29 w 29"/>
                <a:gd name="T69" fmla="*/ 9 h 21"/>
                <a:gd name="T70" fmla="*/ 29 w 29"/>
                <a:gd name="T71" fmla="*/ 8 h 21"/>
                <a:gd name="T72" fmla="*/ 29 w 29"/>
                <a:gd name="T73" fmla="*/ 6 h 21"/>
                <a:gd name="T74" fmla="*/ 27 w 29"/>
                <a:gd name="T75" fmla="*/ 3 h 21"/>
                <a:gd name="T76" fmla="*/ 27 w 29"/>
                <a:gd name="T77" fmla="*/ 2 h 21"/>
                <a:gd name="T78" fmla="*/ 27 w 29"/>
                <a:gd name="T79" fmla="*/ 2 h 21"/>
                <a:gd name="T80" fmla="*/ 26 w 29"/>
                <a:gd name="T81" fmla="*/ 1 h 21"/>
                <a:gd name="T82" fmla="*/ 25 w 29"/>
                <a:gd name="T83" fmla="*/ 0 h 21"/>
                <a:gd name="T84" fmla="*/ 25 w 29"/>
                <a:gd name="T85" fmla="*/ 0 h 21"/>
                <a:gd name="T86" fmla="*/ 24 w 29"/>
                <a:gd name="T87" fmla="*/ 0 h 21"/>
                <a:gd name="T88" fmla="*/ 24 w 29"/>
                <a:gd name="T89" fmla="*/ 0 h 21"/>
                <a:gd name="T90" fmla="*/ 23 w 29"/>
                <a:gd name="T91" fmla="*/ 0 h 21"/>
                <a:gd name="T92" fmla="*/ 21 w 29"/>
                <a:gd name="T93" fmla="*/ 1 h 21"/>
                <a:gd name="T94" fmla="*/ 21 w 29"/>
                <a:gd name="T95" fmla="*/ 1 h 21"/>
                <a:gd name="T96" fmla="*/ 20 w 29"/>
                <a:gd name="T97" fmla="*/ 2 h 21"/>
                <a:gd name="T98" fmla="*/ 19 w 29"/>
                <a:gd name="T99" fmla="*/ 2 h 21"/>
                <a:gd name="T100" fmla="*/ 18 w 29"/>
                <a:gd name="T101" fmla="*/ 4 h 21"/>
                <a:gd name="T102" fmla="*/ 15 w 29"/>
                <a:gd name="T103" fmla="*/ 4 h 21"/>
                <a:gd name="T104" fmla="*/ 15 w 29"/>
                <a:gd name="T10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" h="21">
                  <a:moveTo>
                    <a:pt x="15" y="4"/>
                  </a:moveTo>
                  <a:cubicBezTo>
                    <a:pt x="14" y="3"/>
                    <a:pt x="13" y="3"/>
                    <a:pt x="12" y="3"/>
                  </a:cubicBezTo>
                  <a:cubicBezTo>
                    <a:pt x="10" y="3"/>
                    <a:pt x="8" y="4"/>
                    <a:pt x="6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7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0" y="21"/>
                    <a:pt x="11" y="21"/>
                    <a:pt x="12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29" y="12"/>
                    <a:pt x="29" y="11"/>
                  </a:cubicBezTo>
                  <a:cubicBezTo>
                    <a:pt x="29" y="11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29" y="7"/>
                    <a:pt x="29" y="6"/>
                    <a:pt x="29" y="6"/>
                  </a:cubicBezTo>
                  <a:cubicBezTo>
                    <a:pt x="28" y="5"/>
                    <a:pt x="28" y="4"/>
                    <a:pt x="27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20" y="1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8" y="4"/>
                    <a:pt x="18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5881688" y="11123299"/>
              <a:ext cx="38100" cy="26988"/>
            </a:xfrm>
            <a:custGeom>
              <a:avLst/>
              <a:gdLst>
                <a:gd name="T0" fmla="*/ 0 w 10"/>
                <a:gd name="T1" fmla="*/ 5 h 7"/>
                <a:gd name="T2" fmla="*/ 1 w 10"/>
                <a:gd name="T3" fmla="*/ 5 h 7"/>
                <a:gd name="T4" fmla="*/ 1 w 10"/>
                <a:gd name="T5" fmla="*/ 5 h 7"/>
                <a:gd name="T6" fmla="*/ 1 w 10"/>
                <a:gd name="T7" fmla="*/ 6 h 7"/>
                <a:gd name="T8" fmla="*/ 1 w 10"/>
                <a:gd name="T9" fmla="*/ 6 h 7"/>
                <a:gd name="T10" fmla="*/ 2 w 10"/>
                <a:gd name="T11" fmla="*/ 7 h 7"/>
                <a:gd name="T12" fmla="*/ 3 w 10"/>
                <a:gd name="T13" fmla="*/ 7 h 7"/>
                <a:gd name="T14" fmla="*/ 4 w 10"/>
                <a:gd name="T15" fmla="*/ 7 h 7"/>
                <a:gd name="T16" fmla="*/ 5 w 10"/>
                <a:gd name="T17" fmla="*/ 7 h 7"/>
                <a:gd name="T18" fmla="*/ 7 w 10"/>
                <a:gd name="T19" fmla="*/ 7 h 7"/>
                <a:gd name="T20" fmla="*/ 8 w 10"/>
                <a:gd name="T21" fmla="*/ 7 h 7"/>
                <a:gd name="T22" fmla="*/ 8 w 10"/>
                <a:gd name="T23" fmla="*/ 6 h 7"/>
                <a:gd name="T24" fmla="*/ 8 w 10"/>
                <a:gd name="T25" fmla="*/ 6 h 7"/>
                <a:gd name="T26" fmla="*/ 9 w 10"/>
                <a:gd name="T27" fmla="*/ 6 h 7"/>
                <a:gd name="T28" fmla="*/ 10 w 10"/>
                <a:gd name="T29" fmla="*/ 5 h 7"/>
                <a:gd name="T30" fmla="*/ 10 w 10"/>
                <a:gd name="T31" fmla="*/ 4 h 7"/>
                <a:gd name="T32" fmla="*/ 9 w 10"/>
                <a:gd name="T33" fmla="*/ 2 h 7"/>
                <a:gd name="T34" fmla="*/ 8 w 10"/>
                <a:gd name="T35" fmla="*/ 2 h 7"/>
                <a:gd name="T36" fmla="*/ 8 w 10"/>
                <a:gd name="T37" fmla="*/ 1 h 7"/>
                <a:gd name="T38" fmla="*/ 7 w 10"/>
                <a:gd name="T39" fmla="*/ 1 h 7"/>
                <a:gd name="T40" fmla="*/ 5 w 10"/>
                <a:gd name="T41" fmla="*/ 0 h 7"/>
                <a:gd name="T42" fmla="*/ 4 w 10"/>
                <a:gd name="T43" fmla="*/ 0 h 7"/>
                <a:gd name="T44" fmla="*/ 3 w 10"/>
                <a:gd name="T45" fmla="*/ 0 h 7"/>
                <a:gd name="T46" fmla="*/ 2 w 10"/>
                <a:gd name="T47" fmla="*/ 0 h 7"/>
                <a:gd name="T48" fmla="*/ 2 w 10"/>
                <a:gd name="T49" fmla="*/ 0 h 7"/>
                <a:gd name="T50" fmla="*/ 1 w 10"/>
                <a:gd name="T51" fmla="*/ 1 h 7"/>
                <a:gd name="T52" fmla="*/ 1 w 10"/>
                <a:gd name="T53" fmla="*/ 1 h 7"/>
                <a:gd name="T54" fmla="*/ 0 w 10"/>
                <a:gd name="T55" fmla="*/ 2 h 7"/>
                <a:gd name="T56" fmla="*/ 0 w 10"/>
                <a:gd name="T57" fmla="*/ 2 h 7"/>
                <a:gd name="T58" fmla="*/ 0 w 10"/>
                <a:gd name="T59" fmla="*/ 3 h 7"/>
                <a:gd name="T60" fmla="*/ 0 w 10"/>
                <a:gd name="T61" fmla="*/ 4 h 7"/>
                <a:gd name="T62" fmla="*/ 0 w 10"/>
                <a:gd name="T63" fmla="*/ 4 h 7"/>
                <a:gd name="T64" fmla="*/ 0 w 10"/>
                <a:gd name="T6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5691188" y="9664386"/>
              <a:ext cx="47625" cy="61913"/>
            </a:xfrm>
            <a:custGeom>
              <a:avLst/>
              <a:gdLst>
                <a:gd name="T0" fmla="*/ 1 w 12"/>
                <a:gd name="T1" fmla="*/ 10 h 16"/>
                <a:gd name="T2" fmla="*/ 1 w 12"/>
                <a:gd name="T3" fmla="*/ 10 h 16"/>
                <a:gd name="T4" fmla="*/ 3 w 12"/>
                <a:gd name="T5" fmla="*/ 13 h 16"/>
                <a:gd name="T6" fmla="*/ 4 w 12"/>
                <a:gd name="T7" fmla="*/ 14 h 16"/>
                <a:gd name="T8" fmla="*/ 4 w 12"/>
                <a:gd name="T9" fmla="*/ 14 h 16"/>
                <a:gd name="T10" fmla="*/ 5 w 12"/>
                <a:gd name="T11" fmla="*/ 14 h 16"/>
                <a:gd name="T12" fmla="*/ 5 w 12"/>
                <a:gd name="T13" fmla="*/ 15 h 16"/>
                <a:gd name="T14" fmla="*/ 6 w 12"/>
                <a:gd name="T15" fmla="*/ 15 h 16"/>
                <a:gd name="T16" fmla="*/ 7 w 12"/>
                <a:gd name="T17" fmla="*/ 15 h 16"/>
                <a:gd name="T18" fmla="*/ 11 w 12"/>
                <a:gd name="T19" fmla="*/ 16 h 16"/>
                <a:gd name="T20" fmla="*/ 12 w 12"/>
                <a:gd name="T21" fmla="*/ 15 h 16"/>
                <a:gd name="T22" fmla="*/ 12 w 12"/>
                <a:gd name="T23" fmla="*/ 14 h 16"/>
                <a:gd name="T24" fmla="*/ 7 w 12"/>
                <a:gd name="T25" fmla="*/ 5 h 16"/>
                <a:gd name="T26" fmla="*/ 5 w 12"/>
                <a:gd name="T27" fmla="*/ 0 h 16"/>
                <a:gd name="T28" fmla="*/ 4 w 12"/>
                <a:gd name="T29" fmla="*/ 0 h 16"/>
                <a:gd name="T30" fmla="*/ 4 w 12"/>
                <a:gd name="T31" fmla="*/ 0 h 16"/>
                <a:gd name="T32" fmla="*/ 3 w 12"/>
                <a:gd name="T33" fmla="*/ 0 h 16"/>
                <a:gd name="T34" fmla="*/ 1 w 12"/>
                <a:gd name="T35" fmla="*/ 2 h 16"/>
                <a:gd name="T36" fmla="*/ 1 w 12"/>
                <a:gd name="T37" fmla="*/ 3 h 16"/>
                <a:gd name="T38" fmla="*/ 0 w 12"/>
                <a:gd name="T39" fmla="*/ 4 h 16"/>
                <a:gd name="T40" fmla="*/ 0 w 12"/>
                <a:gd name="T41" fmla="*/ 5 h 16"/>
                <a:gd name="T42" fmla="*/ 0 w 12"/>
                <a:gd name="T43" fmla="*/ 5 h 16"/>
                <a:gd name="T44" fmla="*/ 1 w 12"/>
                <a:gd name="T45" fmla="*/ 9 h 16"/>
                <a:gd name="T46" fmla="*/ 1 w 12"/>
                <a:gd name="T4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6"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2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11" y="16"/>
                    <a:pt x="11" y="16"/>
                  </a:cubicBezTo>
                  <a:cubicBezTo>
                    <a:pt x="11" y="16"/>
                    <a:pt x="11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0" y="11"/>
                    <a:pt x="9" y="8"/>
                    <a:pt x="7" y="5"/>
                  </a:cubicBezTo>
                  <a:cubicBezTo>
                    <a:pt x="7" y="3"/>
                    <a:pt x="6" y="2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1" y="9"/>
                    <a:pt x="1" y="9"/>
                    <a:pt x="1" y="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5930900" y="10818499"/>
              <a:ext cx="31750" cy="42863"/>
            </a:xfrm>
            <a:custGeom>
              <a:avLst/>
              <a:gdLst>
                <a:gd name="T0" fmla="*/ 2 w 8"/>
                <a:gd name="T1" fmla="*/ 8 h 11"/>
                <a:gd name="T2" fmla="*/ 2 w 8"/>
                <a:gd name="T3" fmla="*/ 8 h 11"/>
                <a:gd name="T4" fmla="*/ 4 w 8"/>
                <a:gd name="T5" fmla="*/ 10 h 11"/>
                <a:gd name="T6" fmla="*/ 5 w 8"/>
                <a:gd name="T7" fmla="*/ 11 h 11"/>
                <a:gd name="T8" fmla="*/ 6 w 8"/>
                <a:gd name="T9" fmla="*/ 11 h 11"/>
                <a:gd name="T10" fmla="*/ 6 w 8"/>
                <a:gd name="T11" fmla="*/ 11 h 11"/>
                <a:gd name="T12" fmla="*/ 7 w 8"/>
                <a:gd name="T13" fmla="*/ 11 h 11"/>
                <a:gd name="T14" fmla="*/ 8 w 8"/>
                <a:gd name="T15" fmla="*/ 9 h 11"/>
                <a:gd name="T16" fmla="*/ 8 w 8"/>
                <a:gd name="T17" fmla="*/ 9 h 11"/>
                <a:gd name="T18" fmla="*/ 8 w 8"/>
                <a:gd name="T19" fmla="*/ 8 h 11"/>
                <a:gd name="T20" fmla="*/ 8 w 8"/>
                <a:gd name="T21" fmla="*/ 7 h 11"/>
                <a:gd name="T22" fmla="*/ 8 w 8"/>
                <a:gd name="T23" fmla="*/ 6 h 11"/>
                <a:gd name="T24" fmla="*/ 8 w 8"/>
                <a:gd name="T25" fmla="*/ 6 h 11"/>
                <a:gd name="T26" fmla="*/ 7 w 8"/>
                <a:gd name="T27" fmla="*/ 3 h 11"/>
                <a:gd name="T28" fmla="*/ 6 w 8"/>
                <a:gd name="T29" fmla="*/ 3 h 11"/>
                <a:gd name="T30" fmla="*/ 6 w 8"/>
                <a:gd name="T31" fmla="*/ 2 h 11"/>
                <a:gd name="T32" fmla="*/ 6 w 8"/>
                <a:gd name="T33" fmla="*/ 2 h 11"/>
                <a:gd name="T34" fmla="*/ 5 w 8"/>
                <a:gd name="T35" fmla="*/ 1 h 11"/>
                <a:gd name="T36" fmla="*/ 5 w 8"/>
                <a:gd name="T37" fmla="*/ 1 h 11"/>
                <a:gd name="T38" fmla="*/ 4 w 8"/>
                <a:gd name="T39" fmla="*/ 1 h 11"/>
                <a:gd name="T40" fmla="*/ 4 w 8"/>
                <a:gd name="T41" fmla="*/ 0 h 11"/>
                <a:gd name="T42" fmla="*/ 3 w 8"/>
                <a:gd name="T43" fmla="*/ 0 h 11"/>
                <a:gd name="T44" fmla="*/ 2 w 8"/>
                <a:gd name="T45" fmla="*/ 1 h 11"/>
                <a:gd name="T46" fmla="*/ 2 w 8"/>
                <a:gd name="T47" fmla="*/ 1 h 11"/>
                <a:gd name="T48" fmla="*/ 2 w 8"/>
                <a:gd name="T49" fmla="*/ 1 h 11"/>
                <a:gd name="T50" fmla="*/ 1 w 8"/>
                <a:gd name="T51" fmla="*/ 2 h 11"/>
                <a:gd name="T52" fmla="*/ 0 w 8"/>
                <a:gd name="T53" fmla="*/ 3 h 11"/>
                <a:gd name="T54" fmla="*/ 0 w 8"/>
                <a:gd name="T55" fmla="*/ 3 h 11"/>
                <a:gd name="T56" fmla="*/ 0 w 8"/>
                <a:gd name="T57" fmla="*/ 5 h 11"/>
                <a:gd name="T58" fmla="*/ 2 w 8"/>
                <a:gd name="T5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" h="11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6"/>
                    <a:pt x="1" y="7"/>
                    <a:pt x="2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5897563" y="10899461"/>
              <a:ext cx="57150" cy="50800"/>
            </a:xfrm>
            <a:custGeom>
              <a:avLst/>
              <a:gdLst>
                <a:gd name="T0" fmla="*/ 0 w 15"/>
                <a:gd name="T1" fmla="*/ 11 h 13"/>
                <a:gd name="T2" fmla="*/ 1 w 15"/>
                <a:gd name="T3" fmla="*/ 12 h 13"/>
                <a:gd name="T4" fmla="*/ 2 w 15"/>
                <a:gd name="T5" fmla="*/ 12 h 13"/>
                <a:gd name="T6" fmla="*/ 3 w 15"/>
                <a:gd name="T7" fmla="*/ 12 h 13"/>
                <a:gd name="T8" fmla="*/ 4 w 15"/>
                <a:gd name="T9" fmla="*/ 13 h 13"/>
                <a:gd name="T10" fmla="*/ 4 w 15"/>
                <a:gd name="T11" fmla="*/ 13 h 13"/>
                <a:gd name="T12" fmla="*/ 6 w 15"/>
                <a:gd name="T13" fmla="*/ 13 h 13"/>
                <a:gd name="T14" fmla="*/ 8 w 15"/>
                <a:gd name="T15" fmla="*/ 13 h 13"/>
                <a:gd name="T16" fmla="*/ 11 w 15"/>
                <a:gd name="T17" fmla="*/ 13 h 13"/>
                <a:gd name="T18" fmla="*/ 12 w 15"/>
                <a:gd name="T19" fmla="*/ 12 h 13"/>
                <a:gd name="T20" fmla="*/ 12 w 15"/>
                <a:gd name="T21" fmla="*/ 9 h 13"/>
                <a:gd name="T22" fmla="*/ 12 w 15"/>
                <a:gd name="T23" fmla="*/ 8 h 13"/>
                <a:gd name="T24" fmla="*/ 12 w 15"/>
                <a:gd name="T25" fmla="*/ 8 h 13"/>
                <a:gd name="T26" fmla="*/ 14 w 15"/>
                <a:gd name="T27" fmla="*/ 5 h 13"/>
                <a:gd name="T28" fmla="*/ 14 w 15"/>
                <a:gd name="T29" fmla="*/ 5 h 13"/>
                <a:gd name="T30" fmla="*/ 15 w 15"/>
                <a:gd name="T31" fmla="*/ 2 h 13"/>
                <a:gd name="T32" fmla="*/ 14 w 15"/>
                <a:gd name="T33" fmla="*/ 1 h 13"/>
                <a:gd name="T34" fmla="*/ 14 w 15"/>
                <a:gd name="T35" fmla="*/ 1 h 13"/>
                <a:gd name="T36" fmla="*/ 13 w 15"/>
                <a:gd name="T37" fmla="*/ 1 h 13"/>
                <a:gd name="T38" fmla="*/ 13 w 15"/>
                <a:gd name="T39" fmla="*/ 0 h 13"/>
                <a:gd name="T40" fmla="*/ 12 w 15"/>
                <a:gd name="T41" fmla="*/ 0 h 13"/>
                <a:gd name="T42" fmla="*/ 9 w 15"/>
                <a:gd name="T43" fmla="*/ 0 h 13"/>
                <a:gd name="T44" fmla="*/ 9 w 15"/>
                <a:gd name="T45" fmla="*/ 0 h 13"/>
                <a:gd name="T46" fmla="*/ 8 w 15"/>
                <a:gd name="T47" fmla="*/ 0 h 13"/>
                <a:gd name="T48" fmla="*/ 4 w 15"/>
                <a:gd name="T49" fmla="*/ 3 h 13"/>
                <a:gd name="T50" fmla="*/ 1 w 15"/>
                <a:gd name="T51" fmla="*/ 5 h 13"/>
                <a:gd name="T52" fmla="*/ 1 w 15"/>
                <a:gd name="T53" fmla="*/ 5 h 13"/>
                <a:gd name="T54" fmla="*/ 0 w 15"/>
                <a:gd name="T55" fmla="*/ 7 h 13"/>
                <a:gd name="T56" fmla="*/ 0 w 15"/>
                <a:gd name="T57" fmla="*/ 8 h 13"/>
                <a:gd name="T58" fmla="*/ 0 w 15"/>
                <a:gd name="T59" fmla="*/ 9 h 13"/>
                <a:gd name="T60" fmla="*/ 0 w 15"/>
                <a:gd name="T61" fmla="*/ 10 h 13"/>
                <a:gd name="T62" fmla="*/ 0 w 15"/>
                <a:gd name="T6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3">
                  <a:moveTo>
                    <a:pt x="0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9" y="13"/>
                    <a:pt x="10" y="13"/>
                    <a:pt x="11" y="13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3" y="6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4"/>
                    <a:pt x="15" y="3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4" y="3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6016625" y="11147111"/>
              <a:ext cx="31750" cy="30163"/>
            </a:xfrm>
            <a:custGeom>
              <a:avLst/>
              <a:gdLst>
                <a:gd name="T0" fmla="*/ 2 w 8"/>
                <a:gd name="T1" fmla="*/ 7 h 8"/>
                <a:gd name="T2" fmla="*/ 3 w 8"/>
                <a:gd name="T3" fmla="*/ 7 h 8"/>
                <a:gd name="T4" fmla="*/ 4 w 8"/>
                <a:gd name="T5" fmla="*/ 8 h 8"/>
                <a:gd name="T6" fmla="*/ 4 w 8"/>
                <a:gd name="T7" fmla="*/ 8 h 8"/>
                <a:gd name="T8" fmla="*/ 5 w 8"/>
                <a:gd name="T9" fmla="*/ 8 h 8"/>
                <a:gd name="T10" fmla="*/ 5 w 8"/>
                <a:gd name="T11" fmla="*/ 8 h 8"/>
                <a:gd name="T12" fmla="*/ 6 w 8"/>
                <a:gd name="T13" fmla="*/ 7 h 8"/>
                <a:gd name="T14" fmla="*/ 7 w 8"/>
                <a:gd name="T15" fmla="*/ 7 h 8"/>
                <a:gd name="T16" fmla="*/ 7 w 8"/>
                <a:gd name="T17" fmla="*/ 6 h 8"/>
                <a:gd name="T18" fmla="*/ 7 w 8"/>
                <a:gd name="T19" fmla="*/ 6 h 8"/>
                <a:gd name="T20" fmla="*/ 8 w 8"/>
                <a:gd name="T21" fmla="*/ 5 h 8"/>
                <a:gd name="T22" fmla="*/ 8 w 8"/>
                <a:gd name="T23" fmla="*/ 4 h 8"/>
                <a:gd name="T24" fmla="*/ 8 w 8"/>
                <a:gd name="T25" fmla="*/ 3 h 8"/>
                <a:gd name="T26" fmla="*/ 7 w 8"/>
                <a:gd name="T27" fmla="*/ 2 h 8"/>
                <a:gd name="T28" fmla="*/ 7 w 8"/>
                <a:gd name="T29" fmla="*/ 1 h 8"/>
                <a:gd name="T30" fmla="*/ 6 w 8"/>
                <a:gd name="T31" fmla="*/ 0 h 8"/>
                <a:gd name="T32" fmla="*/ 5 w 8"/>
                <a:gd name="T33" fmla="*/ 0 h 8"/>
                <a:gd name="T34" fmla="*/ 5 w 8"/>
                <a:gd name="T35" fmla="*/ 0 h 8"/>
                <a:gd name="T36" fmla="*/ 5 w 8"/>
                <a:gd name="T37" fmla="*/ 0 h 8"/>
                <a:gd name="T38" fmla="*/ 4 w 8"/>
                <a:gd name="T39" fmla="*/ 0 h 8"/>
                <a:gd name="T40" fmla="*/ 4 w 8"/>
                <a:gd name="T41" fmla="*/ 0 h 8"/>
                <a:gd name="T42" fmla="*/ 3 w 8"/>
                <a:gd name="T43" fmla="*/ 0 h 8"/>
                <a:gd name="T44" fmla="*/ 3 w 8"/>
                <a:gd name="T45" fmla="*/ 0 h 8"/>
                <a:gd name="T46" fmla="*/ 2 w 8"/>
                <a:gd name="T47" fmla="*/ 0 h 8"/>
                <a:gd name="T48" fmla="*/ 2 w 8"/>
                <a:gd name="T49" fmla="*/ 1 h 8"/>
                <a:gd name="T50" fmla="*/ 1 w 8"/>
                <a:gd name="T51" fmla="*/ 1 h 8"/>
                <a:gd name="T52" fmla="*/ 1 w 8"/>
                <a:gd name="T53" fmla="*/ 2 h 8"/>
                <a:gd name="T54" fmla="*/ 0 w 8"/>
                <a:gd name="T55" fmla="*/ 3 h 8"/>
                <a:gd name="T56" fmla="*/ 0 w 8"/>
                <a:gd name="T57" fmla="*/ 4 h 8"/>
                <a:gd name="T58" fmla="*/ 1 w 8"/>
                <a:gd name="T59" fmla="*/ 5 h 8"/>
                <a:gd name="T60" fmla="*/ 2 w 8"/>
                <a:gd name="T6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2" y="7"/>
                    <a:pt x="2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6021388" y="11088374"/>
              <a:ext cx="26988" cy="26988"/>
            </a:xfrm>
            <a:custGeom>
              <a:avLst/>
              <a:gdLst>
                <a:gd name="T0" fmla="*/ 1 w 7"/>
                <a:gd name="T1" fmla="*/ 6 h 7"/>
                <a:gd name="T2" fmla="*/ 1 w 7"/>
                <a:gd name="T3" fmla="*/ 6 h 7"/>
                <a:gd name="T4" fmla="*/ 1 w 7"/>
                <a:gd name="T5" fmla="*/ 6 h 7"/>
                <a:gd name="T6" fmla="*/ 2 w 7"/>
                <a:gd name="T7" fmla="*/ 7 h 7"/>
                <a:gd name="T8" fmla="*/ 4 w 7"/>
                <a:gd name="T9" fmla="*/ 7 h 7"/>
                <a:gd name="T10" fmla="*/ 5 w 7"/>
                <a:gd name="T11" fmla="*/ 7 h 7"/>
                <a:gd name="T12" fmla="*/ 6 w 7"/>
                <a:gd name="T13" fmla="*/ 6 h 7"/>
                <a:gd name="T14" fmla="*/ 7 w 7"/>
                <a:gd name="T15" fmla="*/ 6 h 7"/>
                <a:gd name="T16" fmla="*/ 7 w 7"/>
                <a:gd name="T17" fmla="*/ 5 h 7"/>
                <a:gd name="T18" fmla="*/ 7 w 7"/>
                <a:gd name="T19" fmla="*/ 4 h 7"/>
                <a:gd name="T20" fmla="*/ 7 w 7"/>
                <a:gd name="T21" fmla="*/ 3 h 7"/>
                <a:gd name="T22" fmla="*/ 7 w 7"/>
                <a:gd name="T23" fmla="*/ 3 h 7"/>
                <a:gd name="T24" fmla="*/ 6 w 7"/>
                <a:gd name="T25" fmla="*/ 2 h 7"/>
                <a:gd name="T26" fmla="*/ 6 w 7"/>
                <a:gd name="T27" fmla="*/ 1 h 7"/>
                <a:gd name="T28" fmla="*/ 6 w 7"/>
                <a:gd name="T29" fmla="*/ 1 h 7"/>
                <a:gd name="T30" fmla="*/ 5 w 7"/>
                <a:gd name="T31" fmla="*/ 0 h 7"/>
                <a:gd name="T32" fmla="*/ 4 w 7"/>
                <a:gd name="T33" fmla="*/ 0 h 7"/>
                <a:gd name="T34" fmla="*/ 2 w 7"/>
                <a:gd name="T35" fmla="*/ 0 h 7"/>
                <a:gd name="T36" fmla="*/ 1 w 7"/>
                <a:gd name="T37" fmla="*/ 1 h 7"/>
                <a:gd name="T38" fmla="*/ 1 w 7"/>
                <a:gd name="T39" fmla="*/ 1 h 7"/>
                <a:gd name="T40" fmla="*/ 1 w 7"/>
                <a:gd name="T41" fmla="*/ 2 h 7"/>
                <a:gd name="T42" fmla="*/ 0 w 7"/>
                <a:gd name="T43" fmla="*/ 2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5 h 7"/>
                <a:gd name="T50" fmla="*/ 1 w 7"/>
                <a:gd name="T5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" h="7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5"/>
            <p:cNvSpPr>
              <a:spLocks/>
            </p:cNvSpPr>
            <p:nvPr userDrawn="1"/>
          </p:nvSpPr>
          <p:spPr bwMode="auto">
            <a:xfrm>
              <a:off x="5954713" y="11158224"/>
              <a:ext cx="26988" cy="31750"/>
            </a:xfrm>
            <a:custGeom>
              <a:avLst/>
              <a:gdLst>
                <a:gd name="T0" fmla="*/ 1 w 7"/>
                <a:gd name="T1" fmla="*/ 2 h 8"/>
                <a:gd name="T2" fmla="*/ 0 w 7"/>
                <a:gd name="T3" fmla="*/ 4 h 8"/>
                <a:gd name="T4" fmla="*/ 0 w 7"/>
                <a:gd name="T5" fmla="*/ 5 h 8"/>
                <a:gd name="T6" fmla="*/ 0 w 7"/>
                <a:gd name="T7" fmla="*/ 6 h 8"/>
                <a:gd name="T8" fmla="*/ 1 w 7"/>
                <a:gd name="T9" fmla="*/ 6 h 8"/>
                <a:gd name="T10" fmla="*/ 2 w 7"/>
                <a:gd name="T11" fmla="*/ 7 h 8"/>
                <a:gd name="T12" fmla="*/ 2 w 7"/>
                <a:gd name="T13" fmla="*/ 7 h 8"/>
                <a:gd name="T14" fmla="*/ 3 w 7"/>
                <a:gd name="T15" fmla="*/ 8 h 8"/>
                <a:gd name="T16" fmla="*/ 4 w 7"/>
                <a:gd name="T17" fmla="*/ 8 h 8"/>
                <a:gd name="T18" fmla="*/ 5 w 7"/>
                <a:gd name="T19" fmla="*/ 7 h 8"/>
                <a:gd name="T20" fmla="*/ 6 w 7"/>
                <a:gd name="T21" fmla="*/ 7 h 8"/>
                <a:gd name="T22" fmla="*/ 6 w 7"/>
                <a:gd name="T23" fmla="*/ 7 h 8"/>
                <a:gd name="T24" fmla="*/ 7 w 7"/>
                <a:gd name="T25" fmla="*/ 5 h 8"/>
                <a:gd name="T26" fmla="*/ 7 w 7"/>
                <a:gd name="T27" fmla="*/ 4 h 8"/>
                <a:gd name="T28" fmla="*/ 7 w 7"/>
                <a:gd name="T29" fmla="*/ 2 h 8"/>
                <a:gd name="T30" fmla="*/ 7 w 7"/>
                <a:gd name="T31" fmla="*/ 1 h 8"/>
                <a:gd name="T32" fmla="*/ 6 w 7"/>
                <a:gd name="T33" fmla="*/ 0 h 8"/>
                <a:gd name="T34" fmla="*/ 5 w 7"/>
                <a:gd name="T35" fmla="*/ 0 h 8"/>
                <a:gd name="T36" fmla="*/ 4 w 7"/>
                <a:gd name="T37" fmla="*/ 0 h 8"/>
                <a:gd name="T38" fmla="*/ 3 w 7"/>
                <a:gd name="T39" fmla="*/ 0 h 8"/>
                <a:gd name="T40" fmla="*/ 2 w 7"/>
                <a:gd name="T41" fmla="*/ 1 h 8"/>
                <a:gd name="T42" fmla="*/ 1 w 7"/>
                <a:gd name="T4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8">
                  <a:moveTo>
                    <a:pt x="1" y="2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5962650" y="10813736"/>
              <a:ext cx="50800" cy="50800"/>
            </a:xfrm>
            <a:custGeom>
              <a:avLst/>
              <a:gdLst>
                <a:gd name="T0" fmla="*/ 1 w 13"/>
                <a:gd name="T1" fmla="*/ 4 h 13"/>
                <a:gd name="T2" fmla="*/ 3 w 13"/>
                <a:gd name="T3" fmla="*/ 6 h 13"/>
                <a:gd name="T4" fmla="*/ 6 w 13"/>
                <a:gd name="T5" fmla="*/ 10 h 13"/>
                <a:gd name="T6" fmla="*/ 6 w 13"/>
                <a:gd name="T7" fmla="*/ 10 h 13"/>
                <a:gd name="T8" fmla="*/ 7 w 13"/>
                <a:gd name="T9" fmla="*/ 11 h 13"/>
                <a:gd name="T10" fmla="*/ 9 w 13"/>
                <a:gd name="T11" fmla="*/ 12 h 13"/>
                <a:gd name="T12" fmla="*/ 9 w 13"/>
                <a:gd name="T13" fmla="*/ 12 h 13"/>
                <a:gd name="T14" fmla="*/ 10 w 13"/>
                <a:gd name="T15" fmla="*/ 13 h 13"/>
                <a:gd name="T16" fmla="*/ 12 w 13"/>
                <a:gd name="T17" fmla="*/ 13 h 13"/>
                <a:gd name="T18" fmla="*/ 12 w 13"/>
                <a:gd name="T19" fmla="*/ 13 h 13"/>
                <a:gd name="T20" fmla="*/ 13 w 13"/>
                <a:gd name="T21" fmla="*/ 13 h 13"/>
                <a:gd name="T22" fmla="*/ 13 w 13"/>
                <a:gd name="T23" fmla="*/ 12 h 13"/>
                <a:gd name="T24" fmla="*/ 13 w 13"/>
                <a:gd name="T25" fmla="*/ 7 h 13"/>
                <a:gd name="T26" fmla="*/ 13 w 13"/>
                <a:gd name="T27" fmla="*/ 6 h 13"/>
                <a:gd name="T28" fmla="*/ 13 w 13"/>
                <a:gd name="T29" fmla="*/ 5 h 13"/>
                <a:gd name="T30" fmla="*/ 13 w 13"/>
                <a:gd name="T31" fmla="*/ 5 h 13"/>
                <a:gd name="T32" fmla="*/ 12 w 13"/>
                <a:gd name="T33" fmla="*/ 4 h 13"/>
                <a:gd name="T34" fmla="*/ 11 w 13"/>
                <a:gd name="T35" fmla="*/ 4 h 13"/>
                <a:gd name="T36" fmla="*/ 11 w 13"/>
                <a:gd name="T37" fmla="*/ 4 h 13"/>
                <a:gd name="T38" fmla="*/ 11 w 13"/>
                <a:gd name="T39" fmla="*/ 3 h 13"/>
                <a:gd name="T40" fmla="*/ 10 w 13"/>
                <a:gd name="T41" fmla="*/ 3 h 13"/>
                <a:gd name="T42" fmla="*/ 10 w 13"/>
                <a:gd name="T43" fmla="*/ 3 h 13"/>
                <a:gd name="T44" fmla="*/ 9 w 13"/>
                <a:gd name="T45" fmla="*/ 3 h 13"/>
                <a:gd name="T46" fmla="*/ 8 w 13"/>
                <a:gd name="T47" fmla="*/ 3 h 13"/>
                <a:gd name="T48" fmla="*/ 8 w 13"/>
                <a:gd name="T49" fmla="*/ 2 h 13"/>
                <a:gd name="T50" fmla="*/ 7 w 13"/>
                <a:gd name="T51" fmla="*/ 1 h 13"/>
                <a:gd name="T52" fmla="*/ 7 w 13"/>
                <a:gd name="T53" fmla="*/ 1 h 13"/>
                <a:gd name="T54" fmla="*/ 6 w 13"/>
                <a:gd name="T55" fmla="*/ 0 h 13"/>
                <a:gd name="T56" fmla="*/ 5 w 13"/>
                <a:gd name="T57" fmla="*/ 0 h 13"/>
                <a:gd name="T58" fmla="*/ 4 w 13"/>
                <a:gd name="T59" fmla="*/ 0 h 13"/>
                <a:gd name="T60" fmla="*/ 3 w 13"/>
                <a:gd name="T61" fmla="*/ 0 h 13"/>
                <a:gd name="T62" fmla="*/ 3 w 13"/>
                <a:gd name="T63" fmla="*/ 0 h 13"/>
                <a:gd name="T64" fmla="*/ 1 w 13"/>
                <a:gd name="T65" fmla="*/ 1 h 13"/>
                <a:gd name="T66" fmla="*/ 0 w 13"/>
                <a:gd name="T67" fmla="*/ 1 h 13"/>
                <a:gd name="T68" fmla="*/ 0 w 13"/>
                <a:gd name="T69" fmla="*/ 2 h 13"/>
                <a:gd name="T70" fmla="*/ 1 w 13"/>
                <a:gd name="T7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13">
                  <a:moveTo>
                    <a:pt x="1" y="4"/>
                  </a:move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4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3" y="13"/>
                    <a:pt x="13" y="12"/>
                    <a:pt x="13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5924550" y="11128061"/>
              <a:ext cx="34925" cy="30163"/>
            </a:xfrm>
            <a:custGeom>
              <a:avLst/>
              <a:gdLst>
                <a:gd name="T0" fmla="*/ 9 w 9"/>
                <a:gd name="T1" fmla="*/ 7 h 8"/>
                <a:gd name="T2" fmla="*/ 9 w 9"/>
                <a:gd name="T3" fmla="*/ 6 h 8"/>
                <a:gd name="T4" fmla="*/ 8 w 9"/>
                <a:gd name="T5" fmla="*/ 3 h 8"/>
                <a:gd name="T6" fmla="*/ 8 w 9"/>
                <a:gd name="T7" fmla="*/ 3 h 8"/>
                <a:gd name="T8" fmla="*/ 7 w 9"/>
                <a:gd name="T9" fmla="*/ 2 h 8"/>
                <a:gd name="T10" fmla="*/ 7 w 9"/>
                <a:gd name="T11" fmla="*/ 2 h 8"/>
                <a:gd name="T12" fmla="*/ 6 w 9"/>
                <a:gd name="T13" fmla="*/ 1 h 8"/>
                <a:gd name="T14" fmla="*/ 6 w 9"/>
                <a:gd name="T15" fmla="*/ 1 h 8"/>
                <a:gd name="T16" fmla="*/ 5 w 9"/>
                <a:gd name="T17" fmla="*/ 1 h 8"/>
                <a:gd name="T18" fmla="*/ 4 w 9"/>
                <a:gd name="T19" fmla="*/ 0 h 8"/>
                <a:gd name="T20" fmla="*/ 3 w 9"/>
                <a:gd name="T21" fmla="*/ 0 h 8"/>
                <a:gd name="T22" fmla="*/ 2 w 9"/>
                <a:gd name="T23" fmla="*/ 1 h 8"/>
                <a:gd name="T24" fmla="*/ 1 w 9"/>
                <a:gd name="T25" fmla="*/ 1 h 8"/>
                <a:gd name="T26" fmla="*/ 0 w 9"/>
                <a:gd name="T27" fmla="*/ 1 h 8"/>
                <a:gd name="T28" fmla="*/ 0 w 9"/>
                <a:gd name="T29" fmla="*/ 2 h 8"/>
                <a:gd name="T30" fmla="*/ 0 w 9"/>
                <a:gd name="T31" fmla="*/ 3 h 8"/>
                <a:gd name="T32" fmla="*/ 0 w 9"/>
                <a:gd name="T33" fmla="*/ 4 h 8"/>
                <a:gd name="T34" fmla="*/ 0 w 9"/>
                <a:gd name="T35" fmla="*/ 5 h 8"/>
                <a:gd name="T36" fmla="*/ 0 w 9"/>
                <a:gd name="T37" fmla="*/ 5 h 8"/>
                <a:gd name="T38" fmla="*/ 0 w 9"/>
                <a:gd name="T39" fmla="*/ 6 h 8"/>
                <a:gd name="T40" fmla="*/ 1 w 9"/>
                <a:gd name="T41" fmla="*/ 7 h 8"/>
                <a:gd name="T42" fmla="*/ 2 w 9"/>
                <a:gd name="T43" fmla="*/ 7 h 8"/>
                <a:gd name="T44" fmla="*/ 2 w 9"/>
                <a:gd name="T45" fmla="*/ 7 h 8"/>
                <a:gd name="T46" fmla="*/ 5 w 9"/>
                <a:gd name="T47" fmla="*/ 8 h 8"/>
                <a:gd name="T48" fmla="*/ 6 w 9"/>
                <a:gd name="T49" fmla="*/ 8 h 8"/>
                <a:gd name="T50" fmla="*/ 8 w 9"/>
                <a:gd name="T51" fmla="*/ 8 h 8"/>
                <a:gd name="T52" fmla="*/ 9 w 9"/>
                <a:gd name="T53" fmla="*/ 8 h 8"/>
                <a:gd name="T54" fmla="*/ 9 w 9"/>
                <a:gd name="T5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" h="8">
                  <a:moveTo>
                    <a:pt x="9" y="7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8232775" y="10345424"/>
              <a:ext cx="358775" cy="317500"/>
            </a:xfrm>
            <a:custGeom>
              <a:avLst/>
              <a:gdLst>
                <a:gd name="T0" fmla="*/ 4 w 93"/>
                <a:gd name="T1" fmla="*/ 45 h 82"/>
                <a:gd name="T2" fmla="*/ 5 w 93"/>
                <a:gd name="T3" fmla="*/ 46 h 82"/>
                <a:gd name="T4" fmla="*/ 2 w 93"/>
                <a:gd name="T5" fmla="*/ 49 h 82"/>
                <a:gd name="T6" fmla="*/ 2 w 93"/>
                <a:gd name="T7" fmla="*/ 51 h 82"/>
                <a:gd name="T8" fmla="*/ 9 w 93"/>
                <a:gd name="T9" fmla="*/ 58 h 82"/>
                <a:gd name="T10" fmla="*/ 8 w 93"/>
                <a:gd name="T11" fmla="*/ 66 h 82"/>
                <a:gd name="T12" fmla="*/ 12 w 93"/>
                <a:gd name="T13" fmla="*/ 71 h 82"/>
                <a:gd name="T14" fmla="*/ 16 w 93"/>
                <a:gd name="T15" fmla="*/ 73 h 82"/>
                <a:gd name="T16" fmla="*/ 29 w 93"/>
                <a:gd name="T17" fmla="*/ 75 h 82"/>
                <a:gd name="T18" fmla="*/ 36 w 93"/>
                <a:gd name="T19" fmla="*/ 82 h 82"/>
                <a:gd name="T20" fmla="*/ 43 w 93"/>
                <a:gd name="T21" fmla="*/ 79 h 82"/>
                <a:gd name="T22" fmla="*/ 51 w 93"/>
                <a:gd name="T23" fmla="*/ 78 h 82"/>
                <a:gd name="T24" fmla="*/ 51 w 93"/>
                <a:gd name="T25" fmla="*/ 70 h 82"/>
                <a:gd name="T26" fmla="*/ 52 w 93"/>
                <a:gd name="T27" fmla="*/ 68 h 82"/>
                <a:gd name="T28" fmla="*/ 55 w 93"/>
                <a:gd name="T29" fmla="*/ 67 h 82"/>
                <a:gd name="T30" fmla="*/ 59 w 93"/>
                <a:gd name="T31" fmla="*/ 62 h 82"/>
                <a:gd name="T32" fmla="*/ 63 w 93"/>
                <a:gd name="T33" fmla="*/ 57 h 82"/>
                <a:gd name="T34" fmla="*/ 69 w 93"/>
                <a:gd name="T35" fmla="*/ 50 h 82"/>
                <a:gd name="T36" fmla="*/ 73 w 93"/>
                <a:gd name="T37" fmla="*/ 52 h 82"/>
                <a:gd name="T38" fmla="*/ 78 w 93"/>
                <a:gd name="T39" fmla="*/ 51 h 82"/>
                <a:gd name="T40" fmla="*/ 86 w 93"/>
                <a:gd name="T41" fmla="*/ 42 h 82"/>
                <a:gd name="T42" fmla="*/ 86 w 93"/>
                <a:gd name="T43" fmla="*/ 40 h 82"/>
                <a:gd name="T44" fmla="*/ 85 w 93"/>
                <a:gd name="T45" fmla="*/ 38 h 82"/>
                <a:gd name="T46" fmla="*/ 81 w 93"/>
                <a:gd name="T47" fmla="*/ 36 h 82"/>
                <a:gd name="T48" fmla="*/ 69 w 93"/>
                <a:gd name="T49" fmla="*/ 36 h 82"/>
                <a:gd name="T50" fmla="*/ 64 w 93"/>
                <a:gd name="T51" fmla="*/ 34 h 82"/>
                <a:gd name="T52" fmla="*/ 58 w 93"/>
                <a:gd name="T53" fmla="*/ 27 h 82"/>
                <a:gd name="T54" fmla="*/ 56 w 93"/>
                <a:gd name="T55" fmla="*/ 21 h 82"/>
                <a:gd name="T56" fmla="*/ 58 w 93"/>
                <a:gd name="T57" fmla="*/ 18 h 82"/>
                <a:gd name="T58" fmla="*/ 59 w 93"/>
                <a:gd name="T59" fmla="*/ 25 h 82"/>
                <a:gd name="T60" fmla="*/ 61 w 93"/>
                <a:gd name="T61" fmla="*/ 28 h 82"/>
                <a:gd name="T62" fmla="*/ 63 w 93"/>
                <a:gd name="T63" fmla="*/ 31 h 82"/>
                <a:gd name="T64" fmla="*/ 71 w 93"/>
                <a:gd name="T65" fmla="*/ 34 h 82"/>
                <a:gd name="T66" fmla="*/ 75 w 93"/>
                <a:gd name="T67" fmla="*/ 35 h 82"/>
                <a:gd name="T68" fmla="*/ 90 w 93"/>
                <a:gd name="T69" fmla="*/ 34 h 82"/>
                <a:gd name="T70" fmla="*/ 91 w 93"/>
                <a:gd name="T71" fmla="*/ 25 h 82"/>
                <a:gd name="T72" fmla="*/ 91 w 93"/>
                <a:gd name="T73" fmla="*/ 22 h 82"/>
                <a:gd name="T74" fmla="*/ 89 w 93"/>
                <a:gd name="T75" fmla="*/ 15 h 82"/>
                <a:gd name="T76" fmla="*/ 86 w 93"/>
                <a:gd name="T77" fmla="*/ 11 h 82"/>
                <a:gd name="T78" fmla="*/ 87 w 93"/>
                <a:gd name="T79" fmla="*/ 9 h 82"/>
                <a:gd name="T80" fmla="*/ 87 w 93"/>
                <a:gd name="T81" fmla="*/ 2 h 82"/>
                <a:gd name="T82" fmla="*/ 79 w 93"/>
                <a:gd name="T83" fmla="*/ 2 h 82"/>
                <a:gd name="T84" fmla="*/ 75 w 93"/>
                <a:gd name="T85" fmla="*/ 3 h 82"/>
                <a:gd name="T86" fmla="*/ 63 w 93"/>
                <a:gd name="T87" fmla="*/ 2 h 82"/>
                <a:gd name="T88" fmla="*/ 58 w 93"/>
                <a:gd name="T89" fmla="*/ 7 h 82"/>
                <a:gd name="T90" fmla="*/ 54 w 93"/>
                <a:gd name="T91" fmla="*/ 10 h 82"/>
                <a:gd name="T92" fmla="*/ 40 w 93"/>
                <a:gd name="T93" fmla="*/ 6 h 82"/>
                <a:gd name="T94" fmla="*/ 34 w 93"/>
                <a:gd name="T95" fmla="*/ 6 h 82"/>
                <a:gd name="T96" fmla="*/ 33 w 93"/>
                <a:gd name="T97" fmla="*/ 11 h 82"/>
                <a:gd name="T98" fmla="*/ 33 w 93"/>
                <a:gd name="T99" fmla="*/ 17 h 82"/>
                <a:gd name="T100" fmla="*/ 34 w 93"/>
                <a:gd name="T101" fmla="*/ 22 h 82"/>
                <a:gd name="T102" fmla="*/ 40 w 93"/>
                <a:gd name="T103" fmla="*/ 26 h 82"/>
                <a:gd name="T104" fmla="*/ 42 w 93"/>
                <a:gd name="T105" fmla="*/ 30 h 82"/>
                <a:gd name="T106" fmla="*/ 32 w 93"/>
                <a:gd name="T107" fmla="*/ 25 h 82"/>
                <a:gd name="T108" fmla="*/ 25 w 93"/>
                <a:gd name="T109" fmla="*/ 21 h 82"/>
                <a:gd name="T110" fmla="*/ 20 w 93"/>
                <a:gd name="T111" fmla="*/ 21 h 82"/>
                <a:gd name="T112" fmla="*/ 16 w 93"/>
                <a:gd name="T113" fmla="*/ 20 h 82"/>
                <a:gd name="T114" fmla="*/ 11 w 93"/>
                <a:gd name="T115" fmla="*/ 18 h 82"/>
                <a:gd name="T116" fmla="*/ 7 w 93"/>
                <a:gd name="T117" fmla="*/ 21 h 82"/>
                <a:gd name="T118" fmla="*/ 3 w 93"/>
                <a:gd name="T119" fmla="*/ 30 h 82"/>
                <a:gd name="T120" fmla="*/ 1 w 93"/>
                <a:gd name="T121" fmla="*/ 37 h 82"/>
                <a:gd name="T122" fmla="*/ 0 w 93"/>
                <a:gd name="T123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3" h="82">
                  <a:moveTo>
                    <a:pt x="0" y="42"/>
                  </a:moveTo>
                  <a:cubicBezTo>
                    <a:pt x="1" y="42"/>
                    <a:pt x="1" y="43"/>
                    <a:pt x="1" y="43"/>
                  </a:cubicBezTo>
                  <a:cubicBezTo>
                    <a:pt x="2" y="43"/>
                    <a:pt x="2" y="44"/>
                    <a:pt x="3" y="44"/>
                  </a:cubicBezTo>
                  <a:cubicBezTo>
                    <a:pt x="3" y="44"/>
                    <a:pt x="3" y="45"/>
                    <a:pt x="4" y="45"/>
                  </a:cubicBezTo>
                  <a:cubicBezTo>
                    <a:pt x="4" y="45"/>
                    <a:pt x="5" y="45"/>
                    <a:pt x="5" y="45"/>
                  </a:cubicBezTo>
                  <a:cubicBezTo>
                    <a:pt x="5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7"/>
                    <a:pt x="3" y="48"/>
                    <a:pt x="2" y="48"/>
                  </a:cubicBez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50"/>
                    <a:pt x="2" y="50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3"/>
                    <a:pt x="3" y="53"/>
                    <a:pt x="3" y="54"/>
                  </a:cubicBezTo>
                  <a:cubicBezTo>
                    <a:pt x="5" y="55"/>
                    <a:pt x="7" y="56"/>
                    <a:pt x="8" y="57"/>
                  </a:cubicBezTo>
                  <a:cubicBezTo>
                    <a:pt x="8" y="57"/>
                    <a:pt x="9" y="58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9" y="61"/>
                    <a:pt x="9" y="62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5" y="72"/>
                    <a:pt x="15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9" y="73"/>
                    <a:pt x="22" y="74"/>
                    <a:pt x="25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7" y="74"/>
                    <a:pt x="28" y="75"/>
                    <a:pt x="29" y="7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30" y="76"/>
                    <a:pt x="30" y="76"/>
                    <a:pt x="30" y="77"/>
                  </a:cubicBezTo>
                  <a:cubicBezTo>
                    <a:pt x="30" y="77"/>
                    <a:pt x="30" y="77"/>
                    <a:pt x="31" y="77"/>
                  </a:cubicBezTo>
                  <a:cubicBezTo>
                    <a:pt x="31" y="78"/>
                    <a:pt x="32" y="79"/>
                    <a:pt x="33" y="80"/>
                  </a:cubicBezTo>
                  <a:cubicBezTo>
                    <a:pt x="34" y="81"/>
                    <a:pt x="35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7" y="82"/>
                    <a:pt x="38" y="82"/>
                    <a:pt x="39" y="82"/>
                  </a:cubicBezTo>
                  <a:cubicBezTo>
                    <a:pt x="40" y="81"/>
                    <a:pt x="41" y="80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4" y="79"/>
                    <a:pt x="46" y="79"/>
                    <a:pt x="47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1" y="79"/>
                    <a:pt x="51" y="78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1"/>
                  </a:cubicBezTo>
                  <a:cubicBezTo>
                    <a:pt x="51" y="71"/>
                    <a:pt x="51" y="70"/>
                    <a:pt x="51" y="70"/>
                  </a:cubicBezTo>
                  <a:cubicBezTo>
                    <a:pt x="50" y="69"/>
                    <a:pt x="50" y="69"/>
                    <a:pt x="50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2" y="69"/>
                    <a:pt x="52" y="68"/>
                  </a:cubicBezTo>
                  <a:cubicBezTo>
                    <a:pt x="52" y="68"/>
                    <a:pt x="52" y="68"/>
                    <a:pt x="5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3" y="68"/>
                    <a:pt x="54" y="68"/>
                    <a:pt x="54" y="68"/>
                  </a:cubicBezTo>
                  <a:cubicBezTo>
                    <a:pt x="54" y="68"/>
                    <a:pt x="54" y="68"/>
                    <a:pt x="55" y="67"/>
                  </a:cubicBezTo>
                  <a:cubicBezTo>
                    <a:pt x="55" y="67"/>
                    <a:pt x="55" y="67"/>
                    <a:pt x="56" y="67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4"/>
                    <a:pt x="58" y="64"/>
                  </a:cubicBezTo>
                  <a:cubicBezTo>
                    <a:pt x="58" y="63"/>
                    <a:pt x="58" y="63"/>
                    <a:pt x="59" y="62"/>
                  </a:cubicBezTo>
                  <a:cubicBezTo>
                    <a:pt x="59" y="61"/>
                    <a:pt x="59" y="60"/>
                    <a:pt x="59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1" y="58"/>
                    <a:pt x="62" y="58"/>
                    <a:pt x="63" y="57"/>
                  </a:cubicBezTo>
                  <a:cubicBezTo>
                    <a:pt x="64" y="56"/>
                    <a:pt x="65" y="56"/>
                    <a:pt x="65" y="55"/>
                  </a:cubicBezTo>
                  <a:cubicBezTo>
                    <a:pt x="66" y="55"/>
                    <a:pt x="66" y="54"/>
                    <a:pt x="66" y="54"/>
                  </a:cubicBezTo>
                  <a:cubicBezTo>
                    <a:pt x="67" y="54"/>
                    <a:pt x="67" y="53"/>
                    <a:pt x="67" y="53"/>
                  </a:cubicBezTo>
                  <a:cubicBezTo>
                    <a:pt x="68" y="52"/>
                    <a:pt x="68" y="51"/>
                    <a:pt x="69" y="5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70" y="50"/>
                    <a:pt x="70" y="50"/>
                    <a:pt x="71" y="50"/>
                  </a:cubicBezTo>
                  <a:cubicBezTo>
                    <a:pt x="71" y="51"/>
                    <a:pt x="72" y="51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7" y="52"/>
                    <a:pt x="78" y="51"/>
                  </a:cubicBezTo>
                  <a:cubicBezTo>
                    <a:pt x="79" y="50"/>
                    <a:pt x="81" y="49"/>
                    <a:pt x="82" y="48"/>
                  </a:cubicBezTo>
                  <a:cubicBezTo>
                    <a:pt x="83" y="46"/>
                    <a:pt x="85" y="45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43"/>
                    <a:pt x="86" y="43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6" y="38"/>
                    <a:pt x="85" y="38"/>
                    <a:pt x="85" y="38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0" y="36"/>
                    <a:pt x="80" y="36"/>
                    <a:pt x="79" y="36"/>
                  </a:cubicBezTo>
                  <a:cubicBezTo>
                    <a:pt x="78" y="37"/>
                    <a:pt x="77" y="37"/>
                    <a:pt x="76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0"/>
                    <a:pt x="59" y="29"/>
                    <a:pt x="58" y="28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4"/>
                    <a:pt x="57" y="24"/>
                  </a:cubicBezTo>
                  <a:cubicBezTo>
                    <a:pt x="56" y="23"/>
                    <a:pt x="56" y="23"/>
                    <a:pt x="56" y="2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1"/>
                    <a:pt x="56" y="20"/>
                    <a:pt x="56" y="20"/>
                  </a:cubicBezTo>
                  <a:cubicBezTo>
                    <a:pt x="56" y="20"/>
                    <a:pt x="57" y="20"/>
                    <a:pt x="57" y="20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8" y="18"/>
                    <a:pt x="58" y="18"/>
                  </a:cubicBezTo>
                  <a:cubicBezTo>
                    <a:pt x="59" y="18"/>
                    <a:pt x="59" y="18"/>
                    <a:pt x="59" y="17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4"/>
                    <a:pt x="59" y="24"/>
                    <a:pt x="59" y="25"/>
                  </a:cubicBezTo>
                  <a:cubicBezTo>
                    <a:pt x="59" y="25"/>
                    <a:pt x="59" y="25"/>
                    <a:pt x="59" y="26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2" y="30"/>
                    <a:pt x="63" y="31"/>
                  </a:cubicBezTo>
                  <a:cubicBezTo>
                    <a:pt x="63" y="31"/>
                    <a:pt x="64" y="31"/>
                    <a:pt x="64" y="32"/>
                  </a:cubicBezTo>
                  <a:cubicBezTo>
                    <a:pt x="65" y="32"/>
                    <a:pt x="67" y="33"/>
                    <a:pt x="67" y="33"/>
                  </a:cubicBezTo>
                  <a:cubicBezTo>
                    <a:pt x="69" y="34"/>
                    <a:pt x="70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2" y="34"/>
                    <a:pt x="73" y="35"/>
                    <a:pt x="74" y="35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9" y="35"/>
                    <a:pt x="82" y="35"/>
                    <a:pt x="85" y="35"/>
                  </a:cubicBezTo>
                  <a:cubicBezTo>
                    <a:pt x="86" y="34"/>
                    <a:pt x="87" y="34"/>
                    <a:pt x="87" y="34"/>
                  </a:cubicBezTo>
                  <a:cubicBezTo>
                    <a:pt x="88" y="34"/>
                    <a:pt x="89" y="34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1" y="33"/>
                    <a:pt x="92" y="33"/>
                    <a:pt x="93" y="32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3" y="30"/>
                    <a:pt x="93" y="30"/>
                    <a:pt x="93" y="29"/>
                  </a:cubicBezTo>
                  <a:cubicBezTo>
                    <a:pt x="93" y="27"/>
                    <a:pt x="92" y="26"/>
                    <a:pt x="91" y="2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1" y="23"/>
                    <a:pt x="91" y="23"/>
                  </a:cubicBezTo>
                  <a:cubicBezTo>
                    <a:pt x="91" y="23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1" y="20"/>
                    <a:pt x="91" y="19"/>
                    <a:pt x="91" y="18"/>
                  </a:cubicBezTo>
                  <a:cubicBezTo>
                    <a:pt x="91" y="18"/>
                    <a:pt x="91" y="17"/>
                    <a:pt x="90" y="16"/>
                  </a:cubicBezTo>
                  <a:cubicBezTo>
                    <a:pt x="90" y="16"/>
                    <a:pt x="89" y="15"/>
                    <a:pt x="89" y="15"/>
                  </a:cubicBezTo>
                  <a:cubicBezTo>
                    <a:pt x="88" y="14"/>
                    <a:pt x="88" y="14"/>
                    <a:pt x="88" y="13"/>
                  </a:cubicBezTo>
                  <a:cubicBezTo>
                    <a:pt x="87" y="13"/>
                    <a:pt x="87" y="13"/>
                    <a:pt x="87" y="12"/>
                  </a:cubicBezTo>
                  <a:cubicBezTo>
                    <a:pt x="87" y="12"/>
                    <a:pt x="86" y="12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0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6" y="9"/>
                    <a:pt x="87" y="9"/>
                    <a:pt x="87" y="9"/>
                  </a:cubicBezTo>
                  <a:cubicBezTo>
                    <a:pt x="87" y="9"/>
                    <a:pt x="87" y="8"/>
                    <a:pt x="87" y="8"/>
                  </a:cubicBezTo>
                  <a:cubicBezTo>
                    <a:pt x="87" y="6"/>
                    <a:pt x="87" y="5"/>
                    <a:pt x="87" y="4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1"/>
                    <a:pt x="87" y="1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2" y="0"/>
                    <a:pt x="80" y="1"/>
                    <a:pt x="79" y="2"/>
                  </a:cubicBezTo>
                  <a:cubicBezTo>
                    <a:pt x="78" y="2"/>
                    <a:pt x="78" y="2"/>
                    <a:pt x="77" y="2"/>
                  </a:cubicBezTo>
                  <a:cubicBezTo>
                    <a:pt x="77" y="2"/>
                    <a:pt x="76" y="3"/>
                    <a:pt x="76" y="3"/>
                  </a:cubicBezTo>
                  <a:cubicBezTo>
                    <a:pt x="76" y="3"/>
                    <a:pt x="76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4" y="2"/>
                    <a:pt x="72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8" y="1"/>
                    <a:pt x="68" y="1"/>
                    <a:pt x="67" y="1"/>
                  </a:cubicBezTo>
                  <a:cubicBezTo>
                    <a:pt x="66" y="1"/>
                    <a:pt x="64" y="1"/>
                    <a:pt x="63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9" y="5"/>
                    <a:pt x="59" y="6"/>
                    <a:pt x="58" y="7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1"/>
                    <a:pt x="53" y="11"/>
                  </a:cubicBezTo>
                  <a:cubicBezTo>
                    <a:pt x="52" y="10"/>
                    <a:pt x="50" y="10"/>
                    <a:pt x="49" y="9"/>
                  </a:cubicBezTo>
                  <a:cubicBezTo>
                    <a:pt x="46" y="8"/>
                    <a:pt x="44" y="7"/>
                    <a:pt x="41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7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3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4"/>
                    <a:pt x="38" y="25"/>
                  </a:cubicBezTo>
                  <a:cubicBezTo>
                    <a:pt x="39" y="25"/>
                    <a:pt x="39" y="25"/>
                    <a:pt x="40" y="26"/>
                  </a:cubicBezTo>
                  <a:cubicBezTo>
                    <a:pt x="40" y="26"/>
                    <a:pt x="40" y="26"/>
                    <a:pt x="41" y="27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2" y="28"/>
                    <a:pt x="42" y="28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0" y="30"/>
                    <a:pt x="38" y="30"/>
                    <a:pt x="37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7"/>
                    <a:pt x="32" y="26"/>
                    <a:pt x="32" y="25"/>
                  </a:cubicBezTo>
                  <a:cubicBezTo>
                    <a:pt x="31" y="25"/>
                    <a:pt x="30" y="24"/>
                    <a:pt x="29" y="24"/>
                  </a:cubicBezTo>
                  <a:cubicBezTo>
                    <a:pt x="29" y="23"/>
                    <a:pt x="28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1" y="21"/>
                    <a:pt x="20" y="21"/>
                    <a:pt x="20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1"/>
                    <a:pt x="18" y="21"/>
                    <a:pt x="18" y="21"/>
                  </a:cubicBezTo>
                  <a:cubicBezTo>
                    <a:pt x="18" y="21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0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8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2"/>
                    <a:pt x="5" y="24"/>
                    <a:pt x="5" y="25"/>
                  </a:cubicBezTo>
                  <a:cubicBezTo>
                    <a:pt x="4" y="26"/>
                    <a:pt x="4" y="27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1"/>
                    <a:pt x="3" y="31"/>
                  </a:cubicBezTo>
                  <a:cubicBezTo>
                    <a:pt x="3" y="32"/>
                    <a:pt x="3" y="32"/>
                    <a:pt x="3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5"/>
                    <a:pt x="1" y="36"/>
                    <a:pt x="1" y="37"/>
                  </a:cubicBezTo>
                  <a:cubicBezTo>
                    <a:pt x="0" y="37"/>
                    <a:pt x="0" y="38"/>
                    <a:pt x="0" y="38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1"/>
                    <a:pt x="0" y="41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9"/>
            <p:cNvSpPr>
              <a:spLocks/>
            </p:cNvSpPr>
            <p:nvPr userDrawn="1"/>
          </p:nvSpPr>
          <p:spPr bwMode="auto">
            <a:xfrm>
              <a:off x="9999663" y="10051736"/>
              <a:ext cx="104775" cy="69850"/>
            </a:xfrm>
            <a:custGeom>
              <a:avLst/>
              <a:gdLst>
                <a:gd name="T0" fmla="*/ 2 w 27"/>
                <a:gd name="T1" fmla="*/ 17 h 18"/>
                <a:gd name="T2" fmla="*/ 11 w 27"/>
                <a:gd name="T3" fmla="*/ 18 h 18"/>
                <a:gd name="T4" fmla="*/ 11 w 27"/>
                <a:gd name="T5" fmla="*/ 18 h 18"/>
                <a:gd name="T6" fmla="*/ 14 w 27"/>
                <a:gd name="T7" fmla="*/ 18 h 18"/>
                <a:gd name="T8" fmla="*/ 26 w 27"/>
                <a:gd name="T9" fmla="*/ 15 h 18"/>
                <a:gd name="T10" fmla="*/ 27 w 27"/>
                <a:gd name="T11" fmla="*/ 14 h 18"/>
                <a:gd name="T12" fmla="*/ 20 w 27"/>
                <a:gd name="T13" fmla="*/ 0 h 18"/>
                <a:gd name="T14" fmla="*/ 19 w 27"/>
                <a:gd name="T15" fmla="*/ 0 h 18"/>
                <a:gd name="T16" fmla="*/ 13 w 27"/>
                <a:gd name="T17" fmla="*/ 3 h 18"/>
                <a:gd name="T18" fmla="*/ 9 w 27"/>
                <a:gd name="T19" fmla="*/ 9 h 18"/>
                <a:gd name="T20" fmla="*/ 7 w 27"/>
                <a:gd name="T21" fmla="*/ 9 h 18"/>
                <a:gd name="T22" fmla="*/ 1 w 27"/>
                <a:gd name="T23" fmla="*/ 13 h 18"/>
                <a:gd name="T24" fmla="*/ 2 w 27"/>
                <a:gd name="T25" fmla="*/ 17 h 18"/>
                <a:gd name="T26" fmla="*/ 2 w 27"/>
                <a:gd name="T2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8">
                  <a:moveTo>
                    <a:pt x="2" y="17"/>
                  </a:moveTo>
                  <a:cubicBezTo>
                    <a:pt x="5" y="18"/>
                    <a:pt x="8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3" y="18"/>
                    <a:pt x="14" y="18"/>
                  </a:cubicBezTo>
                  <a:cubicBezTo>
                    <a:pt x="18" y="18"/>
                    <a:pt x="22" y="17"/>
                    <a:pt x="26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7"/>
                    <a:pt x="23" y="3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7" y="0"/>
                    <a:pt x="14" y="2"/>
                    <a:pt x="13" y="3"/>
                  </a:cubicBezTo>
                  <a:cubicBezTo>
                    <a:pt x="11" y="5"/>
                    <a:pt x="10" y="7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4" y="10"/>
                    <a:pt x="1" y="11"/>
                    <a:pt x="1" y="13"/>
                  </a:cubicBezTo>
                  <a:cubicBezTo>
                    <a:pt x="0" y="14"/>
                    <a:pt x="1" y="15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9728200" y="10304149"/>
              <a:ext cx="28575" cy="30163"/>
            </a:xfrm>
            <a:custGeom>
              <a:avLst/>
              <a:gdLst>
                <a:gd name="T0" fmla="*/ 1 w 7"/>
                <a:gd name="T1" fmla="*/ 6 h 8"/>
                <a:gd name="T2" fmla="*/ 3 w 7"/>
                <a:gd name="T3" fmla="*/ 8 h 8"/>
                <a:gd name="T4" fmla="*/ 3 w 7"/>
                <a:gd name="T5" fmla="*/ 8 h 8"/>
                <a:gd name="T6" fmla="*/ 5 w 7"/>
                <a:gd name="T7" fmla="*/ 8 h 8"/>
                <a:gd name="T8" fmla="*/ 5 w 7"/>
                <a:gd name="T9" fmla="*/ 8 h 8"/>
                <a:gd name="T10" fmla="*/ 7 w 7"/>
                <a:gd name="T11" fmla="*/ 6 h 8"/>
                <a:gd name="T12" fmla="*/ 7 w 7"/>
                <a:gd name="T13" fmla="*/ 6 h 8"/>
                <a:gd name="T14" fmla="*/ 7 w 7"/>
                <a:gd name="T15" fmla="*/ 2 h 8"/>
                <a:gd name="T16" fmla="*/ 7 w 7"/>
                <a:gd name="T17" fmla="*/ 2 h 8"/>
                <a:gd name="T18" fmla="*/ 7 w 7"/>
                <a:gd name="T19" fmla="*/ 2 h 8"/>
                <a:gd name="T20" fmla="*/ 4 w 7"/>
                <a:gd name="T21" fmla="*/ 0 h 8"/>
                <a:gd name="T22" fmla="*/ 4 w 7"/>
                <a:gd name="T23" fmla="*/ 0 h 8"/>
                <a:gd name="T24" fmla="*/ 3 w 7"/>
                <a:gd name="T25" fmla="*/ 0 h 8"/>
                <a:gd name="T26" fmla="*/ 3 w 7"/>
                <a:gd name="T27" fmla="*/ 0 h 8"/>
                <a:gd name="T28" fmla="*/ 1 w 7"/>
                <a:gd name="T29" fmla="*/ 2 h 8"/>
                <a:gd name="T30" fmla="*/ 0 w 7"/>
                <a:gd name="T31" fmla="*/ 6 h 8"/>
                <a:gd name="T32" fmla="*/ 1 w 7"/>
                <a:gd name="T3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0064750" y="9292911"/>
              <a:ext cx="139700" cy="233363"/>
            </a:xfrm>
            <a:custGeom>
              <a:avLst/>
              <a:gdLst>
                <a:gd name="T0" fmla="*/ 12 w 36"/>
                <a:gd name="T1" fmla="*/ 42 h 60"/>
                <a:gd name="T2" fmla="*/ 16 w 36"/>
                <a:gd name="T3" fmla="*/ 50 h 60"/>
                <a:gd name="T4" fmla="*/ 19 w 36"/>
                <a:gd name="T5" fmla="*/ 57 h 60"/>
                <a:gd name="T6" fmla="*/ 23 w 36"/>
                <a:gd name="T7" fmla="*/ 60 h 60"/>
                <a:gd name="T8" fmla="*/ 24 w 36"/>
                <a:gd name="T9" fmla="*/ 60 h 60"/>
                <a:gd name="T10" fmla="*/ 30 w 36"/>
                <a:gd name="T11" fmla="*/ 46 h 60"/>
                <a:gd name="T12" fmla="*/ 30 w 36"/>
                <a:gd name="T13" fmla="*/ 46 h 60"/>
                <a:gd name="T14" fmla="*/ 33 w 36"/>
                <a:gd name="T15" fmla="*/ 33 h 60"/>
                <a:gd name="T16" fmla="*/ 34 w 36"/>
                <a:gd name="T17" fmla="*/ 29 h 60"/>
                <a:gd name="T18" fmla="*/ 33 w 36"/>
                <a:gd name="T19" fmla="*/ 0 h 60"/>
                <a:gd name="T20" fmla="*/ 32 w 36"/>
                <a:gd name="T21" fmla="*/ 0 h 60"/>
                <a:gd name="T22" fmla="*/ 31 w 36"/>
                <a:gd name="T23" fmla="*/ 0 h 60"/>
                <a:gd name="T24" fmla="*/ 19 w 36"/>
                <a:gd name="T25" fmla="*/ 7 h 60"/>
                <a:gd name="T26" fmla="*/ 18 w 36"/>
                <a:gd name="T27" fmla="*/ 8 h 60"/>
                <a:gd name="T28" fmla="*/ 15 w 36"/>
                <a:gd name="T29" fmla="*/ 7 h 60"/>
                <a:gd name="T30" fmla="*/ 6 w 36"/>
                <a:gd name="T31" fmla="*/ 11 h 60"/>
                <a:gd name="T32" fmla="*/ 6 w 36"/>
                <a:gd name="T33" fmla="*/ 21 h 60"/>
                <a:gd name="T34" fmla="*/ 12 w 36"/>
                <a:gd name="T3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60">
                  <a:moveTo>
                    <a:pt x="12" y="42"/>
                  </a:moveTo>
                  <a:cubicBezTo>
                    <a:pt x="14" y="44"/>
                    <a:pt x="15" y="47"/>
                    <a:pt x="16" y="50"/>
                  </a:cubicBezTo>
                  <a:cubicBezTo>
                    <a:pt x="16" y="53"/>
                    <a:pt x="17" y="56"/>
                    <a:pt x="19" y="57"/>
                  </a:cubicBezTo>
                  <a:cubicBezTo>
                    <a:pt x="20" y="59"/>
                    <a:pt x="22" y="60"/>
                    <a:pt x="23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8" y="59"/>
                    <a:pt x="29" y="51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2" y="42"/>
                    <a:pt x="33" y="38"/>
                    <a:pt x="33" y="33"/>
                  </a:cubicBezTo>
                  <a:cubicBezTo>
                    <a:pt x="34" y="32"/>
                    <a:pt x="34" y="30"/>
                    <a:pt x="34" y="29"/>
                  </a:cubicBezTo>
                  <a:cubicBezTo>
                    <a:pt x="36" y="22"/>
                    <a:pt x="36" y="13"/>
                    <a:pt x="33" y="0"/>
                  </a:cubicBezTo>
                  <a:cubicBezTo>
                    <a:pt x="33" y="0"/>
                    <a:pt x="33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26" y="0"/>
                    <a:pt x="22" y="2"/>
                    <a:pt x="19" y="7"/>
                  </a:cubicBezTo>
                  <a:cubicBezTo>
                    <a:pt x="19" y="7"/>
                    <a:pt x="18" y="7"/>
                    <a:pt x="18" y="8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1" y="7"/>
                    <a:pt x="8" y="9"/>
                    <a:pt x="6" y="11"/>
                  </a:cubicBezTo>
                  <a:cubicBezTo>
                    <a:pt x="5" y="14"/>
                    <a:pt x="5" y="18"/>
                    <a:pt x="6" y="21"/>
                  </a:cubicBezTo>
                  <a:cubicBezTo>
                    <a:pt x="2" y="27"/>
                    <a:pt x="0" y="31"/>
                    <a:pt x="12" y="4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11976100" y="11556686"/>
              <a:ext cx="119063" cy="39688"/>
            </a:xfrm>
            <a:custGeom>
              <a:avLst/>
              <a:gdLst>
                <a:gd name="T0" fmla="*/ 14 w 31"/>
                <a:gd name="T1" fmla="*/ 10 h 10"/>
                <a:gd name="T2" fmla="*/ 20 w 31"/>
                <a:gd name="T3" fmla="*/ 10 h 10"/>
                <a:gd name="T4" fmla="*/ 25 w 31"/>
                <a:gd name="T5" fmla="*/ 10 h 10"/>
                <a:gd name="T6" fmla="*/ 28 w 31"/>
                <a:gd name="T7" fmla="*/ 10 h 10"/>
                <a:gd name="T8" fmla="*/ 29 w 31"/>
                <a:gd name="T9" fmla="*/ 10 h 10"/>
                <a:gd name="T10" fmla="*/ 29 w 31"/>
                <a:gd name="T11" fmla="*/ 9 h 10"/>
                <a:gd name="T12" fmla="*/ 30 w 31"/>
                <a:gd name="T13" fmla="*/ 8 h 10"/>
                <a:gd name="T14" fmla="*/ 31 w 31"/>
                <a:gd name="T15" fmla="*/ 7 h 10"/>
                <a:gd name="T16" fmla="*/ 30 w 31"/>
                <a:gd name="T17" fmla="*/ 6 h 10"/>
                <a:gd name="T18" fmla="*/ 22 w 31"/>
                <a:gd name="T19" fmla="*/ 3 h 10"/>
                <a:gd name="T20" fmla="*/ 16 w 31"/>
                <a:gd name="T21" fmla="*/ 4 h 10"/>
                <a:gd name="T22" fmla="*/ 11 w 31"/>
                <a:gd name="T23" fmla="*/ 5 h 10"/>
                <a:gd name="T24" fmla="*/ 6 w 31"/>
                <a:gd name="T25" fmla="*/ 1 h 10"/>
                <a:gd name="T26" fmla="*/ 5 w 31"/>
                <a:gd name="T27" fmla="*/ 0 h 10"/>
                <a:gd name="T28" fmla="*/ 5 w 31"/>
                <a:gd name="T29" fmla="*/ 0 h 10"/>
                <a:gd name="T30" fmla="*/ 4 w 31"/>
                <a:gd name="T31" fmla="*/ 1 h 10"/>
                <a:gd name="T32" fmla="*/ 3 w 31"/>
                <a:gd name="T33" fmla="*/ 3 h 10"/>
                <a:gd name="T34" fmla="*/ 0 w 31"/>
                <a:gd name="T35" fmla="*/ 5 h 10"/>
                <a:gd name="T36" fmla="*/ 0 w 31"/>
                <a:gd name="T37" fmla="*/ 6 h 10"/>
                <a:gd name="T38" fmla="*/ 14 w 3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0">
                  <a:moveTo>
                    <a:pt x="14" y="10"/>
                  </a:moveTo>
                  <a:cubicBezTo>
                    <a:pt x="16" y="10"/>
                    <a:pt x="18" y="10"/>
                    <a:pt x="20" y="10"/>
                  </a:cubicBezTo>
                  <a:cubicBezTo>
                    <a:pt x="21" y="10"/>
                    <a:pt x="23" y="10"/>
                    <a:pt x="25" y="10"/>
                  </a:cubicBezTo>
                  <a:cubicBezTo>
                    <a:pt x="26" y="10"/>
                    <a:pt x="27" y="10"/>
                    <a:pt x="28" y="10"/>
                  </a:cubicBezTo>
                  <a:cubicBezTo>
                    <a:pt x="28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1" y="7"/>
                  </a:cubicBezTo>
                  <a:cubicBezTo>
                    <a:pt x="31" y="7"/>
                    <a:pt x="31" y="6"/>
                    <a:pt x="30" y="6"/>
                  </a:cubicBezTo>
                  <a:cubicBezTo>
                    <a:pt x="28" y="4"/>
                    <a:pt x="26" y="3"/>
                    <a:pt x="22" y="3"/>
                  </a:cubicBezTo>
                  <a:cubicBezTo>
                    <a:pt x="20" y="3"/>
                    <a:pt x="18" y="4"/>
                    <a:pt x="16" y="4"/>
                  </a:cubicBezTo>
                  <a:cubicBezTo>
                    <a:pt x="14" y="4"/>
                    <a:pt x="13" y="5"/>
                    <a:pt x="11" y="5"/>
                  </a:cubicBezTo>
                  <a:cubicBezTo>
                    <a:pt x="8" y="5"/>
                    <a:pt x="7" y="4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2" y="9"/>
                    <a:pt x="8" y="10"/>
                    <a:pt x="14" y="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9652000" y="10318436"/>
              <a:ext cx="30163" cy="26988"/>
            </a:xfrm>
            <a:custGeom>
              <a:avLst/>
              <a:gdLst>
                <a:gd name="T0" fmla="*/ 2 w 8"/>
                <a:gd name="T1" fmla="*/ 7 h 7"/>
                <a:gd name="T2" fmla="*/ 3 w 8"/>
                <a:gd name="T3" fmla="*/ 7 h 7"/>
                <a:gd name="T4" fmla="*/ 4 w 8"/>
                <a:gd name="T5" fmla="*/ 7 h 7"/>
                <a:gd name="T6" fmla="*/ 6 w 8"/>
                <a:gd name="T7" fmla="*/ 7 h 7"/>
                <a:gd name="T8" fmla="*/ 6 w 8"/>
                <a:gd name="T9" fmla="*/ 7 h 7"/>
                <a:gd name="T10" fmla="*/ 6 w 8"/>
                <a:gd name="T11" fmla="*/ 6 h 7"/>
                <a:gd name="T12" fmla="*/ 8 w 8"/>
                <a:gd name="T13" fmla="*/ 3 h 7"/>
                <a:gd name="T14" fmla="*/ 6 w 8"/>
                <a:gd name="T15" fmla="*/ 0 h 7"/>
                <a:gd name="T16" fmla="*/ 6 w 8"/>
                <a:gd name="T17" fmla="*/ 0 h 7"/>
                <a:gd name="T18" fmla="*/ 4 w 8"/>
                <a:gd name="T19" fmla="*/ 0 h 7"/>
                <a:gd name="T20" fmla="*/ 3 w 8"/>
                <a:gd name="T21" fmla="*/ 0 h 7"/>
                <a:gd name="T22" fmla="*/ 1 w 8"/>
                <a:gd name="T23" fmla="*/ 2 h 7"/>
                <a:gd name="T24" fmla="*/ 1 w 8"/>
                <a:gd name="T25" fmla="*/ 3 h 7"/>
                <a:gd name="T26" fmla="*/ 2 w 8"/>
                <a:gd name="T2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8" y="4"/>
                    <a:pt x="8" y="3"/>
                  </a:cubicBezTo>
                  <a:cubicBezTo>
                    <a:pt x="8" y="2"/>
                    <a:pt x="7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1" y="5"/>
                    <a:pt x="2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34"/>
            <p:cNvSpPr>
              <a:spLocks/>
            </p:cNvSpPr>
            <p:nvPr userDrawn="1"/>
          </p:nvSpPr>
          <p:spPr bwMode="auto">
            <a:xfrm>
              <a:off x="9628188" y="10361299"/>
              <a:ext cx="38100" cy="34925"/>
            </a:xfrm>
            <a:custGeom>
              <a:avLst/>
              <a:gdLst>
                <a:gd name="T0" fmla="*/ 1 w 10"/>
                <a:gd name="T1" fmla="*/ 6 h 9"/>
                <a:gd name="T2" fmla="*/ 2 w 10"/>
                <a:gd name="T3" fmla="*/ 6 h 9"/>
                <a:gd name="T4" fmla="*/ 4 w 10"/>
                <a:gd name="T5" fmla="*/ 8 h 9"/>
                <a:gd name="T6" fmla="*/ 6 w 10"/>
                <a:gd name="T7" fmla="*/ 9 h 9"/>
                <a:gd name="T8" fmla="*/ 7 w 10"/>
                <a:gd name="T9" fmla="*/ 9 h 9"/>
                <a:gd name="T10" fmla="*/ 8 w 10"/>
                <a:gd name="T11" fmla="*/ 8 h 9"/>
                <a:gd name="T12" fmla="*/ 9 w 10"/>
                <a:gd name="T13" fmla="*/ 8 h 9"/>
                <a:gd name="T14" fmla="*/ 9 w 10"/>
                <a:gd name="T15" fmla="*/ 8 h 9"/>
                <a:gd name="T16" fmla="*/ 10 w 10"/>
                <a:gd name="T17" fmla="*/ 7 h 9"/>
                <a:gd name="T18" fmla="*/ 10 w 10"/>
                <a:gd name="T19" fmla="*/ 7 h 9"/>
                <a:gd name="T20" fmla="*/ 10 w 10"/>
                <a:gd name="T21" fmla="*/ 6 h 9"/>
                <a:gd name="T22" fmla="*/ 10 w 10"/>
                <a:gd name="T23" fmla="*/ 5 h 9"/>
                <a:gd name="T24" fmla="*/ 10 w 10"/>
                <a:gd name="T25" fmla="*/ 4 h 9"/>
                <a:gd name="T26" fmla="*/ 10 w 10"/>
                <a:gd name="T27" fmla="*/ 3 h 9"/>
                <a:gd name="T28" fmla="*/ 10 w 10"/>
                <a:gd name="T29" fmla="*/ 2 h 9"/>
                <a:gd name="T30" fmla="*/ 9 w 10"/>
                <a:gd name="T31" fmla="*/ 2 h 9"/>
                <a:gd name="T32" fmla="*/ 8 w 10"/>
                <a:gd name="T33" fmla="*/ 1 h 9"/>
                <a:gd name="T34" fmla="*/ 4 w 10"/>
                <a:gd name="T35" fmla="*/ 0 h 9"/>
                <a:gd name="T36" fmla="*/ 2 w 10"/>
                <a:gd name="T37" fmla="*/ 0 h 9"/>
                <a:gd name="T38" fmla="*/ 2 w 10"/>
                <a:gd name="T39" fmla="*/ 0 h 9"/>
                <a:gd name="T40" fmla="*/ 1 w 10"/>
                <a:gd name="T41" fmla="*/ 1 h 9"/>
                <a:gd name="T42" fmla="*/ 1 w 10"/>
                <a:gd name="T43" fmla="*/ 1 h 9"/>
                <a:gd name="T44" fmla="*/ 0 w 10"/>
                <a:gd name="T45" fmla="*/ 2 h 9"/>
                <a:gd name="T46" fmla="*/ 0 w 10"/>
                <a:gd name="T47" fmla="*/ 3 h 9"/>
                <a:gd name="T48" fmla="*/ 0 w 10"/>
                <a:gd name="T49" fmla="*/ 4 h 9"/>
                <a:gd name="T50" fmla="*/ 1 w 10"/>
                <a:gd name="T51" fmla="*/ 5 h 9"/>
                <a:gd name="T52" fmla="*/ 1 w 10"/>
                <a:gd name="T5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" h="9">
                  <a:moveTo>
                    <a:pt x="1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4" y="8"/>
                    <a:pt x="5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9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1"/>
                    <a:pt x="8" y="1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35"/>
            <p:cNvSpPr>
              <a:spLocks/>
            </p:cNvSpPr>
            <p:nvPr userDrawn="1"/>
          </p:nvSpPr>
          <p:spPr bwMode="auto">
            <a:xfrm>
              <a:off x="9690100" y="10331136"/>
              <a:ext cx="26988" cy="34925"/>
            </a:xfrm>
            <a:custGeom>
              <a:avLst/>
              <a:gdLst>
                <a:gd name="T0" fmla="*/ 1 w 7"/>
                <a:gd name="T1" fmla="*/ 7 h 9"/>
                <a:gd name="T2" fmla="*/ 3 w 7"/>
                <a:gd name="T3" fmla="*/ 9 h 9"/>
                <a:gd name="T4" fmla="*/ 3 w 7"/>
                <a:gd name="T5" fmla="*/ 9 h 9"/>
                <a:gd name="T6" fmla="*/ 4 w 7"/>
                <a:gd name="T7" fmla="*/ 9 h 9"/>
                <a:gd name="T8" fmla="*/ 5 w 7"/>
                <a:gd name="T9" fmla="*/ 9 h 9"/>
                <a:gd name="T10" fmla="*/ 6 w 7"/>
                <a:gd name="T11" fmla="*/ 8 h 9"/>
                <a:gd name="T12" fmla="*/ 7 w 7"/>
                <a:gd name="T13" fmla="*/ 3 h 9"/>
                <a:gd name="T14" fmla="*/ 6 w 7"/>
                <a:gd name="T15" fmla="*/ 2 h 9"/>
                <a:gd name="T16" fmla="*/ 5 w 7"/>
                <a:gd name="T17" fmla="*/ 1 h 9"/>
                <a:gd name="T18" fmla="*/ 5 w 7"/>
                <a:gd name="T19" fmla="*/ 1 h 9"/>
                <a:gd name="T20" fmla="*/ 4 w 7"/>
                <a:gd name="T21" fmla="*/ 0 h 9"/>
                <a:gd name="T22" fmla="*/ 3 w 7"/>
                <a:gd name="T23" fmla="*/ 0 h 9"/>
                <a:gd name="T24" fmla="*/ 2 w 7"/>
                <a:gd name="T25" fmla="*/ 1 h 9"/>
                <a:gd name="T26" fmla="*/ 2 w 7"/>
                <a:gd name="T27" fmla="*/ 1 h 9"/>
                <a:gd name="T28" fmla="*/ 1 w 7"/>
                <a:gd name="T29" fmla="*/ 2 h 9"/>
                <a:gd name="T30" fmla="*/ 0 w 7"/>
                <a:gd name="T31" fmla="*/ 6 h 9"/>
                <a:gd name="T32" fmla="*/ 1 w 7"/>
                <a:gd name="T3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9">
                  <a:moveTo>
                    <a:pt x="1" y="7"/>
                  </a:moveTo>
                  <a:cubicBezTo>
                    <a:pt x="1" y="8"/>
                    <a:pt x="1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7"/>
                    <a:pt x="7" y="5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36"/>
            <p:cNvSpPr>
              <a:spLocks/>
            </p:cNvSpPr>
            <p:nvPr userDrawn="1"/>
          </p:nvSpPr>
          <p:spPr bwMode="auto">
            <a:xfrm>
              <a:off x="11887200" y="12772711"/>
              <a:ext cx="161925" cy="215900"/>
            </a:xfrm>
            <a:custGeom>
              <a:avLst/>
              <a:gdLst>
                <a:gd name="T0" fmla="*/ 18 w 42"/>
                <a:gd name="T1" fmla="*/ 43 h 56"/>
                <a:gd name="T2" fmla="*/ 17 w 42"/>
                <a:gd name="T3" fmla="*/ 46 h 56"/>
                <a:gd name="T4" fmla="*/ 19 w 42"/>
                <a:gd name="T5" fmla="*/ 51 h 56"/>
                <a:gd name="T6" fmla="*/ 22 w 42"/>
                <a:gd name="T7" fmla="*/ 54 h 56"/>
                <a:gd name="T8" fmla="*/ 25 w 42"/>
                <a:gd name="T9" fmla="*/ 56 h 56"/>
                <a:gd name="T10" fmla="*/ 31 w 42"/>
                <a:gd name="T11" fmla="*/ 55 h 56"/>
                <a:gd name="T12" fmla="*/ 33 w 42"/>
                <a:gd name="T13" fmla="*/ 53 h 56"/>
                <a:gd name="T14" fmla="*/ 35 w 42"/>
                <a:gd name="T15" fmla="*/ 48 h 56"/>
                <a:gd name="T16" fmla="*/ 38 w 42"/>
                <a:gd name="T17" fmla="*/ 36 h 56"/>
                <a:gd name="T18" fmla="*/ 41 w 42"/>
                <a:gd name="T19" fmla="*/ 32 h 56"/>
                <a:gd name="T20" fmla="*/ 38 w 42"/>
                <a:gd name="T21" fmla="*/ 26 h 56"/>
                <a:gd name="T22" fmla="*/ 34 w 42"/>
                <a:gd name="T23" fmla="*/ 17 h 56"/>
                <a:gd name="T24" fmla="*/ 37 w 42"/>
                <a:gd name="T25" fmla="*/ 18 h 56"/>
                <a:gd name="T26" fmla="*/ 38 w 42"/>
                <a:gd name="T27" fmla="*/ 17 h 56"/>
                <a:gd name="T28" fmla="*/ 36 w 42"/>
                <a:gd name="T29" fmla="*/ 7 h 56"/>
                <a:gd name="T30" fmla="*/ 34 w 42"/>
                <a:gd name="T31" fmla="*/ 4 h 56"/>
                <a:gd name="T32" fmla="*/ 31 w 42"/>
                <a:gd name="T33" fmla="*/ 2 h 56"/>
                <a:gd name="T34" fmla="*/ 23 w 42"/>
                <a:gd name="T35" fmla="*/ 0 h 56"/>
                <a:gd name="T36" fmla="*/ 22 w 42"/>
                <a:gd name="T37" fmla="*/ 0 h 56"/>
                <a:gd name="T38" fmla="*/ 21 w 42"/>
                <a:gd name="T39" fmla="*/ 8 h 56"/>
                <a:gd name="T40" fmla="*/ 19 w 42"/>
                <a:gd name="T41" fmla="*/ 9 h 56"/>
                <a:gd name="T42" fmla="*/ 15 w 42"/>
                <a:gd name="T43" fmla="*/ 12 h 56"/>
                <a:gd name="T44" fmla="*/ 14 w 42"/>
                <a:gd name="T45" fmla="*/ 14 h 56"/>
                <a:gd name="T46" fmla="*/ 13 w 42"/>
                <a:gd name="T47" fmla="*/ 17 h 56"/>
                <a:gd name="T48" fmla="*/ 12 w 42"/>
                <a:gd name="T49" fmla="*/ 16 h 56"/>
                <a:gd name="T50" fmla="*/ 8 w 42"/>
                <a:gd name="T51" fmla="*/ 16 h 56"/>
                <a:gd name="T52" fmla="*/ 4 w 42"/>
                <a:gd name="T53" fmla="*/ 17 h 56"/>
                <a:gd name="T54" fmla="*/ 0 w 42"/>
                <a:gd name="T55" fmla="*/ 21 h 56"/>
                <a:gd name="T56" fmla="*/ 0 w 42"/>
                <a:gd name="T57" fmla="*/ 26 h 56"/>
                <a:gd name="T58" fmla="*/ 3 w 42"/>
                <a:gd name="T59" fmla="*/ 29 h 56"/>
                <a:gd name="T60" fmla="*/ 7 w 42"/>
                <a:gd name="T61" fmla="*/ 29 h 56"/>
                <a:gd name="T62" fmla="*/ 14 w 42"/>
                <a:gd name="T63" fmla="*/ 26 h 56"/>
                <a:gd name="T64" fmla="*/ 20 w 42"/>
                <a:gd name="T65" fmla="*/ 33 h 56"/>
                <a:gd name="T66" fmla="*/ 21 w 42"/>
                <a:gd name="T67" fmla="*/ 3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" h="56">
                  <a:moveTo>
                    <a:pt x="21" y="36"/>
                  </a:moveTo>
                  <a:cubicBezTo>
                    <a:pt x="20" y="38"/>
                    <a:pt x="19" y="40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9" y="56"/>
                    <a:pt x="29" y="5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4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4" y="50"/>
                    <a:pt x="34" y="49"/>
                    <a:pt x="35" y="48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6" y="43"/>
                    <a:pt x="37" y="39"/>
                    <a:pt x="38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1"/>
                    <a:pt x="41" y="31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22"/>
                    <a:pt x="35" y="19"/>
                    <a:pt x="34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7"/>
                    <a:pt x="38" y="17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2"/>
                    <a:pt x="14" y="12"/>
                    <a:pt x="14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4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1" y="28"/>
                    <a:pt x="13" y="27"/>
                    <a:pt x="14" y="26"/>
                  </a:cubicBezTo>
                  <a:cubicBezTo>
                    <a:pt x="15" y="25"/>
                    <a:pt x="15" y="25"/>
                    <a:pt x="16" y="25"/>
                  </a:cubicBezTo>
                  <a:cubicBezTo>
                    <a:pt x="17" y="27"/>
                    <a:pt x="18" y="30"/>
                    <a:pt x="20" y="3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37"/>
            <p:cNvSpPr>
              <a:spLocks/>
            </p:cNvSpPr>
            <p:nvPr userDrawn="1"/>
          </p:nvSpPr>
          <p:spPr bwMode="auto">
            <a:xfrm>
              <a:off x="11998325" y="13039411"/>
              <a:ext cx="69850" cy="119063"/>
            </a:xfrm>
            <a:custGeom>
              <a:avLst/>
              <a:gdLst>
                <a:gd name="T0" fmla="*/ 0 w 18"/>
                <a:gd name="T1" fmla="*/ 12 h 31"/>
                <a:gd name="T2" fmla="*/ 1 w 18"/>
                <a:gd name="T3" fmla="*/ 14 h 31"/>
                <a:gd name="T4" fmla="*/ 2 w 18"/>
                <a:gd name="T5" fmla="*/ 16 h 31"/>
                <a:gd name="T6" fmla="*/ 3 w 18"/>
                <a:gd name="T7" fmla="*/ 18 h 31"/>
                <a:gd name="T8" fmla="*/ 3 w 18"/>
                <a:gd name="T9" fmla="*/ 19 h 31"/>
                <a:gd name="T10" fmla="*/ 4 w 18"/>
                <a:gd name="T11" fmla="*/ 20 h 31"/>
                <a:gd name="T12" fmla="*/ 6 w 18"/>
                <a:gd name="T13" fmla="*/ 21 h 31"/>
                <a:gd name="T14" fmla="*/ 7 w 18"/>
                <a:gd name="T15" fmla="*/ 21 h 31"/>
                <a:gd name="T16" fmla="*/ 6 w 18"/>
                <a:gd name="T17" fmla="*/ 24 h 31"/>
                <a:gd name="T18" fmla="*/ 6 w 18"/>
                <a:gd name="T19" fmla="*/ 27 h 31"/>
                <a:gd name="T20" fmla="*/ 6 w 18"/>
                <a:gd name="T21" fmla="*/ 27 h 31"/>
                <a:gd name="T22" fmla="*/ 8 w 18"/>
                <a:gd name="T23" fmla="*/ 29 h 31"/>
                <a:gd name="T24" fmla="*/ 8 w 18"/>
                <a:gd name="T25" fmla="*/ 30 h 31"/>
                <a:gd name="T26" fmla="*/ 10 w 18"/>
                <a:gd name="T27" fmla="*/ 31 h 31"/>
                <a:gd name="T28" fmla="*/ 11 w 18"/>
                <a:gd name="T29" fmla="*/ 31 h 31"/>
                <a:gd name="T30" fmla="*/ 13 w 18"/>
                <a:gd name="T31" fmla="*/ 31 h 31"/>
                <a:gd name="T32" fmla="*/ 13 w 18"/>
                <a:gd name="T33" fmla="*/ 31 h 31"/>
                <a:gd name="T34" fmla="*/ 14 w 18"/>
                <a:gd name="T35" fmla="*/ 31 h 31"/>
                <a:gd name="T36" fmla="*/ 16 w 18"/>
                <a:gd name="T37" fmla="*/ 29 h 31"/>
                <a:gd name="T38" fmla="*/ 17 w 18"/>
                <a:gd name="T39" fmla="*/ 29 h 31"/>
                <a:gd name="T40" fmla="*/ 17 w 18"/>
                <a:gd name="T41" fmla="*/ 27 h 31"/>
                <a:gd name="T42" fmla="*/ 18 w 18"/>
                <a:gd name="T43" fmla="*/ 26 h 31"/>
                <a:gd name="T44" fmla="*/ 18 w 18"/>
                <a:gd name="T45" fmla="*/ 25 h 31"/>
                <a:gd name="T46" fmla="*/ 18 w 18"/>
                <a:gd name="T47" fmla="*/ 24 h 31"/>
                <a:gd name="T48" fmla="*/ 17 w 18"/>
                <a:gd name="T49" fmla="*/ 23 h 31"/>
                <a:gd name="T50" fmla="*/ 17 w 18"/>
                <a:gd name="T51" fmla="*/ 22 h 31"/>
                <a:gd name="T52" fmla="*/ 16 w 18"/>
                <a:gd name="T53" fmla="*/ 21 h 31"/>
                <a:gd name="T54" fmla="*/ 15 w 18"/>
                <a:gd name="T55" fmla="*/ 20 h 31"/>
                <a:gd name="T56" fmla="*/ 15 w 18"/>
                <a:gd name="T57" fmla="*/ 20 h 31"/>
                <a:gd name="T58" fmla="*/ 14 w 18"/>
                <a:gd name="T59" fmla="*/ 20 h 31"/>
                <a:gd name="T60" fmla="*/ 14 w 18"/>
                <a:gd name="T61" fmla="*/ 19 h 31"/>
                <a:gd name="T62" fmla="*/ 13 w 18"/>
                <a:gd name="T63" fmla="*/ 19 h 31"/>
                <a:gd name="T64" fmla="*/ 13 w 18"/>
                <a:gd name="T65" fmla="*/ 19 h 31"/>
                <a:gd name="T66" fmla="*/ 15 w 18"/>
                <a:gd name="T67" fmla="*/ 17 h 31"/>
                <a:gd name="T68" fmla="*/ 16 w 18"/>
                <a:gd name="T69" fmla="*/ 14 h 31"/>
                <a:gd name="T70" fmla="*/ 16 w 18"/>
                <a:gd name="T71" fmla="*/ 12 h 31"/>
                <a:gd name="T72" fmla="*/ 16 w 18"/>
                <a:gd name="T73" fmla="*/ 11 h 31"/>
                <a:gd name="T74" fmla="*/ 16 w 18"/>
                <a:gd name="T75" fmla="*/ 9 h 31"/>
                <a:gd name="T76" fmla="*/ 16 w 18"/>
                <a:gd name="T77" fmla="*/ 7 h 31"/>
                <a:gd name="T78" fmla="*/ 15 w 18"/>
                <a:gd name="T79" fmla="*/ 6 h 31"/>
                <a:gd name="T80" fmla="*/ 14 w 18"/>
                <a:gd name="T81" fmla="*/ 4 h 31"/>
                <a:gd name="T82" fmla="*/ 13 w 18"/>
                <a:gd name="T83" fmla="*/ 4 h 31"/>
                <a:gd name="T84" fmla="*/ 11 w 18"/>
                <a:gd name="T85" fmla="*/ 2 h 31"/>
                <a:gd name="T86" fmla="*/ 5 w 18"/>
                <a:gd name="T87" fmla="*/ 0 h 31"/>
                <a:gd name="T88" fmla="*/ 5 w 18"/>
                <a:gd name="T89" fmla="*/ 0 h 31"/>
                <a:gd name="T90" fmla="*/ 4 w 18"/>
                <a:gd name="T91" fmla="*/ 0 h 31"/>
                <a:gd name="T92" fmla="*/ 1 w 18"/>
                <a:gd name="T93" fmla="*/ 3 h 31"/>
                <a:gd name="T94" fmla="*/ 1 w 18"/>
                <a:gd name="T95" fmla="*/ 5 h 31"/>
                <a:gd name="T96" fmla="*/ 0 w 18"/>
                <a:gd name="T97" fmla="*/ 6 h 31"/>
                <a:gd name="T98" fmla="*/ 0 w 18"/>
                <a:gd name="T99" fmla="*/ 10 h 31"/>
                <a:gd name="T100" fmla="*/ 0 w 18"/>
                <a:gd name="T101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" h="31">
                  <a:moveTo>
                    <a:pt x="0" y="12"/>
                  </a:move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7"/>
                    <a:pt x="2" y="17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6" y="23"/>
                    <a:pt x="6" y="24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7" y="29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38"/>
            <p:cNvSpPr>
              <a:spLocks/>
            </p:cNvSpPr>
            <p:nvPr userDrawn="1"/>
          </p:nvSpPr>
          <p:spPr bwMode="auto">
            <a:xfrm>
              <a:off x="12076113" y="13395011"/>
              <a:ext cx="53975" cy="58738"/>
            </a:xfrm>
            <a:custGeom>
              <a:avLst/>
              <a:gdLst>
                <a:gd name="T0" fmla="*/ 6 w 14"/>
                <a:gd name="T1" fmla="*/ 0 h 15"/>
                <a:gd name="T2" fmla="*/ 5 w 14"/>
                <a:gd name="T3" fmla="*/ 0 h 15"/>
                <a:gd name="T4" fmla="*/ 3 w 14"/>
                <a:gd name="T5" fmla="*/ 1 h 15"/>
                <a:gd name="T6" fmla="*/ 2 w 14"/>
                <a:gd name="T7" fmla="*/ 2 h 15"/>
                <a:gd name="T8" fmla="*/ 0 w 14"/>
                <a:gd name="T9" fmla="*/ 4 h 15"/>
                <a:gd name="T10" fmla="*/ 0 w 14"/>
                <a:gd name="T11" fmla="*/ 6 h 15"/>
                <a:gd name="T12" fmla="*/ 0 w 14"/>
                <a:gd name="T13" fmla="*/ 8 h 15"/>
                <a:gd name="T14" fmla="*/ 0 w 14"/>
                <a:gd name="T15" fmla="*/ 10 h 15"/>
                <a:gd name="T16" fmla="*/ 2 w 14"/>
                <a:gd name="T17" fmla="*/ 12 h 15"/>
                <a:gd name="T18" fmla="*/ 4 w 14"/>
                <a:gd name="T19" fmla="*/ 14 h 15"/>
                <a:gd name="T20" fmla="*/ 6 w 14"/>
                <a:gd name="T21" fmla="*/ 15 h 15"/>
                <a:gd name="T22" fmla="*/ 7 w 14"/>
                <a:gd name="T23" fmla="*/ 15 h 15"/>
                <a:gd name="T24" fmla="*/ 10 w 14"/>
                <a:gd name="T25" fmla="*/ 15 h 15"/>
                <a:gd name="T26" fmla="*/ 10 w 14"/>
                <a:gd name="T27" fmla="*/ 14 h 15"/>
                <a:gd name="T28" fmla="*/ 13 w 14"/>
                <a:gd name="T29" fmla="*/ 12 h 15"/>
                <a:gd name="T30" fmla="*/ 13 w 14"/>
                <a:gd name="T31" fmla="*/ 12 h 15"/>
                <a:gd name="T32" fmla="*/ 14 w 14"/>
                <a:gd name="T33" fmla="*/ 9 h 15"/>
                <a:gd name="T34" fmla="*/ 14 w 14"/>
                <a:gd name="T35" fmla="*/ 9 h 15"/>
                <a:gd name="T36" fmla="*/ 13 w 14"/>
                <a:gd name="T37" fmla="*/ 6 h 15"/>
                <a:gd name="T38" fmla="*/ 12 w 14"/>
                <a:gd name="T39" fmla="*/ 4 h 15"/>
                <a:gd name="T40" fmla="*/ 11 w 14"/>
                <a:gd name="T41" fmla="*/ 3 h 15"/>
                <a:gd name="T42" fmla="*/ 9 w 14"/>
                <a:gd name="T43" fmla="*/ 1 h 15"/>
                <a:gd name="T44" fmla="*/ 6 w 14"/>
                <a:gd name="T45" fmla="*/ 0 h 15"/>
                <a:gd name="T46" fmla="*/ 6 w 14"/>
                <a:gd name="T4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7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39"/>
            <p:cNvSpPr>
              <a:spLocks/>
            </p:cNvSpPr>
            <p:nvPr userDrawn="1"/>
          </p:nvSpPr>
          <p:spPr bwMode="auto">
            <a:xfrm>
              <a:off x="12014200" y="13693461"/>
              <a:ext cx="77788" cy="57150"/>
            </a:xfrm>
            <a:custGeom>
              <a:avLst/>
              <a:gdLst>
                <a:gd name="T0" fmla="*/ 2 w 20"/>
                <a:gd name="T1" fmla="*/ 11 h 15"/>
                <a:gd name="T2" fmla="*/ 3 w 20"/>
                <a:gd name="T3" fmla="*/ 11 h 15"/>
                <a:gd name="T4" fmla="*/ 4 w 20"/>
                <a:gd name="T5" fmla="*/ 12 h 15"/>
                <a:gd name="T6" fmla="*/ 6 w 20"/>
                <a:gd name="T7" fmla="*/ 12 h 15"/>
                <a:gd name="T8" fmla="*/ 7 w 20"/>
                <a:gd name="T9" fmla="*/ 12 h 15"/>
                <a:gd name="T10" fmla="*/ 8 w 20"/>
                <a:gd name="T11" fmla="*/ 11 h 15"/>
                <a:gd name="T12" fmla="*/ 10 w 20"/>
                <a:gd name="T13" fmla="*/ 13 h 15"/>
                <a:gd name="T14" fmla="*/ 10 w 20"/>
                <a:gd name="T15" fmla="*/ 14 h 15"/>
                <a:gd name="T16" fmla="*/ 10 w 20"/>
                <a:gd name="T17" fmla="*/ 14 h 15"/>
                <a:gd name="T18" fmla="*/ 12 w 20"/>
                <a:gd name="T19" fmla="*/ 15 h 15"/>
                <a:gd name="T20" fmla="*/ 13 w 20"/>
                <a:gd name="T21" fmla="*/ 15 h 15"/>
                <a:gd name="T22" fmla="*/ 14 w 20"/>
                <a:gd name="T23" fmla="*/ 15 h 15"/>
                <a:gd name="T24" fmla="*/ 14 w 20"/>
                <a:gd name="T25" fmla="*/ 15 h 15"/>
                <a:gd name="T26" fmla="*/ 16 w 20"/>
                <a:gd name="T27" fmla="*/ 15 h 15"/>
                <a:gd name="T28" fmla="*/ 17 w 20"/>
                <a:gd name="T29" fmla="*/ 14 h 15"/>
                <a:gd name="T30" fmla="*/ 18 w 20"/>
                <a:gd name="T31" fmla="*/ 13 h 15"/>
                <a:gd name="T32" fmla="*/ 20 w 20"/>
                <a:gd name="T33" fmla="*/ 10 h 15"/>
                <a:gd name="T34" fmla="*/ 20 w 20"/>
                <a:gd name="T35" fmla="*/ 8 h 15"/>
                <a:gd name="T36" fmla="*/ 18 w 20"/>
                <a:gd name="T37" fmla="*/ 4 h 15"/>
                <a:gd name="T38" fmla="*/ 17 w 20"/>
                <a:gd name="T39" fmla="*/ 3 h 15"/>
                <a:gd name="T40" fmla="*/ 16 w 20"/>
                <a:gd name="T41" fmla="*/ 2 h 15"/>
                <a:gd name="T42" fmla="*/ 13 w 20"/>
                <a:gd name="T43" fmla="*/ 2 h 15"/>
                <a:gd name="T44" fmla="*/ 12 w 20"/>
                <a:gd name="T45" fmla="*/ 2 h 15"/>
                <a:gd name="T46" fmla="*/ 11 w 20"/>
                <a:gd name="T47" fmla="*/ 3 h 15"/>
                <a:gd name="T48" fmla="*/ 9 w 20"/>
                <a:gd name="T49" fmla="*/ 1 h 15"/>
                <a:gd name="T50" fmla="*/ 7 w 20"/>
                <a:gd name="T51" fmla="*/ 0 h 15"/>
                <a:gd name="T52" fmla="*/ 5 w 20"/>
                <a:gd name="T53" fmla="*/ 0 h 15"/>
                <a:gd name="T54" fmla="*/ 4 w 20"/>
                <a:gd name="T55" fmla="*/ 0 h 15"/>
                <a:gd name="T56" fmla="*/ 2 w 20"/>
                <a:gd name="T57" fmla="*/ 1 h 15"/>
                <a:gd name="T58" fmla="*/ 2 w 20"/>
                <a:gd name="T59" fmla="*/ 1 h 15"/>
                <a:gd name="T60" fmla="*/ 1 w 20"/>
                <a:gd name="T61" fmla="*/ 2 h 15"/>
                <a:gd name="T62" fmla="*/ 0 w 20"/>
                <a:gd name="T63" fmla="*/ 3 h 15"/>
                <a:gd name="T64" fmla="*/ 0 w 20"/>
                <a:gd name="T65" fmla="*/ 6 h 15"/>
                <a:gd name="T66" fmla="*/ 0 w 20"/>
                <a:gd name="T67" fmla="*/ 6 h 15"/>
                <a:gd name="T68" fmla="*/ 0 w 20"/>
                <a:gd name="T69" fmla="*/ 8 h 15"/>
                <a:gd name="T70" fmla="*/ 2 w 20"/>
                <a:gd name="T71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15">
                  <a:moveTo>
                    <a:pt x="2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9" y="12"/>
                    <a:pt x="9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2"/>
                    <a:pt x="19" y="11"/>
                    <a:pt x="20" y="1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19" y="6"/>
                    <a:pt x="18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2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12052300" y="13341036"/>
              <a:ext cx="53975" cy="53975"/>
            </a:xfrm>
            <a:custGeom>
              <a:avLst/>
              <a:gdLst>
                <a:gd name="T0" fmla="*/ 9 w 14"/>
                <a:gd name="T1" fmla="*/ 0 h 14"/>
                <a:gd name="T2" fmla="*/ 8 w 14"/>
                <a:gd name="T3" fmla="*/ 0 h 14"/>
                <a:gd name="T4" fmla="*/ 6 w 14"/>
                <a:gd name="T5" fmla="*/ 0 h 14"/>
                <a:gd name="T6" fmla="*/ 5 w 14"/>
                <a:gd name="T7" fmla="*/ 0 h 14"/>
                <a:gd name="T8" fmla="*/ 4 w 14"/>
                <a:gd name="T9" fmla="*/ 1 h 14"/>
                <a:gd name="T10" fmla="*/ 3 w 14"/>
                <a:gd name="T11" fmla="*/ 2 h 14"/>
                <a:gd name="T12" fmla="*/ 2 w 14"/>
                <a:gd name="T13" fmla="*/ 2 h 14"/>
                <a:gd name="T14" fmla="*/ 1 w 14"/>
                <a:gd name="T15" fmla="*/ 3 h 14"/>
                <a:gd name="T16" fmla="*/ 1 w 14"/>
                <a:gd name="T17" fmla="*/ 5 h 14"/>
                <a:gd name="T18" fmla="*/ 0 w 14"/>
                <a:gd name="T19" fmla="*/ 6 h 14"/>
                <a:gd name="T20" fmla="*/ 0 w 14"/>
                <a:gd name="T21" fmla="*/ 7 h 14"/>
                <a:gd name="T22" fmla="*/ 0 w 14"/>
                <a:gd name="T23" fmla="*/ 8 h 14"/>
                <a:gd name="T24" fmla="*/ 1 w 14"/>
                <a:gd name="T25" fmla="*/ 9 h 14"/>
                <a:gd name="T26" fmla="*/ 1 w 14"/>
                <a:gd name="T27" fmla="*/ 11 h 14"/>
                <a:gd name="T28" fmla="*/ 2 w 14"/>
                <a:gd name="T29" fmla="*/ 12 h 14"/>
                <a:gd name="T30" fmla="*/ 4 w 14"/>
                <a:gd name="T31" fmla="*/ 13 h 14"/>
                <a:gd name="T32" fmla="*/ 5 w 14"/>
                <a:gd name="T33" fmla="*/ 14 h 14"/>
                <a:gd name="T34" fmla="*/ 6 w 14"/>
                <a:gd name="T35" fmla="*/ 14 h 14"/>
                <a:gd name="T36" fmla="*/ 8 w 14"/>
                <a:gd name="T37" fmla="*/ 14 h 14"/>
                <a:gd name="T38" fmla="*/ 9 w 14"/>
                <a:gd name="T39" fmla="*/ 14 h 14"/>
                <a:gd name="T40" fmla="*/ 10 w 14"/>
                <a:gd name="T41" fmla="*/ 13 h 14"/>
                <a:gd name="T42" fmla="*/ 11 w 14"/>
                <a:gd name="T43" fmla="*/ 12 h 14"/>
                <a:gd name="T44" fmla="*/ 12 w 14"/>
                <a:gd name="T45" fmla="*/ 12 h 14"/>
                <a:gd name="T46" fmla="*/ 13 w 14"/>
                <a:gd name="T47" fmla="*/ 11 h 14"/>
                <a:gd name="T48" fmla="*/ 13 w 14"/>
                <a:gd name="T49" fmla="*/ 9 h 14"/>
                <a:gd name="T50" fmla="*/ 14 w 14"/>
                <a:gd name="T51" fmla="*/ 8 h 14"/>
                <a:gd name="T52" fmla="*/ 14 w 14"/>
                <a:gd name="T53" fmla="*/ 7 h 14"/>
                <a:gd name="T54" fmla="*/ 14 w 14"/>
                <a:gd name="T55" fmla="*/ 6 h 14"/>
                <a:gd name="T56" fmla="*/ 13 w 14"/>
                <a:gd name="T57" fmla="*/ 5 h 14"/>
                <a:gd name="T58" fmla="*/ 13 w 14"/>
                <a:gd name="T59" fmla="*/ 3 h 14"/>
                <a:gd name="T60" fmla="*/ 12 w 14"/>
                <a:gd name="T61" fmla="*/ 2 h 14"/>
                <a:gd name="T62" fmla="*/ 10 w 14"/>
                <a:gd name="T63" fmla="*/ 1 h 14"/>
                <a:gd name="T64" fmla="*/ 9 w 14"/>
                <a:gd name="T6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4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1"/>
                    <a:pt x="10" y="1"/>
                    <a:pt x="10" y="1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12006263" y="13158474"/>
              <a:ext cx="77788" cy="88900"/>
            </a:xfrm>
            <a:custGeom>
              <a:avLst/>
              <a:gdLst>
                <a:gd name="T0" fmla="*/ 1 w 20"/>
                <a:gd name="T1" fmla="*/ 13 h 23"/>
                <a:gd name="T2" fmla="*/ 1 w 20"/>
                <a:gd name="T3" fmla="*/ 14 h 23"/>
                <a:gd name="T4" fmla="*/ 2 w 20"/>
                <a:gd name="T5" fmla="*/ 15 h 23"/>
                <a:gd name="T6" fmla="*/ 3 w 20"/>
                <a:gd name="T7" fmla="*/ 16 h 23"/>
                <a:gd name="T8" fmla="*/ 5 w 20"/>
                <a:gd name="T9" fmla="*/ 17 h 23"/>
                <a:gd name="T10" fmla="*/ 6 w 20"/>
                <a:gd name="T11" fmla="*/ 17 h 23"/>
                <a:gd name="T12" fmla="*/ 8 w 20"/>
                <a:gd name="T13" fmla="*/ 17 h 23"/>
                <a:gd name="T14" fmla="*/ 8 w 20"/>
                <a:gd name="T15" fmla="*/ 18 h 23"/>
                <a:gd name="T16" fmla="*/ 10 w 20"/>
                <a:gd name="T17" fmla="*/ 20 h 23"/>
                <a:gd name="T18" fmla="*/ 10 w 20"/>
                <a:gd name="T19" fmla="*/ 20 h 23"/>
                <a:gd name="T20" fmla="*/ 16 w 20"/>
                <a:gd name="T21" fmla="*/ 23 h 23"/>
                <a:gd name="T22" fmla="*/ 16 w 20"/>
                <a:gd name="T23" fmla="*/ 23 h 23"/>
                <a:gd name="T24" fmla="*/ 17 w 20"/>
                <a:gd name="T25" fmla="*/ 23 h 23"/>
                <a:gd name="T26" fmla="*/ 17 w 20"/>
                <a:gd name="T27" fmla="*/ 23 h 23"/>
                <a:gd name="T28" fmla="*/ 19 w 20"/>
                <a:gd name="T29" fmla="*/ 17 h 23"/>
                <a:gd name="T30" fmla="*/ 20 w 20"/>
                <a:gd name="T31" fmla="*/ 15 h 23"/>
                <a:gd name="T32" fmla="*/ 20 w 20"/>
                <a:gd name="T33" fmla="*/ 13 h 23"/>
                <a:gd name="T34" fmla="*/ 20 w 20"/>
                <a:gd name="T35" fmla="*/ 11 h 23"/>
                <a:gd name="T36" fmla="*/ 20 w 20"/>
                <a:gd name="T37" fmla="*/ 10 h 23"/>
                <a:gd name="T38" fmla="*/ 19 w 20"/>
                <a:gd name="T39" fmla="*/ 8 h 23"/>
                <a:gd name="T40" fmla="*/ 18 w 20"/>
                <a:gd name="T41" fmla="*/ 6 h 23"/>
                <a:gd name="T42" fmla="*/ 12 w 20"/>
                <a:gd name="T43" fmla="*/ 0 h 23"/>
                <a:gd name="T44" fmla="*/ 12 w 20"/>
                <a:gd name="T45" fmla="*/ 0 h 23"/>
                <a:gd name="T46" fmla="*/ 11 w 20"/>
                <a:gd name="T47" fmla="*/ 0 h 23"/>
                <a:gd name="T48" fmla="*/ 11 w 20"/>
                <a:gd name="T49" fmla="*/ 1 h 23"/>
                <a:gd name="T50" fmla="*/ 9 w 20"/>
                <a:gd name="T51" fmla="*/ 6 h 23"/>
                <a:gd name="T52" fmla="*/ 8 w 20"/>
                <a:gd name="T53" fmla="*/ 5 h 23"/>
                <a:gd name="T54" fmla="*/ 7 w 20"/>
                <a:gd name="T55" fmla="*/ 4 h 23"/>
                <a:gd name="T56" fmla="*/ 6 w 20"/>
                <a:gd name="T57" fmla="*/ 4 h 23"/>
                <a:gd name="T58" fmla="*/ 6 w 20"/>
                <a:gd name="T59" fmla="*/ 4 h 23"/>
                <a:gd name="T60" fmla="*/ 4 w 20"/>
                <a:gd name="T61" fmla="*/ 5 h 23"/>
                <a:gd name="T62" fmla="*/ 2 w 20"/>
                <a:gd name="T63" fmla="*/ 6 h 23"/>
                <a:gd name="T64" fmla="*/ 2 w 20"/>
                <a:gd name="T65" fmla="*/ 7 h 23"/>
                <a:gd name="T66" fmla="*/ 0 w 20"/>
                <a:gd name="T67" fmla="*/ 10 h 23"/>
                <a:gd name="T68" fmla="*/ 0 w 20"/>
                <a:gd name="T69" fmla="*/ 12 h 23"/>
                <a:gd name="T70" fmla="*/ 1 w 20"/>
                <a:gd name="T71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23"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8159750" y="10543861"/>
              <a:ext cx="76200" cy="92075"/>
            </a:xfrm>
            <a:custGeom>
              <a:avLst/>
              <a:gdLst>
                <a:gd name="T0" fmla="*/ 2 w 20"/>
                <a:gd name="T1" fmla="*/ 6 h 24"/>
                <a:gd name="T2" fmla="*/ 4 w 20"/>
                <a:gd name="T3" fmla="*/ 11 h 24"/>
                <a:gd name="T4" fmla="*/ 5 w 20"/>
                <a:gd name="T5" fmla="*/ 12 h 24"/>
                <a:gd name="T6" fmla="*/ 9 w 20"/>
                <a:gd name="T7" fmla="*/ 21 h 24"/>
                <a:gd name="T8" fmla="*/ 10 w 20"/>
                <a:gd name="T9" fmla="*/ 22 h 24"/>
                <a:gd name="T10" fmla="*/ 12 w 20"/>
                <a:gd name="T11" fmla="*/ 23 h 24"/>
                <a:gd name="T12" fmla="*/ 12 w 20"/>
                <a:gd name="T13" fmla="*/ 24 h 24"/>
                <a:gd name="T14" fmla="*/ 13 w 20"/>
                <a:gd name="T15" fmla="*/ 24 h 24"/>
                <a:gd name="T16" fmla="*/ 13 w 20"/>
                <a:gd name="T17" fmla="*/ 24 h 24"/>
                <a:gd name="T18" fmla="*/ 14 w 20"/>
                <a:gd name="T19" fmla="*/ 24 h 24"/>
                <a:gd name="T20" fmla="*/ 16 w 20"/>
                <a:gd name="T21" fmla="*/ 24 h 24"/>
                <a:gd name="T22" fmla="*/ 16 w 20"/>
                <a:gd name="T23" fmla="*/ 24 h 24"/>
                <a:gd name="T24" fmla="*/ 17 w 20"/>
                <a:gd name="T25" fmla="*/ 24 h 24"/>
                <a:gd name="T26" fmla="*/ 17 w 20"/>
                <a:gd name="T27" fmla="*/ 24 h 24"/>
                <a:gd name="T28" fmla="*/ 18 w 20"/>
                <a:gd name="T29" fmla="*/ 23 h 24"/>
                <a:gd name="T30" fmla="*/ 19 w 20"/>
                <a:gd name="T31" fmla="*/ 23 h 24"/>
                <a:gd name="T32" fmla="*/ 19 w 20"/>
                <a:gd name="T33" fmla="*/ 22 h 24"/>
                <a:gd name="T34" fmla="*/ 19 w 20"/>
                <a:gd name="T35" fmla="*/ 19 h 24"/>
                <a:gd name="T36" fmla="*/ 18 w 20"/>
                <a:gd name="T37" fmla="*/ 15 h 24"/>
                <a:gd name="T38" fmla="*/ 17 w 20"/>
                <a:gd name="T39" fmla="*/ 14 h 24"/>
                <a:gd name="T40" fmla="*/ 17 w 20"/>
                <a:gd name="T41" fmla="*/ 14 h 24"/>
                <a:gd name="T42" fmla="*/ 16 w 20"/>
                <a:gd name="T43" fmla="*/ 13 h 24"/>
                <a:gd name="T44" fmla="*/ 16 w 20"/>
                <a:gd name="T45" fmla="*/ 12 h 24"/>
                <a:gd name="T46" fmla="*/ 15 w 20"/>
                <a:gd name="T47" fmla="*/ 8 h 24"/>
                <a:gd name="T48" fmla="*/ 15 w 20"/>
                <a:gd name="T49" fmla="*/ 8 h 24"/>
                <a:gd name="T50" fmla="*/ 15 w 20"/>
                <a:gd name="T51" fmla="*/ 8 h 24"/>
                <a:gd name="T52" fmla="*/ 14 w 20"/>
                <a:gd name="T53" fmla="*/ 7 h 24"/>
                <a:gd name="T54" fmla="*/ 13 w 20"/>
                <a:gd name="T55" fmla="*/ 6 h 24"/>
                <a:gd name="T56" fmla="*/ 13 w 20"/>
                <a:gd name="T57" fmla="*/ 5 h 24"/>
                <a:gd name="T58" fmla="*/ 12 w 20"/>
                <a:gd name="T59" fmla="*/ 5 h 24"/>
                <a:gd name="T60" fmla="*/ 11 w 20"/>
                <a:gd name="T61" fmla="*/ 5 h 24"/>
                <a:gd name="T62" fmla="*/ 10 w 20"/>
                <a:gd name="T63" fmla="*/ 4 h 24"/>
                <a:gd name="T64" fmla="*/ 10 w 20"/>
                <a:gd name="T65" fmla="*/ 4 h 24"/>
                <a:gd name="T66" fmla="*/ 9 w 20"/>
                <a:gd name="T67" fmla="*/ 3 h 24"/>
                <a:gd name="T68" fmla="*/ 7 w 20"/>
                <a:gd name="T69" fmla="*/ 1 h 24"/>
                <a:gd name="T70" fmla="*/ 6 w 20"/>
                <a:gd name="T71" fmla="*/ 1 h 24"/>
                <a:gd name="T72" fmla="*/ 5 w 20"/>
                <a:gd name="T73" fmla="*/ 0 h 24"/>
                <a:gd name="T74" fmla="*/ 5 w 20"/>
                <a:gd name="T75" fmla="*/ 0 h 24"/>
                <a:gd name="T76" fmla="*/ 4 w 20"/>
                <a:gd name="T77" fmla="*/ 0 h 24"/>
                <a:gd name="T78" fmla="*/ 3 w 20"/>
                <a:gd name="T79" fmla="*/ 0 h 24"/>
                <a:gd name="T80" fmla="*/ 1 w 20"/>
                <a:gd name="T81" fmla="*/ 0 h 24"/>
                <a:gd name="T82" fmla="*/ 1 w 20"/>
                <a:gd name="T83" fmla="*/ 0 h 24"/>
                <a:gd name="T84" fmla="*/ 1 w 20"/>
                <a:gd name="T85" fmla="*/ 1 h 24"/>
                <a:gd name="T86" fmla="*/ 2 w 20"/>
                <a:gd name="T87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24">
                  <a:moveTo>
                    <a:pt x="2" y="6"/>
                  </a:moveTo>
                  <a:cubicBezTo>
                    <a:pt x="3" y="8"/>
                    <a:pt x="4" y="9"/>
                    <a:pt x="4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5"/>
                    <a:pt x="7" y="18"/>
                    <a:pt x="9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1"/>
                    <a:pt x="20" y="20"/>
                    <a:pt x="19" y="19"/>
                  </a:cubicBezTo>
                  <a:cubicBezTo>
                    <a:pt x="19" y="18"/>
                    <a:pt x="18" y="17"/>
                    <a:pt x="18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3"/>
                    <a:pt x="2" y="5"/>
                    <a:pt x="2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6980238" y="10681974"/>
              <a:ext cx="26988" cy="26988"/>
            </a:xfrm>
            <a:custGeom>
              <a:avLst/>
              <a:gdLst>
                <a:gd name="T0" fmla="*/ 1 w 7"/>
                <a:gd name="T1" fmla="*/ 0 h 7"/>
                <a:gd name="T2" fmla="*/ 1 w 7"/>
                <a:gd name="T3" fmla="*/ 1 h 7"/>
                <a:gd name="T4" fmla="*/ 1 w 7"/>
                <a:gd name="T5" fmla="*/ 1 h 7"/>
                <a:gd name="T6" fmla="*/ 0 w 7"/>
                <a:gd name="T7" fmla="*/ 2 h 7"/>
                <a:gd name="T8" fmla="*/ 0 w 7"/>
                <a:gd name="T9" fmla="*/ 3 h 7"/>
                <a:gd name="T10" fmla="*/ 1 w 7"/>
                <a:gd name="T11" fmla="*/ 4 h 7"/>
                <a:gd name="T12" fmla="*/ 2 w 7"/>
                <a:gd name="T13" fmla="*/ 5 h 7"/>
                <a:gd name="T14" fmla="*/ 3 w 7"/>
                <a:gd name="T15" fmla="*/ 6 h 7"/>
                <a:gd name="T16" fmla="*/ 4 w 7"/>
                <a:gd name="T17" fmla="*/ 7 h 7"/>
                <a:gd name="T18" fmla="*/ 4 w 7"/>
                <a:gd name="T19" fmla="*/ 7 h 7"/>
                <a:gd name="T20" fmla="*/ 5 w 7"/>
                <a:gd name="T21" fmla="*/ 6 h 7"/>
                <a:gd name="T22" fmla="*/ 7 w 7"/>
                <a:gd name="T23" fmla="*/ 5 h 7"/>
                <a:gd name="T24" fmla="*/ 7 w 7"/>
                <a:gd name="T25" fmla="*/ 4 h 7"/>
                <a:gd name="T26" fmla="*/ 7 w 7"/>
                <a:gd name="T27" fmla="*/ 3 h 7"/>
                <a:gd name="T28" fmla="*/ 7 w 7"/>
                <a:gd name="T29" fmla="*/ 2 h 7"/>
                <a:gd name="T30" fmla="*/ 6 w 7"/>
                <a:gd name="T31" fmla="*/ 1 h 7"/>
                <a:gd name="T32" fmla="*/ 4 w 7"/>
                <a:gd name="T33" fmla="*/ 0 h 7"/>
                <a:gd name="T34" fmla="*/ 4 w 7"/>
                <a:gd name="T35" fmla="*/ 0 h 7"/>
                <a:gd name="T36" fmla="*/ 3 w 7"/>
                <a:gd name="T37" fmla="*/ 0 h 7"/>
                <a:gd name="T38" fmla="*/ 2 w 7"/>
                <a:gd name="T39" fmla="*/ 0 h 7"/>
                <a:gd name="T40" fmla="*/ 1 w 7"/>
                <a:gd name="T4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7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6"/>
                    <a:pt x="6" y="6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7153275" y="11204261"/>
              <a:ext cx="96838" cy="69850"/>
            </a:xfrm>
            <a:custGeom>
              <a:avLst/>
              <a:gdLst>
                <a:gd name="T0" fmla="*/ 25 w 25"/>
                <a:gd name="T1" fmla="*/ 6 h 18"/>
                <a:gd name="T2" fmla="*/ 25 w 25"/>
                <a:gd name="T3" fmla="*/ 6 h 18"/>
                <a:gd name="T4" fmla="*/ 22 w 25"/>
                <a:gd name="T5" fmla="*/ 0 h 18"/>
                <a:gd name="T6" fmla="*/ 22 w 25"/>
                <a:gd name="T7" fmla="*/ 0 h 18"/>
                <a:gd name="T8" fmla="*/ 22 w 25"/>
                <a:gd name="T9" fmla="*/ 0 h 18"/>
                <a:gd name="T10" fmla="*/ 18 w 25"/>
                <a:gd name="T11" fmla="*/ 3 h 18"/>
                <a:gd name="T12" fmla="*/ 15 w 25"/>
                <a:gd name="T13" fmla="*/ 6 h 18"/>
                <a:gd name="T14" fmla="*/ 14 w 25"/>
                <a:gd name="T15" fmla="*/ 5 h 18"/>
                <a:gd name="T16" fmla="*/ 10 w 25"/>
                <a:gd name="T17" fmla="*/ 3 h 18"/>
                <a:gd name="T18" fmla="*/ 9 w 25"/>
                <a:gd name="T19" fmla="*/ 3 h 18"/>
                <a:gd name="T20" fmla="*/ 6 w 25"/>
                <a:gd name="T21" fmla="*/ 7 h 18"/>
                <a:gd name="T22" fmla="*/ 1 w 25"/>
                <a:gd name="T23" fmla="*/ 17 h 18"/>
                <a:gd name="T24" fmla="*/ 4 w 25"/>
                <a:gd name="T25" fmla="*/ 18 h 18"/>
                <a:gd name="T26" fmla="*/ 15 w 25"/>
                <a:gd name="T27" fmla="*/ 13 h 18"/>
                <a:gd name="T28" fmla="*/ 19 w 25"/>
                <a:gd name="T29" fmla="*/ 13 h 18"/>
                <a:gd name="T30" fmla="*/ 23 w 25"/>
                <a:gd name="T31" fmla="*/ 7 h 18"/>
                <a:gd name="T32" fmla="*/ 25 w 25"/>
                <a:gd name="T3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8">
                  <a:moveTo>
                    <a:pt x="25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5" y="4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1"/>
                    <a:pt x="18" y="3"/>
                  </a:cubicBezTo>
                  <a:cubicBezTo>
                    <a:pt x="17" y="4"/>
                    <a:pt x="16" y="6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3"/>
                    <a:pt x="10" y="3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9" y="4"/>
                    <a:pt x="8" y="6"/>
                    <a:pt x="6" y="7"/>
                  </a:cubicBezTo>
                  <a:cubicBezTo>
                    <a:pt x="3" y="10"/>
                    <a:pt x="0" y="14"/>
                    <a:pt x="1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8" y="18"/>
                    <a:pt x="13" y="15"/>
                    <a:pt x="15" y="13"/>
                  </a:cubicBezTo>
                  <a:cubicBezTo>
                    <a:pt x="18" y="13"/>
                    <a:pt x="19" y="13"/>
                    <a:pt x="19" y="13"/>
                  </a:cubicBezTo>
                  <a:cubicBezTo>
                    <a:pt x="20" y="11"/>
                    <a:pt x="22" y="9"/>
                    <a:pt x="23" y="7"/>
                  </a:cubicBezTo>
                  <a:cubicBezTo>
                    <a:pt x="24" y="7"/>
                    <a:pt x="25" y="6"/>
                    <a:pt x="25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6953250" y="10662924"/>
              <a:ext cx="33338" cy="23813"/>
            </a:xfrm>
            <a:custGeom>
              <a:avLst/>
              <a:gdLst>
                <a:gd name="T0" fmla="*/ 0 w 9"/>
                <a:gd name="T1" fmla="*/ 4 h 6"/>
                <a:gd name="T2" fmla="*/ 1 w 9"/>
                <a:gd name="T3" fmla="*/ 5 h 6"/>
                <a:gd name="T4" fmla="*/ 1 w 9"/>
                <a:gd name="T5" fmla="*/ 5 h 6"/>
                <a:gd name="T6" fmla="*/ 1 w 9"/>
                <a:gd name="T7" fmla="*/ 5 h 6"/>
                <a:gd name="T8" fmla="*/ 2 w 9"/>
                <a:gd name="T9" fmla="*/ 6 h 6"/>
                <a:gd name="T10" fmla="*/ 2 w 9"/>
                <a:gd name="T11" fmla="*/ 6 h 6"/>
                <a:gd name="T12" fmla="*/ 4 w 9"/>
                <a:gd name="T13" fmla="*/ 6 h 6"/>
                <a:gd name="T14" fmla="*/ 6 w 9"/>
                <a:gd name="T15" fmla="*/ 6 h 6"/>
                <a:gd name="T16" fmla="*/ 6 w 9"/>
                <a:gd name="T17" fmla="*/ 6 h 6"/>
                <a:gd name="T18" fmla="*/ 7 w 9"/>
                <a:gd name="T19" fmla="*/ 5 h 6"/>
                <a:gd name="T20" fmla="*/ 8 w 9"/>
                <a:gd name="T21" fmla="*/ 5 h 6"/>
                <a:gd name="T22" fmla="*/ 8 w 9"/>
                <a:gd name="T23" fmla="*/ 4 h 6"/>
                <a:gd name="T24" fmla="*/ 8 w 9"/>
                <a:gd name="T25" fmla="*/ 4 h 6"/>
                <a:gd name="T26" fmla="*/ 8 w 9"/>
                <a:gd name="T27" fmla="*/ 4 h 6"/>
                <a:gd name="T28" fmla="*/ 9 w 9"/>
                <a:gd name="T29" fmla="*/ 2 h 6"/>
                <a:gd name="T30" fmla="*/ 8 w 9"/>
                <a:gd name="T31" fmla="*/ 2 h 6"/>
                <a:gd name="T32" fmla="*/ 8 w 9"/>
                <a:gd name="T33" fmla="*/ 1 h 6"/>
                <a:gd name="T34" fmla="*/ 7 w 9"/>
                <a:gd name="T35" fmla="*/ 0 h 6"/>
                <a:gd name="T36" fmla="*/ 7 w 9"/>
                <a:gd name="T37" fmla="*/ 0 h 6"/>
                <a:gd name="T38" fmla="*/ 7 w 9"/>
                <a:gd name="T39" fmla="*/ 0 h 6"/>
                <a:gd name="T40" fmla="*/ 5 w 9"/>
                <a:gd name="T41" fmla="*/ 0 h 6"/>
                <a:gd name="T42" fmla="*/ 4 w 9"/>
                <a:gd name="T43" fmla="*/ 0 h 6"/>
                <a:gd name="T44" fmla="*/ 2 w 9"/>
                <a:gd name="T45" fmla="*/ 0 h 6"/>
                <a:gd name="T46" fmla="*/ 1 w 9"/>
                <a:gd name="T47" fmla="*/ 0 h 6"/>
                <a:gd name="T48" fmla="*/ 0 w 9"/>
                <a:gd name="T49" fmla="*/ 1 h 6"/>
                <a:gd name="T50" fmla="*/ 0 w 9"/>
                <a:gd name="T51" fmla="*/ 1 h 6"/>
                <a:gd name="T52" fmla="*/ 0 w 9"/>
                <a:gd name="T53" fmla="*/ 2 h 6"/>
                <a:gd name="T54" fmla="*/ 0 w 9"/>
                <a:gd name="T55" fmla="*/ 2 h 6"/>
                <a:gd name="T56" fmla="*/ 0 w 9"/>
                <a:gd name="T57" fmla="*/ 3 h 6"/>
                <a:gd name="T58" fmla="*/ 0 w 9"/>
                <a:gd name="T5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6673850" y="10345424"/>
              <a:ext cx="244475" cy="252413"/>
            </a:xfrm>
            <a:custGeom>
              <a:avLst/>
              <a:gdLst>
                <a:gd name="T0" fmla="*/ 6 w 63"/>
                <a:gd name="T1" fmla="*/ 41 h 65"/>
                <a:gd name="T2" fmla="*/ 5 w 63"/>
                <a:gd name="T3" fmla="*/ 47 h 65"/>
                <a:gd name="T4" fmla="*/ 4 w 63"/>
                <a:gd name="T5" fmla="*/ 51 h 65"/>
                <a:gd name="T6" fmla="*/ 3 w 63"/>
                <a:gd name="T7" fmla="*/ 53 h 65"/>
                <a:gd name="T8" fmla="*/ 1 w 63"/>
                <a:gd name="T9" fmla="*/ 55 h 65"/>
                <a:gd name="T10" fmla="*/ 0 w 63"/>
                <a:gd name="T11" fmla="*/ 57 h 65"/>
                <a:gd name="T12" fmla="*/ 0 w 63"/>
                <a:gd name="T13" fmla="*/ 60 h 65"/>
                <a:gd name="T14" fmla="*/ 1 w 63"/>
                <a:gd name="T15" fmla="*/ 62 h 65"/>
                <a:gd name="T16" fmla="*/ 3 w 63"/>
                <a:gd name="T17" fmla="*/ 63 h 65"/>
                <a:gd name="T18" fmla="*/ 6 w 63"/>
                <a:gd name="T19" fmla="*/ 64 h 65"/>
                <a:gd name="T20" fmla="*/ 10 w 63"/>
                <a:gd name="T21" fmla="*/ 64 h 65"/>
                <a:gd name="T22" fmla="*/ 12 w 63"/>
                <a:gd name="T23" fmla="*/ 64 h 65"/>
                <a:gd name="T24" fmla="*/ 15 w 63"/>
                <a:gd name="T25" fmla="*/ 64 h 65"/>
                <a:gd name="T26" fmla="*/ 18 w 63"/>
                <a:gd name="T27" fmla="*/ 62 h 65"/>
                <a:gd name="T28" fmla="*/ 25 w 63"/>
                <a:gd name="T29" fmla="*/ 56 h 65"/>
                <a:gd name="T30" fmla="*/ 33 w 63"/>
                <a:gd name="T31" fmla="*/ 55 h 65"/>
                <a:gd name="T32" fmla="*/ 39 w 63"/>
                <a:gd name="T33" fmla="*/ 53 h 65"/>
                <a:gd name="T34" fmla="*/ 43 w 63"/>
                <a:gd name="T35" fmla="*/ 51 h 65"/>
                <a:gd name="T36" fmla="*/ 44 w 63"/>
                <a:gd name="T37" fmla="*/ 52 h 65"/>
                <a:gd name="T38" fmla="*/ 48 w 63"/>
                <a:gd name="T39" fmla="*/ 52 h 65"/>
                <a:gd name="T40" fmla="*/ 52 w 63"/>
                <a:gd name="T41" fmla="*/ 51 h 65"/>
                <a:gd name="T42" fmla="*/ 56 w 63"/>
                <a:gd name="T43" fmla="*/ 49 h 65"/>
                <a:gd name="T44" fmla="*/ 58 w 63"/>
                <a:gd name="T45" fmla="*/ 47 h 65"/>
                <a:gd name="T46" fmla="*/ 62 w 63"/>
                <a:gd name="T47" fmla="*/ 38 h 65"/>
                <a:gd name="T48" fmla="*/ 63 w 63"/>
                <a:gd name="T49" fmla="*/ 33 h 65"/>
                <a:gd name="T50" fmla="*/ 62 w 63"/>
                <a:gd name="T51" fmla="*/ 29 h 65"/>
                <a:gd name="T52" fmla="*/ 61 w 63"/>
                <a:gd name="T53" fmla="*/ 27 h 65"/>
                <a:gd name="T54" fmla="*/ 58 w 63"/>
                <a:gd name="T55" fmla="*/ 26 h 65"/>
                <a:gd name="T56" fmla="*/ 56 w 63"/>
                <a:gd name="T57" fmla="*/ 26 h 65"/>
                <a:gd name="T58" fmla="*/ 50 w 63"/>
                <a:gd name="T59" fmla="*/ 26 h 65"/>
                <a:gd name="T60" fmla="*/ 50 w 63"/>
                <a:gd name="T61" fmla="*/ 25 h 65"/>
                <a:gd name="T62" fmla="*/ 51 w 63"/>
                <a:gd name="T63" fmla="*/ 22 h 65"/>
                <a:gd name="T64" fmla="*/ 51 w 63"/>
                <a:gd name="T65" fmla="*/ 19 h 65"/>
                <a:gd name="T66" fmla="*/ 49 w 63"/>
                <a:gd name="T67" fmla="*/ 16 h 65"/>
                <a:gd name="T68" fmla="*/ 45 w 63"/>
                <a:gd name="T69" fmla="*/ 13 h 65"/>
                <a:gd name="T70" fmla="*/ 42 w 63"/>
                <a:gd name="T71" fmla="*/ 13 h 65"/>
                <a:gd name="T72" fmla="*/ 40 w 63"/>
                <a:gd name="T73" fmla="*/ 14 h 65"/>
                <a:gd name="T74" fmla="*/ 36 w 63"/>
                <a:gd name="T75" fmla="*/ 17 h 65"/>
                <a:gd name="T76" fmla="*/ 35 w 63"/>
                <a:gd name="T77" fmla="*/ 17 h 65"/>
                <a:gd name="T78" fmla="*/ 37 w 63"/>
                <a:gd name="T79" fmla="*/ 6 h 65"/>
                <a:gd name="T80" fmla="*/ 37 w 63"/>
                <a:gd name="T81" fmla="*/ 4 h 65"/>
                <a:gd name="T82" fmla="*/ 36 w 63"/>
                <a:gd name="T83" fmla="*/ 3 h 65"/>
                <a:gd name="T84" fmla="*/ 36 w 63"/>
                <a:gd name="T85" fmla="*/ 2 h 65"/>
                <a:gd name="T86" fmla="*/ 34 w 63"/>
                <a:gd name="T87" fmla="*/ 1 h 65"/>
                <a:gd name="T88" fmla="*/ 31 w 63"/>
                <a:gd name="T89" fmla="*/ 0 h 65"/>
                <a:gd name="T90" fmla="*/ 30 w 63"/>
                <a:gd name="T91" fmla="*/ 1 h 65"/>
                <a:gd name="T92" fmla="*/ 27 w 63"/>
                <a:gd name="T93" fmla="*/ 3 h 65"/>
                <a:gd name="T94" fmla="*/ 26 w 63"/>
                <a:gd name="T95" fmla="*/ 6 h 65"/>
                <a:gd name="T96" fmla="*/ 24 w 63"/>
                <a:gd name="T97" fmla="*/ 6 h 65"/>
                <a:gd name="T98" fmla="*/ 23 w 63"/>
                <a:gd name="T99" fmla="*/ 5 h 65"/>
                <a:gd name="T100" fmla="*/ 21 w 63"/>
                <a:gd name="T101" fmla="*/ 4 h 65"/>
                <a:gd name="T102" fmla="*/ 19 w 63"/>
                <a:gd name="T103" fmla="*/ 6 h 65"/>
                <a:gd name="T104" fmla="*/ 17 w 63"/>
                <a:gd name="T105" fmla="*/ 9 h 65"/>
                <a:gd name="T106" fmla="*/ 17 w 63"/>
                <a:gd name="T107" fmla="*/ 18 h 65"/>
                <a:gd name="T108" fmla="*/ 16 w 63"/>
                <a:gd name="T109" fmla="*/ 21 h 65"/>
                <a:gd name="T110" fmla="*/ 16 w 63"/>
                <a:gd name="T111" fmla="*/ 27 h 65"/>
                <a:gd name="T112" fmla="*/ 12 w 63"/>
                <a:gd name="T113" fmla="*/ 34 h 65"/>
                <a:gd name="T114" fmla="*/ 8 w 63"/>
                <a:gd name="T11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" h="65">
                  <a:moveTo>
                    <a:pt x="8" y="39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3"/>
                    <a:pt x="3" y="53"/>
                  </a:cubicBezTo>
                  <a:cubicBezTo>
                    <a:pt x="3" y="53"/>
                    <a:pt x="2" y="54"/>
                    <a:pt x="2" y="54"/>
                  </a:cubicBezTo>
                  <a:cubicBezTo>
                    <a:pt x="2" y="54"/>
                    <a:pt x="2" y="54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5"/>
                    <a:pt x="11" y="65"/>
                    <a:pt x="11" y="65"/>
                  </a:cubicBezTo>
                  <a:cubicBezTo>
                    <a:pt x="11" y="65"/>
                    <a:pt x="11" y="65"/>
                    <a:pt x="11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4"/>
                    <a:pt x="14" y="64"/>
                    <a:pt x="15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7" y="62"/>
                    <a:pt x="17" y="62"/>
                  </a:cubicBezTo>
                  <a:cubicBezTo>
                    <a:pt x="17" y="62"/>
                    <a:pt x="17" y="62"/>
                    <a:pt x="18" y="62"/>
                  </a:cubicBezTo>
                  <a:cubicBezTo>
                    <a:pt x="19" y="61"/>
                    <a:pt x="21" y="59"/>
                    <a:pt x="22" y="58"/>
                  </a:cubicBezTo>
                  <a:cubicBezTo>
                    <a:pt x="23" y="58"/>
                    <a:pt x="23" y="58"/>
                    <a:pt x="23" y="57"/>
                  </a:cubicBezTo>
                  <a:cubicBezTo>
                    <a:pt x="24" y="57"/>
                    <a:pt x="25" y="57"/>
                    <a:pt x="25" y="56"/>
                  </a:cubicBezTo>
                  <a:cubicBezTo>
                    <a:pt x="26" y="56"/>
                    <a:pt x="27" y="56"/>
                    <a:pt x="27" y="56"/>
                  </a:cubicBezTo>
                  <a:cubicBezTo>
                    <a:pt x="28" y="56"/>
                    <a:pt x="29" y="56"/>
                    <a:pt x="30" y="56"/>
                  </a:cubicBezTo>
                  <a:cubicBezTo>
                    <a:pt x="31" y="56"/>
                    <a:pt x="32" y="55"/>
                    <a:pt x="33" y="55"/>
                  </a:cubicBezTo>
                  <a:cubicBezTo>
                    <a:pt x="34" y="55"/>
                    <a:pt x="35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4"/>
                    <a:pt x="39" y="53"/>
                  </a:cubicBezTo>
                  <a:cubicBezTo>
                    <a:pt x="40" y="53"/>
                    <a:pt x="41" y="53"/>
                    <a:pt x="41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3" y="52"/>
                    <a:pt x="43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4" y="26"/>
                    <a:pt x="53" y="26"/>
                    <a:pt x="52" y="26"/>
                  </a:cubicBezTo>
                  <a:cubicBezTo>
                    <a:pt x="51" y="26"/>
                    <a:pt x="51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1" y="24"/>
                    <a:pt x="51" y="24"/>
                    <a:pt x="51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2" y="21"/>
                    <a:pt x="52" y="21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20"/>
                    <a:pt x="51" y="19"/>
                    <a:pt x="51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0" y="17"/>
                    <a:pt x="50" y="16"/>
                    <a:pt x="49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40" y="14"/>
                    <a:pt x="40" y="14"/>
                  </a:cubicBezTo>
                  <a:cubicBezTo>
                    <a:pt x="39" y="15"/>
                    <a:pt x="38" y="16"/>
                    <a:pt x="38" y="16"/>
                  </a:cubicBezTo>
                  <a:cubicBezTo>
                    <a:pt x="38" y="16"/>
                    <a:pt x="37" y="16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3"/>
                    <a:pt x="36" y="11"/>
                    <a:pt x="37" y="9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6" y="5"/>
                    <a:pt x="26" y="6"/>
                  </a:cubicBezTo>
                  <a:cubicBezTo>
                    <a:pt x="26" y="6"/>
                    <a:pt x="26" y="7"/>
                    <a:pt x="25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8"/>
                    <a:pt x="17" y="8"/>
                    <a:pt x="17" y="9"/>
                  </a:cubicBezTo>
                  <a:cubicBezTo>
                    <a:pt x="17" y="9"/>
                    <a:pt x="17" y="10"/>
                    <a:pt x="17" y="11"/>
                  </a:cubicBezTo>
                  <a:cubicBezTo>
                    <a:pt x="16" y="11"/>
                    <a:pt x="16" y="12"/>
                    <a:pt x="16" y="12"/>
                  </a:cubicBezTo>
                  <a:cubicBezTo>
                    <a:pt x="16" y="14"/>
                    <a:pt x="17" y="16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7"/>
                    <a:pt x="16" y="27"/>
                  </a:cubicBezTo>
                  <a:cubicBezTo>
                    <a:pt x="16" y="29"/>
                    <a:pt x="16" y="30"/>
                    <a:pt x="16" y="32"/>
                  </a:cubicBezTo>
                  <a:cubicBezTo>
                    <a:pt x="15" y="32"/>
                    <a:pt x="13" y="33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9" y="37"/>
                    <a:pt x="9" y="37"/>
                    <a:pt x="9" y="37"/>
                  </a:cubicBezTo>
                  <a:lnTo>
                    <a:pt x="8" y="39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6461125" y="10226361"/>
              <a:ext cx="247650" cy="247650"/>
            </a:xfrm>
            <a:custGeom>
              <a:avLst/>
              <a:gdLst>
                <a:gd name="T0" fmla="*/ 43 w 64"/>
                <a:gd name="T1" fmla="*/ 12 h 64"/>
                <a:gd name="T2" fmla="*/ 41 w 64"/>
                <a:gd name="T3" fmla="*/ 15 h 64"/>
                <a:gd name="T4" fmla="*/ 40 w 64"/>
                <a:gd name="T5" fmla="*/ 20 h 64"/>
                <a:gd name="T6" fmla="*/ 39 w 64"/>
                <a:gd name="T7" fmla="*/ 20 h 64"/>
                <a:gd name="T8" fmla="*/ 39 w 64"/>
                <a:gd name="T9" fmla="*/ 17 h 64"/>
                <a:gd name="T10" fmla="*/ 43 w 64"/>
                <a:gd name="T11" fmla="*/ 7 h 64"/>
                <a:gd name="T12" fmla="*/ 43 w 64"/>
                <a:gd name="T13" fmla="*/ 4 h 64"/>
                <a:gd name="T14" fmla="*/ 39 w 64"/>
                <a:gd name="T15" fmla="*/ 1 h 64"/>
                <a:gd name="T16" fmla="*/ 33 w 64"/>
                <a:gd name="T17" fmla="*/ 1 h 64"/>
                <a:gd name="T18" fmla="*/ 23 w 64"/>
                <a:gd name="T19" fmla="*/ 4 h 64"/>
                <a:gd name="T20" fmla="*/ 19 w 64"/>
                <a:gd name="T21" fmla="*/ 4 h 64"/>
                <a:gd name="T22" fmla="*/ 17 w 64"/>
                <a:gd name="T23" fmla="*/ 5 h 64"/>
                <a:gd name="T24" fmla="*/ 15 w 64"/>
                <a:gd name="T25" fmla="*/ 9 h 64"/>
                <a:gd name="T26" fmla="*/ 12 w 64"/>
                <a:gd name="T27" fmla="*/ 15 h 64"/>
                <a:gd name="T28" fmla="*/ 8 w 64"/>
                <a:gd name="T29" fmla="*/ 16 h 64"/>
                <a:gd name="T30" fmla="*/ 4 w 64"/>
                <a:gd name="T31" fmla="*/ 20 h 64"/>
                <a:gd name="T32" fmla="*/ 1 w 64"/>
                <a:gd name="T33" fmla="*/ 21 h 64"/>
                <a:gd name="T34" fmla="*/ 1 w 64"/>
                <a:gd name="T35" fmla="*/ 26 h 64"/>
                <a:gd name="T36" fmla="*/ 6 w 64"/>
                <a:gd name="T37" fmla="*/ 29 h 64"/>
                <a:gd name="T38" fmla="*/ 9 w 64"/>
                <a:gd name="T39" fmla="*/ 31 h 64"/>
                <a:gd name="T40" fmla="*/ 10 w 64"/>
                <a:gd name="T41" fmla="*/ 41 h 64"/>
                <a:gd name="T42" fmla="*/ 13 w 64"/>
                <a:gd name="T43" fmla="*/ 48 h 64"/>
                <a:gd name="T44" fmla="*/ 16 w 64"/>
                <a:gd name="T45" fmla="*/ 50 h 64"/>
                <a:gd name="T46" fmla="*/ 20 w 64"/>
                <a:gd name="T47" fmla="*/ 51 h 64"/>
                <a:gd name="T48" fmla="*/ 22 w 64"/>
                <a:gd name="T49" fmla="*/ 54 h 64"/>
                <a:gd name="T50" fmla="*/ 26 w 64"/>
                <a:gd name="T51" fmla="*/ 54 h 64"/>
                <a:gd name="T52" fmla="*/ 31 w 64"/>
                <a:gd name="T53" fmla="*/ 55 h 64"/>
                <a:gd name="T54" fmla="*/ 33 w 64"/>
                <a:gd name="T55" fmla="*/ 58 h 64"/>
                <a:gd name="T56" fmla="*/ 36 w 64"/>
                <a:gd name="T57" fmla="*/ 62 h 64"/>
                <a:gd name="T58" fmla="*/ 39 w 64"/>
                <a:gd name="T59" fmla="*/ 64 h 64"/>
                <a:gd name="T60" fmla="*/ 45 w 64"/>
                <a:gd name="T61" fmla="*/ 64 h 64"/>
                <a:gd name="T62" fmla="*/ 52 w 64"/>
                <a:gd name="T63" fmla="*/ 62 h 64"/>
                <a:gd name="T64" fmla="*/ 57 w 64"/>
                <a:gd name="T65" fmla="*/ 60 h 64"/>
                <a:gd name="T66" fmla="*/ 62 w 64"/>
                <a:gd name="T67" fmla="*/ 50 h 64"/>
                <a:gd name="T68" fmla="*/ 62 w 64"/>
                <a:gd name="T69" fmla="*/ 46 h 64"/>
                <a:gd name="T70" fmla="*/ 58 w 64"/>
                <a:gd name="T71" fmla="*/ 43 h 64"/>
                <a:gd name="T72" fmla="*/ 56 w 64"/>
                <a:gd name="T73" fmla="*/ 41 h 64"/>
                <a:gd name="T74" fmla="*/ 55 w 64"/>
                <a:gd name="T75" fmla="*/ 39 h 64"/>
                <a:gd name="T76" fmla="*/ 55 w 64"/>
                <a:gd name="T77" fmla="*/ 38 h 64"/>
                <a:gd name="T78" fmla="*/ 58 w 64"/>
                <a:gd name="T79" fmla="*/ 38 h 64"/>
                <a:gd name="T80" fmla="*/ 60 w 64"/>
                <a:gd name="T81" fmla="*/ 37 h 64"/>
                <a:gd name="T82" fmla="*/ 62 w 64"/>
                <a:gd name="T83" fmla="*/ 35 h 64"/>
                <a:gd name="T84" fmla="*/ 63 w 64"/>
                <a:gd name="T85" fmla="*/ 31 h 64"/>
                <a:gd name="T86" fmla="*/ 63 w 64"/>
                <a:gd name="T87" fmla="*/ 28 h 64"/>
                <a:gd name="T88" fmla="*/ 63 w 64"/>
                <a:gd name="T89" fmla="*/ 20 h 64"/>
                <a:gd name="T90" fmla="*/ 62 w 64"/>
                <a:gd name="T91" fmla="*/ 15 h 64"/>
                <a:gd name="T92" fmla="*/ 60 w 64"/>
                <a:gd name="T93" fmla="*/ 13 h 64"/>
                <a:gd name="T94" fmla="*/ 54 w 64"/>
                <a:gd name="T95" fmla="*/ 8 h 64"/>
                <a:gd name="T96" fmla="*/ 51 w 64"/>
                <a:gd name="T97" fmla="*/ 7 h 64"/>
                <a:gd name="T98" fmla="*/ 44 w 64"/>
                <a:gd name="T99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" h="64">
                  <a:moveTo>
                    <a:pt x="44" y="11"/>
                  </a:moveTo>
                  <a:cubicBezTo>
                    <a:pt x="44" y="11"/>
                    <a:pt x="44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3"/>
                    <a:pt x="42" y="13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1" y="14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41" y="18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20"/>
                    <a:pt x="40" y="21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19"/>
                    <a:pt x="39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4"/>
                    <a:pt x="41" y="12"/>
                    <a:pt x="42" y="10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3" y="7"/>
                    <a:pt x="43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3"/>
                    <a:pt x="42" y="3"/>
                    <a:pt x="42" y="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1"/>
                    <a:pt x="32" y="1"/>
                    <a:pt x="31" y="1"/>
                  </a:cubicBezTo>
                  <a:cubicBezTo>
                    <a:pt x="30" y="1"/>
                    <a:pt x="30" y="1"/>
                    <a:pt x="29" y="2"/>
                  </a:cubicBezTo>
                  <a:cubicBezTo>
                    <a:pt x="28" y="2"/>
                    <a:pt x="26" y="3"/>
                    <a:pt x="25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4"/>
                    <a:pt x="22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5" y="8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4"/>
                    <a:pt x="14" y="14"/>
                  </a:cubicBezTo>
                  <a:cubicBezTo>
                    <a:pt x="14" y="15"/>
                    <a:pt x="13" y="15"/>
                    <a:pt x="13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0" y="15"/>
                  </a:cubicBezTo>
                  <a:cubicBezTo>
                    <a:pt x="10" y="15"/>
                    <a:pt x="10" y="15"/>
                    <a:pt x="9" y="16"/>
                  </a:cubicBezTo>
                  <a:cubicBezTo>
                    <a:pt x="9" y="16"/>
                    <a:pt x="9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19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20"/>
                    <a:pt x="2" y="20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0" y="22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29"/>
                    <a:pt x="5" y="29"/>
                    <a:pt x="6" y="29"/>
                  </a:cubicBezTo>
                  <a:cubicBezTo>
                    <a:pt x="6" y="30"/>
                    <a:pt x="7" y="30"/>
                    <a:pt x="7" y="30"/>
                  </a:cubicBezTo>
                  <a:cubicBezTo>
                    <a:pt x="7" y="30"/>
                    <a:pt x="8" y="31"/>
                    <a:pt x="8" y="31"/>
                  </a:cubicBezTo>
                  <a:cubicBezTo>
                    <a:pt x="8" y="31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4"/>
                    <a:pt x="9" y="35"/>
                  </a:cubicBezTo>
                  <a:cubicBezTo>
                    <a:pt x="9" y="36"/>
                    <a:pt x="9" y="38"/>
                    <a:pt x="9" y="39"/>
                  </a:cubicBezTo>
                  <a:cubicBezTo>
                    <a:pt x="9" y="40"/>
                    <a:pt x="9" y="40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3"/>
                    <a:pt x="10" y="43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2" y="46"/>
                    <a:pt x="12" y="46"/>
                    <a:pt x="13" y="47"/>
                  </a:cubicBezTo>
                  <a:cubicBezTo>
                    <a:pt x="13" y="47"/>
                    <a:pt x="13" y="47"/>
                    <a:pt x="13" y="48"/>
                  </a:cubicBezTo>
                  <a:cubicBezTo>
                    <a:pt x="13" y="48"/>
                    <a:pt x="13" y="48"/>
                    <a:pt x="14" y="49"/>
                  </a:cubicBezTo>
                  <a:cubicBezTo>
                    <a:pt x="14" y="49"/>
                    <a:pt x="14" y="49"/>
                    <a:pt x="15" y="49"/>
                  </a:cubicBezTo>
                  <a:cubicBezTo>
                    <a:pt x="15" y="50"/>
                    <a:pt x="15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1"/>
                    <a:pt x="19" y="51"/>
                    <a:pt x="20" y="51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2" y="53"/>
                    <a:pt x="22" y="53"/>
                  </a:cubicBezTo>
                  <a:cubicBezTo>
                    <a:pt x="22" y="53"/>
                    <a:pt x="22" y="53"/>
                    <a:pt x="22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5" y="54"/>
                  </a:cubicBezTo>
                  <a:cubicBezTo>
                    <a:pt x="25" y="54"/>
                    <a:pt x="25" y="54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29" y="55"/>
                    <a:pt x="29" y="55"/>
                    <a:pt x="30" y="55"/>
                  </a:cubicBezTo>
                  <a:cubicBezTo>
                    <a:pt x="30" y="55"/>
                    <a:pt x="30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6"/>
                    <a:pt x="32" y="56"/>
                    <a:pt x="32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7"/>
                    <a:pt x="33" y="57"/>
                    <a:pt x="33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4" y="60"/>
                    <a:pt x="34" y="60"/>
                  </a:cubicBezTo>
                  <a:cubicBezTo>
                    <a:pt x="34" y="60"/>
                    <a:pt x="34" y="60"/>
                    <a:pt x="34" y="61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3"/>
                    <a:pt x="36" y="63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4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9" y="62"/>
                    <a:pt x="49" y="62"/>
                    <a:pt x="50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1" y="62"/>
                    <a:pt x="52" y="62"/>
                    <a:pt x="52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2"/>
                    <a:pt x="56" y="61"/>
                  </a:cubicBezTo>
                  <a:cubicBezTo>
                    <a:pt x="56" y="61"/>
                    <a:pt x="56" y="61"/>
                    <a:pt x="57" y="60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0" y="53"/>
                    <a:pt x="61" y="53"/>
                    <a:pt x="61" y="52"/>
                  </a:cubicBezTo>
                  <a:cubicBezTo>
                    <a:pt x="62" y="52"/>
                    <a:pt x="62" y="51"/>
                    <a:pt x="62" y="50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4"/>
                    <a:pt x="60" y="44"/>
                    <a:pt x="59" y="44"/>
                  </a:cubicBezTo>
                  <a:cubicBezTo>
                    <a:pt x="59" y="43"/>
                    <a:pt x="59" y="43"/>
                    <a:pt x="58" y="43"/>
                  </a:cubicBezTo>
                  <a:cubicBezTo>
                    <a:pt x="58" y="43"/>
                    <a:pt x="58" y="43"/>
                    <a:pt x="57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6" y="38"/>
                    <a:pt x="56" y="38"/>
                  </a:cubicBezTo>
                  <a:cubicBezTo>
                    <a:pt x="56" y="38"/>
                    <a:pt x="57" y="38"/>
                    <a:pt x="58" y="38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29"/>
                    <a:pt x="63" y="29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7"/>
                    <a:pt x="63" y="26"/>
                    <a:pt x="63" y="25"/>
                  </a:cubicBezTo>
                  <a:cubicBezTo>
                    <a:pt x="63" y="24"/>
                    <a:pt x="63" y="24"/>
                    <a:pt x="64" y="23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8"/>
                    <a:pt x="50" y="8"/>
                  </a:cubicBezTo>
                  <a:cubicBezTo>
                    <a:pt x="49" y="8"/>
                    <a:pt x="48" y="9"/>
                    <a:pt x="47" y="9"/>
                  </a:cubicBezTo>
                  <a:cubicBezTo>
                    <a:pt x="46" y="10"/>
                    <a:pt x="45" y="10"/>
                    <a:pt x="44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7246938" y="11112186"/>
              <a:ext cx="92075" cy="73025"/>
            </a:xfrm>
            <a:custGeom>
              <a:avLst/>
              <a:gdLst>
                <a:gd name="T0" fmla="*/ 5 w 24"/>
                <a:gd name="T1" fmla="*/ 1 h 19"/>
                <a:gd name="T2" fmla="*/ 3 w 24"/>
                <a:gd name="T3" fmla="*/ 1 h 19"/>
                <a:gd name="T4" fmla="*/ 1 w 24"/>
                <a:gd name="T5" fmla="*/ 2 h 19"/>
                <a:gd name="T6" fmla="*/ 2 w 24"/>
                <a:gd name="T7" fmla="*/ 7 h 19"/>
                <a:gd name="T8" fmla="*/ 3 w 24"/>
                <a:gd name="T9" fmla="*/ 9 h 19"/>
                <a:gd name="T10" fmla="*/ 2 w 24"/>
                <a:gd name="T11" fmla="*/ 11 h 19"/>
                <a:gd name="T12" fmla="*/ 0 w 24"/>
                <a:gd name="T13" fmla="*/ 15 h 19"/>
                <a:gd name="T14" fmla="*/ 4 w 24"/>
                <a:gd name="T15" fmla="*/ 17 h 19"/>
                <a:gd name="T16" fmla="*/ 8 w 24"/>
                <a:gd name="T17" fmla="*/ 18 h 19"/>
                <a:gd name="T18" fmla="*/ 14 w 24"/>
                <a:gd name="T19" fmla="*/ 19 h 19"/>
                <a:gd name="T20" fmla="*/ 22 w 24"/>
                <a:gd name="T21" fmla="*/ 12 h 19"/>
                <a:gd name="T22" fmla="*/ 23 w 24"/>
                <a:gd name="T23" fmla="*/ 2 h 19"/>
                <a:gd name="T24" fmla="*/ 19 w 24"/>
                <a:gd name="T25" fmla="*/ 0 h 19"/>
                <a:gd name="T26" fmla="*/ 11 w 24"/>
                <a:gd name="T27" fmla="*/ 3 h 19"/>
                <a:gd name="T28" fmla="*/ 5 w 24"/>
                <a:gd name="T2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9">
                  <a:moveTo>
                    <a:pt x="5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0" y="4"/>
                    <a:pt x="1" y="5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3" y="10"/>
                    <a:pt x="2" y="10"/>
                    <a:pt x="2" y="11"/>
                  </a:cubicBezTo>
                  <a:cubicBezTo>
                    <a:pt x="1" y="12"/>
                    <a:pt x="0" y="13"/>
                    <a:pt x="0" y="15"/>
                  </a:cubicBezTo>
                  <a:cubicBezTo>
                    <a:pt x="1" y="16"/>
                    <a:pt x="2" y="17"/>
                    <a:pt x="4" y="17"/>
                  </a:cubicBezTo>
                  <a:cubicBezTo>
                    <a:pt x="5" y="17"/>
                    <a:pt x="7" y="17"/>
                    <a:pt x="8" y="18"/>
                  </a:cubicBezTo>
                  <a:cubicBezTo>
                    <a:pt x="10" y="19"/>
                    <a:pt x="12" y="19"/>
                    <a:pt x="14" y="19"/>
                  </a:cubicBezTo>
                  <a:cubicBezTo>
                    <a:pt x="19" y="19"/>
                    <a:pt x="22" y="17"/>
                    <a:pt x="22" y="12"/>
                  </a:cubicBezTo>
                  <a:cubicBezTo>
                    <a:pt x="24" y="8"/>
                    <a:pt x="24" y="4"/>
                    <a:pt x="23" y="2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6" y="0"/>
                    <a:pt x="13" y="1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5553075" y="9738999"/>
              <a:ext cx="80963" cy="46038"/>
            </a:xfrm>
            <a:custGeom>
              <a:avLst/>
              <a:gdLst>
                <a:gd name="T0" fmla="*/ 1 w 21"/>
                <a:gd name="T1" fmla="*/ 3 h 12"/>
                <a:gd name="T2" fmla="*/ 0 w 21"/>
                <a:gd name="T3" fmla="*/ 4 h 12"/>
                <a:gd name="T4" fmla="*/ 2 w 21"/>
                <a:gd name="T5" fmla="*/ 6 h 12"/>
                <a:gd name="T6" fmla="*/ 2 w 21"/>
                <a:gd name="T7" fmla="*/ 7 h 12"/>
                <a:gd name="T8" fmla="*/ 2 w 21"/>
                <a:gd name="T9" fmla="*/ 7 h 12"/>
                <a:gd name="T10" fmla="*/ 3 w 21"/>
                <a:gd name="T11" fmla="*/ 8 h 12"/>
                <a:gd name="T12" fmla="*/ 4 w 21"/>
                <a:gd name="T13" fmla="*/ 9 h 12"/>
                <a:gd name="T14" fmla="*/ 5 w 21"/>
                <a:gd name="T15" fmla="*/ 10 h 12"/>
                <a:gd name="T16" fmla="*/ 6 w 21"/>
                <a:gd name="T17" fmla="*/ 10 h 12"/>
                <a:gd name="T18" fmla="*/ 6 w 21"/>
                <a:gd name="T19" fmla="*/ 10 h 12"/>
                <a:gd name="T20" fmla="*/ 8 w 21"/>
                <a:gd name="T21" fmla="*/ 11 h 12"/>
                <a:gd name="T22" fmla="*/ 9 w 21"/>
                <a:gd name="T23" fmla="*/ 11 h 12"/>
                <a:gd name="T24" fmla="*/ 11 w 21"/>
                <a:gd name="T25" fmla="*/ 12 h 12"/>
                <a:gd name="T26" fmla="*/ 15 w 21"/>
                <a:gd name="T27" fmla="*/ 12 h 12"/>
                <a:gd name="T28" fmla="*/ 15 w 21"/>
                <a:gd name="T29" fmla="*/ 12 h 12"/>
                <a:gd name="T30" fmla="*/ 16 w 21"/>
                <a:gd name="T31" fmla="*/ 11 h 12"/>
                <a:gd name="T32" fmla="*/ 17 w 21"/>
                <a:gd name="T33" fmla="*/ 11 h 12"/>
                <a:gd name="T34" fmla="*/ 18 w 21"/>
                <a:gd name="T35" fmla="*/ 11 h 12"/>
                <a:gd name="T36" fmla="*/ 18 w 21"/>
                <a:gd name="T37" fmla="*/ 10 h 12"/>
                <a:gd name="T38" fmla="*/ 18 w 21"/>
                <a:gd name="T39" fmla="*/ 10 h 12"/>
                <a:gd name="T40" fmla="*/ 19 w 21"/>
                <a:gd name="T41" fmla="*/ 10 h 12"/>
                <a:gd name="T42" fmla="*/ 19 w 21"/>
                <a:gd name="T43" fmla="*/ 9 h 12"/>
                <a:gd name="T44" fmla="*/ 20 w 21"/>
                <a:gd name="T45" fmla="*/ 9 h 12"/>
                <a:gd name="T46" fmla="*/ 20 w 21"/>
                <a:gd name="T47" fmla="*/ 8 h 12"/>
                <a:gd name="T48" fmla="*/ 21 w 21"/>
                <a:gd name="T49" fmla="*/ 7 h 12"/>
                <a:gd name="T50" fmla="*/ 21 w 21"/>
                <a:gd name="T51" fmla="*/ 6 h 12"/>
                <a:gd name="T52" fmla="*/ 21 w 21"/>
                <a:gd name="T53" fmla="*/ 5 h 12"/>
                <a:gd name="T54" fmla="*/ 21 w 21"/>
                <a:gd name="T55" fmla="*/ 5 h 12"/>
                <a:gd name="T56" fmla="*/ 21 w 21"/>
                <a:gd name="T57" fmla="*/ 3 h 12"/>
                <a:gd name="T58" fmla="*/ 20 w 21"/>
                <a:gd name="T59" fmla="*/ 3 h 12"/>
                <a:gd name="T60" fmla="*/ 20 w 21"/>
                <a:gd name="T61" fmla="*/ 2 h 12"/>
                <a:gd name="T62" fmla="*/ 18 w 21"/>
                <a:gd name="T63" fmla="*/ 1 h 12"/>
                <a:gd name="T64" fmla="*/ 18 w 21"/>
                <a:gd name="T65" fmla="*/ 0 h 12"/>
                <a:gd name="T66" fmla="*/ 15 w 21"/>
                <a:gd name="T67" fmla="*/ 0 h 12"/>
                <a:gd name="T68" fmla="*/ 11 w 21"/>
                <a:gd name="T69" fmla="*/ 0 h 12"/>
                <a:gd name="T70" fmla="*/ 8 w 21"/>
                <a:gd name="T71" fmla="*/ 0 h 12"/>
                <a:gd name="T72" fmla="*/ 6 w 21"/>
                <a:gd name="T73" fmla="*/ 1 h 12"/>
                <a:gd name="T74" fmla="*/ 2 w 21"/>
                <a:gd name="T75" fmla="*/ 1 h 12"/>
                <a:gd name="T76" fmla="*/ 1 w 21"/>
                <a:gd name="T7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" h="12">
                  <a:moveTo>
                    <a:pt x="1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1"/>
                    <a:pt x="4" y="1"/>
                    <a:pt x="2" y="1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8494713" y="10647049"/>
              <a:ext cx="74613" cy="69850"/>
            </a:xfrm>
            <a:custGeom>
              <a:avLst/>
              <a:gdLst>
                <a:gd name="T0" fmla="*/ 17 w 19"/>
                <a:gd name="T1" fmla="*/ 15 h 18"/>
                <a:gd name="T2" fmla="*/ 18 w 19"/>
                <a:gd name="T3" fmla="*/ 15 h 18"/>
                <a:gd name="T4" fmla="*/ 19 w 19"/>
                <a:gd name="T5" fmla="*/ 14 h 18"/>
                <a:gd name="T6" fmla="*/ 19 w 19"/>
                <a:gd name="T7" fmla="*/ 13 h 18"/>
                <a:gd name="T8" fmla="*/ 19 w 19"/>
                <a:gd name="T9" fmla="*/ 10 h 18"/>
                <a:gd name="T10" fmla="*/ 18 w 19"/>
                <a:gd name="T11" fmla="*/ 8 h 18"/>
                <a:gd name="T12" fmla="*/ 18 w 19"/>
                <a:gd name="T13" fmla="*/ 7 h 18"/>
                <a:gd name="T14" fmla="*/ 17 w 19"/>
                <a:gd name="T15" fmla="*/ 5 h 18"/>
                <a:gd name="T16" fmla="*/ 16 w 19"/>
                <a:gd name="T17" fmla="*/ 3 h 18"/>
                <a:gd name="T18" fmla="*/ 15 w 19"/>
                <a:gd name="T19" fmla="*/ 2 h 18"/>
                <a:gd name="T20" fmla="*/ 13 w 19"/>
                <a:gd name="T21" fmla="*/ 0 h 18"/>
                <a:gd name="T22" fmla="*/ 11 w 19"/>
                <a:gd name="T23" fmla="*/ 0 h 18"/>
                <a:gd name="T24" fmla="*/ 11 w 19"/>
                <a:gd name="T25" fmla="*/ 0 h 18"/>
                <a:gd name="T26" fmla="*/ 8 w 19"/>
                <a:gd name="T27" fmla="*/ 0 h 18"/>
                <a:gd name="T28" fmla="*/ 6 w 19"/>
                <a:gd name="T29" fmla="*/ 0 h 18"/>
                <a:gd name="T30" fmla="*/ 5 w 19"/>
                <a:gd name="T31" fmla="*/ 1 h 18"/>
                <a:gd name="T32" fmla="*/ 4 w 19"/>
                <a:gd name="T33" fmla="*/ 1 h 18"/>
                <a:gd name="T34" fmla="*/ 3 w 19"/>
                <a:gd name="T35" fmla="*/ 3 h 18"/>
                <a:gd name="T36" fmla="*/ 2 w 19"/>
                <a:gd name="T37" fmla="*/ 4 h 18"/>
                <a:gd name="T38" fmla="*/ 1 w 19"/>
                <a:gd name="T39" fmla="*/ 5 h 18"/>
                <a:gd name="T40" fmla="*/ 1 w 19"/>
                <a:gd name="T41" fmla="*/ 6 h 18"/>
                <a:gd name="T42" fmla="*/ 0 w 19"/>
                <a:gd name="T43" fmla="*/ 7 h 18"/>
                <a:gd name="T44" fmla="*/ 0 w 19"/>
                <a:gd name="T45" fmla="*/ 10 h 18"/>
                <a:gd name="T46" fmla="*/ 1 w 19"/>
                <a:gd name="T47" fmla="*/ 11 h 18"/>
                <a:gd name="T48" fmla="*/ 1 w 19"/>
                <a:gd name="T49" fmla="*/ 13 h 18"/>
                <a:gd name="T50" fmla="*/ 1 w 19"/>
                <a:gd name="T51" fmla="*/ 13 h 18"/>
                <a:gd name="T52" fmla="*/ 2 w 19"/>
                <a:gd name="T53" fmla="*/ 14 h 18"/>
                <a:gd name="T54" fmla="*/ 2 w 19"/>
                <a:gd name="T55" fmla="*/ 15 h 18"/>
                <a:gd name="T56" fmla="*/ 3 w 19"/>
                <a:gd name="T57" fmla="*/ 16 h 18"/>
                <a:gd name="T58" fmla="*/ 4 w 19"/>
                <a:gd name="T59" fmla="*/ 16 h 18"/>
                <a:gd name="T60" fmla="*/ 5 w 19"/>
                <a:gd name="T61" fmla="*/ 17 h 18"/>
                <a:gd name="T62" fmla="*/ 6 w 19"/>
                <a:gd name="T63" fmla="*/ 18 h 18"/>
                <a:gd name="T64" fmla="*/ 8 w 19"/>
                <a:gd name="T65" fmla="*/ 18 h 18"/>
                <a:gd name="T66" fmla="*/ 10 w 19"/>
                <a:gd name="T67" fmla="*/ 18 h 18"/>
                <a:gd name="T68" fmla="*/ 11 w 19"/>
                <a:gd name="T69" fmla="*/ 18 h 18"/>
                <a:gd name="T70" fmla="*/ 12 w 19"/>
                <a:gd name="T71" fmla="*/ 18 h 18"/>
                <a:gd name="T72" fmla="*/ 12 w 19"/>
                <a:gd name="T73" fmla="*/ 18 h 18"/>
                <a:gd name="T74" fmla="*/ 13 w 19"/>
                <a:gd name="T75" fmla="*/ 18 h 18"/>
                <a:gd name="T76" fmla="*/ 14 w 19"/>
                <a:gd name="T77" fmla="*/ 18 h 18"/>
                <a:gd name="T78" fmla="*/ 15 w 19"/>
                <a:gd name="T79" fmla="*/ 17 h 18"/>
                <a:gd name="T80" fmla="*/ 15 w 19"/>
                <a:gd name="T81" fmla="*/ 17 h 18"/>
                <a:gd name="T82" fmla="*/ 16 w 19"/>
                <a:gd name="T83" fmla="*/ 16 h 18"/>
                <a:gd name="T84" fmla="*/ 17 w 19"/>
                <a:gd name="T8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" h="18">
                  <a:moveTo>
                    <a:pt x="17" y="15"/>
                  </a:moveTo>
                  <a:cubicBezTo>
                    <a:pt x="18" y="15"/>
                    <a:pt x="18" y="15"/>
                    <a:pt x="18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3"/>
                    <a:pt x="19" y="13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7" y="1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8556625" y="10654986"/>
              <a:ext cx="193675" cy="147638"/>
            </a:xfrm>
            <a:custGeom>
              <a:avLst/>
              <a:gdLst>
                <a:gd name="T0" fmla="*/ 1 w 50"/>
                <a:gd name="T1" fmla="*/ 36 h 38"/>
                <a:gd name="T2" fmla="*/ 3 w 50"/>
                <a:gd name="T3" fmla="*/ 37 h 38"/>
                <a:gd name="T4" fmla="*/ 4 w 50"/>
                <a:gd name="T5" fmla="*/ 38 h 38"/>
                <a:gd name="T6" fmla="*/ 6 w 50"/>
                <a:gd name="T7" fmla="*/ 38 h 38"/>
                <a:gd name="T8" fmla="*/ 9 w 50"/>
                <a:gd name="T9" fmla="*/ 37 h 38"/>
                <a:gd name="T10" fmla="*/ 17 w 50"/>
                <a:gd name="T11" fmla="*/ 32 h 38"/>
                <a:gd name="T12" fmla="*/ 21 w 50"/>
                <a:gd name="T13" fmla="*/ 34 h 38"/>
                <a:gd name="T14" fmla="*/ 23 w 50"/>
                <a:gd name="T15" fmla="*/ 34 h 38"/>
                <a:gd name="T16" fmla="*/ 24 w 50"/>
                <a:gd name="T17" fmla="*/ 34 h 38"/>
                <a:gd name="T18" fmla="*/ 32 w 50"/>
                <a:gd name="T19" fmla="*/ 29 h 38"/>
                <a:gd name="T20" fmla="*/ 37 w 50"/>
                <a:gd name="T21" fmla="*/ 25 h 38"/>
                <a:gd name="T22" fmla="*/ 41 w 50"/>
                <a:gd name="T23" fmla="*/ 24 h 38"/>
                <a:gd name="T24" fmla="*/ 45 w 50"/>
                <a:gd name="T25" fmla="*/ 24 h 38"/>
                <a:gd name="T26" fmla="*/ 46 w 50"/>
                <a:gd name="T27" fmla="*/ 23 h 38"/>
                <a:gd name="T28" fmla="*/ 48 w 50"/>
                <a:gd name="T29" fmla="*/ 21 h 38"/>
                <a:gd name="T30" fmla="*/ 50 w 50"/>
                <a:gd name="T31" fmla="*/ 19 h 38"/>
                <a:gd name="T32" fmla="*/ 49 w 50"/>
                <a:gd name="T33" fmla="*/ 16 h 38"/>
                <a:gd name="T34" fmla="*/ 48 w 50"/>
                <a:gd name="T35" fmla="*/ 14 h 38"/>
                <a:gd name="T36" fmla="*/ 45 w 50"/>
                <a:gd name="T37" fmla="*/ 12 h 38"/>
                <a:gd name="T38" fmla="*/ 43 w 50"/>
                <a:gd name="T39" fmla="*/ 11 h 38"/>
                <a:gd name="T40" fmla="*/ 42 w 50"/>
                <a:gd name="T41" fmla="*/ 9 h 38"/>
                <a:gd name="T42" fmla="*/ 40 w 50"/>
                <a:gd name="T43" fmla="*/ 7 h 38"/>
                <a:gd name="T44" fmla="*/ 36 w 50"/>
                <a:gd name="T45" fmla="*/ 5 h 38"/>
                <a:gd name="T46" fmla="*/ 30 w 50"/>
                <a:gd name="T47" fmla="*/ 3 h 38"/>
                <a:gd name="T48" fmla="*/ 29 w 50"/>
                <a:gd name="T49" fmla="*/ 2 h 38"/>
                <a:gd name="T50" fmla="*/ 26 w 50"/>
                <a:gd name="T51" fmla="*/ 0 h 38"/>
                <a:gd name="T52" fmla="*/ 24 w 50"/>
                <a:gd name="T53" fmla="*/ 0 h 38"/>
                <a:gd name="T54" fmla="*/ 19 w 50"/>
                <a:gd name="T55" fmla="*/ 1 h 38"/>
                <a:gd name="T56" fmla="*/ 14 w 50"/>
                <a:gd name="T57" fmla="*/ 1 h 38"/>
                <a:gd name="T58" fmla="*/ 12 w 50"/>
                <a:gd name="T59" fmla="*/ 1 h 38"/>
                <a:gd name="T60" fmla="*/ 9 w 50"/>
                <a:gd name="T61" fmla="*/ 1 h 38"/>
                <a:gd name="T62" fmla="*/ 6 w 50"/>
                <a:gd name="T63" fmla="*/ 5 h 38"/>
                <a:gd name="T64" fmla="*/ 3 w 50"/>
                <a:gd name="T65" fmla="*/ 12 h 38"/>
                <a:gd name="T66" fmla="*/ 3 w 50"/>
                <a:gd name="T67" fmla="*/ 18 h 38"/>
                <a:gd name="T68" fmla="*/ 3 w 50"/>
                <a:gd name="T69" fmla="*/ 21 h 38"/>
                <a:gd name="T70" fmla="*/ 4 w 50"/>
                <a:gd name="T71" fmla="*/ 26 h 38"/>
                <a:gd name="T72" fmla="*/ 2 w 50"/>
                <a:gd name="T73" fmla="*/ 29 h 38"/>
                <a:gd name="T74" fmla="*/ 0 w 50"/>
                <a:gd name="T75" fmla="*/ 32 h 38"/>
                <a:gd name="T76" fmla="*/ 0 w 50"/>
                <a:gd name="T77" fmla="*/ 35 h 38"/>
                <a:gd name="T78" fmla="*/ 0 w 50"/>
                <a:gd name="T79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0" h="38">
                  <a:moveTo>
                    <a:pt x="0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8"/>
                    <a:pt x="4" y="38"/>
                    <a:pt x="4" y="38"/>
                  </a:cubicBezTo>
                  <a:cubicBezTo>
                    <a:pt x="4" y="38"/>
                    <a:pt x="5" y="38"/>
                    <a:pt x="5" y="38"/>
                  </a:cubicBezTo>
                  <a:cubicBezTo>
                    <a:pt x="5" y="38"/>
                    <a:pt x="6" y="38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1" y="36"/>
                    <a:pt x="14" y="34"/>
                    <a:pt x="16" y="32"/>
                  </a:cubicBezTo>
                  <a:cubicBezTo>
                    <a:pt x="16" y="32"/>
                    <a:pt x="17" y="32"/>
                    <a:pt x="17" y="32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19" y="33"/>
                    <a:pt x="20" y="34"/>
                    <a:pt x="21" y="34"/>
                  </a:cubicBezTo>
                  <a:cubicBezTo>
                    <a:pt x="21" y="34"/>
                    <a:pt x="22" y="34"/>
                    <a:pt x="22" y="34"/>
                  </a:cubicBezTo>
                  <a:cubicBezTo>
                    <a:pt x="22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4" y="34"/>
                  </a:cubicBezTo>
                  <a:cubicBezTo>
                    <a:pt x="24" y="34"/>
                    <a:pt x="24" y="34"/>
                    <a:pt x="25" y="34"/>
                  </a:cubicBezTo>
                  <a:cubicBezTo>
                    <a:pt x="27" y="33"/>
                    <a:pt x="30" y="31"/>
                    <a:pt x="32" y="29"/>
                  </a:cubicBezTo>
                  <a:cubicBezTo>
                    <a:pt x="33" y="28"/>
                    <a:pt x="34" y="28"/>
                    <a:pt x="35" y="27"/>
                  </a:cubicBezTo>
                  <a:cubicBezTo>
                    <a:pt x="36" y="26"/>
                    <a:pt x="36" y="25"/>
                    <a:pt x="37" y="25"/>
                  </a:cubicBezTo>
                  <a:cubicBezTo>
                    <a:pt x="38" y="25"/>
                    <a:pt x="38" y="25"/>
                    <a:pt x="39" y="24"/>
                  </a:cubicBezTo>
                  <a:cubicBezTo>
                    <a:pt x="39" y="24"/>
                    <a:pt x="40" y="24"/>
                    <a:pt x="41" y="24"/>
                  </a:cubicBezTo>
                  <a:cubicBezTo>
                    <a:pt x="42" y="24"/>
                    <a:pt x="43" y="24"/>
                    <a:pt x="44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6" y="23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7" y="23"/>
                    <a:pt x="47" y="23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6"/>
                    <a:pt x="49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5"/>
                    <a:pt x="49" y="15"/>
                    <a:pt x="48" y="14"/>
                  </a:cubicBezTo>
                  <a:cubicBezTo>
                    <a:pt x="48" y="14"/>
                    <a:pt x="47" y="13"/>
                    <a:pt x="46" y="13"/>
                  </a:cubicBezTo>
                  <a:cubicBezTo>
                    <a:pt x="46" y="12"/>
                    <a:pt x="45" y="12"/>
                    <a:pt x="45" y="12"/>
                  </a:cubicBezTo>
                  <a:cubicBezTo>
                    <a:pt x="44" y="12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2" y="9"/>
                    <a:pt x="42" y="9"/>
                  </a:cubicBezTo>
                  <a:cubicBezTo>
                    <a:pt x="41" y="9"/>
                    <a:pt x="41" y="8"/>
                    <a:pt x="41" y="8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7" y="5"/>
                    <a:pt x="37" y="5"/>
                    <a:pt x="36" y="5"/>
                  </a:cubicBezTo>
                  <a:cubicBezTo>
                    <a:pt x="36" y="5"/>
                    <a:pt x="35" y="5"/>
                    <a:pt x="34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3"/>
                    <a:pt x="6" y="4"/>
                    <a:pt x="6" y="5"/>
                  </a:cubicBezTo>
                  <a:cubicBezTo>
                    <a:pt x="5" y="6"/>
                    <a:pt x="4" y="8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3" y="13"/>
                    <a:pt x="3" y="14"/>
                    <a:pt x="3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3" y="19"/>
                    <a:pt x="3" y="19"/>
                    <a:pt x="3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2" y="28"/>
                    <a:pt x="2" y="29"/>
                  </a:cubicBezTo>
                  <a:cubicBezTo>
                    <a:pt x="1" y="29"/>
                    <a:pt x="1" y="30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3"/>
                    <a:pt x="0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6457950" y="10864536"/>
              <a:ext cx="127000" cy="58738"/>
            </a:xfrm>
            <a:custGeom>
              <a:avLst/>
              <a:gdLst>
                <a:gd name="T0" fmla="*/ 22 w 33"/>
                <a:gd name="T1" fmla="*/ 14 h 15"/>
                <a:gd name="T2" fmla="*/ 33 w 33"/>
                <a:gd name="T3" fmla="*/ 13 h 15"/>
                <a:gd name="T4" fmla="*/ 27 w 33"/>
                <a:gd name="T5" fmla="*/ 10 h 15"/>
                <a:gd name="T6" fmla="*/ 27 w 33"/>
                <a:gd name="T7" fmla="*/ 10 h 15"/>
                <a:gd name="T8" fmla="*/ 27 w 33"/>
                <a:gd name="T9" fmla="*/ 8 h 15"/>
                <a:gd name="T10" fmla="*/ 27 w 33"/>
                <a:gd name="T11" fmla="*/ 6 h 15"/>
                <a:gd name="T12" fmla="*/ 24 w 33"/>
                <a:gd name="T13" fmla="*/ 1 h 15"/>
                <a:gd name="T14" fmla="*/ 22 w 33"/>
                <a:gd name="T15" fmla="*/ 0 h 15"/>
                <a:gd name="T16" fmla="*/ 21 w 33"/>
                <a:gd name="T17" fmla="*/ 1 h 15"/>
                <a:gd name="T18" fmla="*/ 20 w 33"/>
                <a:gd name="T19" fmla="*/ 3 h 15"/>
                <a:gd name="T20" fmla="*/ 20 w 33"/>
                <a:gd name="T21" fmla="*/ 4 h 15"/>
                <a:gd name="T22" fmla="*/ 19 w 33"/>
                <a:gd name="T23" fmla="*/ 3 h 15"/>
                <a:gd name="T24" fmla="*/ 17 w 33"/>
                <a:gd name="T25" fmla="*/ 2 h 15"/>
                <a:gd name="T26" fmla="*/ 15 w 33"/>
                <a:gd name="T27" fmla="*/ 1 h 15"/>
                <a:gd name="T28" fmla="*/ 13 w 33"/>
                <a:gd name="T29" fmla="*/ 0 h 15"/>
                <a:gd name="T30" fmla="*/ 10 w 33"/>
                <a:gd name="T31" fmla="*/ 1 h 15"/>
                <a:gd name="T32" fmla="*/ 10 w 33"/>
                <a:gd name="T33" fmla="*/ 1 h 15"/>
                <a:gd name="T34" fmla="*/ 9 w 33"/>
                <a:gd name="T35" fmla="*/ 1 h 15"/>
                <a:gd name="T36" fmla="*/ 7 w 33"/>
                <a:gd name="T37" fmla="*/ 0 h 15"/>
                <a:gd name="T38" fmla="*/ 6 w 33"/>
                <a:gd name="T39" fmla="*/ 0 h 15"/>
                <a:gd name="T40" fmla="*/ 4 w 33"/>
                <a:gd name="T41" fmla="*/ 0 h 15"/>
                <a:gd name="T42" fmla="*/ 3 w 33"/>
                <a:gd name="T43" fmla="*/ 0 h 15"/>
                <a:gd name="T44" fmla="*/ 2 w 33"/>
                <a:gd name="T45" fmla="*/ 1 h 15"/>
                <a:gd name="T46" fmla="*/ 0 w 33"/>
                <a:gd name="T47" fmla="*/ 2 h 15"/>
                <a:gd name="T48" fmla="*/ 0 w 33"/>
                <a:gd name="T49" fmla="*/ 2 h 15"/>
                <a:gd name="T50" fmla="*/ 0 w 33"/>
                <a:gd name="T51" fmla="*/ 3 h 15"/>
                <a:gd name="T52" fmla="*/ 0 w 33"/>
                <a:gd name="T53" fmla="*/ 5 h 15"/>
                <a:gd name="T54" fmla="*/ 1 w 33"/>
                <a:gd name="T55" fmla="*/ 6 h 15"/>
                <a:gd name="T56" fmla="*/ 2 w 33"/>
                <a:gd name="T57" fmla="*/ 7 h 15"/>
                <a:gd name="T58" fmla="*/ 9 w 33"/>
                <a:gd name="T59" fmla="*/ 6 h 15"/>
                <a:gd name="T60" fmla="*/ 10 w 33"/>
                <a:gd name="T61" fmla="*/ 5 h 15"/>
                <a:gd name="T62" fmla="*/ 10 w 33"/>
                <a:gd name="T63" fmla="*/ 6 h 15"/>
                <a:gd name="T64" fmla="*/ 12 w 33"/>
                <a:gd name="T65" fmla="*/ 7 h 15"/>
                <a:gd name="T66" fmla="*/ 13 w 33"/>
                <a:gd name="T67" fmla="*/ 7 h 15"/>
                <a:gd name="T68" fmla="*/ 15 w 33"/>
                <a:gd name="T69" fmla="*/ 8 h 15"/>
                <a:gd name="T70" fmla="*/ 18 w 33"/>
                <a:gd name="T71" fmla="*/ 8 h 15"/>
                <a:gd name="T72" fmla="*/ 19 w 33"/>
                <a:gd name="T73" fmla="*/ 8 h 15"/>
                <a:gd name="T74" fmla="*/ 20 w 33"/>
                <a:gd name="T75" fmla="*/ 7 h 15"/>
                <a:gd name="T76" fmla="*/ 21 w 33"/>
                <a:gd name="T77" fmla="*/ 7 h 15"/>
                <a:gd name="T78" fmla="*/ 21 w 33"/>
                <a:gd name="T79" fmla="*/ 8 h 15"/>
                <a:gd name="T80" fmla="*/ 23 w 33"/>
                <a:gd name="T81" fmla="*/ 10 h 15"/>
                <a:gd name="T82" fmla="*/ 23 w 33"/>
                <a:gd name="T83" fmla="*/ 10 h 15"/>
                <a:gd name="T84" fmla="*/ 21 w 33"/>
                <a:gd name="T8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" h="15">
                  <a:moveTo>
                    <a:pt x="21" y="12"/>
                  </a:moveTo>
                  <a:cubicBezTo>
                    <a:pt x="21" y="12"/>
                    <a:pt x="21" y="13"/>
                    <a:pt x="22" y="14"/>
                  </a:cubicBezTo>
                  <a:cubicBezTo>
                    <a:pt x="23" y="15"/>
                    <a:pt x="25" y="15"/>
                    <a:pt x="27" y="15"/>
                  </a:cubicBezTo>
                  <a:cubicBezTo>
                    <a:pt x="29" y="15"/>
                    <a:pt x="32" y="15"/>
                    <a:pt x="33" y="13"/>
                  </a:cubicBezTo>
                  <a:cubicBezTo>
                    <a:pt x="33" y="13"/>
                    <a:pt x="33" y="13"/>
                    <a:pt x="33" y="12"/>
                  </a:cubicBezTo>
                  <a:cubicBezTo>
                    <a:pt x="32" y="10"/>
                    <a:pt x="28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27" y="4"/>
                    <a:pt x="26" y="3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2"/>
                  </a:cubicBezTo>
                  <a:cubicBezTo>
                    <a:pt x="20" y="2"/>
                    <a:pt x="20" y="2"/>
                    <a:pt x="20" y="3"/>
                  </a:cubicBezTo>
                  <a:cubicBezTo>
                    <a:pt x="20" y="3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7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2" y="6"/>
                    <a:pt x="12" y="7"/>
                  </a:cubicBezTo>
                  <a:cubicBezTo>
                    <a:pt x="12" y="7"/>
                    <a:pt x="12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15" y="8"/>
                    <a:pt x="16" y="8"/>
                    <a:pt x="16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6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1" y="7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2" y="9"/>
                    <a:pt x="22" y="9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2" y="11"/>
                    <a:pt x="21" y="11"/>
                  </a:cubicBezTo>
                  <a:cubicBezTo>
                    <a:pt x="21" y="11"/>
                    <a:pt x="21" y="12"/>
                    <a:pt x="21" y="12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8534400" y="10083486"/>
              <a:ext cx="46038" cy="53975"/>
            </a:xfrm>
            <a:custGeom>
              <a:avLst/>
              <a:gdLst>
                <a:gd name="T0" fmla="*/ 1 w 12"/>
                <a:gd name="T1" fmla="*/ 13 h 14"/>
                <a:gd name="T2" fmla="*/ 1 w 12"/>
                <a:gd name="T3" fmla="*/ 13 h 14"/>
                <a:gd name="T4" fmla="*/ 2 w 12"/>
                <a:gd name="T5" fmla="*/ 14 h 14"/>
                <a:gd name="T6" fmla="*/ 3 w 12"/>
                <a:gd name="T7" fmla="*/ 14 h 14"/>
                <a:gd name="T8" fmla="*/ 5 w 12"/>
                <a:gd name="T9" fmla="*/ 14 h 14"/>
                <a:gd name="T10" fmla="*/ 6 w 12"/>
                <a:gd name="T11" fmla="*/ 14 h 14"/>
                <a:gd name="T12" fmla="*/ 6 w 12"/>
                <a:gd name="T13" fmla="*/ 14 h 14"/>
                <a:gd name="T14" fmla="*/ 7 w 12"/>
                <a:gd name="T15" fmla="*/ 14 h 14"/>
                <a:gd name="T16" fmla="*/ 8 w 12"/>
                <a:gd name="T17" fmla="*/ 13 h 14"/>
                <a:gd name="T18" fmla="*/ 11 w 12"/>
                <a:gd name="T19" fmla="*/ 10 h 14"/>
                <a:gd name="T20" fmla="*/ 12 w 12"/>
                <a:gd name="T21" fmla="*/ 9 h 14"/>
                <a:gd name="T22" fmla="*/ 12 w 12"/>
                <a:gd name="T23" fmla="*/ 9 h 14"/>
                <a:gd name="T24" fmla="*/ 12 w 12"/>
                <a:gd name="T25" fmla="*/ 8 h 14"/>
                <a:gd name="T26" fmla="*/ 12 w 12"/>
                <a:gd name="T27" fmla="*/ 5 h 14"/>
                <a:gd name="T28" fmla="*/ 12 w 12"/>
                <a:gd name="T29" fmla="*/ 4 h 14"/>
                <a:gd name="T30" fmla="*/ 11 w 12"/>
                <a:gd name="T31" fmla="*/ 3 h 14"/>
                <a:gd name="T32" fmla="*/ 11 w 12"/>
                <a:gd name="T33" fmla="*/ 2 h 14"/>
                <a:gd name="T34" fmla="*/ 9 w 12"/>
                <a:gd name="T35" fmla="*/ 1 h 14"/>
                <a:gd name="T36" fmla="*/ 9 w 12"/>
                <a:gd name="T37" fmla="*/ 1 h 14"/>
                <a:gd name="T38" fmla="*/ 9 w 12"/>
                <a:gd name="T39" fmla="*/ 0 h 14"/>
                <a:gd name="T40" fmla="*/ 8 w 12"/>
                <a:gd name="T41" fmla="*/ 0 h 14"/>
                <a:gd name="T42" fmla="*/ 7 w 12"/>
                <a:gd name="T43" fmla="*/ 0 h 14"/>
                <a:gd name="T44" fmla="*/ 6 w 12"/>
                <a:gd name="T45" fmla="*/ 0 h 14"/>
                <a:gd name="T46" fmla="*/ 6 w 12"/>
                <a:gd name="T47" fmla="*/ 0 h 14"/>
                <a:gd name="T48" fmla="*/ 5 w 12"/>
                <a:gd name="T49" fmla="*/ 0 h 14"/>
                <a:gd name="T50" fmla="*/ 5 w 12"/>
                <a:gd name="T51" fmla="*/ 0 h 14"/>
                <a:gd name="T52" fmla="*/ 4 w 12"/>
                <a:gd name="T53" fmla="*/ 0 h 14"/>
                <a:gd name="T54" fmla="*/ 3 w 12"/>
                <a:gd name="T55" fmla="*/ 2 h 14"/>
                <a:gd name="T56" fmla="*/ 2 w 12"/>
                <a:gd name="T57" fmla="*/ 2 h 14"/>
                <a:gd name="T58" fmla="*/ 2 w 12"/>
                <a:gd name="T59" fmla="*/ 3 h 14"/>
                <a:gd name="T60" fmla="*/ 1 w 12"/>
                <a:gd name="T61" fmla="*/ 5 h 14"/>
                <a:gd name="T62" fmla="*/ 1 w 12"/>
                <a:gd name="T63" fmla="*/ 7 h 14"/>
                <a:gd name="T64" fmla="*/ 0 w 12"/>
                <a:gd name="T65" fmla="*/ 9 h 14"/>
                <a:gd name="T66" fmla="*/ 0 w 12"/>
                <a:gd name="T67" fmla="*/ 12 h 14"/>
                <a:gd name="T68" fmla="*/ 1 w 12"/>
                <a:gd name="T6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8" y="14"/>
                    <a:pt x="8" y="13"/>
                  </a:cubicBezTo>
                  <a:cubicBezTo>
                    <a:pt x="9" y="13"/>
                    <a:pt x="10" y="11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1" y="13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8302625" y="10783574"/>
              <a:ext cx="76200" cy="46038"/>
            </a:xfrm>
            <a:custGeom>
              <a:avLst/>
              <a:gdLst>
                <a:gd name="T0" fmla="*/ 18 w 20"/>
                <a:gd name="T1" fmla="*/ 5 h 12"/>
                <a:gd name="T2" fmla="*/ 17 w 20"/>
                <a:gd name="T3" fmla="*/ 4 h 12"/>
                <a:gd name="T4" fmla="*/ 16 w 20"/>
                <a:gd name="T5" fmla="*/ 3 h 12"/>
                <a:gd name="T6" fmla="*/ 7 w 20"/>
                <a:gd name="T7" fmla="*/ 1 h 12"/>
                <a:gd name="T8" fmla="*/ 6 w 20"/>
                <a:gd name="T9" fmla="*/ 0 h 12"/>
                <a:gd name="T10" fmla="*/ 4 w 20"/>
                <a:gd name="T11" fmla="*/ 0 h 12"/>
                <a:gd name="T12" fmla="*/ 2 w 20"/>
                <a:gd name="T13" fmla="*/ 1 h 12"/>
                <a:gd name="T14" fmla="*/ 2 w 20"/>
                <a:gd name="T15" fmla="*/ 1 h 12"/>
                <a:gd name="T16" fmla="*/ 1 w 20"/>
                <a:gd name="T17" fmla="*/ 1 h 12"/>
                <a:gd name="T18" fmla="*/ 0 w 20"/>
                <a:gd name="T19" fmla="*/ 2 h 12"/>
                <a:gd name="T20" fmla="*/ 0 w 20"/>
                <a:gd name="T21" fmla="*/ 3 h 12"/>
                <a:gd name="T22" fmla="*/ 0 w 20"/>
                <a:gd name="T23" fmla="*/ 4 h 12"/>
                <a:gd name="T24" fmla="*/ 1 w 20"/>
                <a:gd name="T25" fmla="*/ 5 h 12"/>
                <a:gd name="T26" fmla="*/ 3 w 20"/>
                <a:gd name="T27" fmla="*/ 7 h 12"/>
                <a:gd name="T28" fmla="*/ 3 w 20"/>
                <a:gd name="T29" fmla="*/ 8 h 12"/>
                <a:gd name="T30" fmla="*/ 4 w 20"/>
                <a:gd name="T31" fmla="*/ 9 h 12"/>
                <a:gd name="T32" fmla="*/ 5 w 20"/>
                <a:gd name="T33" fmla="*/ 9 h 12"/>
                <a:gd name="T34" fmla="*/ 6 w 20"/>
                <a:gd name="T35" fmla="*/ 10 h 12"/>
                <a:gd name="T36" fmla="*/ 8 w 20"/>
                <a:gd name="T37" fmla="*/ 11 h 12"/>
                <a:gd name="T38" fmla="*/ 10 w 20"/>
                <a:gd name="T39" fmla="*/ 12 h 12"/>
                <a:gd name="T40" fmla="*/ 10 w 20"/>
                <a:gd name="T41" fmla="*/ 12 h 12"/>
                <a:gd name="T42" fmla="*/ 10 w 20"/>
                <a:gd name="T43" fmla="*/ 12 h 12"/>
                <a:gd name="T44" fmla="*/ 11 w 20"/>
                <a:gd name="T45" fmla="*/ 12 h 12"/>
                <a:gd name="T46" fmla="*/ 11 w 20"/>
                <a:gd name="T47" fmla="*/ 12 h 12"/>
                <a:gd name="T48" fmla="*/ 14 w 20"/>
                <a:gd name="T49" fmla="*/ 12 h 12"/>
                <a:gd name="T50" fmla="*/ 15 w 20"/>
                <a:gd name="T51" fmla="*/ 12 h 12"/>
                <a:gd name="T52" fmla="*/ 16 w 20"/>
                <a:gd name="T53" fmla="*/ 12 h 12"/>
                <a:gd name="T54" fmla="*/ 16 w 20"/>
                <a:gd name="T55" fmla="*/ 12 h 12"/>
                <a:gd name="T56" fmla="*/ 18 w 20"/>
                <a:gd name="T57" fmla="*/ 11 h 12"/>
                <a:gd name="T58" fmla="*/ 18 w 20"/>
                <a:gd name="T59" fmla="*/ 11 h 12"/>
                <a:gd name="T60" fmla="*/ 19 w 20"/>
                <a:gd name="T61" fmla="*/ 10 h 12"/>
                <a:gd name="T62" fmla="*/ 19 w 20"/>
                <a:gd name="T63" fmla="*/ 9 h 12"/>
                <a:gd name="T64" fmla="*/ 20 w 20"/>
                <a:gd name="T65" fmla="*/ 8 h 12"/>
                <a:gd name="T66" fmla="*/ 20 w 20"/>
                <a:gd name="T67" fmla="*/ 7 h 12"/>
                <a:gd name="T68" fmla="*/ 20 w 20"/>
                <a:gd name="T69" fmla="*/ 7 h 12"/>
                <a:gd name="T70" fmla="*/ 19 w 20"/>
                <a:gd name="T71" fmla="*/ 6 h 12"/>
                <a:gd name="T72" fmla="*/ 18 w 20"/>
                <a:gd name="T7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12">
                  <a:moveTo>
                    <a:pt x="18" y="5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2"/>
                    <a:pt x="10" y="1"/>
                    <a:pt x="7" y="1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8" y="11"/>
                  </a:cubicBezTo>
                  <a:cubicBezTo>
                    <a:pt x="8" y="11"/>
                    <a:pt x="9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8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8591550" y="10248586"/>
              <a:ext cx="225425" cy="136525"/>
            </a:xfrm>
            <a:custGeom>
              <a:avLst/>
              <a:gdLst>
                <a:gd name="T0" fmla="*/ 2 w 58"/>
                <a:gd name="T1" fmla="*/ 28 h 35"/>
                <a:gd name="T2" fmla="*/ 4 w 58"/>
                <a:gd name="T3" fmla="*/ 31 h 35"/>
                <a:gd name="T4" fmla="*/ 6 w 58"/>
                <a:gd name="T5" fmla="*/ 33 h 35"/>
                <a:gd name="T6" fmla="*/ 7 w 58"/>
                <a:gd name="T7" fmla="*/ 34 h 35"/>
                <a:gd name="T8" fmla="*/ 11 w 58"/>
                <a:gd name="T9" fmla="*/ 35 h 35"/>
                <a:gd name="T10" fmla="*/ 18 w 58"/>
                <a:gd name="T11" fmla="*/ 35 h 35"/>
                <a:gd name="T12" fmla="*/ 27 w 58"/>
                <a:gd name="T13" fmla="*/ 33 h 35"/>
                <a:gd name="T14" fmla="*/ 31 w 58"/>
                <a:gd name="T15" fmla="*/ 32 h 35"/>
                <a:gd name="T16" fmla="*/ 34 w 58"/>
                <a:gd name="T17" fmla="*/ 34 h 35"/>
                <a:gd name="T18" fmla="*/ 36 w 58"/>
                <a:gd name="T19" fmla="*/ 34 h 35"/>
                <a:gd name="T20" fmla="*/ 38 w 58"/>
                <a:gd name="T21" fmla="*/ 35 h 35"/>
                <a:gd name="T22" fmla="*/ 40 w 58"/>
                <a:gd name="T23" fmla="*/ 34 h 35"/>
                <a:gd name="T24" fmla="*/ 41 w 58"/>
                <a:gd name="T25" fmla="*/ 34 h 35"/>
                <a:gd name="T26" fmla="*/ 44 w 58"/>
                <a:gd name="T27" fmla="*/ 30 h 35"/>
                <a:gd name="T28" fmla="*/ 55 w 58"/>
                <a:gd name="T29" fmla="*/ 18 h 35"/>
                <a:gd name="T30" fmla="*/ 56 w 58"/>
                <a:gd name="T31" fmla="*/ 14 h 35"/>
                <a:gd name="T32" fmla="*/ 57 w 58"/>
                <a:gd name="T33" fmla="*/ 11 h 35"/>
                <a:gd name="T34" fmla="*/ 58 w 58"/>
                <a:gd name="T35" fmla="*/ 7 h 35"/>
                <a:gd name="T36" fmla="*/ 57 w 58"/>
                <a:gd name="T37" fmla="*/ 4 h 35"/>
                <a:gd name="T38" fmla="*/ 56 w 58"/>
                <a:gd name="T39" fmla="*/ 2 h 35"/>
                <a:gd name="T40" fmla="*/ 54 w 58"/>
                <a:gd name="T41" fmla="*/ 0 h 35"/>
                <a:gd name="T42" fmla="*/ 53 w 58"/>
                <a:gd name="T43" fmla="*/ 0 h 35"/>
                <a:gd name="T44" fmla="*/ 52 w 58"/>
                <a:gd name="T45" fmla="*/ 0 h 35"/>
                <a:gd name="T46" fmla="*/ 51 w 58"/>
                <a:gd name="T47" fmla="*/ 1 h 35"/>
                <a:gd name="T48" fmla="*/ 47 w 58"/>
                <a:gd name="T49" fmla="*/ 4 h 35"/>
                <a:gd name="T50" fmla="*/ 45 w 58"/>
                <a:gd name="T51" fmla="*/ 5 h 35"/>
                <a:gd name="T52" fmla="*/ 41 w 58"/>
                <a:gd name="T53" fmla="*/ 4 h 35"/>
                <a:gd name="T54" fmla="*/ 40 w 58"/>
                <a:gd name="T55" fmla="*/ 4 h 35"/>
                <a:gd name="T56" fmla="*/ 37 w 58"/>
                <a:gd name="T57" fmla="*/ 5 h 35"/>
                <a:gd name="T58" fmla="*/ 32 w 58"/>
                <a:gd name="T59" fmla="*/ 9 h 35"/>
                <a:gd name="T60" fmla="*/ 29 w 58"/>
                <a:gd name="T61" fmla="*/ 12 h 35"/>
                <a:gd name="T62" fmla="*/ 24 w 58"/>
                <a:gd name="T63" fmla="*/ 11 h 35"/>
                <a:gd name="T64" fmla="*/ 22 w 58"/>
                <a:gd name="T65" fmla="*/ 10 h 35"/>
                <a:gd name="T66" fmla="*/ 20 w 58"/>
                <a:gd name="T67" fmla="*/ 10 h 35"/>
                <a:gd name="T68" fmla="*/ 17 w 58"/>
                <a:gd name="T69" fmla="*/ 10 h 35"/>
                <a:gd name="T70" fmla="*/ 16 w 58"/>
                <a:gd name="T71" fmla="*/ 11 h 35"/>
                <a:gd name="T72" fmla="*/ 14 w 58"/>
                <a:gd name="T73" fmla="*/ 11 h 35"/>
                <a:gd name="T74" fmla="*/ 13 w 58"/>
                <a:gd name="T75" fmla="*/ 13 h 35"/>
                <a:gd name="T76" fmla="*/ 12 w 58"/>
                <a:gd name="T77" fmla="*/ 14 h 35"/>
                <a:gd name="T78" fmla="*/ 11 w 58"/>
                <a:gd name="T79" fmla="*/ 15 h 35"/>
                <a:gd name="T80" fmla="*/ 7 w 58"/>
                <a:gd name="T81" fmla="*/ 20 h 35"/>
                <a:gd name="T82" fmla="*/ 5 w 58"/>
                <a:gd name="T83" fmla="*/ 19 h 35"/>
                <a:gd name="T84" fmla="*/ 3 w 58"/>
                <a:gd name="T85" fmla="*/ 19 h 35"/>
                <a:gd name="T86" fmla="*/ 2 w 58"/>
                <a:gd name="T87" fmla="*/ 20 h 35"/>
                <a:gd name="T88" fmla="*/ 0 w 58"/>
                <a:gd name="T89" fmla="*/ 22 h 35"/>
                <a:gd name="T90" fmla="*/ 1 w 58"/>
                <a:gd name="T91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" h="35">
                  <a:moveTo>
                    <a:pt x="2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0" y="34"/>
                    <a:pt x="21" y="34"/>
                    <a:pt x="23" y="34"/>
                  </a:cubicBezTo>
                  <a:cubicBezTo>
                    <a:pt x="24" y="33"/>
                    <a:pt x="26" y="33"/>
                    <a:pt x="27" y="33"/>
                  </a:cubicBezTo>
                  <a:cubicBezTo>
                    <a:pt x="28" y="32"/>
                    <a:pt x="29" y="32"/>
                    <a:pt x="31" y="31"/>
                  </a:cubicBezTo>
                  <a:cubicBezTo>
                    <a:pt x="31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4"/>
                    <a:pt x="35" y="34"/>
                    <a:pt x="35" y="34"/>
                  </a:cubicBezTo>
                  <a:cubicBezTo>
                    <a:pt x="35" y="34"/>
                    <a:pt x="36" y="34"/>
                    <a:pt x="36" y="34"/>
                  </a:cubicBezTo>
                  <a:cubicBezTo>
                    <a:pt x="36" y="34"/>
                    <a:pt x="36" y="34"/>
                    <a:pt x="37" y="34"/>
                  </a:cubicBezTo>
                  <a:cubicBezTo>
                    <a:pt x="37" y="34"/>
                    <a:pt x="37" y="35"/>
                    <a:pt x="38" y="35"/>
                  </a:cubicBezTo>
                  <a:cubicBezTo>
                    <a:pt x="38" y="35"/>
                    <a:pt x="39" y="34"/>
                    <a:pt x="39" y="34"/>
                  </a:cubicBezTo>
                  <a:cubicBezTo>
                    <a:pt x="39" y="34"/>
                    <a:pt x="39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2" y="33"/>
                    <a:pt x="42" y="32"/>
                    <a:pt x="44" y="31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7" y="28"/>
                    <a:pt x="49" y="25"/>
                    <a:pt x="51" y="23"/>
                  </a:cubicBezTo>
                  <a:cubicBezTo>
                    <a:pt x="51" y="22"/>
                    <a:pt x="55" y="18"/>
                    <a:pt x="55" y="18"/>
                  </a:cubicBezTo>
                  <a:cubicBezTo>
                    <a:pt x="55" y="17"/>
                    <a:pt x="55" y="16"/>
                    <a:pt x="55" y="16"/>
                  </a:cubicBezTo>
                  <a:cubicBezTo>
                    <a:pt x="55" y="15"/>
                    <a:pt x="56" y="15"/>
                    <a:pt x="56" y="14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1"/>
                    <a:pt x="49" y="2"/>
                    <a:pt x="48" y="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6" y="4"/>
                    <a:pt x="46" y="4"/>
                  </a:cubicBezTo>
                  <a:cubicBezTo>
                    <a:pt x="46" y="5"/>
                    <a:pt x="46" y="5"/>
                    <a:pt x="45" y="5"/>
                  </a:cubicBezTo>
                  <a:cubicBezTo>
                    <a:pt x="45" y="4"/>
                    <a:pt x="44" y="4"/>
                    <a:pt x="43" y="4"/>
                  </a:cubicBezTo>
                  <a:cubicBezTo>
                    <a:pt x="42" y="4"/>
                    <a:pt x="42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6"/>
                    <a:pt x="35" y="6"/>
                    <a:pt x="35" y="7"/>
                  </a:cubicBezTo>
                  <a:cubicBezTo>
                    <a:pt x="34" y="8"/>
                    <a:pt x="33" y="8"/>
                    <a:pt x="32" y="9"/>
                  </a:cubicBezTo>
                  <a:cubicBezTo>
                    <a:pt x="32" y="10"/>
                    <a:pt x="31" y="11"/>
                    <a:pt x="30" y="11"/>
                  </a:cubicBezTo>
                  <a:cubicBezTo>
                    <a:pt x="30" y="12"/>
                    <a:pt x="30" y="12"/>
                    <a:pt x="29" y="12"/>
                  </a:cubicBezTo>
                  <a:cubicBezTo>
                    <a:pt x="29" y="12"/>
                    <a:pt x="29" y="12"/>
                    <a:pt x="28" y="12"/>
                  </a:cubicBezTo>
                  <a:cubicBezTo>
                    <a:pt x="27" y="12"/>
                    <a:pt x="25" y="12"/>
                    <a:pt x="24" y="11"/>
                  </a:cubicBezTo>
                  <a:cubicBezTo>
                    <a:pt x="23" y="11"/>
                    <a:pt x="23" y="11"/>
                    <a:pt x="22" y="11"/>
                  </a:cubicBezTo>
                  <a:cubicBezTo>
                    <a:pt x="22" y="11"/>
                    <a:pt x="22" y="11"/>
                    <a:pt x="22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7"/>
                    <a:pt x="9" y="19"/>
                    <a:pt x="8" y="21"/>
                  </a:cubicBezTo>
                  <a:cubicBezTo>
                    <a:pt x="8" y="21"/>
                    <a:pt x="8" y="21"/>
                    <a:pt x="7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1" y="25"/>
                    <a:pt x="1" y="25"/>
                    <a:pt x="1" y="25"/>
                  </a:cubicBezTo>
                  <a:lnTo>
                    <a:pt x="2" y="27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6438900" y="10331136"/>
              <a:ext cx="22225" cy="26988"/>
            </a:xfrm>
            <a:custGeom>
              <a:avLst/>
              <a:gdLst>
                <a:gd name="T0" fmla="*/ 1 w 6"/>
                <a:gd name="T1" fmla="*/ 6 h 7"/>
                <a:gd name="T2" fmla="*/ 1 w 6"/>
                <a:gd name="T3" fmla="*/ 6 h 7"/>
                <a:gd name="T4" fmla="*/ 1 w 6"/>
                <a:gd name="T5" fmla="*/ 6 h 7"/>
                <a:gd name="T6" fmla="*/ 3 w 6"/>
                <a:gd name="T7" fmla="*/ 7 h 7"/>
                <a:gd name="T8" fmla="*/ 4 w 6"/>
                <a:gd name="T9" fmla="*/ 7 h 7"/>
                <a:gd name="T10" fmla="*/ 4 w 6"/>
                <a:gd name="T11" fmla="*/ 7 h 7"/>
                <a:gd name="T12" fmla="*/ 5 w 6"/>
                <a:gd name="T13" fmla="*/ 6 h 7"/>
                <a:gd name="T14" fmla="*/ 6 w 6"/>
                <a:gd name="T15" fmla="*/ 6 h 7"/>
                <a:gd name="T16" fmla="*/ 6 w 6"/>
                <a:gd name="T17" fmla="*/ 5 h 7"/>
                <a:gd name="T18" fmla="*/ 6 w 6"/>
                <a:gd name="T19" fmla="*/ 4 h 7"/>
                <a:gd name="T20" fmla="*/ 6 w 6"/>
                <a:gd name="T21" fmla="*/ 1 h 7"/>
                <a:gd name="T22" fmla="*/ 6 w 6"/>
                <a:gd name="T23" fmla="*/ 1 h 7"/>
                <a:gd name="T24" fmla="*/ 5 w 6"/>
                <a:gd name="T25" fmla="*/ 1 h 7"/>
                <a:gd name="T26" fmla="*/ 3 w 6"/>
                <a:gd name="T27" fmla="*/ 0 h 7"/>
                <a:gd name="T28" fmla="*/ 2 w 6"/>
                <a:gd name="T29" fmla="*/ 0 h 7"/>
                <a:gd name="T30" fmla="*/ 2 w 6"/>
                <a:gd name="T31" fmla="*/ 0 h 7"/>
                <a:gd name="T32" fmla="*/ 2 w 6"/>
                <a:gd name="T33" fmla="*/ 0 h 7"/>
                <a:gd name="T34" fmla="*/ 1 w 6"/>
                <a:gd name="T35" fmla="*/ 1 h 7"/>
                <a:gd name="T36" fmla="*/ 0 w 6"/>
                <a:gd name="T37" fmla="*/ 2 h 7"/>
                <a:gd name="T38" fmla="*/ 0 w 6"/>
                <a:gd name="T39" fmla="*/ 3 h 7"/>
                <a:gd name="T40" fmla="*/ 0 w 6"/>
                <a:gd name="T41" fmla="*/ 3 h 7"/>
                <a:gd name="T42" fmla="*/ 0 w 6"/>
                <a:gd name="T43" fmla="*/ 4 h 7"/>
                <a:gd name="T44" fmla="*/ 0 w 6"/>
                <a:gd name="T45" fmla="*/ 5 h 7"/>
                <a:gd name="T46" fmla="*/ 1 w 6"/>
                <a:gd name="T4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7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3"/>
                    <a:pt x="6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1430338" y="12334561"/>
              <a:ext cx="1709738" cy="1655763"/>
            </a:xfrm>
            <a:custGeom>
              <a:avLst/>
              <a:gdLst>
                <a:gd name="T0" fmla="*/ 362 w 442"/>
                <a:gd name="T1" fmla="*/ 364 h 428"/>
                <a:gd name="T2" fmla="*/ 367 w 442"/>
                <a:gd name="T3" fmla="*/ 347 h 428"/>
                <a:gd name="T4" fmla="*/ 346 w 442"/>
                <a:gd name="T5" fmla="*/ 335 h 428"/>
                <a:gd name="T6" fmla="*/ 361 w 442"/>
                <a:gd name="T7" fmla="*/ 307 h 428"/>
                <a:gd name="T8" fmla="*/ 386 w 442"/>
                <a:gd name="T9" fmla="*/ 266 h 428"/>
                <a:gd name="T10" fmla="*/ 412 w 442"/>
                <a:gd name="T11" fmla="*/ 273 h 428"/>
                <a:gd name="T12" fmla="*/ 424 w 442"/>
                <a:gd name="T13" fmla="*/ 256 h 428"/>
                <a:gd name="T14" fmla="*/ 400 w 442"/>
                <a:gd name="T15" fmla="*/ 254 h 428"/>
                <a:gd name="T16" fmla="*/ 385 w 442"/>
                <a:gd name="T17" fmla="*/ 246 h 428"/>
                <a:gd name="T18" fmla="*/ 383 w 442"/>
                <a:gd name="T19" fmla="*/ 201 h 428"/>
                <a:gd name="T20" fmla="*/ 405 w 442"/>
                <a:gd name="T21" fmla="*/ 222 h 428"/>
                <a:gd name="T22" fmla="*/ 424 w 442"/>
                <a:gd name="T23" fmla="*/ 227 h 428"/>
                <a:gd name="T24" fmla="*/ 439 w 442"/>
                <a:gd name="T25" fmla="*/ 226 h 428"/>
                <a:gd name="T26" fmla="*/ 442 w 442"/>
                <a:gd name="T27" fmla="*/ 207 h 428"/>
                <a:gd name="T28" fmla="*/ 411 w 442"/>
                <a:gd name="T29" fmla="*/ 172 h 428"/>
                <a:gd name="T30" fmla="*/ 396 w 442"/>
                <a:gd name="T31" fmla="*/ 159 h 428"/>
                <a:gd name="T32" fmla="*/ 381 w 442"/>
                <a:gd name="T33" fmla="*/ 148 h 428"/>
                <a:gd name="T34" fmla="*/ 347 w 442"/>
                <a:gd name="T35" fmla="*/ 139 h 428"/>
                <a:gd name="T36" fmla="*/ 332 w 442"/>
                <a:gd name="T37" fmla="*/ 132 h 428"/>
                <a:gd name="T38" fmla="*/ 342 w 442"/>
                <a:gd name="T39" fmla="*/ 117 h 428"/>
                <a:gd name="T40" fmla="*/ 344 w 442"/>
                <a:gd name="T41" fmla="*/ 100 h 428"/>
                <a:gd name="T42" fmla="*/ 339 w 442"/>
                <a:gd name="T43" fmla="*/ 100 h 428"/>
                <a:gd name="T44" fmla="*/ 330 w 442"/>
                <a:gd name="T45" fmla="*/ 111 h 428"/>
                <a:gd name="T46" fmla="*/ 314 w 442"/>
                <a:gd name="T47" fmla="*/ 107 h 428"/>
                <a:gd name="T48" fmla="*/ 295 w 442"/>
                <a:gd name="T49" fmla="*/ 92 h 428"/>
                <a:gd name="T50" fmla="*/ 292 w 442"/>
                <a:gd name="T51" fmla="*/ 57 h 428"/>
                <a:gd name="T52" fmla="*/ 282 w 442"/>
                <a:gd name="T53" fmla="*/ 52 h 428"/>
                <a:gd name="T54" fmla="*/ 271 w 442"/>
                <a:gd name="T55" fmla="*/ 46 h 428"/>
                <a:gd name="T56" fmla="*/ 257 w 442"/>
                <a:gd name="T57" fmla="*/ 48 h 428"/>
                <a:gd name="T58" fmla="*/ 215 w 442"/>
                <a:gd name="T59" fmla="*/ 48 h 428"/>
                <a:gd name="T60" fmla="*/ 189 w 442"/>
                <a:gd name="T61" fmla="*/ 66 h 428"/>
                <a:gd name="T62" fmla="*/ 177 w 442"/>
                <a:gd name="T63" fmla="*/ 65 h 428"/>
                <a:gd name="T64" fmla="*/ 163 w 442"/>
                <a:gd name="T65" fmla="*/ 70 h 428"/>
                <a:gd name="T66" fmla="*/ 137 w 442"/>
                <a:gd name="T67" fmla="*/ 64 h 428"/>
                <a:gd name="T68" fmla="*/ 118 w 442"/>
                <a:gd name="T69" fmla="*/ 49 h 428"/>
                <a:gd name="T70" fmla="*/ 108 w 442"/>
                <a:gd name="T71" fmla="*/ 47 h 428"/>
                <a:gd name="T72" fmla="*/ 75 w 442"/>
                <a:gd name="T73" fmla="*/ 10 h 428"/>
                <a:gd name="T74" fmla="*/ 53 w 442"/>
                <a:gd name="T75" fmla="*/ 33 h 428"/>
                <a:gd name="T76" fmla="*/ 31 w 442"/>
                <a:gd name="T77" fmla="*/ 55 h 428"/>
                <a:gd name="T78" fmla="*/ 6 w 442"/>
                <a:gd name="T79" fmla="*/ 80 h 428"/>
                <a:gd name="T80" fmla="*/ 12 w 442"/>
                <a:gd name="T81" fmla="*/ 99 h 428"/>
                <a:gd name="T82" fmla="*/ 32 w 442"/>
                <a:gd name="T83" fmla="*/ 116 h 428"/>
                <a:gd name="T84" fmla="*/ 25 w 442"/>
                <a:gd name="T85" fmla="*/ 160 h 428"/>
                <a:gd name="T86" fmla="*/ 39 w 442"/>
                <a:gd name="T87" fmla="*/ 173 h 428"/>
                <a:gd name="T88" fmla="*/ 58 w 442"/>
                <a:gd name="T89" fmla="*/ 202 h 428"/>
                <a:gd name="T90" fmla="*/ 63 w 442"/>
                <a:gd name="T91" fmla="*/ 245 h 428"/>
                <a:gd name="T92" fmla="*/ 89 w 442"/>
                <a:gd name="T93" fmla="*/ 217 h 428"/>
                <a:gd name="T94" fmla="*/ 116 w 442"/>
                <a:gd name="T95" fmla="*/ 217 h 428"/>
                <a:gd name="T96" fmla="*/ 152 w 442"/>
                <a:gd name="T97" fmla="*/ 221 h 428"/>
                <a:gd name="T98" fmla="*/ 164 w 442"/>
                <a:gd name="T99" fmla="*/ 223 h 428"/>
                <a:gd name="T100" fmla="*/ 164 w 442"/>
                <a:gd name="T101" fmla="*/ 239 h 428"/>
                <a:gd name="T102" fmla="*/ 190 w 442"/>
                <a:gd name="T103" fmla="*/ 245 h 428"/>
                <a:gd name="T104" fmla="*/ 208 w 442"/>
                <a:gd name="T105" fmla="*/ 276 h 428"/>
                <a:gd name="T106" fmla="*/ 211 w 442"/>
                <a:gd name="T107" fmla="*/ 328 h 428"/>
                <a:gd name="T108" fmla="*/ 225 w 442"/>
                <a:gd name="T109" fmla="*/ 327 h 428"/>
                <a:gd name="T110" fmla="*/ 261 w 442"/>
                <a:gd name="T111" fmla="*/ 348 h 428"/>
                <a:gd name="T112" fmla="*/ 283 w 442"/>
                <a:gd name="T113" fmla="*/ 368 h 428"/>
                <a:gd name="T114" fmla="*/ 305 w 442"/>
                <a:gd name="T115" fmla="*/ 394 h 428"/>
                <a:gd name="T116" fmla="*/ 330 w 442"/>
                <a:gd name="T117" fmla="*/ 406 h 428"/>
                <a:gd name="T118" fmla="*/ 373 w 442"/>
                <a:gd name="T119" fmla="*/ 402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2" h="428">
                  <a:moveTo>
                    <a:pt x="370" y="398"/>
                  </a:moveTo>
                  <a:cubicBezTo>
                    <a:pt x="370" y="392"/>
                    <a:pt x="369" y="387"/>
                    <a:pt x="368" y="382"/>
                  </a:cubicBezTo>
                  <a:cubicBezTo>
                    <a:pt x="367" y="377"/>
                    <a:pt x="366" y="372"/>
                    <a:pt x="366" y="366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63" y="366"/>
                    <a:pt x="362" y="365"/>
                    <a:pt x="362" y="364"/>
                  </a:cubicBezTo>
                  <a:cubicBezTo>
                    <a:pt x="361" y="362"/>
                    <a:pt x="361" y="362"/>
                    <a:pt x="361" y="362"/>
                  </a:cubicBezTo>
                  <a:cubicBezTo>
                    <a:pt x="361" y="362"/>
                    <a:pt x="361" y="361"/>
                    <a:pt x="361" y="360"/>
                  </a:cubicBezTo>
                  <a:cubicBezTo>
                    <a:pt x="361" y="358"/>
                    <a:pt x="364" y="357"/>
                    <a:pt x="366" y="356"/>
                  </a:cubicBezTo>
                  <a:cubicBezTo>
                    <a:pt x="368" y="355"/>
                    <a:pt x="371" y="354"/>
                    <a:pt x="371" y="353"/>
                  </a:cubicBezTo>
                  <a:cubicBezTo>
                    <a:pt x="372" y="351"/>
                    <a:pt x="369" y="349"/>
                    <a:pt x="367" y="347"/>
                  </a:cubicBezTo>
                  <a:cubicBezTo>
                    <a:pt x="366" y="346"/>
                    <a:pt x="365" y="344"/>
                    <a:pt x="364" y="343"/>
                  </a:cubicBezTo>
                  <a:cubicBezTo>
                    <a:pt x="362" y="340"/>
                    <a:pt x="361" y="340"/>
                    <a:pt x="360" y="340"/>
                  </a:cubicBezTo>
                  <a:cubicBezTo>
                    <a:pt x="359" y="340"/>
                    <a:pt x="357" y="340"/>
                    <a:pt x="356" y="341"/>
                  </a:cubicBezTo>
                  <a:cubicBezTo>
                    <a:pt x="354" y="341"/>
                    <a:pt x="353" y="342"/>
                    <a:pt x="351" y="342"/>
                  </a:cubicBezTo>
                  <a:cubicBezTo>
                    <a:pt x="349" y="342"/>
                    <a:pt x="346" y="341"/>
                    <a:pt x="346" y="335"/>
                  </a:cubicBezTo>
                  <a:cubicBezTo>
                    <a:pt x="346" y="334"/>
                    <a:pt x="346" y="334"/>
                    <a:pt x="346" y="333"/>
                  </a:cubicBezTo>
                  <a:cubicBezTo>
                    <a:pt x="346" y="333"/>
                    <a:pt x="346" y="332"/>
                    <a:pt x="346" y="332"/>
                  </a:cubicBezTo>
                  <a:cubicBezTo>
                    <a:pt x="346" y="332"/>
                    <a:pt x="346" y="332"/>
                    <a:pt x="346" y="332"/>
                  </a:cubicBezTo>
                  <a:cubicBezTo>
                    <a:pt x="348" y="317"/>
                    <a:pt x="353" y="313"/>
                    <a:pt x="357" y="310"/>
                  </a:cubicBezTo>
                  <a:cubicBezTo>
                    <a:pt x="358" y="309"/>
                    <a:pt x="360" y="308"/>
                    <a:pt x="361" y="307"/>
                  </a:cubicBezTo>
                  <a:cubicBezTo>
                    <a:pt x="364" y="303"/>
                    <a:pt x="367" y="298"/>
                    <a:pt x="370" y="294"/>
                  </a:cubicBezTo>
                  <a:cubicBezTo>
                    <a:pt x="374" y="289"/>
                    <a:pt x="377" y="284"/>
                    <a:pt x="380" y="281"/>
                  </a:cubicBezTo>
                  <a:cubicBezTo>
                    <a:pt x="382" y="277"/>
                    <a:pt x="382" y="275"/>
                    <a:pt x="382" y="273"/>
                  </a:cubicBezTo>
                  <a:cubicBezTo>
                    <a:pt x="383" y="271"/>
                    <a:pt x="383" y="269"/>
                    <a:pt x="385" y="267"/>
                  </a:cubicBezTo>
                  <a:cubicBezTo>
                    <a:pt x="385" y="267"/>
                    <a:pt x="386" y="267"/>
                    <a:pt x="386" y="266"/>
                  </a:cubicBezTo>
                  <a:cubicBezTo>
                    <a:pt x="391" y="265"/>
                    <a:pt x="394" y="266"/>
                    <a:pt x="398" y="267"/>
                  </a:cubicBezTo>
                  <a:cubicBezTo>
                    <a:pt x="400" y="268"/>
                    <a:pt x="402" y="268"/>
                    <a:pt x="403" y="269"/>
                  </a:cubicBezTo>
                  <a:cubicBezTo>
                    <a:pt x="404" y="269"/>
                    <a:pt x="404" y="269"/>
                    <a:pt x="404" y="269"/>
                  </a:cubicBezTo>
                  <a:cubicBezTo>
                    <a:pt x="406" y="269"/>
                    <a:pt x="407" y="270"/>
                    <a:pt x="409" y="271"/>
                  </a:cubicBezTo>
                  <a:cubicBezTo>
                    <a:pt x="410" y="272"/>
                    <a:pt x="411" y="273"/>
                    <a:pt x="412" y="273"/>
                  </a:cubicBezTo>
                  <a:cubicBezTo>
                    <a:pt x="412" y="272"/>
                    <a:pt x="412" y="271"/>
                    <a:pt x="412" y="271"/>
                  </a:cubicBezTo>
                  <a:cubicBezTo>
                    <a:pt x="412" y="269"/>
                    <a:pt x="413" y="266"/>
                    <a:pt x="414" y="264"/>
                  </a:cubicBezTo>
                  <a:cubicBezTo>
                    <a:pt x="416" y="262"/>
                    <a:pt x="418" y="261"/>
                    <a:pt x="421" y="261"/>
                  </a:cubicBezTo>
                  <a:cubicBezTo>
                    <a:pt x="422" y="260"/>
                    <a:pt x="424" y="260"/>
                    <a:pt x="425" y="259"/>
                  </a:cubicBezTo>
                  <a:cubicBezTo>
                    <a:pt x="425" y="259"/>
                    <a:pt x="425" y="258"/>
                    <a:pt x="424" y="256"/>
                  </a:cubicBezTo>
                  <a:cubicBezTo>
                    <a:pt x="421" y="255"/>
                    <a:pt x="420" y="255"/>
                    <a:pt x="418" y="257"/>
                  </a:cubicBezTo>
                  <a:cubicBezTo>
                    <a:pt x="416" y="258"/>
                    <a:pt x="414" y="259"/>
                    <a:pt x="411" y="259"/>
                  </a:cubicBezTo>
                  <a:cubicBezTo>
                    <a:pt x="407" y="259"/>
                    <a:pt x="405" y="257"/>
                    <a:pt x="403" y="256"/>
                  </a:cubicBezTo>
                  <a:cubicBezTo>
                    <a:pt x="402" y="255"/>
                    <a:pt x="401" y="254"/>
                    <a:pt x="401" y="254"/>
                  </a:cubicBezTo>
                  <a:cubicBezTo>
                    <a:pt x="400" y="254"/>
                    <a:pt x="400" y="254"/>
                    <a:pt x="400" y="254"/>
                  </a:cubicBezTo>
                  <a:cubicBezTo>
                    <a:pt x="400" y="254"/>
                    <a:pt x="399" y="254"/>
                    <a:pt x="399" y="255"/>
                  </a:cubicBezTo>
                  <a:cubicBezTo>
                    <a:pt x="397" y="255"/>
                    <a:pt x="395" y="256"/>
                    <a:pt x="392" y="255"/>
                  </a:cubicBezTo>
                  <a:cubicBezTo>
                    <a:pt x="388" y="253"/>
                    <a:pt x="388" y="250"/>
                    <a:pt x="387" y="247"/>
                  </a:cubicBezTo>
                  <a:cubicBezTo>
                    <a:pt x="387" y="246"/>
                    <a:pt x="387" y="245"/>
                    <a:pt x="386" y="245"/>
                  </a:cubicBezTo>
                  <a:cubicBezTo>
                    <a:pt x="386" y="245"/>
                    <a:pt x="385" y="245"/>
                    <a:pt x="385" y="246"/>
                  </a:cubicBezTo>
                  <a:cubicBezTo>
                    <a:pt x="383" y="246"/>
                    <a:pt x="382" y="248"/>
                    <a:pt x="379" y="248"/>
                  </a:cubicBezTo>
                  <a:cubicBezTo>
                    <a:pt x="378" y="248"/>
                    <a:pt x="376" y="247"/>
                    <a:pt x="375" y="246"/>
                  </a:cubicBezTo>
                  <a:cubicBezTo>
                    <a:pt x="375" y="246"/>
                    <a:pt x="374" y="246"/>
                    <a:pt x="374" y="246"/>
                  </a:cubicBezTo>
                  <a:cubicBezTo>
                    <a:pt x="368" y="240"/>
                    <a:pt x="366" y="232"/>
                    <a:pt x="369" y="222"/>
                  </a:cubicBezTo>
                  <a:cubicBezTo>
                    <a:pt x="373" y="212"/>
                    <a:pt x="377" y="203"/>
                    <a:pt x="383" y="201"/>
                  </a:cubicBezTo>
                  <a:cubicBezTo>
                    <a:pt x="384" y="200"/>
                    <a:pt x="386" y="200"/>
                    <a:pt x="387" y="200"/>
                  </a:cubicBezTo>
                  <a:cubicBezTo>
                    <a:pt x="393" y="200"/>
                    <a:pt x="399" y="204"/>
                    <a:pt x="403" y="211"/>
                  </a:cubicBezTo>
                  <a:cubicBezTo>
                    <a:pt x="405" y="216"/>
                    <a:pt x="401" y="220"/>
                    <a:pt x="399" y="222"/>
                  </a:cubicBezTo>
                  <a:cubicBezTo>
                    <a:pt x="400" y="222"/>
                    <a:pt x="401" y="222"/>
                    <a:pt x="403" y="222"/>
                  </a:cubicBezTo>
                  <a:cubicBezTo>
                    <a:pt x="405" y="222"/>
                    <a:pt x="405" y="222"/>
                    <a:pt x="405" y="222"/>
                  </a:cubicBezTo>
                  <a:cubicBezTo>
                    <a:pt x="416" y="222"/>
                    <a:pt x="419" y="225"/>
                    <a:pt x="420" y="229"/>
                  </a:cubicBezTo>
                  <a:cubicBezTo>
                    <a:pt x="421" y="230"/>
                    <a:pt x="421" y="230"/>
                    <a:pt x="421" y="230"/>
                  </a:cubicBezTo>
                  <a:cubicBezTo>
                    <a:pt x="421" y="230"/>
                    <a:pt x="422" y="229"/>
                    <a:pt x="422" y="229"/>
                  </a:cubicBezTo>
                  <a:cubicBezTo>
                    <a:pt x="422" y="228"/>
                    <a:pt x="423" y="228"/>
                    <a:pt x="423" y="227"/>
                  </a:cubicBezTo>
                  <a:cubicBezTo>
                    <a:pt x="423" y="227"/>
                    <a:pt x="423" y="227"/>
                    <a:pt x="424" y="227"/>
                  </a:cubicBezTo>
                  <a:cubicBezTo>
                    <a:pt x="425" y="225"/>
                    <a:pt x="427" y="225"/>
                    <a:pt x="428" y="225"/>
                  </a:cubicBezTo>
                  <a:cubicBezTo>
                    <a:pt x="430" y="225"/>
                    <a:pt x="432" y="226"/>
                    <a:pt x="434" y="227"/>
                  </a:cubicBezTo>
                  <a:cubicBezTo>
                    <a:pt x="435" y="227"/>
                    <a:pt x="436" y="228"/>
                    <a:pt x="436" y="228"/>
                  </a:cubicBezTo>
                  <a:cubicBezTo>
                    <a:pt x="437" y="228"/>
                    <a:pt x="438" y="227"/>
                    <a:pt x="438" y="226"/>
                  </a:cubicBezTo>
                  <a:cubicBezTo>
                    <a:pt x="439" y="226"/>
                    <a:pt x="439" y="226"/>
                    <a:pt x="439" y="226"/>
                  </a:cubicBezTo>
                  <a:cubicBezTo>
                    <a:pt x="439" y="225"/>
                    <a:pt x="438" y="225"/>
                    <a:pt x="437" y="224"/>
                  </a:cubicBezTo>
                  <a:cubicBezTo>
                    <a:pt x="435" y="223"/>
                    <a:pt x="431" y="220"/>
                    <a:pt x="433" y="216"/>
                  </a:cubicBezTo>
                  <a:cubicBezTo>
                    <a:pt x="434" y="210"/>
                    <a:pt x="438" y="210"/>
                    <a:pt x="440" y="210"/>
                  </a:cubicBezTo>
                  <a:cubicBezTo>
                    <a:pt x="441" y="210"/>
                    <a:pt x="442" y="210"/>
                    <a:pt x="442" y="209"/>
                  </a:cubicBezTo>
                  <a:cubicBezTo>
                    <a:pt x="442" y="209"/>
                    <a:pt x="442" y="208"/>
                    <a:pt x="442" y="207"/>
                  </a:cubicBezTo>
                  <a:cubicBezTo>
                    <a:pt x="442" y="206"/>
                    <a:pt x="441" y="205"/>
                    <a:pt x="441" y="204"/>
                  </a:cubicBezTo>
                  <a:cubicBezTo>
                    <a:pt x="438" y="201"/>
                    <a:pt x="435" y="198"/>
                    <a:pt x="432" y="195"/>
                  </a:cubicBezTo>
                  <a:cubicBezTo>
                    <a:pt x="429" y="193"/>
                    <a:pt x="427" y="190"/>
                    <a:pt x="425" y="189"/>
                  </a:cubicBezTo>
                  <a:cubicBezTo>
                    <a:pt x="425" y="188"/>
                    <a:pt x="424" y="188"/>
                    <a:pt x="423" y="187"/>
                  </a:cubicBezTo>
                  <a:cubicBezTo>
                    <a:pt x="418" y="186"/>
                    <a:pt x="414" y="183"/>
                    <a:pt x="411" y="172"/>
                  </a:cubicBezTo>
                  <a:cubicBezTo>
                    <a:pt x="408" y="173"/>
                    <a:pt x="405" y="172"/>
                    <a:pt x="403" y="171"/>
                  </a:cubicBezTo>
                  <a:cubicBezTo>
                    <a:pt x="402" y="171"/>
                    <a:pt x="402" y="170"/>
                    <a:pt x="402" y="170"/>
                  </a:cubicBezTo>
                  <a:cubicBezTo>
                    <a:pt x="400" y="168"/>
                    <a:pt x="400" y="166"/>
                    <a:pt x="399" y="164"/>
                  </a:cubicBezTo>
                  <a:cubicBezTo>
                    <a:pt x="399" y="162"/>
                    <a:pt x="399" y="161"/>
                    <a:pt x="398" y="160"/>
                  </a:cubicBezTo>
                  <a:cubicBezTo>
                    <a:pt x="398" y="159"/>
                    <a:pt x="397" y="159"/>
                    <a:pt x="396" y="159"/>
                  </a:cubicBezTo>
                  <a:cubicBezTo>
                    <a:pt x="394" y="158"/>
                    <a:pt x="392" y="158"/>
                    <a:pt x="391" y="156"/>
                  </a:cubicBezTo>
                  <a:cubicBezTo>
                    <a:pt x="390" y="155"/>
                    <a:pt x="389" y="153"/>
                    <a:pt x="389" y="152"/>
                  </a:cubicBezTo>
                  <a:cubicBezTo>
                    <a:pt x="388" y="151"/>
                    <a:pt x="388" y="150"/>
                    <a:pt x="388" y="149"/>
                  </a:cubicBezTo>
                  <a:cubicBezTo>
                    <a:pt x="386" y="148"/>
                    <a:pt x="385" y="148"/>
                    <a:pt x="383" y="148"/>
                  </a:cubicBezTo>
                  <a:cubicBezTo>
                    <a:pt x="383" y="148"/>
                    <a:pt x="382" y="148"/>
                    <a:pt x="381" y="148"/>
                  </a:cubicBezTo>
                  <a:cubicBezTo>
                    <a:pt x="379" y="148"/>
                    <a:pt x="377" y="148"/>
                    <a:pt x="374" y="146"/>
                  </a:cubicBezTo>
                  <a:cubicBezTo>
                    <a:pt x="369" y="143"/>
                    <a:pt x="368" y="138"/>
                    <a:pt x="367" y="135"/>
                  </a:cubicBezTo>
                  <a:cubicBezTo>
                    <a:pt x="367" y="133"/>
                    <a:pt x="366" y="131"/>
                    <a:pt x="364" y="130"/>
                  </a:cubicBezTo>
                  <a:cubicBezTo>
                    <a:pt x="363" y="131"/>
                    <a:pt x="361" y="134"/>
                    <a:pt x="356" y="134"/>
                  </a:cubicBezTo>
                  <a:cubicBezTo>
                    <a:pt x="354" y="138"/>
                    <a:pt x="351" y="139"/>
                    <a:pt x="347" y="139"/>
                  </a:cubicBezTo>
                  <a:cubicBezTo>
                    <a:pt x="345" y="139"/>
                    <a:pt x="343" y="139"/>
                    <a:pt x="341" y="138"/>
                  </a:cubicBezTo>
                  <a:cubicBezTo>
                    <a:pt x="340" y="138"/>
                    <a:pt x="340" y="138"/>
                    <a:pt x="340" y="138"/>
                  </a:cubicBezTo>
                  <a:cubicBezTo>
                    <a:pt x="339" y="138"/>
                    <a:pt x="338" y="137"/>
                    <a:pt x="338" y="136"/>
                  </a:cubicBezTo>
                  <a:cubicBezTo>
                    <a:pt x="338" y="135"/>
                    <a:pt x="338" y="135"/>
                    <a:pt x="338" y="135"/>
                  </a:cubicBezTo>
                  <a:cubicBezTo>
                    <a:pt x="338" y="135"/>
                    <a:pt x="337" y="134"/>
                    <a:pt x="332" y="132"/>
                  </a:cubicBezTo>
                  <a:cubicBezTo>
                    <a:pt x="331" y="132"/>
                    <a:pt x="331" y="131"/>
                    <a:pt x="330" y="131"/>
                  </a:cubicBezTo>
                  <a:cubicBezTo>
                    <a:pt x="328" y="129"/>
                    <a:pt x="328" y="127"/>
                    <a:pt x="328" y="126"/>
                  </a:cubicBezTo>
                  <a:cubicBezTo>
                    <a:pt x="329" y="123"/>
                    <a:pt x="331" y="122"/>
                    <a:pt x="334" y="120"/>
                  </a:cubicBezTo>
                  <a:cubicBezTo>
                    <a:pt x="336" y="119"/>
                    <a:pt x="337" y="119"/>
                    <a:pt x="339" y="119"/>
                  </a:cubicBezTo>
                  <a:cubicBezTo>
                    <a:pt x="342" y="119"/>
                    <a:pt x="342" y="119"/>
                    <a:pt x="342" y="117"/>
                  </a:cubicBezTo>
                  <a:cubicBezTo>
                    <a:pt x="342" y="116"/>
                    <a:pt x="342" y="116"/>
                    <a:pt x="342" y="116"/>
                  </a:cubicBezTo>
                  <a:cubicBezTo>
                    <a:pt x="342" y="116"/>
                    <a:pt x="342" y="116"/>
                    <a:pt x="341" y="116"/>
                  </a:cubicBezTo>
                  <a:cubicBezTo>
                    <a:pt x="339" y="115"/>
                    <a:pt x="334" y="115"/>
                    <a:pt x="335" y="108"/>
                  </a:cubicBezTo>
                  <a:cubicBezTo>
                    <a:pt x="335" y="108"/>
                    <a:pt x="335" y="107"/>
                    <a:pt x="335" y="107"/>
                  </a:cubicBezTo>
                  <a:cubicBezTo>
                    <a:pt x="337" y="104"/>
                    <a:pt x="340" y="102"/>
                    <a:pt x="344" y="100"/>
                  </a:cubicBezTo>
                  <a:cubicBezTo>
                    <a:pt x="345" y="100"/>
                    <a:pt x="348" y="99"/>
                    <a:pt x="348" y="98"/>
                  </a:cubicBezTo>
                  <a:cubicBezTo>
                    <a:pt x="348" y="98"/>
                    <a:pt x="348" y="98"/>
                    <a:pt x="347" y="97"/>
                  </a:cubicBezTo>
                  <a:cubicBezTo>
                    <a:pt x="347" y="96"/>
                    <a:pt x="346" y="95"/>
                    <a:pt x="345" y="95"/>
                  </a:cubicBezTo>
                  <a:cubicBezTo>
                    <a:pt x="343" y="95"/>
                    <a:pt x="342" y="97"/>
                    <a:pt x="340" y="99"/>
                  </a:cubicBezTo>
                  <a:cubicBezTo>
                    <a:pt x="340" y="99"/>
                    <a:pt x="339" y="100"/>
                    <a:pt x="339" y="100"/>
                  </a:cubicBezTo>
                  <a:cubicBezTo>
                    <a:pt x="339" y="100"/>
                    <a:pt x="339" y="100"/>
                    <a:pt x="338" y="100"/>
                  </a:cubicBezTo>
                  <a:cubicBezTo>
                    <a:pt x="336" y="102"/>
                    <a:pt x="334" y="102"/>
                    <a:pt x="332" y="102"/>
                  </a:cubicBezTo>
                  <a:cubicBezTo>
                    <a:pt x="331" y="102"/>
                    <a:pt x="331" y="102"/>
                    <a:pt x="330" y="102"/>
                  </a:cubicBezTo>
                  <a:cubicBezTo>
                    <a:pt x="330" y="103"/>
                    <a:pt x="330" y="103"/>
                    <a:pt x="330" y="103"/>
                  </a:cubicBezTo>
                  <a:cubicBezTo>
                    <a:pt x="331" y="106"/>
                    <a:pt x="332" y="109"/>
                    <a:pt x="330" y="111"/>
                  </a:cubicBezTo>
                  <a:cubicBezTo>
                    <a:pt x="328" y="114"/>
                    <a:pt x="326" y="117"/>
                    <a:pt x="323" y="117"/>
                  </a:cubicBezTo>
                  <a:cubicBezTo>
                    <a:pt x="322" y="117"/>
                    <a:pt x="320" y="116"/>
                    <a:pt x="319" y="115"/>
                  </a:cubicBezTo>
                  <a:cubicBezTo>
                    <a:pt x="316" y="113"/>
                    <a:pt x="317" y="110"/>
                    <a:pt x="317" y="108"/>
                  </a:cubicBezTo>
                  <a:cubicBezTo>
                    <a:pt x="317" y="107"/>
                    <a:pt x="317" y="107"/>
                    <a:pt x="317" y="106"/>
                  </a:cubicBezTo>
                  <a:cubicBezTo>
                    <a:pt x="317" y="106"/>
                    <a:pt x="315" y="107"/>
                    <a:pt x="314" y="107"/>
                  </a:cubicBezTo>
                  <a:cubicBezTo>
                    <a:pt x="312" y="108"/>
                    <a:pt x="308" y="109"/>
                    <a:pt x="305" y="108"/>
                  </a:cubicBezTo>
                  <a:cubicBezTo>
                    <a:pt x="302" y="106"/>
                    <a:pt x="302" y="103"/>
                    <a:pt x="301" y="101"/>
                  </a:cubicBezTo>
                  <a:cubicBezTo>
                    <a:pt x="301" y="98"/>
                    <a:pt x="301" y="97"/>
                    <a:pt x="298" y="96"/>
                  </a:cubicBezTo>
                  <a:cubicBezTo>
                    <a:pt x="297" y="95"/>
                    <a:pt x="297" y="95"/>
                    <a:pt x="297" y="95"/>
                  </a:cubicBezTo>
                  <a:cubicBezTo>
                    <a:pt x="296" y="95"/>
                    <a:pt x="295" y="93"/>
                    <a:pt x="295" y="92"/>
                  </a:cubicBezTo>
                  <a:cubicBezTo>
                    <a:pt x="295" y="91"/>
                    <a:pt x="295" y="91"/>
                    <a:pt x="295" y="91"/>
                  </a:cubicBezTo>
                  <a:cubicBezTo>
                    <a:pt x="295" y="90"/>
                    <a:pt x="296" y="89"/>
                    <a:pt x="296" y="88"/>
                  </a:cubicBezTo>
                  <a:cubicBezTo>
                    <a:pt x="294" y="87"/>
                    <a:pt x="292" y="85"/>
                    <a:pt x="292" y="83"/>
                  </a:cubicBezTo>
                  <a:cubicBezTo>
                    <a:pt x="290" y="80"/>
                    <a:pt x="290" y="77"/>
                    <a:pt x="292" y="73"/>
                  </a:cubicBezTo>
                  <a:cubicBezTo>
                    <a:pt x="289" y="64"/>
                    <a:pt x="290" y="60"/>
                    <a:pt x="292" y="57"/>
                  </a:cubicBezTo>
                  <a:cubicBezTo>
                    <a:pt x="293" y="56"/>
                    <a:pt x="293" y="56"/>
                    <a:pt x="293" y="55"/>
                  </a:cubicBezTo>
                  <a:cubicBezTo>
                    <a:pt x="293" y="54"/>
                    <a:pt x="292" y="53"/>
                    <a:pt x="292" y="52"/>
                  </a:cubicBezTo>
                  <a:cubicBezTo>
                    <a:pt x="291" y="51"/>
                    <a:pt x="291" y="51"/>
                    <a:pt x="291" y="50"/>
                  </a:cubicBezTo>
                  <a:cubicBezTo>
                    <a:pt x="288" y="52"/>
                    <a:pt x="286" y="53"/>
                    <a:pt x="282" y="52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1" y="52"/>
                    <a:pt x="280" y="52"/>
                    <a:pt x="279" y="51"/>
                  </a:cubicBezTo>
                  <a:cubicBezTo>
                    <a:pt x="279" y="51"/>
                    <a:pt x="279" y="51"/>
                    <a:pt x="279" y="51"/>
                  </a:cubicBezTo>
                  <a:cubicBezTo>
                    <a:pt x="278" y="49"/>
                    <a:pt x="278" y="47"/>
                    <a:pt x="278" y="46"/>
                  </a:cubicBezTo>
                  <a:cubicBezTo>
                    <a:pt x="278" y="46"/>
                    <a:pt x="278" y="46"/>
                    <a:pt x="277" y="46"/>
                  </a:cubicBezTo>
                  <a:cubicBezTo>
                    <a:pt x="275" y="47"/>
                    <a:pt x="273" y="47"/>
                    <a:pt x="271" y="46"/>
                  </a:cubicBezTo>
                  <a:cubicBezTo>
                    <a:pt x="271" y="46"/>
                    <a:pt x="271" y="46"/>
                    <a:pt x="271" y="46"/>
                  </a:cubicBezTo>
                  <a:cubicBezTo>
                    <a:pt x="269" y="45"/>
                    <a:pt x="268" y="43"/>
                    <a:pt x="268" y="42"/>
                  </a:cubicBezTo>
                  <a:cubicBezTo>
                    <a:pt x="264" y="42"/>
                    <a:pt x="263" y="44"/>
                    <a:pt x="261" y="45"/>
                  </a:cubicBezTo>
                  <a:cubicBezTo>
                    <a:pt x="261" y="46"/>
                    <a:pt x="260" y="47"/>
                    <a:pt x="259" y="47"/>
                  </a:cubicBezTo>
                  <a:cubicBezTo>
                    <a:pt x="259" y="48"/>
                    <a:pt x="258" y="48"/>
                    <a:pt x="257" y="48"/>
                  </a:cubicBezTo>
                  <a:cubicBezTo>
                    <a:pt x="256" y="48"/>
                    <a:pt x="256" y="48"/>
                    <a:pt x="256" y="48"/>
                  </a:cubicBezTo>
                  <a:cubicBezTo>
                    <a:pt x="250" y="48"/>
                    <a:pt x="244" y="47"/>
                    <a:pt x="239" y="46"/>
                  </a:cubicBezTo>
                  <a:cubicBezTo>
                    <a:pt x="236" y="46"/>
                    <a:pt x="234" y="45"/>
                    <a:pt x="231" y="45"/>
                  </a:cubicBezTo>
                  <a:cubicBezTo>
                    <a:pt x="231" y="45"/>
                    <a:pt x="230" y="45"/>
                    <a:pt x="229" y="45"/>
                  </a:cubicBezTo>
                  <a:cubicBezTo>
                    <a:pt x="222" y="45"/>
                    <a:pt x="217" y="46"/>
                    <a:pt x="215" y="48"/>
                  </a:cubicBezTo>
                  <a:cubicBezTo>
                    <a:pt x="217" y="49"/>
                    <a:pt x="220" y="52"/>
                    <a:pt x="218" y="57"/>
                  </a:cubicBezTo>
                  <a:cubicBezTo>
                    <a:pt x="213" y="67"/>
                    <a:pt x="203" y="70"/>
                    <a:pt x="198" y="72"/>
                  </a:cubicBezTo>
                  <a:cubicBezTo>
                    <a:pt x="197" y="72"/>
                    <a:pt x="196" y="72"/>
                    <a:pt x="195" y="72"/>
                  </a:cubicBezTo>
                  <a:cubicBezTo>
                    <a:pt x="191" y="72"/>
                    <a:pt x="190" y="69"/>
                    <a:pt x="189" y="67"/>
                  </a:cubicBezTo>
                  <a:cubicBezTo>
                    <a:pt x="189" y="67"/>
                    <a:pt x="189" y="66"/>
                    <a:pt x="189" y="66"/>
                  </a:cubicBezTo>
                  <a:cubicBezTo>
                    <a:pt x="187" y="65"/>
                    <a:pt x="186" y="66"/>
                    <a:pt x="184" y="67"/>
                  </a:cubicBezTo>
                  <a:cubicBezTo>
                    <a:pt x="183" y="69"/>
                    <a:pt x="183" y="69"/>
                    <a:pt x="183" y="69"/>
                  </a:cubicBezTo>
                  <a:cubicBezTo>
                    <a:pt x="182" y="70"/>
                    <a:pt x="181" y="71"/>
                    <a:pt x="180" y="70"/>
                  </a:cubicBezTo>
                  <a:cubicBezTo>
                    <a:pt x="178" y="70"/>
                    <a:pt x="178" y="69"/>
                    <a:pt x="177" y="68"/>
                  </a:cubicBezTo>
                  <a:cubicBezTo>
                    <a:pt x="177" y="65"/>
                    <a:pt x="177" y="65"/>
                    <a:pt x="177" y="65"/>
                  </a:cubicBezTo>
                  <a:cubicBezTo>
                    <a:pt x="177" y="62"/>
                    <a:pt x="176" y="60"/>
                    <a:pt x="175" y="59"/>
                  </a:cubicBezTo>
                  <a:cubicBezTo>
                    <a:pt x="170" y="58"/>
                    <a:pt x="169" y="61"/>
                    <a:pt x="166" y="65"/>
                  </a:cubicBezTo>
                  <a:cubicBezTo>
                    <a:pt x="166" y="66"/>
                    <a:pt x="165" y="67"/>
                    <a:pt x="165" y="68"/>
                  </a:cubicBezTo>
                  <a:cubicBezTo>
                    <a:pt x="165" y="68"/>
                    <a:pt x="165" y="69"/>
                    <a:pt x="165" y="69"/>
                  </a:cubicBezTo>
                  <a:cubicBezTo>
                    <a:pt x="164" y="69"/>
                    <a:pt x="164" y="70"/>
                    <a:pt x="163" y="70"/>
                  </a:cubicBezTo>
                  <a:cubicBezTo>
                    <a:pt x="162" y="70"/>
                    <a:pt x="160" y="71"/>
                    <a:pt x="159" y="71"/>
                  </a:cubicBezTo>
                  <a:cubicBezTo>
                    <a:pt x="155" y="71"/>
                    <a:pt x="150" y="69"/>
                    <a:pt x="144" y="68"/>
                  </a:cubicBezTo>
                  <a:cubicBezTo>
                    <a:pt x="143" y="67"/>
                    <a:pt x="142" y="67"/>
                    <a:pt x="140" y="66"/>
                  </a:cubicBezTo>
                  <a:cubicBezTo>
                    <a:pt x="140" y="66"/>
                    <a:pt x="139" y="66"/>
                    <a:pt x="139" y="65"/>
                  </a:cubicBezTo>
                  <a:cubicBezTo>
                    <a:pt x="138" y="65"/>
                    <a:pt x="137" y="64"/>
                    <a:pt x="137" y="64"/>
                  </a:cubicBezTo>
                  <a:cubicBezTo>
                    <a:pt x="134" y="62"/>
                    <a:pt x="133" y="62"/>
                    <a:pt x="131" y="62"/>
                  </a:cubicBezTo>
                  <a:cubicBezTo>
                    <a:pt x="130" y="62"/>
                    <a:pt x="130" y="62"/>
                    <a:pt x="130" y="62"/>
                  </a:cubicBezTo>
                  <a:cubicBezTo>
                    <a:pt x="128" y="62"/>
                    <a:pt x="126" y="62"/>
                    <a:pt x="123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18" y="57"/>
                    <a:pt x="118" y="52"/>
                    <a:pt x="118" y="49"/>
                  </a:cubicBezTo>
                  <a:cubicBezTo>
                    <a:pt x="118" y="46"/>
                    <a:pt x="118" y="45"/>
                    <a:pt x="117" y="45"/>
                  </a:cubicBezTo>
                  <a:cubicBezTo>
                    <a:pt x="117" y="44"/>
                    <a:pt x="116" y="44"/>
                    <a:pt x="116" y="44"/>
                  </a:cubicBezTo>
                  <a:cubicBezTo>
                    <a:pt x="115" y="44"/>
                    <a:pt x="115" y="44"/>
                    <a:pt x="114" y="45"/>
                  </a:cubicBezTo>
                  <a:cubicBezTo>
                    <a:pt x="113" y="46"/>
                    <a:pt x="112" y="48"/>
                    <a:pt x="109" y="48"/>
                  </a:cubicBezTo>
                  <a:cubicBezTo>
                    <a:pt x="109" y="48"/>
                    <a:pt x="108" y="48"/>
                    <a:pt x="108" y="47"/>
                  </a:cubicBezTo>
                  <a:cubicBezTo>
                    <a:pt x="98" y="44"/>
                    <a:pt x="96" y="36"/>
                    <a:pt x="95" y="30"/>
                  </a:cubicBezTo>
                  <a:cubicBezTo>
                    <a:pt x="95" y="27"/>
                    <a:pt x="94" y="24"/>
                    <a:pt x="92" y="22"/>
                  </a:cubicBezTo>
                  <a:cubicBezTo>
                    <a:pt x="90" y="19"/>
                    <a:pt x="87" y="18"/>
                    <a:pt x="84" y="16"/>
                  </a:cubicBezTo>
                  <a:cubicBezTo>
                    <a:pt x="81" y="15"/>
                    <a:pt x="78" y="13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3" y="6"/>
                    <a:pt x="70" y="3"/>
                    <a:pt x="65" y="0"/>
                  </a:cubicBezTo>
                  <a:cubicBezTo>
                    <a:pt x="61" y="1"/>
                    <a:pt x="61" y="4"/>
                    <a:pt x="62" y="12"/>
                  </a:cubicBezTo>
                  <a:cubicBezTo>
                    <a:pt x="62" y="15"/>
                    <a:pt x="62" y="19"/>
                    <a:pt x="62" y="23"/>
                  </a:cubicBezTo>
                  <a:cubicBezTo>
                    <a:pt x="61" y="26"/>
                    <a:pt x="58" y="26"/>
                    <a:pt x="57" y="27"/>
                  </a:cubicBezTo>
                  <a:cubicBezTo>
                    <a:pt x="55" y="27"/>
                    <a:pt x="54" y="27"/>
                    <a:pt x="53" y="33"/>
                  </a:cubicBezTo>
                  <a:cubicBezTo>
                    <a:pt x="55" y="44"/>
                    <a:pt x="54" y="50"/>
                    <a:pt x="50" y="5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6" y="55"/>
                    <a:pt x="42" y="55"/>
                    <a:pt x="38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4" y="55"/>
                    <a:pt x="32" y="55"/>
                    <a:pt x="31" y="55"/>
                  </a:cubicBezTo>
                  <a:cubicBezTo>
                    <a:pt x="30" y="55"/>
                    <a:pt x="30" y="55"/>
                    <a:pt x="30" y="56"/>
                  </a:cubicBezTo>
                  <a:cubicBezTo>
                    <a:pt x="29" y="57"/>
                    <a:pt x="28" y="59"/>
                    <a:pt x="27" y="60"/>
                  </a:cubicBezTo>
                  <a:cubicBezTo>
                    <a:pt x="22" y="62"/>
                    <a:pt x="16" y="65"/>
                    <a:pt x="7" y="68"/>
                  </a:cubicBezTo>
                  <a:cubicBezTo>
                    <a:pt x="7" y="71"/>
                    <a:pt x="7" y="75"/>
                    <a:pt x="6" y="79"/>
                  </a:cubicBezTo>
                  <a:cubicBezTo>
                    <a:pt x="6" y="79"/>
                    <a:pt x="6" y="80"/>
                    <a:pt x="6" y="80"/>
                  </a:cubicBezTo>
                  <a:cubicBezTo>
                    <a:pt x="4" y="82"/>
                    <a:pt x="2" y="84"/>
                    <a:pt x="0" y="85"/>
                  </a:cubicBezTo>
                  <a:cubicBezTo>
                    <a:pt x="5" y="90"/>
                    <a:pt x="5" y="95"/>
                    <a:pt x="5" y="99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5" y="101"/>
                    <a:pt x="5" y="101"/>
                    <a:pt x="5" y="100"/>
                  </a:cubicBezTo>
                  <a:cubicBezTo>
                    <a:pt x="7" y="99"/>
                    <a:pt x="10" y="98"/>
                    <a:pt x="12" y="99"/>
                  </a:cubicBezTo>
                  <a:cubicBezTo>
                    <a:pt x="15" y="100"/>
                    <a:pt x="16" y="104"/>
                    <a:pt x="17" y="107"/>
                  </a:cubicBezTo>
                  <a:cubicBezTo>
                    <a:pt x="17" y="107"/>
                    <a:pt x="17" y="108"/>
                    <a:pt x="17" y="108"/>
                  </a:cubicBezTo>
                  <a:cubicBezTo>
                    <a:pt x="17" y="108"/>
                    <a:pt x="17" y="108"/>
                    <a:pt x="18" y="108"/>
                  </a:cubicBezTo>
                  <a:cubicBezTo>
                    <a:pt x="18" y="108"/>
                    <a:pt x="20" y="108"/>
                    <a:pt x="21" y="108"/>
                  </a:cubicBezTo>
                  <a:cubicBezTo>
                    <a:pt x="26" y="108"/>
                    <a:pt x="29" y="112"/>
                    <a:pt x="32" y="116"/>
                  </a:cubicBezTo>
                  <a:cubicBezTo>
                    <a:pt x="35" y="120"/>
                    <a:pt x="40" y="128"/>
                    <a:pt x="38" y="134"/>
                  </a:cubicBezTo>
                  <a:cubicBezTo>
                    <a:pt x="37" y="138"/>
                    <a:pt x="34" y="140"/>
                    <a:pt x="31" y="143"/>
                  </a:cubicBezTo>
                  <a:cubicBezTo>
                    <a:pt x="27" y="145"/>
                    <a:pt x="24" y="148"/>
                    <a:pt x="23" y="151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2" y="155"/>
                    <a:pt x="23" y="157"/>
                    <a:pt x="25" y="160"/>
                  </a:cubicBezTo>
                  <a:cubicBezTo>
                    <a:pt x="26" y="160"/>
                    <a:pt x="27" y="161"/>
                    <a:pt x="27" y="162"/>
                  </a:cubicBezTo>
                  <a:cubicBezTo>
                    <a:pt x="33" y="164"/>
                    <a:pt x="35" y="168"/>
                    <a:pt x="35" y="171"/>
                  </a:cubicBezTo>
                  <a:cubicBezTo>
                    <a:pt x="36" y="172"/>
                    <a:pt x="36" y="173"/>
                    <a:pt x="36" y="173"/>
                  </a:cubicBezTo>
                  <a:cubicBezTo>
                    <a:pt x="37" y="173"/>
                    <a:pt x="37" y="173"/>
                    <a:pt x="37" y="173"/>
                  </a:cubicBezTo>
                  <a:cubicBezTo>
                    <a:pt x="38" y="173"/>
                    <a:pt x="38" y="173"/>
                    <a:pt x="39" y="173"/>
                  </a:cubicBezTo>
                  <a:cubicBezTo>
                    <a:pt x="41" y="172"/>
                    <a:pt x="44" y="171"/>
                    <a:pt x="47" y="173"/>
                  </a:cubicBezTo>
                  <a:cubicBezTo>
                    <a:pt x="49" y="174"/>
                    <a:pt x="49" y="177"/>
                    <a:pt x="49" y="179"/>
                  </a:cubicBezTo>
                  <a:cubicBezTo>
                    <a:pt x="49" y="181"/>
                    <a:pt x="49" y="184"/>
                    <a:pt x="49" y="186"/>
                  </a:cubicBezTo>
                  <a:cubicBezTo>
                    <a:pt x="50" y="189"/>
                    <a:pt x="52" y="193"/>
                    <a:pt x="54" y="196"/>
                  </a:cubicBezTo>
                  <a:cubicBezTo>
                    <a:pt x="56" y="199"/>
                    <a:pt x="57" y="201"/>
                    <a:pt x="58" y="202"/>
                  </a:cubicBezTo>
                  <a:cubicBezTo>
                    <a:pt x="58" y="203"/>
                    <a:pt x="58" y="204"/>
                    <a:pt x="58" y="205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9" y="208"/>
                    <a:pt x="58" y="213"/>
                    <a:pt x="57" y="219"/>
                  </a:cubicBezTo>
                  <a:cubicBezTo>
                    <a:pt x="55" y="227"/>
                    <a:pt x="53" y="237"/>
                    <a:pt x="57" y="242"/>
                  </a:cubicBezTo>
                  <a:cubicBezTo>
                    <a:pt x="58" y="244"/>
                    <a:pt x="61" y="245"/>
                    <a:pt x="63" y="245"/>
                  </a:cubicBezTo>
                  <a:cubicBezTo>
                    <a:pt x="63" y="245"/>
                    <a:pt x="63" y="245"/>
                    <a:pt x="63" y="245"/>
                  </a:cubicBezTo>
                  <a:cubicBezTo>
                    <a:pt x="65" y="245"/>
                    <a:pt x="66" y="244"/>
                    <a:pt x="68" y="244"/>
                  </a:cubicBezTo>
                  <a:cubicBezTo>
                    <a:pt x="80" y="241"/>
                    <a:pt x="80" y="234"/>
                    <a:pt x="79" y="229"/>
                  </a:cubicBezTo>
                  <a:cubicBezTo>
                    <a:pt x="79" y="224"/>
                    <a:pt x="79" y="221"/>
                    <a:pt x="84" y="219"/>
                  </a:cubicBezTo>
                  <a:cubicBezTo>
                    <a:pt x="86" y="218"/>
                    <a:pt x="88" y="217"/>
                    <a:pt x="89" y="217"/>
                  </a:cubicBezTo>
                  <a:cubicBezTo>
                    <a:pt x="92" y="217"/>
                    <a:pt x="94" y="219"/>
                    <a:pt x="97" y="221"/>
                  </a:cubicBezTo>
                  <a:cubicBezTo>
                    <a:pt x="99" y="223"/>
                    <a:pt x="102" y="225"/>
                    <a:pt x="106" y="225"/>
                  </a:cubicBezTo>
                  <a:cubicBezTo>
                    <a:pt x="106" y="225"/>
                    <a:pt x="106" y="225"/>
                    <a:pt x="107" y="225"/>
                  </a:cubicBezTo>
                  <a:cubicBezTo>
                    <a:pt x="107" y="225"/>
                    <a:pt x="107" y="225"/>
                    <a:pt x="108" y="224"/>
                  </a:cubicBezTo>
                  <a:cubicBezTo>
                    <a:pt x="110" y="220"/>
                    <a:pt x="113" y="217"/>
                    <a:pt x="116" y="217"/>
                  </a:cubicBezTo>
                  <a:cubicBezTo>
                    <a:pt x="119" y="217"/>
                    <a:pt x="120" y="218"/>
                    <a:pt x="122" y="219"/>
                  </a:cubicBezTo>
                  <a:cubicBezTo>
                    <a:pt x="124" y="221"/>
                    <a:pt x="127" y="223"/>
                    <a:pt x="133" y="225"/>
                  </a:cubicBezTo>
                  <a:cubicBezTo>
                    <a:pt x="133" y="225"/>
                    <a:pt x="134" y="225"/>
                    <a:pt x="135" y="225"/>
                  </a:cubicBezTo>
                  <a:cubicBezTo>
                    <a:pt x="139" y="225"/>
                    <a:pt x="143" y="224"/>
                    <a:pt x="146" y="222"/>
                  </a:cubicBezTo>
                  <a:cubicBezTo>
                    <a:pt x="148" y="222"/>
                    <a:pt x="150" y="221"/>
                    <a:pt x="152" y="221"/>
                  </a:cubicBezTo>
                  <a:cubicBezTo>
                    <a:pt x="152" y="221"/>
                    <a:pt x="152" y="221"/>
                    <a:pt x="152" y="221"/>
                  </a:cubicBezTo>
                  <a:cubicBezTo>
                    <a:pt x="154" y="223"/>
                    <a:pt x="156" y="224"/>
                    <a:pt x="158" y="224"/>
                  </a:cubicBezTo>
                  <a:cubicBezTo>
                    <a:pt x="160" y="224"/>
                    <a:pt x="161" y="224"/>
                    <a:pt x="162" y="224"/>
                  </a:cubicBezTo>
                  <a:cubicBezTo>
                    <a:pt x="162" y="224"/>
                    <a:pt x="163" y="223"/>
                    <a:pt x="163" y="223"/>
                  </a:cubicBezTo>
                  <a:cubicBezTo>
                    <a:pt x="164" y="223"/>
                    <a:pt x="164" y="223"/>
                    <a:pt x="164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6" y="228"/>
                    <a:pt x="166" y="234"/>
                    <a:pt x="164" y="239"/>
                  </a:cubicBezTo>
                  <a:cubicBezTo>
                    <a:pt x="164" y="241"/>
                    <a:pt x="164" y="242"/>
                    <a:pt x="165" y="243"/>
                  </a:cubicBezTo>
                  <a:cubicBezTo>
                    <a:pt x="167" y="245"/>
                    <a:pt x="169" y="246"/>
                    <a:pt x="172" y="246"/>
                  </a:cubicBezTo>
                  <a:cubicBezTo>
                    <a:pt x="174" y="246"/>
                    <a:pt x="175" y="245"/>
                    <a:pt x="177" y="244"/>
                  </a:cubicBezTo>
                  <a:cubicBezTo>
                    <a:pt x="179" y="244"/>
                    <a:pt x="181" y="243"/>
                    <a:pt x="183" y="243"/>
                  </a:cubicBezTo>
                  <a:cubicBezTo>
                    <a:pt x="186" y="243"/>
                    <a:pt x="188" y="244"/>
                    <a:pt x="190" y="245"/>
                  </a:cubicBezTo>
                  <a:cubicBezTo>
                    <a:pt x="194" y="246"/>
                    <a:pt x="193" y="249"/>
                    <a:pt x="191" y="254"/>
                  </a:cubicBezTo>
                  <a:cubicBezTo>
                    <a:pt x="190" y="258"/>
                    <a:pt x="188" y="261"/>
                    <a:pt x="189" y="264"/>
                  </a:cubicBezTo>
                  <a:cubicBezTo>
                    <a:pt x="189" y="264"/>
                    <a:pt x="189" y="264"/>
                    <a:pt x="189" y="265"/>
                  </a:cubicBezTo>
                  <a:cubicBezTo>
                    <a:pt x="193" y="267"/>
                    <a:pt x="196" y="269"/>
                    <a:pt x="199" y="270"/>
                  </a:cubicBezTo>
                  <a:cubicBezTo>
                    <a:pt x="202" y="272"/>
                    <a:pt x="205" y="274"/>
                    <a:pt x="208" y="276"/>
                  </a:cubicBezTo>
                  <a:cubicBezTo>
                    <a:pt x="208" y="280"/>
                    <a:pt x="208" y="284"/>
                    <a:pt x="208" y="288"/>
                  </a:cubicBezTo>
                  <a:cubicBezTo>
                    <a:pt x="208" y="293"/>
                    <a:pt x="208" y="298"/>
                    <a:pt x="209" y="302"/>
                  </a:cubicBezTo>
                  <a:cubicBezTo>
                    <a:pt x="209" y="305"/>
                    <a:pt x="208" y="307"/>
                    <a:pt x="206" y="310"/>
                  </a:cubicBezTo>
                  <a:cubicBezTo>
                    <a:pt x="204" y="315"/>
                    <a:pt x="202" y="320"/>
                    <a:pt x="207" y="326"/>
                  </a:cubicBezTo>
                  <a:cubicBezTo>
                    <a:pt x="208" y="327"/>
                    <a:pt x="209" y="328"/>
                    <a:pt x="211" y="328"/>
                  </a:cubicBezTo>
                  <a:cubicBezTo>
                    <a:pt x="215" y="328"/>
                    <a:pt x="216" y="323"/>
                    <a:pt x="218" y="318"/>
                  </a:cubicBezTo>
                  <a:cubicBezTo>
                    <a:pt x="219" y="315"/>
                    <a:pt x="219" y="313"/>
                    <a:pt x="220" y="312"/>
                  </a:cubicBezTo>
                  <a:cubicBezTo>
                    <a:pt x="221" y="311"/>
                    <a:pt x="222" y="310"/>
                    <a:pt x="223" y="310"/>
                  </a:cubicBezTo>
                  <a:cubicBezTo>
                    <a:pt x="223" y="310"/>
                    <a:pt x="224" y="310"/>
                    <a:pt x="224" y="311"/>
                  </a:cubicBezTo>
                  <a:cubicBezTo>
                    <a:pt x="227" y="316"/>
                    <a:pt x="226" y="321"/>
                    <a:pt x="225" y="327"/>
                  </a:cubicBezTo>
                  <a:cubicBezTo>
                    <a:pt x="224" y="328"/>
                    <a:pt x="224" y="330"/>
                    <a:pt x="224" y="332"/>
                  </a:cubicBezTo>
                  <a:cubicBezTo>
                    <a:pt x="223" y="335"/>
                    <a:pt x="224" y="337"/>
                    <a:pt x="225" y="339"/>
                  </a:cubicBezTo>
                  <a:cubicBezTo>
                    <a:pt x="228" y="344"/>
                    <a:pt x="235" y="347"/>
                    <a:pt x="244" y="349"/>
                  </a:cubicBezTo>
                  <a:cubicBezTo>
                    <a:pt x="245" y="349"/>
                    <a:pt x="246" y="350"/>
                    <a:pt x="248" y="350"/>
                  </a:cubicBezTo>
                  <a:cubicBezTo>
                    <a:pt x="252" y="350"/>
                    <a:pt x="257" y="349"/>
                    <a:pt x="261" y="348"/>
                  </a:cubicBezTo>
                  <a:cubicBezTo>
                    <a:pt x="262" y="347"/>
                    <a:pt x="264" y="347"/>
                    <a:pt x="265" y="347"/>
                  </a:cubicBezTo>
                  <a:cubicBezTo>
                    <a:pt x="274" y="348"/>
                    <a:pt x="276" y="354"/>
                    <a:pt x="277" y="360"/>
                  </a:cubicBezTo>
                  <a:cubicBezTo>
                    <a:pt x="278" y="363"/>
                    <a:pt x="278" y="365"/>
                    <a:pt x="280" y="367"/>
                  </a:cubicBezTo>
                  <a:cubicBezTo>
                    <a:pt x="280" y="367"/>
                    <a:pt x="280" y="367"/>
                    <a:pt x="280" y="367"/>
                  </a:cubicBezTo>
                  <a:cubicBezTo>
                    <a:pt x="281" y="368"/>
                    <a:pt x="282" y="368"/>
                    <a:pt x="283" y="368"/>
                  </a:cubicBezTo>
                  <a:cubicBezTo>
                    <a:pt x="285" y="368"/>
                    <a:pt x="287" y="367"/>
                    <a:pt x="289" y="366"/>
                  </a:cubicBezTo>
                  <a:cubicBezTo>
                    <a:pt x="291" y="365"/>
                    <a:pt x="293" y="365"/>
                    <a:pt x="295" y="365"/>
                  </a:cubicBezTo>
                  <a:cubicBezTo>
                    <a:pt x="297" y="365"/>
                    <a:pt x="300" y="365"/>
                    <a:pt x="303" y="371"/>
                  </a:cubicBezTo>
                  <a:cubicBezTo>
                    <a:pt x="303" y="373"/>
                    <a:pt x="303" y="375"/>
                    <a:pt x="303" y="377"/>
                  </a:cubicBezTo>
                  <a:cubicBezTo>
                    <a:pt x="303" y="383"/>
                    <a:pt x="303" y="390"/>
                    <a:pt x="305" y="394"/>
                  </a:cubicBezTo>
                  <a:cubicBezTo>
                    <a:pt x="307" y="397"/>
                    <a:pt x="309" y="398"/>
                    <a:pt x="311" y="400"/>
                  </a:cubicBezTo>
                  <a:cubicBezTo>
                    <a:pt x="313" y="401"/>
                    <a:pt x="315" y="402"/>
                    <a:pt x="316" y="404"/>
                  </a:cubicBezTo>
                  <a:cubicBezTo>
                    <a:pt x="316" y="406"/>
                    <a:pt x="316" y="407"/>
                    <a:pt x="317" y="408"/>
                  </a:cubicBezTo>
                  <a:cubicBezTo>
                    <a:pt x="317" y="409"/>
                    <a:pt x="318" y="409"/>
                    <a:pt x="319" y="409"/>
                  </a:cubicBezTo>
                  <a:cubicBezTo>
                    <a:pt x="322" y="409"/>
                    <a:pt x="325" y="408"/>
                    <a:pt x="330" y="406"/>
                  </a:cubicBezTo>
                  <a:cubicBezTo>
                    <a:pt x="331" y="406"/>
                    <a:pt x="332" y="405"/>
                    <a:pt x="333" y="405"/>
                  </a:cubicBezTo>
                  <a:cubicBezTo>
                    <a:pt x="340" y="424"/>
                    <a:pt x="351" y="428"/>
                    <a:pt x="358" y="428"/>
                  </a:cubicBezTo>
                  <a:cubicBezTo>
                    <a:pt x="363" y="428"/>
                    <a:pt x="368" y="426"/>
                    <a:pt x="374" y="422"/>
                  </a:cubicBezTo>
                  <a:cubicBezTo>
                    <a:pt x="377" y="420"/>
                    <a:pt x="379" y="418"/>
                    <a:pt x="380" y="416"/>
                  </a:cubicBezTo>
                  <a:cubicBezTo>
                    <a:pt x="381" y="413"/>
                    <a:pt x="378" y="410"/>
                    <a:pt x="373" y="402"/>
                  </a:cubicBezTo>
                  <a:lnTo>
                    <a:pt x="370" y="398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10514013" y="13233086"/>
              <a:ext cx="1098550" cy="1443038"/>
            </a:xfrm>
            <a:custGeom>
              <a:avLst/>
              <a:gdLst>
                <a:gd name="T0" fmla="*/ 261 w 284"/>
                <a:gd name="T1" fmla="*/ 298 h 373"/>
                <a:gd name="T2" fmla="*/ 258 w 284"/>
                <a:gd name="T3" fmla="*/ 305 h 373"/>
                <a:gd name="T4" fmla="*/ 250 w 284"/>
                <a:gd name="T5" fmla="*/ 305 h 373"/>
                <a:gd name="T6" fmla="*/ 227 w 284"/>
                <a:gd name="T7" fmla="*/ 291 h 373"/>
                <a:gd name="T8" fmla="*/ 205 w 284"/>
                <a:gd name="T9" fmla="*/ 271 h 373"/>
                <a:gd name="T10" fmla="*/ 189 w 284"/>
                <a:gd name="T11" fmla="*/ 228 h 373"/>
                <a:gd name="T12" fmla="*/ 182 w 284"/>
                <a:gd name="T13" fmla="*/ 203 h 373"/>
                <a:gd name="T14" fmla="*/ 204 w 284"/>
                <a:gd name="T15" fmla="*/ 196 h 373"/>
                <a:gd name="T16" fmla="*/ 234 w 284"/>
                <a:gd name="T17" fmla="*/ 200 h 373"/>
                <a:gd name="T18" fmla="*/ 235 w 284"/>
                <a:gd name="T19" fmla="*/ 199 h 373"/>
                <a:gd name="T20" fmla="*/ 216 w 284"/>
                <a:gd name="T21" fmla="*/ 185 h 373"/>
                <a:gd name="T22" fmla="*/ 194 w 284"/>
                <a:gd name="T23" fmla="*/ 173 h 373"/>
                <a:gd name="T24" fmla="*/ 186 w 284"/>
                <a:gd name="T25" fmla="*/ 164 h 373"/>
                <a:gd name="T26" fmla="*/ 130 w 284"/>
                <a:gd name="T27" fmla="*/ 115 h 373"/>
                <a:gd name="T28" fmla="*/ 130 w 284"/>
                <a:gd name="T29" fmla="*/ 114 h 373"/>
                <a:gd name="T30" fmla="*/ 123 w 284"/>
                <a:gd name="T31" fmla="*/ 118 h 373"/>
                <a:gd name="T32" fmla="*/ 90 w 284"/>
                <a:gd name="T33" fmla="*/ 89 h 373"/>
                <a:gd name="T34" fmla="*/ 86 w 284"/>
                <a:gd name="T35" fmla="*/ 81 h 373"/>
                <a:gd name="T36" fmla="*/ 79 w 284"/>
                <a:gd name="T37" fmla="*/ 73 h 373"/>
                <a:gd name="T38" fmla="*/ 84 w 284"/>
                <a:gd name="T39" fmla="*/ 74 h 373"/>
                <a:gd name="T40" fmla="*/ 87 w 284"/>
                <a:gd name="T41" fmla="*/ 72 h 373"/>
                <a:gd name="T42" fmla="*/ 78 w 284"/>
                <a:gd name="T43" fmla="*/ 53 h 373"/>
                <a:gd name="T44" fmla="*/ 74 w 284"/>
                <a:gd name="T45" fmla="*/ 52 h 373"/>
                <a:gd name="T46" fmla="*/ 56 w 284"/>
                <a:gd name="T47" fmla="*/ 42 h 373"/>
                <a:gd name="T48" fmla="*/ 62 w 284"/>
                <a:gd name="T49" fmla="*/ 40 h 373"/>
                <a:gd name="T50" fmla="*/ 29 w 284"/>
                <a:gd name="T51" fmla="*/ 19 h 373"/>
                <a:gd name="T52" fmla="*/ 27 w 284"/>
                <a:gd name="T53" fmla="*/ 7 h 373"/>
                <a:gd name="T54" fmla="*/ 10 w 284"/>
                <a:gd name="T55" fmla="*/ 0 h 373"/>
                <a:gd name="T56" fmla="*/ 10 w 284"/>
                <a:gd name="T57" fmla="*/ 3 h 373"/>
                <a:gd name="T58" fmla="*/ 4 w 284"/>
                <a:gd name="T59" fmla="*/ 8 h 373"/>
                <a:gd name="T60" fmla="*/ 2 w 284"/>
                <a:gd name="T61" fmla="*/ 14 h 373"/>
                <a:gd name="T62" fmla="*/ 12 w 284"/>
                <a:gd name="T63" fmla="*/ 20 h 373"/>
                <a:gd name="T64" fmla="*/ 22 w 284"/>
                <a:gd name="T65" fmla="*/ 25 h 373"/>
                <a:gd name="T66" fmla="*/ 26 w 284"/>
                <a:gd name="T67" fmla="*/ 38 h 373"/>
                <a:gd name="T68" fmla="*/ 30 w 284"/>
                <a:gd name="T69" fmla="*/ 42 h 373"/>
                <a:gd name="T70" fmla="*/ 26 w 284"/>
                <a:gd name="T71" fmla="*/ 51 h 373"/>
                <a:gd name="T72" fmla="*/ 20 w 284"/>
                <a:gd name="T73" fmla="*/ 47 h 373"/>
                <a:gd name="T74" fmla="*/ 19 w 284"/>
                <a:gd name="T75" fmla="*/ 47 h 373"/>
                <a:gd name="T76" fmla="*/ 30 w 284"/>
                <a:gd name="T77" fmla="*/ 73 h 373"/>
                <a:gd name="T78" fmla="*/ 35 w 284"/>
                <a:gd name="T79" fmla="*/ 81 h 373"/>
                <a:gd name="T80" fmla="*/ 51 w 284"/>
                <a:gd name="T81" fmla="*/ 118 h 373"/>
                <a:gd name="T82" fmla="*/ 59 w 284"/>
                <a:gd name="T83" fmla="*/ 128 h 373"/>
                <a:gd name="T84" fmla="*/ 63 w 284"/>
                <a:gd name="T85" fmla="*/ 128 h 373"/>
                <a:gd name="T86" fmla="*/ 66 w 284"/>
                <a:gd name="T87" fmla="*/ 131 h 373"/>
                <a:gd name="T88" fmla="*/ 78 w 284"/>
                <a:gd name="T89" fmla="*/ 139 h 373"/>
                <a:gd name="T90" fmla="*/ 102 w 284"/>
                <a:gd name="T91" fmla="*/ 162 h 373"/>
                <a:gd name="T92" fmla="*/ 147 w 284"/>
                <a:gd name="T93" fmla="*/ 232 h 373"/>
                <a:gd name="T94" fmla="*/ 174 w 284"/>
                <a:gd name="T95" fmla="*/ 265 h 373"/>
                <a:gd name="T96" fmla="*/ 193 w 284"/>
                <a:gd name="T97" fmla="*/ 290 h 373"/>
                <a:gd name="T98" fmla="*/ 195 w 284"/>
                <a:gd name="T99" fmla="*/ 298 h 373"/>
                <a:gd name="T100" fmla="*/ 222 w 284"/>
                <a:gd name="T101" fmla="*/ 349 h 373"/>
                <a:gd name="T102" fmla="*/ 223 w 284"/>
                <a:gd name="T103" fmla="*/ 351 h 373"/>
                <a:gd name="T104" fmla="*/ 253 w 284"/>
                <a:gd name="T105" fmla="*/ 373 h 373"/>
                <a:gd name="T106" fmla="*/ 254 w 284"/>
                <a:gd name="T107" fmla="*/ 372 h 373"/>
                <a:gd name="T108" fmla="*/ 246 w 284"/>
                <a:gd name="T109" fmla="*/ 346 h 373"/>
                <a:gd name="T110" fmla="*/ 251 w 284"/>
                <a:gd name="T111" fmla="*/ 328 h 373"/>
                <a:gd name="T112" fmla="*/ 265 w 284"/>
                <a:gd name="T113" fmla="*/ 323 h 373"/>
                <a:gd name="T114" fmla="*/ 282 w 284"/>
                <a:gd name="T115" fmla="*/ 336 h 373"/>
                <a:gd name="T116" fmla="*/ 283 w 284"/>
                <a:gd name="T117" fmla="*/ 33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4" h="373">
                  <a:moveTo>
                    <a:pt x="261" y="298"/>
                  </a:moveTo>
                  <a:cubicBezTo>
                    <a:pt x="261" y="298"/>
                    <a:pt x="261" y="298"/>
                    <a:pt x="261" y="298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58" y="299"/>
                    <a:pt x="258" y="302"/>
                    <a:pt x="258" y="305"/>
                  </a:cubicBezTo>
                  <a:cubicBezTo>
                    <a:pt x="259" y="307"/>
                    <a:pt x="259" y="310"/>
                    <a:pt x="258" y="311"/>
                  </a:cubicBezTo>
                  <a:cubicBezTo>
                    <a:pt x="256" y="310"/>
                    <a:pt x="253" y="308"/>
                    <a:pt x="250" y="305"/>
                  </a:cubicBezTo>
                  <a:cubicBezTo>
                    <a:pt x="248" y="302"/>
                    <a:pt x="245" y="299"/>
                    <a:pt x="242" y="297"/>
                  </a:cubicBezTo>
                  <a:cubicBezTo>
                    <a:pt x="237" y="294"/>
                    <a:pt x="232" y="292"/>
                    <a:pt x="227" y="291"/>
                  </a:cubicBezTo>
                  <a:cubicBezTo>
                    <a:pt x="221" y="289"/>
                    <a:pt x="216" y="288"/>
                    <a:pt x="212" y="285"/>
                  </a:cubicBezTo>
                  <a:cubicBezTo>
                    <a:pt x="209" y="282"/>
                    <a:pt x="207" y="277"/>
                    <a:pt x="205" y="271"/>
                  </a:cubicBezTo>
                  <a:cubicBezTo>
                    <a:pt x="202" y="264"/>
                    <a:pt x="199" y="256"/>
                    <a:pt x="193" y="251"/>
                  </a:cubicBezTo>
                  <a:cubicBezTo>
                    <a:pt x="190" y="242"/>
                    <a:pt x="189" y="236"/>
                    <a:pt x="189" y="228"/>
                  </a:cubicBezTo>
                  <a:cubicBezTo>
                    <a:pt x="189" y="227"/>
                    <a:pt x="189" y="227"/>
                    <a:pt x="189" y="227"/>
                  </a:cubicBezTo>
                  <a:cubicBezTo>
                    <a:pt x="180" y="215"/>
                    <a:pt x="181" y="208"/>
                    <a:pt x="182" y="203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88" y="198"/>
                    <a:pt x="195" y="196"/>
                    <a:pt x="204" y="196"/>
                  </a:cubicBezTo>
                  <a:cubicBezTo>
                    <a:pt x="212" y="196"/>
                    <a:pt x="220" y="197"/>
                    <a:pt x="228" y="199"/>
                  </a:cubicBezTo>
                  <a:cubicBezTo>
                    <a:pt x="234" y="200"/>
                    <a:pt x="234" y="200"/>
                    <a:pt x="234" y="200"/>
                  </a:cubicBezTo>
                  <a:cubicBezTo>
                    <a:pt x="234" y="200"/>
                    <a:pt x="234" y="200"/>
                    <a:pt x="234" y="200"/>
                  </a:cubicBezTo>
                  <a:cubicBezTo>
                    <a:pt x="234" y="200"/>
                    <a:pt x="234" y="199"/>
                    <a:pt x="235" y="199"/>
                  </a:cubicBezTo>
                  <a:cubicBezTo>
                    <a:pt x="236" y="196"/>
                    <a:pt x="236" y="194"/>
                    <a:pt x="235" y="193"/>
                  </a:cubicBezTo>
                  <a:cubicBezTo>
                    <a:pt x="233" y="188"/>
                    <a:pt x="226" y="185"/>
                    <a:pt x="216" y="185"/>
                  </a:cubicBezTo>
                  <a:cubicBezTo>
                    <a:pt x="211" y="183"/>
                    <a:pt x="207" y="181"/>
                    <a:pt x="203" y="178"/>
                  </a:cubicBezTo>
                  <a:cubicBezTo>
                    <a:pt x="200" y="176"/>
                    <a:pt x="197" y="175"/>
                    <a:pt x="194" y="173"/>
                  </a:cubicBezTo>
                  <a:cubicBezTo>
                    <a:pt x="194" y="173"/>
                    <a:pt x="194" y="173"/>
                    <a:pt x="194" y="173"/>
                  </a:cubicBezTo>
                  <a:cubicBezTo>
                    <a:pt x="192" y="170"/>
                    <a:pt x="190" y="167"/>
                    <a:pt x="186" y="164"/>
                  </a:cubicBezTo>
                  <a:cubicBezTo>
                    <a:pt x="181" y="159"/>
                    <a:pt x="175" y="154"/>
                    <a:pt x="168" y="148"/>
                  </a:cubicBezTo>
                  <a:cubicBezTo>
                    <a:pt x="156" y="138"/>
                    <a:pt x="142" y="127"/>
                    <a:pt x="130" y="115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9" y="114"/>
                    <a:pt x="129" y="114"/>
                    <a:pt x="129" y="115"/>
                  </a:cubicBezTo>
                  <a:cubicBezTo>
                    <a:pt x="128" y="116"/>
                    <a:pt x="125" y="118"/>
                    <a:pt x="123" y="118"/>
                  </a:cubicBezTo>
                  <a:cubicBezTo>
                    <a:pt x="123" y="105"/>
                    <a:pt x="106" y="100"/>
                    <a:pt x="91" y="95"/>
                  </a:cubicBezTo>
                  <a:cubicBezTo>
                    <a:pt x="89" y="93"/>
                    <a:pt x="90" y="91"/>
                    <a:pt x="90" y="89"/>
                  </a:cubicBezTo>
                  <a:cubicBezTo>
                    <a:pt x="91" y="88"/>
                    <a:pt x="91" y="86"/>
                    <a:pt x="90" y="84"/>
                  </a:cubicBezTo>
                  <a:cubicBezTo>
                    <a:pt x="89" y="83"/>
                    <a:pt x="87" y="82"/>
                    <a:pt x="86" y="81"/>
                  </a:cubicBezTo>
                  <a:cubicBezTo>
                    <a:pt x="82" y="80"/>
                    <a:pt x="79" y="78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80" y="73"/>
                    <a:pt x="81" y="73"/>
                    <a:pt x="82" y="73"/>
                  </a:cubicBezTo>
                  <a:cubicBezTo>
                    <a:pt x="82" y="74"/>
                    <a:pt x="83" y="74"/>
                    <a:pt x="84" y="74"/>
                  </a:cubicBezTo>
                  <a:cubicBezTo>
                    <a:pt x="85" y="74"/>
                    <a:pt x="86" y="74"/>
                    <a:pt x="87" y="73"/>
                  </a:cubicBezTo>
                  <a:cubicBezTo>
                    <a:pt x="87" y="73"/>
                    <a:pt x="87" y="73"/>
                    <a:pt x="87" y="72"/>
                  </a:cubicBezTo>
                  <a:cubicBezTo>
                    <a:pt x="87" y="71"/>
                    <a:pt x="86" y="69"/>
                    <a:pt x="86" y="67"/>
                  </a:cubicBezTo>
                  <a:cubicBezTo>
                    <a:pt x="84" y="63"/>
                    <a:pt x="83" y="58"/>
                    <a:pt x="78" y="53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7" y="53"/>
                    <a:pt x="76" y="53"/>
                    <a:pt x="74" y="52"/>
                  </a:cubicBezTo>
                  <a:cubicBezTo>
                    <a:pt x="66" y="51"/>
                    <a:pt x="54" y="49"/>
                    <a:pt x="53" y="43"/>
                  </a:cubicBezTo>
                  <a:cubicBezTo>
                    <a:pt x="54" y="42"/>
                    <a:pt x="55" y="42"/>
                    <a:pt x="56" y="42"/>
                  </a:cubicBezTo>
                  <a:cubicBezTo>
                    <a:pt x="58" y="42"/>
                    <a:pt x="60" y="42"/>
                    <a:pt x="62" y="41"/>
                  </a:cubicBezTo>
                  <a:cubicBezTo>
                    <a:pt x="62" y="41"/>
                    <a:pt x="62" y="40"/>
                    <a:pt x="62" y="40"/>
                  </a:cubicBezTo>
                  <a:cubicBezTo>
                    <a:pt x="61" y="37"/>
                    <a:pt x="55" y="34"/>
                    <a:pt x="49" y="31"/>
                  </a:cubicBezTo>
                  <a:cubicBezTo>
                    <a:pt x="42" y="28"/>
                    <a:pt x="34" y="23"/>
                    <a:pt x="29" y="19"/>
                  </a:cubicBezTo>
                  <a:cubicBezTo>
                    <a:pt x="28" y="15"/>
                    <a:pt x="28" y="11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3" y="2"/>
                    <a:pt x="18" y="0"/>
                    <a:pt x="13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1"/>
                    <a:pt x="10" y="1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5"/>
                    <a:pt x="11" y="6"/>
                    <a:pt x="8" y="8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2" y="8"/>
                    <a:pt x="1" y="8"/>
                    <a:pt x="0" y="9"/>
                  </a:cubicBezTo>
                  <a:cubicBezTo>
                    <a:pt x="0" y="10"/>
                    <a:pt x="0" y="12"/>
                    <a:pt x="2" y="14"/>
                  </a:cubicBezTo>
                  <a:cubicBezTo>
                    <a:pt x="3" y="15"/>
                    <a:pt x="5" y="16"/>
                    <a:pt x="6" y="17"/>
                  </a:cubicBezTo>
                  <a:cubicBezTo>
                    <a:pt x="8" y="18"/>
                    <a:pt x="10" y="19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1"/>
                    <a:pt x="20" y="23"/>
                    <a:pt x="22" y="25"/>
                  </a:cubicBezTo>
                  <a:cubicBezTo>
                    <a:pt x="24" y="29"/>
                    <a:pt x="26" y="33"/>
                    <a:pt x="26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7" y="38"/>
                    <a:pt x="27" y="39"/>
                    <a:pt x="28" y="40"/>
                  </a:cubicBezTo>
                  <a:cubicBezTo>
                    <a:pt x="29" y="41"/>
                    <a:pt x="29" y="42"/>
                    <a:pt x="30" y="42"/>
                  </a:cubicBezTo>
                  <a:cubicBezTo>
                    <a:pt x="30" y="45"/>
                    <a:pt x="29" y="47"/>
                    <a:pt x="27" y="50"/>
                  </a:cubicBezTo>
                  <a:cubicBezTo>
                    <a:pt x="27" y="50"/>
                    <a:pt x="27" y="51"/>
                    <a:pt x="26" y="51"/>
                  </a:cubicBezTo>
                  <a:cubicBezTo>
                    <a:pt x="25" y="51"/>
                    <a:pt x="25" y="50"/>
                    <a:pt x="24" y="49"/>
                  </a:cubicBezTo>
                  <a:cubicBezTo>
                    <a:pt x="23" y="49"/>
                    <a:pt x="22" y="48"/>
                    <a:pt x="20" y="47"/>
                  </a:cubicBezTo>
                  <a:cubicBezTo>
                    <a:pt x="20" y="47"/>
                    <a:pt x="20" y="47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6" y="49"/>
                    <a:pt x="15" y="52"/>
                    <a:pt x="15" y="55"/>
                  </a:cubicBezTo>
                  <a:cubicBezTo>
                    <a:pt x="15" y="61"/>
                    <a:pt x="23" y="67"/>
                    <a:pt x="30" y="73"/>
                  </a:cubicBezTo>
                  <a:cubicBezTo>
                    <a:pt x="32" y="74"/>
                    <a:pt x="33" y="75"/>
                    <a:pt x="35" y="77"/>
                  </a:cubicBezTo>
                  <a:cubicBezTo>
                    <a:pt x="35" y="78"/>
                    <a:pt x="35" y="79"/>
                    <a:pt x="35" y="81"/>
                  </a:cubicBezTo>
                  <a:cubicBezTo>
                    <a:pt x="36" y="88"/>
                    <a:pt x="37" y="97"/>
                    <a:pt x="47" y="107"/>
                  </a:cubicBezTo>
                  <a:cubicBezTo>
                    <a:pt x="50" y="111"/>
                    <a:pt x="50" y="114"/>
                    <a:pt x="51" y="118"/>
                  </a:cubicBezTo>
                  <a:cubicBezTo>
                    <a:pt x="52" y="121"/>
                    <a:pt x="53" y="124"/>
                    <a:pt x="56" y="127"/>
                  </a:cubicBezTo>
                  <a:cubicBezTo>
                    <a:pt x="56" y="128"/>
                    <a:pt x="58" y="128"/>
                    <a:pt x="59" y="128"/>
                  </a:cubicBezTo>
                  <a:cubicBezTo>
                    <a:pt x="60" y="128"/>
                    <a:pt x="60" y="128"/>
                    <a:pt x="61" y="128"/>
                  </a:cubicBezTo>
                  <a:cubicBezTo>
                    <a:pt x="62" y="128"/>
                    <a:pt x="63" y="128"/>
                    <a:pt x="63" y="128"/>
                  </a:cubicBezTo>
                  <a:cubicBezTo>
                    <a:pt x="64" y="128"/>
                    <a:pt x="65" y="128"/>
                    <a:pt x="65" y="128"/>
                  </a:cubicBezTo>
                  <a:cubicBezTo>
                    <a:pt x="66" y="129"/>
                    <a:pt x="66" y="129"/>
                    <a:pt x="66" y="131"/>
                  </a:cubicBezTo>
                  <a:cubicBezTo>
                    <a:pt x="65" y="132"/>
                    <a:pt x="65" y="133"/>
                    <a:pt x="66" y="135"/>
                  </a:cubicBezTo>
                  <a:cubicBezTo>
                    <a:pt x="68" y="139"/>
                    <a:pt x="73" y="139"/>
                    <a:pt x="78" y="139"/>
                  </a:cubicBezTo>
                  <a:cubicBezTo>
                    <a:pt x="84" y="139"/>
                    <a:pt x="89" y="140"/>
                    <a:pt x="93" y="144"/>
                  </a:cubicBezTo>
                  <a:cubicBezTo>
                    <a:pt x="98" y="150"/>
                    <a:pt x="100" y="156"/>
                    <a:pt x="102" y="162"/>
                  </a:cubicBezTo>
                  <a:cubicBezTo>
                    <a:pt x="106" y="172"/>
                    <a:pt x="110" y="182"/>
                    <a:pt x="124" y="196"/>
                  </a:cubicBezTo>
                  <a:cubicBezTo>
                    <a:pt x="138" y="213"/>
                    <a:pt x="142" y="223"/>
                    <a:pt x="147" y="232"/>
                  </a:cubicBezTo>
                  <a:cubicBezTo>
                    <a:pt x="149" y="238"/>
                    <a:pt x="152" y="243"/>
                    <a:pt x="156" y="249"/>
                  </a:cubicBezTo>
                  <a:cubicBezTo>
                    <a:pt x="160" y="257"/>
                    <a:pt x="167" y="261"/>
                    <a:pt x="174" y="265"/>
                  </a:cubicBezTo>
                  <a:cubicBezTo>
                    <a:pt x="179" y="268"/>
                    <a:pt x="183" y="270"/>
                    <a:pt x="186" y="274"/>
                  </a:cubicBezTo>
                  <a:cubicBezTo>
                    <a:pt x="190" y="280"/>
                    <a:pt x="191" y="285"/>
                    <a:pt x="193" y="290"/>
                  </a:cubicBezTo>
                  <a:cubicBezTo>
                    <a:pt x="193" y="293"/>
                    <a:pt x="194" y="295"/>
                    <a:pt x="195" y="298"/>
                  </a:cubicBezTo>
                  <a:cubicBezTo>
                    <a:pt x="195" y="298"/>
                    <a:pt x="195" y="298"/>
                    <a:pt x="195" y="298"/>
                  </a:cubicBezTo>
                  <a:cubicBezTo>
                    <a:pt x="199" y="303"/>
                    <a:pt x="202" y="306"/>
                    <a:pt x="205" y="309"/>
                  </a:cubicBezTo>
                  <a:cubicBezTo>
                    <a:pt x="216" y="320"/>
                    <a:pt x="216" y="320"/>
                    <a:pt x="222" y="349"/>
                  </a:cubicBezTo>
                  <a:cubicBezTo>
                    <a:pt x="223" y="350"/>
                    <a:pt x="223" y="350"/>
                    <a:pt x="223" y="350"/>
                  </a:cubicBezTo>
                  <a:cubicBezTo>
                    <a:pt x="223" y="351"/>
                    <a:pt x="223" y="351"/>
                    <a:pt x="223" y="351"/>
                  </a:cubicBezTo>
                  <a:cubicBezTo>
                    <a:pt x="227" y="354"/>
                    <a:pt x="231" y="357"/>
                    <a:pt x="234" y="361"/>
                  </a:cubicBezTo>
                  <a:cubicBezTo>
                    <a:pt x="241" y="367"/>
                    <a:pt x="247" y="373"/>
                    <a:pt x="253" y="373"/>
                  </a:cubicBezTo>
                  <a:cubicBezTo>
                    <a:pt x="253" y="373"/>
                    <a:pt x="253" y="373"/>
                    <a:pt x="253" y="373"/>
                  </a:cubicBezTo>
                  <a:cubicBezTo>
                    <a:pt x="253" y="373"/>
                    <a:pt x="254" y="373"/>
                    <a:pt x="254" y="372"/>
                  </a:cubicBezTo>
                  <a:cubicBezTo>
                    <a:pt x="254" y="372"/>
                    <a:pt x="254" y="372"/>
                    <a:pt x="254" y="371"/>
                  </a:cubicBezTo>
                  <a:cubicBezTo>
                    <a:pt x="252" y="361"/>
                    <a:pt x="249" y="352"/>
                    <a:pt x="246" y="346"/>
                  </a:cubicBezTo>
                  <a:cubicBezTo>
                    <a:pt x="243" y="335"/>
                    <a:pt x="241" y="330"/>
                    <a:pt x="245" y="329"/>
                  </a:cubicBezTo>
                  <a:cubicBezTo>
                    <a:pt x="248" y="328"/>
                    <a:pt x="250" y="328"/>
                    <a:pt x="251" y="328"/>
                  </a:cubicBezTo>
                  <a:cubicBezTo>
                    <a:pt x="256" y="328"/>
                    <a:pt x="256" y="328"/>
                    <a:pt x="264" y="323"/>
                  </a:cubicBezTo>
                  <a:cubicBezTo>
                    <a:pt x="265" y="323"/>
                    <a:pt x="265" y="323"/>
                    <a:pt x="265" y="323"/>
                  </a:cubicBezTo>
                  <a:cubicBezTo>
                    <a:pt x="271" y="323"/>
                    <a:pt x="274" y="328"/>
                    <a:pt x="277" y="332"/>
                  </a:cubicBezTo>
                  <a:cubicBezTo>
                    <a:pt x="279" y="334"/>
                    <a:pt x="280" y="336"/>
                    <a:pt x="282" y="336"/>
                  </a:cubicBezTo>
                  <a:cubicBezTo>
                    <a:pt x="282" y="336"/>
                    <a:pt x="282" y="336"/>
                    <a:pt x="282" y="336"/>
                  </a:cubicBezTo>
                  <a:cubicBezTo>
                    <a:pt x="283" y="336"/>
                    <a:pt x="283" y="336"/>
                    <a:pt x="283" y="335"/>
                  </a:cubicBezTo>
                  <a:cubicBezTo>
                    <a:pt x="284" y="319"/>
                    <a:pt x="276" y="305"/>
                    <a:pt x="261" y="29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59"/>
            <p:cNvSpPr>
              <a:spLocks noEditPoints="1"/>
            </p:cNvSpPr>
            <p:nvPr userDrawn="1"/>
          </p:nvSpPr>
          <p:spPr bwMode="auto">
            <a:xfrm>
              <a:off x="266700" y="13101324"/>
              <a:ext cx="661988" cy="1160463"/>
            </a:xfrm>
            <a:custGeom>
              <a:avLst/>
              <a:gdLst>
                <a:gd name="T0" fmla="*/ 154 w 171"/>
                <a:gd name="T1" fmla="*/ 209 h 300"/>
                <a:gd name="T2" fmla="*/ 153 w 171"/>
                <a:gd name="T3" fmla="*/ 210 h 300"/>
                <a:gd name="T4" fmla="*/ 162 w 171"/>
                <a:gd name="T5" fmla="*/ 186 h 300"/>
                <a:gd name="T6" fmla="*/ 159 w 171"/>
                <a:gd name="T7" fmla="*/ 169 h 300"/>
                <a:gd name="T8" fmla="*/ 171 w 171"/>
                <a:gd name="T9" fmla="*/ 168 h 300"/>
                <a:gd name="T10" fmla="*/ 152 w 171"/>
                <a:gd name="T11" fmla="*/ 135 h 300"/>
                <a:gd name="T12" fmla="*/ 152 w 171"/>
                <a:gd name="T13" fmla="*/ 131 h 300"/>
                <a:gd name="T14" fmla="*/ 146 w 171"/>
                <a:gd name="T15" fmla="*/ 102 h 300"/>
                <a:gd name="T16" fmla="*/ 143 w 171"/>
                <a:gd name="T17" fmla="*/ 98 h 300"/>
                <a:gd name="T18" fmla="*/ 140 w 171"/>
                <a:gd name="T19" fmla="*/ 67 h 300"/>
                <a:gd name="T20" fmla="*/ 127 w 171"/>
                <a:gd name="T21" fmla="*/ 38 h 300"/>
                <a:gd name="T22" fmla="*/ 109 w 171"/>
                <a:gd name="T23" fmla="*/ 27 h 300"/>
                <a:gd name="T24" fmla="*/ 106 w 171"/>
                <a:gd name="T25" fmla="*/ 23 h 300"/>
                <a:gd name="T26" fmla="*/ 99 w 171"/>
                <a:gd name="T27" fmla="*/ 12 h 300"/>
                <a:gd name="T28" fmla="*/ 87 w 171"/>
                <a:gd name="T29" fmla="*/ 8 h 300"/>
                <a:gd name="T30" fmla="*/ 85 w 171"/>
                <a:gd name="T31" fmla="*/ 9 h 300"/>
                <a:gd name="T32" fmla="*/ 75 w 171"/>
                <a:gd name="T33" fmla="*/ 0 h 300"/>
                <a:gd name="T34" fmla="*/ 74 w 171"/>
                <a:gd name="T35" fmla="*/ 19 h 300"/>
                <a:gd name="T36" fmla="*/ 70 w 171"/>
                <a:gd name="T37" fmla="*/ 27 h 300"/>
                <a:gd name="T38" fmla="*/ 66 w 171"/>
                <a:gd name="T39" fmla="*/ 35 h 300"/>
                <a:gd name="T40" fmla="*/ 56 w 171"/>
                <a:gd name="T41" fmla="*/ 42 h 300"/>
                <a:gd name="T42" fmla="*/ 51 w 171"/>
                <a:gd name="T43" fmla="*/ 51 h 300"/>
                <a:gd name="T44" fmla="*/ 50 w 171"/>
                <a:gd name="T45" fmla="*/ 53 h 300"/>
                <a:gd name="T46" fmla="*/ 33 w 171"/>
                <a:gd name="T47" fmla="*/ 65 h 300"/>
                <a:gd name="T48" fmla="*/ 25 w 171"/>
                <a:gd name="T49" fmla="*/ 51 h 300"/>
                <a:gd name="T50" fmla="*/ 23 w 171"/>
                <a:gd name="T51" fmla="*/ 43 h 300"/>
                <a:gd name="T52" fmla="*/ 19 w 171"/>
                <a:gd name="T53" fmla="*/ 47 h 300"/>
                <a:gd name="T54" fmla="*/ 9 w 171"/>
                <a:gd name="T55" fmla="*/ 50 h 300"/>
                <a:gd name="T56" fmla="*/ 4 w 171"/>
                <a:gd name="T57" fmla="*/ 57 h 300"/>
                <a:gd name="T58" fmla="*/ 0 w 171"/>
                <a:gd name="T59" fmla="*/ 62 h 300"/>
                <a:gd name="T60" fmla="*/ 9 w 171"/>
                <a:gd name="T61" fmla="*/ 90 h 300"/>
                <a:gd name="T62" fmla="*/ 26 w 171"/>
                <a:gd name="T63" fmla="*/ 109 h 300"/>
                <a:gd name="T64" fmla="*/ 34 w 171"/>
                <a:gd name="T65" fmla="*/ 140 h 300"/>
                <a:gd name="T66" fmla="*/ 34 w 171"/>
                <a:gd name="T67" fmla="*/ 142 h 300"/>
                <a:gd name="T68" fmla="*/ 62 w 171"/>
                <a:gd name="T69" fmla="*/ 176 h 300"/>
                <a:gd name="T70" fmla="*/ 62 w 171"/>
                <a:gd name="T71" fmla="*/ 176 h 300"/>
                <a:gd name="T72" fmla="*/ 65 w 171"/>
                <a:gd name="T73" fmla="*/ 199 h 300"/>
                <a:gd name="T74" fmla="*/ 65 w 171"/>
                <a:gd name="T75" fmla="*/ 199 h 300"/>
                <a:gd name="T76" fmla="*/ 68 w 171"/>
                <a:gd name="T77" fmla="*/ 234 h 300"/>
                <a:gd name="T78" fmla="*/ 75 w 171"/>
                <a:gd name="T79" fmla="*/ 263 h 300"/>
                <a:gd name="T80" fmla="*/ 109 w 171"/>
                <a:gd name="T81" fmla="*/ 299 h 300"/>
                <a:gd name="T82" fmla="*/ 121 w 171"/>
                <a:gd name="T83" fmla="*/ 300 h 300"/>
                <a:gd name="T84" fmla="*/ 122 w 171"/>
                <a:gd name="T85" fmla="*/ 299 h 300"/>
                <a:gd name="T86" fmla="*/ 125 w 171"/>
                <a:gd name="T87" fmla="*/ 264 h 300"/>
                <a:gd name="T88" fmla="*/ 129 w 171"/>
                <a:gd name="T89" fmla="*/ 240 h 300"/>
                <a:gd name="T90" fmla="*/ 140 w 171"/>
                <a:gd name="T91" fmla="*/ 230 h 300"/>
                <a:gd name="T92" fmla="*/ 144 w 171"/>
                <a:gd name="T93" fmla="*/ 225 h 300"/>
                <a:gd name="T94" fmla="*/ 162 w 171"/>
                <a:gd name="T95" fmla="*/ 213 h 300"/>
                <a:gd name="T96" fmla="*/ 158 w 171"/>
                <a:gd name="T97" fmla="*/ 209 h 300"/>
                <a:gd name="T98" fmla="*/ 147 w 171"/>
                <a:gd name="T99" fmla="*/ 210 h 300"/>
                <a:gd name="T100" fmla="*/ 149 w 171"/>
                <a:gd name="T101" fmla="*/ 21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1" h="300">
                  <a:moveTo>
                    <a:pt x="158" y="209"/>
                  </a:moveTo>
                  <a:cubicBezTo>
                    <a:pt x="157" y="209"/>
                    <a:pt x="156" y="209"/>
                    <a:pt x="154" y="209"/>
                  </a:cubicBezTo>
                  <a:cubicBezTo>
                    <a:pt x="154" y="210"/>
                    <a:pt x="153" y="210"/>
                    <a:pt x="152" y="210"/>
                  </a:cubicBezTo>
                  <a:cubicBezTo>
                    <a:pt x="152" y="210"/>
                    <a:pt x="153" y="210"/>
                    <a:pt x="153" y="210"/>
                  </a:cubicBezTo>
                  <a:cubicBezTo>
                    <a:pt x="153" y="209"/>
                    <a:pt x="153" y="209"/>
                    <a:pt x="153" y="209"/>
                  </a:cubicBezTo>
                  <a:cubicBezTo>
                    <a:pt x="159" y="200"/>
                    <a:pt x="162" y="193"/>
                    <a:pt x="162" y="186"/>
                  </a:cubicBezTo>
                  <a:cubicBezTo>
                    <a:pt x="162" y="184"/>
                    <a:pt x="161" y="182"/>
                    <a:pt x="160" y="181"/>
                  </a:cubicBezTo>
                  <a:cubicBezTo>
                    <a:pt x="159" y="178"/>
                    <a:pt x="157" y="175"/>
                    <a:pt x="159" y="169"/>
                  </a:cubicBezTo>
                  <a:cubicBezTo>
                    <a:pt x="160" y="169"/>
                    <a:pt x="161" y="169"/>
                    <a:pt x="162" y="169"/>
                  </a:cubicBezTo>
                  <a:cubicBezTo>
                    <a:pt x="165" y="169"/>
                    <a:pt x="168" y="169"/>
                    <a:pt x="171" y="168"/>
                  </a:cubicBezTo>
                  <a:cubicBezTo>
                    <a:pt x="171" y="168"/>
                    <a:pt x="170" y="167"/>
                    <a:pt x="170" y="166"/>
                  </a:cubicBezTo>
                  <a:cubicBezTo>
                    <a:pt x="171" y="157"/>
                    <a:pt x="161" y="144"/>
                    <a:pt x="152" y="135"/>
                  </a:cubicBezTo>
                  <a:cubicBezTo>
                    <a:pt x="151" y="135"/>
                    <a:pt x="151" y="134"/>
                    <a:pt x="151" y="133"/>
                  </a:cubicBezTo>
                  <a:cubicBezTo>
                    <a:pt x="151" y="132"/>
                    <a:pt x="152" y="131"/>
                    <a:pt x="152" y="131"/>
                  </a:cubicBezTo>
                  <a:cubicBezTo>
                    <a:pt x="153" y="130"/>
                    <a:pt x="154" y="130"/>
                    <a:pt x="154" y="129"/>
                  </a:cubicBezTo>
                  <a:cubicBezTo>
                    <a:pt x="159" y="122"/>
                    <a:pt x="153" y="113"/>
                    <a:pt x="146" y="102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45" y="100"/>
                    <a:pt x="144" y="99"/>
                    <a:pt x="143" y="98"/>
                  </a:cubicBezTo>
                  <a:cubicBezTo>
                    <a:pt x="143" y="98"/>
                    <a:pt x="143" y="97"/>
                    <a:pt x="143" y="97"/>
                  </a:cubicBezTo>
                  <a:cubicBezTo>
                    <a:pt x="139" y="87"/>
                    <a:pt x="139" y="77"/>
                    <a:pt x="140" y="67"/>
                  </a:cubicBezTo>
                  <a:cubicBezTo>
                    <a:pt x="138" y="59"/>
                    <a:pt x="135" y="50"/>
                    <a:pt x="129" y="38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2" y="37"/>
                    <a:pt x="117" y="36"/>
                    <a:pt x="112" y="34"/>
                  </a:cubicBezTo>
                  <a:cubicBezTo>
                    <a:pt x="110" y="32"/>
                    <a:pt x="109" y="29"/>
                    <a:pt x="109" y="27"/>
                  </a:cubicBezTo>
                  <a:cubicBezTo>
                    <a:pt x="109" y="27"/>
                    <a:pt x="109" y="26"/>
                    <a:pt x="109" y="26"/>
                  </a:cubicBezTo>
                  <a:cubicBezTo>
                    <a:pt x="108" y="25"/>
                    <a:pt x="107" y="24"/>
                    <a:pt x="106" y="23"/>
                  </a:cubicBezTo>
                  <a:cubicBezTo>
                    <a:pt x="104" y="22"/>
                    <a:pt x="102" y="20"/>
                    <a:pt x="101" y="18"/>
                  </a:cubicBezTo>
                  <a:cubicBezTo>
                    <a:pt x="100" y="16"/>
                    <a:pt x="99" y="14"/>
                    <a:pt x="99" y="12"/>
                  </a:cubicBezTo>
                  <a:cubicBezTo>
                    <a:pt x="95" y="10"/>
                    <a:pt x="92" y="7"/>
                    <a:pt x="90" y="4"/>
                  </a:cubicBezTo>
                  <a:cubicBezTo>
                    <a:pt x="90" y="5"/>
                    <a:pt x="89" y="7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6" y="9"/>
                    <a:pt x="86" y="9"/>
                    <a:pt x="85" y="9"/>
                  </a:cubicBezTo>
                  <a:cubicBezTo>
                    <a:pt x="82" y="9"/>
                    <a:pt x="80" y="6"/>
                    <a:pt x="78" y="3"/>
                  </a:cubicBezTo>
                  <a:cubicBezTo>
                    <a:pt x="77" y="3"/>
                    <a:pt x="76" y="1"/>
                    <a:pt x="75" y="0"/>
                  </a:cubicBezTo>
                  <a:cubicBezTo>
                    <a:pt x="72" y="3"/>
                    <a:pt x="72" y="6"/>
                    <a:pt x="73" y="12"/>
                  </a:cubicBezTo>
                  <a:cubicBezTo>
                    <a:pt x="74" y="15"/>
                    <a:pt x="74" y="17"/>
                    <a:pt x="74" y="19"/>
                  </a:cubicBezTo>
                  <a:cubicBezTo>
                    <a:pt x="74" y="19"/>
                    <a:pt x="74" y="20"/>
                    <a:pt x="74" y="20"/>
                  </a:cubicBezTo>
                  <a:cubicBezTo>
                    <a:pt x="74" y="23"/>
                    <a:pt x="72" y="25"/>
                    <a:pt x="70" y="27"/>
                  </a:cubicBezTo>
                  <a:cubicBezTo>
                    <a:pt x="68" y="29"/>
                    <a:pt x="67" y="31"/>
                    <a:pt x="66" y="32"/>
                  </a:cubicBezTo>
                  <a:cubicBezTo>
                    <a:pt x="66" y="33"/>
                    <a:pt x="66" y="34"/>
                    <a:pt x="66" y="35"/>
                  </a:cubicBezTo>
                  <a:cubicBezTo>
                    <a:pt x="65" y="37"/>
                    <a:pt x="65" y="40"/>
                    <a:pt x="63" y="42"/>
                  </a:cubicBezTo>
                  <a:cubicBezTo>
                    <a:pt x="60" y="44"/>
                    <a:pt x="58" y="43"/>
                    <a:pt x="56" y="42"/>
                  </a:cubicBezTo>
                  <a:cubicBezTo>
                    <a:pt x="56" y="42"/>
                    <a:pt x="56" y="42"/>
                    <a:pt x="55" y="42"/>
                  </a:cubicBezTo>
                  <a:cubicBezTo>
                    <a:pt x="53" y="44"/>
                    <a:pt x="52" y="47"/>
                    <a:pt x="51" y="51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5" y="59"/>
                    <a:pt x="41" y="65"/>
                    <a:pt x="33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24" y="63"/>
                    <a:pt x="25" y="56"/>
                    <a:pt x="25" y="51"/>
                  </a:cubicBezTo>
                  <a:cubicBezTo>
                    <a:pt x="25" y="47"/>
                    <a:pt x="25" y="45"/>
                    <a:pt x="24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2" y="44"/>
                    <a:pt x="22" y="44"/>
                  </a:cubicBezTo>
                  <a:cubicBezTo>
                    <a:pt x="21" y="45"/>
                    <a:pt x="20" y="46"/>
                    <a:pt x="19" y="47"/>
                  </a:cubicBezTo>
                  <a:cubicBezTo>
                    <a:pt x="17" y="47"/>
                    <a:pt x="14" y="48"/>
                    <a:pt x="13" y="49"/>
                  </a:cubicBezTo>
                  <a:cubicBezTo>
                    <a:pt x="11" y="49"/>
                    <a:pt x="9" y="49"/>
                    <a:pt x="9" y="50"/>
                  </a:cubicBezTo>
                  <a:cubicBezTo>
                    <a:pt x="9" y="50"/>
                    <a:pt x="8" y="50"/>
                    <a:pt x="8" y="50"/>
                  </a:cubicBezTo>
                  <a:cubicBezTo>
                    <a:pt x="7" y="50"/>
                    <a:pt x="5" y="54"/>
                    <a:pt x="4" y="57"/>
                  </a:cubicBezTo>
                  <a:cubicBezTo>
                    <a:pt x="3" y="58"/>
                    <a:pt x="3" y="59"/>
                    <a:pt x="2" y="60"/>
                  </a:cubicBezTo>
                  <a:cubicBezTo>
                    <a:pt x="2" y="61"/>
                    <a:pt x="1" y="62"/>
                    <a:pt x="0" y="62"/>
                  </a:cubicBezTo>
                  <a:cubicBezTo>
                    <a:pt x="2" y="67"/>
                    <a:pt x="3" y="72"/>
                    <a:pt x="5" y="77"/>
                  </a:cubicBezTo>
                  <a:cubicBezTo>
                    <a:pt x="6" y="82"/>
                    <a:pt x="8" y="87"/>
                    <a:pt x="9" y="90"/>
                  </a:cubicBezTo>
                  <a:cubicBezTo>
                    <a:pt x="14" y="97"/>
                    <a:pt x="19" y="102"/>
                    <a:pt x="25" y="108"/>
                  </a:cubicBezTo>
                  <a:cubicBezTo>
                    <a:pt x="25" y="109"/>
                    <a:pt x="25" y="109"/>
                    <a:pt x="26" y="109"/>
                  </a:cubicBezTo>
                  <a:cubicBezTo>
                    <a:pt x="26" y="109"/>
                    <a:pt x="26" y="109"/>
                    <a:pt x="26" y="110"/>
                  </a:cubicBezTo>
                  <a:cubicBezTo>
                    <a:pt x="33" y="121"/>
                    <a:pt x="34" y="132"/>
                    <a:pt x="34" y="140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5" y="157"/>
                    <a:pt x="35" y="168"/>
                    <a:pt x="59" y="173"/>
                  </a:cubicBezTo>
                  <a:cubicBezTo>
                    <a:pt x="60" y="173"/>
                    <a:pt x="61" y="174"/>
                    <a:pt x="62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3" y="180"/>
                    <a:pt x="64" y="186"/>
                    <a:pt x="64" y="192"/>
                  </a:cubicBezTo>
                  <a:cubicBezTo>
                    <a:pt x="65" y="195"/>
                    <a:pt x="65" y="197"/>
                    <a:pt x="65" y="199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5" y="203"/>
                    <a:pt x="66" y="207"/>
                    <a:pt x="68" y="210"/>
                  </a:cubicBezTo>
                  <a:cubicBezTo>
                    <a:pt x="60" y="216"/>
                    <a:pt x="64" y="225"/>
                    <a:pt x="68" y="234"/>
                  </a:cubicBezTo>
                  <a:cubicBezTo>
                    <a:pt x="71" y="240"/>
                    <a:pt x="74" y="246"/>
                    <a:pt x="74" y="252"/>
                  </a:cubicBezTo>
                  <a:cubicBezTo>
                    <a:pt x="75" y="257"/>
                    <a:pt x="75" y="260"/>
                    <a:pt x="75" y="263"/>
                  </a:cubicBezTo>
                  <a:cubicBezTo>
                    <a:pt x="75" y="270"/>
                    <a:pt x="75" y="275"/>
                    <a:pt x="76" y="284"/>
                  </a:cubicBezTo>
                  <a:cubicBezTo>
                    <a:pt x="77" y="297"/>
                    <a:pt x="94" y="298"/>
                    <a:pt x="109" y="299"/>
                  </a:cubicBezTo>
                  <a:cubicBezTo>
                    <a:pt x="113" y="299"/>
                    <a:pt x="117" y="299"/>
                    <a:pt x="121" y="299"/>
                  </a:cubicBezTo>
                  <a:cubicBezTo>
                    <a:pt x="121" y="300"/>
                    <a:pt x="121" y="300"/>
                    <a:pt x="121" y="300"/>
                  </a:cubicBezTo>
                  <a:cubicBezTo>
                    <a:pt x="121" y="300"/>
                    <a:pt x="121" y="299"/>
                    <a:pt x="122" y="299"/>
                  </a:cubicBezTo>
                  <a:cubicBezTo>
                    <a:pt x="122" y="299"/>
                    <a:pt x="122" y="299"/>
                    <a:pt x="122" y="299"/>
                  </a:cubicBezTo>
                  <a:cubicBezTo>
                    <a:pt x="123" y="287"/>
                    <a:pt x="124" y="277"/>
                    <a:pt x="124" y="271"/>
                  </a:cubicBezTo>
                  <a:cubicBezTo>
                    <a:pt x="124" y="268"/>
                    <a:pt x="125" y="266"/>
                    <a:pt x="125" y="264"/>
                  </a:cubicBezTo>
                  <a:cubicBezTo>
                    <a:pt x="126" y="261"/>
                    <a:pt x="127" y="258"/>
                    <a:pt x="125" y="254"/>
                  </a:cubicBezTo>
                  <a:cubicBezTo>
                    <a:pt x="130" y="248"/>
                    <a:pt x="130" y="244"/>
                    <a:pt x="129" y="240"/>
                  </a:cubicBezTo>
                  <a:cubicBezTo>
                    <a:pt x="128" y="238"/>
                    <a:pt x="128" y="236"/>
                    <a:pt x="129" y="234"/>
                  </a:cubicBezTo>
                  <a:cubicBezTo>
                    <a:pt x="133" y="231"/>
                    <a:pt x="137" y="231"/>
                    <a:pt x="140" y="230"/>
                  </a:cubicBezTo>
                  <a:cubicBezTo>
                    <a:pt x="140" y="230"/>
                    <a:pt x="140" y="230"/>
                    <a:pt x="140" y="230"/>
                  </a:cubicBezTo>
                  <a:cubicBezTo>
                    <a:pt x="143" y="229"/>
                    <a:pt x="143" y="227"/>
                    <a:pt x="144" y="225"/>
                  </a:cubicBezTo>
                  <a:cubicBezTo>
                    <a:pt x="145" y="221"/>
                    <a:pt x="147" y="216"/>
                    <a:pt x="161" y="214"/>
                  </a:cubicBezTo>
                  <a:cubicBezTo>
                    <a:pt x="162" y="214"/>
                    <a:pt x="162" y="213"/>
                    <a:pt x="162" y="213"/>
                  </a:cubicBezTo>
                  <a:cubicBezTo>
                    <a:pt x="162" y="212"/>
                    <a:pt x="162" y="211"/>
                    <a:pt x="162" y="210"/>
                  </a:cubicBezTo>
                  <a:cubicBezTo>
                    <a:pt x="161" y="209"/>
                    <a:pt x="160" y="209"/>
                    <a:pt x="158" y="209"/>
                  </a:cubicBezTo>
                  <a:close/>
                  <a:moveTo>
                    <a:pt x="147" y="210"/>
                  </a:moveTo>
                  <a:cubicBezTo>
                    <a:pt x="147" y="210"/>
                    <a:pt x="147" y="210"/>
                    <a:pt x="147" y="210"/>
                  </a:cubicBezTo>
                  <a:cubicBezTo>
                    <a:pt x="147" y="210"/>
                    <a:pt x="148" y="210"/>
                    <a:pt x="148" y="210"/>
                  </a:cubicBezTo>
                  <a:cubicBezTo>
                    <a:pt x="149" y="210"/>
                    <a:pt x="149" y="210"/>
                    <a:pt x="149" y="210"/>
                  </a:cubicBezTo>
                  <a:cubicBezTo>
                    <a:pt x="149" y="210"/>
                    <a:pt x="148" y="210"/>
                    <a:pt x="147" y="2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174625" y="11905936"/>
              <a:ext cx="1492250" cy="1860550"/>
            </a:xfrm>
            <a:custGeom>
              <a:avLst/>
              <a:gdLst>
                <a:gd name="T0" fmla="*/ 368 w 386"/>
                <a:gd name="T1" fmla="*/ 289 h 481"/>
                <a:gd name="T2" fmla="*/ 350 w 386"/>
                <a:gd name="T3" fmla="*/ 278 h 481"/>
                <a:gd name="T4" fmla="*/ 358 w 386"/>
                <a:gd name="T5" fmla="*/ 243 h 481"/>
                <a:gd name="T6" fmla="*/ 339 w 386"/>
                <a:gd name="T7" fmla="*/ 225 h 481"/>
                <a:gd name="T8" fmla="*/ 333 w 386"/>
                <a:gd name="T9" fmla="*/ 217 h 481"/>
                <a:gd name="T10" fmla="*/ 317 w 386"/>
                <a:gd name="T11" fmla="*/ 197 h 481"/>
                <a:gd name="T12" fmla="*/ 326 w 386"/>
                <a:gd name="T13" fmla="*/ 177 h 481"/>
                <a:gd name="T14" fmla="*/ 349 w 386"/>
                <a:gd name="T15" fmla="*/ 165 h 481"/>
                <a:gd name="T16" fmla="*/ 372 w 386"/>
                <a:gd name="T17" fmla="*/ 145 h 481"/>
                <a:gd name="T18" fmla="*/ 386 w 386"/>
                <a:gd name="T19" fmla="*/ 106 h 481"/>
                <a:gd name="T20" fmla="*/ 362 w 386"/>
                <a:gd name="T21" fmla="*/ 88 h 481"/>
                <a:gd name="T22" fmla="*/ 348 w 386"/>
                <a:gd name="T23" fmla="*/ 83 h 481"/>
                <a:gd name="T24" fmla="*/ 342 w 386"/>
                <a:gd name="T25" fmla="*/ 68 h 481"/>
                <a:gd name="T26" fmla="*/ 314 w 386"/>
                <a:gd name="T27" fmla="*/ 61 h 481"/>
                <a:gd name="T28" fmla="*/ 261 w 386"/>
                <a:gd name="T29" fmla="*/ 70 h 481"/>
                <a:gd name="T30" fmla="*/ 248 w 386"/>
                <a:gd name="T31" fmla="*/ 30 h 481"/>
                <a:gd name="T32" fmla="*/ 228 w 386"/>
                <a:gd name="T33" fmla="*/ 4 h 481"/>
                <a:gd name="T34" fmla="*/ 207 w 386"/>
                <a:gd name="T35" fmla="*/ 0 h 481"/>
                <a:gd name="T36" fmla="*/ 188 w 386"/>
                <a:gd name="T37" fmla="*/ 5 h 481"/>
                <a:gd name="T38" fmla="*/ 185 w 386"/>
                <a:gd name="T39" fmla="*/ 47 h 481"/>
                <a:gd name="T40" fmla="*/ 171 w 386"/>
                <a:gd name="T41" fmla="*/ 70 h 481"/>
                <a:gd name="T42" fmla="*/ 199 w 386"/>
                <a:gd name="T43" fmla="*/ 105 h 481"/>
                <a:gd name="T44" fmla="*/ 202 w 386"/>
                <a:gd name="T45" fmla="*/ 142 h 481"/>
                <a:gd name="T46" fmla="*/ 207 w 386"/>
                <a:gd name="T47" fmla="*/ 162 h 481"/>
                <a:gd name="T48" fmla="*/ 192 w 386"/>
                <a:gd name="T49" fmla="*/ 191 h 481"/>
                <a:gd name="T50" fmla="*/ 184 w 386"/>
                <a:gd name="T51" fmla="*/ 203 h 481"/>
                <a:gd name="T52" fmla="*/ 172 w 386"/>
                <a:gd name="T53" fmla="*/ 200 h 481"/>
                <a:gd name="T54" fmla="*/ 152 w 386"/>
                <a:gd name="T55" fmla="*/ 218 h 481"/>
                <a:gd name="T56" fmla="*/ 135 w 386"/>
                <a:gd name="T57" fmla="*/ 204 h 481"/>
                <a:gd name="T58" fmla="*/ 111 w 386"/>
                <a:gd name="T59" fmla="*/ 199 h 481"/>
                <a:gd name="T60" fmla="*/ 115 w 386"/>
                <a:gd name="T61" fmla="*/ 225 h 481"/>
                <a:gd name="T62" fmla="*/ 102 w 386"/>
                <a:gd name="T63" fmla="*/ 227 h 481"/>
                <a:gd name="T64" fmla="*/ 89 w 386"/>
                <a:gd name="T65" fmla="*/ 223 h 481"/>
                <a:gd name="T66" fmla="*/ 74 w 386"/>
                <a:gd name="T67" fmla="*/ 207 h 481"/>
                <a:gd name="T68" fmla="*/ 67 w 386"/>
                <a:gd name="T69" fmla="*/ 241 h 481"/>
                <a:gd name="T70" fmla="*/ 54 w 386"/>
                <a:gd name="T71" fmla="*/ 229 h 481"/>
                <a:gd name="T72" fmla="*/ 43 w 386"/>
                <a:gd name="T73" fmla="*/ 233 h 481"/>
                <a:gd name="T74" fmla="*/ 28 w 386"/>
                <a:gd name="T75" fmla="*/ 239 h 481"/>
                <a:gd name="T76" fmla="*/ 13 w 386"/>
                <a:gd name="T77" fmla="*/ 217 h 481"/>
                <a:gd name="T78" fmla="*/ 0 w 386"/>
                <a:gd name="T79" fmla="*/ 259 h 481"/>
                <a:gd name="T80" fmla="*/ 4 w 386"/>
                <a:gd name="T81" fmla="*/ 348 h 481"/>
                <a:gd name="T82" fmla="*/ 35 w 386"/>
                <a:gd name="T83" fmla="*/ 352 h 481"/>
                <a:gd name="T84" fmla="*/ 51 w 386"/>
                <a:gd name="T85" fmla="*/ 347 h 481"/>
                <a:gd name="T86" fmla="*/ 69 w 386"/>
                <a:gd name="T87" fmla="*/ 358 h 481"/>
                <a:gd name="T88" fmla="*/ 85 w 386"/>
                <a:gd name="T89" fmla="*/ 339 h 481"/>
                <a:gd name="T90" fmla="*/ 99 w 386"/>
                <a:gd name="T91" fmla="*/ 303 h 481"/>
                <a:gd name="T92" fmla="*/ 118 w 386"/>
                <a:gd name="T93" fmla="*/ 307 h 481"/>
                <a:gd name="T94" fmla="*/ 129 w 386"/>
                <a:gd name="T95" fmla="*/ 319 h 481"/>
                <a:gd name="T96" fmla="*/ 139 w 386"/>
                <a:gd name="T97" fmla="*/ 337 h 481"/>
                <a:gd name="T98" fmla="*/ 170 w 386"/>
                <a:gd name="T99" fmla="*/ 376 h 481"/>
                <a:gd name="T100" fmla="*/ 183 w 386"/>
                <a:gd name="T101" fmla="*/ 442 h 481"/>
                <a:gd name="T102" fmla="*/ 233 w 386"/>
                <a:gd name="T103" fmla="*/ 465 h 481"/>
                <a:gd name="T104" fmla="*/ 236 w 386"/>
                <a:gd name="T105" fmla="*/ 468 h 481"/>
                <a:gd name="T106" fmla="*/ 283 w 386"/>
                <a:gd name="T107" fmla="*/ 480 h 481"/>
                <a:gd name="T108" fmla="*/ 290 w 386"/>
                <a:gd name="T109" fmla="*/ 449 h 481"/>
                <a:gd name="T110" fmla="*/ 304 w 386"/>
                <a:gd name="T111" fmla="*/ 453 h 481"/>
                <a:gd name="T112" fmla="*/ 292 w 386"/>
                <a:gd name="T113" fmla="*/ 387 h 481"/>
                <a:gd name="T114" fmla="*/ 307 w 386"/>
                <a:gd name="T115" fmla="*/ 351 h 481"/>
                <a:gd name="T116" fmla="*/ 337 w 386"/>
                <a:gd name="T117" fmla="*/ 323 h 481"/>
                <a:gd name="T118" fmla="*/ 364 w 386"/>
                <a:gd name="T119" fmla="*/ 32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6" h="481">
                  <a:moveTo>
                    <a:pt x="374" y="310"/>
                  </a:moveTo>
                  <a:cubicBezTo>
                    <a:pt x="372" y="306"/>
                    <a:pt x="370" y="302"/>
                    <a:pt x="368" y="299"/>
                  </a:cubicBezTo>
                  <a:cubicBezTo>
                    <a:pt x="368" y="299"/>
                    <a:pt x="368" y="298"/>
                    <a:pt x="368" y="298"/>
                  </a:cubicBezTo>
                  <a:cubicBezTo>
                    <a:pt x="368" y="295"/>
                    <a:pt x="368" y="292"/>
                    <a:pt x="368" y="290"/>
                  </a:cubicBezTo>
                  <a:cubicBezTo>
                    <a:pt x="368" y="290"/>
                    <a:pt x="368" y="289"/>
                    <a:pt x="368" y="289"/>
                  </a:cubicBezTo>
                  <a:cubicBezTo>
                    <a:pt x="368" y="289"/>
                    <a:pt x="367" y="289"/>
                    <a:pt x="366" y="289"/>
                  </a:cubicBezTo>
                  <a:cubicBezTo>
                    <a:pt x="365" y="290"/>
                    <a:pt x="362" y="291"/>
                    <a:pt x="359" y="290"/>
                  </a:cubicBezTo>
                  <a:cubicBezTo>
                    <a:pt x="359" y="289"/>
                    <a:pt x="359" y="289"/>
                    <a:pt x="358" y="289"/>
                  </a:cubicBezTo>
                  <a:cubicBezTo>
                    <a:pt x="356" y="288"/>
                    <a:pt x="355" y="285"/>
                    <a:pt x="355" y="283"/>
                  </a:cubicBezTo>
                  <a:cubicBezTo>
                    <a:pt x="354" y="281"/>
                    <a:pt x="353" y="279"/>
                    <a:pt x="350" y="278"/>
                  </a:cubicBezTo>
                  <a:cubicBezTo>
                    <a:pt x="349" y="278"/>
                    <a:pt x="348" y="277"/>
                    <a:pt x="348" y="277"/>
                  </a:cubicBezTo>
                  <a:cubicBezTo>
                    <a:pt x="347" y="276"/>
                    <a:pt x="347" y="275"/>
                    <a:pt x="346" y="275"/>
                  </a:cubicBezTo>
                  <a:cubicBezTo>
                    <a:pt x="344" y="272"/>
                    <a:pt x="340" y="268"/>
                    <a:pt x="343" y="261"/>
                  </a:cubicBezTo>
                  <a:cubicBezTo>
                    <a:pt x="344" y="255"/>
                    <a:pt x="348" y="252"/>
                    <a:pt x="352" y="249"/>
                  </a:cubicBezTo>
                  <a:cubicBezTo>
                    <a:pt x="354" y="247"/>
                    <a:pt x="357" y="245"/>
                    <a:pt x="358" y="243"/>
                  </a:cubicBezTo>
                  <a:cubicBezTo>
                    <a:pt x="359" y="240"/>
                    <a:pt x="355" y="234"/>
                    <a:pt x="352" y="230"/>
                  </a:cubicBezTo>
                  <a:cubicBezTo>
                    <a:pt x="350" y="226"/>
                    <a:pt x="347" y="225"/>
                    <a:pt x="346" y="225"/>
                  </a:cubicBezTo>
                  <a:cubicBezTo>
                    <a:pt x="345" y="225"/>
                    <a:pt x="345" y="225"/>
                    <a:pt x="344" y="225"/>
                  </a:cubicBezTo>
                  <a:cubicBezTo>
                    <a:pt x="343" y="225"/>
                    <a:pt x="341" y="226"/>
                    <a:pt x="339" y="225"/>
                  </a:cubicBezTo>
                  <a:cubicBezTo>
                    <a:pt x="339" y="225"/>
                    <a:pt x="339" y="225"/>
                    <a:pt x="339" y="225"/>
                  </a:cubicBezTo>
                  <a:cubicBezTo>
                    <a:pt x="338" y="224"/>
                    <a:pt x="337" y="224"/>
                    <a:pt x="337" y="223"/>
                  </a:cubicBezTo>
                  <a:cubicBezTo>
                    <a:pt x="337" y="223"/>
                    <a:pt x="337" y="223"/>
                    <a:pt x="337" y="223"/>
                  </a:cubicBezTo>
                  <a:cubicBezTo>
                    <a:pt x="337" y="222"/>
                    <a:pt x="336" y="221"/>
                    <a:pt x="336" y="219"/>
                  </a:cubicBezTo>
                  <a:cubicBezTo>
                    <a:pt x="336" y="218"/>
                    <a:pt x="335" y="217"/>
                    <a:pt x="335" y="216"/>
                  </a:cubicBezTo>
                  <a:cubicBezTo>
                    <a:pt x="334" y="216"/>
                    <a:pt x="334" y="216"/>
                    <a:pt x="333" y="217"/>
                  </a:cubicBezTo>
                  <a:cubicBezTo>
                    <a:pt x="332" y="217"/>
                    <a:pt x="330" y="218"/>
                    <a:pt x="329" y="218"/>
                  </a:cubicBezTo>
                  <a:cubicBezTo>
                    <a:pt x="327" y="218"/>
                    <a:pt x="326" y="218"/>
                    <a:pt x="325" y="217"/>
                  </a:cubicBezTo>
                  <a:cubicBezTo>
                    <a:pt x="323" y="214"/>
                    <a:pt x="323" y="211"/>
                    <a:pt x="324" y="209"/>
                  </a:cubicBezTo>
                  <a:cubicBezTo>
                    <a:pt x="324" y="206"/>
                    <a:pt x="325" y="203"/>
                    <a:pt x="319" y="198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6" y="196"/>
                    <a:pt x="316" y="195"/>
                    <a:pt x="316" y="194"/>
                  </a:cubicBezTo>
                  <a:cubicBezTo>
                    <a:pt x="316" y="193"/>
                    <a:pt x="317" y="192"/>
                    <a:pt x="318" y="192"/>
                  </a:cubicBezTo>
                  <a:cubicBezTo>
                    <a:pt x="320" y="191"/>
                    <a:pt x="320" y="191"/>
                    <a:pt x="320" y="191"/>
                  </a:cubicBezTo>
                  <a:cubicBezTo>
                    <a:pt x="323" y="190"/>
                    <a:pt x="324" y="190"/>
                    <a:pt x="326" y="188"/>
                  </a:cubicBezTo>
                  <a:cubicBezTo>
                    <a:pt x="326" y="184"/>
                    <a:pt x="326" y="181"/>
                    <a:pt x="326" y="177"/>
                  </a:cubicBezTo>
                  <a:cubicBezTo>
                    <a:pt x="327" y="176"/>
                    <a:pt x="327" y="176"/>
                    <a:pt x="327" y="176"/>
                  </a:cubicBezTo>
                  <a:cubicBezTo>
                    <a:pt x="327" y="175"/>
                    <a:pt x="327" y="174"/>
                    <a:pt x="329" y="174"/>
                  </a:cubicBezTo>
                  <a:cubicBezTo>
                    <a:pt x="329" y="173"/>
                    <a:pt x="329" y="173"/>
                    <a:pt x="329" y="173"/>
                  </a:cubicBezTo>
                  <a:cubicBezTo>
                    <a:pt x="338" y="170"/>
                    <a:pt x="344" y="168"/>
                    <a:pt x="349" y="166"/>
                  </a:cubicBezTo>
                  <a:cubicBezTo>
                    <a:pt x="349" y="166"/>
                    <a:pt x="349" y="165"/>
                    <a:pt x="349" y="165"/>
                  </a:cubicBezTo>
                  <a:cubicBezTo>
                    <a:pt x="350" y="163"/>
                    <a:pt x="351" y="161"/>
                    <a:pt x="355" y="160"/>
                  </a:cubicBezTo>
                  <a:cubicBezTo>
                    <a:pt x="356" y="160"/>
                    <a:pt x="358" y="160"/>
                    <a:pt x="361" y="160"/>
                  </a:cubicBezTo>
                  <a:cubicBezTo>
                    <a:pt x="363" y="160"/>
                    <a:pt x="363" y="160"/>
                    <a:pt x="363" y="160"/>
                  </a:cubicBezTo>
                  <a:cubicBezTo>
                    <a:pt x="366" y="160"/>
                    <a:pt x="369" y="160"/>
                    <a:pt x="372" y="159"/>
                  </a:cubicBezTo>
                  <a:cubicBezTo>
                    <a:pt x="373" y="158"/>
                    <a:pt x="374" y="155"/>
                    <a:pt x="372" y="145"/>
                  </a:cubicBezTo>
                  <a:cubicBezTo>
                    <a:pt x="372" y="144"/>
                    <a:pt x="372" y="144"/>
                    <a:pt x="372" y="144"/>
                  </a:cubicBezTo>
                  <a:cubicBezTo>
                    <a:pt x="373" y="135"/>
                    <a:pt x="376" y="133"/>
                    <a:pt x="380" y="132"/>
                  </a:cubicBezTo>
                  <a:cubicBezTo>
                    <a:pt x="381" y="132"/>
                    <a:pt x="381" y="132"/>
                    <a:pt x="381" y="132"/>
                  </a:cubicBezTo>
                  <a:cubicBezTo>
                    <a:pt x="381" y="129"/>
                    <a:pt x="381" y="126"/>
                    <a:pt x="381" y="123"/>
                  </a:cubicBezTo>
                  <a:cubicBezTo>
                    <a:pt x="380" y="117"/>
                    <a:pt x="379" y="109"/>
                    <a:pt x="386" y="106"/>
                  </a:cubicBezTo>
                  <a:cubicBezTo>
                    <a:pt x="384" y="102"/>
                    <a:pt x="381" y="97"/>
                    <a:pt x="379" y="97"/>
                  </a:cubicBezTo>
                  <a:cubicBezTo>
                    <a:pt x="377" y="97"/>
                    <a:pt x="376" y="98"/>
                    <a:pt x="374" y="99"/>
                  </a:cubicBezTo>
                  <a:cubicBezTo>
                    <a:pt x="372" y="100"/>
                    <a:pt x="370" y="101"/>
                    <a:pt x="368" y="101"/>
                  </a:cubicBezTo>
                  <a:cubicBezTo>
                    <a:pt x="367" y="101"/>
                    <a:pt x="365" y="101"/>
                    <a:pt x="364" y="100"/>
                  </a:cubicBezTo>
                  <a:cubicBezTo>
                    <a:pt x="361" y="96"/>
                    <a:pt x="361" y="92"/>
                    <a:pt x="362" y="88"/>
                  </a:cubicBezTo>
                  <a:cubicBezTo>
                    <a:pt x="362" y="87"/>
                    <a:pt x="362" y="86"/>
                    <a:pt x="362" y="85"/>
                  </a:cubicBezTo>
                  <a:cubicBezTo>
                    <a:pt x="362" y="85"/>
                    <a:pt x="362" y="85"/>
                    <a:pt x="361" y="85"/>
                  </a:cubicBezTo>
                  <a:cubicBezTo>
                    <a:pt x="361" y="85"/>
                    <a:pt x="360" y="85"/>
                    <a:pt x="358" y="85"/>
                  </a:cubicBezTo>
                  <a:cubicBezTo>
                    <a:pt x="356" y="85"/>
                    <a:pt x="355" y="86"/>
                    <a:pt x="353" y="86"/>
                  </a:cubicBezTo>
                  <a:cubicBezTo>
                    <a:pt x="351" y="86"/>
                    <a:pt x="349" y="85"/>
                    <a:pt x="348" y="83"/>
                  </a:cubicBezTo>
                  <a:cubicBezTo>
                    <a:pt x="346" y="81"/>
                    <a:pt x="345" y="78"/>
                    <a:pt x="345" y="73"/>
                  </a:cubicBezTo>
                  <a:cubicBezTo>
                    <a:pt x="345" y="72"/>
                    <a:pt x="345" y="72"/>
                    <a:pt x="346" y="72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6" y="71"/>
                    <a:pt x="345" y="70"/>
                    <a:pt x="345" y="69"/>
                  </a:cubicBezTo>
                  <a:cubicBezTo>
                    <a:pt x="344" y="68"/>
                    <a:pt x="342" y="68"/>
                    <a:pt x="342" y="68"/>
                  </a:cubicBezTo>
                  <a:cubicBezTo>
                    <a:pt x="339" y="68"/>
                    <a:pt x="335" y="68"/>
                    <a:pt x="333" y="65"/>
                  </a:cubicBezTo>
                  <a:cubicBezTo>
                    <a:pt x="331" y="61"/>
                    <a:pt x="333" y="59"/>
                    <a:pt x="334" y="58"/>
                  </a:cubicBezTo>
                  <a:cubicBezTo>
                    <a:pt x="335" y="56"/>
                    <a:pt x="336" y="55"/>
                    <a:pt x="335" y="51"/>
                  </a:cubicBezTo>
                  <a:cubicBezTo>
                    <a:pt x="328" y="52"/>
                    <a:pt x="325" y="55"/>
                    <a:pt x="322" y="57"/>
                  </a:cubicBezTo>
                  <a:cubicBezTo>
                    <a:pt x="320" y="59"/>
                    <a:pt x="318" y="61"/>
                    <a:pt x="314" y="61"/>
                  </a:cubicBezTo>
                  <a:cubicBezTo>
                    <a:pt x="314" y="61"/>
                    <a:pt x="314" y="61"/>
                    <a:pt x="314" y="61"/>
                  </a:cubicBezTo>
                  <a:cubicBezTo>
                    <a:pt x="306" y="60"/>
                    <a:pt x="301" y="50"/>
                    <a:pt x="298" y="45"/>
                  </a:cubicBezTo>
                  <a:cubicBezTo>
                    <a:pt x="297" y="46"/>
                    <a:pt x="296" y="47"/>
                    <a:pt x="295" y="47"/>
                  </a:cubicBezTo>
                  <a:cubicBezTo>
                    <a:pt x="291" y="49"/>
                    <a:pt x="287" y="52"/>
                    <a:pt x="282" y="53"/>
                  </a:cubicBezTo>
                  <a:cubicBezTo>
                    <a:pt x="281" y="59"/>
                    <a:pt x="275" y="68"/>
                    <a:pt x="261" y="70"/>
                  </a:cubicBezTo>
                  <a:cubicBezTo>
                    <a:pt x="261" y="71"/>
                    <a:pt x="260" y="71"/>
                    <a:pt x="260" y="70"/>
                  </a:cubicBezTo>
                  <a:cubicBezTo>
                    <a:pt x="254" y="70"/>
                    <a:pt x="250" y="67"/>
                    <a:pt x="247" y="62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4" y="53"/>
                    <a:pt x="246" y="45"/>
                    <a:pt x="247" y="37"/>
                  </a:cubicBezTo>
                  <a:cubicBezTo>
                    <a:pt x="248" y="35"/>
                    <a:pt x="248" y="33"/>
                    <a:pt x="248" y="30"/>
                  </a:cubicBezTo>
                  <a:cubicBezTo>
                    <a:pt x="248" y="27"/>
                    <a:pt x="247" y="25"/>
                    <a:pt x="243" y="23"/>
                  </a:cubicBezTo>
                  <a:cubicBezTo>
                    <a:pt x="236" y="20"/>
                    <a:pt x="234" y="17"/>
                    <a:pt x="234" y="12"/>
                  </a:cubicBezTo>
                  <a:cubicBezTo>
                    <a:pt x="234" y="12"/>
                    <a:pt x="234" y="12"/>
                    <a:pt x="234" y="12"/>
                  </a:cubicBezTo>
                  <a:cubicBezTo>
                    <a:pt x="234" y="12"/>
                    <a:pt x="234" y="11"/>
                    <a:pt x="234" y="11"/>
                  </a:cubicBezTo>
                  <a:cubicBezTo>
                    <a:pt x="235" y="9"/>
                    <a:pt x="231" y="6"/>
                    <a:pt x="228" y="4"/>
                  </a:cubicBezTo>
                  <a:cubicBezTo>
                    <a:pt x="227" y="4"/>
                    <a:pt x="226" y="3"/>
                    <a:pt x="225" y="2"/>
                  </a:cubicBezTo>
                  <a:cubicBezTo>
                    <a:pt x="224" y="3"/>
                    <a:pt x="222" y="4"/>
                    <a:pt x="219" y="5"/>
                  </a:cubicBezTo>
                  <a:cubicBezTo>
                    <a:pt x="218" y="5"/>
                    <a:pt x="217" y="5"/>
                    <a:pt x="217" y="5"/>
                  </a:cubicBezTo>
                  <a:cubicBezTo>
                    <a:pt x="213" y="5"/>
                    <a:pt x="211" y="3"/>
                    <a:pt x="208" y="0"/>
                  </a:cubicBezTo>
                  <a:cubicBezTo>
                    <a:pt x="208" y="0"/>
                    <a:pt x="208" y="0"/>
                    <a:pt x="207" y="0"/>
                  </a:cubicBezTo>
                  <a:cubicBezTo>
                    <a:pt x="207" y="0"/>
                    <a:pt x="206" y="0"/>
                    <a:pt x="206" y="0"/>
                  </a:cubicBezTo>
                  <a:cubicBezTo>
                    <a:pt x="205" y="1"/>
                    <a:pt x="204" y="2"/>
                    <a:pt x="202" y="3"/>
                  </a:cubicBezTo>
                  <a:cubicBezTo>
                    <a:pt x="201" y="4"/>
                    <a:pt x="199" y="3"/>
                    <a:pt x="198" y="1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195" y="3"/>
                    <a:pt x="191" y="4"/>
                    <a:pt x="188" y="5"/>
                  </a:cubicBezTo>
                  <a:cubicBezTo>
                    <a:pt x="183" y="7"/>
                    <a:pt x="179" y="8"/>
                    <a:pt x="177" y="10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77" y="14"/>
                    <a:pt x="179" y="16"/>
                    <a:pt x="181" y="19"/>
                  </a:cubicBezTo>
                  <a:cubicBezTo>
                    <a:pt x="182" y="21"/>
                    <a:pt x="185" y="24"/>
                    <a:pt x="186" y="29"/>
                  </a:cubicBezTo>
                  <a:cubicBezTo>
                    <a:pt x="189" y="37"/>
                    <a:pt x="189" y="43"/>
                    <a:pt x="185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3" y="50"/>
                    <a:pt x="179" y="51"/>
                    <a:pt x="176" y="53"/>
                  </a:cubicBezTo>
                  <a:cubicBezTo>
                    <a:pt x="172" y="54"/>
                    <a:pt x="168" y="56"/>
                    <a:pt x="167" y="59"/>
                  </a:cubicBezTo>
                  <a:cubicBezTo>
                    <a:pt x="166" y="63"/>
                    <a:pt x="168" y="66"/>
                    <a:pt x="171" y="70"/>
                  </a:cubicBezTo>
                  <a:cubicBezTo>
                    <a:pt x="172" y="71"/>
                    <a:pt x="173" y="73"/>
                    <a:pt x="174" y="75"/>
                  </a:cubicBezTo>
                  <a:cubicBezTo>
                    <a:pt x="174" y="77"/>
                    <a:pt x="174" y="79"/>
                    <a:pt x="174" y="81"/>
                  </a:cubicBezTo>
                  <a:cubicBezTo>
                    <a:pt x="173" y="85"/>
                    <a:pt x="173" y="90"/>
                    <a:pt x="176" y="94"/>
                  </a:cubicBezTo>
                  <a:cubicBezTo>
                    <a:pt x="179" y="97"/>
                    <a:pt x="184" y="98"/>
                    <a:pt x="189" y="99"/>
                  </a:cubicBezTo>
                  <a:cubicBezTo>
                    <a:pt x="194" y="101"/>
                    <a:pt x="198" y="102"/>
                    <a:pt x="199" y="105"/>
                  </a:cubicBezTo>
                  <a:cubicBezTo>
                    <a:pt x="200" y="107"/>
                    <a:pt x="198" y="110"/>
                    <a:pt x="195" y="113"/>
                  </a:cubicBezTo>
                  <a:cubicBezTo>
                    <a:pt x="192" y="117"/>
                    <a:pt x="189" y="121"/>
                    <a:pt x="190" y="126"/>
                  </a:cubicBezTo>
                  <a:cubicBezTo>
                    <a:pt x="191" y="131"/>
                    <a:pt x="196" y="134"/>
                    <a:pt x="200" y="137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1" y="140"/>
                    <a:pt x="202" y="141"/>
                    <a:pt x="202" y="142"/>
                  </a:cubicBezTo>
                  <a:cubicBezTo>
                    <a:pt x="202" y="146"/>
                    <a:pt x="202" y="150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6" y="159"/>
                    <a:pt x="207" y="160"/>
                    <a:pt x="207" y="161"/>
                  </a:cubicBezTo>
                  <a:cubicBezTo>
                    <a:pt x="207" y="161"/>
                    <a:pt x="207" y="161"/>
                    <a:pt x="207" y="162"/>
                  </a:cubicBezTo>
                  <a:cubicBezTo>
                    <a:pt x="211" y="166"/>
                    <a:pt x="209" y="175"/>
                    <a:pt x="207" y="183"/>
                  </a:cubicBezTo>
                  <a:cubicBezTo>
                    <a:pt x="207" y="183"/>
                    <a:pt x="207" y="183"/>
                    <a:pt x="207" y="183"/>
                  </a:cubicBezTo>
                  <a:cubicBezTo>
                    <a:pt x="204" y="185"/>
                    <a:pt x="201" y="188"/>
                    <a:pt x="198" y="190"/>
                  </a:cubicBezTo>
                  <a:cubicBezTo>
                    <a:pt x="197" y="191"/>
                    <a:pt x="196" y="191"/>
                    <a:pt x="194" y="191"/>
                  </a:cubicBezTo>
                  <a:cubicBezTo>
                    <a:pt x="194" y="191"/>
                    <a:pt x="193" y="191"/>
                    <a:pt x="192" y="191"/>
                  </a:cubicBezTo>
                  <a:cubicBezTo>
                    <a:pt x="191" y="191"/>
                    <a:pt x="191" y="191"/>
                    <a:pt x="190" y="191"/>
                  </a:cubicBezTo>
                  <a:cubicBezTo>
                    <a:pt x="189" y="191"/>
                    <a:pt x="188" y="191"/>
                    <a:pt x="187" y="192"/>
                  </a:cubicBezTo>
                  <a:cubicBezTo>
                    <a:pt x="187" y="192"/>
                    <a:pt x="187" y="192"/>
                    <a:pt x="187" y="192"/>
                  </a:cubicBezTo>
                  <a:cubicBezTo>
                    <a:pt x="187" y="193"/>
                    <a:pt x="187" y="194"/>
                    <a:pt x="187" y="195"/>
                  </a:cubicBezTo>
                  <a:cubicBezTo>
                    <a:pt x="187" y="198"/>
                    <a:pt x="187" y="201"/>
                    <a:pt x="184" y="203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3" y="203"/>
                    <a:pt x="182" y="202"/>
                    <a:pt x="182" y="201"/>
                  </a:cubicBezTo>
                  <a:cubicBezTo>
                    <a:pt x="181" y="199"/>
                    <a:pt x="180" y="197"/>
                    <a:pt x="177" y="197"/>
                  </a:cubicBezTo>
                  <a:cubicBezTo>
                    <a:pt x="177" y="197"/>
                    <a:pt x="176" y="197"/>
                    <a:pt x="175" y="198"/>
                  </a:cubicBezTo>
                  <a:cubicBezTo>
                    <a:pt x="174" y="199"/>
                    <a:pt x="173" y="200"/>
                    <a:pt x="172" y="200"/>
                  </a:cubicBezTo>
                  <a:cubicBezTo>
                    <a:pt x="168" y="203"/>
                    <a:pt x="167" y="204"/>
                    <a:pt x="164" y="217"/>
                  </a:cubicBezTo>
                  <a:cubicBezTo>
                    <a:pt x="163" y="217"/>
                    <a:pt x="162" y="217"/>
                    <a:pt x="162" y="217"/>
                  </a:cubicBezTo>
                  <a:cubicBezTo>
                    <a:pt x="160" y="216"/>
                    <a:pt x="159" y="215"/>
                    <a:pt x="157" y="215"/>
                  </a:cubicBezTo>
                  <a:cubicBezTo>
                    <a:pt x="157" y="215"/>
                    <a:pt x="156" y="215"/>
                    <a:pt x="155" y="216"/>
                  </a:cubicBezTo>
                  <a:cubicBezTo>
                    <a:pt x="154" y="217"/>
                    <a:pt x="153" y="218"/>
                    <a:pt x="152" y="218"/>
                  </a:cubicBezTo>
                  <a:cubicBezTo>
                    <a:pt x="150" y="220"/>
                    <a:pt x="149" y="221"/>
                    <a:pt x="148" y="221"/>
                  </a:cubicBezTo>
                  <a:cubicBezTo>
                    <a:pt x="148" y="221"/>
                    <a:pt x="148" y="221"/>
                    <a:pt x="148" y="221"/>
                  </a:cubicBezTo>
                  <a:cubicBezTo>
                    <a:pt x="148" y="221"/>
                    <a:pt x="147" y="221"/>
                    <a:pt x="147" y="220"/>
                  </a:cubicBezTo>
                  <a:cubicBezTo>
                    <a:pt x="145" y="214"/>
                    <a:pt x="141" y="206"/>
                    <a:pt x="137" y="205"/>
                  </a:cubicBezTo>
                  <a:cubicBezTo>
                    <a:pt x="136" y="204"/>
                    <a:pt x="135" y="204"/>
                    <a:pt x="135" y="204"/>
                  </a:cubicBezTo>
                  <a:cubicBezTo>
                    <a:pt x="134" y="204"/>
                    <a:pt x="132" y="205"/>
                    <a:pt x="131" y="205"/>
                  </a:cubicBezTo>
                  <a:cubicBezTo>
                    <a:pt x="129" y="206"/>
                    <a:pt x="128" y="207"/>
                    <a:pt x="126" y="207"/>
                  </a:cubicBezTo>
                  <a:cubicBezTo>
                    <a:pt x="126" y="207"/>
                    <a:pt x="125" y="207"/>
                    <a:pt x="124" y="207"/>
                  </a:cubicBezTo>
                  <a:cubicBezTo>
                    <a:pt x="120" y="201"/>
                    <a:pt x="117" y="199"/>
                    <a:pt x="112" y="199"/>
                  </a:cubicBezTo>
                  <a:cubicBezTo>
                    <a:pt x="112" y="199"/>
                    <a:pt x="111" y="199"/>
                    <a:pt x="111" y="199"/>
                  </a:cubicBezTo>
                  <a:cubicBezTo>
                    <a:pt x="111" y="199"/>
                    <a:pt x="111" y="199"/>
                    <a:pt x="110" y="199"/>
                  </a:cubicBezTo>
                  <a:cubicBezTo>
                    <a:pt x="105" y="202"/>
                    <a:pt x="101" y="206"/>
                    <a:pt x="99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103" y="218"/>
                    <a:pt x="108" y="221"/>
                    <a:pt x="111" y="222"/>
                  </a:cubicBezTo>
                  <a:cubicBezTo>
                    <a:pt x="113" y="223"/>
                    <a:pt x="114" y="224"/>
                    <a:pt x="115" y="225"/>
                  </a:cubicBezTo>
                  <a:cubicBezTo>
                    <a:pt x="115" y="227"/>
                    <a:pt x="115" y="230"/>
                    <a:pt x="114" y="233"/>
                  </a:cubicBezTo>
                  <a:cubicBezTo>
                    <a:pt x="113" y="234"/>
                    <a:pt x="112" y="234"/>
                    <a:pt x="112" y="234"/>
                  </a:cubicBezTo>
                  <a:cubicBezTo>
                    <a:pt x="111" y="234"/>
                    <a:pt x="111" y="233"/>
                    <a:pt x="110" y="232"/>
                  </a:cubicBezTo>
                  <a:cubicBezTo>
                    <a:pt x="109" y="232"/>
                    <a:pt x="108" y="230"/>
                    <a:pt x="107" y="229"/>
                  </a:cubicBezTo>
                  <a:cubicBezTo>
                    <a:pt x="106" y="228"/>
                    <a:pt x="104" y="228"/>
                    <a:pt x="102" y="227"/>
                  </a:cubicBezTo>
                  <a:cubicBezTo>
                    <a:pt x="101" y="226"/>
                    <a:pt x="100" y="226"/>
                    <a:pt x="99" y="225"/>
                  </a:cubicBezTo>
                  <a:cubicBezTo>
                    <a:pt x="97" y="224"/>
                    <a:pt x="96" y="222"/>
                    <a:pt x="95" y="221"/>
                  </a:cubicBezTo>
                  <a:cubicBezTo>
                    <a:pt x="94" y="220"/>
                    <a:pt x="94" y="220"/>
                    <a:pt x="93" y="220"/>
                  </a:cubicBezTo>
                  <a:cubicBezTo>
                    <a:pt x="92" y="220"/>
                    <a:pt x="92" y="221"/>
                    <a:pt x="91" y="222"/>
                  </a:cubicBezTo>
                  <a:cubicBezTo>
                    <a:pt x="91" y="223"/>
                    <a:pt x="90" y="223"/>
                    <a:pt x="89" y="223"/>
                  </a:cubicBezTo>
                  <a:cubicBezTo>
                    <a:pt x="89" y="223"/>
                    <a:pt x="89" y="223"/>
                    <a:pt x="89" y="223"/>
                  </a:cubicBezTo>
                  <a:cubicBezTo>
                    <a:pt x="87" y="219"/>
                    <a:pt x="84" y="217"/>
                    <a:pt x="82" y="215"/>
                  </a:cubicBezTo>
                  <a:cubicBezTo>
                    <a:pt x="80" y="214"/>
                    <a:pt x="78" y="212"/>
                    <a:pt x="76" y="208"/>
                  </a:cubicBezTo>
                  <a:cubicBezTo>
                    <a:pt x="76" y="208"/>
                    <a:pt x="76" y="208"/>
                    <a:pt x="76" y="208"/>
                  </a:cubicBezTo>
                  <a:cubicBezTo>
                    <a:pt x="75" y="208"/>
                    <a:pt x="75" y="207"/>
                    <a:pt x="74" y="207"/>
                  </a:cubicBezTo>
                  <a:cubicBezTo>
                    <a:pt x="72" y="207"/>
                    <a:pt x="72" y="209"/>
                    <a:pt x="72" y="211"/>
                  </a:cubicBezTo>
                  <a:cubicBezTo>
                    <a:pt x="72" y="213"/>
                    <a:pt x="72" y="215"/>
                    <a:pt x="70" y="217"/>
                  </a:cubicBezTo>
                  <a:cubicBezTo>
                    <a:pt x="68" y="218"/>
                    <a:pt x="67" y="220"/>
                    <a:pt x="67" y="222"/>
                  </a:cubicBezTo>
                  <a:cubicBezTo>
                    <a:pt x="68" y="223"/>
                    <a:pt x="69" y="225"/>
                    <a:pt x="70" y="225"/>
                  </a:cubicBezTo>
                  <a:cubicBezTo>
                    <a:pt x="69" y="231"/>
                    <a:pt x="68" y="236"/>
                    <a:pt x="67" y="241"/>
                  </a:cubicBezTo>
                  <a:cubicBezTo>
                    <a:pt x="67" y="241"/>
                    <a:pt x="67" y="240"/>
                    <a:pt x="66" y="238"/>
                  </a:cubicBezTo>
                  <a:cubicBezTo>
                    <a:pt x="66" y="236"/>
                    <a:pt x="66" y="232"/>
                    <a:pt x="63" y="232"/>
                  </a:cubicBezTo>
                  <a:cubicBezTo>
                    <a:pt x="60" y="232"/>
                    <a:pt x="59" y="233"/>
                    <a:pt x="58" y="234"/>
                  </a:cubicBezTo>
                  <a:cubicBezTo>
                    <a:pt x="58" y="234"/>
                    <a:pt x="58" y="234"/>
                    <a:pt x="57" y="233"/>
                  </a:cubicBezTo>
                  <a:cubicBezTo>
                    <a:pt x="57" y="231"/>
                    <a:pt x="56" y="229"/>
                    <a:pt x="54" y="229"/>
                  </a:cubicBezTo>
                  <a:cubicBezTo>
                    <a:pt x="54" y="229"/>
                    <a:pt x="54" y="229"/>
                    <a:pt x="54" y="229"/>
                  </a:cubicBezTo>
                  <a:cubicBezTo>
                    <a:pt x="52" y="229"/>
                    <a:pt x="51" y="230"/>
                    <a:pt x="48" y="232"/>
                  </a:cubicBezTo>
                  <a:cubicBezTo>
                    <a:pt x="48" y="232"/>
                    <a:pt x="47" y="233"/>
                    <a:pt x="47" y="233"/>
                  </a:cubicBezTo>
                  <a:cubicBezTo>
                    <a:pt x="46" y="233"/>
                    <a:pt x="46" y="233"/>
                    <a:pt x="46" y="233"/>
                  </a:cubicBezTo>
                  <a:cubicBezTo>
                    <a:pt x="45" y="233"/>
                    <a:pt x="44" y="233"/>
                    <a:pt x="43" y="233"/>
                  </a:cubicBezTo>
                  <a:cubicBezTo>
                    <a:pt x="42" y="233"/>
                    <a:pt x="41" y="232"/>
                    <a:pt x="41" y="232"/>
                  </a:cubicBezTo>
                  <a:cubicBezTo>
                    <a:pt x="40" y="232"/>
                    <a:pt x="40" y="232"/>
                    <a:pt x="39" y="232"/>
                  </a:cubicBezTo>
                  <a:cubicBezTo>
                    <a:pt x="38" y="233"/>
                    <a:pt x="37" y="235"/>
                    <a:pt x="36" y="236"/>
                  </a:cubicBezTo>
                  <a:cubicBezTo>
                    <a:pt x="34" y="238"/>
                    <a:pt x="33" y="241"/>
                    <a:pt x="29" y="242"/>
                  </a:cubicBezTo>
                  <a:cubicBezTo>
                    <a:pt x="29" y="241"/>
                    <a:pt x="28" y="240"/>
                    <a:pt x="28" y="239"/>
                  </a:cubicBezTo>
                  <a:cubicBezTo>
                    <a:pt x="27" y="237"/>
                    <a:pt x="26" y="235"/>
                    <a:pt x="24" y="234"/>
                  </a:cubicBezTo>
                  <a:cubicBezTo>
                    <a:pt x="22" y="233"/>
                    <a:pt x="21" y="233"/>
                    <a:pt x="19" y="232"/>
                  </a:cubicBezTo>
                  <a:cubicBezTo>
                    <a:pt x="17" y="232"/>
                    <a:pt x="14" y="231"/>
                    <a:pt x="13" y="229"/>
                  </a:cubicBezTo>
                  <a:cubicBezTo>
                    <a:pt x="15" y="222"/>
                    <a:pt x="16" y="219"/>
                    <a:pt x="15" y="217"/>
                  </a:cubicBezTo>
                  <a:cubicBezTo>
                    <a:pt x="14" y="217"/>
                    <a:pt x="14" y="217"/>
                    <a:pt x="13" y="217"/>
                  </a:cubicBezTo>
                  <a:cubicBezTo>
                    <a:pt x="13" y="217"/>
                    <a:pt x="13" y="217"/>
                    <a:pt x="13" y="217"/>
                  </a:cubicBezTo>
                  <a:cubicBezTo>
                    <a:pt x="11" y="216"/>
                    <a:pt x="9" y="216"/>
                    <a:pt x="7" y="216"/>
                  </a:cubicBezTo>
                  <a:cubicBezTo>
                    <a:pt x="5" y="216"/>
                    <a:pt x="4" y="216"/>
                    <a:pt x="2" y="217"/>
                  </a:cubicBezTo>
                  <a:cubicBezTo>
                    <a:pt x="0" y="220"/>
                    <a:pt x="1" y="226"/>
                    <a:pt x="2" y="234"/>
                  </a:cubicBezTo>
                  <a:cubicBezTo>
                    <a:pt x="1" y="242"/>
                    <a:pt x="1" y="251"/>
                    <a:pt x="0" y="259"/>
                  </a:cubicBezTo>
                  <a:cubicBezTo>
                    <a:pt x="2" y="282"/>
                    <a:pt x="4" y="302"/>
                    <a:pt x="6" y="320"/>
                  </a:cubicBezTo>
                  <a:cubicBezTo>
                    <a:pt x="4" y="330"/>
                    <a:pt x="2" y="340"/>
                    <a:pt x="3" y="348"/>
                  </a:cubicBezTo>
                  <a:cubicBezTo>
                    <a:pt x="3" y="348"/>
                    <a:pt x="3" y="348"/>
                    <a:pt x="3" y="348"/>
                  </a:cubicBezTo>
                  <a:cubicBezTo>
                    <a:pt x="3" y="348"/>
                    <a:pt x="4" y="348"/>
                    <a:pt x="4" y="348"/>
                  </a:cubicBezTo>
                  <a:cubicBezTo>
                    <a:pt x="4" y="348"/>
                    <a:pt x="4" y="348"/>
                    <a:pt x="4" y="348"/>
                  </a:cubicBezTo>
                  <a:cubicBezTo>
                    <a:pt x="5" y="348"/>
                    <a:pt x="5" y="348"/>
                    <a:pt x="6" y="348"/>
                  </a:cubicBezTo>
                  <a:cubicBezTo>
                    <a:pt x="12" y="348"/>
                    <a:pt x="17" y="354"/>
                    <a:pt x="22" y="366"/>
                  </a:cubicBezTo>
                  <a:cubicBezTo>
                    <a:pt x="22" y="365"/>
                    <a:pt x="22" y="364"/>
                    <a:pt x="22" y="364"/>
                  </a:cubicBezTo>
                  <a:cubicBezTo>
                    <a:pt x="24" y="359"/>
                    <a:pt x="26" y="355"/>
                    <a:pt x="30" y="353"/>
                  </a:cubicBezTo>
                  <a:cubicBezTo>
                    <a:pt x="31" y="353"/>
                    <a:pt x="33" y="352"/>
                    <a:pt x="35" y="352"/>
                  </a:cubicBezTo>
                  <a:cubicBezTo>
                    <a:pt x="37" y="351"/>
                    <a:pt x="39" y="351"/>
                    <a:pt x="40" y="350"/>
                  </a:cubicBezTo>
                  <a:cubicBezTo>
                    <a:pt x="41" y="350"/>
                    <a:pt x="41" y="350"/>
                    <a:pt x="42" y="349"/>
                  </a:cubicBezTo>
                  <a:cubicBezTo>
                    <a:pt x="43" y="348"/>
                    <a:pt x="44" y="346"/>
                    <a:pt x="47" y="346"/>
                  </a:cubicBezTo>
                  <a:cubicBezTo>
                    <a:pt x="48" y="346"/>
                    <a:pt x="49" y="346"/>
                    <a:pt x="51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6" y="351"/>
                    <a:pt x="55" y="356"/>
                    <a:pt x="55" y="361"/>
                  </a:cubicBezTo>
                  <a:cubicBezTo>
                    <a:pt x="55" y="367"/>
                    <a:pt x="55" y="368"/>
                    <a:pt x="57" y="368"/>
                  </a:cubicBezTo>
                  <a:cubicBezTo>
                    <a:pt x="62" y="368"/>
                    <a:pt x="65" y="364"/>
                    <a:pt x="68" y="360"/>
                  </a:cubicBezTo>
                  <a:cubicBezTo>
                    <a:pt x="69" y="359"/>
                    <a:pt x="69" y="359"/>
                    <a:pt x="69" y="359"/>
                  </a:cubicBezTo>
                  <a:cubicBezTo>
                    <a:pt x="69" y="358"/>
                    <a:pt x="69" y="358"/>
                    <a:pt x="69" y="358"/>
                  </a:cubicBezTo>
                  <a:cubicBezTo>
                    <a:pt x="71" y="354"/>
                    <a:pt x="72" y="349"/>
                    <a:pt x="76" y="346"/>
                  </a:cubicBezTo>
                  <a:cubicBezTo>
                    <a:pt x="78" y="345"/>
                    <a:pt x="81" y="345"/>
                    <a:pt x="83" y="346"/>
                  </a:cubicBezTo>
                  <a:cubicBezTo>
                    <a:pt x="83" y="346"/>
                    <a:pt x="83" y="346"/>
                    <a:pt x="83" y="346"/>
                  </a:cubicBezTo>
                  <a:cubicBezTo>
                    <a:pt x="83" y="345"/>
                    <a:pt x="84" y="345"/>
                    <a:pt x="84" y="343"/>
                  </a:cubicBezTo>
                  <a:cubicBezTo>
                    <a:pt x="84" y="342"/>
                    <a:pt x="84" y="340"/>
                    <a:pt x="85" y="339"/>
                  </a:cubicBezTo>
                  <a:cubicBezTo>
                    <a:pt x="86" y="336"/>
                    <a:pt x="88" y="334"/>
                    <a:pt x="89" y="332"/>
                  </a:cubicBezTo>
                  <a:cubicBezTo>
                    <a:pt x="91" y="331"/>
                    <a:pt x="92" y="329"/>
                    <a:pt x="92" y="328"/>
                  </a:cubicBezTo>
                  <a:cubicBezTo>
                    <a:pt x="92" y="326"/>
                    <a:pt x="92" y="324"/>
                    <a:pt x="92" y="322"/>
                  </a:cubicBezTo>
                  <a:cubicBezTo>
                    <a:pt x="91" y="316"/>
                    <a:pt x="89" y="309"/>
                    <a:pt x="96" y="304"/>
                  </a:cubicBezTo>
                  <a:cubicBezTo>
                    <a:pt x="97" y="303"/>
                    <a:pt x="98" y="303"/>
                    <a:pt x="99" y="303"/>
                  </a:cubicBezTo>
                  <a:cubicBezTo>
                    <a:pt x="102" y="303"/>
                    <a:pt x="105" y="306"/>
                    <a:pt x="107" y="309"/>
                  </a:cubicBezTo>
                  <a:cubicBezTo>
                    <a:pt x="107" y="309"/>
                    <a:pt x="108" y="310"/>
                    <a:pt x="108" y="310"/>
                  </a:cubicBezTo>
                  <a:cubicBezTo>
                    <a:pt x="108" y="307"/>
                    <a:pt x="110" y="306"/>
                    <a:pt x="114" y="305"/>
                  </a:cubicBezTo>
                  <a:cubicBezTo>
                    <a:pt x="114" y="305"/>
                    <a:pt x="114" y="305"/>
                    <a:pt x="114" y="305"/>
                  </a:cubicBezTo>
                  <a:cubicBezTo>
                    <a:pt x="116" y="305"/>
                    <a:pt x="117" y="306"/>
                    <a:pt x="118" y="307"/>
                  </a:cubicBezTo>
                  <a:cubicBezTo>
                    <a:pt x="118" y="308"/>
                    <a:pt x="118" y="308"/>
                    <a:pt x="118" y="308"/>
                  </a:cubicBezTo>
                  <a:cubicBezTo>
                    <a:pt x="119" y="311"/>
                    <a:pt x="122" y="314"/>
                    <a:pt x="127" y="315"/>
                  </a:cubicBezTo>
                  <a:cubicBezTo>
                    <a:pt x="127" y="316"/>
                    <a:pt x="127" y="316"/>
                    <a:pt x="127" y="316"/>
                  </a:cubicBezTo>
                  <a:cubicBezTo>
                    <a:pt x="128" y="316"/>
                    <a:pt x="129" y="317"/>
                    <a:pt x="129" y="318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29" y="321"/>
                    <a:pt x="129" y="323"/>
                    <a:pt x="130" y="324"/>
                  </a:cubicBezTo>
                  <a:cubicBezTo>
                    <a:pt x="131" y="325"/>
                    <a:pt x="132" y="326"/>
                    <a:pt x="133" y="327"/>
                  </a:cubicBezTo>
                  <a:cubicBezTo>
                    <a:pt x="135" y="328"/>
                    <a:pt x="137" y="329"/>
                    <a:pt x="138" y="332"/>
                  </a:cubicBezTo>
                  <a:cubicBezTo>
                    <a:pt x="139" y="333"/>
                    <a:pt x="139" y="335"/>
                    <a:pt x="139" y="336"/>
                  </a:cubicBezTo>
                  <a:cubicBezTo>
                    <a:pt x="139" y="336"/>
                    <a:pt x="139" y="337"/>
                    <a:pt x="139" y="337"/>
                  </a:cubicBezTo>
                  <a:cubicBezTo>
                    <a:pt x="143" y="339"/>
                    <a:pt x="148" y="340"/>
                    <a:pt x="152" y="341"/>
                  </a:cubicBezTo>
                  <a:cubicBezTo>
                    <a:pt x="156" y="342"/>
                    <a:pt x="156" y="342"/>
                    <a:pt x="156" y="342"/>
                  </a:cubicBezTo>
                  <a:cubicBezTo>
                    <a:pt x="157" y="342"/>
                    <a:pt x="158" y="342"/>
                    <a:pt x="158" y="343"/>
                  </a:cubicBezTo>
                  <a:cubicBezTo>
                    <a:pt x="158" y="344"/>
                    <a:pt x="158" y="344"/>
                    <a:pt x="158" y="344"/>
                  </a:cubicBezTo>
                  <a:cubicBezTo>
                    <a:pt x="164" y="356"/>
                    <a:pt x="168" y="367"/>
                    <a:pt x="170" y="376"/>
                  </a:cubicBezTo>
                  <a:cubicBezTo>
                    <a:pt x="170" y="376"/>
                    <a:pt x="170" y="376"/>
                    <a:pt x="170" y="376"/>
                  </a:cubicBezTo>
                  <a:cubicBezTo>
                    <a:pt x="169" y="386"/>
                    <a:pt x="169" y="395"/>
                    <a:pt x="172" y="404"/>
                  </a:cubicBezTo>
                  <a:cubicBezTo>
                    <a:pt x="173" y="405"/>
                    <a:pt x="174" y="406"/>
                    <a:pt x="175" y="407"/>
                  </a:cubicBezTo>
                  <a:cubicBezTo>
                    <a:pt x="175" y="408"/>
                    <a:pt x="175" y="408"/>
                    <a:pt x="175" y="408"/>
                  </a:cubicBezTo>
                  <a:cubicBezTo>
                    <a:pt x="183" y="419"/>
                    <a:pt x="191" y="431"/>
                    <a:pt x="183" y="442"/>
                  </a:cubicBezTo>
                  <a:cubicBezTo>
                    <a:pt x="183" y="442"/>
                    <a:pt x="183" y="442"/>
                    <a:pt x="183" y="442"/>
                  </a:cubicBezTo>
                  <a:cubicBezTo>
                    <a:pt x="190" y="449"/>
                    <a:pt x="202" y="463"/>
                    <a:pt x="200" y="476"/>
                  </a:cubicBezTo>
                  <a:cubicBezTo>
                    <a:pt x="200" y="476"/>
                    <a:pt x="200" y="476"/>
                    <a:pt x="200" y="476"/>
                  </a:cubicBezTo>
                  <a:cubicBezTo>
                    <a:pt x="210" y="474"/>
                    <a:pt x="220" y="470"/>
                    <a:pt x="227" y="467"/>
                  </a:cubicBezTo>
                  <a:cubicBezTo>
                    <a:pt x="229" y="467"/>
                    <a:pt x="231" y="466"/>
                    <a:pt x="233" y="465"/>
                  </a:cubicBezTo>
                  <a:cubicBezTo>
                    <a:pt x="234" y="466"/>
                    <a:pt x="235" y="467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41" y="470"/>
                    <a:pt x="245" y="471"/>
                    <a:pt x="249" y="471"/>
                  </a:cubicBezTo>
                  <a:cubicBezTo>
                    <a:pt x="251" y="471"/>
                    <a:pt x="254" y="471"/>
                    <a:pt x="257" y="470"/>
                  </a:cubicBezTo>
                  <a:cubicBezTo>
                    <a:pt x="260" y="472"/>
                    <a:pt x="263" y="474"/>
                    <a:pt x="265" y="475"/>
                  </a:cubicBezTo>
                  <a:cubicBezTo>
                    <a:pt x="272" y="479"/>
                    <a:pt x="274" y="481"/>
                    <a:pt x="277" y="481"/>
                  </a:cubicBezTo>
                  <a:cubicBezTo>
                    <a:pt x="279" y="481"/>
                    <a:pt x="280" y="480"/>
                    <a:pt x="283" y="480"/>
                  </a:cubicBezTo>
                  <a:cubicBezTo>
                    <a:pt x="285" y="479"/>
                    <a:pt x="285" y="479"/>
                    <a:pt x="285" y="479"/>
                  </a:cubicBezTo>
                  <a:cubicBezTo>
                    <a:pt x="288" y="480"/>
                    <a:pt x="291" y="480"/>
                    <a:pt x="293" y="480"/>
                  </a:cubicBezTo>
                  <a:cubicBezTo>
                    <a:pt x="299" y="480"/>
                    <a:pt x="303" y="478"/>
                    <a:pt x="305" y="474"/>
                  </a:cubicBezTo>
                  <a:cubicBezTo>
                    <a:pt x="305" y="474"/>
                    <a:pt x="305" y="473"/>
                    <a:pt x="304" y="473"/>
                  </a:cubicBezTo>
                  <a:cubicBezTo>
                    <a:pt x="294" y="464"/>
                    <a:pt x="289" y="456"/>
                    <a:pt x="290" y="449"/>
                  </a:cubicBezTo>
                  <a:cubicBezTo>
                    <a:pt x="290" y="447"/>
                    <a:pt x="291" y="446"/>
                    <a:pt x="292" y="446"/>
                  </a:cubicBezTo>
                  <a:cubicBezTo>
                    <a:pt x="295" y="446"/>
                    <a:pt x="301" y="451"/>
                    <a:pt x="303" y="453"/>
                  </a:cubicBezTo>
                  <a:cubicBezTo>
                    <a:pt x="303" y="453"/>
                    <a:pt x="303" y="453"/>
                    <a:pt x="303" y="453"/>
                  </a:cubicBezTo>
                  <a:cubicBezTo>
                    <a:pt x="303" y="453"/>
                    <a:pt x="304" y="454"/>
                    <a:pt x="304" y="454"/>
                  </a:cubicBezTo>
                  <a:cubicBezTo>
                    <a:pt x="304" y="454"/>
                    <a:pt x="304" y="454"/>
                    <a:pt x="304" y="453"/>
                  </a:cubicBezTo>
                  <a:cubicBezTo>
                    <a:pt x="305" y="453"/>
                    <a:pt x="305" y="453"/>
                    <a:pt x="305" y="453"/>
                  </a:cubicBezTo>
                  <a:cubicBezTo>
                    <a:pt x="306" y="438"/>
                    <a:pt x="309" y="424"/>
                    <a:pt x="314" y="412"/>
                  </a:cubicBezTo>
                  <a:cubicBezTo>
                    <a:pt x="315" y="406"/>
                    <a:pt x="305" y="398"/>
                    <a:pt x="298" y="393"/>
                  </a:cubicBezTo>
                  <a:cubicBezTo>
                    <a:pt x="296" y="391"/>
                    <a:pt x="292" y="388"/>
                    <a:pt x="292" y="388"/>
                  </a:cubicBezTo>
                  <a:cubicBezTo>
                    <a:pt x="292" y="388"/>
                    <a:pt x="292" y="387"/>
                    <a:pt x="292" y="387"/>
                  </a:cubicBezTo>
                  <a:cubicBezTo>
                    <a:pt x="293" y="384"/>
                    <a:pt x="296" y="383"/>
                    <a:pt x="299" y="381"/>
                  </a:cubicBezTo>
                  <a:cubicBezTo>
                    <a:pt x="302" y="380"/>
                    <a:pt x="304" y="379"/>
                    <a:pt x="305" y="377"/>
                  </a:cubicBezTo>
                  <a:cubicBezTo>
                    <a:pt x="306" y="373"/>
                    <a:pt x="304" y="369"/>
                    <a:pt x="302" y="366"/>
                  </a:cubicBezTo>
                  <a:cubicBezTo>
                    <a:pt x="299" y="361"/>
                    <a:pt x="297" y="357"/>
                    <a:pt x="300" y="354"/>
                  </a:cubicBezTo>
                  <a:cubicBezTo>
                    <a:pt x="301" y="352"/>
                    <a:pt x="306" y="352"/>
                    <a:pt x="307" y="351"/>
                  </a:cubicBezTo>
                  <a:cubicBezTo>
                    <a:pt x="307" y="351"/>
                    <a:pt x="307" y="351"/>
                    <a:pt x="307" y="351"/>
                  </a:cubicBezTo>
                  <a:cubicBezTo>
                    <a:pt x="308" y="351"/>
                    <a:pt x="308" y="351"/>
                    <a:pt x="308" y="351"/>
                  </a:cubicBezTo>
                  <a:cubicBezTo>
                    <a:pt x="315" y="351"/>
                    <a:pt x="325" y="349"/>
                    <a:pt x="328" y="347"/>
                  </a:cubicBezTo>
                  <a:cubicBezTo>
                    <a:pt x="334" y="341"/>
                    <a:pt x="337" y="335"/>
                    <a:pt x="336" y="327"/>
                  </a:cubicBezTo>
                  <a:cubicBezTo>
                    <a:pt x="336" y="325"/>
                    <a:pt x="336" y="324"/>
                    <a:pt x="337" y="323"/>
                  </a:cubicBezTo>
                  <a:cubicBezTo>
                    <a:pt x="339" y="321"/>
                    <a:pt x="342" y="320"/>
                    <a:pt x="348" y="320"/>
                  </a:cubicBezTo>
                  <a:cubicBezTo>
                    <a:pt x="351" y="320"/>
                    <a:pt x="355" y="321"/>
                    <a:pt x="358" y="321"/>
                  </a:cubicBezTo>
                  <a:cubicBezTo>
                    <a:pt x="360" y="321"/>
                    <a:pt x="362" y="321"/>
                    <a:pt x="364" y="321"/>
                  </a:cubicBezTo>
                  <a:cubicBezTo>
                    <a:pt x="364" y="321"/>
                    <a:pt x="364" y="321"/>
                    <a:pt x="364" y="321"/>
                  </a:cubicBezTo>
                  <a:cubicBezTo>
                    <a:pt x="364" y="321"/>
                    <a:pt x="364" y="321"/>
                    <a:pt x="364" y="321"/>
                  </a:cubicBezTo>
                  <a:cubicBezTo>
                    <a:pt x="368" y="318"/>
                    <a:pt x="371" y="316"/>
                    <a:pt x="377" y="316"/>
                  </a:cubicBezTo>
                  <a:cubicBezTo>
                    <a:pt x="376" y="314"/>
                    <a:pt x="375" y="312"/>
                    <a:pt x="374" y="31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2792413" y="11096311"/>
              <a:ext cx="2919413" cy="2689225"/>
            </a:xfrm>
            <a:custGeom>
              <a:avLst/>
              <a:gdLst>
                <a:gd name="T0" fmla="*/ 334 w 755"/>
                <a:gd name="T1" fmla="*/ 659 h 695"/>
                <a:gd name="T2" fmla="*/ 349 w 755"/>
                <a:gd name="T3" fmla="*/ 641 h 695"/>
                <a:gd name="T4" fmla="*/ 383 w 755"/>
                <a:gd name="T5" fmla="*/ 582 h 695"/>
                <a:gd name="T6" fmla="*/ 444 w 755"/>
                <a:gd name="T7" fmla="*/ 606 h 695"/>
                <a:gd name="T8" fmla="*/ 514 w 755"/>
                <a:gd name="T9" fmla="*/ 570 h 695"/>
                <a:gd name="T10" fmla="*/ 555 w 755"/>
                <a:gd name="T11" fmla="*/ 523 h 695"/>
                <a:gd name="T12" fmla="*/ 606 w 755"/>
                <a:gd name="T13" fmla="*/ 549 h 695"/>
                <a:gd name="T14" fmla="*/ 654 w 755"/>
                <a:gd name="T15" fmla="*/ 561 h 695"/>
                <a:gd name="T16" fmla="*/ 710 w 755"/>
                <a:gd name="T17" fmla="*/ 505 h 695"/>
                <a:gd name="T18" fmla="*/ 730 w 755"/>
                <a:gd name="T19" fmla="*/ 452 h 695"/>
                <a:gd name="T20" fmla="*/ 729 w 755"/>
                <a:gd name="T21" fmla="*/ 402 h 695"/>
                <a:gd name="T22" fmla="*/ 726 w 755"/>
                <a:gd name="T23" fmla="*/ 311 h 695"/>
                <a:gd name="T24" fmla="*/ 730 w 755"/>
                <a:gd name="T25" fmla="*/ 260 h 695"/>
                <a:gd name="T26" fmla="*/ 729 w 755"/>
                <a:gd name="T27" fmla="*/ 207 h 695"/>
                <a:gd name="T28" fmla="*/ 734 w 755"/>
                <a:gd name="T29" fmla="*/ 150 h 695"/>
                <a:gd name="T30" fmla="*/ 728 w 755"/>
                <a:gd name="T31" fmla="*/ 66 h 695"/>
                <a:gd name="T32" fmla="*/ 716 w 755"/>
                <a:gd name="T33" fmla="*/ 87 h 695"/>
                <a:gd name="T34" fmla="*/ 696 w 755"/>
                <a:gd name="T35" fmla="*/ 99 h 695"/>
                <a:gd name="T36" fmla="*/ 719 w 755"/>
                <a:gd name="T37" fmla="*/ 125 h 695"/>
                <a:gd name="T38" fmla="*/ 705 w 755"/>
                <a:gd name="T39" fmla="*/ 117 h 695"/>
                <a:gd name="T40" fmla="*/ 697 w 755"/>
                <a:gd name="T41" fmla="*/ 60 h 695"/>
                <a:gd name="T42" fmla="*/ 688 w 755"/>
                <a:gd name="T43" fmla="*/ 40 h 695"/>
                <a:gd name="T44" fmla="*/ 649 w 755"/>
                <a:gd name="T45" fmla="*/ 75 h 695"/>
                <a:gd name="T46" fmla="*/ 647 w 755"/>
                <a:gd name="T47" fmla="*/ 109 h 695"/>
                <a:gd name="T48" fmla="*/ 621 w 755"/>
                <a:gd name="T49" fmla="*/ 153 h 695"/>
                <a:gd name="T50" fmla="*/ 645 w 755"/>
                <a:gd name="T51" fmla="*/ 180 h 695"/>
                <a:gd name="T52" fmla="*/ 670 w 755"/>
                <a:gd name="T53" fmla="*/ 221 h 695"/>
                <a:gd name="T54" fmla="*/ 678 w 755"/>
                <a:gd name="T55" fmla="*/ 282 h 695"/>
                <a:gd name="T56" fmla="*/ 656 w 755"/>
                <a:gd name="T57" fmla="*/ 210 h 695"/>
                <a:gd name="T58" fmla="*/ 614 w 755"/>
                <a:gd name="T59" fmla="*/ 206 h 695"/>
                <a:gd name="T60" fmla="*/ 518 w 755"/>
                <a:gd name="T61" fmla="*/ 265 h 695"/>
                <a:gd name="T62" fmla="*/ 520 w 755"/>
                <a:gd name="T63" fmla="*/ 255 h 695"/>
                <a:gd name="T64" fmla="*/ 581 w 755"/>
                <a:gd name="T65" fmla="*/ 228 h 695"/>
                <a:gd name="T66" fmla="*/ 608 w 755"/>
                <a:gd name="T67" fmla="*/ 152 h 695"/>
                <a:gd name="T68" fmla="*/ 642 w 755"/>
                <a:gd name="T69" fmla="*/ 68 h 695"/>
                <a:gd name="T70" fmla="*/ 630 w 755"/>
                <a:gd name="T71" fmla="*/ 0 h 695"/>
                <a:gd name="T72" fmla="*/ 557 w 755"/>
                <a:gd name="T73" fmla="*/ 60 h 695"/>
                <a:gd name="T74" fmla="*/ 534 w 755"/>
                <a:gd name="T75" fmla="*/ 111 h 695"/>
                <a:gd name="T76" fmla="*/ 531 w 755"/>
                <a:gd name="T77" fmla="*/ 166 h 695"/>
                <a:gd name="T78" fmla="*/ 515 w 755"/>
                <a:gd name="T79" fmla="*/ 148 h 695"/>
                <a:gd name="T80" fmla="*/ 482 w 755"/>
                <a:gd name="T81" fmla="*/ 160 h 695"/>
                <a:gd name="T82" fmla="*/ 430 w 755"/>
                <a:gd name="T83" fmla="*/ 198 h 695"/>
                <a:gd name="T84" fmla="*/ 331 w 755"/>
                <a:gd name="T85" fmla="*/ 233 h 695"/>
                <a:gd name="T86" fmla="*/ 267 w 755"/>
                <a:gd name="T87" fmla="*/ 291 h 695"/>
                <a:gd name="T88" fmla="*/ 218 w 755"/>
                <a:gd name="T89" fmla="*/ 361 h 695"/>
                <a:gd name="T90" fmla="*/ 168 w 755"/>
                <a:gd name="T91" fmla="*/ 419 h 695"/>
                <a:gd name="T92" fmla="*/ 139 w 755"/>
                <a:gd name="T93" fmla="*/ 446 h 695"/>
                <a:gd name="T94" fmla="*/ 80 w 755"/>
                <a:gd name="T95" fmla="*/ 474 h 695"/>
                <a:gd name="T96" fmla="*/ 95 w 755"/>
                <a:gd name="T97" fmla="*/ 532 h 695"/>
                <a:gd name="T98" fmla="*/ 79 w 755"/>
                <a:gd name="T99" fmla="*/ 552 h 695"/>
                <a:gd name="T100" fmla="*/ 39 w 755"/>
                <a:gd name="T101" fmla="*/ 548 h 695"/>
                <a:gd name="T102" fmla="*/ 42 w 755"/>
                <a:gd name="T103" fmla="*/ 569 h 695"/>
                <a:gd name="T104" fmla="*/ 75 w 755"/>
                <a:gd name="T105" fmla="*/ 571 h 695"/>
                <a:gd name="T106" fmla="*/ 37 w 755"/>
                <a:gd name="T107" fmla="*/ 592 h 695"/>
                <a:gd name="T108" fmla="*/ 2 w 755"/>
                <a:gd name="T109" fmla="*/ 655 h 695"/>
                <a:gd name="T110" fmla="*/ 44 w 755"/>
                <a:gd name="T111" fmla="*/ 677 h 695"/>
                <a:gd name="T112" fmla="*/ 71 w 755"/>
                <a:gd name="T113" fmla="*/ 654 h 695"/>
                <a:gd name="T114" fmla="*/ 121 w 755"/>
                <a:gd name="T115" fmla="*/ 647 h 695"/>
                <a:gd name="T116" fmla="*/ 261 w 755"/>
                <a:gd name="T117" fmla="*/ 67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5" h="695">
                  <a:moveTo>
                    <a:pt x="318" y="694"/>
                  </a:moveTo>
                  <a:cubicBezTo>
                    <a:pt x="317" y="694"/>
                    <a:pt x="317" y="693"/>
                    <a:pt x="318" y="692"/>
                  </a:cubicBezTo>
                  <a:cubicBezTo>
                    <a:pt x="319" y="689"/>
                    <a:pt x="320" y="685"/>
                    <a:pt x="321" y="682"/>
                  </a:cubicBezTo>
                  <a:cubicBezTo>
                    <a:pt x="321" y="681"/>
                    <a:pt x="322" y="680"/>
                    <a:pt x="322" y="678"/>
                  </a:cubicBezTo>
                  <a:cubicBezTo>
                    <a:pt x="323" y="675"/>
                    <a:pt x="323" y="671"/>
                    <a:pt x="325" y="668"/>
                  </a:cubicBezTo>
                  <a:cubicBezTo>
                    <a:pt x="326" y="666"/>
                    <a:pt x="328" y="665"/>
                    <a:pt x="330" y="664"/>
                  </a:cubicBezTo>
                  <a:cubicBezTo>
                    <a:pt x="331" y="664"/>
                    <a:pt x="332" y="663"/>
                    <a:pt x="332" y="663"/>
                  </a:cubicBezTo>
                  <a:cubicBezTo>
                    <a:pt x="332" y="663"/>
                    <a:pt x="332" y="663"/>
                    <a:pt x="332" y="663"/>
                  </a:cubicBezTo>
                  <a:cubicBezTo>
                    <a:pt x="332" y="662"/>
                    <a:pt x="332" y="661"/>
                    <a:pt x="332" y="661"/>
                  </a:cubicBezTo>
                  <a:cubicBezTo>
                    <a:pt x="333" y="660"/>
                    <a:pt x="333" y="659"/>
                    <a:pt x="334" y="659"/>
                  </a:cubicBezTo>
                  <a:cubicBezTo>
                    <a:pt x="336" y="658"/>
                    <a:pt x="338" y="659"/>
                    <a:pt x="340" y="660"/>
                  </a:cubicBezTo>
                  <a:cubicBezTo>
                    <a:pt x="340" y="660"/>
                    <a:pt x="340" y="660"/>
                    <a:pt x="340" y="660"/>
                  </a:cubicBezTo>
                  <a:cubicBezTo>
                    <a:pt x="340" y="659"/>
                    <a:pt x="340" y="658"/>
                    <a:pt x="340" y="658"/>
                  </a:cubicBezTo>
                  <a:cubicBezTo>
                    <a:pt x="339" y="656"/>
                    <a:pt x="339" y="653"/>
                    <a:pt x="340" y="650"/>
                  </a:cubicBezTo>
                  <a:cubicBezTo>
                    <a:pt x="341" y="648"/>
                    <a:pt x="344" y="648"/>
                    <a:pt x="346" y="648"/>
                  </a:cubicBezTo>
                  <a:cubicBezTo>
                    <a:pt x="346" y="648"/>
                    <a:pt x="347" y="648"/>
                    <a:pt x="347" y="648"/>
                  </a:cubicBezTo>
                  <a:cubicBezTo>
                    <a:pt x="347" y="648"/>
                    <a:pt x="347" y="648"/>
                    <a:pt x="347" y="648"/>
                  </a:cubicBezTo>
                  <a:cubicBezTo>
                    <a:pt x="347" y="648"/>
                    <a:pt x="347" y="647"/>
                    <a:pt x="347" y="646"/>
                  </a:cubicBezTo>
                  <a:cubicBezTo>
                    <a:pt x="347" y="645"/>
                    <a:pt x="347" y="644"/>
                    <a:pt x="347" y="643"/>
                  </a:cubicBezTo>
                  <a:cubicBezTo>
                    <a:pt x="348" y="642"/>
                    <a:pt x="348" y="641"/>
                    <a:pt x="349" y="641"/>
                  </a:cubicBezTo>
                  <a:cubicBezTo>
                    <a:pt x="350" y="641"/>
                    <a:pt x="351" y="641"/>
                    <a:pt x="352" y="642"/>
                  </a:cubicBezTo>
                  <a:cubicBezTo>
                    <a:pt x="355" y="645"/>
                    <a:pt x="357" y="645"/>
                    <a:pt x="360" y="644"/>
                  </a:cubicBezTo>
                  <a:cubicBezTo>
                    <a:pt x="362" y="643"/>
                    <a:pt x="368" y="640"/>
                    <a:pt x="357" y="610"/>
                  </a:cubicBezTo>
                  <a:cubicBezTo>
                    <a:pt x="357" y="610"/>
                    <a:pt x="357" y="609"/>
                    <a:pt x="357" y="609"/>
                  </a:cubicBezTo>
                  <a:cubicBezTo>
                    <a:pt x="358" y="605"/>
                    <a:pt x="357" y="602"/>
                    <a:pt x="357" y="599"/>
                  </a:cubicBezTo>
                  <a:cubicBezTo>
                    <a:pt x="356" y="595"/>
                    <a:pt x="355" y="591"/>
                    <a:pt x="358" y="586"/>
                  </a:cubicBezTo>
                  <a:cubicBezTo>
                    <a:pt x="365" y="573"/>
                    <a:pt x="374" y="566"/>
                    <a:pt x="381" y="566"/>
                  </a:cubicBezTo>
                  <a:cubicBezTo>
                    <a:pt x="383" y="566"/>
                    <a:pt x="385" y="566"/>
                    <a:pt x="386" y="568"/>
                  </a:cubicBezTo>
                  <a:cubicBezTo>
                    <a:pt x="386" y="568"/>
                    <a:pt x="386" y="568"/>
                    <a:pt x="387" y="568"/>
                  </a:cubicBezTo>
                  <a:cubicBezTo>
                    <a:pt x="390" y="573"/>
                    <a:pt x="386" y="578"/>
                    <a:pt x="383" y="582"/>
                  </a:cubicBezTo>
                  <a:cubicBezTo>
                    <a:pt x="381" y="585"/>
                    <a:pt x="380" y="587"/>
                    <a:pt x="380" y="589"/>
                  </a:cubicBezTo>
                  <a:cubicBezTo>
                    <a:pt x="381" y="589"/>
                    <a:pt x="383" y="589"/>
                    <a:pt x="385" y="589"/>
                  </a:cubicBezTo>
                  <a:cubicBezTo>
                    <a:pt x="388" y="589"/>
                    <a:pt x="391" y="588"/>
                    <a:pt x="394" y="589"/>
                  </a:cubicBezTo>
                  <a:cubicBezTo>
                    <a:pt x="398" y="591"/>
                    <a:pt x="401" y="594"/>
                    <a:pt x="404" y="596"/>
                  </a:cubicBezTo>
                  <a:cubicBezTo>
                    <a:pt x="407" y="599"/>
                    <a:pt x="410" y="601"/>
                    <a:pt x="413" y="602"/>
                  </a:cubicBezTo>
                  <a:cubicBezTo>
                    <a:pt x="413" y="602"/>
                    <a:pt x="414" y="602"/>
                    <a:pt x="414" y="602"/>
                  </a:cubicBezTo>
                  <a:cubicBezTo>
                    <a:pt x="415" y="602"/>
                    <a:pt x="417" y="601"/>
                    <a:pt x="419" y="600"/>
                  </a:cubicBezTo>
                  <a:cubicBezTo>
                    <a:pt x="421" y="598"/>
                    <a:pt x="425" y="597"/>
                    <a:pt x="428" y="597"/>
                  </a:cubicBezTo>
                  <a:cubicBezTo>
                    <a:pt x="432" y="597"/>
                    <a:pt x="434" y="600"/>
                    <a:pt x="437" y="602"/>
                  </a:cubicBezTo>
                  <a:cubicBezTo>
                    <a:pt x="439" y="604"/>
                    <a:pt x="441" y="606"/>
                    <a:pt x="444" y="606"/>
                  </a:cubicBezTo>
                  <a:cubicBezTo>
                    <a:pt x="455" y="606"/>
                    <a:pt x="463" y="601"/>
                    <a:pt x="474" y="595"/>
                  </a:cubicBezTo>
                  <a:cubicBezTo>
                    <a:pt x="474" y="595"/>
                    <a:pt x="474" y="595"/>
                    <a:pt x="475" y="595"/>
                  </a:cubicBezTo>
                  <a:cubicBezTo>
                    <a:pt x="476" y="595"/>
                    <a:pt x="476" y="595"/>
                    <a:pt x="476" y="595"/>
                  </a:cubicBezTo>
                  <a:cubicBezTo>
                    <a:pt x="480" y="594"/>
                    <a:pt x="483" y="593"/>
                    <a:pt x="485" y="591"/>
                  </a:cubicBezTo>
                  <a:cubicBezTo>
                    <a:pt x="487" y="589"/>
                    <a:pt x="487" y="586"/>
                    <a:pt x="488" y="583"/>
                  </a:cubicBezTo>
                  <a:cubicBezTo>
                    <a:pt x="489" y="579"/>
                    <a:pt x="490" y="574"/>
                    <a:pt x="494" y="571"/>
                  </a:cubicBezTo>
                  <a:cubicBezTo>
                    <a:pt x="496" y="570"/>
                    <a:pt x="498" y="570"/>
                    <a:pt x="500" y="570"/>
                  </a:cubicBezTo>
                  <a:cubicBezTo>
                    <a:pt x="502" y="570"/>
                    <a:pt x="504" y="570"/>
                    <a:pt x="506" y="570"/>
                  </a:cubicBezTo>
                  <a:cubicBezTo>
                    <a:pt x="508" y="570"/>
                    <a:pt x="509" y="571"/>
                    <a:pt x="510" y="571"/>
                  </a:cubicBezTo>
                  <a:cubicBezTo>
                    <a:pt x="512" y="571"/>
                    <a:pt x="513" y="570"/>
                    <a:pt x="514" y="570"/>
                  </a:cubicBezTo>
                  <a:cubicBezTo>
                    <a:pt x="516" y="567"/>
                    <a:pt x="516" y="565"/>
                    <a:pt x="517" y="563"/>
                  </a:cubicBezTo>
                  <a:cubicBezTo>
                    <a:pt x="518" y="561"/>
                    <a:pt x="518" y="559"/>
                    <a:pt x="519" y="558"/>
                  </a:cubicBezTo>
                  <a:cubicBezTo>
                    <a:pt x="521" y="554"/>
                    <a:pt x="524" y="552"/>
                    <a:pt x="526" y="551"/>
                  </a:cubicBezTo>
                  <a:cubicBezTo>
                    <a:pt x="527" y="550"/>
                    <a:pt x="528" y="549"/>
                    <a:pt x="529" y="547"/>
                  </a:cubicBezTo>
                  <a:cubicBezTo>
                    <a:pt x="529" y="547"/>
                    <a:pt x="530" y="545"/>
                    <a:pt x="530" y="544"/>
                  </a:cubicBezTo>
                  <a:cubicBezTo>
                    <a:pt x="530" y="542"/>
                    <a:pt x="531" y="540"/>
                    <a:pt x="532" y="538"/>
                  </a:cubicBezTo>
                  <a:cubicBezTo>
                    <a:pt x="534" y="536"/>
                    <a:pt x="536" y="534"/>
                    <a:pt x="539" y="533"/>
                  </a:cubicBezTo>
                  <a:cubicBezTo>
                    <a:pt x="540" y="533"/>
                    <a:pt x="542" y="532"/>
                    <a:pt x="543" y="531"/>
                  </a:cubicBezTo>
                  <a:cubicBezTo>
                    <a:pt x="544" y="530"/>
                    <a:pt x="545" y="529"/>
                    <a:pt x="545" y="528"/>
                  </a:cubicBezTo>
                  <a:cubicBezTo>
                    <a:pt x="548" y="525"/>
                    <a:pt x="551" y="523"/>
                    <a:pt x="555" y="523"/>
                  </a:cubicBezTo>
                  <a:cubicBezTo>
                    <a:pt x="559" y="524"/>
                    <a:pt x="562" y="527"/>
                    <a:pt x="564" y="530"/>
                  </a:cubicBezTo>
                  <a:cubicBezTo>
                    <a:pt x="566" y="531"/>
                    <a:pt x="567" y="533"/>
                    <a:pt x="569" y="534"/>
                  </a:cubicBezTo>
                  <a:cubicBezTo>
                    <a:pt x="569" y="534"/>
                    <a:pt x="570" y="534"/>
                    <a:pt x="570" y="534"/>
                  </a:cubicBezTo>
                  <a:cubicBezTo>
                    <a:pt x="574" y="537"/>
                    <a:pt x="578" y="537"/>
                    <a:pt x="581" y="537"/>
                  </a:cubicBezTo>
                  <a:cubicBezTo>
                    <a:pt x="582" y="537"/>
                    <a:pt x="583" y="537"/>
                    <a:pt x="583" y="537"/>
                  </a:cubicBezTo>
                  <a:cubicBezTo>
                    <a:pt x="584" y="537"/>
                    <a:pt x="585" y="537"/>
                    <a:pt x="586" y="537"/>
                  </a:cubicBezTo>
                  <a:cubicBezTo>
                    <a:pt x="586" y="537"/>
                    <a:pt x="587" y="537"/>
                    <a:pt x="587" y="537"/>
                  </a:cubicBezTo>
                  <a:cubicBezTo>
                    <a:pt x="589" y="539"/>
                    <a:pt x="590" y="541"/>
                    <a:pt x="590" y="542"/>
                  </a:cubicBezTo>
                  <a:cubicBezTo>
                    <a:pt x="591" y="544"/>
                    <a:pt x="591" y="545"/>
                    <a:pt x="594" y="547"/>
                  </a:cubicBezTo>
                  <a:cubicBezTo>
                    <a:pt x="598" y="548"/>
                    <a:pt x="603" y="549"/>
                    <a:pt x="606" y="549"/>
                  </a:cubicBezTo>
                  <a:cubicBezTo>
                    <a:pt x="609" y="549"/>
                    <a:pt x="611" y="549"/>
                    <a:pt x="613" y="548"/>
                  </a:cubicBezTo>
                  <a:cubicBezTo>
                    <a:pt x="615" y="548"/>
                    <a:pt x="618" y="547"/>
                    <a:pt x="620" y="548"/>
                  </a:cubicBezTo>
                  <a:cubicBezTo>
                    <a:pt x="624" y="550"/>
                    <a:pt x="624" y="553"/>
                    <a:pt x="624" y="555"/>
                  </a:cubicBezTo>
                  <a:cubicBezTo>
                    <a:pt x="624" y="557"/>
                    <a:pt x="624" y="558"/>
                    <a:pt x="625" y="558"/>
                  </a:cubicBezTo>
                  <a:cubicBezTo>
                    <a:pt x="627" y="559"/>
                    <a:pt x="629" y="559"/>
                    <a:pt x="631" y="558"/>
                  </a:cubicBezTo>
                  <a:cubicBezTo>
                    <a:pt x="634" y="558"/>
                    <a:pt x="637" y="558"/>
                    <a:pt x="640" y="559"/>
                  </a:cubicBezTo>
                  <a:cubicBezTo>
                    <a:pt x="640" y="559"/>
                    <a:pt x="640" y="559"/>
                    <a:pt x="640" y="559"/>
                  </a:cubicBezTo>
                  <a:cubicBezTo>
                    <a:pt x="642" y="561"/>
                    <a:pt x="643" y="563"/>
                    <a:pt x="643" y="564"/>
                  </a:cubicBezTo>
                  <a:cubicBezTo>
                    <a:pt x="644" y="566"/>
                    <a:pt x="644" y="566"/>
                    <a:pt x="644" y="566"/>
                  </a:cubicBezTo>
                  <a:cubicBezTo>
                    <a:pt x="647" y="566"/>
                    <a:pt x="651" y="563"/>
                    <a:pt x="654" y="561"/>
                  </a:cubicBezTo>
                  <a:cubicBezTo>
                    <a:pt x="659" y="558"/>
                    <a:pt x="664" y="555"/>
                    <a:pt x="668" y="555"/>
                  </a:cubicBezTo>
                  <a:cubicBezTo>
                    <a:pt x="668" y="555"/>
                    <a:pt x="668" y="555"/>
                    <a:pt x="668" y="555"/>
                  </a:cubicBezTo>
                  <a:cubicBezTo>
                    <a:pt x="672" y="555"/>
                    <a:pt x="675" y="557"/>
                    <a:pt x="678" y="559"/>
                  </a:cubicBezTo>
                  <a:cubicBezTo>
                    <a:pt x="681" y="561"/>
                    <a:pt x="683" y="563"/>
                    <a:pt x="686" y="563"/>
                  </a:cubicBezTo>
                  <a:cubicBezTo>
                    <a:pt x="691" y="561"/>
                    <a:pt x="697" y="560"/>
                    <a:pt x="702" y="559"/>
                  </a:cubicBezTo>
                  <a:cubicBezTo>
                    <a:pt x="709" y="558"/>
                    <a:pt x="717" y="557"/>
                    <a:pt x="718" y="553"/>
                  </a:cubicBezTo>
                  <a:cubicBezTo>
                    <a:pt x="722" y="545"/>
                    <a:pt x="718" y="543"/>
                    <a:pt x="711" y="540"/>
                  </a:cubicBezTo>
                  <a:cubicBezTo>
                    <a:pt x="707" y="538"/>
                    <a:pt x="704" y="537"/>
                    <a:pt x="702" y="534"/>
                  </a:cubicBezTo>
                  <a:cubicBezTo>
                    <a:pt x="698" y="525"/>
                    <a:pt x="700" y="518"/>
                    <a:pt x="704" y="510"/>
                  </a:cubicBezTo>
                  <a:cubicBezTo>
                    <a:pt x="706" y="507"/>
                    <a:pt x="708" y="506"/>
                    <a:pt x="710" y="505"/>
                  </a:cubicBezTo>
                  <a:cubicBezTo>
                    <a:pt x="713" y="504"/>
                    <a:pt x="716" y="503"/>
                    <a:pt x="719" y="498"/>
                  </a:cubicBezTo>
                  <a:cubicBezTo>
                    <a:pt x="719" y="495"/>
                    <a:pt x="721" y="493"/>
                    <a:pt x="722" y="491"/>
                  </a:cubicBezTo>
                  <a:cubicBezTo>
                    <a:pt x="723" y="489"/>
                    <a:pt x="725" y="487"/>
                    <a:pt x="724" y="486"/>
                  </a:cubicBezTo>
                  <a:cubicBezTo>
                    <a:pt x="724" y="484"/>
                    <a:pt x="724" y="483"/>
                    <a:pt x="725" y="482"/>
                  </a:cubicBezTo>
                  <a:cubicBezTo>
                    <a:pt x="731" y="479"/>
                    <a:pt x="734" y="474"/>
                    <a:pt x="734" y="471"/>
                  </a:cubicBezTo>
                  <a:cubicBezTo>
                    <a:pt x="734" y="469"/>
                    <a:pt x="732" y="468"/>
                    <a:pt x="730" y="466"/>
                  </a:cubicBezTo>
                  <a:cubicBezTo>
                    <a:pt x="727" y="464"/>
                    <a:pt x="723" y="461"/>
                    <a:pt x="724" y="455"/>
                  </a:cubicBezTo>
                  <a:cubicBezTo>
                    <a:pt x="725" y="455"/>
                    <a:pt x="725" y="455"/>
                    <a:pt x="725" y="454"/>
                  </a:cubicBezTo>
                  <a:cubicBezTo>
                    <a:pt x="726" y="452"/>
                    <a:pt x="728" y="452"/>
                    <a:pt x="729" y="452"/>
                  </a:cubicBezTo>
                  <a:cubicBezTo>
                    <a:pt x="729" y="452"/>
                    <a:pt x="729" y="452"/>
                    <a:pt x="730" y="452"/>
                  </a:cubicBezTo>
                  <a:cubicBezTo>
                    <a:pt x="730" y="451"/>
                    <a:pt x="731" y="449"/>
                    <a:pt x="731" y="447"/>
                  </a:cubicBezTo>
                  <a:cubicBezTo>
                    <a:pt x="731" y="446"/>
                    <a:pt x="732" y="445"/>
                    <a:pt x="733" y="445"/>
                  </a:cubicBezTo>
                  <a:cubicBezTo>
                    <a:pt x="735" y="443"/>
                    <a:pt x="739" y="443"/>
                    <a:pt x="742" y="443"/>
                  </a:cubicBezTo>
                  <a:cubicBezTo>
                    <a:pt x="745" y="442"/>
                    <a:pt x="748" y="442"/>
                    <a:pt x="749" y="440"/>
                  </a:cubicBezTo>
                  <a:cubicBezTo>
                    <a:pt x="750" y="439"/>
                    <a:pt x="749" y="437"/>
                    <a:pt x="749" y="435"/>
                  </a:cubicBezTo>
                  <a:cubicBezTo>
                    <a:pt x="748" y="433"/>
                    <a:pt x="748" y="430"/>
                    <a:pt x="748" y="428"/>
                  </a:cubicBezTo>
                  <a:cubicBezTo>
                    <a:pt x="749" y="424"/>
                    <a:pt x="750" y="421"/>
                    <a:pt x="752" y="419"/>
                  </a:cubicBezTo>
                  <a:cubicBezTo>
                    <a:pt x="753" y="417"/>
                    <a:pt x="755" y="415"/>
                    <a:pt x="754" y="414"/>
                  </a:cubicBezTo>
                  <a:cubicBezTo>
                    <a:pt x="753" y="411"/>
                    <a:pt x="751" y="411"/>
                    <a:pt x="746" y="411"/>
                  </a:cubicBezTo>
                  <a:cubicBezTo>
                    <a:pt x="740" y="410"/>
                    <a:pt x="733" y="410"/>
                    <a:pt x="729" y="402"/>
                  </a:cubicBezTo>
                  <a:cubicBezTo>
                    <a:pt x="727" y="395"/>
                    <a:pt x="728" y="391"/>
                    <a:pt x="730" y="386"/>
                  </a:cubicBezTo>
                  <a:cubicBezTo>
                    <a:pt x="732" y="382"/>
                    <a:pt x="734" y="377"/>
                    <a:pt x="732" y="368"/>
                  </a:cubicBezTo>
                  <a:cubicBezTo>
                    <a:pt x="731" y="365"/>
                    <a:pt x="730" y="364"/>
                    <a:pt x="727" y="362"/>
                  </a:cubicBezTo>
                  <a:cubicBezTo>
                    <a:pt x="725" y="361"/>
                    <a:pt x="721" y="358"/>
                    <a:pt x="719" y="353"/>
                  </a:cubicBezTo>
                  <a:cubicBezTo>
                    <a:pt x="717" y="344"/>
                    <a:pt x="719" y="341"/>
                    <a:pt x="721" y="339"/>
                  </a:cubicBezTo>
                  <a:cubicBezTo>
                    <a:pt x="722" y="338"/>
                    <a:pt x="723" y="337"/>
                    <a:pt x="723" y="337"/>
                  </a:cubicBezTo>
                  <a:cubicBezTo>
                    <a:pt x="723" y="335"/>
                    <a:pt x="722" y="333"/>
                    <a:pt x="721" y="332"/>
                  </a:cubicBezTo>
                  <a:cubicBezTo>
                    <a:pt x="720" y="330"/>
                    <a:pt x="718" y="328"/>
                    <a:pt x="718" y="324"/>
                  </a:cubicBezTo>
                  <a:cubicBezTo>
                    <a:pt x="718" y="321"/>
                    <a:pt x="721" y="319"/>
                    <a:pt x="723" y="317"/>
                  </a:cubicBezTo>
                  <a:cubicBezTo>
                    <a:pt x="725" y="315"/>
                    <a:pt x="727" y="314"/>
                    <a:pt x="726" y="311"/>
                  </a:cubicBezTo>
                  <a:cubicBezTo>
                    <a:pt x="726" y="308"/>
                    <a:pt x="724" y="306"/>
                    <a:pt x="721" y="303"/>
                  </a:cubicBezTo>
                  <a:cubicBezTo>
                    <a:pt x="719" y="301"/>
                    <a:pt x="716" y="297"/>
                    <a:pt x="715" y="293"/>
                  </a:cubicBezTo>
                  <a:cubicBezTo>
                    <a:pt x="715" y="288"/>
                    <a:pt x="717" y="285"/>
                    <a:pt x="719" y="283"/>
                  </a:cubicBezTo>
                  <a:cubicBezTo>
                    <a:pt x="720" y="281"/>
                    <a:pt x="721" y="280"/>
                    <a:pt x="721" y="279"/>
                  </a:cubicBezTo>
                  <a:cubicBezTo>
                    <a:pt x="720" y="276"/>
                    <a:pt x="719" y="273"/>
                    <a:pt x="718" y="271"/>
                  </a:cubicBezTo>
                  <a:cubicBezTo>
                    <a:pt x="716" y="267"/>
                    <a:pt x="715" y="263"/>
                    <a:pt x="715" y="259"/>
                  </a:cubicBezTo>
                  <a:cubicBezTo>
                    <a:pt x="715" y="258"/>
                    <a:pt x="715" y="257"/>
                    <a:pt x="716" y="256"/>
                  </a:cubicBezTo>
                  <a:cubicBezTo>
                    <a:pt x="717" y="256"/>
                    <a:pt x="718" y="255"/>
                    <a:pt x="719" y="255"/>
                  </a:cubicBezTo>
                  <a:cubicBezTo>
                    <a:pt x="720" y="255"/>
                    <a:pt x="722" y="256"/>
                    <a:pt x="724" y="257"/>
                  </a:cubicBezTo>
                  <a:cubicBezTo>
                    <a:pt x="726" y="258"/>
                    <a:pt x="727" y="260"/>
                    <a:pt x="730" y="260"/>
                  </a:cubicBezTo>
                  <a:cubicBezTo>
                    <a:pt x="730" y="259"/>
                    <a:pt x="729" y="259"/>
                    <a:pt x="729" y="258"/>
                  </a:cubicBezTo>
                  <a:cubicBezTo>
                    <a:pt x="729" y="256"/>
                    <a:pt x="728" y="252"/>
                    <a:pt x="731" y="250"/>
                  </a:cubicBezTo>
                  <a:cubicBezTo>
                    <a:pt x="733" y="249"/>
                    <a:pt x="734" y="249"/>
                    <a:pt x="735" y="248"/>
                  </a:cubicBezTo>
                  <a:cubicBezTo>
                    <a:pt x="736" y="248"/>
                    <a:pt x="737" y="248"/>
                    <a:pt x="738" y="247"/>
                  </a:cubicBezTo>
                  <a:cubicBezTo>
                    <a:pt x="739" y="246"/>
                    <a:pt x="740" y="245"/>
                    <a:pt x="741" y="244"/>
                  </a:cubicBezTo>
                  <a:cubicBezTo>
                    <a:pt x="743" y="239"/>
                    <a:pt x="742" y="234"/>
                    <a:pt x="740" y="227"/>
                  </a:cubicBezTo>
                  <a:cubicBezTo>
                    <a:pt x="740" y="224"/>
                    <a:pt x="740" y="222"/>
                    <a:pt x="740" y="219"/>
                  </a:cubicBezTo>
                  <a:cubicBezTo>
                    <a:pt x="740" y="215"/>
                    <a:pt x="740" y="210"/>
                    <a:pt x="737" y="206"/>
                  </a:cubicBezTo>
                  <a:cubicBezTo>
                    <a:pt x="737" y="206"/>
                    <a:pt x="737" y="206"/>
                    <a:pt x="736" y="206"/>
                  </a:cubicBezTo>
                  <a:cubicBezTo>
                    <a:pt x="735" y="206"/>
                    <a:pt x="732" y="206"/>
                    <a:pt x="729" y="207"/>
                  </a:cubicBezTo>
                  <a:cubicBezTo>
                    <a:pt x="726" y="208"/>
                    <a:pt x="722" y="209"/>
                    <a:pt x="718" y="209"/>
                  </a:cubicBezTo>
                  <a:cubicBezTo>
                    <a:pt x="714" y="209"/>
                    <a:pt x="711" y="208"/>
                    <a:pt x="709" y="206"/>
                  </a:cubicBezTo>
                  <a:cubicBezTo>
                    <a:pt x="708" y="206"/>
                    <a:pt x="708" y="205"/>
                    <a:pt x="707" y="204"/>
                  </a:cubicBezTo>
                  <a:cubicBezTo>
                    <a:pt x="706" y="194"/>
                    <a:pt x="703" y="189"/>
                    <a:pt x="701" y="186"/>
                  </a:cubicBezTo>
                  <a:cubicBezTo>
                    <a:pt x="698" y="182"/>
                    <a:pt x="696" y="178"/>
                    <a:pt x="698" y="171"/>
                  </a:cubicBezTo>
                  <a:cubicBezTo>
                    <a:pt x="700" y="165"/>
                    <a:pt x="704" y="164"/>
                    <a:pt x="708" y="163"/>
                  </a:cubicBezTo>
                  <a:cubicBezTo>
                    <a:pt x="713" y="161"/>
                    <a:pt x="718" y="160"/>
                    <a:pt x="723" y="151"/>
                  </a:cubicBezTo>
                  <a:cubicBezTo>
                    <a:pt x="723" y="150"/>
                    <a:pt x="724" y="150"/>
                    <a:pt x="724" y="149"/>
                  </a:cubicBezTo>
                  <a:cubicBezTo>
                    <a:pt x="728" y="148"/>
                    <a:pt x="731" y="149"/>
                    <a:pt x="733" y="149"/>
                  </a:cubicBezTo>
                  <a:cubicBezTo>
                    <a:pt x="733" y="149"/>
                    <a:pt x="733" y="150"/>
                    <a:pt x="734" y="150"/>
                  </a:cubicBezTo>
                  <a:cubicBezTo>
                    <a:pt x="734" y="150"/>
                    <a:pt x="734" y="150"/>
                    <a:pt x="734" y="150"/>
                  </a:cubicBezTo>
                  <a:cubicBezTo>
                    <a:pt x="735" y="148"/>
                    <a:pt x="735" y="146"/>
                    <a:pt x="735" y="142"/>
                  </a:cubicBezTo>
                  <a:cubicBezTo>
                    <a:pt x="735" y="140"/>
                    <a:pt x="735" y="138"/>
                    <a:pt x="736" y="135"/>
                  </a:cubicBezTo>
                  <a:cubicBezTo>
                    <a:pt x="737" y="125"/>
                    <a:pt x="733" y="120"/>
                    <a:pt x="729" y="115"/>
                  </a:cubicBezTo>
                  <a:cubicBezTo>
                    <a:pt x="727" y="111"/>
                    <a:pt x="724" y="107"/>
                    <a:pt x="723" y="102"/>
                  </a:cubicBezTo>
                  <a:cubicBezTo>
                    <a:pt x="723" y="102"/>
                    <a:pt x="723" y="102"/>
                    <a:pt x="723" y="101"/>
                  </a:cubicBezTo>
                  <a:cubicBezTo>
                    <a:pt x="724" y="97"/>
                    <a:pt x="728" y="96"/>
                    <a:pt x="731" y="95"/>
                  </a:cubicBezTo>
                  <a:cubicBezTo>
                    <a:pt x="735" y="94"/>
                    <a:pt x="740" y="92"/>
                    <a:pt x="741" y="80"/>
                  </a:cubicBezTo>
                  <a:cubicBezTo>
                    <a:pt x="735" y="79"/>
                    <a:pt x="731" y="77"/>
                    <a:pt x="729" y="74"/>
                  </a:cubicBezTo>
                  <a:cubicBezTo>
                    <a:pt x="727" y="72"/>
                    <a:pt x="727" y="69"/>
                    <a:pt x="728" y="66"/>
                  </a:cubicBezTo>
                  <a:cubicBezTo>
                    <a:pt x="725" y="66"/>
                    <a:pt x="722" y="66"/>
                    <a:pt x="720" y="67"/>
                  </a:cubicBezTo>
                  <a:cubicBezTo>
                    <a:pt x="719" y="67"/>
                    <a:pt x="719" y="67"/>
                    <a:pt x="718" y="67"/>
                  </a:cubicBezTo>
                  <a:cubicBezTo>
                    <a:pt x="718" y="67"/>
                    <a:pt x="717" y="67"/>
                    <a:pt x="717" y="67"/>
                  </a:cubicBezTo>
                  <a:cubicBezTo>
                    <a:pt x="717" y="67"/>
                    <a:pt x="716" y="67"/>
                    <a:pt x="716" y="68"/>
                  </a:cubicBezTo>
                  <a:cubicBezTo>
                    <a:pt x="715" y="70"/>
                    <a:pt x="717" y="73"/>
                    <a:pt x="719" y="75"/>
                  </a:cubicBezTo>
                  <a:cubicBezTo>
                    <a:pt x="719" y="75"/>
                    <a:pt x="719" y="76"/>
                    <a:pt x="719" y="76"/>
                  </a:cubicBezTo>
                  <a:cubicBezTo>
                    <a:pt x="719" y="77"/>
                    <a:pt x="719" y="77"/>
                    <a:pt x="719" y="77"/>
                  </a:cubicBezTo>
                  <a:cubicBezTo>
                    <a:pt x="721" y="78"/>
                    <a:pt x="722" y="80"/>
                    <a:pt x="722" y="81"/>
                  </a:cubicBezTo>
                  <a:cubicBezTo>
                    <a:pt x="722" y="84"/>
                    <a:pt x="721" y="86"/>
                    <a:pt x="719" y="87"/>
                  </a:cubicBezTo>
                  <a:cubicBezTo>
                    <a:pt x="719" y="87"/>
                    <a:pt x="717" y="87"/>
                    <a:pt x="716" y="87"/>
                  </a:cubicBezTo>
                  <a:cubicBezTo>
                    <a:pt x="714" y="86"/>
                    <a:pt x="713" y="85"/>
                    <a:pt x="711" y="84"/>
                  </a:cubicBezTo>
                  <a:cubicBezTo>
                    <a:pt x="710" y="82"/>
                    <a:pt x="710" y="80"/>
                    <a:pt x="709" y="78"/>
                  </a:cubicBezTo>
                  <a:cubicBezTo>
                    <a:pt x="709" y="77"/>
                    <a:pt x="709" y="76"/>
                    <a:pt x="709" y="75"/>
                  </a:cubicBezTo>
                  <a:cubicBezTo>
                    <a:pt x="709" y="73"/>
                    <a:pt x="707" y="72"/>
                    <a:pt x="705" y="72"/>
                  </a:cubicBezTo>
                  <a:cubicBezTo>
                    <a:pt x="704" y="72"/>
                    <a:pt x="702" y="73"/>
                    <a:pt x="701" y="74"/>
                  </a:cubicBezTo>
                  <a:cubicBezTo>
                    <a:pt x="700" y="74"/>
                    <a:pt x="700" y="74"/>
                    <a:pt x="700" y="74"/>
                  </a:cubicBezTo>
                  <a:cubicBezTo>
                    <a:pt x="699" y="74"/>
                    <a:pt x="697" y="74"/>
                    <a:pt x="696" y="74"/>
                  </a:cubicBezTo>
                  <a:cubicBezTo>
                    <a:pt x="695" y="74"/>
                    <a:pt x="693" y="74"/>
                    <a:pt x="692" y="75"/>
                  </a:cubicBezTo>
                  <a:cubicBezTo>
                    <a:pt x="692" y="76"/>
                    <a:pt x="692" y="76"/>
                    <a:pt x="692" y="76"/>
                  </a:cubicBezTo>
                  <a:cubicBezTo>
                    <a:pt x="689" y="91"/>
                    <a:pt x="692" y="95"/>
                    <a:pt x="696" y="99"/>
                  </a:cubicBezTo>
                  <a:cubicBezTo>
                    <a:pt x="696" y="99"/>
                    <a:pt x="697" y="100"/>
                    <a:pt x="697" y="100"/>
                  </a:cubicBezTo>
                  <a:cubicBezTo>
                    <a:pt x="697" y="101"/>
                    <a:pt x="698" y="101"/>
                    <a:pt x="698" y="102"/>
                  </a:cubicBezTo>
                  <a:cubicBezTo>
                    <a:pt x="700" y="105"/>
                    <a:pt x="703" y="108"/>
                    <a:pt x="709" y="109"/>
                  </a:cubicBezTo>
                  <a:cubicBezTo>
                    <a:pt x="709" y="109"/>
                    <a:pt x="710" y="110"/>
                    <a:pt x="710" y="110"/>
                  </a:cubicBezTo>
                  <a:cubicBezTo>
                    <a:pt x="711" y="111"/>
                    <a:pt x="711" y="114"/>
                    <a:pt x="711" y="116"/>
                  </a:cubicBezTo>
                  <a:cubicBezTo>
                    <a:pt x="712" y="117"/>
                    <a:pt x="712" y="119"/>
                    <a:pt x="712" y="120"/>
                  </a:cubicBezTo>
                  <a:cubicBezTo>
                    <a:pt x="712" y="121"/>
                    <a:pt x="714" y="122"/>
                    <a:pt x="715" y="123"/>
                  </a:cubicBezTo>
                  <a:cubicBezTo>
                    <a:pt x="716" y="123"/>
                    <a:pt x="716" y="123"/>
                    <a:pt x="716" y="123"/>
                  </a:cubicBezTo>
                  <a:cubicBezTo>
                    <a:pt x="716" y="124"/>
                    <a:pt x="717" y="124"/>
                    <a:pt x="717" y="124"/>
                  </a:cubicBezTo>
                  <a:cubicBezTo>
                    <a:pt x="718" y="124"/>
                    <a:pt x="719" y="124"/>
                    <a:pt x="719" y="125"/>
                  </a:cubicBezTo>
                  <a:cubicBezTo>
                    <a:pt x="720" y="125"/>
                    <a:pt x="721" y="126"/>
                    <a:pt x="721" y="126"/>
                  </a:cubicBezTo>
                  <a:cubicBezTo>
                    <a:pt x="721" y="127"/>
                    <a:pt x="721" y="127"/>
                    <a:pt x="720" y="127"/>
                  </a:cubicBezTo>
                  <a:cubicBezTo>
                    <a:pt x="720" y="127"/>
                    <a:pt x="720" y="127"/>
                    <a:pt x="720" y="127"/>
                  </a:cubicBezTo>
                  <a:cubicBezTo>
                    <a:pt x="720" y="127"/>
                    <a:pt x="720" y="127"/>
                    <a:pt x="720" y="127"/>
                  </a:cubicBezTo>
                  <a:cubicBezTo>
                    <a:pt x="719" y="127"/>
                    <a:pt x="719" y="127"/>
                    <a:pt x="718" y="127"/>
                  </a:cubicBezTo>
                  <a:cubicBezTo>
                    <a:pt x="717" y="127"/>
                    <a:pt x="717" y="127"/>
                    <a:pt x="717" y="127"/>
                  </a:cubicBezTo>
                  <a:cubicBezTo>
                    <a:pt x="715" y="127"/>
                    <a:pt x="713" y="126"/>
                    <a:pt x="711" y="125"/>
                  </a:cubicBezTo>
                  <a:cubicBezTo>
                    <a:pt x="711" y="124"/>
                    <a:pt x="711" y="124"/>
                    <a:pt x="710" y="124"/>
                  </a:cubicBezTo>
                  <a:cubicBezTo>
                    <a:pt x="709" y="123"/>
                    <a:pt x="708" y="122"/>
                    <a:pt x="708" y="122"/>
                  </a:cubicBezTo>
                  <a:cubicBezTo>
                    <a:pt x="707" y="121"/>
                    <a:pt x="706" y="119"/>
                    <a:pt x="705" y="117"/>
                  </a:cubicBezTo>
                  <a:cubicBezTo>
                    <a:pt x="704" y="114"/>
                    <a:pt x="703" y="111"/>
                    <a:pt x="700" y="110"/>
                  </a:cubicBezTo>
                  <a:cubicBezTo>
                    <a:pt x="697" y="110"/>
                    <a:pt x="694" y="110"/>
                    <a:pt x="692" y="110"/>
                  </a:cubicBezTo>
                  <a:cubicBezTo>
                    <a:pt x="690" y="109"/>
                    <a:pt x="689" y="109"/>
                    <a:pt x="688" y="108"/>
                  </a:cubicBezTo>
                  <a:cubicBezTo>
                    <a:pt x="687" y="104"/>
                    <a:pt x="684" y="102"/>
                    <a:pt x="682" y="100"/>
                  </a:cubicBezTo>
                  <a:cubicBezTo>
                    <a:pt x="679" y="97"/>
                    <a:pt x="677" y="96"/>
                    <a:pt x="679" y="91"/>
                  </a:cubicBezTo>
                  <a:cubicBezTo>
                    <a:pt x="685" y="85"/>
                    <a:pt x="684" y="80"/>
                    <a:pt x="683" y="77"/>
                  </a:cubicBezTo>
                  <a:cubicBezTo>
                    <a:pt x="683" y="74"/>
                    <a:pt x="682" y="72"/>
                    <a:pt x="684" y="70"/>
                  </a:cubicBezTo>
                  <a:cubicBezTo>
                    <a:pt x="685" y="67"/>
                    <a:pt x="688" y="64"/>
                    <a:pt x="692" y="62"/>
                  </a:cubicBezTo>
                  <a:cubicBezTo>
                    <a:pt x="693" y="61"/>
                    <a:pt x="695" y="61"/>
                    <a:pt x="696" y="61"/>
                  </a:cubicBezTo>
                  <a:cubicBezTo>
                    <a:pt x="696" y="61"/>
                    <a:pt x="697" y="60"/>
                    <a:pt x="697" y="60"/>
                  </a:cubicBezTo>
                  <a:cubicBezTo>
                    <a:pt x="697" y="60"/>
                    <a:pt x="697" y="60"/>
                    <a:pt x="697" y="59"/>
                  </a:cubicBezTo>
                  <a:cubicBezTo>
                    <a:pt x="695" y="55"/>
                    <a:pt x="696" y="50"/>
                    <a:pt x="697" y="45"/>
                  </a:cubicBezTo>
                  <a:cubicBezTo>
                    <a:pt x="698" y="40"/>
                    <a:pt x="699" y="36"/>
                    <a:pt x="697" y="34"/>
                  </a:cubicBezTo>
                  <a:cubicBezTo>
                    <a:pt x="696" y="32"/>
                    <a:pt x="695" y="32"/>
                    <a:pt x="693" y="32"/>
                  </a:cubicBezTo>
                  <a:cubicBezTo>
                    <a:pt x="693" y="32"/>
                    <a:pt x="693" y="32"/>
                    <a:pt x="693" y="32"/>
                  </a:cubicBezTo>
                  <a:cubicBezTo>
                    <a:pt x="693" y="32"/>
                    <a:pt x="693" y="32"/>
                    <a:pt x="693" y="32"/>
                  </a:cubicBezTo>
                  <a:cubicBezTo>
                    <a:pt x="692" y="32"/>
                    <a:pt x="692" y="32"/>
                    <a:pt x="692" y="33"/>
                  </a:cubicBezTo>
                  <a:cubicBezTo>
                    <a:pt x="692" y="35"/>
                    <a:pt x="692" y="35"/>
                    <a:pt x="691" y="36"/>
                  </a:cubicBezTo>
                  <a:cubicBezTo>
                    <a:pt x="690" y="37"/>
                    <a:pt x="690" y="37"/>
                    <a:pt x="690" y="37"/>
                  </a:cubicBezTo>
                  <a:cubicBezTo>
                    <a:pt x="689" y="38"/>
                    <a:pt x="688" y="39"/>
                    <a:pt x="688" y="40"/>
                  </a:cubicBezTo>
                  <a:cubicBezTo>
                    <a:pt x="688" y="40"/>
                    <a:pt x="688" y="40"/>
                    <a:pt x="688" y="40"/>
                  </a:cubicBezTo>
                  <a:cubicBezTo>
                    <a:pt x="692" y="48"/>
                    <a:pt x="682" y="59"/>
                    <a:pt x="674" y="64"/>
                  </a:cubicBezTo>
                  <a:cubicBezTo>
                    <a:pt x="673" y="65"/>
                    <a:pt x="672" y="65"/>
                    <a:pt x="670" y="65"/>
                  </a:cubicBezTo>
                  <a:cubicBezTo>
                    <a:pt x="669" y="65"/>
                    <a:pt x="668" y="65"/>
                    <a:pt x="667" y="65"/>
                  </a:cubicBezTo>
                  <a:cubicBezTo>
                    <a:pt x="665" y="65"/>
                    <a:pt x="664" y="65"/>
                    <a:pt x="663" y="65"/>
                  </a:cubicBezTo>
                  <a:cubicBezTo>
                    <a:pt x="662" y="65"/>
                    <a:pt x="661" y="65"/>
                    <a:pt x="660" y="65"/>
                  </a:cubicBezTo>
                  <a:cubicBezTo>
                    <a:pt x="660" y="65"/>
                    <a:pt x="660" y="65"/>
                    <a:pt x="660" y="65"/>
                  </a:cubicBezTo>
                  <a:cubicBezTo>
                    <a:pt x="658" y="66"/>
                    <a:pt x="657" y="67"/>
                    <a:pt x="656" y="69"/>
                  </a:cubicBezTo>
                  <a:cubicBezTo>
                    <a:pt x="655" y="70"/>
                    <a:pt x="654" y="72"/>
                    <a:pt x="653" y="73"/>
                  </a:cubicBezTo>
                  <a:cubicBezTo>
                    <a:pt x="652" y="74"/>
                    <a:pt x="650" y="74"/>
                    <a:pt x="649" y="75"/>
                  </a:cubicBezTo>
                  <a:cubicBezTo>
                    <a:pt x="648" y="75"/>
                    <a:pt x="648" y="75"/>
                    <a:pt x="648" y="75"/>
                  </a:cubicBezTo>
                  <a:cubicBezTo>
                    <a:pt x="646" y="76"/>
                    <a:pt x="645" y="77"/>
                    <a:pt x="645" y="79"/>
                  </a:cubicBezTo>
                  <a:cubicBezTo>
                    <a:pt x="644" y="82"/>
                    <a:pt x="646" y="85"/>
                    <a:pt x="647" y="88"/>
                  </a:cubicBezTo>
                  <a:cubicBezTo>
                    <a:pt x="648" y="89"/>
                    <a:pt x="648" y="89"/>
                    <a:pt x="648" y="89"/>
                  </a:cubicBezTo>
                  <a:cubicBezTo>
                    <a:pt x="648" y="90"/>
                    <a:pt x="649" y="92"/>
                    <a:pt x="649" y="94"/>
                  </a:cubicBezTo>
                  <a:cubicBezTo>
                    <a:pt x="649" y="94"/>
                    <a:pt x="649" y="94"/>
                    <a:pt x="649" y="94"/>
                  </a:cubicBezTo>
                  <a:cubicBezTo>
                    <a:pt x="649" y="95"/>
                    <a:pt x="648" y="97"/>
                    <a:pt x="647" y="98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03"/>
                    <a:pt x="646" y="103"/>
                    <a:pt x="646" y="103"/>
                  </a:cubicBezTo>
                  <a:cubicBezTo>
                    <a:pt x="646" y="105"/>
                    <a:pt x="647" y="107"/>
                    <a:pt x="647" y="109"/>
                  </a:cubicBezTo>
                  <a:cubicBezTo>
                    <a:pt x="647" y="110"/>
                    <a:pt x="647" y="111"/>
                    <a:pt x="647" y="112"/>
                  </a:cubicBezTo>
                  <a:cubicBezTo>
                    <a:pt x="648" y="114"/>
                    <a:pt x="648" y="116"/>
                    <a:pt x="647" y="118"/>
                  </a:cubicBezTo>
                  <a:cubicBezTo>
                    <a:pt x="647" y="119"/>
                    <a:pt x="647" y="119"/>
                    <a:pt x="647" y="119"/>
                  </a:cubicBezTo>
                  <a:cubicBezTo>
                    <a:pt x="644" y="124"/>
                    <a:pt x="641" y="126"/>
                    <a:pt x="638" y="128"/>
                  </a:cubicBezTo>
                  <a:cubicBezTo>
                    <a:pt x="636" y="129"/>
                    <a:pt x="634" y="130"/>
                    <a:pt x="632" y="132"/>
                  </a:cubicBezTo>
                  <a:cubicBezTo>
                    <a:pt x="631" y="134"/>
                    <a:pt x="631" y="135"/>
                    <a:pt x="631" y="137"/>
                  </a:cubicBezTo>
                  <a:cubicBezTo>
                    <a:pt x="630" y="138"/>
                    <a:pt x="630" y="140"/>
                    <a:pt x="629" y="141"/>
                  </a:cubicBezTo>
                  <a:cubicBezTo>
                    <a:pt x="628" y="143"/>
                    <a:pt x="627" y="145"/>
                    <a:pt x="625" y="147"/>
                  </a:cubicBezTo>
                  <a:cubicBezTo>
                    <a:pt x="624" y="148"/>
                    <a:pt x="623" y="150"/>
                    <a:pt x="621" y="152"/>
                  </a:cubicBezTo>
                  <a:cubicBezTo>
                    <a:pt x="621" y="152"/>
                    <a:pt x="621" y="153"/>
                    <a:pt x="621" y="153"/>
                  </a:cubicBezTo>
                  <a:cubicBezTo>
                    <a:pt x="622" y="161"/>
                    <a:pt x="620" y="165"/>
                    <a:pt x="618" y="169"/>
                  </a:cubicBezTo>
                  <a:cubicBezTo>
                    <a:pt x="617" y="171"/>
                    <a:pt x="617" y="172"/>
                    <a:pt x="616" y="173"/>
                  </a:cubicBezTo>
                  <a:cubicBezTo>
                    <a:pt x="616" y="174"/>
                    <a:pt x="616" y="174"/>
                    <a:pt x="616" y="175"/>
                  </a:cubicBezTo>
                  <a:cubicBezTo>
                    <a:pt x="617" y="176"/>
                    <a:pt x="619" y="176"/>
                    <a:pt x="622" y="176"/>
                  </a:cubicBezTo>
                  <a:cubicBezTo>
                    <a:pt x="623" y="176"/>
                    <a:pt x="623" y="176"/>
                    <a:pt x="623" y="176"/>
                  </a:cubicBezTo>
                  <a:cubicBezTo>
                    <a:pt x="624" y="176"/>
                    <a:pt x="625" y="176"/>
                    <a:pt x="626" y="176"/>
                  </a:cubicBezTo>
                  <a:cubicBezTo>
                    <a:pt x="629" y="181"/>
                    <a:pt x="631" y="183"/>
                    <a:pt x="633" y="183"/>
                  </a:cubicBezTo>
                  <a:cubicBezTo>
                    <a:pt x="635" y="183"/>
                    <a:pt x="636" y="182"/>
                    <a:pt x="637" y="181"/>
                  </a:cubicBezTo>
                  <a:cubicBezTo>
                    <a:pt x="638" y="180"/>
                    <a:pt x="640" y="179"/>
                    <a:pt x="642" y="179"/>
                  </a:cubicBezTo>
                  <a:cubicBezTo>
                    <a:pt x="643" y="179"/>
                    <a:pt x="644" y="179"/>
                    <a:pt x="645" y="180"/>
                  </a:cubicBezTo>
                  <a:cubicBezTo>
                    <a:pt x="646" y="180"/>
                    <a:pt x="647" y="180"/>
                    <a:pt x="648" y="181"/>
                  </a:cubicBezTo>
                  <a:cubicBezTo>
                    <a:pt x="649" y="182"/>
                    <a:pt x="649" y="183"/>
                    <a:pt x="650" y="184"/>
                  </a:cubicBezTo>
                  <a:cubicBezTo>
                    <a:pt x="651" y="185"/>
                    <a:pt x="651" y="187"/>
                    <a:pt x="653" y="188"/>
                  </a:cubicBezTo>
                  <a:cubicBezTo>
                    <a:pt x="653" y="188"/>
                    <a:pt x="653" y="188"/>
                    <a:pt x="653" y="188"/>
                  </a:cubicBezTo>
                  <a:cubicBezTo>
                    <a:pt x="658" y="189"/>
                    <a:pt x="659" y="191"/>
                    <a:pt x="659" y="194"/>
                  </a:cubicBezTo>
                  <a:cubicBezTo>
                    <a:pt x="659" y="195"/>
                    <a:pt x="659" y="196"/>
                    <a:pt x="660" y="197"/>
                  </a:cubicBezTo>
                  <a:cubicBezTo>
                    <a:pt x="660" y="198"/>
                    <a:pt x="660" y="198"/>
                    <a:pt x="660" y="198"/>
                  </a:cubicBezTo>
                  <a:cubicBezTo>
                    <a:pt x="671" y="205"/>
                    <a:pt x="672" y="206"/>
                    <a:pt x="669" y="213"/>
                  </a:cubicBezTo>
                  <a:cubicBezTo>
                    <a:pt x="669" y="213"/>
                    <a:pt x="669" y="213"/>
                    <a:pt x="669" y="214"/>
                  </a:cubicBezTo>
                  <a:cubicBezTo>
                    <a:pt x="669" y="217"/>
                    <a:pt x="670" y="220"/>
                    <a:pt x="670" y="221"/>
                  </a:cubicBezTo>
                  <a:cubicBezTo>
                    <a:pt x="670" y="224"/>
                    <a:pt x="670" y="224"/>
                    <a:pt x="667" y="227"/>
                  </a:cubicBezTo>
                  <a:cubicBezTo>
                    <a:pt x="667" y="227"/>
                    <a:pt x="667" y="227"/>
                    <a:pt x="667" y="227"/>
                  </a:cubicBezTo>
                  <a:cubicBezTo>
                    <a:pt x="666" y="228"/>
                    <a:pt x="666" y="229"/>
                    <a:pt x="666" y="230"/>
                  </a:cubicBezTo>
                  <a:cubicBezTo>
                    <a:pt x="666" y="231"/>
                    <a:pt x="666" y="232"/>
                    <a:pt x="665" y="232"/>
                  </a:cubicBezTo>
                  <a:cubicBezTo>
                    <a:pt x="659" y="233"/>
                    <a:pt x="657" y="235"/>
                    <a:pt x="657" y="242"/>
                  </a:cubicBezTo>
                  <a:cubicBezTo>
                    <a:pt x="655" y="247"/>
                    <a:pt x="654" y="251"/>
                    <a:pt x="655" y="253"/>
                  </a:cubicBezTo>
                  <a:cubicBezTo>
                    <a:pt x="656" y="257"/>
                    <a:pt x="661" y="258"/>
                    <a:pt x="670" y="261"/>
                  </a:cubicBezTo>
                  <a:cubicBezTo>
                    <a:pt x="670" y="261"/>
                    <a:pt x="671" y="263"/>
                    <a:pt x="671" y="269"/>
                  </a:cubicBezTo>
                  <a:cubicBezTo>
                    <a:pt x="671" y="269"/>
                    <a:pt x="671" y="270"/>
                    <a:pt x="672" y="270"/>
                  </a:cubicBezTo>
                  <a:cubicBezTo>
                    <a:pt x="673" y="271"/>
                    <a:pt x="679" y="278"/>
                    <a:pt x="678" y="282"/>
                  </a:cubicBezTo>
                  <a:cubicBezTo>
                    <a:pt x="678" y="283"/>
                    <a:pt x="678" y="283"/>
                    <a:pt x="678" y="283"/>
                  </a:cubicBezTo>
                  <a:cubicBezTo>
                    <a:pt x="676" y="282"/>
                    <a:pt x="675" y="280"/>
                    <a:pt x="673" y="277"/>
                  </a:cubicBezTo>
                  <a:cubicBezTo>
                    <a:pt x="671" y="273"/>
                    <a:pt x="670" y="269"/>
                    <a:pt x="666" y="266"/>
                  </a:cubicBezTo>
                  <a:cubicBezTo>
                    <a:pt x="663" y="263"/>
                    <a:pt x="658" y="262"/>
                    <a:pt x="654" y="260"/>
                  </a:cubicBezTo>
                  <a:cubicBezTo>
                    <a:pt x="652" y="260"/>
                    <a:pt x="650" y="259"/>
                    <a:pt x="649" y="258"/>
                  </a:cubicBezTo>
                  <a:cubicBezTo>
                    <a:pt x="646" y="254"/>
                    <a:pt x="646" y="245"/>
                    <a:pt x="649" y="240"/>
                  </a:cubicBezTo>
                  <a:cubicBezTo>
                    <a:pt x="649" y="240"/>
                    <a:pt x="650" y="240"/>
                    <a:pt x="650" y="240"/>
                  </a:cubicBezTo>
                  <a:cubicBezTo>
                    <a:pt x="650" y="239"/>
                    <a:pt x="651" y="239"/>
                    <a:pt x="651" y="238"/>
                  </a:cubicBezTo>
                  <a:cubicBezTo>
                    <a:pt x="652" y="238"/>
                    <a:pt x="652" y="238"/>
                    <a:pt x="652" y="238"/>
                  </a:cubicBezTo>
                  <a:cubicBezTo>
                    <a:pt x="660" y="228"/>
                    <a:pt x="660" y="226"/>
                    <a:pt x="656" y="210"/>
                  </a:cubicBezTo>
                  <a:cubicBezTo>
                    <a:pt x="655" y="206"/>
                    <a:pt x="655" y="203"/>
                    <a:pt x="655" y="201"/>
                  </a:cubicBezTo>
                  <a:cubicBezTo>
                    <a:pt x="655" y="196"/>
                    <a:pt x="655" y="194"/>
                    <a:pt x="648" y="194"/>
                  </a:cubicBezTo>
                  <a:cubicBezTo>
                    <a:pt x="648" y="194"/>
                    <a:pt x="647" y="194"/>
                    <a:pt x="645" y="194"/>
                  </a:cubicBezTo>
                  <a:cubicBezTo>
                    <a:pt x="644" y="194"/>
                    <a:pt x="642" y="193"/>
                    <a:pt x="639" y="193"/>
                  </a:cubicBezTo>
                  <a:cubicBezTo>
                    <a:pt x="636" y="193"/>
                    <a:pt x="632" y="193"/>
                    <a:pt x="629" y="192"/>
                  </a:cubicBezTo>
                  <a:cubicBezTo>
                    <a:pt x="628" y="192"/>
                    <a:pt x="627" y="191"/>
                    <a:pt x="627" y="191"/>
                  </a:cubicBezTo>
                  <a:cubicBezTo>
                    <a:pt x="622" y="191"/>
                    <a:pt x="621" y="195"/>
                    <a:pt x="620" y="197"/>
                  </a:cubicBezTo>
                  <a:cubicBezTo>
                    <a:pt x="620" y="198"/>
                    <a:pt x="620" y="199"/>
                    <a:pt x="620" y="199"/>
                  </a:cubicBezTo>
                  <a:cubicBezTo>
                    <a:pt x="619" y="199"/>
                    <a:pt x="619" y="200"/>
                    <a:pt x="618" y="200"/>
                  </a:cubicBezTo>
                  <a:cubicBezTo>
                    <a:pt x="616" y="201"/>
                    <a:pt x="614" y="202"/>
                    <a:pt x="614" y="206"/>
                  </a:cubicBezTo>
                  <a:cubicBezTo>
                    <a:pt x="614" y="207"/>
                    <a:pt x="614" y="208"/>
                    <a:pt x="614" y="210"/>
                  </a:cubicBezTo>
                  <a:cubicBezTo>
                    <a:pt x="616" y="217"/>
                    <a:pt x="617" y="223"/>
                    <a:pt x="614" y="230"/>
                  </a:cubicBezTo>
                  <a:cubicBezTo>
                    <a:pt x="611" y="232"/>
                    <a:pt x="609" y="234"/>
                    <a:pt x="606" y="235"/>
                  </a:cubicBezTo>
                  <a:cubicBezTo>
                    <a:pt x="603" y="237"/>
                    <a:pt x="600" y="238"/>
                    <a:pt x="597" y="240"/>
                  </a:cubicBezTo>
                  <a:cubicBezTo>
                    <a:pt x="595" y="242"/>
                    <a:pt x="593" y="244"/>
                    <a:pt x="591" y="247"/>
                  </a:cubicBezTo>
                  <a:cubicBezTo>
                    <a:pt x="589" y="251"/>
                    <a:pt x="585" y="256"/>
                    <a:pt x="580" y="259"/>
                  </a:cubicBezTo>
                  <a:cubicBezTo>
                    <a:pt x="555" y="265"/>
                    <a:pt x="550" y="269"/>
                    <a:pt x="547" y="272"/>
                  </a:cubicBezTo>
                  <a:cubicBezTo>
                    <a:pt x="545" y="274"/>
                    <a:pt x="544" y="274"/>
                    <a:pt x="540" y="275"/>
                  </a:cubicBezTo>
                  <a:cubicBezTo>
                    <a:pt x="535" y="270"/>
                    <a:pt x="530" y="269"/>
                    <a:pt x="525" y="267"/>
                  </a:cubicBezTo>
                  <a:cubicBezTo>
                    <a:pt x="523" y="266"/>
                    <a:pt x="520" y="266"/>
                    <a:pt x="518" y="265"/>
                  </a:cubicBezTo>
                  <a:cubicBezTo>
                    <a:pt x="504" y="252"/>
                    <a:pt x="502" y="244"/>
                    <a:pt x="503" y="238"/>
                  </a:cubicBezTo>
                  <a:cubicBezTo>
                    <a:pt x="505" y="238"/>
                    <a:pt x="507" y="242"/>
                    <a:pt x="508" y="245"/>
                  </a:cubicBezTo>
                  <a:cubicBezTo>
                    <a:pt x="509" y="248"/>
                    <a:pt x="511" y="250"/>
                    <a:pt x="512" y="251"/>
                  </a:cubicBezTo>
                  <a:cubicBezTo>
                    <a:pt x="513" y="251"/>
                    <a:pt x="513" y="251"/>
                    <a:pt x="513" y="251"/>
                  </a:cubicBezTo>
                  <a:cubicBezTo>
                    <a:pt x="514" y="251"/>
                    <a:pt x="514" y="251"/>
                    <a:pt x="515" y="251"/>
                  </a:cubicBezTo>
                  <a:cubicBezTo>
                    <a:pt x="516" y="250"/>
                    <a:pt x="516" y="248"/>
                    <a:pt x="516" y="245"/>
                  </a:cubicBezTo>
                  <a:cubicBezTo>
                    <a:pt x="516" y="244"/>
                    <a:pt x="516" y="242"/>
                    <a:pt x="516" y="242"/>
                  </a:cubicBezTo>
                  <a:cubicBezTo>
                    <a:pt x="516" y="242"/>
                    <a:pt x="516" y="242"/>
                    <a:pt x="516" y="242"/>
                  </a:cubicBezTo>
                  <a:cubicBezTo>
                    <a:pt x="518" y="243"/>
                    <a:pt x="519" y="247"/>
                    <a:pt x="519" y="251"/>
                  </a:cubicBezTo>
                  <a:cubicBezTo>
                    <a:pt x="520" y="253"/>
                    <a:pt x="520" y="254"/>
                    <a:pt x="520" y="255"/>
                  </a:cubicBezTo>
                  <a:cubicBezTo>
                    <a:pt x="523" y="258"/>
                    <a:pt x="529" y="258"/>
                    <a:pt x="531" y="258"/>
                  </a:cubicBezTo>
                  <a:cubicBezTo>
                    <a:pt x="534" y="258"/>
                    <a:pt x="539" y="257"/>
                    <a:pt x="541" y="255"/>
                  </a:cubicBezTo>
                  <a:cubicBezTo>
                    <a:pt x="542" y="255"/>
                    <a:pt x="542" y="255"/>
                    <a:pt x="542" y="255"/>
                  </a:cubicBezTo>
                  <a:cubicBezTo>
                    <a:pt x="542" y="254"/>
                    <a:pt x="542" y="253"/>
                    <a:pt x="542" y="252"/>
                  </a:cubicBezTo>
                  <a:cubicBezTo>
                    <a:pt x="543" y="250"/>
                    <a:pt x="543" y="248"/>
                    <a:pt x="544" y="248"/>
                  </a:cubicBezTo>
                  <a:cubicBezTo>
                    <a:pt x="560" y="247"/>
                    <a:pt x="562" y="246"/>
                    <a:pt x="566" y="239"/>
                  </a:cubicBezTo>
                  <a:cubicBezTo>
                    <a:pt x="567" y="236"/>
                    <a:pt x="569" y="233"/>
                    <a:pt x="573" y="228"/>
                  </a:cubicBezTo>
                  <a:cubicBezTo>
                    <a:pt x="573" y="228"/>
                    <a:pt x="574" y="228"/>
                    <a:pt x="574" y="228"/>
                  </a:cubicBezTo>
                  <a:cubicBezTo>
                    <a:pt x="575" y="228"/>
                    <a:pt x="576" y="228"/>
                    <a:pt x="577" y="228"/>
                  </a:cubicBezTo>
                  <a:cubicBezTo>
                    <a:pt x="579" y="228"/>
                    <a:pt x="580" y="228"/>
                    <a:pt x="581" y="228"/>
                  </a:cubicBezTo>
                  <a:cubicBezTo>
                    <a:pt x="582" y="228"/>
                    <a:pt x="583" y="228"/>
                    <a:pt x="584" y="228"/>
                  </a:cubicBezTo>
                  <a:cubicBezTo>
                    <a:pt x="589" y="226"/>
                    <a:pt x="589" y="219"/>
                    <a:pt x="589" y="214"/>
                  </a:cubicBezTo>
                  <a:cubicBezTo>
                    <a:pt x="590" y="211"/>
                    <a:pt x="590" y="208"/>
                    <a:pt x="590" y="207"/>
                  </a:cubicBezTo>
                  <a:cubicBezTo>
                    <a:pt x="592" y="205"/>
                    <a:pt x="595" y="203"/>
                    <a:pt x="599" y="201"/>
                  </a:cubicBezTo>
                  <a:cubicBezTo>
                    <a:pt x="603" y="200"/>
                    <a:pt x="605" y="198"/>
                    <a:pt x="606" y="196"/>
                  </a:cubicBezTo>
                  <a:cubicBezTo>
                    <a:pt x="607" y="194"/>
                    <a:pt x="605" y="191"/>
                    <a:pt x="603" y="187"/>
                  </a:cubicBezTo>
                  <a:cubicBezTo>
                    <a:pt x="602" y="185"/>
                    <a:pt x="601" y="183"/>
                    <a:pt x="600" y="180"/>
                  </a:cubicBezTo>
                  <a:cubicBezTo>
                    <a:pt x="600" y="178"/>
                    <a:pt x="600" y="177"/>
                    <a:pt x="600" y="175"/>
                  </a:cubicBezTo>
                  <a:cubicBezTo>
                    <a:pt x="600" y="167"/>
                    <a:pt x="600" y="165"/>
                    <a:pt x="606" y="157"/>
                  </a:cubicBezTo>
                  <a:cubicBezTo>
                    <a:pt x="607" y="155"/>
                    <a:pt x="607" y="154"/>
                    <a:pt x="608" y="152"/>
                  </a:cubicBezTo>
                  <a:cubicBezTo>
                    <a:pt x="609" y="147"/>
                    <a:pt x="610" y="141"/>
                    <a:pt x="616" y="136"/>
                  </a:cubicBezTo>
                  <a:cubicBezTo>
                    <a:pt x="619" y="134"/>
                    <a:pt x="619" y="131"/>
                    <a:pt x="619" y="127"/>
                  </a:cubicBezTo>
                  <a:cubicBezTo>
                    <a:pt x="619" y="124"/>
                    <a:pt x="619" y="122"/>
                    <a:pt x="620" y="119"/>
                  </a:cubicBezTo>
                  <a:cubicBezTo>
                    <a:pt x="621" y="117"/>
                    <a:pt x="623" y="117"/>
                    <a:pt x="624" y="116"/>
                  </a:cubicBezTo>
                  <a:cubicBezTo>
                    <a:pt x="628" y="114"/>
                    <a:pt x="631" y="112"/>
                    <a:pt x="634" y="95"/>
                  </a:cubicBezTo>
                  <a:cubicBezTo>
                    <a:pt x="633" y="90"/>
                    <a:pt x="633" y="88"/>
                    <a:pt x="632" y="85"/>
                  </a:cubicBezTo>
                  <a:cubicBezTo>
                    <a:pt x="631" y="83"/>
                    <a:pt x="630" y="81"/>
                    <a:pt x="629" y="77"/>
                  </a:cubicBezTo>
                  <a:cubicBezTo>
                    <a:pt x="629" y="72"/>
                    <a:pt x="633" y="71"/>
                    <a:pt x="637" y="70"/>
                  </a:cubicBezTo>
                  <a:cubicBezTo>
                    <a:pt x="638" y="69"/>
                    <a:pt x="640" y="69"/>
                    <a:pt x="641" y="68"/>
                  </a:cubicBezTo>
                  <a:cubicBezTo>
                    <a:pt x="641" y="68"/>
                    <a:pt x="641" y="68"/>
                    <a:pt x="642" y="68"/>
                  </a:cubicBezTo>
                  <a:cubicBezTo>
                    <a:pt x="644" y="63"/>
                    <a:pt x="646" y="60"/>
                    <a:pt x="649" y="56"/>
                  </a:cubicBezTo>
                  <a:cubicBezTo>
                    <a:pt x="649" y="56"/>
                    <a:pt x="649" y="56"/>
                    <a:pt x="649" y="56"/>
                  </a:cubicBezTo>
                  <a:cubicBezTo>
                    <a:pt x="651" y="54"/>
                    <a:pt x="651" y="54"/>
                    <a:pt x="651" y="54"/>
                  </a:cubicBezTo>
                  <a:cubicBezTo>
                    <a:pt x="657" y="47"/>
                    <a:pt x="663" y="40"/>
                    <a:pt x="662" y="24"/>
                  </a:cubicBezTo>
                  <a:cubicBezTo>
                    <a:pt x="660" y="16"/>
                    <a:pt x="656" y="12"/>
                    <a:pt x="649" y="9"/>
                  </a:cubicBezTo>
                  <a:cubicBezTo>
                    <a:pt x="646" y="8"/>
                    <a:pt x="642" y="8"/>
                    <a:pt x="636" y="7"/>
                  </a:cubicBezTo>
                  <a:cubicBezTo>
                    <a:pt x="636" y="6"/>
                    <a:pt x="636" y="5"/>
                    <a:pt x="635" y="4"/>
                  </a:cubicBezTo>
                  <a:cubicBezTo>
                    <a:pt x="635" y="2"/>
                    <a:pt x="634" y="0"/>
                    <a:pt x="631" y="0"/>
                  </a:cubicBezTo>
                  <a:cubicBezTo>
                    <a:pt x="631" y="0"/>
                    <a:pt x="631" y="0"/>
                    <a:pt x="631" y="0"/>
                  </a:cubicBezTo>
                  <a:cubicBezTo>
                    <a:pt x="631" y="0"/>
                    <a:pt x="630" y="0"/>
                    <a:pt x="630" y="0"/>
                  </a:cubicBezTo>
                  <a:cubicBezTo>
                    <a:pt x="627" y="2"/>
                    <a:pt x="623" y="5"/>
                    <a:pt x="620" y="7"/>
                  </a:cubicBezTo>
                  <a:cubicBezTo>
                    <a:pt x="618" y="9"/>
                    <a:pt x="615" y="11"/>
                    <a:pt x="614" y="12"/>
                  </a:cubicBezTo>
                  <a:cubicBezTo>
                    <a:pt x="614" y="12"/>
                    <a:pt x="614" y="12"/>
                    <a:pt x="614" y="13"/>
                  </a:cubicBezTo>
                  <a:cubicBezTo>
                    <a:pt x="613" y="18"/>
                    <a:pt x="609" y="21"/>
                    <a:pt x="604" y="25"/>
                  </a:cubicBezTo>
                  <a:cubicBezTo>
                    <a:pt x="602" y="27"/>
                    <a:pt x="599" y="30"/>
                    <a:pt x="597" y="32"/>
                  </a:cubicBezTo>
                  <a:cubicBezTo>
                    <a:pt x="585" y="47"/>
                    <a:pt x="574" y="49"/>
                    <a:pt x="560" y="51"/>
                  </a:cubicBezTo>
                  <a:cubicBezTo>
                    <a:pt x="556" y="52"/>
                    <a:pt x="556" y="52"/>
                    <a:pt x="556" y="52"/>
                  </a:cubicBezTo>
                  <a:cubicBezTo>
                    <a:pt x="555" y="52"/>
                    <a:pt x="553" y="53"/>
                    <a:pt x="553" y="54"/>
                  </a:cubicBezTo>
                  <a:cubicBezTo>
                    <a:pt x="553" y="55"/>
                    <a:pt x="554" y="57"/>
                    <a:pt x="555" y="58"/>
                  </a:cubicBezTo>
                  <a:cubicBezTo>
                    <a:pt x="556" y="59"/>
                    <a:pt x="557" y="60"/>
                    <a:pt x="557" y="60"/>
                  </a:cubicBezTo>
                  <a:cubicBezTo>
                    <a:pt x="554" y="62"/>
                    <a:pt x="552" y="63"/>
                    <a:pt x="552" y="65"/>
                  </a:cubicBezTo>
                  <a:cubicBezTo>
                    <a:pt x="551" y="66"/>
                    <a:pt x="553" y="68"/>
                    <a:pt x="554" y="69"/>
                  </a:cubicBezTo>
                  <a:cubicBezTo>
                    <a:pt x="555" y="71"/>
                    <a:pt x="556" y="72"/>
                    <a:pt x="556" y="73"/>
                  </a:cubicBezTo>
                  <a:cubicBezTo>
                    <a:pt x="556" y="74"/>
                    <a:pt x="554" y="74"/>
                    <a:pt x="554" y="75"/>
                  </a:cubicBezTo>
                  <a:cubicBezTo>
                    <a:pt x="552" y="76"/>
                    <a:pt x="551" y="77"/>
                    <a:pt x="550" y="79"/>
                  </a:cubicBezTo>
                  <a:cubicBezTo>
                    <a:pt x="548" y="81"/>
                    <a:pt x="548" y="84"/>
                    <a:pt x="548" y="86"/>
                  </a:cubicBezTo>
                  <a:cubicBezTo>
                    <a:pt x="548" y="88"/>
                    <a:pt x="547" y="89"/>
                    <a:pt x="547" y="90"/>
                  </a:cubicBezTo>
                  <a:cubicBezTo>
                    <a:pt x="543" y="94"/>
                    <a:pt x="539" y="96"/>
                    <a:pt x="536" y="98"/>
                  </a:cubicBezTo>
                  <a:cubicBezTo>
                    <a:pt x="533" y="100"/>
                    <a:pt x="530" y="101"/>
                    <a:pt x="531" y="103"/>
                  </a:cubicBezTo>
                  <a:cubicBezTo>
                    <a:pt x="530" y="105"/>
                    <a:pt x="531" y="108"/>
                    <a:pt x="534" y="111"/>
                  </a:cubicBezTo>
                  <a:cubicBezTo>
                    <a:pt x="534" y="112"/>
                    <a:pt x="535" y="114"/>
                    <a:pt x="536" y="115"/>
                  </a:cubicBezTo>
                  <a:cubicBezTo>
                    <a:pt x="536" y="116"/>
                    <a:pt x="536" y="117"/>
                    <a:pt x="536" y="118"/>
                  </a:cubicBezTo>
                  <a:cubicBezTo>
                    <a:pt x="537" y="122"/>
                    <a:pt x="537" y="122"/>
                    <a:pt x="543" y="124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44" y="125"/>
                    <a:pt x="542" y="127"/>
                    <a:pt x="540" y="130"/>
                  </a:cubicBezTo>
                  <a:cubicBezTo>
                    <a:pt x="538" y="131"/>
                    <a:pt x="536" y="133"/>
                    <a:pt x="536" y="135"/>
                  </a:cubicBezTo>
                  <a:cubicBezTo>
                    <a:pt x="536" y="142"/>
                    <a:pt x="536" y="145"/>
                    <a:pt x="539" y="151"/>
                  </a:cubicBezTo>
                  <a:cubicBezTo>
                    <a:pt x="539" y="153"/>
                    <a:pt x="539" y="154"/>
                    <a:pt x="540" y="155"/>
                  </a:cubicBezTo>
                  <a:cubicBezTo>
                    <a:pt x="540" y="161"/>
                    <a:pt x="540" y="161"/>
                    <a:pt x="534" y="164"/>
                  </a:cubicBezTo>
                  <a:cubicBezTo>
                    <a:pt x="533" y="165"/>
                    <a:pt x="532" y="165"/>
                    <a:pt x="531" y="166"/>
                  </a:cubicBezTo>
                  <a:cubicBezTo>
                    <a:pt x="529" y="166"/>
                    <a:pt x="528" y="167"/>
                    <a:pt x="527" y="168"/>
                  </a:cubicBezTo>
                  <a:cubicBezTo>
                    <a:pt x="525" y="170"/>
                    <a:pt x="524" y="171"/>
                    <a:pt x="522" y="171"/>
                  </a:cubicBezTo>
                  <a:cubicBezTo>
                    <a:pt x="521" y="171"/>
                    <a:pt x="520" y="171"/>
                    <a:pt x="520" y="171"/>
                  </a:cubicBezTo>
                  <a:cubicBezTo>
                    <a:pt x="520" y="170"/>
                    <a:pt x="520" y="170"/>
                    <a:pt x="521" y="169"/>
                  </a:cubicBezTo>
                  <a:cubicBezTo>
                    <a:pt x="521" y="168"/>
                    <a:pt x="522" y="167"/>
                    <a:pt x="522" y="165"/>
                  </a:cubicBezTo>
                  <a:cubicBezTo>
                    <a:pt x="521" y="164"/>
                    <a:pt x="520" y="163"/>
                    <a:pt x="518" y="162"/>
                  </a:cubicBezTo>
                  <a:cubicBezTo>
                    <a:pt x="517" y="162"/>
                    <a:pt x="517" y="161"/>
                    <a:pt x="516" y="160"/>
                  </a:cubicBezTo>
                  <a:cubicBezTo>
                    <a:pt x="516" y="159"/>
                    <a:pt x="516" y="158"/>
                    <a:pt x="517" y="157"/>
                  </a:cubicBezTo>
                  <a:cubicBezTo>
                    <a:pt x="518" y="155"/>
                    <a:pt x="518" y="154"/>
                    <a:pt x="518" y="152"/>
                  </a:cubicBezTo>
                  <a:cubicBezTo>
                    <a:pt x="517" y="150"/>
                    <a:pt x="516" y="149"/>
                    <a:pt x="515" y="148"/>
                  </a:cubicBezTo>
                  <a:cubicBezTo>
                    <a:pt x="514" y="146"/>
                    <a:pt x="513" y="145"/>
                    <a:pt x="513" y="144"/>
                  </a:cubicBezTo>
                  <a:cubicBezTo>
                    <a:pt x="513" y="141"/>
                    <a:pt x="510" y="136"/>
                    <a:pt x="503" y="128"/>
                  </a:cubicBezTo>
                  <a:cubicBezTo>
                    <a:pt x="503" y="127"/>
                    <a:pt x="502" y="126"/>
                    <a:pt x="502" y="125"/>
                  </a:cubicBezTo>
                  <a:cubicBezTo>
                    <a:pt x="502" y="125"/>
                    <a:pt x="501" y="125"/>
                    <a:pt x="500" y="125"/>
                  </a:cubicBezTo>
                  <a:cubicBezTo>
                    <a:pt x="498" y="125"/>
                    <a:pt x="497" y="125"/>
                    <a:pt x="496" y="125"/>
                  </a:cubicBezTo>
                  <a:cubicBezTo>
                    <a:pt x="495" y="131"/>
                    <a:pt x="493" y="136"/>
                    <a:pt x="489" y="140"/>
                  </a:cubicBezTo>
                  <a:cubicBezTo>
                    <a:pt x="489" y="140"/>
                    <a:pt x="489" y="140"/>
                    <a:pt x="489" y="140"/>
                  </a:cubicBezTo>
                  <a:cubicBezTo>
                    <a:pt x="487" y="142"/>
                    <a:pt x="486" y="143"/>
                    <a:pt x="485" y="144"/>
                  </a:cubicBezTo>
                  <a:cubicBezTo>
                    <a:pt x="482" y="147"/>
                    <a:pt x="480" y="149"/>
                    <a:pt x="479" y="152"/>
                  </a:cubicBezTo>
                  <a:cubicBezTo>
                    <a:pt x="478" y="154"/>
                    <a:pt x="480" y="157"/>
                    <a:pt x="482" y="160"/>
                  </a:cubicBezTo>
                  <a:cubicBezTo>
                    <a:pt x="485" y="164"/>
                    <a:pt x="488" y="169"/>
                    <a:pt x="487" y="176"/>
                  </a:cubicBezTo>
                  <a:cubicBezTo>
                    <a:pt x="487" y="177"/>
                    <a:pt x="487" y="177"/>
                    <a:pt x="487" y="178"/>
                  </a:cubicBezTo>
                  <a:cubicBezTo>
                    <a:pt x="485" y="180"/>
                    <a:pt x="482" y="181"/>
                    <a:pt x="479" y="180"/>
                  </a:cubicBezTo>
                  <a:cubicBezTo>
                    <a:pt x="479" y="182"/>
                    <a:pt x="479" y="184"/>
                    <a:pt x="476" y="186"/>
                  </a:cubicBezTo>
                  <a:cubicBezTo>
                    <a:pt x="474" y="188"/>
                    <a:pt x="470" y="188"/>
                    <a:pt x="466" y="188"/>
                  </a:cubicBezTo>
                  <a:cubicBezTo>
                    <a:pt x="463" y="188"/>
                    <a:pt x="459" y="188"/>
                    <a:pt x="455" y="190"/>
                  </a:cubicBezTo>
                  <a:cubicBezTo>
                    <a:pt x="454" y="190"/>
                    <a:pt x="453" y="191"/>
                    <a:pt x="451" y="193"/>
                  </a:cubicBezTo>
                  <a:cubicBezTo>
                    <a:pt x="448" y="196"/>
                    <a:pt x="445" y="199"/>
                    <a:pt x="439" y="200"/>
                  </a:cubicBezTo>
                  <a:cubicBezTo>
                    <a:pt x="439" y="200"/>
                    <a:pt x="439" y="200"/>
                    <a:pt x="439" y="200"/>
                  </a:cubicBezTo>
                  <a:cubicBezTo>
                    <a:pt x="436" y="200"/>
                    <a:pt x="433" y="199"/>
                    <a:pt x="430" y="198"/>
                  </a:cubicBezTo>
                  <a:cubicBezTo>
                    <a:pt x="424" y="196"/>
                    <a:pt x="418" y="195"/>
                    <a:pt x="414" y="196"/>
                  </a:cubicBezTo>
                  <a:cubicBezTo>
                    <a:pt x="406" y="197"/>
                    <a:pt x="403" y="201"/>
                    <a:pt x="400" y="205"/>
                  </a:cubicBezTo>
                  <a:cubicBezTo>
                    <a:pt x="398" y="208"/>
                    <a:pt x="395" y="211"/>
                    <a:pt x="391" y="213"/>
                  </a:cubicBezTo>
                  <a:cubicBezTo>
                    <a:pt x="389" y="214"/>
                    <a:pt x="387" y="214"/>
                    <a:pt x="385" y="214"/>
                  </a:cubicBezTo>
                  <a:cubicBezTo>
                    <a:pt x="383" y="214"/>
                    <a:pt x="380" y="214"/>
                    <a:pt x="378" y="213"/>
                  </a:cubicBezTo>
                  <a:cubicBezTo>
                    <a:pt x="377" y="213"/>
                    <a:pt x="376" y="213"/>
                    <a:pt x="375" y="213"/>
                  </a:cubicBezTo>
                  <a:cubicBezTo>
                    <a:pt x="374" y="213"/>
                    <a:pt x="371" y="213"/>
                    <a:pt x="370" y="214"/>
                  </a:cubicBezTo>
                  <a:cubicBezTo>
                    <a:pt x="363" y="216"/>
                    <a:pt x="358" y="219"/>
                    <a:pt x="354" y="223"/>
                  </a:cubicBezTo>
                  <a:cubicBezTo>
                    <a:pt x="348" y="227"/>
                    <a:pt x="343" y="232"/>
                    <a:pt x="334" y="233"/>
                  </a:cubicBezTo>
                  <a:cubicBezTo>
                    <a:pt x="333" y="234"/>
                    <a:pt x="332" y="233"/>
                    <a:pt x="331" y="233"/>
                  </a:cubicBezTo>
                  <a:cubicBezTo>
                    <a:pt x="328" y="230"/>
                    <a:pt x="328" y="225"/>
                    <a:pt x="328" y="221"/>
                  </a:cubicBezTo>
                  <a:cubicBezTo>
                    <a:pt x="327" y="220"/>
                    <a:pt x="327" y="217"/>
                    <a:pt x="327" y="216"/>
                  </a:cubicBezTo>
                  <a:cubicBezTo>
                    <a:pt x="327" y="216"/>
                    <a:pt x="327" y="216"/>
                    <a:pt x="327" y="216"/>
                  </a:cubicBezTo>
                  <a:cubicBezTo>
                    <a:pt x="325" y="216"/>
                    <a:pt x="322" y="219"/>
                    <a:pt x="319" y="223"/>
                  </a:cubicBezTo>
                  <a:cubicBezTo>
                    <a:pt x="319" y="228"/>
                    <a:pt x="316" y="231"/>
                    <a:pt x="306" y="233"/>
                  </a:cubicBezTo>
                  <a:cubicBezTo>
                    <a:pt x="306" y="234"/>
                    <a:pt x="306" y="235"/>
                    <a:pt x="306" y="236"/>
                  </a:cubicBezTo>
                  <a:cubicBezTo>
                    <a:pt x="305" y="242"/>
                    <a:pt x="305" y="249"/>
                    <a:pt x="301" y="254"/>
                  </a:cubicBezTo>
                  <a:cubicBezTo>
                    <a:pt x="297" y="260"/>
                    <a:pt x="291" y="265"/>
                    <a:pt x="284" y="270"/>
                  </a:cubicBezTo>
                  <a:cubicBezTo>
                    <a:pt x="282" y="272"/>
                    <a:pt x="279" y="275"/>
                    <a:pt x="277" y="277"/>
                  </a:cubicBezTo>
                  <a:cubicBezTo>
                    <a:pt x="273" y="283"/>
                    <a:pt x="270" y="288"/>
                    <a:pt x="267" y="291"/>
                  </a:cubicBezTo>
                  <a:cubicBezTo>
                    <a:pt x="263" y="297"/>
                    <a:pt x="262" y="299"/>
                    <a:pt x="263" y="302"/>
                  </a:cubicBezTo>
                  <a:cubicBezTo>
                    <a:pt x="263" y="303"/>
                    <a:pt x="263" y="303"/>
                    <a:pt x="263" y="304"/>
                  </a:cubicBezTo>
                  <a:cubicBezTo>
                    <a:pt x="262" y="312"/>
                    <a:pt x="254" y="320"/>
                    <a:pt x="244" y="323"/>
                  </a:cubicBezTo>
                  <a:cubicBezTo>
                    <a:pt x="244" y="323"/>
                    <a:pt x="244" y="323"/>
                    <a:pt x="244" y="323"/>
                  </a:cubicBezTo>
                  <a:cubicBezTo>
                    <a:pt x="243" y="323"/>
                    <a:pt x="242" y="323"/>
                    <a:pt x="241" y="324"/>
                  </a:cubicBezTo>
                  <a:cubicBezTo>
                    <a:pt x="241" y="324"/>
                    <a:pt x="241" y="324"/>
                    <a:pt x="240" y="324"/>
                  </a:cubicBezTo>
                  <a:cubicBezTo>
                    <a:pt x="233" y="337"/>
                    <a:pt x="231" y="339"/>
                    <a:pt x="228" y="341"/>
                  </a:cubicBezTo>
                  <a:cubicBezTo>
                    <a:pt x="227" y="342"/>
                    <a:pt x="227" y="343"/>
                    <a:pt x="225" y="345"/>
                  </a:cubicBezTo>
                  <a:cubicBezTo>
                    <a:pt x="222" y="348"/>
                    <a:pt x="221" y="351"/>
                    <a:pt x="220" y="354"/>
                  </a:cubicBezTo>
                  <a:cubicBezTo>
                    <a:pt x="220" y="356"/>
                    <a:pt x="219" y="359"/>
                    <a:pt x="218" y="361"/>
                  </a:cubicBezTo>
                  <a:cubicBezTo>
                    <a:pt x="217" y="361"/>
                    <a:pt x="217" y="362"/>
                    <a:pt x="217" y="362"/>
                  </a:cubicBezTo>
                  <a:cubicBezTo>
                    <a:pt x="214" y="364"/>
                    <a:pt x="210" y="367"/>
                    <a:pt x="206" y="370"/>
                  </a:cubicBezTo>
                  <a:cubicBezTo>
                    <a:pt x="199" y="376"/>
                    <a:pt x="191" y="382"/>
                    <a:pt x="189" y="385"/>
                  </a:cubicBezTo>
                  <a:cubicBezTo>
                    <a:pt x="189" y="385"/>
                    <a:pt x="189" y="386"/>
                    <a:pt x="189" y="386"/>
                  </a:cubicBezTo>
                  <a:cubicBezTo>
                    <a:pt x="186" y="389"/>
                    <a:pt x="183" y="389"/>
                    <a:pt x="180" y="390"/>
                  </a:cubicBezTo>
                  <a:cubicBezTo>
                    <a:pt x="177" y="390"/>
                    <a:pt x="174" y="391"/>
                    <a:pt x="169" y="397"/>
                  </a:cubicBezTo>
                  <a:cubicBezTo>
                    <a:pt x="164" y="402"/>
                    <a:pt x="166" y="404"/>
                    <a:pt x="168" y="406"/>
                  </a:cubicBezTo>
                  <a:cubicBezTo>
                    <a:pt x="169" y="408"/>
                    <a:pt x="172" y="411"/>
                    <a:pt x="171" y="415"/>
                  </a:cubicBezTo>
                  <a:cubicBezTo>
                    <a:pt x="171" y="415"/>
                    <a:pt x="170" y="416"/>
                    <a:pt x="170" y="416"/>
                  </a:cubicBezTo>
                  <a:cubicBezTo>
                    <a:pt x="169" y="417"/>
                    <a:pt x="169" y="418"/>
                    <a:pt x="168" y="419"/>
                  </a:cubicBezTo>
                  <a:cubicBezTo>
                    <a:pt x="166" y="421"/>
                    <a:pt x="165" y="423"/>
                    <a:pt x="164" y="425"/>
                  </a:cubicBezTo>
                  <a:cubicBezTo>
                    <a:pt x="164" y="425"/>
                    <a:pt x="164" y="425"/>
                    <a:pt x="164" y="425"/>
                  </a:cubicBezTo>
                  <a:cubicBezTo>
                    <a:pt x="164" y="426"/>
                    <a:pt x="164" y="427"/>
                    <a:pt x="164" y="428"/>
                  </a:cubicBezTo>
                  <a:cubicBezTo>
                    <a:pt x="165" y="431"/>
                    <a:pt x="166" y="436"/>
                    <a:pt x="163" y="440"/>
                  </a:cubicBezTo>
                  <a:cubicBezTo>
                    <a:pt x="162" y="440"/>
                    <a:pt x="162" y="440"/>
                    <a:pt x="162" y="440"/>
                  </a:cubicBezTo>
                  <a:cubicBezTo>
                    <a:pt x="157" y="445"/>
                    <a:pt x="152" y="445"/>
                    <a:pt x="148" y="445"/>
                  </a:cubicBezTo>
                  <a:cubicBezTo>
                    <a:pt x="147" y="445"/>
                    <a:pt x="146" y="445"/>
                    <a:pt x="144" y="445"/>
                  </a:cubicBezTo>
                  <a:cubicBezTo>
                    <a:pt x="143" y="445"/>
                    <a:pt x="143" y="445"/>
                    <a:pt x="142" y="445"/>
                  </a:cubicBezTo>
                  <a:cubicBezTo>
                    <a:pt x="140" y="445"/>
                    <a:pt x="139" y="445"/>
                    <a:pt x="139" y="445"/>
                  </a:cubicBezTo>
                  <a:cubicBezTo>
                    <a:pt x="139" y="445"/>
                    <a:pt x="139" y="446"/>
                    <a:pt x="139" y="446"/>
                  </a:cubicBezTo>
                  <a:cubicBezTo>
                    <a:pt x="137" y="447"/>
                    <a:pt x="137" y="448"/>
                    <a:pt x="137" y="451"/>
                  </a:cubicBezTo>
                  <a:cubicBezTo>
                    <a:pt x="138" y="454"/>
                    <a:pt x="138" y="458"/>
                    <a:pt x="133" y="462"/>
                  </a:cubicBezTo>
                  <a:cubicBezTo>
                    <a:pt x="133" y="462"/>
                    <a:pt x="133" y="462"/>
                    <a:pt x="133" y="462"/>
                  </a:cubicBezTo>
                  <a:cubicBezTo>
                    <a:pt x="129" y="464"/>
                    <a:pt x="127" y="465"/>
                    <a:pt x="124" y="465"/>
                  </a:cubicBezTo>
                  <a:cubicBezTo>
                    <a:pt x="119" y="465"/>
                    <a:pt x="116" y="461"/>
                    <a:pt x="114" y="458"/>
                  </a:cubicBezTo>
                  <a:cubicBezTo>
                    <a:pt x="113" y="456"/>
                    <a:pt x="112" y="454"/>
                    <a:pt x="110" y="454"/>
                  </a:cubicBezTo>
                  <a:cubicBezTo>
                    <a:pt x="105" y="455"/>
                    <a:pt x="104" y="459"/>
                    <a:pt x="103" y="466"/>
                  </a:cubicBezTo>
                  <a:cubicBezTo>
                    <a:pt x="103" y="471"/>
                    <a:pt x="102" y="478"/>
                    <a:pt x="95" y="480"/>
                  </a:cubicBezTo>
                  <a:cubicBezTo>
                    <a:pt x="94" y="480"/>
                    <a:pt x="93" y="480"/>
                    <a:pt x="92" y="480"/>
                  </a:cubicBezTo>
                  <a:cubicBezTo>
                    <a:pt x="85" y="480"/>
                    <a:pt x="82" y="476"/>
                    <a:pt x="80" y="474"/>
                  </a:cubicBezTo>
                  <a:cubicBezTo>
                    <a:pt x="79" y="472"/>
                    <a:pt x="78" y="471"/>
                    <a:pt x="77" y="471"/>
                  </a:cubicBezTo>
                  <a:cubicBezTo>
                    <a:pt x="75" y="473"/>
                    <a:pt x="74" y="476"/>
                    <a:pt x="72" y="479"/>
                  </a:cubicBezTo>
                  <a:cubicBezTo>
                    <a:pt x="71" y="483"/>
                    <a:pt x="69" y="487"/>
                    <a:pt x="65" y="490"/>
                  </a:cubicBezTo>
                  <a:cubicBezTo>
                    <a:pt x="67" y="500"/>
                    <a:pt x="70" y="501"/>
                    <a:pt x="73" y="502"/>
                  </a:cubicBezTo>
                  <a:cubicBezTo>
                    <a:pt x="74" y="502"/>
                    <a:pt x="76" y="503"/>
                    <a:pt x="78" y="504"/>
                  </a:cubicBezTo>
                  <a:cubicBezTo>
                    <a:pt x="79" y="506"/>
                    <a:pt x="82" y="508"/>
                    <a:pt x="84" y="511"/>
                  </a:cubicBezTo>
                  <a:cubicBezTo>
                    <a:pt x="87" y="514"/>
                    <a:pt x="91" y="518"/>
                    <a:pt x="95" y="521"/>
                  </a:cubicBezTo>
                  <a:cubicBezTo>
                    <a:pt x="95" y="522"/>
                    <a:pt x="96" y="523"/>
                    <a:pt x="95" y="524"/>
                  </a:cubicBezTo>
                  <a:cubicBezTo>
                    <a:pt x="95" y="525"/>
                    <a:pt x="96" y="526"/>
                    <a:pt x="96" y="526"/>
                  </a:cubicBezTo>
                  <a:cubicBezTo>
                    <a:pt x="96" y="528"/>
                    <a:pt x="96" y="530"/>
                    <a:pt x="95" y="532"/>
                  </a:cubicBezTo>
                  <a:cubicBezTo>
                    <a:pt x="94" y="535"/>
                    <a:pt x="91" y="535"/>
                    <a:pt x="89" y="536"/>
                  </a:cubicBezTo>
                  <a:cubicBezTo>
                    <a:pt x="88" y="536"/>
                    <a:pt x="87" y="536"/>
                    <a:pt x="87" y="536"/>
                  </a:cubicBezTo>
                  <a:cubicBezTo>
                    <a:pt x="87" y="536"/>
                    <a:pt x="87" y="536"/>
                    <a:pt x="87" y="537"/>
                  </a:cubicBezTo>
                  <a:cubicBezTo>
                    <a:pt x="87" y="537"/>
                    <a:pt x="87" y="537"/>
                    <a:pt x="87" y="537"/>
                  </a:cubicBezTo>
                  <a:cubicBezTo>
                    <a:pt x="87" y="538"/>
                    <a:pt x="87" y="538"/>
                    <a:pt x="87" y="538"/>
                  </a:cubicBezTo>
                  <a:cubicBezTo>
                    <a:pt x="87" y="538"/>
                    <a:pt x="88" y="539"/>
                    <a:pt x="88" y="539"/>
                  </a:cubicBezTo>
                  <a:cubicBezTo>
                    <a:pt x="90" y="541"/>
                    <a:pt x="94" y="543"/>
                    <a:pt x="92" y="549"/>
                  </a:cubicBezTo>
                  <a:cubicBezTo>
                    <a:pt x="92" y="549"/>
                    <a:pt x="92" y="549"/>
                    <a:pt x="92" y="549"/>
                  </a:cubicBezTo>
                  <a:cubicBezTo>
                    <a:pt x="89" y="552"/>
                    <a:pt x="87" y="554"/>
                    <a:pt x="84" y="554"/>
                  </a:cubicBezTo>
                  <a:cubicBezTo>
                    <a:pt x="82" y="554"/>
                    <a:pt x="80" y="553"/>
                    <a:pt x="79" y="552"/>
                  </a:cubicBezTo>
                  <a:cubicBezTo>
                    <a:pt x="78" y="551"/>
                    <a:pt x="77" y="551"/>
                    <a:pt x="76" y="551"/>
                  </a:cubicBezTo>
                  <a:cubicBezTo>
                    <a:pt x="76" y="551"/>
                    <a:pt x="76" y="551"/>
                    <a:pt x="76" y="551"/>
                  </a:cubicBezTo>
                  <a:cubicBezTo>
                    <a:pt x="75" y="552"/>
                    <a:pt x="75" y="552"/>
                    <a:pt x="75" y="552"/>
                  </a:cubicBezTo>
                  <a:cubicBezTo>
                    <a:pt x="74" y="554"/>
                    <a:pt x="72" y="556"/>
                    <a:pt x="69" y="556"/>
                  </a:cubicBezTo>
                  <a:cubicBezTo>
                    <a:pt x="69" y="556"/>
                    <a:pt x="69" y="556"/>
                    <a:pt x="69" y="556"/>
                  </a:cubicBezTo>
                  <a:cubicBezTo>
                    <a:pt x="64" y="556"/>
                    <a:pt x="63" y="553"/>
                    <a:pt x="63" y="551"/>
                  </a:cubicBezTo>
                  <a:cubicBezTo>
                    <a:pt x="62" y="550"/>
                    <a:pt x="61" y="548"/>
                    <a:pt x="53" y="548"/>
                  </a:cubicBezTo>
                  <a:cubicBezTo>
                    <a:pt x="51" y="548"/>
                    <a:pt x="51" y="548"/>
                    <a:pt x="51" y="548"/>
                  </a:cubicBezTo>
                  <a:cubicBezTo>
                    <a:pt x="49" y="548"/>
                    <a:pt x="47" y="548"/>
                    <a:pt x="46" y="549"/>
                  </a:cubicBezTo>
                  <a:cubicBezTo>
                    <a:pt x="43" y="549"/>
                    <a:pt x="41" y="549"/>
                    <a:pt x="39" y="548"/>
                  </a:cubicBezTo>
                  <a:cubicBezTo>
                    <a:pt x="39" y="548"/>
                    <a:pt x="39" y="547"/>
                    <a:pt x="38" y="547"/>
                  </a:cubicBezTo>
                  <a:cubicBezTo>
                    <a:pt x="36" y="543"/>
                    <a:pt x="40" y="540"/>
                    <a:pt x="42" y="538"/>
                  </a:cubicBezTo>
                  <a:cubicBezTo>
                    <a:pt x="45" y="536"/>
                    <a:pt x="46" y="535"/>
                    <a:pt x="45" y="533"/>
                  </a:cubicBezTo>
                  <a:cubicBezTo>
                    <a:pt x="42" y="528"/>
                    <a:pt x="37" y="525"/>
                    <a:pt x="33" y="526"/>
                  </a:cubicBezTo>
                  <a:cubicBezTo>
                    <a:pt x="29" y="528"/>
                    <a:pt x="24" y="539"/>
                    <a:pt x="23" y="544"/>
                  </a:cubicBezTo>
                  <a:cubicBezTo>
                    <a:pt x="20" y="551"/>
                    <a:pt x="22" y="557"/>
                    <a:pt x="26" y="561"/>
                  </a:cubicBezTo>
                  <a:cubicBezTo>
                    <a:pt x="27" y="562"/>
                    <a:pt x="28" y="561"/>
                    <a:pt x="29" y="561"/>
                  </a:cubicBezTo>
                  <a:cubicBezTo>
                    <a:pt x="31" y="559"/>
                    <a:pt x="33" y="558"/>
                    <a:pt x="36" y="559"/>
                  </a:cubicBezTo>
                  <a:cubicBezTo>
                    <a:pt x="40" y="560"/>
                    <a:pt x="41" y="564"/>
                    <a:pt x="41" y="566"/>
                  </a:cubicBezTo>
                  <a:cubicBezTo>
                    <a:pt x="41" y="568"/>
                    <a:pt x="42" y="569"/>
                    <a:pt x="42" y="569"/>
                  </a:cubicBezTo>
                  <a:cubicBezTo>
                    <a:pt x="43" y="570"/>
                    <a:pt x="43" y="570"/>
                    <a:pt x="43" y="570"/>
                  </a:cubicBezTo>
                  <a:cubicBezTo>
                    <a:pt x="43" y="570"/>
                    <a:pt x="44" y="569"/>
                    <a:pt x="44" y="569"/>
                  </a:cubicBezTo>
                  <a:cubicBezTo>
                    <a:pt x="45" y="569"/>
                    <a:pt x="46" y="568"/>
                    <a:pt x="49" y="568"/>
                  </a:cubicBezTo>
                  <a:cubicBezTo>
                    <a:pt x="49" y="568"/>
                    <a:pt x="49" y="568"/>
                    <a:pt x="49" y="568"/>
                  </a:cubicBezTo>
                  <a:cubicBezTo>
                    <a:pt x="49" y="568"/>
                    <a:pt x="49" y="568"/>
                    <a:pt x="49" y="568"/>
                  </a:cubicBezTo>
                  <a:cubicBezTo>
                    <a:pt x="51" y="568"/>
                    <a:pt x="53" y="570"/>
                    <a:pt x="55" y="571"/>
                  </a:cubicBezTo>
                  <a:cubicBezTo>
                    <a:pt x="56" y="572"/>
                    <a:pt x="58" y="573"/>
                    <a:pt x="59" y="573"/>
                  </a:cubicBezTo>
                  <a:cubicBezTo>
                    <a:pt x="60" y="573"/>
                    <a:pt x="62" y="572"/>
                    <a:pt x="63" y="572"/>
                  </a:cubicBezTo>
                  <a:cubicBezTo>
                    <a:pt x="65" y="571"/>
                    <a:pt x="67" y="570"/>
                    <a:pt x="69" y="570"/>
                  </a:cubicBezTo>
                  <a:cubicBezTo>
                    <a:pt x="71" y="570"/>
                    <a:pt x="73" y="570"/>
                    <a:pt x="75" y="571"/>
                  </a:cubicBezTo>
                  <a:cubicBezTo>
                    <a:pt x="76" y="572"/>
                    <a:pt x="76" y="572"/>
                    <a:pt x="76" y="572"/>
                  </a:cubicBezTo>
                  <a:cubicBezTo>
                    <a:pt x="79" y="576"/>
                    <a:pt x="79" y="579"/>
                    <a:pt x="78" y="581"/>
                  </a:cubicBezTo>
                  <a:cubicBezTo>
                    <a:pt x="77" y="585"/>
                    <a:pt x="73" y="586"/>
                    <a:pt x="70" y="587"/>
                  </a:cubicBezTo>
                  <a:cubicBezTo>
                    <a:pt x="69" y="587"/>
                    <a:pt x="67" y="587"/>
                    <a:pt x="67" y="588"/>
                  </a:cubicBezTo>
                  <a:cubicBezTo>
                    <a:pt x="66" y="588"/>
                    <a:pt x="66" y="590"/>
                    <a:pt x="66" y="591"/>
                  </a:cubicBezTo>
                  <a:cubicBezTo>
                    <a:pt x="66" y="594"/>
                    <a:pt x="66" y="598"/>
                    <a:pt x="62" y="599"/>
                  </a:cubicBezTo>
                  <a:cubicBezTo>
                    <a:pt x="58" y="599"/>
                    <a:pt x="56" y="598"/>
                    <a:pt x="54" y="596"/>
                  </a:cubicBezTo>
                  <a:cubicBezTo>
                    <a:pt x="52" y="596"/>
                    <a:pt x="51" y="595"/>
                    <a:pt x="50" y="594"/>
                  </a:cubicBezTo>
                  <a:cubicBezTo>
                    <a:pt x="48" y="594"/>
                    <a:pt x="47" y="594"/>
                    <a:pt x="45" y="593"/>
                  </a:cubicBezTo>
                  <a:cubicBezTo>
                    <a:pt x="42" y="592"/>
                    <a:pt x="39" y="592"/>
                    <a:pt x="37" y="592"/>
                  </a:cubicBezTo>
                  <a:cubicBezTo>
                    <a:pt x="37" y="593"/>
                    <a:pt x="36" y="593"/>
                    <a:pt x="36" y="594"/>
                  </a:cubicBezTo>
                  <a:cubicBezTo>
                    <a:pt x="36" y="596"/>
                    <a:pt x="35" y="599"/>
                    <a:pt x="33" y="604"/>
                  </a:cubicBezTo>
                  <a:cubicBezTo>
                    <a:pt x="33" y="604"/>
                    <a:pt x="33" y="604"/>
                    <a:pt x="32" y="604"/>
                  </a:cubicBezTo>
                  <a:cubicBezTo>
                    <a:pt x="30" y="607"/>
                    <a:pt x="26" y="612"/>
                    <a:pt x="23" y="617"/>
                  </a:cubicBezTo>
                  <a:cubicBezTo>
                    <a:pt x="20" y="622"/>
                    <a:pt x="17" y="626"/>
                    <a:pt x="14" y="630"/>
                  </a:cubicBezTo>
                  <a:cubicBezTo>
                    <a:pt x="12" y="633"/>
                    <a:pt x="10" y="634"/>
                    <a:pt x="8" y="635"/>
                  </a:cubicBezTo>
                  <a:cubicBezTo>
                    <a:pt x="5" y="638"/>
                    <a:pt x="2" y="640"/>
                    <a:pt x="0" y="652"/>
                  </a:cubicBezTo>
                  <a:cubicBezTo>
                    <a:pt x="0" y="653"/>
                    <a:pt x="0" y="654"/>
                    <a:pt x="0" y="655"/>
                  </a:cubicBezTo>
                  <a:cubicBezTo>
                    <a:pt x="0" y="655"/>
                    <a:pt x="0" y="656"/>
                    <a:pt x="0" y="656"/>
                  </a:cubicBezTo>
                  <a:cubicBezTo>
                    <a:pt x="0" y="656"/>
                    <a:pt x="1" y="656"/>
                    <a:pt x="2" y="655"/>
                  </a:cubicBezTo>
                  <a:cubicBezTo>
                    <a:pt x="3" y="655"/>
                    <a:pt x="6" y="654"/>
                    <a:pt x="8" y="654"/>
                  </a:cubicBezTo>
                  <a:cubicBezTo>
                    <a:pt x="12" y="654"/>
                    <a:pt x="15" y="656"/>
                    <a:pt x="17" y="660"/>
                  </a:cubicBezTo>
                  <a:cubicBezTo>
                    <a:pt x="17" y="661"/>
                    <a:pt x="18" y="662"/>
                    <a:pt x="19" y="662"/>
                  </a:cubicBezTo>
                  <a:cubicBezTo>
                    <a:pt x="22" y="665"/>
                    <a:pt x="26" y="669"/>
                    <a:pt x="25" y="674"/>
                  </a:cubicBezTo>
                  <a:cubicBezTo>
                    <a:pt x="24" y="678"/>
                    <a:pt x="20" y="680"/>
                    <a:pt x="17" y="681"/>
                  </a:cubicBezTo>
                  <a:cubicBezTo>
                    <a:pt x="16" y="681"/>
                    <a:pt x="16" y="682"/>
                    <a:pt x="15" y="682"/>
                  </a:cubicBezTo>
                  <a:cubicBezTo>
                    <a:pt x="16" y="683"/>
                    <a:pt x="15" y="684"/>
                    <a:pt x="14" y="685"/>
                  </a:cubicBezTo>
                  <a:cubicBezTo>
                    <a:pt x="21" y="689"/>
                    <a:pt x="28" y="691"/>
                    <a:pt x="33" y="691"/>
                  </a:cubicBezTo>
                  <a:cubicBezTo>
                    <a:pt x="37" y="691"/>
                    <a:pt x="41" y="690"/>
                    <a:pt x="45" y="688"/>
                  </a:cubicBezTo>
                  <a:cubicBezTo>
                    <a:pt x="48" y="686"/>
                    <a:pt x="46" y="681"/>
                    <a:pt x="44" y="677"/>
                  </a:cubicBezTo>
                  <a:cubicBezTo>
                    <a:pt x="44" y="674"/>
                    <a:pt x="43" y="671"/>
                    <a:pt x="43" y="669"/>
                  </a:cubicBezTo>
                  <a:cubicBezTo>
                    <a:pt x="44" y="667"/>
                    <a:pt x="48" y="666"/>
                    <a:pt x="54" y="666"/>
                  </a:cubicBezTo>
                  <a:cubicBezTo>
                    <a:pt x="56" y="666"/>
                    <a:pt x="59" y="666"/>
                    <a:pt x="60" y="666"/>
                  </a:cubicBezTo>
                  <a:cubicBezTo>
                    <a:pt x="61" y="666"/>
                    <a:pt x="61" y="666"/>
                    <a:pt x="61" y="666"/>
                  </a:cubicBezTo>
                  <a:cubicBezTo>
                    <a:pt x="67" y="667"/>
                    <a:pt x="70" y="670"/>
                    <a:pt x="75" y="679"/>
                  </a:cubicBezTo>
                  <a:cubicBezTo>
                    <a:pt x="75" y="679"/>
                    <a:pt x="76" y="680"/>
                    <a:pt x="77" y="680"/>
                  </a:cubicBezTo>
                  <a:cubicBezTo>
                    <a:pt x="79" y="680"/>
                    <a:pt x="81" y="679"/>
                    <a:pt x="82" y="677"/>
                  </a:cubicBezTo>
                  <a:cubicBezTo>
                    <a:pt x="83" y="677"/>
                    <a:pt x="83" y="676"/>
                    <a:pt x="83" y="675"/>
                  </a:cubicBezTo>
                  <a:cubicBezTo>
                    <a:pt x="83" y="672"/>
                    <a:pt x="80" y="668"/>
                    <a:pt x="77" y="664"/>
                  </a:cubicBezTo>
                  <a:cubicBezTo>
                    <a:pt x="74" y="660"/>
                    <a:pt x="71" y="656"/>
                    <a:pt x="71" y="654"/>
                  </a:cubicBezTo>
                  <a:cubicBezTo>
                    <a:pt x="71" y="653"/>
                    <a:pt x="72" y="653"/>
                    <a:pt x="72" y="653"/>
                  </a:cubicBezTo>
                  <a:cubicBezTo>
                    <a:pt x="72" y="652"/>
                    <a:pt x="74" y="652"/>
                    <a:pt x="75" y="652"/>
                  </a:cubicBezTo>
                  <a:cubicBezTo>
                    <a:pt x="78" y="652"/>
                    <a:pt x="80" y="652"/>
                    <a:pt x="81" y="650"/>
                  </a:cubicBezTo>
                  <a:cubicBezTo>
                    <a:pt x="81" y="648"/>
                    <a:pt x="80" y="645"/>
                    <a:pt x="78" y="643"/>
                  </a:cubicBezTo>
                  <a:cubicBezTo>
                    <a:pt x="77" y="641"/>
                    <a:pt x="75" y="639"/>
                    <a:pt x="75" y="638"/>
                  </a:cubicBezTo>
                  <a:cubicBezTo>
                    <a:pt x="75" y="637"/>
                    <a:pt x="76" y="636"/>
                    <a:pt x="78" y="633"/>
                  </a:cubicBezTo>
                  <a:cubicBezTo>
                    <a:pt x="81" y="630"/>
                    <a:pt x="84" y="628"/>
                    <a:pt x="86" y="628"/>
                  </a:cubicBezTo>
                  <a:cubicBezTo>
                    <a:pt x="100" y="645"/>
                    <a:pt x="109" y="647"/>
                    <a:pt x="115" y="647"/>
                  </a:cubicBezTo>
                  <a:cubicBezTo>
                    <a:pt x="116" y="647"/>
                    <a:pt x="117" y="647"/>
                    <a:pt x="119" y="647"/>
                  </a:cubicBezTo>
                  <a:cubicBezTo>
                    <a:pt x="119" y="647"/>
                    <a:pt x="120" y="647"/>
                    <a:pt x="121" y="647"/>
                  </a:cubicBezTo>
                  <a:cubicBezTo>
                    <a:pt x="122" y="647"/>
                    <a:pt x="122" y="647"/>
                    <a:pt x="123" y="648"/>
                  </a:cubicBezTo>
                  <a:cubicBezTo>
                    <a:pt x="127" y="649"/>
                    <a:pt x="132" y="651"/>
                    <a:pt x="136" y="652"/>
                  </a:cubicBezTo>
                  <a:cubicBezTo>
                    <a:pt x="136" y="652"/>
                    <a:pt x="136" y="652"/>
                    <a:pt x="136" y="652"/>
                  </a:cubicBezTo>
                  <a:cubicBezTo>
                    <a:pt x="151" y="658"/>
                    <a:pt x="165" y="664"/>
                    <a:pt x="178" y="668"/>
                  </a:cubicBezTo>
                  <a:cubicBezTo>
                    <a:pt x="179" y="669"/>
                    <a:pt x="180" y="669"/>
                    <a:pt x="180" y="669"/>
                  </a:cubicBezTo>
                  <a:cubicBezTo>
                    <a:pt x="182" y="669"/>
                    <a:pt x="184" y="668"/>
                    <a:pt x="186" y="667"/>
                  </a:cubicBezTo>
                  <a:cubicBezTo>
                    <a:pt x="188" y="666"/>
                    <a:pt x="191" y="665"/>
                    <a:pt x="194" y="665"/>
                  </a:cubicBezTo>
                  <a:cubicBezTo>
                    <a:pt x="198" y="665"/>
                    <a:pt x="201" y="666"/>
                    <a:pt x="205" y="668"/>
                  </a:cubicBezTo>
                  <a:cubicBezTo>
                    <a:pt x="208" y="669"/>
                    <a:pt x="235" y="680"/>
                    <a:pt x="250" y="680"/>
                  </a:cubicBezTo>
                  <a:cubicBezTo>
                    <a:pt x="255" y="680"/>
                    <a:pt x="259" y="679"/>
                    <a:pt x="261" y="677"/>
                  </a:cubicBezTo>
                  <a:cubicBezTo>
                    <a:pt x="264" y="677"/>
                    <a:pt x="266" y="677"/>
                    <a:pt x="268" y="677"/>
                  </a:cubicBezTo>
                  <a:cubicBezTo>
                    <a:pt x="271" y="677"/>
                    <a:pt x="274" y="677"/>
                    <a:pt x="277" y="676"/>
                  </a:cubicBezTo>
                  <a:cubicBezTo>
                    <a:pt x="277" y="676"/>
                    <a:pt x="277" y="676"/>
                    <a:pt x="277" y="676"/>
                  </a:cubicBezTo>
                  <a:cubicBezTo>
                    <a:pt x="282" y="676"/>
                    <a:pt x="291" y="679"/>
                    <a:pt x="292" y="682"/>
                  </a:cubicBezTo>
                  <a:cubicBezTo>
                    <a:pt x="298" y="692"/>
                    <a:pt x="305" y="695"/>
                    <a:pt x="313" y="695"/>
                  </a:cubicBezTo>
                  <a:cubicBezTo>
                    <a:pt x="315" y="695"/>
                    <a:pt x="316" y="694"/>
                    <a:pt x="318" y="69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62"/>
            <p:cNvSpPr>
              <a:spLocks noEditPoints="1"/>
            </p:cNvSpPr>
            <p:nvPr userDrawn="1"/>
          </p:nvSpPr>
          <p:spPr bwMode="auto">
            <a:xfrm>
              <a:off x="3978275" y="10624824"/>
              <a:ext cx="4335463" cy="4678363"/>
            </a:xfrm>
            <a:custGeom>
              <a:avLst/>
              <a:gdLst>
                <a:gd name="T0" fmla="*/ 927 w 1121"/>
                <a:gd name="T1" fmla="*/ 1131 h 1209"/>
                <a:gd name="T2" fmla="*/ 1010 w 1121"/>
                <a:gd name="T3" fmla="*/ 1072 h 1209"/>
                <a:gd name="T4" fmla="*/ 1059 w 1121"/>
                <a:gd name="T5" fmla="*/ 1018 h 1209"/>
                <a:gd name="T6" fmla="*/ 1087 w 1121"/>
                <a:gd name="T7" fmla="*/ 924 h 1209"/>
                <a:gd name="T8" fmla="*/ 1090 w 1121"/>
                <a:gd name="T9" fmla="*/ 821 h 1209"/>
                <a:gd name="T10" fmla="*/ 1101 w 1121"/>
                <a:gd name="T11" fmla="*/ 749 h 1209"/>
                <a:gd name="T12" fmla="*/ 1012 w 1121"/>
                <a:gd name="T13" fmla="*/ 746 h 1209"/>
                <a:gd name="T14" fmla="*/ 941 w 1121"/>
                <a:gd name="T15" fmla="*/ 783 h 1209"/>
                <a:gd name="T16" fmla="*/ 896 w 1121"/>
                <a:gd name="T17" fmla="*/ 658 h 1209"/>
                <a:gd name="T18" fmla="*/ 865 w 1121"/>
                <a:gd name="T19" fmla="*/ 585 h 1209"/>
                <a:gd name="T20" fmla="*/ 818 w 1121"/>
                <a:gd name="T21" fmla="*/ 570 h 1209"/>
                <a:gd name="T22" fmla="*/ 812 w 1121"/>
                <a:gd name="T23" fmla="*/ 501 h 1209"/>
                <a:gd name="T24" fmla="*/ 792 w 1121"/>
                <a:gd name="T25" fmla="*/ 348 h 1209"/>
                <a:gd name="T26" fmla="*/ 841 w 1121"/>
                <a:gd name="T27" fmla="*/ 312 h 1209"/>
                <a:gd name="T28" fmla="*/ 841 w 1121"/>
                <a:gd name="T29" fmla="*/ 189 h 1209"/>
                <a:gd name="T30" fmla="*/ 813 w 1121"/>
                <a:gd name="T31" fmla="*/ 186 h 1209"/>
                <a:gd name="T32" fmla="*/ 781 w 1121"/>
                <a:gd name="T33" fmla="*/ 196 h 1209"/>
                <a:gd name="T34" fmla="*/ 823 w 1121"/>
                <a:gd name="T35" fmla="*/ 142 h 1209"/>
                <a:gd name="T36" fmla="*/ 847 w 1121"/>
                <a:gd name="T37" fmla="*/ 74 h 1209"/>
                <a:gd name="T38" fmla="*/ 843 w 1121"/>
                <a:gd name="T39" fmla="*/ 54 h 1209"/>
                <a:gd name="T40" fmla="*/ 806 w 1121"/>
                <a:gd name="T41" fmla="*/ 40 h 1209"/>
                <a:gd name="T42" fmla="*/ 772 w 1121"/>
                <a:gd name="T43" fmla="*/ 30 h 1209"/>
                <a:gd name="T44" fmla="*/ 757 w 1121"/>
                <a:gd name="T45" fmla="*/ 8 h 1209"/>
                <a:gd name="T46" fmla="*/ 717 w 1121"/>
                <a:gd name="T47" fmla="*/ 34 h 1209"/>
                <a:gd name="T48" fmla="*/ 695 w 1121"/>
                <a:gd name="T49" fmla="*/ 65 h 1209"/>
                <a:gd name="T50" fmla="*/ 637 w 1121"/>
                <a:gd name="T51" fmla="*/ 68 h 1209"/>
                <a:gd name="T52" fmla="*/ 606 w 1121"/>
                <a:gd name="T53" fmla="*/ 87 h 1209"/>
                <a:gd name="T54" fmla="*/ 555 w 1121"/>
                <a:gd name="T55" fmla="*/ 117 h 1209"/>
                <a:gd name="T56" fmla="*/ 539 w 1121"/>
                <a:gd name="T57" fmla="*/ 164 h 1209"/>
                <a:gd name="T58" fmla="*/ 457 w 1121"/>
                <a:gd name="T59" fmla="*/ 198 h 1209"/>
                <a:gd name="T60" fmla="*/ 464 w 1121"/>
                <a:gd name="T61" fmla="*/ 304 h 1209"/>
                <a:gd name="T62" fmla="*/ 463 w 1121"/>
                <a:gd name="T63" fmla="*/ 276 h 1209"/>
                <a:gd name="T64" fmla="*/ 466 w 1121"/>
                <a:gd name="T65" fmla="*/ 247 h 1209"/>
                <a:gd name="T66" fmla="*/ 440 w 1121"/>
                <a:gd name="T67" fmla="*/ 199 h 1209"/>
                <a:gd name="T68" fmla="*/ 406 w 1121"/>
                <a:gd name="T69" fmla="*/ 324 h 1209"/>
                <a:gd name="T70" fmla="*/ 425 w 1121"/>
                <a:gd name="T71" fmla="*/ 388 h 1209"/>
                <a:gd name="T72" fmla="*/ 417 w 1121"/>
                <a:gd name="T73" fmla="*/ 447 h 1209"/>
                <a:gd name="T74" fmla="*/ 447 w 1121"/>
                <a:gd name="T75" fmla="*/ 566 h 1209"/>
                <a:gd name="T76" fmla="*/ 400 w 1121"/>
                <a:gd name="T77" fmla="*/ 653 h 1209"/>
                <a:gd name="T78" fmla="*/ 316 w 1121"/>
                <a:gd name="T79" fmla="*/ 686 h 1209"/>
                <a:gd name="T80" fmla="*/ 243 w 1121"/>
                <a:gd name="T81" fmla="*/ 654 h 1209"/>
                <a:gd name="T82" fmla="*/ 182 w 1121"/>
                <a:gd name="T83" fmla="*/ 717 h 1209"/>
                <a:gd name="T84" fmla="*/ 68 w 1121"/>
                <a:gd name="T85" fmla="*/ 714 h 1209"/>
                <a:gd name="T86" fmla="*/ 37 w 1121"/>
                <a:gd name="T87" fmla="*/ 787 h 1209"/>
                <a:gd name="T88" fmla="*/ 13 w 1121"/>
                <a:gd name="T89" fmla="*/ 871 h 1209"/>
                <a:gd name="T90" fmla="*/ 55 w 1121"/>
                <a:gd name="T91" fmla="*/ 896 h 1209"/>
                <a:gd name="T92" fmla="*/ 71 w 1121"/>
                <a:gd name="T93" fmla="*/ 917 h 1209"/>
                <a:gd name="T94" fmla="*/ 129 w 1121"/>
                <a:gd name="T95" fmla="*/ 916 h 1209"/>
                <a:gd name="T96" fmla="*/ 180 w 1121"/>
                <a:gd name="T97" fmla="*/ 1083 h 1209"/>
                <a:gd name="T98" fmla="*/ 243 w 1121"/>
                <a:gd name="T99" fmla="*/ 1102 h 1209"/>
                <a:gd name="T100" fmla="*/ 310 w 1121"/>
                <a:gd name="T101" fmla="*/ 1180 h 1209"/>
                <a:gd name="T102" fmla="*/ 371 w 1121"/>
                <a:gd name="T103" fmla="*/ 1201 h 1209"/>
                <a:gd name="T104" fmla="*/ 469 w 1121"/>
                <a:gd name="T105" fmla="*/ 1165 h 1209"/>
                <a:gd name="T106" fmla="*/ 574 w 1121"/>
                <a:gd name="T107" fmla="*/ 1197 h 1209"/>
                <a:gd name="T108" fmla="*/ 661 w 1121"/>
                <a:gd name="T109" fmla="*/ 1121 h 1209"/>
                <a:gd name="T110" fmla="*/ 797 w 1121"/>
                <a:gd name="T111" fmla="*/ 1190 h 1209"/>
                <a:gd name="T112" fmla="*/ 910 w 1121"/>
                <a:gd name="T113" fmla="*/ 1190 h 1209"/>
                <a:gd name="T114" fmla="*/ 802 w 1121"/>
                <a:gd name="T115" fmla="*/ 1121 h 1209"/>
                <a:gd name="T116" fmla="*/ 880 w 1121"/>
                <a:gd name="T117" fmla="*/ 1050 h 1209"/>
                <a:gd name="T118" fmla="*/ 941 w 1121"/>
                <a:gd name="T119" fmla="*/ 958 h 1209"/>
                <a:gd name="T120" fmla="*/ 912 w 1121"/>
                <a:gd name="T121" fmla="*/ 1051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21" h="1209">
                  <a:moveTo>
                    <a:pt x="912" y="1183"/>
                  </a:moveTo>
                  <a:cubicBezTo>
                    <a:pt x="911" y="1177"/>
                    <a:pt x="911" y="1175"/>
                    <a:pt x="912" y="1172"/>
                  </a:cubicBezTo>
                  <a:cubicBezTo>
                    <a:pt x="914" y="1168"/>
                    <a:pt x="918" y="1167"/>
                    <a:pt x="923" y="1166"/>
                  </a:cubicBezTo>
                  <a:cubicBezTo>
                    <a:pt x="929" y="1164"/>
                    <a:pt x="933" y="1162"/>
                    <a:pt x="934" y="1160"/>
                  </a:cubicBezTo>
                  <a:cubicBezTo>
                    <a:pt x="933" y="1160"/>
                    <a:pt x="932" y="1160"/>
                    <a:pt x="931" y="1160"/>
                  </a:cubicBezTo>
                  <a:cubicBezTo>
                    <a:pt x="929" y="1160"/>
                    <a:pt x="927" y="1161"/>
                    <a:pt x="925" y="1161"/>
                  </a:cubicBezTo>
                  <a:cubicBezTo>
                    <a:pt x="922" y="1161"/>
                    <a:pt x="920" y="1160"/>
                    <a:pt x="919" y="1157"/>
                  </a:cubicBezTo>
                  <a:cubicBezTo>
                    <a:pt x="917" y="1154"/>
                    <a:pt x="919" y="1150"/>
                    <a:pt x="921" y="1147"/>
                  </a:cubicBezTo>
                  <a:cubicBezTo>
                    <a:pt x="922" y="1146"/>
                    <a:pt x="922" y="1145"/>
                    <a:pt x="923" y="1144"/>
                  </a:cubicBezTo>
                  <a:cubicBezTo>
                    <a:pt x="923" y="1143"/>
                    <a:pt x="922" y="1143"/>
                    <a:pt x="922" y="1143"/>
                  </a:cubicBezTo>
                  <a:cubicBezTo>
                    <a:pt x="922" y="1138"/>
                    <a:pt x="924" y="1136"/>
                    <a:pt x="926" y="1134"/>
                  </a:cubicBezTo>
                  <a:cubicBezTo>
                    <a:pt x="927" y="1133"/>
                    <a:pt x="927" y="1133"/>
                    <a:pt x="928" y="1131"/>
                  </a:cubicBezTo>
                  <a:cubicBezTo>
                    <a:pt x="928" y="1131"/>
                    <a:pt x="928" y="1131"/>
                    <a:pt x="928" y="1131"/>
                  </a:cubicBezTo>
                  <a:cubicBezTo>
                    <a:pt x="928" y="1131"/>
                    <a:pt x="927" y="1131"/>
                    <a:pt x="927" y="1131"/>
                  </a:cubicBezTo>
                  <a:cubicBezTo>
                    <a:pt x="923" y="1128"/>
                    <a:pt x="923" y="1124"/>
                    <a:pt x="925" y="1119"/>
                  </a:cubicBezTo>
                  <a:cubicBezTo>
                    <a:pt x="927" y="1113"/>
                    <a:pt x="933" y="1113"/>
                    <a:pt x="938" y="1113"/>
                  </a:cubicBezTo>
                  <a:cubicBezTo>
                    <a:pt x="941" y="1113"/>
                    <a:pt x="941" y="1113"/>
                    <a:pt x="941" y="1113"/>
                  </a:cubicBezTo>
                  <a:cubicBezTo>
                    <a:pt x="942" y="1113"/>
                    <a:pt x="945" y="1112"/>
                    <a:pt x="951" y="1111"/>
                  </a:cubicBezTo>
                  <a:cubicBezTo>
                    <a:pt x="953" y="1110"/>
                    <a:pt x="956" y="1107"/>
                    <a:pt x="958" y="1105"/>
                  </a:cubicBezTo>
                  <a:cubicBezTo>
                    <a:pt x="960" y="1102"/>
                    <a:pt x="963" y="1099"/>
                    <a:pt x="967" y="1098"/>
                  </a:cubicBezTo>
                  <a:cubicBezTo>
                    <a:pt x="972" y="1097"/>
                    <a:pt x="976" y="1098"/>
                    <a:pt x="979" y="1099"/>
                  </a:cubicBezTo>
                  <a:cubicBezTo>
                    <a:pt x="981" y="1099"/>
                    <a:pt x="982" y="1100"/>
                    <a:pt x="983" y="1100"/>
                  </a:cubicBezTo>
                  <a:cubicBezTo>
                    <a:pt x="984" y="1099"/>
                    <a:pt x="985" y="1097"/>
                    <a:pt x="986" y="1095"/>
                  </a:cubicBezTo>
                  <a:cubicBezTo>
                    <a:pt x="987" y="1093"/>
                    <a:pt x="988" y="1091"/>
                    <a:pt x="990" y="1089"/>
                  </a:cubicBezTo>
                  <a:cubicBezTo>
                    <a:pt x="993" y="1088"/>
                    <a:pt x="995" y="1087"/>
                    <a:pt x="996" y="1087"/>
                  </a:cubicBezTo>
                  <a:cubicBezTo>
                    <a:pt x="998" y="1086"/>
                    <a:pt x="999" y="1085"/>
                    <a:pt x="999" y="1085"/>
                  </a:cubicBezTo>
                  <a:cubicBezTo>
                    <a:pt x="1001" y="1083"/>
                    <a:pt x="1002" y="1082"/>
                    <a:pt x="1003" y="1080"/>
                  </a:cubicBezTo>
                  <a:cubicBezTo>
                    <a:pt x="1004" y="1078"/>
                    <a:pt x="1006" y="1075"/>
                    <a:pt x="1010" y="1072"/>
                  </a:cubicBezTo>
                  <a:cubicBezTo>
                    <a:pt x="1012" y="1070"/>
                    <a:pt x="1015" y="1070"/>
                    <a:pt x="1018" y="1070"/>
                  </a:cubicBezTo>
                  <a:cubicBezTo>
                    <a:pt x="1019" y="1070"/>
                    <a:pt x="1021" y="1070"/>
                    <a:pt x="1021" y="1070"/>
                  </a:cubicBezTo>
                  <a:cubicBezTo>
                    <a:pt x="1022" y="1069"/>
                    <a:pt x="1023" y="1068"/>
                    <a:pt x="1023" y="1067"/>
                  </a:cubicBezTo>
                  <a:cubicBezTo>
                    <a:pt x="1024" y="1065"/>
                    <a:pt x="1025" y="1062"/>
                    <a:pt x="1028" y="1060"/>
                  </a:cubicBezTo>
                  <a:cubicBezTo>
                    <a:pt x="1031" y="1058"/>
                    <a:pt x="1034" y="1059"/>
                    <a:pt x="1035" y="1059"/>
                  </a:cubicBezTo>
                  <a:cubicBezTo>
                    <a:pt x="1037" y="1059"/>
                    <a:pt x="1037" y="1059"/>
                    <a:pt x="1037" y="1059"/>
                  </a:cubicBezTo>
                  <a:cubicBezTo>
                    <a:pt x="1037" y="1059"/>
                    <a:pt x="1038" y="1060"/>
                    <a:pt x="1038" y="1060"/>
                  </a:cubicBezTo>
                  <a:cubicBezTo>
                    <a:pt x="1038" y="1060"/>
                    <a:pt x="1039" y="1060"/>
                    <a:pt x="1040" y="1060"/>
                  </a:cubicBezTo>
                  <a:cubicBezTo>
                    <a:pt x="1041" y="1059"/>
                    <a:pt x="1041" y="1059"/>
                    <a:pt x="1042" y="1058"/>
                  </a:cubicBezTo>
                  <a:cubicBezTo>
                    <a:pt x="1043" y="1057"/>
                    <a:pt x="1044" y="1055"/>
                    <a:pt x="1046" y="1054"/>
                  </a:cubicBezTo>
                  <a:cubicBezTo>
                    <a:pt x="1048" y="1053"/>
                    <a:pt x="1050" y="1053"/>
                    <a:pt x="1051" y="1053"/>
                  </a:cubicBezTo>
                  <a:cubicBezTo>
                    <a:pt x="1054" y="1053"/>
                    <a:pt x="1056" y="1052"/>
                    <a:pt x="1058" y="1051"/>
                  </a:cubicBezTo>
                  <a:cubicBezTo>
                    <a:pt x="1062" y="1044"/>
                    <a:pt x="1069" y="1030"/>
                    <a:pt x="1069" y="1027"/>
                  </a:cubicBezTo>
                  <a:cubicBezTo>
                    <a:pt x="1068" y="1024"/>
                    <a:pt x="1063" y="1021"/>
                    <a:pt x="1059" y="1018"/>
                  </a:cubicBezTo>
                  <a:cubicBezTo>
                    <a:pt x="1055" y="1016"/>
                    <a:pt x="1051" y="1014"/>
                    <a:pt x="1049" y="1011"/>
                  </a:cubicBezTo>
                  <a:cubicBezTo>
                    <a:pt x="1049" y="1010"/>
                    <a:pt x="1049" y="1010"/>
                    <a:pt x="1049" y="1010"/>
                  </a:cubicBezTo>
                  <a:cubicBezTo>
                    <a:pt x="1048" y="1009"/>
                    <a:pt x="1048" y="1008"/>
                    <a:pt x="1048" y="1007"/>
                  </a:cubicBezTo>
                  <a:cubicBezTo>
                    <a:pt x="1048" y="1007"/>
                    <a:pt x="1048" y="1007"/>
                    <a:pt x="1048" y="1007"/>
                  </a:cubicBezTo>
                  <a:cubicBezTo>
                    <a:pt x="1050" y="1000"/>
                    <a:pt x="1056" y="997"/>
                    <a:pt x="1062" y="993"/>
                  </a:cubicBezTo>
                  <a:cubicBezTo>
                    <a:pt x="1065" y="992"/>
                    <a:pt x="1068" y="990"/>
                    <a:pt x="1070" y="987"/>
                  </a:cubicBezTo>
                  <a:cubicBezTo>
                    <a:pt x="1075" y="983"/>
                    <a:pt x="1077" y="979"/>
                    <a:pt x="1079" y="974"/>
                  </a:cubicBezTo>
                  <a:cubicBezTo>
                    <a:pt x="1081" y="971"/>
                    <a:pt x="1082" y="967"/>
                    <a:pt x="1085" y="964"/>
                  </a:cubicBezTo>
                  <a:cubicBezTo>
                    <a:pt x="1089" y="961"/>
                    <a:pt x="1094" y="959"/>
                    <a:pt x="1099" y="957"/>
                  </a:cubicBezTo>
                  <a:cubicBezTo>
                    <a:pt x="1103" y="955"/>
                    <a:pt x="1107" y="954"/>
                    <a:pt x="1111" y="952"/>
                  </a:cubicBezTo>
                  <a:cubicBezTo>
                    <a:pt x="1112" y="945"/>
                    <a:pt x="1112" y="936"/>
                    <a:pt x="1110" y="933"/>
                  </a:cubicBezTo>
                  <a:cubicBezTo>
                    <a:pt x="1107" y="929"/>
                    <a:pt x="1101" y="927"/>
                    <a:pt x="1095" y="926"/>
                  </a:cubicBezTo>
                  <a:cubicBezTo>
                    <a:pt x="1093" y="926"/>
                    <a:pt x="1090" y="925"/>
                    <a:pt x="1088" y="925"/>
                  </a:cubicBezTo>
                  <a:cubicBezTo>
                    <a:pt x="1088" y="925"/>
                    <a:pt x="1088" y="924"/>
                    <a:pt x="1087" y="924"/>
                  </a:cubicBezTo>
                  <a:cubicBezTo>
                    <a:pt x="1084" y="922"/>
                    <a:pt x="1081" y="916"/>
                    <a:pt x="1077" y="906"/>
                  </a:cubicBezTo>
                  <a:cubicBezTo>
                    <a:pt x="1075" y="903"/>
                    <a:pt x="1074" y="899"/>
                    <a:pt x="1073" y="896"/>
                  </a:cubicBezTo>
                  <a:cubicBezTo>
                    <a:pt x="1072" y="896"/>
                    <a:pt x="1072" y="896"/>
                    <a:pt x="1072" y="896"/>
                  </a:cubicBezTo>
                  <a:cubicBezTo>
                    <a:pt x="1071" y="892"/>
                    <a:pt x="1069" y="888"/>
                    <a:pt x="1067" y="884"/>
                  </a:cubicBezTo>
                  <a:cubicBezTo>
                    <a:pt x="1063" y="876"/>
                    <a:pt x="1058" y="867"/>
                    <a:pt x="1063" y="856"/>
                  </a:cubicBezTo>
                  <a:cubicBezTo>
                    <a:pt x="1063" y="856"/>
                    <a:pt x="1063" y="856"/>
                    <a:pt x="1063" y="856"/>
                  </a:cubicBezTo>
                  <a:cubicBezTo>
                    <a:pt x="1064" y="855"/>
                    <a:pt x="1064" y="854"/>
                    <a:pt x="1066" y="854"/>
                  </a:cubicBezTo>
                  <a:cubicBezTo>
                    <a:pt x="1066" y="854"/>
                    <a:pt x="1066" y="854"/>
                    <a:pt x="1066" y="854"/>
                  </a:cubicBezTo>
                  <a:cubicBezTo>
                    <a:pt x="1075" y="853"/>
                    <a:pt x="1097" y="845"/>
                    <a:pt x="1102" y="842"/>
                  </a:cubicBezTo>
                  <a:cubicBezTo>
                    <a:pt x="1101" y="835"/>
                    <a:pt x="1100" y="834"/>
                    <a:pt x="1100" y="834"/>
                  </a:cubicBezTo>
                  <a:cubicBezTo>
                    <a:pt x="1099" y="834"/>
                    <a:pt x="1099" y="834"/>
                    <a:pt x="1099" y="834"/>
                  </a:cubicBezTo>
                  <a:cubicBezTo>
                    <a:pt x="1099" y="834"/>
                    <a:pt x="1098" y="834"/>
                    <a:pt x="1098" y="834"/>
                  </a:cubicBezTo>
                  <a:cubicBezTo>
                    <a:pt x="1097" y="834"/>
                    <a:pt x="1094" y="834"/>
                    <a:pt x="1092" y="831"/>
                  </a:cubicBezTo>
                  <a:cubicBezTo>
                    <a:pt x="1090" y="828"/>
                    <a:pt x="1090" y="823"/>
                    <a:pt x="1090" y="821"/>
                  </a:cubicBezTo>
                  <a:cubicBezTo>
                    <a:pt x="1090" y="820"/>
                    <a:pt x="1089" y="820"/>
                    <a:pt x="1089" y="819"/>
                  </a:cubicBezTo>
                  <a:cubicBezTo>
                    <a:pt x="1087" y="817"/>
                    <a:pt x="1086" y="815"/>
                    <a:pt x="1085" y="812"/>
                  </a:cubicBezTo>
                  <a:cubicBezTo>
                    <a:pt x="1084" y="808"/>
                    <a:pt x="1087" y="805"/>
                    <a:pt x="1089" y="804"/>
                  </a:cubicBezTo>
                  <a:cubicBezTo>
                    <a:pt x="1089" y="803"/>
                    <a:pt x="1091" y="802"/>
                    <a:pt x="1091" y="801"/>
                  </a:cubicBezTo>
                  <a:cubicBezTo>
                    <a:pt x="1088" y="792"/>
                    <a:pt x="1086" y="785"/>
                    <a:pt x="1092" y="780"/>
                  </a:cubicBezTo>
                  <a:cubicBezTo>
                    <a:pt x="1096" y="777"/>
                    <a:pt x="1099" y="776"/>
                    <a:pt x="1102" y="776"/>
                  </a:cubicBezTo>
                  <a:cubicBezTo>
                    <a:pt x="1106" y="776"/>
                    <a:pt x="1109" y="779"/>
                    <a:pt x="1112" y="781"/>
                  </a:cubicBezTo>
                  <a:cubicBezTo>
                    <a:pt x="1113" y="782"/>
                    <a:pt x="1114" y="783"/>
                    <a:pt x="1115" y="784"/>
                  </a:cubicBezTo>
                  <a:cubicBezTo>
                    <a:pt x="1115" y="783"/>
                    <a:pt x="1116" y="782"/>
                    <a:pt x="1117" y="781"/>
                  </a:cubicBezTo>
                  <a:cubicBezTo>
                    <a:pt x="1117" y="781"/>
                    <a:pt x="1118" y="780"/>
                    <a:pt x="1118" y="780"/>
                  </a:cubicBezTo>
                  <a:cubicBezTo>
                    <a:pt x="1121" y="774"/>
                    <a:pt x="1120" y="773"/>
                    <a:pt x="1117" y="771"/>
                  </a:cubicBezTo>
                  <a:cubicBezTo>
                    <a:pt x="1115" y="770"/>
                    <a:pt x="1112" y="768"/>
                    <a:pt x="1111" y="764"/>
                  </a:cubicBezTo>
                  <a:cubicBezTo>
                    <a:pt x="1110" y="754"/>
                    <a:pt x="1108" y="754"/>
                    <a:pt x="1107" y="754"/>
                  </a:cubicBezTo>
                  <a:cubicBezTo>
                    <a:pt x="1105" y="754"/>
                    <a:pt x="1102" y="753"/>
                    <a:pt x="1101" y="749"/>
                  </a:cubicBezTo>
                  <a:cubicBezTo>
                    <a:pt x="1100" y="749"/>
                    <a:pt x="1100" y="748"/>
                    <a:pt x="1100" y="747"/>
                  </a:cubicBezTo>
                  <a:cubicBezTo>
                    <a:pt x="1101" y="742"/>
                    <a:pt x="1101" y="738"/>
                    <a:pt x="1099" y="736"/>
                  </a:cubicBezTo>
                  <a:cubicBezTo>
                    <a:pt x="1098" y="734"/>
                    <a:pt x="1097" y="734"/>
                    <a:pt x="1094" y="733"/>
                  </a:cubicBezTo>
                  <a:cubicBezTo>
                    <a:pt x="1093" y="736"/>
                    <a:pt x="1092" y="741"/>
                    <a:pt x="1087" y="741"/>
                  </a:cubicBezTo>
                  <a:cubicBezTo>
                    <a:pt x="1086" y="741"/>
                    <a:pt x="1084" y="740"/>
                    <a:pt x="1083" y="739"/>
                  </a:cubicBezTo>
                  <a:cubicBezTo>
                    <a:pt x="1078" y="743"/>
                    <a:pt x="1072" y="744"/>
                    <a:pt x="1066" y="742"/>
                  </a:cubicBezTo>
                  <a:cubicBezTo>
                    <a:pt x="1066" y="742"/>
                    <a:pt x="1066" y="742"/>
                    <a:pt x="1066" y="742"/>
                  </a:cubicBezTo>
                  <a:cubicBezTo>
                    <a:pt x="1064" y="741"/>
                    <a:pt x="1064" y="740"/>
                    <a:pt x="1064" y="739"/>
                  </a:cubicBezTo>
                  <a:cubicBezTo>
                    <a:pt x="1064" y="738"/>
                    <a:pt x="1064" y="738"/>
                    <a:pt x="1064" y="738"/>
                  </a:cubicBezTo>
                  <a:cubicBezTo>
                    <a:pt x="1064" y="730"/>
                    <a:pt x="1062" y="724"/>
                    <a:pt x="1057" y="719"/>
                  </a:cubicBezTo>
                  <a:cubicBezTo>
                    <a:pt x="1051" y="712"/>
                    <a:pt x="1041" y="709"/>
                    <a:pt x="1030" y="709"/>
                  </a:cubicBezTo>
                  <a:cubicBezTo>
                    <a:pt x="1027" y="709"/>
                    <a:pt x="1024" y="709"/>
                    <a:pt x="1021" y="709"/>
                  </a:cubicBezTo>
                  <a:cubicBezTo>
                    <a:pt x="1011" y="729"/>
                    <a:pt x="1013" y="732"/>
                    <a:pt x="1014" y="735"/>
                  </a:cubicBezTo>
                  <a:cubicBezTo>
                    <a:pt x="1015" y="739"/>
                    <a:pt x="1015" y="741"/>
                    <a:pt x="1012" y="746"/>
                  </a:cubicBezTo>
                  <a:cubicBezTo>
                    <a:pt x="1011" y="748"/>
                    <a:pt x="1009" y="749"/>
                    <a:pt x="1005" y="751"/>
                  </a:cubicBezTo>
                  <a:cubicBezTo>
                    <a:pt x="1002" y="752"/>
                    <a:pt x="998" y="754"/>
                    <a:pt x="997" y="757"/>
                  </a:cubicBezTo>
                  <a:cubicBezTo>
                    <a:pt x="995" y="767"/>
                    <a:pt x="992" y="780"/>
                    <a:pt x="985" y="783"/>
                  </a:cubicBezTo>
                  <a:cubicBezTo>
                    <a:pt x="985" y="786"/>
                    <a:pt x="984" y="788"/>
                    <a:pt x="982" y="791"/>
                  </a:cubicBezTo>
                  <a:cubicBezTo>
                    <a:pt x="982" y="791"/>
                    <a:pt x="982" y="791"/>
                    <a:pt x="982" y="791"/>
                  </a:cubicBezTo>
                  <a:cubicBezTo>
                    <a:pt x="981" y="792"/>
                    <a:pt x="980" y="792"/>
                    <a:pt x="979" y="792"/>
                  </a:cubicBezTo>
                  <a:cubicBezTo>
                    <a:pt x="978" y="792"/>
                    <a:pt x="978" y="792"/>
                    <a:pt x="978" y="792"/>
                  </a:cubicBezTo>
                  <a:cubicBezTo>
                    <a:pt x="974" y="791"/>
                    <a:pt x="974" y="786"/>
                    <a:pt x="974" y="782"/>
                  </a:cubicBezTo>
                  <a:cubicBezTo>
                    <a:pt x="973" y="781"/>
                    <a:pt x="973" y="779"/>
                    <a:pt x="973" y="778"/>
                  </a:cubicBezTo>
                  <a:cubicBezTo>
                    <a:pt x="970" y="777"/>
                    <a:pt x="968" y="773"/>
                    <a:pt x="967" y="771"/>
                  </a:cubicBezTo>
                  <a:cubicBezTo>
                    <a:pt x="967" y="771"/>
                    <a:pt x="967" y="770"/>
                    <a:pt x="966" y="770"/>
                  </a:cubicBezTo>
                  <a:cubicBezTo>
                    <a:pt x="962" y="776"/>
                    <a:pt x="960" y="778"/>
                    <a:pt x="956" y="778"/>
                  </a:cubicBezTo>
                  <a:cubicBezTo>
                    <a:pt x="955" y="778"/>
                    <a:pt x="955" y="778"/>
                    <a:pt x="955" y="778"/>
                  </a:cubicBezTo>
                  <a:cubicBezTo>
                    <a:pt x="948" y="782"/>
                    <a:pt x="944" y="783"/>
                    <a:pt x="941" y="783"/>
                  </a:cubicBezTo>
                  <a:cubicBezTo>
                    <a:pt x="938" y="783"/>
                    <a:pt x="938" y="783"/>
                    <a:pt x="938" y="783"/>
                  </a:cubicBezTo>
                  <a:cubicBezTo>
                    <a:pt x="938" y="783"/>
                    <a:pt x="937" y="783"/>
                    <a:pt x="935" y="783"/>
                  </a:cubicBezTo>
                  <a:cubicBezTo>
                    <a:pt x="934" y="784"/>
                    <a:pt x="932" y="786"/>
                    <a:pt x="931" y="788"/>
                  </a:cubicBezTo>
                  <a:cubicBezTo>
                    <a:pt x="929" y="791"/>
                    <a:pt x="927" y="794"/>
                    <a:pt x="923" y="795"/>
                  </a:cubicBezTo>
                  <a:cubicBezTo>
                    <a:pt x="923" y="795"/>
                    <a:pt x="922" y="795"/>
                    <a:pt x="921" y="795"/>
                  </a:cubicBezTo>
                  <a:cubicBezTo>
                    <a:pt x="912" y="791"/>
                    <a:pt x="909" y="785"/>
                    <a:pt x="907" y="780"/>
                  </a:cubicBezTo>
                  <a:cubicBezTo>
                    <a:pt x="905" y="773"/>
                    <a:pt x="906" y="767"/>
                    <a:pt x="907" y="764"/>
                  </a:cubicBezTo>
                  <a:cubicBezTo>
                    <a:pt x="900" y="744"/>
                    <a:pt x="911" y="725"/>
                    <a:pt x="916" y="718"/>
                  </a:cubicBezTo>
                  <a:cubicBezTo>
                    <a:pt x="916" y="716"/>
                    <a:pt x="916" y="714"/>
                    <a:pt x="916" y="713"/>
                  </a:cubicBezTo>
                  <a:cubicBezTo>
                    <a:pt x="917" y="710"/>
                    <a:pt x="917" y="707"/>
                    <a:pt x="917" y="704"/>
                  </a:cubicBezTo>
                  <a:cubicBezTo>
                    <a:pt x="907" y="699"/>
                    <a:pt x="899" y="690"/>
                    <a:pt x="892" y="682"/>
                  </a:cubicBezTo>
                  <a:cubicBezTo>
                    <a:pt x="892" y="682"/>
                    <a:pt x="892" y="681"/>
                    <a:pt x="892" y="681"/>
                  </a:cubicBezTo>
                  <a:cubicBezTo>
                    <a:pt x="890" y="676"/>
                    <a:pt x="892" y="672"/>
                    <a:pt x="894" y="668"/>
                  </a:cubicBezTo>
                  <a:cubicBezTo>
                    <a:pt x="895" y="665"/>
                    <a:pt x="896" y="662"/>
                    <a:pt x="896" y="658"/>
                  </a:cubicBezTo>
                  <a:cubicBezTo>
                    <a:pt x="895" y="657"/>
                    <a:pt x="894" y="656"/>
                    <a:pt x="892" y="654"/>
                  </a:cubicBezTo>
                  <a:cubicBezTo>
                    <a:pt x="888" y="650"/>
                    <a:pt x="881" y="644"/>
                    <a:pt x="885" y="626"/>
                  </a:cubicBezTo>
                  <a:cubicBezTo>
                    <a:pt x="886" y="623"/>
                    <a:pt x="881" y="612"/>
                    <a:pt x="875" y="605"/>
                  </a:cubicBezTo>
                  <a:cubicBezTo>
                    <a:pt x="874" y="603"/>
                    <a:pt x="873" y="602"/>
                    <a:pt x="872" y="602"/>
                  </a:cubicBezTo>
                  <a:cubicBezTo>
                    <a:pt x="872" y="602"/>
                    <a:pt x="872" y="602"/>
                    <a:pt x="872" y="602"/>
                  </a:cubicBezTo>
                  <a:cubicBezTo>
                    <a:pt x="871" y="602"/>
                    <a:pt x="869" y="603"/>
                    <a:pt x="868" y="603"/>
                  </a:cubicBezTo>
                  <a:cubicBezTo>
                    <a:pt x="865" y="604"/>
                    <a:pt x="863" y="605"/>
                    <a:pt x="861" y="605"/>
                  </a:cubicBezTo>
                  <a:cubicBezTo>
                    <a:pt x="858" y="605"/>
                    <a:pt x="856" y="603"/>
                    <a:pt x="856" y="600"/>
                  </a:cubicBezTo>
                  <a:cubicBezTo>
                    <a:pt x="855" y="598"/>
                    <a:pt x="854" y="590"/>
                    <a:pt x="856" y="587"/>
                  </a:cubicBezTo>
                  <a:cubicBezTo>
                    <a:pt x="857" y="586"/>
                    <a:pt x="857" y="586"/>
                    <a:pt x="857" y="586"/>
                  </a:cubicBezTo>
                  <a:cubicBezTo>
                    <a:pt x="857" y="585"/>
                    <a:pt x="858" y="585"/>
                    <a:pt x="859" y="585"/>
                  </a:cubicBezTo>
                  <a:cubicBezTo>
                    <a:pt x="860" y="585"/>
                    <a:pt x="860" y="585"/>
                    <a:pt x="860" y="585"/>
                  </a:cubicBezTo>
                  <a:cubicBezTo>
                    <a:pt x="861" y="585"/>
                    <a:pt x="861" y="585"/>
                    <a:pt x="862" y="585"/>
                  </a:cubicBezTo>
                  <a:cubicBezTo>
                    <a:pt x="864" y="585"/>
                    <a:pt x="865" y="585"/>
                    <a:pt x="865" y="585"/>
                  </a:cubicBezTo>
                  <a:cubicBezTo>
                    <a:pt x="865" y="585"/>
                    <a:pt x="866" y="585"/>
                    <a:pt x="865" y="583"/>
                  </a:cubicBezTo>
                  <a:cubicBezTo>
                    <a:pt x="859" y="573"/>
                    <a:pt x="859" y="573"/>
                    <a:pt x="859" y="573"/>
                  </a:cubicBezTo>
                  <a:cubicBezTo>
                    <a:pt x="854" y="575"/>
                    <a:pt x="854" y="575"/>
                    <a:pt x="854" y="575"/>
                  </a:cubicBezTo>
                  <a:cubicBezTo>
                    <a:pt x="853" y="575"/>
                    <a:pt x="853" y="576"/>
                    <a:pt x="852" y="575"/>
                  </a:cubicBezTo>
                  <a:cubicBezTo>
                    <a:pt x="850" y="575"/>
                    <a:pt x="849" y="575"/>
                    <a:pt x="848" y="574"/>
                  </a:cubicBezTo>
                  <a:cubicBezTo>
                    <a:pt x="846" y="574"/>
                    <a:pt x="845" y="573"/>
                    <a:pt x="843" y="573"/>
                  </a:cubicBezTo>
                  <a:cubicBezTo>
                    <a:pt x="843" y="573"/>
                    <a:pt x="843" y="573"/>
                    <a:pt x="843" y="573"/>
                  </a:cubicBezTo>
                  <a:cubicBezTo>
                    <a:pt x="841" y="573"/>
                    <a:pt x="840" y="573"/>
                    <a:pt x="839" y="573"/>
                  </a:cubicBezTo>
                  <a:cubicBezTo>
                    <a:pt x="837" y="574"/>
                    <a:pt x="834" y="574"/>
                    <a:pt x="832" y="574"/>
                  </a:cubicBezTo>
                  <a:cubicBezTo>
                    <a:pt x="830" y="573"/>
                    <a:pt x="828" y="571"/>
                    <a:pt x="827" y="570"/>
                  </a:cubicBezTo>
                  <a:cubicBezTo>
                    <a:pt x="827" y="569"/>
                    <a:pt x="826" y="568"/>
                    <a:pt x="826" y="568"/>
                  </a:cubicBezTo>
                  <a:cubicBezTo>
                    <a:pt x="825" y="568"/>
                    <a:pt x="825" y="568"/>
                    <a:pt x="825" y="568"/>
                  </a:cubicBezTo>
                  <a:cubicBezTo>
                    <a:pt x="825" y="568"/>
                    <a:pt x="824" y="569"/>
                    <a:pt x="823" y="569"/>
                  </a:cubicBezTo>
                  <a:cubicBezTo>
                    <a:pt x="822" y="569"/>
                    <a:pt x="820" y="570"/>
                    <a:pt x="818" y="570"/>
                  </a:cubicBezTo>
                  <a:cubicBezTo>
                    <a:pt x="815" y="570"/>
                    <a:pt x="812" y="569"/>
                    <a:pt x="809" y="566"/>
                  </a:cubicBezTo>
                  <a:cubicBezTo>
                    <a:pt x="809" y="566"/>
                    <a:pt x="808" y="566"/>
                    <a:pt x="808" y="566"/>
                  </a:cubicBezTo>
                  <a:cubicBezTo>
                    <a:pt x="806" y="563"/>
                    <a:pt x="806" y="560"/>
                    <a:pt x="806" y="558"/>
                  </a:cubicBezTo>
                  <a:cubicBezTo>
                    <a:pt x="807" y="554"/>
                    <a:pt x="810" y="551"/>
                    <a:pt x="813" y="549"/>
                  </a:cubicBezTo>
                  <a:cubicBezTo>
                    <a:pt x="812" y="549"/>
                    <a:pt x="811" y="548"/>
                    <a:pt x="810" y="546"/>
                  </a:cubicBezTo>
                  <a:cubicBezTo>
                    <a:pt x="810" y="546"/>
                    <a:pt x="810" y="546"/>
                    <a:pt x="810" y="546"/>
                  </a:cubicBezTo>
                  <a:cubicBezTo>
                    <a:pt x="810" y="545"/>
                    <a:pt x="810" y="545"/>
                    <a:pt x="810" y="545"/>
                  </a:cubicBezTo>
                  <a:cubicBezTo>
                    <a:pt x="810" y="545"/>
                    <a:pt x="810" y="544"/>
                    <a:pt x="810" y="544"/>
                  </a:cubicBezTo>
                  <a:cubicBezTo>
                    <a:pt x="810" y="544"/>
                    <a:pt x="810" y="544"/>
                    <a:pt x="810" y="543"/>
                  </a:cubicBezTo>
                  <a:cubicBezTo>
                    <a:pt x="810" y="543"/>
                    <a:pt x="811" y="542"/>
                    <a:pt x="811" y="542"/>
                  </a:cubicBezTo>
                  <a:cubicBezTo>
                    <a:pt x="815" y="538"/>
                    <a:pt x="820" y="530"/>
                    <a:pt x="825" y="522"/>
                  </a:cubicBezTo>
                  <a:cubicBezTo>
                    <a:pt x="821" y="518"/>
                    <a:pt x="820" y="515"/>
                    <a:pt x="819" y="512"/>
                  </a:cubicBezTo>
                  <a:cubicBezTo>
                    <a:pt x="818" y="510"/>
                    <a:pt x="818" y="509"/>
                    <a:pt x="817" y="508"/>
                  </a:cubicBezTo>
                  <a:cubicBezTo>
                    <a:pt x="815" y="505"/>
                    <a:pt x="814" y="503"/>
                    <a:pt x="812" y="501"/>
                  </a:cubicBezTo>
                  <a:cubicBezTo>
                    <a:pt x="809" y="499"/>
                    <a:pt x="807" y="497"/>
                    <a:pt x="804" y="493"/>
                  </a:cubicBezTo>
                  <a:cubicBezTo>
                    <a:pt x="802" y="489"/>
                    <a:pt x="804" y="484"/>
                    <a:pt x="806" y="479"/>
                  </a:cubicBezTo>
                  <a:cubicBezTo>
                    <a:pt x="807" y="477"/>
                    <a:pt x="808" y="474"/>
                    <a:pt x="808" y="474"/>
                  </a:cubicBezTo>
                  <a:cubicBezTo>
                    <a:pt x="808" y="473"/>
                    <a:pt x="808" y="473"/>
                    <a:pt x="808" y="473"/>
                  </a:cubicBezTo>
                  <a:cubicBezTo>
                    <a:pt x="808" y="469"/>
                    <a:pt x="806" y="468"/>
                    <a:pt x="802" y="466"/>
                  </a:cubicBezTo>
                  <a:cubicBezTo>
                    <a:pt x="799" y="464"/>
                    <a:pt x="795" y="462"/>
                    <a:pt x="795" y="458"/>
                  </a:cubicBezTo>
                  <a:cubicBezTo>
                    <a:pt x="795" y="457"/>
                    <a:pt x="795" y="456"/>
                    <a:pt x="795" y="456"/>
                  </a:cubicBezTo>
                  <a:cubicBezTo>
                    <a:pt x="799" y="451"/>
                    <a:pt x="804" y="450"/>
                    <a:pt x="808" y="450"/>
                  </a:cubicBezTo>
                  <a:cubicBezTo>
                    <a:pt x="811" y="450"/>
                    <a:pt x="813" y="450"/>
                    <a:pt x="815" y="448"/>
                  </a:cubicBezTo>
                  <a:cubicBezTo>
                    <a:pt x="815" y="444"/>
                    <a:pt x="814" y="437"/>
                    <a:pt x="813" y="430"/>
                  </a:cubicBezTo>
                  <a:cubicBezTo>
                    <a:pt x="812" y="425"/>
                    <a:pt x="812" y="420"/>
                    <a:pt x="811" y="415"/>
                  </a:cubicBezTo>
                  <a:cubicBezTo>
                    <a:pt x="810" y="394"/>
                    <a:pt x="809" y="381"/>
                    <a:pt x="804" y="370"/>
                  </a:cubicBezTo>
                  <a:cubicBezTo>
                    <a:pt x="804" y="368"/>
                    <a:pt x="802" y="366"/>
                    <a:pt x="800" y="365"/>
                  </a:cubicBezTo>
                  <a:cubicBezTo>
                    <a:pt x="796" y="361"/>
                    <a:pt x="789" y="357"/>
                    <a:pt x="792" y="348"/>
                  </a:cubicBezTo>
                  <a:cubicBezTo>
                    <a:pt x="792" y="347"/>
                    <a:pt x="792" y="347"/>
                    <a:pt x="792" y="347"/>
                  </a:cubicBezTo>
                  <a:cubicBezTo>
                    <a:pt x="792" y="346"/>
                    <a:pt x="792" y="346"/>
                    <a:pt x="792" y="346"/>
                  </a:cubicBezTo>
                  <a:cubicBezTo>
                    <a:pt x="793" y="346"/>
                    <a:pt x="794" y="345"/>
                    <a:pt x="794" y="345"/>
                  </a:cubicBezTo>
                  <a:cubicBezTo>
                    <a:pt x="795" y="345"/>
                    <a:pt x="795" y="345"/>
                    <a:pt x="795" y="345"/>
                  </a:cubicBezTo>
                  <a:cubicBezTo>
                    <a:pt x="795" y="345"/>
                    <a:pt x="796" y="344"/>
                    <a:pt x="797" y="344"/>
                  </a:cubicBezTo>
                  <a:cubicBezTo>
                    <a:pt x="798" y="344"/>
                    <a:pt x="799" y="345"/>
                    <a:pt x="800" y="345"/>
                  </a:cubicBezTo>
                  <a:cubicBezTo>
                    <a:pt x="803" y="346"/>
                    <a:pt x="805" y="346"/>
                    <a:pt x="807" y="345"/>
                  </a:cubicBezTo>
                  <a:cubicBezTo>
                    <a:pt x="810" y="344"/>
                    <a:pt x="813" y="340"/>
                    <a:pt x="816" y="337"/>
                  </a:cubicBezTo>
                  <a:cubicBezTo>
                    <a:pt x="820" y="334"/>
                    <a:pt x="823" y="331"/>
                    <a:pt x="826" y="329"/>
                  </a:cubicBezTo>
                  <a:cubicBezTo>
                    <a:pt x="827" y="329"/>
                    <a:pt x="828" y="329"/>
                    <a:pt x="829" y="329"/>
                  </a:cubicBezTo>
                  <a:cubicBezTo>
                    <a:pt x="832" y="329"/>
                    <a:pt x="834" y="330"/>
                    <a:pt x="835" y="331"/>
                  </a:cubicBezTo>
                  <a:cubicBezTo>
                    <a:pt x="837" y="332"/>
                    <a:pt x="838" y="332"/>
                    <a:pt x="840" y="332"/>
                  </a:cubicBezTo>
                  <a:cubicBezTo>
                    <a:pt x="842" y="329"/>
                    <a:pt x="841" y="327"/>
                    <a:pt x="841" y="323"/>
                  </a:cubicBezTo>
                  <a:cubicBezTo>
                    <a:pt x="840" y="320"/>
                    <a:pt x="839" y="316"/>
                    <a:pt x="841" y="312"/>
                  </a:cubicBezTo>
                  <a:cubicBezTo>
                    <a:pt x="844" y="307"/>
                    <a:pt x="846" y="304"/>
                    <a:pt x="856" y="300"/>
                  </a:cubicBezTo>
                  <a:cubicBezTo>
                    <a:pt x="856" y="300"/>
                    <a:pt x="857" y="298"/>
                    <a:pt x="857" y="297"/>
                  </a:cubicBezTo>
                  <a:cubicBezTo>
                    <a:pt x="857" y="295"/>
                    <a:pt x="858" y="293"/>
                    <a:pt x="859" y="291"/>
                  </a:cubicBezTo>
                  <a:cubicBezTo>
                    <a:pt x="861" y="287"/>
                    <a:pt x="866" y="283"/>
                    <a:pt x="870" y="280"/>
                  </a:cubicBezTo>
                  <a:cubicBezTo>
                    <a:pt x="874" y="276"/>
                    <a:pt x="879" y="273"/>
                    <a:pt x="881" y="269"/>
                  </a:cubicBezTo>
                  <a:cubicBezTo>
                    <a:pt x="880" y="267"/>
                    <a:pt x="878" y="265"/>
                    <a:pt x="875" y="262"/>
                  </a:cubicBezTo>
                  <a:cubicBezTo>
                    <a:pt x="873" y="260"/>
                    <a:pt x="871" y="259"/>
                    <a:pt x="870" y="256"/>
                  </a:cubicBezTo>
                  <a:cubicBezTo>
                    <a:pt x="868" y="253"/>
                    <a:pt x="868" y="250"/>
                    <a:pt x="868" y="246"/>
                  </a:cubicBezTo>
                  <a:cubicBezTo>
                    <a:pt x="868" y="243"/>
                    <a:pt x="868" y="241"/>
                    <a:pt x="868" y="238"/>
                  </a:cubicBezTo>
                  <a:cubicBezTo>
                    <a:pt x="866" y="232"/>
                    <a:pt x="861" y="229"/>
                    <a:pt x="856" y="226"/>
                  </a:cubicBezTo>
                  <a:cubicBezTo>
                    <a:pt x="854" y="225"/>
                    <a:pt x="851" y="223"/>
                    <a:pt x="849" y="221"/>
                  </a:cubicBezTo>
                  <a:cubicBezTo>
                    <a:pt x="846" y="218"/>
                    <a:pt x="846" y="214"/>
                    <a:pt x="846" y="211"/>
                  </a:cubicBezTo>
                  <a:cubicBezTo>
                    <a:pt x="845" y="209"/>
                    <a:pt x="845" y="207"/>
                    <a:pt x="844" y="206"/>
                  </a:cubicBezTo>
                  <a:cubicBezTo>
                    <a:pt x="837" y="200"/>
                    <a:pt x="840" y="193"/>
                    <a:pt x="841" y="189"/>
                  </a:cubicBezTo>
                  <a:cubicBezTo>
                    <a:pt x="842" y="188"/>
                    <a:pt x="842" y="186"/>
                    <a:pt x="842" y="186"/>
                  </a:cubicBezTo>
                  <a:cubicBezTo>
                    <a:pt x="839" y="183"/>
                    <a:pt x="836" y="180"/>
                    <a:pt x="836" y="176"/>
                  </a:cubicBezTo>
                  <a:cubicBezTo>
                    <a:pt x="836" y="175"/>
                    <a:pt x="836" y="173"/>
                    <a:pt x="836" y="172"/>
                  </a:cubicBezTo>
                  <a:cubicBezTo>
                    <a:pt x="834" y="174"/>
                    <a:pt x="832" y="176"/>
                    <a:pt x="831" y="179"/>
                  </a:cubicBezTo>
                  <a:cubicBezTo>
                    <a:pt x="831" y="179"/>
                    <a:pt x="831" y="179"/>
                    <a:pt x="831" y="179"/>
                  </a:cubicBezTo>
                  <a:cubicBezTo>
                    <a:pt x="829" y="179"/>
                    <a:pt x="827" y="177"/>
                    <a:pt x="825" y="176"/>
                  </a:cubicBezTo>
                  <a:cubicBezTo>
                    <a:pt x="823" y="175"/>
                    <a:pt x="822" y="173"/>
                    <a:pt x="820" y="173"/>
                  </a:cubicBezTo>
                  <a:cubicBezTo>
                    <a:pt x="820" y="173"/>
                    <a:pt x="819" y="173"/>
                    <a:pt x="819" y="174"/>
                  </a:cubicBezTo>
                  <a:cubicBezTo>
                    <a:pt x="819" y="174"/>
                    <a:pt x="819" y="174"/>
                    <a:pt x="818" y="174"/>
                  </a:cubicBezTo>
                  <a:cubicBezTo>
                    <a:pt x="817" y="176"/>
                    <a:pt x="817" y="178"/>
                    <a:pt x="818" y="180"/>
                  </a:cubicBezTo>
                  <a:cubicBezTo>
                    <a:pt x="818" y="182"/>
                    <a:pt x="819" y="184"/>
                    <a:pt x="818" y="185"/>
                  </a:cubicBezTo>
                  <a:cubicBezTo>
                    <a:pt x="818" y="186"/>
                    <a:pt x="817" y="186"/>
                    <a:pt x="816" y="186"/>
                  </a:cubicBezTo>
                  <a:cubicBezTo>
                    <a:pt x="815" y="186"/>
                    <a:pt x="815" y="186"/>
                    <a:pt x="814" y="186"/>
                  </a:cubicBezTo>
                  <a:cubicBezTo>
                    <a:pt x="814" y="186"/>
                    <a:pt x="813" y="186"/>
                    <a:pt x="813" y="186"/>
                  </a:cubicBezTo>
                  <a:cubicBezTo>
                    <a:pt x="812" y="186"/>
                    <a:pt x="812" y="186"/>
                    <a:pt x="811" y="186"/>
                  </a:cubicBezTo>
                  <a:cubicBezTo>
                    <a:pt x="811" y="186"/>
                    <a:pt x="811" y="186"/>
                    <a:pt x="811" y="187"/>
                  </a:cubicBezTo>
                  <a:cubicBezTo>
                    <a:pt x="810" y="188"/>
                    <a:pt x="810" y="189"/>
                    <a:pt x="809" y="190"/>
                  </a:cubicBezTo>
                  <a:cubicBezTo>
                    <a:pt x="809" y="192"/>
                    <a:pt x="809" y="194"/>
                    <a:pt x="807" y="195"/>
                  </a:cubicBezTo>
                  <a:cubicBezTo>
                    <a:pt x="806" y="196"/>
                    <a:pt x="805" y="196"/>
                    <a:pt x="803" y="196"/>
                  </a:cubicBezTo>
                  <a:cubicBezTo>
                    <a:pt x="801" y="196"/>
                    <a:pt x="799" y="195"/>
                    <a:pt x="798" y="195"/>
                  </a:cubicBezTo>
                  <a:cubicBezTo>
                    <a:pt x="796" y="195"/>
                    <a:pt x="795" y="194"/>
                    <a:pt x="793" y="194"/>
                  </a:cubicBezTo>
                  <a:cubicBezTo>
                    <a:pt x="792" y="194"/>
                    <a:pt x="791" y="194"/>
                    <a:pt x="790" y="195"/>
                  </a:cubicBezTo>
                  <a:cubicBezTo>
                    <a:pt x="790" y="195"/>
                    <a:pt x="790" y="195"/>
                    <a:pt x="789" y="195"/>
                  </a:cubicBezTo>
                  <a:cubicBezTo>
                    <a:pt x="788" y="197"/>
                    <a:pt x="787" y="200"/>
                    <a:pt x="785" y="202"/>
                  </a:cubicBezTo>
                  <a:cubicBezTo>
                    <a:pt x="783" y="208"/>
                    <a:pt x="781" y="213"/>
                    <a:pt x="774" y="213"/>
                  </a:cubicBezTo>
                  <a:cubicBezTo>
                    <a:pt x="774" y="213"/>
                    <a:pt x="773" y="213"/>
                    <a:pt x="773" y="213"/>
                  </a:cubicBezTo>
                  <a:cubicBezTo>
                    <a:pt x="773" y="211"/>
                    <a:pt x="779" y="204"/>
                    <a:pt x="782" y="202"/>
                  </a:cubicBezTo>
                  <a:cubicBezTo>
                    <a:pt x="783" y="200"/>
                    <a:pt x="782" y="198"/>
                    <a:pt x="781" y="196"/>
                  </a:cubicBezTo>
                  <a:cubicBezTo>
                    <a:pt x="783" y="194"/>
                    <a:pt x="786" y="192"/>
                    <a:pt x="789" y="190"/>
                  </a:cubicBezTo>
                  <a:cubicBezTo>
                    <a:pt x="791" y="189"/>
                    <a:pt x="793" y="188"/>
                    <a:pt x="795" y="186"/>
                  </a:cubicBezTo>
                  <a:cubicBezTo>
                    <a:pt x="795" y="186"/>
                    <a:pt x="795" y="186"/>
                    <a:pt x="795" y="186"/>
                  </a:cubicBezTo>
                  <a:cubicBezTo>
                    <a:pt x="796" y="184"/>
                    <a:pt x="796" y="182"/>
                    <a:pt x="796" y="181"/>
                  </a:cubicBezTo>
                  <a:cubicBezTo>
                    <a:pt x="796" y="179"/>
                    <a:pt x="795" y="178"/>
                    <a:pt x="796" y="177"/>
                  </a:cubicBezTo>
                  <a:cubicBezTo>
                    <a:pt x="797" y="176"/>
                    <a:pt x="797" y="176"/>
                    <a:pt x="797" y="176"/>
                  </a:cubicBezTo>
                  <a:cubicBezTo>
                    <a:pt x="801" y="176"/>
                    <a:pt x="805" y="175"/>
                    <a:pt x="809" y="173"/>
                  </a:cubicBezTo>
                  <a:cubicBezTo>
                    <a:pt x="809" y="173"/>
                    <a:pt x="810" y="173"/>
                    <a:pt x="810" y="173"/>
                  </a:cubicBezTo>
                  <a:cubicBezTo>
                    <a:pt x="811" y="171"/>
                    <a:pt x="811" y="169"/>
                    <a:pt x="812" y="167"/>
                  </a:cubicBezTo>
                  <a:cubicBezTo>
                    <a:pt x="813" y="165"/>
                    <a:pt x="813" y="163"/>
                    <a:pt x="814" y="162"/>
                  </a:cubicBezTo>
                  <a:cubicBezTo>
                    <a:pt x="815" y="161"/>
                    <a:pt x="817" y="160"/>
                    <a:pt x="818" y="159"/>
                  </a:cubicBezTo>
                  <a:cubicBezTo>
                    <a:pt x="821" y="157"/>
                    <a:pt x="823" y="156"/>
                    <a:pt x="825" y="153"/>
                  </a:cubicBezTo>
                  <a:cubicBezTo>
                    <a:pt x="826" y="152"/>
                    <a:pt x="825" y="150"/>
                    <a:pt x="824" y="148"/>
                  </a:cubicBezTo>
                  <a:cubicBezTo>
                    <a:pt x="823" y="146"/>
                    <a:pt x="822" y="144"/>
                    <a:pt x="823" y="142"/>
                  </a:cubicBezTo>
                  <a:cubicBezTo>
                    <a:pt x="823" y="141"/>
                    <a:pt x="824" y="141"/>
                    <a:pt x="825" y="141"/>
                  </a:cubicBezTo>
                  <a:cubicBezTo>
                    <a:pt x="827" y="140"/>
                    <a:pt x="830" y="139"/>
                    <a:pt x="833" y="134"/>
                  </a:cubicBezTo>
                  <a:cubicBezTo>
                    <a:pt x="833" y="133"/>
                    <a:pt x="834" y="133"/>
                    <a:pt x="835" y="133"/>
                  </a:cubicBezTo>
                  <a:cubicBezTo>
                    <a:pt x="838" y="133"/>
                    <a:pt x="841" y="132"/>
                    <a:pt x="842" y="123"/>
                  </a:cubicBezTo>
                  <a:cubicBezTo>
                    <a:pt x="842" y="122"/>
                    <a:pt x="843" y="122"/>
                    <a:pt x="845" y="122"/>
                  </a:cubicBezTo>
                  <a:cubicBezTo>
                    <a:pt x="847" y="122"/>
                    <a:pt x="849" y="121"/>
                    <a:pt x="850" y="120"/>
                  </a:cubicBezTo>
                  <a:cubicBezTo>
                    <a:pt x="851" y="118"/>
                    <a:pt x="852" y="116"/>
                    <a:pt x="851" y="113"/>
                  </a:cubicBezTo>
                  <a:cubicBezTo>
                    <a:pt x="852" y="111"/>
                    <a:pt x="853" y="111"/>
                    <a:pt x="855" y="110"/>
                  </a:cubicBezTo>
                  <a:cubicBezTo>
                    <a:pt x="859" y="109"/>
                    <a:pt x="862" y="108"/>
                    <a:pt x="863" y="95"/>
                  </a:cubicBezTo>
                  <a:cubicBezTo>
                    <a:pt x="864" y="93"/>
                    <a:pt x="864" y="90"/>
                    <a:pt x="862" y="88"/>
                  </a:cubicBezTo>
                  <a:cubicBezTo>
                    <a:pt x="860" y="86"/>
                    <a:pt x="857" y="84"/>
                    <a:pt x="853" y="84"/>
                  </a:cubicBezTo>
                  <a:cubicBezTo>
                    <a:pt x="852" y="84"/>
                    <a:pt x="852" y="84"/>
                    <a:pt x="852" y="84"/>
                  </a:cubicBezTo>
                  <a:cubicBezTo>
                    <a:pt x="846" y="79"/>
                    <a:pt x="844" y="75"/>
                    <a:pt x="846" y="73"/>
                  </a:cubicBezTo>
                  <a:cubicBezTo>
                    <a:pt x="846" y="73"/>
                    <a:pt x="847" y="74"/>
                    <a:pt x="847" y="74"/>
                  </a:cubicBezTo>
                  <a:cubicBezTo>
                    <a:pt x="848" y="75"/>
                    <a:pt x="849" y="76"/>
                    <a:pt x="851" y="76"/>
                  </a:cubicBezTo>
                  <a:cubicBezTo>
                    <a:pt x="851" y="76"/>
                    <a:pt x="852" y="76"/>
                    <a:pt x="852" y="76"/>
                  </a:cubicBezTo>
                  <a:cubicBezTo>
                    <a:pt x="853" y="79"/>
                    <a:pt x="854" y="80"/>
                    <a:pt x="856" y="80"/>
                  </a:cubicBezTo>
                  <a:cubicBezTo>
                    <a:pt x="856" y="80"/>
                    <a:pt x="857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60" y="71"/>
                    <a:pt x="858" y="69"/>
                    <a:pt x="854" y="65"/>
                  </a:cubicBezTo>
                  <a:cubicBezTo>
                    <a:pt x="854" y="59"/>
                    <a:pt x="853" y="53"/>
                    <a:pt x="849" y="52"/>
                  </a:cubicBezTo>
                  <a:cubicBezTo>
                    <a:pt x="849" y="52"/>
                    <a:pt x="849" y="52"/>
                    <a:pt x="849" y="52"/>
                  </a:cubicBezTo>
                  <a:cubicBezTo>
                    <a:pt x="848" y="52"/>
                    <a:pt x="848" y="52"/>
                    <a:pt x="848" y="52"/>
                  </a:cubicBezTo>
                  <a:cubicBezTo>
                    <a:pt x="846" y="53"/>
                    <a:pt x="846" y="55"/>
                    <a:pt x="846" y="57"/>
                  </a:cubicBezTo>
                  <a:cubicBezTo>
                    <a:pt x="846" y="58"/>
                    <a:pt x="846" y="59"/>
                    <a:pt x="845" y="59"/>
                  </a:cubicBezTo>
                  <a:cubicBezTo>
                    <a:pt x="844" y="58"/>
                    <a:pt x="842" y="57"/>
                    <a:pt x="842" y="56"/>
                  </a:cubicBezTo>
                  <a:cubicBezTo>
                    <a:pt x="842" y="56"/>
                    <a:pt x="842" y="55"/>
                    <a:pt x="842" y="55"/>
                  </a:cubicBezTo>
                  <a:cubicBezTo>
                    <a:pt x="843" y="55"/>
                    <a:pt x="843" y="54"/>
                    <a:pt x="843" y="54"/>
                  </a:cubicBezTo>
                  <a:cubicBezTo>
                    <a:pt x="843" y="52"/>
                    <a:pt x="843" y="50"/>
                    <a:pt x="843" y="49"/>
                  </a:cubicBezTo>
                  <a:cubicBezTo>
                    <a:pt x="842" y="49"/>
                    <a:pt x="841" y="48"/>
                    <a:pt x="840" y="48"/>
                  </a:cubicBezTo>
                  <a:cubicBezTo>
                    <a:pt x="839" y="48"/>
                    <a:pt x="838" y="49"/>
                    <a:pt x="836" y="49"/>
                  </a:cubicBezTo>
                  <a:cubicBezTo>
                    <a:pt x="835" y="50"/>
                    <a:pt x="834" y="50"/>
                    <a:pt x="833" y="50"/>
                  </a:cubicBezTo>
                  <a:cubicBezTo>
                    <a:pt x="832" y="50"/>
                    <a:pt x="832" y="50"/>
                    <a:pt x="832" y="50"/>
                  </a:cubicBezTo>
                  <a:cubicBezTo>
                    <a:pt x="831" y="50"/>
                    <a:pt x="831" y="49"/>
                    <a:pt x="832" y="47"/>
                  </a:cubicBezTo>
                  <a:cubicBezTo>
                    <a:pt x="832" y="46"/>
                    <a:pt x="832" y="46"/>
                    <a:pt x="832" y="45"/>
                  </a:cubicBezTo>
                  <a:cubicBezTo>
                    <a:pt x="832" y="45"/>
                    <a:pt x="832" y="44"/>
                    <a:pt x="832" y="44"/>
                  </a:cubicBezTo>
                  <a:cubicBezTo>
                    <a:pt x="831" y="43"/>
                    <a:pt x="830" y="42"/>
                    <a:pt x="829" y="42"/>
                  </a:cubicBezTo>
                  <a:cubicBezTo>
                    <a:pt x="829" y="41"/>
                    <a:pt x="828" y="40"/>
                    <a:pt x="827" y="39"/>
                  </a:cubicBezTo>
                  <a:cubicBezTo>
                    <a:pt x="827" y="37"/>
                    <a:pt x="825" y="34"/>
                    <a:pt x="822" y="34"/>
                  </a:cubicBezTo>
                  <a:cubicBezTo>
                    <a:pt x="821" y="34"/>
                    <a:pt x="820" y="34"/>
                    <a:pt x="819" y="35"/>
                  </a:cubicBezTo>
                  <a:cubicBezTo>
                    <a:pt x="819" y="35"/>
                    <a:pt x="819" y="35"/>
                    <a:pt x="819" y="35"/>
                  </a:cubicBezTo>
                  <a:cubicBezTo>
                    <a:pt x="814" y="37"/>
                    <a:pt x="811" y="39"/>
                    <a:pt x="806" y="40"/>
                  </a:cubicBezTo>
                  <a:cubicBezTo>
                    <a:pt x="805" y="40"/>
                    <a:pt x="805" y="40"/>
                    <a:pt x="804" y="40"/>
                  </a:cubicBezTo>
                  <a:cubicBezTo>
                    <a:pt x="802" y="40"/>
                    <a:pt x="799" y="39"/>
                    <a:pt x="797" y="38"/>
                  </a:cubicBezTo>
                  <a:cubicBezTo>
                    <a:pt x="794" y="38"/>
                    <a:pt x="792" y="37"/>
                    <a:pt x="790" y="37"/>
                  </a:cubicBezTo>
                  <a:cubicBezTo>
                    <a:pt x="789" y="37"/>
                    <a:pt x="788" y="37"/>
                    <a:pt x="787" y="38"/>
                  </a:cubicBezTo>
                  <a:cubicBezTo>
                    <a:pt x="785" y="40"/>
                    <a:pt x="786" y="42"/>
                    <a:pt x="788" y="44"/>
                  </a:cubicBezTo>
                  <a:cubicBezTo>
                    <a:pt x="789" y="45"/>
                    <a:pt x="790" y="46"/>
                    <a:pt x="790" y="47"/>
                  </a:cubicBezTo>
                  <a:cubicBezTo>
                    <a:pt x="790" y="50"/>
                    <a:pt x="786" y="51"/>
                    <a:pt x="782" y="51"/>
                  </a:cubicBezTo>
                  <a:cubicBezTo>
                    <a:pt x="780" y="51"/>
                    <a:pt x="778" y="50"/>
                    <a:pt x="777" y="49"/>
                  </a:cubicBezTo>
                  <a:cubicBezTo>
                    <a:pt x="776" y="49"/>
                    <a:pt x="776" y="48"/>
                    <a:pt x="776" y="48"/>
                  </a:cubicBezTo>
                  <a:cubicBezTo>
                    <a:pt x="776" y="45"/>
                    <a:pt x="778" y="43"/>
                    <a:pt x="779" y="41"/>
                  </a:cubicBezTo>
                  <a:cubicBezTo>
                    <a:pt x="782" y="38"/>
                    <a:pt x="784" y="35"/>
                    <a:pt x="783" y="31"/>
                  </a:cubicBezTo>
                  <a:cubicBezTo>
                    <a:pt x="783" y="31"/>
                    <a:pt x="783" y="31"/>
                    <a:pt x="783" y="31"/>
                  </a:cubicBezTo>
                  <a:cubicBezTo>
                    <a:pt x="782" y="29"/>
                    <a:pt x="780" y="29"/>
                    <a:pt x="778" y="29"/>
                  </a:cubicBezTo>
                  <a:cubicBezTo>
                    <a:pt x="776" y="29"/>
                    <a:pt x="774" y="29"/>
                    <a:pt x="772" y="30"/>
                  </a:cubicBezTo>
                  <a:cubicBezTo>
                    <a:pt x="770" y="30"/>
                    <a:pt x="768" y="31"/>
                    <a:pt x="765" y="31"/>
                  </a:cubicBezTo>
                  <a:cubicBezTo>
                    <a:pt x="765" y="31"/>
                    <a:pt x="764" y="31"/>
                    <a:pt x="764" y="31"/>
                  </a:cubicBezTo>
                  <a:cubicBezTo>
                    <a:pt x="763" y="31"/>
                    <a:pt x="763" y="30"/>
                    <a:pt x="763" y="30"/>
                  </a:cubicBezTo>
                  <a:cubicBezTo>
                    <a:pt x="763" y="29"/>
                    <a:pt x="763" y="28"/>
                    <a:pt x="761" y="27"/>
                  </a:cubicBezTo>
                  <a:cubicBezTo>
                    <a:pt x="760" y="27"/>
                    <a:pt x="759" y="27"/>
                    <a:pt x="759" y="28"/>
                  </a:cubicBezTo>
                  <a:cubicBezTo>
                    <a:pt x="758" y="28"/>
                    <a:pt x="757" y="28"/>
                    <a:pt x="756" y="28"/>
                  </a:cubicBezTo>
                  <a:cubicBezTo>
                    <a:pt x="755" y="28"/>
                    <a:pt x="754" y="28"/>
                    <a:pt x="753" y="26"/>
                  </a:cubicBezTo>
                  <a:cubicBezTo>
                    <a:pt x="753" y="23"/>
                    <a:pt x="759" y="21"/>
                    <a:pt x="763" y="19"/>
                  </a:cubicBezTo>
                  <a:cubicBezTo>
                    <a:pt x="764" y="18"/>
                    <a:pt x="766" y="18"/>
                    <a:pt x="766" y="17"/>
                  </a:cubicBezTo>
                  <a:cubicBezTo>
                    <a:pt x="767" y="17"/>
                    <a:pt x="767" y="17"/>
                    <a:pt x="767" y="17"/>
                  </a:cubicBezTo>
                  <a:cubicBezTo>
                    <a:pt x="767" y="14"/>
                    <a:pt x="765" y="12"/>
                    <a:pt x="762" y="10"/>
                  </a:cubicBezTo>
                  <a:cubicBezTo>
                    <a:pt x="762" y="9"/>
                    <a:pt x="761" y="9"/>
                    <a:pt x="761" y="8"/>
                  </a:cubicBezTo>
                  <a:cubicBezTo>
                    <a:pt x="760" y="8"/>
                    <a:pt x="760" y="8"/>
                    <a:pt x="759" y="8"/>
                  </a:cubicBezTo>
                  <a:cubicBezTo>
                    <a:pt x="759" y="8"/>
                    <a:pt x="758" y="8"/>
                    <a:pt x="757" y="8"/>
                  </a:cubicBezTo>
                  <a:cubicBezTo>
                    <a:pt x="757" y="8"/>
                    <a:pt x="756" y="9"/>
                    <a:pt x="756" y="9"/>
                  </a:cubicBezTo>
                  <a:cubicBezTo>
                    <a:pt x="756" y="9"/>
                    <a:pt x="756" y="9"/>
                    <a:pt x="756" y="9"/>
                  </a:cubicBezTo>
                  <a:cubicBezTo>
                    <a:pt x="756" y="9"/>
                    <a:pt x="755" y="9"/>
                    <a:pt x="755" y="7"/>
                  </a:cubicBezTo>
                  <a:cubicBezTo>
                    <a:pt x="753" y="2"/>
                    <a:pt x="750" y="0"/>
                    <a:pt x="746" y="0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746" y="0"/>
                    <a:pt x="745" y="0"/>
                    <a:pt x="745" y="0"/>
                  </a:cubicBezTo>
                  <a:cubicBezTo>
                    <a:pt x="742" y="0"/>
                    <a:pt x="741" y="2"/>
                    <a:pt x="740" y="4"/>
                  </a:cubicBezTo>
                  <a:cubicBezTo>
                    <a:pt x="739" y="5"/>
                    <a:pt x="738" y="7"/>
                    <a:pt x="738" y="8"/>
                  </a:cubicBezTo>
                  <a:cubicBezTo>
                    <a:pt x="732" y="9"/>
                    <a:pt x="732" y="11"/>
                    <a:pt x="732" y="14"/>
                  </a:cubicBezTo>
                  <a:cubicBezTo>
                    <a:pt x="732" y="15"/>
                    <a:pt x="731" y="16"/>
                    <a:pt x="731" y="17"/>
                  </a:cubicBezTo>
                  <a:cubicBezTo>
                    <a:pt x="730" y="17"/>
                    <a:pt x="729" y="17"/>
                    <a:pt x="728" y="17"/>
                  </a:cubicBezTo>
                  <a:cubicBezTo>
                    <a:pt x="727" y="17"/>
                    <a:pt x="727" y="17"/>
                    <a:pt x="727" y="17"/>
                  </a:cubicBezTo>
                  <a:cubicBezTo>
                    <a:pt x="723" y="17"/>
                    <a:pt x="720" y="19"/>
                    <a:pt x="719" y="27"/>
                  </a:cubicBezTo>
                  <a:cubicBezTo>
                    <a:pt x="716" y="29"/>
                    <a:pt x="716" y="32"/>
                    <a:pt x="717" y="34"/>
                  </a:cubicBezTo>
                  <a:cubicBezTo>
                    <a:pt x="717" y="36"/>
                    <a:pt x="717" y="37"/>
                    <a:pt x="716" y="38"/>
                  </a:cubicBezTo>
                  <a:cubicBezTo>
                    <a:pt x="716" y="38"/>
                    <a:pt x="715" y="39"/>
                    <a:pt x="715" y="39"/>
                  </a:cubicBezTo>
                  <a:cubicBezTo>
                    <a:pt x="714" y="40"/>
                    <a:pt x="713" y="40"/>
                    <a:pt x="713" y="43"/>
                  </a:cubicBezTo>
                  <a:cubicBezTo>
                    <a:pt x="713" y="43"/>
                    <a:pt x="713" y="43"/>
                    <a:pt x="713" y="44"/>
                  </a:cubicBezTo>
                  <a:cubicBezTo>
                    <a:pt x="717" y="46"/>
                    <a:pt x="716" y="48"/>
                    <a:pt x="715" y="50"/>
                  </a:cubicBezTo>
                  <a:cubicBezTo>
                    <a:pt x="715" y="51"/>
                    <a:pt x="715" y="52"/>
                    <a:pt x="715" y="53"/>
                  </a:cubicBezTo>
                  <a:cubicBezTo>
                    <a:pt x="715" y="53"/>
                    <a:pt x="715" y="54"/>
                    <a:pt x="715" y="54"/>
                  </a:cubicBezTo>
                  <a:cubicBezTo>
                    <a:pt x="720" y="56"/>
                    <a:pt x="725" y="59"/>
                    <a:pt x="725" y="61"/>
                  </a:cubicBezTo>
                  <a:cubicBezTo>
                    <a:pt x="725" y="62"/>
                    <a:pt x="726" y="62"/>
                    <a:pt x="725" y="63"/>
                  </a:cubicBezTo>
                  <a:cubicBezTo>
                    <a:pt x="724" y="63"/>
                    <a:pt x="723" y="62"/>
                    <a:pt x="722" y="61"/>
                  </a:cubicBezTo>
                  <a:cubicBezTo>
                    <a:pt x="718" y="59"/>
                    <a:pt x="712" y="55"/>
                    <a:pt x="700" y="55"/>
                  </a:cubicBezTo>
                  <a:cubicBezTo>
                    <a:pt x="697" y="55"/>
                    <a:pt x="694" y="55"/>
                    <a:pt x="691" y="56"/>
                  </a:cubicBezTo>
                  <a:cubicBezTo>
                    <a:pt x="691" y="56"/>
                    <a:pt x="690" y="56"/>
                    <a:pt x="690" y="56"/>
                  </a:cubicBezTo>
                  <a:cubicBezTo>
                    <a:pt x="690" y="59"/>
                    <a:pt x="692" y="62"/>
                    <a:pt x="695" y="65"/>
                  </a:cubicBezTo>
                  <a:cubicBezTo>
                    <a:pt x="698" y="67"/>
                    <a:pt x="700" y="70"/>
                    <a:pt x="700" y="73"/>
                  </a:cubicBezTo>
                  <a:cubicBezTo>
                    <a:pt x="697" y="70"/>
                    <a:pt x="692" y="67"/>
                    <a:pt x="687" y="67"/>
                  </a:cubicBezTo>
                  <a:cubicBezTo>
                    <a:pt x="684" y="67"/>
                    <a:pt x="680" y="68"/>
                    <a:pt x="677" y="76"/>
                  </a:cubicBezTo>
                  <a:cubicBezTo>
                    <a:pt x="676" y="77"/>
                    <a:pt x="674" y="77"/>
                    <a:pt x="672" y="78"/>
                  </a:cubicBezTo>
                  <a:cubicBezTo>
                    <a:pt x="671" y="78"/>
                    <a:pt x="669" y="79"/>
                    <a:pt x="667" y="80"/>
                  </a:cubicBezTo>
                  <a:cubicBezTo>
                    <a:pt x="664" y="79"/>
                    <a:pt x="662" y="79"/>
                    <a:pt x="660" y="79"/>
                  </a:cubicBezTo>
                  <a:cubicBezTo>
                    <a:pt x="659" y="79"/>
                    <a:pt x="659" y="79"/>
                    <a:pt x="658" y="79"/>
                  </a:cubicBezTo>
                  <a:cubicBezTo>
                    <a:pt x="658" y="79"/>
                    <a:pt x="657" y="79"/>
                    <a:pt x="657" y="79"/>
                  </a:cubicBezTo>
                  <a:cubicBezTo>
                    <a:pt x="657" y="79"/>
                    <a:pt x="656" y="79"/>
                    <a:pt x="656" y="79"/>
                  </a:cubicBezTo>
                  <a:cubicBezTo>
                    <a:pt x="656" y="78"/>
                    <a:pt x="656" y="77"/>
                    <a:pt x="657" y="77"/>
                  </a:cubicBezTo>
                  <a:cubicBezTo>
                    <a:pt x="658" y="76"/>
                    <a:pt x="658" y="74"/>
                    <a:pt x="658" y="72"/>
                  </a:cubicBezTo>
                  <a:cubicBezTo>
                    <a:pt x="658" y="72"/>
                    <a:pt x="658" y="72"/>
                    <a:pt x="657" y="72"/>
                  </a:cubicBezTo>
                  <a:cubicBezTo>
                    <a:pt x="655" y="71"/>
                    <a:pt x="652" y="71"/>
                    <a:pt x="649" y="70"/>
                  </a:cubicBezTo>
                  <a:cubicBezTo>
                    <a:pt x="645" y="69"/>
                    <a:pt x="641" y="68"/>
                    <a:pt x="637" y="68"/>
                  </a:cubicBezTo>
                  <a:cubicBezTo>
                    <a:pt x="637" y="68"/>
                    <a:pt x="637" y="68"/>
                    <a:pt x="637" y="68"/>
                  </a:cubicBezTo>
                  <a:cubicBezTo>
                    <a:pt x="635" y="69"/>
                    <a:pt x="634" y="70"/>
                    <a:pt x="633" y="72"/>
                  </a:cubicBezTo>
                  <a:cubicBezTo>
                    <a:pt x="633" y="72"/>
                    <a:pt x="632" y="72"/>
                    <a:pt x="632" y="72"/>
                  </a:cubicBezTo>
                  <a:cubicBezTo>
                    <a:pt x="632" y="72"/>
                    <a:pt x="632" y="72"/>
                    <a:pt x="631" y="72"/>
                  </a:cubicBezTo>
                  <a:cubicBezTo>
                    <a:pt x="630" y="71"/>
                    <a:pt x="629" y="70"/>
                    <a:pt x="628" y="70"/>
                  </a:cubicBezTo>
                  <a:cubicBezTo>
                    <a:pt x="627" y="70"/>
                    <a:pt x="626" y="71"/>
                    <a:pt x="625" y="72"/>
                  </a:cubicBezTo>
                  <a:cubicBezTo>
                    <a:pt x="625" y="73"/>
                    <a:pt x="625" y="74"/>
                    <a:pt x="625" y="75"/>
                  </a:cubicBezTo>
                  <a:cubicBezTo>
                    <a:pt x="626" y="77"/>
                    <a:pt x="628" y="77"/>
                    <a:pt x="629" y="78"/>
                  </a:cubicBezTo>
                  <a:cubicBezTo>
                    <a:pt x="630" y="78"/>
                    <a:pt x="632" y="78"/>
                    <a:pt x="632" y="79"/>
                  </a:cubicBezTo>
                  <a:cubicBezTo>
                    <a:pt x="632" y="80"/>
                    <a:pt x="630" y="80"/>
                    <a:pt x="627" y="81"/>
                  </a:cubicBezTo>
                  <a:cubicBezTo>
                    <a:pt x="624" y="82"/>
                    <a:pt x="620" y="83"/>
                    <a:pt x="617" y="85"/>
                  </a:cubicBezTo>
                  <a:cubicBezTo>
                    <a:pt x="615" y="84"/>
                    <a:pt x="614" y="84"/>
                    <a:pt x="613" y="84"/>
                  </a:cubicBezTo>
                  <a:cubicBezTo>
                    <a:pt x="611" y="84"/>
                    <a:pt x="609" y="85"/>
                    <a:pt x="606" y="87"/>
                  </a:cubicBezTo>
                  <a:cubicBezTo>
                    <a:pt x="606" y="87"/>
                    <a:pt x="606" y="87"/>
                    <a:pt x="606" y="87"/>
                  </a:cubicBezTo>
                  <a:cubicBezTo>
                    <a:pt x="605" y="87"/>
                    <a:pt x="604" y="87"/>
                    <a:pt x="602" y="86"/>
                  </a:cubicBezTo>
                  <a:cubicBezTo>
                    <a:pt x="601" y="85"/>
                    <a:pt x="600" y="85"/>
                    <a:pt x="598" y="85"/>
                  </a:cubicBezTo>
                  <a:cubicBezTo>
                    <a:pt x="595" y="85"/>
                    <a:pt x="593" y="86"/>
                    <a:pt x="590" y="90"/>
                  </a:cubicBezTo>
                  <a:cubicBezTo>
                    <a:pt x="589" y="91"/>
                    <a:pt x="588" y="91"/>
                    <a:pt x="587" y="91"/>
                  </a:cubicBezTo>
                  <a:cubicBezTo>
                    <a:pt x="586" y="91"/>
                    <a:pt x="585" y="90"/>
                    <a:pt x="584" y="90"/>
                  </a:cubicBezTo>
                  <a:cubicBezTo>
                    <a:pt x="583" y="90"/>
                    <a:pt x="582" y="89"/>
                    <a:pt x="580" y="89"/>
                  </a:cubicBezTo>
                  <a:cubicBezTo>
                    <a:pt x="576" y="89"/>
                    <a:pt x="572" y="92"/>
                    <a:pt x="567" y="100"/>
                  </a:cubicBezTo>
                  <a:cubicBezTo>
                    <a:pt x="566" y="101"/>
                    <a:pt x="565" y="101"/>
                    <a:pt x="564" y="101"/>
                  </a:cubicBezTo>
                  <a:cubicBezTo>
                    <a:pt x="563" y="101"/>
                    <a:pt x="563" y="101"/>
                    <a:pt x="563" y="101"/>
                  </a:cubicBezTo>
                  <a:cubicBezTo>
                    <a:pt x="561" y="101"/>
                    <a:pt x="560" y="101"/>
                    <a:pt x="559" y="102"/>
                  </a:cubicBezTo>
                  <a:cubicBezTo>
                    <a:pt x="558" y="105"/>
                    <a:pt x="560" y="107"/>
                    <a:pt x="561" y="108"/>
                  </a:cubicBezTo>
                  <a:cubicBezTo>
                    <a:pt x="562" y="110"/>
                    <a:pt x="563" y="111"/>
                    <a:pt x="562" y="112"/>
                  </a:cubicBezTo>
                  <a:cubicBezTo>
                    <a:pt x="561" y="114"/>
                    <a:pt x="557" y="117"/>
                    <a:pt x="555" y="117"/>
                  </a:cubicBezTo>
                  <a:cubicBezTo>
                    <a:pt x="555" y="117"/>
                    <a:pt x="555" y="117"/>
                    <a:pt x="555" y="117"/>
                  </a:cubicBezTo>
                  <a:cubicBezTo>
                    <a:pt x="554" y="116"/>
                    <a:pt x="553" y="115"/>
                    <a:pt x="553" y="113"/>
                  </a:cubicBezTo>
                  <a:cubicBezTo>
                    <a:pt x="552" y="112"/>
                    <a:pt x="551" y="111"/>
                    <a:pt x="550" y="110"/>
                  </a:cubicBezTo>
                  <a:cubicBezTo>
                    <a:pt x="550" y="110"/>
                    <a:pt x="549" y="110"/>
                    <a:pt x="549" y="110"/>
                  </a:cubicBezTo>
                  <a:cubicBezTo>
                    <a:pt x="549" y="110"/>
                    <a:pt x="549" y="110"/>
                    <a:pt x="548" y="110"/>
                  </a:cubicBezTo>
                  <a:cubicBezTo>
                    <a:pt x="545" y="113"/>
                    <a:pt x="548" y="118"/>
                    <a:pt x="550" y="122"/>
                  </a:cubicBezTo>
                  <a:cubicBezTo>
                    <a:pt x="552" y="125"/>
                    <a:pt x="553" y="128"/>
                    <a:pt x="554" y="131"/>
                  </a:cubicBezTo>
                  <a:cubicBezTo>
                    <a:pt x="553" y="132"/>
                    <a:pt x="553" y="133"/>
                    <a:pt x="552" y="134"/>
                  </a:cubicBezTo>
                  <a:cubicBezTo>
                    <a:pt x="551" y="135"/>
                    <a:pt x="550" y="136"/>
                    <a:pt x="551" y="138"/>
                  </a:cubicBezTo>
                  <a:cubicBezTo>
                    <a:pt x="551" y="139"/>
                    <a:pt x="551" y="140"/>
                    <a:pt x="551" y="141"/>
                  </a:cubicBezTo>
                  <a:cubicBezTo>
                    <a:pt x="552" y="143"/>
                    <a:pt x="552" y="145"/>
                    <a:pt x="551" y="148"/>
                  </a:cubicBezTo>
                  <a:cubicBezTo>
                    <a:pt x="550" y="150"/>
                    <a:pt x="551" y="152"/>
                    <a:pt x="553" y="154"/>
                  </a:cubicBezTo>
                  <a:cubicBezTo>
                    <a:pt x="553" y="155"/>
                    <a:pt x="554" y="156"/>
                    <a:pt x="554" y="157"/>
                  </a:cubicBezTo>
                  <a:cubicBezTo>
                    <a:pt x="550" y="163"/>
                    <a:pt x="545" y="165"/>
                    <a:pt x="542" y="165"/>
                  </a:cubicBezTo>
                  <a:cubicBezTo>
                    <a:pt x="540" y="165"/>
                    <a:pt x="539" y="165"/>
                    <a:pt x="539" y="164"/>
                  </a:cubicBezTo>
                  <a:cubicBezTo>
                    <a:pt x="538" y="163"/>
                    <a:pt x="538" y="163"/>
                    <a:pt x="538" y="162"/>
                  </a:cubicBezTo>
                  <a:cubicBezTo>
                    <a:pt x="541" y="160"/>
                    <a:pt x="542" y="158"/>
                    <a:pt x="542" y="157"/>
                  </a:cubicBezTo>
                  <a:cubicBezTo>
                    <a:pt x="542" y="155"/>
                    <a:pt x="541" y="154"/>
                    <a:pt x="539" y="153"/>
                  </a:cubicBezTo>
                  <a:cubicBezTo>
                    <a:pt x="538" y="153"/>
                    <a:pt x="538" y="153"/>
                    <a:pt x="537" y="153"/>
                  </a:cubicBezTo>
                  <a:cubicBezTo>
                    <a:pt x="535" y="153"/>
                    <a:pt x="533" y="154"/>
                    <a:pt x="531" y="154"/>
                  </a:cubicBezTo>
                  <a:cubicBezTo>
                    <a:pt x="530" y="155"/>
                    <a:pt x="528" y="155"/>
                    <a:pt x="527" y="156"/>
                  </a:cubicBezTo>
                  <a:cubicBezTo>
                    <a:pt x="518" y="154"/>
                    <a:pt x="511" y="153"/>
                    <a:pt x="502" y="153"/>
                  </a:cubicBezTo>
                  <a:cubicBezTo>
                    <a:pt x="500" y="153"/>
                    <a:pt x="497" y="153"/>
                    <a:pt x="494" y="153"/>
                  </a:cubicBezTo>
                  <a:cubicBezTo>
                    <a:pt x="493" y="153"/>
                    <a:pt x="491" y="153"/>
                    <a:pt x="488" y="152"/>
                  </a:cubicBezTo>
                  <a:cubicBezTo>
                    <a:pt x="484" y="150"/>
                    <a:pt x="479" y="149"/>
                    <a:pt x="474" y="149"/>
                  </a:cubicBezTo>
                  <a:cubicBezTo>
                    <a:pt x="471" y="149"/>
                    <a:pt x="469" y="149"/>
                    <a:pt x="467" y="150"/>
                  </a:cubicBezTo>
                  <a:cubicBezTo>
                    <a:pt x="458" y="156"/>
                    <a:pt x="458" y="164"/>
                    <a:pt x="459" y="171"/>
                  </a:cubicBezTo>
                  <a:cubicBezTo>
                    <a:pt x="459" y="173"/>
                    <a:pt x="459" y="174"/>
                    <a:pt x="459" y="176"/>
                  </a:cubicBezTo>
                  <a:cubicBezTo>
                    <a:pt x="458" y="179"/>
                    <a:pt x="452" y="195"/>
                    <a:pt x="457" y="198"/>
                  </a:cubicBezTo>
                  <a:cubicBezTo>
                    <a:pt x="459" y="200"/>
                    <a:pt x="462" y="201"/>
                    <a:pt x="464" y="202"/>
                  </a:cubicBezTo>
                  <a:cubicBezTo>
                    <a:pt x="467" y="204"/>
                    <a:pt x="470" y="205"/>
                    <a:pt x="472" y="208"/>
                  </a:cubicBezTo>
                  <a:cubicBezTo>
                    <a:pt x="473" y="210"/>
                    <a:pt x="472" y="212"/>
                    <a:pt x="471" y="214"/>
                  </a:cubicBezTo>
                  <a:cubicBezTo>
                    <a:pt x="471" y="216"/>
                    <a:pt x="470" y="219"/>
                    <a:pt x="471" y="221"/>
                  </a:cubicBezTo>
                  <a:cubicBezTo>
                    <a:pt x="472" y="222"/>
                    <a:pt x="473" y="223"/>
                    <a:pt x="474" y="224"/>
                  </a:cubicBezTo>
                  <a:cubicBezTo>
                    <a:pt x="478" y="227"/>
                    <a:pt x="482" y="229"/>
                    <a:pt x="479" y="238"/>
                  </a:cubicBezTo>
                  <a:cubicBezTo>
                    <a:pt x="478" y="241"/>
                    <a:pt x="477" y="243"/>
                    <a:pt x="476" y="245"/>
                  </a:cubicBezTo>
                  <a:cubicBezTo>
                    <a:pt x="474" y="247"/>
                    <a:pt x="473" y="249"/>
                    <a:pt x="472" y="252"/>
                  </a:cubicBezTo>
                  <a:cubicBezTo>
                    <a:pt x="472" y="255"/>
                    <a:pt x="473" y="259"/>
                    <a:pt x="473" y="262"/>
                  </a:cubicBezTo>
                  <a:cubicBezTo>
                    <a:pt x="474" y="269"/>
                    <a:pt x="475" y="275"/>
                    <a:pt x="473" y="281"/>
                  </a:cubicBezTo>
                  <a:cubicBezTo>
                    <a:pt x="473" y="285"/>
                    <a:pt x="471" y="287"/>
                    <a:pt x="469" y="290"/>
                  </a:cubicBezTo>
                  <a:cubicBezTo>
                    <a:pt x="467" y="291"/>
                    <a:pt x="466" y="293"/>
                    <a:pt x="465" y="295"/>
                  </a:cubicBezTo>
                  <a:cubicBezTo>
                    <a:pt x="465" y="295"/>
                    <a:pt x="465" y="295"/>
                    <a:pt x="465" y="296"/>
                  </a:cubicBezTo>
                  <a:cubicBezTo>
                    <a:pt x="466" y="299"/>
                    <a:pt x="465" y="302"/>
                    <a:pt x="464" y="304"/>
                  </a:cubicBezTo>
                  <a:cubicBezTo>
                    <a:pt x="464" y="306"/>
                    <a:pt x="463" y="308"/>
                    <a:pt x="464" y="310"/>
                  </a:cubicBezTo>
                  <a:cubicBezTo>
                    <a:pt x="464" y="312"/>
                    <a:pt x="466" y="314"/>
                    <a:pt x="468" y="316"/>
                  </a:cubicBezTo>
                  <a:cubicBezTo>
                    <a:pt x="471" y="319"/>
                    <a:pt x="475" y="322"/>
                    <a:pt x="474" y="325"/>
                  </a:cubicBezTo>
                  <a:cubicBezTo>
                    <a:pt x="474" y="325"/>
                    <a:pt x="474" y="326"/>
                    <a:pt x="472" y="326"/>
                  </a:cubicBezTo>
                  <a:cubicBezTo>
                    <a:pt x="471" y="327"/>
                    <a:pt x="469" y="327"/>
                    <a:pt x="468" y="327"/>
                  </a:cubicBezTo>
                  <a:cubicBezTo>
                    <a:pt x="466" y="327"/>
                    <a:pt x="464" y="325"/>
                    <a:pt x="460" y="318"/>
                  </a:cubicBezTo>
                  <a:cubicBezTo>
                    <a:pt x="458" y="315"/>
                    <a:pt x="458" y="315"/>
                    <a:pt x="458" y="315"/>
                  </a:cubicBezTo>
                  <a:cubicBezTo>
                    <a:pt x="458" y="311"/>
                    <a:pt x="459" y="309"/>
                    <a:pt x="459" y="307"/>
                  </a:cubicBezTo>
                  <a:cubicBezTo>
                    <a:pt x="459" y="302"/>
                    <a:pt x="459" y="301"/>
                    <a:pt x="452" y="295"/>
                  </a:cubicBezTo>
                  <a:cubicBezTo>
                    <a:pt x="451" y="293"/>
                    <a:pt x="451" y="293"/>
                    <a:pt x="451" y="293"/>
                  </a:cubicBezTo>
                  <a:cubicBezTo>
                    <a:pt x="452" y="291"/>
                    <a:pt x="456" y="290"/>
                    <a:pt x="458" y="289"/>
                  </a:cubicBezTo>
                  <a:cubicBezTo>
                    <a:pt x="458" y="289"/>
                    <a:pt x="458" y="289"/>
                    <a:pt x="458" y="289"/>
                  </a:cubicBezTo>
                  <a:cubicBezTo>
                    <a:pt x="459" y="288"/>
                    <a:pt x="459" y="286"/>
                    <a:pt x="460" y="285"/>
                  </a:cubicBezTo>
                  <a:cubicBezTo>
                    <a:pt x="460" y="282"/>
                    <a:pt x="461" y="279"/>
                    <a:pt x="463" y="276"/>
                  </a:cubicBezTo>
                  <a:cubicBezTo>
                    <a:pt x="467" y="272"/>
                    <a:pt x="469" y="269"/>
                    <a:pt x="469" y="266"/>
                  </a:cubicBezTo>
                  <a:cubicBezTo>
                    <a:pt x="468" y="265"/>
                    <a:pt x="468" y="263"/>
                    <a:pt x="466" y="262"/>
                  </a:cubicBezTo>
                  <a:cubicBezTo>
                    <a:pt x="466" y="262"/>
                    <a:pt x="466" y="262"/>
                    <a:pt x="466" y="262"/>
                  </a:cubicBezTo>
                  <a:cubicBezTo>
                    <a:pt x="465" y="262"/>
                    <a:pt x="465" y="262"/>
                    <a:pt x="465" y="262"/>
                  </a:cubicBezTo>
                  <a:cubicBezTo>
                    <a:pt x="463" y="262"/>
                    <a:pt x="462" y="264"/>
                    <a:pt x="461" y="266"/>
                  </a:cubicBezTo>
                  <a:cubicBezTo>
                    <a:pt x="459" y="269"/>
                    <a:pt x="457" y="272"/>
                    <a:pt x="454" y="272"/>
                  </a:cubicBezTo>
                  <a:cubicBezTo>
                    <a:pt x="454" y="272"/>
                    <a:pt x="453" y="272"/>
                    <a:pt x="453" y="272"/>
                  </a:cubicBezTo>
                  <a:cubicBezTo>
                    <a:pt x="452" y="267"/>
                    <a:pt x="454" y="260"/>
                    <a:pt x="458" y="257"/>
                  </a:cubicBezTo>
                  <a:cubicBezTo>
                    <a:pt x="458" y="257"/>
                    <a:pt x="458" y="257"/>
                    <a:pt x="458" y="256"/>
                  </a:cubicBezTo>
                  <a:cubicBezTo>
                    <a:pt x="458" y="255"/>
                    <a:pt x="458" y="253"/>
                    <a:pt x="458" y="252"/>
                  </a:cubicBezTo>
                  <a:cubicBezTo>
                    <a:pt x="458" y="250"/>
                    <a:pt x="458" y="249"/>
                    <a:pt x="459" y="248"/>
                  </a:cubicBezTo>
                  <a:cubicBezTo>
                    <a:pt x="460" y="247"/>
                    <a:pt x="461" y="247"/>
                    <a:pt x="463" y="247"/>
                  </a:cubicBezTo>
                  <a:cubicBezTo>
                    <a:pt x="463" y="247"/>
                    <a:pt x="464" y="247"/>
                    <a:pt x="464" y="247"/>
                  </a:cubicBezTo>
                  <a:cubicBezTo>
                    <a:pt x="465" y="247"/>
                    <a:pt x="466" y="247"/>
                    <a:pt x="466" y="247"/>
                  </a:cubicBezTo>
                  <a:cubicBezTo>
                    <a:pt x="468" y="247"/>
                    <a:pt x="471" y="246"/>
                    <a:pt x="474" y="243"/>
                  </a:cubicBezTo>
                  <a:cubicBezTo>
                    <a:pt x="474" y="243"/>
                    <a:pt x="474" y="243"/>
                    <a:pt x="474" y="243"/>
                  </a:cubicBezTo>
                  <a:cubicBezTo>
                    <a:pt x="474" y="240"/>
                    <a:pt x="475" y="240"/>
                    <a:pt x="476" y="239"/>
                  </a:cubicBezTo>
                  <a:cubicBezTo>
                    <a:pt x="476" y="238"/>
                    <a:pt x="477" y="237"/>
                    <a:pt x="478" y="235"/>
                  </a:cubicBezTo>
                  <a:cubicBezTo>
                    <a:pt x="477" y="230"/>
                    <a:pt x="471" y="230"/>
                    <a:pt x="465" y="229"/>
                  </a:cubicBezTo>
                  <a:cubicBezTo>
                    <a:pt x="461" y="229"/>
                    <a:pt x="457" y="228"/>
                    <a:pt x="455" y="227"/>
                  </a:cubicBezTo>
                  <a:cubicBezTo>
                    <a:pt x="450" y="208"/>
                    <a:pt x="445" y="201"/>
                    <a:pt x="432" y="188"/>
                  </a:cubicBezTo>
                  <a:cubicBezTo>
                    <a:pt x="432" y="187"/>
                    <a:pt x="432" y="187"/>
                    <a:pt x="431" y="187"/>
                  </a:cubicBezTo>
                  <a:cubicBezTo>
                    <a:pt x="430" y="187"/>
                    <a:pt x="428" y="187"/>
                    <a:pt x="427" y="187"/>
                  </a:cubicBezTo>
                  <a:cubicBezTo>
                    <a:pt x="427" y="188"/>
                    <a:pt x="427" y="189"/>
                    <a:pt x="427" y="190"/>
                  </a:cubicBezTo>
                  <a:cubicBezTo>
                    <a:pt x="426" y="191"/>
                    <a:pt x="426" y="192"/>
                    <a:pt x="427" y="193"/>
                  </a:cubicBezTo>
                  <a:cubicBezTo>
                    <a:pt x="428" y="195"/>
                    <a:pt x="431" y="196"/>
                    <a:pt x="436" y="196"/>
                  </a:cubicBezTo>
                  <a:cubicBezTo>
                    <a:pt x="437" y="197"/>
                    <a:pt x="437" y="197"/>
                    <a:pt x="437" y="197"/>
                  </a:cubicBezTo>
                  <a:cubicBezTo>
                    <a:pt x="438" y="197"/>
                    <a:pt x="439" y="198"/>
                    <a:pt x="440" y="199"/>
                  </a:cubicBezTo>
                  <a:cubicBezTo>
                    <a:pt x="440" y="200"/>
                    <a:pt x="440" y="200"/>
                    <a:pt x="440" y="200"/>
                  </a:cubicBezTo>
                  <a:cubicBezTo>
                    <a:pt x="440" y="219"/>
                    <a:pt x="431" y="221"/>
                    <a:pt x="425" y="223"/>
                  </a:cubicBezTo>
                  <a:cubicBezTo>
                    <a:pt x="423" y="223"/>
                    <a:pt x="422" y="224"/>
                    <a:pt x="422" y="224"/>
                  </a:cubicBezTo>
                  <a:cubicBezTo>
                    <a:pt x="423" y="227"/>
                    <a:pt x="425" y="230"/>
                    <a:pt x="427" y="233"/>
                  </a:cubicBezTo>
                  <a:cubicBezTo>
                    <a:pt x="431" y="239"/>
                    <a:pt x="436" y="245"/>
                    <a:pt x="435" y="258"/>
                  </a:cubicBezTo>
                  <a:cubicBezTo>
                    <a:pt x="434" y="261"/>
                    <a:pt x="434" y="263"/>
                    <a:pt x="434" y="264"/>
                  </a:cubicBezTo>
                  <a:cubicBezTo>
                    <a:pt x="434" y="268"/>
                    <a:pt x="434" y="273"/>
                    <a:pt x="430" y="276"/>
                  </a:cubicBezTo>
                  <a:cubicBezTo>
                    <a:pt x="430" y="277"/>
                    <a:pt x="430" y="277"/>
                    <a:pt x="430" y="277"/>
                  </a:cubicBezTo>
                  <a:cubicBezTo>
                    <a:pt x="427" y="278"/>
                    <a:pt x="425" y="277"/>
                    <a:pt x="423" y="277"/>
                  </a:cubicBezTo>
                  <a:cubicBezTo>
                    <a:pt x="422" y="276"/>
                    <a:pt x="422" y="276"/>
                    <a:pt x="420" y="277"/>
                  </a:cubicBezTo>
                  <a:cubicBezTo>
                    <a:pt x="414" y="287"/>
                    <a:pt x="408" y="289"/>
                    <a:pt x="403" y="290"/>
                  </a:cubicBezTo>
                  <a:cubicBezTo>
                    <a:pt x="399" y="291"/>
                    <a:pt x="398" y="292"/>
                    <a:pt x="397" y="295"/>
                  </a:cubicBezTo>
                  <a:cubicBezTo>
                    <a:pt x="396" y="299"/>
                    <a:pt x="397" y="301"/>
                    <a:pt x="399" y="305"/>
                  </a:cubicBezTo>
                  <a:cubicBezTo>
                    <a:pt x="401" y="309"/>
                    <a:pt x="404" y="314"/>
                    <a:pt x="406" y="324"/>
                  </a:cubicBezTo>
                  <a:cubicBezTo>
                    <a:pt x="409" y="326"/>
                    <a:pt x="416" y="324"/>
                    <a:pt x="421" y="323"/>
                  </a:cubicBezTo>
                  <a:cubicBezTo>
                    <a:pt x="427" y="322"/>
                    <a:pt x="432" y="321"/>
                    <a:pt x="435" y="324"/>
                  </a:cubicBezTo>
                  <a:cubicBezTo>
                    <a:pt x="435" y="324"/>
                    <a:pt x="435" y="324"/>
                    <a:pt x="435" y="324"/>
                  </a:cubicBezTo>
                  <a:cubicBezTo>
                    <a:pt x="439" y="331"/>
                    <a:pt x="439" y="336"/>
                    <a:pt x="439" y="341"/>
                  </a:cubicBezTo>
                  <a:cubicBezTo>
                    <a:pt x="439" y="343"/>
                    <a:pt x="439" y="346"/>
                    <a:pt x="439" y="348"/>
                  </a:cubicBezTo>
                  <a:cubicBezTo>
                    <a:pt x="441" y="355"/>
                    <a:pt x="442" y="361"/>
                    <a:pt x="439" y="369"/>
                  </a:cubicBezTo>
                  <a:cubicBezTo>
                    <a:pt x="439" y="369"/>
                    <a:pt x="439" y="369"/>
                    <a:pt x="439" y="369"/>
                  </a:cubicBezTo>
                  <a:cubicBezTo>
                    <a:pt x="437" y="371"/>
                    <a:pt x="436" y="372"/>
                    <a:pt x="435" y="373"/>
                  </a:cubicBezTo>
                  <a:cubicBezTo>
                    <a:pt x="433" y="375"/>
                    <a:pt x="431" y="376"/>
                    <a:pt x="430" y="376"/>
                  </a:cubicBezTo>
                  <a:cubicBezTo>
                    <a:pt x="429" y="376"/>
                    <a:pt x="428" y="377"/>
                    <a:pt x="428" y="377"/>
                  </a:cubicBezTo>
                  <a:cubicBezTo>
                    <a:pt x="428" y="377"/>
                    <a:pt x="428" y="378"/>
                    <a:pt x="428" y="379"/>
                  </a:cubicBezTo>
                  <a:cubicBezTo>
                    <a:pt x="429" y="381"/>
                    <a:pt x="429" y="384"/>
                    <a:pt x="428" y="386"/>
                  </a:cubicBezTo>
                  <a:cubicBezTo>
                    <a:pt x="427" y="386"/>
                    <a:pt x="427" y="386"/>
                    <a:pt x="427" y="386"/>
                  </a:cubicBezTo>
                  <a:cubicBezTo>
                    <a:pt x="427" y="387"/>
                    <a:pt x="426" y="388"/>
                    <a:pt x="425" y="388"/>
                  </a:cubicBezTo>
                  <a:cubicBezTo>
                    <a:pt x="425" y="388"/>
                    <a:pt x="425" y="388"/>
                    <a:pt x="425" y="388"/>
                  </a:cubicBezTo>
                  <a:cubicBezTo>
                    <a:pt x="424" y="388"/>
                    <a:pt x="424" y="388"/>
                    <a:pt x="423" y="388"/>
                  </a:cubicBezTo>
                  <a:cubicBezTo>
                    <a:pt x="423" y="388"/>
                    <a:pt x="423" y="388"/>
                    <a:pt x="423" y="388"/>
                  </a:cubicBezTo>
                  <a:cubicBezTo>
                    <a:pt x="419" y="388"/>
                    <a:pt x="416" y="386"/>
                    <a:pt x="414" y="385"/>
                  </a:cubicBezTo>
                  <a:cubicBezTo>
                    <a:pt x="415" y="387"/>
                    <a:pt x="416" y="389"/>
                    <a:pt x="416" y="391"/>
                  </a:cubicBezTo>
                  <a:cubicBezTo>
                    <a:pt x="418" y="393"/>
                    <a:pt x="419" y="396"/>
                    <a:pt x="420" y="400"/>
                  </a:cubicBezTo>
                  <a:cubicBezTo>
                    <a:pt x="420" y="404"/>
                    <a:pt x="418" y="406"/>
                    <a:pt x="416" y="408"/>
                  </a:cubicBezTo>
                  <a:cubicBezTo>
                    <a:pt x="415" y="410"/>
                    <a:pt x="414" y="412"/>
                    <a:pt x="414" y="414"/>
                  </a:cubicBezTo>
                  <a:cubicBezTo>
                    <a:pt x="414" y="417"/>
                    <a:pt x="416" y="419"/>
                    <a:pt x="419" y="421"/>
                  </a:cubicBezTo>
                  <a:cubicBezTo>
                    <a:pt x="421" y="424"/>
                    <a:pt x="424" y="427"/>
                    <a:pt x="425" y="431"/>
                  </a:cubicBezTo>
                  <a:cubicBezTo>
                    <a:pt x="425" y="431"/>
                    <a:pt x="425" y="431"/>
                    <a:pt x="425" y="431"/>
                  </a:cubicBezTo>
                  <a:cubicBezTo>
                    <a:pt x="426" y="438"/>
                    <a:pt x="422" y="442"/>
                    <a:pt x="420" y="444"/>
                  </a:cubicBezTo>
                  <a:cubicBezTo>
                    <a:pt x="419" y="445"/>
                    <a:pt x="417" y="446"/>
                    <a:pt x="417" y="446"/>
                  </a:cubicBezTo>
                  <a:cubicBezTo>
                    <a:pt x="417" y="447"/>
                    <a:pt x="417" y="447"/>
                    <a:pt x="417" y="447"/>
                  </a:cubicBezTo>
                  <a:cubicBezTo>
                    <a:pt x="417" y="448"/>
                    <a:pt x="418" y="449"/>
                    <a:pt x="419" y="450"/>
                  </a:cubicBezTo>
                  <a:cubicBezTo>
                    <a:pt x="420" y="452"/>
                    <a:pt x="422" y="455"/>
                    <a:pt x="422" y="459"/>
                  </a:cubicBezTo>
                  <a:cubicBezTo>
                    <a:pt x="421" y="462"/>
                    <a:pt x="420" y="464"/>
                    <a:pt x="419" y="465"/>
                  </a:cubicBezTo>
                  <a:cubicBezTo>
                    <a:pt x="417" y="466"/>
                    <a:pt x="416" y="467"/>
                    <a:pt x="418" y="473"/>
                  </a:cubicBezTo>
                  <a:cubicBezTo>
                    <a:pt x="419" y="476"/>
                    <a:pt x="421" y="478"/>
                    <a:pt x="424" y="479"/>
                  </a:cubicBezTo>
                  <a:cubicBezTo>
                    <a:pt x="426" y="481"/>
                    <a:pt x="430" y="483"/>
                    <a:pt x="431" y="489"/>
                  </a:cubicBezTo>
                  <a:cubicBezTo>
                    <a:pt x="433" y="499"/>
                    <a:pt x="431" y="505"/>
                    <a:pt x="429" y="510"/>
                  </a:cubicBezTo>
                  <a:cubicBezTo>
                    <a:pt x="427" y="515"/>
                    <a:pt x="426" y="517"/>
                    <a:pt x="428" y="522"/>
                  </a:cubicBezTo>
                  <a:cubicBezTo>
                    <a:pt x="429" y="526"/>
                    <a:pt x="433" y="526"/>
                    <a:pt x="439" y="527"/>
                  </a:cubicBezTo>
                  <a:cubicBezTo>
                    <a:pt x="444" y="527"/>
                    <a:pt x="451" y="527"/>
                    <a:pt x="453" y="534"/>
                  </a:cubicBezTo>
                  <a:cubicBezTo>
                    <a:pt x="454" y="538"/>
                    <a:pt x="452" y="541"/>
                    <a:pt x="450" y="544"/>
                  </a:cubicBezTo>
                  <a:cubicBezTo>
                    <a:pt x="449" y="546"/>
                    <a:pt x="447" y="548"/>
                    <a:pt x="447" y="551"/>
                  </a:cubicBezTo>
                  <a:cubicBezTo>
                    <a:pt x="447" y="552"/>
                    <a:pt x="447" y="554"/>
                    <a:pt x="448" y="556"/>
                  </a:cubicBezTo>
                  <a:cubicBezTo>
                    <a:pt x="448" y="559"/>
                    <a:pt x="449" y="563"/>
                    <a:pt x="447" y="566"/>
                  </a:cubicBezTo>
                  <a:cubicBezTo>
                    <a:pt x="444" y="570"/>
                    <a:pt x="439" y="570"/>
                    <a:pt x="435" y="571"/>
                  </a:cubicBezTo>
                  <a:cubicBezTo>
                    <a:pt x="433" y="571"/>
                    <a:pt x="431" y="571"/>
                    <a:pt x="430" y="571"/>
                  </a:cubicBezTo>
                  <a:cubicBezTo>
                    <a:pt x="428" y="577"/>
                    <a:pt x="428" y="579"/>
                    <a:pt x="427" y="579"/>
                  </a:cubicBezTo>
                  <a:cubicBezTo>
                    <a:pt x="427" y="580"/>
                    <a:pt x="427" y="580"/>
                    <a:pt x="427" y="580"/>
                  </a:cubicBezTo>
                  <a:cubicBezTo>
                    <a:pt x="426" y="581"/>
                    <a:pt x="425" y="582"/>
                    <a:pt x="424" y="581"/>
                  </a:cubicBezTo>
                  <a:cubicBezTo>
                    <a:pt x="425" y="582"/>
                    <a:pt x="426" y="583"/>
                    <a:pt x="427" y="584"/>
                  </a:cubicBezTo>
                  <a:cubicBezTo>
                    <a:pt x="429" y="586"/>
                    <a:pt x="433" y="589"/>
                    <a:pt x="433" y="594"/>
                  </a:cubicBezTo>
                  <a:cubicBezTo>
                    <a:pt x="433" y="598"/>
                    <a:pt x="429" y="604"/>
                    <a:pt x="423" y="608"/>
                  </a:cubicBezTo>
                  <a:cubicBezTo>
                    <a:pt x="423" y="611"/>
                    <a:pt x="422" y="614"/>
                    <a:pt x="420" y="616"/>
                  </a:cubicBezTo>
                  <a:cubicBezTo>
                    <a:pt x="419" y="618"/>
                    <a:pt x="418" y="620"/>
                    <a:pt x="418" y="621"/>
                  </a:cubicBezTo>
                  <a:cubicBezTo>
                    <a:pt x="417" y="621"/>
                    <a:pt x="417" y="622"/>
                    <a:pt x="417" y="622"/>
                  </a:cubicBezTo>
                  <a:cubicBezTo>
                    <a:pt x="414" y="629"/>
                    <a:pt x="409" y="631"/>
                    <a:pt x="406" y="633"/>
                  </a:cubicBezTo>
                  <a:cubicBezTo>
                    <a:pt x="404" y="634"/>
                    <a:pt x="403" y="634"/>
                    <a:pt x="403" y="635"/>
                  </a:cubicBezTo>
                  <a:cubicBezTo>
                    <a:pt x="399" y="642"/>
                    <a:pt x="398" y="647"/>
                    <a:pt x="400" y="653"/>
                  </a:cubicBezTo>
                  <a:cubicBezTo>
                    <a:pt x="401" y="654"/>
                    <a:pt x="404" y="655"/>
                    <a:pt x="406" y="656"/>
                  </a:cubicBezTo>
                  <a:cubicBezTo>
                    <a:pt x="412" y="659"/>
                    <a:pt x="423" y="663"/>
                    <a:pt x="417" y="678"/>
                  </a:cubicBezTo>
                  <a:cubicBezTo>
                    <a:pt x="414" y="684"/>
                    <a:pt x="405" y="685"/>
                    <a:pt x="396" y="687"/>
                  </a:cubicBezTo>
                  <a:cubicBezTo>
                    <a:pt x="391" y="688"/>
                    <a:pt x="385" y="688"/>
                    <a:pt x="382" y="690"/>
                  </a:cubicBezTo>
                  <a:cubicBezTo>
                    <a:pt x="381" y="690"/>
                    <a:pt x="381" y="691"/>
                    <a:pt x="381" y="691"/>
                  </a:cubicBezTo>
                  <a:cubicBezTo>
                    <a:pt x="375" y="692"/>
                    <a:pt x="371" y="689"/>
                    <a:pt x="368" y="686"/>
                  </a:cubicBezTo>
                  <a:cubicBezTo>
                    <a:pt x="365" y="684"/>
                    <a:pt x="363" y="683"/>
                    <a:pt x="361" y="683"/>
                  </a:cubicBezTo>
                  <a:cubicBezTo>
                    <a:pt x="359" y="683"/>
                    <a:pt x="354" y="686"/>
                    <a:pt x="350" y="688"/>
                  </a:cubicBezTo>
                  <a:cubicBezTo>
                    <a:pt x="346" y="691"/>
                    <a:pt x="341" y="694"/>
                    <a:pt x="338" y="694"/>
                  </a:cubicBezTo>
                  <a:cubicBezTo>
                    <a:pt x="338" y="694"/>
                    <a:pt x="337" y="694"/>
                    <a:pt x="337" y="694"/>
                  </a:cubicBezTo>
                  <a:cubicBezTo>
                    <a:pt x="333" y="694"/>
                    <a:pt x="332" y="690"/>
                    <a:pt x="331" y="688"/>
                  </a:cubicBezTo>
                  <a:cubicBezTo>
                    <a:pt x="330" y="688"/>
                    <a:pt x="330" y="687"/>
                    <a:pt x="330" y="686"/>
                  </a:cubicBezTo>
                  <a:cubicBezTo>
                    <a:pt x="329" y="686"/>
                    <a:pt x="327" y="686"/>
                    <a:pt x="325" y="686"/>
                  </a:cubicBezTo>
                  <a:cubicBezTo>
                    <a:pt x="322" y="687"/>
                    <a:pt x="318" y="687"/>
                    <a:pt x="316" y="686"/>
                  </a:cubicBezTo>
                  <a:cubicBezTo>
                    <a:pt x="316" y="686"/>
                    <a:pt x="316" y="686"/>
                    <a:pt x="315" y="686"/>
                  </a:cubicBezTo>
                  <a:cubicBezTo>
                    <a:pt x="311" y="683"/>
                    <a:pt x="311" y="679"/>
                    <a:pt x="311" y="677"/>
                  </a:cubicBezTo>
                  <a:cubicBezTo>
                    <a:pt x="311" y="677"/>
                    <a:pt x="311" y="676"/>
                    <a:pt x="311" y="676"/>
                  </a:cubicBezTo>
                  <a:cubicBezTo>
                    <a:pt x="310" y="676"/>
                    <a:pt x="309" y="676"/>
                    <a:pt x="307" y="676"/>
                  </a:cubicBezTo>
                  <a:cubicBezTo>
                    <a:pt x="305" y="677"/>
                    <a:pt x="303" y="677"/>
                    <a:pt x="299" y="677"/>
                  </a:cubicBezTo>
                  <a:cubicBezTo>
                    <a:pt x="295" y="677"/>
                    <a:pt x="290" y="676"/>
                    <a:pt x="285" y="674"/>
                  </a:cubicBezTo>
                  <a:cubicBezTo>
                    <a:pt x="279" y="671"/>
                    <a:pt x="278" y="668"/>
                    <a:pt x="278" y="666"/>
                  </a:cubicBezTo>
                  <a:cubicBezTo>
                    <a:pt x="277" y="665"/>
                    <a:pt x="277" y="665"/>
                    <a:pt x="277" y="665"/>
                  </a:cubicBezTo>
                  <a:cubicBezTo>
                    <a:pt x="276" y="665"/>
                    <a:pt x="276" y="665"/>
                    <a:pt x="275" y="665"/>
                  </a:cubicBezTo>
                  <a:cubicBezTo>
                    <a:pt x="273" y="665"/>
                    <a:pt x="273" y="665"/>
                    <a:pt x="272" y="665"/>
                  </a:cubicBezTo>
                  <a:cubicBezTo>
                    <a:pt x="269" y="665"/>
                    <a:pt x="264" y="664"/>
                    <a:pt x="260" y="661"/>
                  </a:cubicBezTo>
                  <a:cubicBezTo>
                    <a:pt x="257" y="660"/>
                    <a:pt x="255" y="658"/>
                    <a:pt x="253" y="656"/>
                  </a:cubicBezTo>
                  <a:cubicBezTo>
                    <a:pt x="250" y="653"/>
                    <a:pt x="249" y="651"/>
                    <a:pt x="247" y="651"/>
                  </a:cubicBezTo>
                  <a:cubicBezTo>
                    <a:pt x="246" y="651"/>
                    <a:pt x="244" y="653"/>
                    <a:pt x="243" y="654"/>
                  </a:cubicBezTo>
                  <a:cubicBezTo>
                    <a:pt x="242" y="655"/>
                    <a:pt x="241" y="656"/>
                    <a:pt x="240" y="657"/>
                  </a:cubicBezTo>
                  <a:cubicBezTo>
                    <a:pt x="238" y="659"/>
                    <a:pt x="236" y="660"/>
                    <a:pt x="234" y="661"/>
                  </a:cubicBezTo>
                  <a:cubicBezTo>
                    <a:pt x="232" y="662"/>
                    <a:pt x="231" y="663"/>
                    <a:pt x="230" y="664"/>
                  </a:cubicBezTo>
                  <a:cubicBezTo>
                    <a:pt x="229" y="664"/>
                    <a:pt x="229" y="666"/>
                    <a:pt x="229" y="667"/>
                  </a:cubicBezTo>
                  <a:cubicBezTo>
                    <a:pt x="229" y="669"/>
                    <a:pt x="228" y="671"/>
                    <a:pt x="227" y="673"/>
                  </a:cubicBezTo>
                  <a:cubicBezTo>
                    <a:pt x="226" y="675"/>
                    <a:pt x="224" y="676"/>
                    <a:pt x="223" y="677"/>
                  </a:cubicBezTo>
                  <a:cubicBezTo>
                    <a:pt x="221" y="679"/>
                    <a:pt x="219" y="680"/>
                    <a:pt x="217" y="683"/>
                  </a:cubicBezTo>
                  <a:cubicBezTo>
                    <a:pt x="217" y="684"/>
                    <a:pt x="216" y="685"/>
                    <a:pt x="216" y="687"/>
                  </a:cubicBezTo>
                  <a:cubicBezTo>
                    <a:pt x="215" y="689"/>
                    <a:pt x="214" y="692"/>
                    <a:pt x="211" y="695"/>
                  </a:cubicBezTo>
                  <a:cubicBezTo>
                    <a:pt x="209" y="698"/>
                    <a:pt x="207" y="699"/>
                    <a:pt x="203" y="699"/>
                  </a:cubicBezTo>
                  <a:cubicBezTo>
                    <a:pt x="202" y="699"/>
                    <a:pt x="200" y="698"/>
                    <a:pt x="198" y="698"/>
                  </a:cubicBezTo>
                  <a:cubicBezTo>
                    <a:pt x="195" y="698"/>
                    <a:pt x="192" y="697"/>
                    <a:pt x="190" y="698"/>
                  </a:cubicBezTo>
                  <a:cubicBezTo>
                    <a:pt x="189" y="700"/>
                    <a:pt x="188" y="703"/>
                    <a:pt x="187" y="706"/>
                  </a:cubicBezTo>
                  <a:cubicBezTo>
                    <a:pt x="186" y="710"/>
                    <a:pt x="185" y="714"/>
                    <a:pt x="182" y="717"/>
                  </a:cubicBezTo>
                  <a:cubicBezTo>
                    <a:pt x="178" y="720"/>
                    <a:pt x="174" y="721"/>
                    <a:pt x="170" y="723"/>
                  </a:cubicBezTo>
                  <a:cubicBezTo>
                    <a:pt x="170" y="723"/>
                    <a:pt x="170" y="723"/>
                    <a:pt x="170" y="723"/>
                  </a:cubicBezTo>
                  <a:cubicBezTo>
                    <a:pt x="158" y="729"/>
                    <a:pt x="149" y="734"/>
                    <a:pt x="137" y="734"/>
                  </a:cubicBezTo>
                  <a:cubicBezTo>
                    <a:pt x="132" y="734"/>
                    <a:pt x="128" y="731"/>
                    <a:pt x="126" y="728"/>
                  </a:cubicBezTo>
                  <a:cubicBezTo>
                    <a:pt x="124" y="727"/>
                    <a:pt x="122" y="725"/>
                    <a:pt x="120" y="725"/>
                  </a:cubicBezTo>
                  <a:cubicBezTo>
                    <a:pt x="120" y="725"/>
                    <a:pt x="120" y="725"/>
                    <a:pt x="120" y="725"/>
                  </a:cubicBezTo>
                  <a:cubicBezTo>
                    <a:pt x="119" y="725"/>
                    <a:pt x="117" y="726"/>
                    <a:pt x="115" y="727"/>
                  </a:cubicBezTo>
                  <a:cubicBezTo>
                    <a:pt x="112" y="729"/>
                    <a:pt x="109" y="730"/>
                    <a:pt x="105" y="730"/>
                  </a:cubicBezTo>
                  <a:cubicBezTo>
                    <a:pt x="100" y="729"/>
                    <a:pt x="97" y="726"/>
                    <a:pt x="93" y="723"/>
                  </a:cubicBezTo>
                  <a:cubicBezTo>
                    <a:pt x="90" y="720"/>
                    <a:pt x="88" y="718"/>
                    <a:pt x="85" y="717"/>
                  </a:cubicBezTo>
                  <a:cubicBezTo>
                    <a:pt x="83" y="716"/>
                    <a:pt x="81" y="717"/>
                    <a:pt x="79" y="717"/>
                  </a:cubicBezTo>
                  <a:cubicBezTo>
                    <a:pt x="76" y="717"/>
                    <a:pt x="72" y="717"/>
                    <a:pt x="70" y="716"/>
                  </a:cubicBezTo>
                  <a:cubicBezTo>
                    <a:pt x="69" y="716"/>
                    <a:pt x="69" y="716"/>
                    <a:pt x="69" y="716"/>
                  </a:cubicBezTo>
                  <a:cubicBezTo>
                    <a:pt x="69" y="716"/>
                    <a:pt x="68" y="715"/>
                    <a:pt x="68" y="714"/>
                  </a:cubicBezTo>
                  <a:cubicBezTo>
                    <a:pt x="67" y="714"/>
                    <a:pt x="67" y="714"/>
                    <a:pt x="67" y="714"/>
                  </a:cubicBezTo>
                  <a:cubicBezTo>
                    <a:pt x="65" y="709"/>
                    <a:pt x="69" y="704"/>
                    <a:pt x="72" y="700"/>
                  </a:cubicBezTo>
                  <a:cubicBezTo>
                    <a:pt x="74" y="697"/>
                    <a:pt x="75" y="695"/>
                    <a:pt x="75" y="694"/>
                  </a:cubicBezTo>
                  <a:cubicBezTo>
                    <a:pt x="74" y="694"/>
                    <a:pt x="74" y="694"/>
                    <a:pt x="74" y="694"/>
                  </a:cubicBezTo>
                  <a:cubicBezTo>
                    <a:pt x="70" y="694"/>
                    <a:pt x="63" y="699"/>
                    <a:pt x="56" y="711"/>
                  </a:cubicBezTo>
                  <a:cubicBezTo>
                    <a:pt x="54" y="714"/>
                    <a:pt x="55" y="716"/>
                    <a:pt x="55" y="720"/>
                  </a:cubicBezTo>
                  <a:cubicBezTo>
                    <a:pt x="56" y="723"/>
                    <a:pt x="57" y="727"/>
                    <a:pt x="56" y="731"/>
                  </a:cubicBezTo>
                  <a:cubicBezTo>
                    <a:pt x="67" y="761"/>
                    <a:pt x="62" y="768"/>
                    <a:pt x="56" y="772"/>
                  </a:cubicBezTo>
                  <a:cubicBezTo>
                    <a:pt x="52" y="773"/>
                    <a:pt x="49" y="773"/>
                    <a:pt x="45" y="771"/>
                  </a:cubicBezTo>
                  <a:cubicBezTo>
                    <a:pt x="45" y="772"/>
                    <a:pt x="44" y="773"/>
                    <a:pt x="43" y="774"/>
                  </a:cubicBezTo>
                  <a:cubicBezTo>
                    <a:pt x="42" y="776"/>
                    <a:pt x="40" y="776"/>
                    <a:pt x="39" y="776"/>
                  </a:cubicBezTo>
                  <a:cubicBezTo>
                    <a:pt x="39" y="776"/>
                    <a:pt x="39" y="776"/>
                    <a:pt x="38" y="776"/>
                  </a:cubicBezTo>
                  <a:cubicBezTo>
                    <a:pt x="38" y="777"/>
                    <a:pt x="38" y="778"/>
                    <a:pt x="39" y="779"/>
                  </a:cubicBezTo>
                  <a:cubicBezTo>
                    <a:pt x="39" y="781"/>
                    <a:pt x="39" y="784"/>
                    <a:pt x="37" y="787"/>
                  </a:cubicBezTo>
                  <a:cubicBezTo>
                    <a:pt x="36" y="788"/>
                    <a:pt x="33" y="789"/>
                    <a:pt x="31" y="788"/>
                  </a:cubicBezTo>
                  <a:cubicBezTo>
                    <a:pt x="30" y="790"/>
                    <a:pt x="27" y="791"/>
                    <a:pt x="25" y="792"/>
                  </a:cubicBezTo>
                  <a:cubicBezTo>
                    <a:pt x="25" y="792"/>
                    <a:pt x="23" y="792"/>
                    <a:pt x="23" y="793"/>
                  </a:cubicBezTo>
                  <a:cubicBezTo>
                    <a:pt x="22" y="795"/>
                    <a:pt x="21" y="798"/>
                    <a:pt x="21" y="801"/>
                  </a:cubicBezTo>
                  <a:cubicBezTo>
                    <a:pt x="21" y="803"/>
                    <a:pt x="20" y="804"/>
                    <a:pt x="20" y="806"/>
                  </a:cubicBezTo>
                  <a:cubicBezTo>
                    <a:pt x="19" y="809"/>
                    <a:pt x="17" y="813"/>
                    <a:pt x="16" y="816"/>
                  </a:cubicBezTo>
                  <a:cubicBezTo>
                    <a:pt x="16" y="817"/>
                    <a:pt x="15" y="818"/>
                    <a:pt x="13" y="818"/>
                  </a:cubicBezTo>
                  <a:cubicBezTo>
                    <a:pt x="13" y="818"/>
                    <a:pt x="13" y="818"/>
                    <a:pt x="13" y="818"/>
                  </a:cubicBezTo>
                  <a:cubicBezTo>
                    <a:pt x="13" y="822"/>
                    <a:pt x="12" y="824"/>
                    <a:pt x="11" y="826"/>
                  </a:cubicBezTo>
                  <a:cubicBezTo>
                    <a:pt x="10" y="830"/>
                    <a:pt x="9" y="833"/>
                    <a:pt x="12" y="843"/>
                  </a:cubicBezTo>
                  <a:cubicBezTo>
                    <a:pt x="12" y="844"/>
                    <a:pt x="10" y="847"/>
                    <a:pt x="7" y="850"/>
                  </a:cubicBezTo>
                  <a:cubicBezTo>
                    <a:pt x="5" y="853"/>
                    <a:pt x="2" y="857"/>
                    <a:pt x="1" y="860"/>
                  </a:cubicBezTo>
                  <a:cubicBezTo>
                    <a:pt x="0" y="863"/>
                    <a:pt x="1" y="866"/>
                    <a:pt x="2" y="867"/>
                  </a:cubicBezTo>
                  <a:cubicBezTo>
                    <a:pt x="4" y="870"/>
                    <a:pt x="8" y="871"/>
                    <a:pt x="13" y="871"/>
                  </a:cubicBezTo>
                  <a:cubicBezTo>
                    <a:pt x="14" y="871"/>
                    <a:pt x="16" y="871"/>
                    <a:pt x="17" y="872"/>
                  </a:cubicBezTo>
                  <a:cubicBezTo>
                    <a:pt x="18" y="872"/>
                    <a:pt x="19" y="872"/>
                    <a:pt x="20" y="873"/>
                  </a:cubicBezTo>
                  <a:cubicBezTo>
                    <a:pt x="21" y="874"/>
                    <a:pt x="22" y="874"/>
                    <a:pt x="23" y="874"/>
                  </a:cubicBezTo>
                  <a:cubicBezTo>
                    <a:pt x="24" y="874"/>
                    <a:pt x="25" y="873"/>
                    <a:pt x="26" y="868"/>
                  </a:cubicBezTo>
                  <a:cubicBezTo>
                    <a:pt x="28" y="868"/>
                    <a:pt x="29" y="869"/>
                    <a:pt x="29" y="870"/>
                  </a:cubicBezTo>
                  <a:cubicBezTo>
                    <a:pt x="30" y="873"/>
                    <a:pt x="29" y="877"/>
                    <a:pt x="28" y="880"/>
                  </a:cubicBezTo>
                  <a:cubicBezTo>
                    <a:pt x="26" y="884"/>
                    <a:pt x="25" y="887"/>
                    <a:pt x="28" y="889"/>
                  </a:cubicBezTo>
                  <a:cubicBezTo>
                    <a:pt x="28" y="889"/>
                    <a:pt x="29" y="889"/>
                    <a:pt x="29" y="889"/>
                  </a:cubicBezTo>
                  <a:cubicBezTo>
                    <a:pt x="32" y="889"/>
                    <a:pt x="34" y="887"/>
                    <a:pt x="36" y="885"/>
                  </a:cubicBezTo>
                  <a:cubicBezTo>
                    <a:pt x="37" y="885"/>
                    <a:pt x="37" y="885"/>
                    <a:pt x="38" y="884"/>
                  </a:cubicBezTo>
                  <a:cubicBezTo>
                    <a:pt x="40" y="890"/>
                    <a:pt x="43" y="893"/>
                    <a:pt x="46" y="895"/>
                  </a:cubicBezTo>
                  <a:cubicBezTo>
                    <a:pt x="47" y="896"/>
                    <a:pt x="49" y="897"/>
                    <a:pt x="50" y="897"/>
                  </a:cubicBezTo>
                  <a:cubicBezTo>
                    <a:pt x="52" y="897"/>
                    <a:pt x="53" y="897"/>
                    <a:pt x="54" y="896"/>
                  </a:cubicBezTo>
                  <a:cubicBezTo>
                    <a:pt x="54" y="896"/>
                    <a:pt x="55" y="896"/>
                    <a:pt x="55" y="896"/>
                  </a:cubicBezTo>
                  <a:cubicBezTo>
                    <a:pt x="56" y="896"/>
                    <a:pt x="56" y="896"/>
                    <a:pt x="57" y="898"/>
                  </a:cubicBezTo>
                  <a:cubicBezTo>
                    <a:pt x="57" y="899"/>
                    <a:pt x="54" y="900"/>
                    <a:pt x="51" y="902"/>
                  </a:cubicBezTo>
                  <a:cubicBezTo>
                    <a:pt x="46" y="903"/>
                    <a:pt x="39" y="906"/>
                    <a:pt x="42" y="914"/>
                  </a:cubicBezTo>
                  <a:cubicBezTo>
                    <a:pt x="42" y="914"/>
                    <a:pt x="42" y="914"/>
                    <a:pt x="42" y="914"/>
                  </a:cubicBezTo>
                  <a:cubicBezTo>
                    <a:pt x="44" y="916"/>
                    <a:pt x="45" y="916"/>
                    <a:pt x="47" y="916"/>
                  </a:cubicBezTo>
                  <a:cubicBezTo>
                    <a:pt x="49" y="916"/>
                    <a:pt x="51" y="915"/>
                    <a:pt x="53" y="914"/>
                  </a:cubicBezTo>
                  <a:cubicBezTo>
                    <a:pt x="54" y="913"/>
                    <a:pt x="55" y="913"/>
                    <a:pt x="56" y="913"/>
                  </a:cubicBezTo>
                  <a:cubicBezTo>
                    <a:pt x="56" y="913"/>
                    <a:pt x="56" y="913"/>
                    <a:pt x="56" y="913"/>
                  </a:cubicBezTo>
                  <a:cubicBezTo>
                    <a:pt x="57" y="913"/>
                    <a:pt x="58" y="915"/>
                    <a:pt x="58" y="916"/>
                  </a:cubicBezTo>
                  <a:cubicBezTo>
                    <a:pt x="59" y="919"/>
                    <a:pt x="60" y="923"/>
                    <a:pt x="65" y="924"/>
                  </a:cubicBezTo>
                  <a:cubicBezTo>
                    <a:pt x="65" y="924"/>
                    <a:pt x="66" y="924"/>
                    <a:pt x="66" y="924"/>
                  </a:cubicBezTo>
                  <a:cubicBezTo>
                    <a:pt x="68" y="924"/>
                    <a:pt x="69" y="922"/>
                    <a:pt x="69" y="920"/>
                  </a:cubicBezTo>
                  <a:cubicBezTo>
                    <a:pt x="69" y="918"/>
                    <a:pt x="70" y="917"/>
                    <a:pt x="71" y="917"/>
                  </a:cubicBezTo>
                  <a:cubicBezTo>
                    <a:pt x="71" y="917"/>
                    <a:pt x="71" y="917"/>
                    <a:pt x="71" y="917"/>
                  </a:cubicBezTo>
                  <a:cubicBezTo>
                    <a:pt x="72" y="917"/>
                    <a:pt x="73" y="917"/>
                    <a:pt x="74" y="918"/>
                  </a:cubicBezTo>
                  <a:cubicBezTo>
                    <a:pt x="76" y="920"/>
                    <a:pt x="79" y="922"/>
                    <a:pt x="86" y="922"/>
                  </a:cubicBezTo>
                  <a:cubicBezTo>
                    <a:pt x="90" y="922"/>
                    <a:pt x="94" y="921"/>
                    <a:pt x="100" y="920"/>
                  </a:cubicBezTo>
                  <a:cubicBezTo>
                    <a:pt x="105" y="917"/>
                    <a:pt x="107" y="915"/>
                    <a:pt x="110" y="912"/>
                  </a:cubicBezTo>
                  <a:cubicBezTo>
                    <a:pt x="112" y="913"/>
                    <a:pt x="114" y="913"/>
                    <a:pt x="116" y="913"/>
                  </a:cubicBezTo>
                  <a:cubicBezTo>
                    <a:pt x="116" y="913"/>
                    <a:pt x="116" y="913"/>
                    <a:pt x="116" y="913"/>
                  </a:cubicBezTo>
                  <a:cubicBezTo>
                    <a:pt x="118" y="913"/>
                    <a:pt x="121" y="912"/>
                    <a:pt x="123" y="912"/>
                  </a:cubicBezTo>
                  <a:cubicBezTo>
                    <a:pt x="125" y="911"/>
                    <a:pt x="127" y="911"/>
                    <a:pt x="128" y="911"/>
                  </a:cubicBezTo>
                  <a:cubicBezTo>
                    <a:pt x="131" y="912"/>
                    <a:pt x="134" y="912"/>
                    <a:pt x="136" y="912"/>
                  </a:cubicBezTo>
                  <a:cubicBezTo>
                    <a:pt x="140" y="912"/>
                    <a:pt x="142" y="911"/>
                    <a:pt x="143" y="909"/>
                  </a:cubicBezTo>
                  <a:cubicBezTo>
                    <a:pt x="143" y="913"/>
                    <a:pt x="142" y="918"/>
                    <a:pt x="140" y="919"/>
                  </a:cubicBezTo>
                  <a:cubicBezTo>
                    <a:pt x="139" y="919"/>
                    <a:pt x="139" y="919"/>
                    <a:pt x="139" y="919"/>
                  </a:cubicBezTo>
                  <a:cubicBezTo>
                    <a:pt x="137" y="919"/>
                    <a:pt x="136" y="918"/>
                    <a:pt x="134" y="917"/>
                  </a:cubicBezTo>
                  <a:cubicBezTo>
                    <a:pt x="132" y="917"/>
                    <a:pt x="131" y="916"/>
                    <a:pt x="129" y="916"/>
                  </a:cubicBezTo>
                  <a:cubicBezTo>
                    <a:pt x="129" y="916"/>
                    <a:pt x="129" y="916"/>
                    <a:pt x="129" y="916"/>
                  </a:cubicBezTo>
                  <a:cubicBezTo>
                    <a:pt x="127" y="916"/>
                    <a:pt x="126" y="916"/>
                    <a:pt x="125" y="917"/>
                  </a:cubicBezTo>
                  <a:cubicBezTo>
                    <a:pt x="124" y="919"/>
                    <a:pt x="123" y="922"/>
                    <a:pt x="124" y="925"/>
                  </a:cubicBezTo>
                  <a:cubicBezTo>
                    <a:pt x="124" y="932"/>
                    <a:pt x="125" y="933"/>
                    <a:pt x="130" y="938"/>
                  </a:cubicBezTo>
                  <a:cubicBezTo>
                    <a:pt x="131" y="939"/>
                    <a:pt x="132" y="941"/>
                    <a:pt x="134" y="943"/>
                  </a:cubicBezTo>
                  <a:cubicBezTo>
                    <a:pt x="135" y="944"/>
                    <a:pt x="138" y="950"/>
                    <a:pt x="143" y="963"/>
                  </a:cubicBezTo>
                  <a:cubicBezTo>
                    <a:pt x="143" y="963"/>
                    <a:pt x="143" y="963"/>
                    <a:pt x="143" y="963"/>
                  </a:cubicBezTo>
                  <a:cubicBezTo>
                    <a:pt x="146" y="972"/>
                    <a:pt x="152" y="989"/>
                    <a:pt x="154" y="999"/>
                  </a:cubicBezTo>
                  <a:cubicBezTo>
                    <a:pt x="159" y="1022"/>
                    <a:pt x="160" y="1047"/>
                    <a:pt x="161" y="1071"/>
                  </a:cubicBezTo>
                  <a:cubicBezTo>
                    <a:pt x="162" y="1075"/>
                    <a:pt x="162" y="1079"/>
                    <a:pt x="162" y="1082"/>
                  </a:cubicBezTo>
                  <a:cubicBezTo>
                    <a:pt x="162" y="1086"/>
                    <a:pt x="161" y="1088"/>
                    <a:pt x="162" y="1089"/>
                  </a:cubicBezTo>
                  <a:cubicBezTo>
                    <a:pt x="163" y="1089"/>
                    <a:pt x="163" y="1089"/>
                    <a:pt x="164" y="1089"/>
                  </a:cubicBezTo>
                  <a:cubicBezTo>
                    <a:pt x="165" y="1089"/>
                    <a:pt x="167" y="1089"/>
                    <a:pt x="170" y="1087"/>
                  </a:cubicBezTo>
                  <a:cubicBezTo>
                    <a:pt x="180" y="1083"/>
                    <a:pt x="180" y="1083"/>
                    <a:pt x="180" y="1083"/>
                  </a:cubicBezTo>
                  <a:cubicBezTo>
                    <a:pt x="180" y="1083"/>
                    <a:pt x="181" y="1083"/>
                    <a:pt x="181" y="1083"/>
                  </a:cubicBezTo>
                  <a:cubicBezTo>
                    <a:pt x="182" y="1081"/>
                    <a:pt x="182" y="1079"/>
                    <a:pt x="182" y="1076"/>
                  </a:cubicBezTo>
                  <a:cubicBezTo>
                    <a:pt x="182" y="1073"/>
                    <a:pt x="182" y="1070"/>
                    <a:pt x="184" y="1069"/>
                  </a:cubicBezTo>
                  <a:cubicBezTo>
                    <a:pt x="185" y="1068"/>
                    <a:pt x="186" y="1067"/>
                    <a:pt x="188" y="1067"/>
                  </a:cubicBezTo>
                  <a:cubicBezTo>
                    <a:pt x="191" y="1067"/>
                    <a:pt x="194" y="1069"/>
                    <a:pt x="195" y="1072"/>
                  </a:cubicBezTo>
                  <a:cubicBezTo>
                    <a:pt x="196" y="1075"/>
                    <a:pt x="196" y="1078"/>
                    <a:pt x="197" y="1079"/>
                  </a:cubicBezTo>
                  <a:cubicBezTo>
                    <a:pt x="197" y="1082"/>
                    <a:pt x="197" y="1085"/>
                    <a:pt x="201" y="1086"/>
                  </a:cubicBezTo>
                  <a:cubicBezTo>
                    <a:pt x="203" y="1093"/>
                    <a:pt x="206" y="1102"/>
                    <a:pt x="211" y="1102"/>
                  </a:cubicBezTo>
                  <a:cubicBezTo>
                    <a:pt x="214" y="1102"/>
                    <a:pt x="216" y="1102"/>
                    <a:pt x="218" y="1102"/>
                  </a:cubicBezTo>
                  <a:cubicBezTo>
                    <a:pt x="223" y="1103"/>
                    <a:pt x="227" y="1103"/>
                    <a:pt x="233" y="1103"/>
                  </a:cubicBezTo>
                  <a:cubicBezTo>
                    <a:pt x="237" y="1103"/>
                    <a:pt x="237" y="1100"/>
                    <a:pt x="237" y="1098"/>
                  </a:cubicBezTo>
                  <a:cubicBezTo>
                    <a:pt x="237" y="1097"/>
                    <a:pt x="238" y="1096"/>
                    <a:pt x="238" y="1096"/>
                  </a:cubicBezTo>
                  <a:cubicBezTo>
                    <a:pt x="238" y="1096"/>
                    <a:pt x="239" y="1097"/>
                    <a:pt x="239" y="1098"/>
                  </a:cubicBezTo>
                  <a:cubicBezTo>
                    <a:pt x="240" y="1099"/>
                    <a:pt x="241" y="1101"/>
                    <a:pt x="243" y="1102"/>
                  </a:cubicBezTo>
                  <a:cubicBezTo>
                    <a:pt x="243" y="1102"/>
                    <a:pt x="243" y="1102"/>
                    <a:pt x="243" y="1102"/>
                  </a:cubicBezTo>
                  <a:cubicBezTo>
                    <a:pt x="243" y="1102"/>
                    <a:pt x="244" y="1102"/>
                    <a:pt x="244" y="1101"/>
                  </a:cubicBezTo>
                  <a:cubicBezTo>
                    <a:pt x="245" y="1099"/>
                    <a:pt x="247" y="1098"/>
                    <a:pt x="250" y="1098"/>
                  </a:cubicBezTo>
                  <a:cubicBezTo>
                    <a:pt x="258" y="1098"/>
                    <a:pt x="270" y="1107"/>
                    <a:pt x="273" y="1113"/>
                  </a:cubicBezTo>
                  <a:cubicBezTo>
                    <a:pt x="273" y="1113"/>
                    <a:pt x="273" y="1114"/>
                    <a:pt x="273" y="1114"/>
                  </a:cubicBezTo>
                  <a:cubicBezTo>
                    <a:pt x="273" y="1114"/>
                    <a:pt x="273" y="1114"/>
                    <a:pt x="273" y="1114"/>
                  </a:cubicBezTo>
                  <a:cubicBezTo>
                    <a:pt x="273" y="1114"/>
                    <a:pt x="273" y="1114"/>
                    <a:pt x="273" y="1114"/>
                  </a:cubicBezTo>
                  <a:cubicBezTo>
                    <a:pt x="274" y="1118"/>
                    <a:pt x="274" y="1122"/>
                    <a:pt x="273" y="1125"/>
                  </a:cubicBezTo>
                  <a:cubicBezTo>
                    <a:pt x="273" y="1129"/>
                    <a:pt x="272" y="1133"/>
                    <a:pt x="275" y="1137"/>
                  </a:cubicBezTo>
                  <a:cubicBezTo>
                    <a:pt x="277" y="1140"/>
                    <a:pt x="280" y="1141"/>
                    <a:pt x="283" y="1141"/>
                  </a:cubicBezTo>
                  <a:cubicBezTo>
                    <a:pt x="287" y="1142"/>
                    <a:pt x="291" y="1142"/>
                    <a:pt x="291" y="1148"/>
                  </a:cubicBezTo>
                  <a:cubicBezTo>
                    <a:pt x="291" y="1149"/>
                    <a:pt x="291" y="1149"/>
                    <a:pt x="291" y="1149"/>
                  </a:cubicBezTo>
                  <a:cubicBezTo>
                    <a:pt x="292" y="1161"/>
                    <a:pt x="293" y="1171"/>
                    <a:pt x="304" y="1178"/>
                  </a:cubicBezTo>
                  <a:cubicBezTo>
                    <a:pt x="306" y="1179"/>
                    <a:pt x="308" y="1180"/>
                    <a:pt x="310" y="1180"/>
                  </a:cubicBezTo>
                  <a:cubicBezTo>
                    <a:pt x="310" y="1180"/>
                    <a:pt x="310" y="1180"/>
                    <a:pt x="310" y="1180"/>
                  </a:cubicBezTo>
                  <a:cubicBezTo>
                    <a:pt x="313" y="1180"/>
                    <a:pt x="315" y="1179"/>
                    <a:pt x="317" y="1179"/>
                  </a:cubicBezTo>
                  <a:cubicBezTo>
                    <a:pt x="320" y="1178"/>
                    <a:pt x="322" y="1178"/>
                    <a:pt x="325" y="1178"/>
                  </a:cubicBezTo>
                  <a:cubicBezTo>
                    <a:pt x="326" y="1178"/>
                    <a:pt x="326" y="1178"/>
                    <a:pt x="326" y="1178"/>
                  </a:cubicBezTo>
                  <a:cubicBezTo>
                    <a:pt x="328" y="1178"/>
                    <a:pt x="330" y="1178"/>
                    <a:pt x="331" y="1178"/>
                  </a:cubicBezTo>
                  <a:cubicBezTo>
                    <a:pt x="332" y="1178"/>
                    <a:pt x="333" y="1178"/>
                    <a:pt x="334" y="1178"/>
                  </a:cubicBezTo>
                  <a:cubicBezTo>
                    <a:pt x="335" y="1178"/>
                    <a:pt x="335" y="1178"/>
                    <a:pt x="336" y="1178"/>
                  </a:cubicBezTo>
                  <a:cubicBezTo>
                    <a:pt x="337" y="1178"/>
                    <a:pt x="338" y="1178"/>
                    <a:pt x="338" y="1179"/>
                  </a:cubicBezTo>
                  <a:cubicBezTo>
                    <a:pt x="342" y="1190"/>
                    <a:pt x="346" y="1197"/>
                    <a:pt x="354" y="1197"/>
                  </a:cubicBezTo>
                  <a:cubicBezTo>
                    <a:pt x="354" y="1197"/>
                    <a:pt x="355" y="1197"/>
                    <a:pt x="355" y="1197"/>
                  </a:cubicBezTo>
                  <a:cubicBezTo>
                    <a:pt x="355" y="1198"/>
                    <a:pt x="355" y="1198"/>
                    <a:pt x="355" y="1199"/>
                  </a:cubicBezTo>
                  <a:cubicBezTo>
                    <a:pt x="355" y="1201"/>
                    <a:pt x="355" y="1203"/>
                    <a:pt x="358" y="1204"/>
                  </a:cubicBezTo>
                  <a:cubicBezTo>
                    <a:pt x="359" y="1204"/>
                    <a:pt x="360" y="1204"/>
                    <a:pt x="361" y="1204"/>
                  </a:cubicBezTo>
                  <a:cubicBezTo>
                    <a:pt x="364" y="1204"/>
                    <a:pt x="368" y="1202"/>
                    <a:pt x="371" y="1201"/>
                  </a:cubicBezTo>
                  <a:cubicBezTo>
                    <a:pt x="376" y="1199"/>
                    <a:pt x="380" y="1197"/>
                    <a:pt x="388" y="1196"/>
                  </a:cubicBezTo>
                  <a:cubicBezTo>
                    <a:pt x="390" y="1196"/>
                    <a:pt x="390" y="1196"/>
                    <a:pt x="390" y="1196"/>
                  </a:cubicBezTo>
                  <a:cubicBezTo>
                    <a:pt x="402" y="1195"/>
                    <a:pt x="412" y="1194"/>
                    <a:pt x="415" y="1192"/>
                  </a:cubicBezTo>
                  <a:cubicBezTo>
                    <a:pt x="423" y="1190"/>
                    <a:pt x="423" y="1183"/>
                    <a:pt x="423" y="1179"/>
                  </a:cubicBezTo>
                  <a:cubicBezTo>
                    <a:pt x="423" y="1177"/>
                    <a:pt x="423" y="1176"/>
                    <a:pt x="423" y="1175"/>
                  </a:cubicBezTo>
                  <a:cubicBezTo>
                    <a:pt x="423" y="1175"/>
                    <a:pt x="424" y="1175"/>
                    <a:pt x="424" y="1174"/>
                  </a:cubicBezTo>
                  <a:cubicBezTo>
                    <a:pt x="424" y="1174"/>
                    <a:pt x="424" y="1174"/>
                    <a:pt x="425" y="1174"/>
                  </a:cubicBezTo>
                  <a:cubicBezTo>
                    <a:pt x="426" y="1174"/>
                    <a:pt x="427" y="1175"/>
                    <a:pt x="428" y="1176"/>
                  </a:cubicBezTo>
                  <a:cubicBezTo>
                    <a:pt x="430" y="1177"/>
                    <a:pt x="432" y="1179"/>
                    <a:pt x="436" y="1179"/>
                  </a:cubicBezTo>
                  <a:cubicBezTo>
                    <a:pt x="437" y="1179"/>
                    <a:pt x="439" y="1178"/>
                    <a:pt x="441" y="1178"/>
                  </a:cubicBezTo>
                  <a:cubicBezTo>
                    <a:pt x="444" y="1176"/>
                    <a:pt x="447" y="1174"/>
                    <a:pt x="450" y="1172"/>
                  </a:cubicBezTo>
                  <a:cubicBezTo>
                    <a:pt x="456" y="1169"/>
                    <a:pt x="462" y="1165"/>
                    <a:pt x="467" y="1165"/>
                  </a:cubicBezTo>
                  <a:cubicBezTo>
                    <a:pt x="468" y="1165"/>
                    <a:pt x="468" y="1165"/>
                    <a:pt x="469" y="1165"/>
                  </a:cubicBezTo>
                  <a:cubicBezTo>
                    <a:pt x="469" y="1165"/>
                    <a:pt x="469" y="1165"/>
                    <a:pt x="469" y="1165"/>
                  </a:cubicBezTo>
                  <a:cubicBezTo>
                    <a:pt x="469" y="1165"/>
                    <a:pt x="469" y="1165"/>
                    <a:pt x="469" y="1165"/>
                  </a:cubicBezTo>
                  <a:cubicBezTo>
                    <a:pt x="481" y="1160"/>
                    <a:pt x="486" y="1158"/>
                    <a:pt x="497" y="1155"/>
                  </a:cubicBezTo>
                  <a:cubicBezTo>
                    <a:pt x="500" y="1155"/>
                    <a:pt x="502" y="1154"/>
                    <a:pt x="504" y="1154"/>
                  </a:cubicBezTo>
                  <a:cubicBezTo>
                    <a:pt x="506" y="1154"/>
                    <a:pt x="508" y="1155"/>
                    <a:pt x="510" y="1155"/>
                  </a:cubicBezTo>
                  <a:cubicBezTo>
                    <a:pt x="509" y="1157"/>
                    <a:pt x="509" y="1159"/>
                    <a:pt x="508" y="1160"/>
                  </a:cubicBezTo>
                  <a:cubicBezTo>
                    <a:pt x="507" y="1164"/>
                    <a:pt x="505" y="1168"/>
                    <a:pt x="508" y="1170"/>
                  </a:cubicBezTo>
                  <a:cubicBezTo>
                    <a:pt x="508" y="1170"/>
                    <a:pt x="508" y="1170"/>
                    <a:pt x="508" y="1170"/>
                  </a:cubicBezTo>
                  <a:cubicBezTo>
                    <a:pt x="508" y="1170"/>
                    <a:pt x="508" y="1170"/>
                    <a:pt x="509" y="1170"/>
                  </a:cubicBezTo>
                  <a:cubicBezTo>
                    <a:pt x="517" y="1166"/>
                    <a:pt x="527" y="1163"/>
                    <a:pt x="537" y="1163"/>
                  </a:cubicBezTo>
                  <a:cubicBezTo>
                    <a:pt x="550" y="1165"/>
                    <a:pt x="551" y="1170"/>
                    <a:pt x="551" y="1177"/>
                  </a:cubicBezTo>
                  <a:cubicBezTo>
                    <a:pt x="552" y="1180"/>
                    <a:pt x="552" y="1183"/>
                    <a:pt x="554" y="1187"/>
                  </a:cubicBezTo>
                  <a:cubicBezTo>
                    <a:pt x="558" y="1191"/>
                    <a:pt x="564" y="1195"/>
                    <a:pt x="569" y="1197"/>
                  </a:cubicBezTo>
                  <a:cubicBezTo>
                    <a:pt x="569" y="1198"/>
                    <a:pt x="569" y="1198"/>
                    <a:pt x="569" y="1198"/>
                  </a:cubicBezTo>
                  <a:cubicBezTo>
                    <a:pt x="571" y="1198"/>
                    <a:pt x="572" y="1197"/>
                    <a:pt x="574" y="1197"/>
                  </a:cubicBezTo>
                  <a:cubicBezTo>
                    <a:pt x="576" y="1196"/>
                    <a:pt x="578" y="1196"/>
                    <a:pt x="580" y="1196"/>
                  </a:cubicBezTo>
                  <a:cubicBezTo>
                    <a:pt x="582" y="1196"/>
                    <a:pt x="583" y="1196"/>
                    <a:pt x="584" y="1197"/>
                  </a:cubicBezTo>
                  <a:cubicBezTo>
                    <a:pt x="591" y="1203"/>
                    <a:pt x="596" y="1206"/>
                    <a:pt x="602" y="1206"/>
                  </a:cubicBezTo>
                  <a:cubicBezTo>
                    <a:pt x="605" y="1206"/>
                    <a:pt x="607" y="1205"/>
                    <a:pt x="611" y="1204"/>
                  </a:cubicBezTo>
                  <a:cubicBezTo>
                    <a:pt x="611" y="1204"/>
                    <a:pt x="612" y="1205"/>
                    <a:pt x="612" y="1205"/>
                  </a:cubicBezTo>
                  <a:cubicBezTo>
                    <a:pt x="614" y="1207"/>
                    <a:pt x="616" y="1209"/>
                    <a:pt x="621" y="1209"/>
                  </a:cubicBezTo>
                  <a:cubicBezTo>
                    <a:pt x="622" y="1209"/>
                    <a:pt x="624" y="1209"/>
                    <a:pt x="627" y="1208"/>
                  </a:cubicBezTo>
                  <a:cubicBezTo>
                    <a:pt x="632" y="1204"/>
                    <a:pt x="636" y="1200"/>
                    <a:pt x="641" y="1196"/>
                  </a:cubicBezTo>
                  <a:cubicBezTo>
                    <a:pt x="642" y="1195"/>
                    <a:pt x="642" y="1194"/>
                    <a:pt x="643" y="1194"/>
                  </a:cubicBezTo>
                  <a:cubicBezTo>
                    <a:pt x="647" y="1191"/>
                    <a:pt x="653" y="1187"/>
                    <a:pt x="653" y="1179"/>
                  </a:cubicBezTo>
                  <a:cubicBezTo>
                    <a:pt x="652" y="1176"/>
                    <a:pt x="651" y="1174"/>
                    <a:pt x="649" y="1170"/>
                  </a:cubicBezTo>
                  <a:cubicBezTo>
                    <a:pt x="646" y="1166"/>
                    <a:pt x="644" y="1161"/>
                    <a:pt x="643" y="1155"/>
                  </a:cubicBezTo>
                  <a:cubicBezTo>
                    <a:pt x="643" y="1145"/>
                    <a:pt x="647" y="1132"/>
                    <a:pt x="654" y="1126"/>
                  </a:cubicBezTo>
                  <a:cubicBezTo>
                    <a:pt x="657" y="1124"/>
                    <a:pt x="660" y="1122"/>
                    <a:pt x="661" y="1121"/>
                  </a:cubicBezTo>
                  <a:cubicBezTo>
                    <a:pt x="666" y="1118"/>
                    <a:pt x="666" y="1117"/>
                    <a:pt x="670" y="1104"/>
                  </a:cubicBezTo>
                  <a:cubicBezTo>
                    <a:pt x="676" y="1110"/>
                    <a:pt x="688" y="1113"/>
                    <a:pt x="692" y="1114"/>
                  </a:cubicBezTo>
                  <a:cubicBezTo>
                    <a:pt x="693" y="1115"/>
                    <a:pt x="694" y="1116"/>
                    <a:pt x="695" y="1117"/>
                  </a:cubicBezTo>
                  <a:cubicBezTo>
                    <a:pt x="700" y="1121"/>
                    <a:pt x="705" y="1124"/>
                    <a:pt x="709" y="1124"/>
                  </a:cubicBezTo>
                  <a:cubicBezTo>
                    <a:pt x="710" y="1124"/>
                    <a:pt x="712" y="1124"/>
                    <a:pt x="713" y="1123"/>
                  </a:cubicBezTo>
                  <a:cubicBezTo>
                    <a:pt x="716" y="1124"/>
                    <a:pt x="725" y="1127"/>
                    <a:pt x="733" y="1130"/>
                  </a:cubicBezTo>
                  <a:cubicBezTo>
                    <a:pt x="740" y="1133"/>
                    <a:pt x="748" y="1136"/>
                    <a:pt x="752" y="1138"/>
                  </a:cubicBezTo>
                  <a:cubicBezTo>
                    <a:pt x="760" y="1140"/>
                    <a:pt x="759" y="1142"/>
                    <a:pt x="759" y="1147"/>
                  </a:cubicBezTo>
                  <a:cubicBezTo>
                    <a:pt x="759" y="1149"/>
                    <a:pt x="759" y="1151"/>
                    <a:pt x="759" y="1153"/>
                  </a:cubicBezTo>
                  <a:cubicBezTo>
                    <a:pt x="759" y="1157"/>
                    <a:pt x="766" y="1166"/>
                    <a:pt x="774" y="1178"/>
                  </a:cubicBezTo>
                  <a:cubicBezTo>
                    <a:pt x="776" y="1181"/>
                    <a:pt x="779" y="1182"/>
                    <a:pt x="783" y="1183"/>
                  </a:cubicBezTo>
                  <a:cubicBezTo>
                    <a:pt x="787" y="1185"/>
                    <a:pt x="791" y="1186"/>
                    <a:pt x="793" y="1189"/>
                  </a:cubicBezTo>
                  <a:cubicBezTo>
                    <a:pt x="793" y="1190"/>
                    <a:pt x="794" y="1190"/>
                    <a:pt x="794" y="1190"/>
                  </a:cubicBezTo>
                  <a:cubicBezTo>
                    <a:pt x="795" y="1190"/>
                    <a:pt x="796" y="1190"/>
                    <a:pt x="797" y="1190"/>
                  </a:cubicBezTo>
                  <a:cubicBezTo>
                    <a:pt x="799" y="1190"/>
                    <a:pt x="800" y="1190"/>
                    <a:pt x="801" y="1190"/>
                  </a:cubicBezTo>
                  <a:cubicBezTo>
                    <a:pt x="806" y="1190"/>
                    <a:pt x="811" y="1189"/>
                    <a:pt x="814" y="1186"/>
                  </a:cubicBezTo>
                  <a:cubicBezTo>
                    <a:pt x="823" y="1183"/>
                    <a:pt x="835" y="1178"/>
                    <a:pt x="844" y="1174"/>
                  </a:cubicBezTo>
                  <a:cubicBezTo>
                    <a:pt x="844" y="1174"/>
                    <a:pt x="844" y="1174"/>
                    <a:pt x="844" y="1174"/>
                  </a:cubicBezTo>
                  <a:cubicBezTo>
                    <a:pt x="845" y="1174"/>
                    <a:pt x="847" y="1174"/>
                    <a:pt x="848" y="1174"/>
                  </a:cubicBezTo>
                  <a:cubicBezTo>
                    <a:pt x="852" y="1175"/>
                    <a:pt x="856" y="1175"/>
                    <a:pt x="860" y="1175"/>
                  </a:cubicBezTo>
                  <a:cubicBezTo>
                    <a:pt x="864" y="1175"/>
                    <a:pt x="867" y="1175"/>
                    <a:pt x="870" y="1174"/>
                  </a:cubicBezTo>
                  <a:cubicBezTo>
                    <a:pt x="870" y="1174"/>
                    <a:pt x="870" y="1174"/>
                    <a:pt x="870" y="1174"/>
                  </a:cubicBezTo>
                  <a:cubicBezTo>
                    <a:pt x="882" y="1174"/>
                    <a:pt x="886" y="1180"/>
                    <a:pt x="889" y="1185"/>
                  </a:cubicBezTo>
                  <a:cubicBezTo>
                    <a:pt x="891" y="1188"/>
                    <a:pt x="893" y="1191"/>
                    <a:pt x="896" y="1192"/>
                  </a:cubicBezTo>
                  <a:cubicBezTo>
                    <a:pt x="896" y="1192"/>
                    <a:pt x="896" y="1192"/>
                    <a:pt x="896" y="1192"/>
                  </a:cubicBezTo>
                  <a:cubicBezTo>
                    <a:pt x="896" y="1192"/>
                    <a:pt x="897" y="1192"/>
                    <a:pt x="897" y="1192"/>
                  </a:cubicBezTo>
                  <a:cubicBezTo>
                    <a:pt x="898" y="1192"/>
                    <a:pt x="900" y="1192"/>
                    <a:pt x="902" y="1191"/>
                  </a:cubicBezTo>
                  <a:cubicBezTo>
                    <a:pt x="904" y="1191"/>
                    <a:pt x="907" y="1190"/>
                    <a:pt x="910" y="1190"/>
                  </a:cubicBezTo>
                  <a:cubicBezTo>
                    <a:pt x="911" y="1190"/>
                    <a:pt x="912" y="1190"/>
                    <a:pt x="913" y="1190"/>
                  </a:cubicBezTo>
                  <a:cubicBezTo>
                    <a:pt x="913" y="1188"/>
                    <a:pt x="913" y="1185"/>
                    <a:pt x="912" y="1183"/>
                  </a:cubicBezTo>
                  <a:close/>
                  <a:moveTo>
                    <a:pt x="908" y="1067"/>
                  </a:moveTo>
                  <a:cubicBezTo>
                    <a:pt x="892" y="1072"/>
                    <a:pt x="884" y="1077"/>
                    <a:pt x="878" y="1087"/>
                  </a:cubicBezTo>
                  <a:cubicBezTo>
                    <a:pt x="876" y="1087"/>
                    <a:pt x="874" y="1087"/>
                    <a:pt x="872" y="1088"/>
                  </a:cubicBezTo>
                  <a:cubicBezTo>
                    <a:pt x="870" y="1088"/>
                    <a:pt x="868" y="1088"/>
                    <a:pt x="866" y="1089"/>
                  </a:cubicBezTo>
                  <a:cubicBezTo>
                    <a:pt x="862" y="1092"/>
                    <a:pt x="861" y="1097"/>
                    <a:pt x="861" y="1102"/>
                  </a:cubicBezTo>
                  <a:cubicBezTo>
                    <a:pt x="861" y="1107"/>
                    <a:pt x="860" y="1113"/>
                    <a:pt x="857" y="1117"/>
                  </a:cubicBezTo>
                  <a:cubicBezTo>
                    <a:pt x="854" y="1118"/>
                    <a:pt x="854" y="1118"/>
                    <a:pt x="854" y="1118"/>
                  </a:cubicBezTo>
                  <a:cubicBezTo>
                    <a:pt x="844" y="1122"/>
                    <a:pt x="835" y="1126"/>
                    <a:pt x="826" y="1129"/>
                  </a:cubicBezTo>
                  <a:cubicBezTo>
                    <a:pt x="824" y="1129"/>
                    <a:pt x="824" y="1129"/>
                    <a:pt x="824" y="1129"/>
                  </a:cubicBezTo>
                  <a:cubicBezTo>
                    <a:pt x="821" y="1129"/>
                    <a:pt x="821" y="1129"/>
                    <a:pt x="821" y="1129"/>
                  </a:cubicBezTo>
                  <a:cubicBezTo>
                    <a:pt x="813" y="1128"/>
                    <a:pt x="802" y="1128"/>
                    <a:pt x="802" y="1123"/>
                  </a:cubicBezTo>
                  <a:cubicBezTo>
                    <a:pt x="801" y="1122"/>
                    <a:pt x="801" y="1122"/>
                    <a:pt x="802" y="1121"/>
                  </a:cubicBezTo>
                  <a:cubicBezTo>
                    <a:pt x="803" y="1119"/>
                    <a:pt x="808" y="1119"/>
                    <a:pt x="813" y="1118"/>
                  </a:cubicBezTo>
                  <a:cubicBezTo>
                    <a:pt x="818" y="1118"/>
                    <a:pt x="822" y="1117"/>
                    <a:pt x="824" y="1115"/>
                  </a:cubicBezTo>
                  <a:cubicBezTo>
                    <a:pt x="825" y="1114"/>
                    <a:pt x="825" y="1113"/>
                    <a:pt x="825" y="1112"/>
                  </a:cubicBezTo>
                  <a:cubicBezTo>
                    <a:pt x="825" y="1112"/>
                    <a:pt x="825" y="1112"/>
                    <a:pt x="825" y="1111"/>
                  </a:cubicBezTo>
                  <a:cubicBezTo>
                    <a:pt x="821" y="1108"/>
                    <a:pt x="819" y="1105"/>
                    <a:pt x="819" y="1103"/>
                  </a:cubicBezTo>
                  <a:cubicBezTo>
                    <a:pt x="820" y="1103"/>
                    <a:pt x="822" y="1104"/>
                    <a:pt x="824" y="1106"/>
                  </a:cubicBezTo>
                  <a:cubicBezTo>
                    <a:pt x="827" y="1107"/>
                    <a:pt x="830" y="1109"/>
                    <a:pt x="833" y="1109"/>
                  </a:cubicBezTo>
                  <a:cubicBezTo>
                    <a:pt x="835" y="1109"/>
                    <a:pt x="836" y="1109"/>
                    <a:pt x="837" y="1108"/>
                  </a:cubicBezTo>
                  <a:cubicBezTo>
                    <a:pt x="840" y="1107"/>
                    <a:pt x="843" y="1103"/>
                    <a:pt x="846" y="1098"/>
                  </a:cubicBezTo>
                  <a:cubicBezTo>
                    <a:pt x="848" y="1095"/>
                    <a:pt x="850" y="1092"/>
                    <a:pt x="852" y="1089"/>
                  </a:cubicBezTo>
                  <a:cubicBezTo>
                    <a:pt x="854" y="1087"/>
                    <a:pt x="857" y="1085"/>
                    <a:pt x="860" y="1083"/>
                  </a:cubicBezTo>
                  <a:cubicBezTo>
                    <a:pt x="864" y="1080"/>
                    <a:pt x="868" y="1078"/>
                    <a:pt x="872" y="1074"/>
                  </a:cubicBezTo>
                  <a:cubicBezTo>
                    <a:pt x="875" y="1070"/>
                    <a:pt x="876" y="1065"/>
                    <a:pt x="877" y="1061"/>
                  </a:cubicBezTo>
                  <a:cubicBezTo>
                    <a:pt x="878" y="1057"/>
                    <a:pt x="878" y="1053"/>
                    <a:pt x="880" y="1050"/>
                  </a:cubicBezTo>
                  <a:cubicBezTo>
                    <a:pt x="888" y="1041"/>
                    <a:pt x="896" y="1031"/>
                    <a:pt x="904" y="1022"/>
                  </a:cubicBezTo>
                  <a:cubicBezTo>
                    <a:pt x="905" y="1018"/>
                    <a:pt x="907" y="1013"/>
                    <a:pt x="910" y="1009"/>
                  </a:cubicBezTo>
                  <a:cubicBezTo>
                    <a:pt x="913" y="1002"/>
                    <a:pt x="917" y="995"/>
                    <a:pt x="919" y="986"/>
                  </a:cubicBezTo>
                  <a:cubicBezTo>
                    <a:pt x="919" y="982"/>
                    <a:pt x="920" y="980"/>
                    <a:pt x="920" y="977"/>
                  </a:cubicBezTo>
                  <a:cubicBezTo>
                    <a:pt x="921" y="974"/>
                    <a:pt x="922" y="971"/>
                    <a:pt x="924" y="966"/>
                  </a:cubicBezTo>
                  <a:cubicBezTo>
                    <a:pt x="926" y="959"/>
                    <a:pt x="927" y="953"/>
                    <a:pt x="926" y="945"/>
                  </a:cubicBezTo>
                  <a:cubicBezTo>
                    <a:pt x="927" y="944"/>
                    <a:pt x="928" y="942"/>
                    <a:pt x="929" y="940"/>
                  </a:cubicBezTo>
                  <a:cubicBezTo>
                    <a:pt x="930" y="938"/>
                    <a:pt x="931" y="936"/>
                    <a:pt x="933" y="934"/>
                  </a:cubicBezTo>
                  <a:cubicBezTo>
                    <a:pt x="933" y="934"/>
                    <a:pt x="934" y="933"/>
                    <a:pt x="935" y="933"/>
                  </a:cubicBezTo>
                  <a:cubicBezTo>
                    <a:pt x="937" y="933"/>
                    <a:pt x="941" y="934"/>
                    <a:pt x="942" y="935"/>
                  </a:cubicBezTo>
                  <a:cubicBezTo>
                    <a:pt x="942" y="937"/>
                    <a:pt x="941" y="938"/>
                    <a:pt x="940" y="939"/>
                  </a:cubicBezTo>
                  <a:cubicBezTo>
                    <a:pt x="939" y="941"/>
                    <a:pt x="937" y="942"/>
                    <a:pt x="937" y="944"/>
                  </a:cubicBezTo>
                  <a:cubicBezTo>
                    <a:pt x="938" y="945"/>
                    <a:pt x="938" y="946"/>
                    <a:pt x="939" y="948"/>
                  </a:cubicBezTo>
                  <a:cubicBezTo>
                    <a:pt x="941" y="950"/>
                    <a:pt x="942" y="952"/>
                    <a:pt x="941" y="958"/>
                  </a:cubicBezTo>
                  <a:cubicBezTo>
                    <a:pt x="940" y="970"/>
                    <a:pt x="939" y="982"/>
                    <a:pt x="937" y="991"/>
                  </a:cubicBezTo>
                  <a:cubicBezTo>
                    <a:pt x="937" y="995"/>
                    <a:pt x="938" y="998"/>
                    <a:pt x="939" y="1001"/>
                  </a:cubicBezTo>
                  <a:cubicBezTo>
                    <a:pt x="940" y="1002"/>
                    <a:pt x="940" y="1003"/>
                    <a:pt x="940" y="1003"/>
                  </a:cubicBezTo>
                  <a:cubicBezTo>
                    <a:pt x="938" y="1007"/>
                    <a:pt x="937" y="1012"/>
                    <a:pt x="936" y="1016"/>
                  </a:cubicBezTo>
                  <a:cubicBezTo>
                    <a:pt x="935" y="1021"/>
                    <a:pt x="933" y="1026"/>
                    <a:pt x="931" y="1028"/>
                  </a:cubicBezTo>
                  <a:cubicBezTo>
                    <a:pt x="930" y="1028"/>
                    <a:pt x="930" y="1027"/>
                    <a:pt x="930" y="1024"/>
                  </a:cubicBezTo>
                  <a:cubicBezTo>
                    <a:pt x="930" y="1023"/>
                    <a:pt x="930" y="1021"/>
                    <a:pt x="930" y="1020"/>
                  </a:cubicBezTo>
                  <a:cubicBezTo>
                    <a:pt x="929" y="1019"/>
                    <a:pt x="929" y="1019"/>
                    <a:pt x="929" y="1019"/>
                  </a:cubicBezTo>
                  <a:cubicBezTo>
                    <a:pt x="929" y="1019"/>
                    <a:pt x="929" y="1019"/>
                    <a:pt x="928" y="1019"/>
                  </a:cubicBezTo>
                  <a:cubicBezTo>
                    <a:pt x="922" y="1020"/>
                    <a:pt x="918" y="1024"/>
                    <a:pt x="917" y="1028"/>
                  </a:cubicBezTo>
                  <a:cubicBezTo>
                    <a:pt x="917" y="1031"/>
                    <a:pt x="919" y="1033"/>
                    <a:pt x="922" y="1035"/>
                  </a:cubicBezTo>
                  <a:cubicBezTo>
                    <a:pt x="924" y="1037"/>
                    <a:pt x="926" y="1039"/>
                    <a:pt x="926" y="1040"/>
                  </a:cubicBezTo>
                  <a:cubicBezTo>
                    <a:pt x="926" y="1042"/>
                    <a:pt x="922" y="1044"/>
                    <a:pt x="919" y="1045"/>
                  </a:cubicBezTo>
                  <a:cubicBezTo>
                    <a:pt x="916" y="1047"/>
                    <a:pt x="913" y="1049"/>
                    <a:pt x="912" y="1051"/>
                  </a:cubicBezTo>
                  <a:cubicBezTo>
                    <a:pt x="911" y="1053"/>
                    <a:pt x="911" y="1056"/>
                    <a:pt x="910" y="1059"/>
                  </a:cubicBezTo>
                  <a:cubicBezTo>
                    <a:pt x="909" y="1062"/>
                    <a:pt x="909" y="1065"/>
                    <a:pt x="908" y="106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3175" y="12207561"/>
              <a:ext cx="322263" cy="509588"/>
            </a:xfrm>
            <a:custGeom>
              <a:avLst/>
              <a:gdLst>
                <a:gd name="T0" fmla="*/ 47 w 83"/>
                <a:gd name="T1" fmla="*/ 129 h 132"/>
                <a:gd name="T2" fmla="*/ 51 w 83"/>
                <a:gd name="T3" fmla="*/ 131 h 132"/>
                <a:gd name="T4" fmla="*/ 51 w 83"/>
                <a:gd name="T5" fmla="*/ 115 h 132"/>
                <a:gd name="T6" fmla="*/ 50 w 83"/>
                <a:gd name="T7" fmla="*/ 107 h 132"/>
                <a:gd name="T8" fmla="*/ 50 w 83"/>
                <a:gd name="T9" fmla="*/ 105 h 132"/>
                <a:gd name="T10" fmla="*/ 45 w 83"/>
                <a:gd name="T11" fmla="*/ 102 h 132"/>
                <a:gd name="T12" fmla="*/ 44 w 83"/>
                <a:gd name="T13" fmla="*/ 87 h 132"/>
                <a:gd name="T14" fmla="*/ 50 w 83"/>
                <a:gd name="T15" fmla="*/ 82 h 132"/>
                <a:gd name="T16" fmla="*/ 59 w 83"/>
                <a:gd name="T17" fmla="*/ 76 h 132"/>
                <a:gd name="T18" fmla="*/ 62 w 83"/>
                <a:gd name="T19" fmla="*/ 70 h 132"/>
                <a:gd name="T20" fmla="*/ 67 w 83"/>
                <a:gd name="T21" fmla="*/ 69 h 132"/>
                <a:gd name="T22" fmla="*/ 64 w 83"/>
                <a:gd name="T23" fmla="*/ 64 h 132"/>
                <a:gd name="T24" fmla="*/ 68 w 83"/>
                <a:gd name="T25" fmla="*/ 65 h 132"/>
                <a:gd name="T26" fmla="*/ 70 w 83"/>
                <a:gd name="T27" fmla="*/ 65 h 132"/>
                <a:gd name="T28" fmla="*/ 69 w 83"/>
                <a:gd name="T29" fmla="*/ 62 h 132"/>
                <a:gd name="T30" fmla="*/ 69 w 83"/>
                <a:gd name="T31" fmla="*/ 60 h 132"/>
                <a:gd name="T32" fmla="*/ 68 w 83"/>
                <a:gd name="T33" fmla="*/ 59 h 132"/>
                <a:gd name="T34" fmla="*/ 75 w 83"/>
                <a:gd name="T35" fmla="*/ 58 h 132"/>
                <a:gd name="T36" fmla="*/ 75 w 83"/>
                <a:gd name="T37" fmla="*/ 55 h 132"/>
                <a:gd name="T38" fmla="*/ 75 w 83"/>
                <a:gd name="T39" fmla="*/ 51 h 132"/>
                <a:gd name="T40" fmla="*/ 71 w 83"/>
                <a:gd name="T41" fmla="*/ 52 h 132"/>
                <a:gd name="T42" fmla="*/ 78 w 83"/>
                <a:gd name="T43" fmla="*/ 46 h 132"/>
                <a:gd name="T44" fmla="*/ 74 w 83"/>
                <a:gd name="T45" fmla="*/ 47 h 132"/>
                <a:gd name="T46" fmla="*/ 75 w 83"/>
                <a:gd name="T47" fmla="*/ 43 h 132"/>
                <a:gd name="T48" fmla="*/ 80 w 83"/>
                <a:gd name="T49" fmla="*/ 42 h 132"/>
                <a:gd name="T50" fmla="*/ 80 w 83"/>
                <a:gd name="T51" fmla="*/ 35 h 132"/>
                <a:gd name="T52" fmla="*/ 74 w 83"/>
                <a:gd name="T53" fmla="*/ 36 h 132"/>
                <a:gd name="T54" fmla="*/ 71 w 83"/>
                <a:gd name="T55" fmla="*/ 36 h 132"/>
                <a:gd name="T56" fmla="*/ 69 w 83"/>
                <a:gd name="T57" fmla="*/ 38 h 132"/>
                <a:gd name="T58" fmla="*/ 67 w 83"/>
                <a:gd name="T59" fmla="*/ 36 h 132"/>
                <a:gd name="T60" fmla="*/ 66 w 83"/>
                <a:gd name="T61" fmla="*/ 31 h 132"/>
                <a:gd name="T62" fmla="*/ 61 w 83"/>
                <a:gd name="T63" fmla="*/ 23 h 132"/>
                <a:gd name="T64" fmla="*/ 61 w 83"/>
                <a:gd name="T65" fmla="*/ 22 h 132"/>
                <a:gd name="T66" fmla="*/ 53 w 83"/>
                <a:gd name="T67" fmla="*/ 11 h 132"/>
                <a:gd name="T68" fmla="*/ 50 w 83"/>
                <a:gd name="T69" fmla="*/ 5 h 132"/>
                <a:gd name="T70" fmla="*/ 42 w 83"/>
                <a:gd name="T71" fmla="*/ 1 h 132"/>
                <a:gd name="T72" fmla="*/ 42 w 83"/>
                <a:gd name="T73" fmla="*/ 6 h 132"/>
                <a:gd name="T74" fmla="*/ 42 w 83"/>
                <a:gd name="T75" fmla="*/ 15 h 132"/>
                <a:gd name="T76" fmla="*/ 34 w 83"/>
                <a:gd name="T77" fmla="*/ 25 h 132"/>
                <a:gd name="T78" fmla="*/ 34 w 83"/>
                <a:gd name="T79" fmla="*/ 32 h 132"/>
                <a:gd name="T80" fmla="*/ 27 w 83"/>
                <a:gd name="T81" fmla="*/ 36 h 132"/>
                <a:gd name="T82" fmla="*/ 19 w 83"/>
                <a:gd name="T83" fmla="*/ 34 h 132"/>
                <a:gd name="T84" fmla="*/ 11 w 83"/>
                <a:gd name="T85" fmla="*/ 34 h 132"/>
                <a:gd name="T86" fmla="*/ 9 w 83"/>
                <a:gd name="T87" fmla="*/ 31 h 132"/>
                <a:gd name="T88" fmla="*/ 5 w 83"/>
                <a:gd name="T89" fmla="*/ 32 h 132"/>
                <a:gd name="T90" fmla="*/ 2 w 83"/>
                <a:gd name="T91" fmla="*/ 37 h 132"/>
                <a:gd name="T92" fmla="*/ 0 w 83"/>
                <a:gd name="T93" fmla="*/ 45 h 132"/>
                <a:gd name="T94" fmla="*/ 5 w 83"/>
                <a:gd name="T95" fmla="*/ 55 h 132"/>
                <a:gd name="T96" fmla="*/ 8 w 83"/>
                <a:gd name="T97" fmla="*/ 60 h 132"/>
                <a:gd name="T98" fmla="*/ 17 w 83"/>
                <a:gd name="T99" fmla="*/ 66 h 132"/>
                <a:gd name="T100" fmla="*/ 20 w 83"/>
                <a:gd name="T101" fmla="*/ 76 h 132"/>
                <a:gd name="T102" fmla="*/ 22 w 83"/>
                <a:gd name="T103" fmla="*/ 80 h 132"/>
                <a:gd name="T104" fmla="*/ 23 w 83"/>
                <a:gd name="T105" fmla="*/ 85 h 132"/>
                <a:gd name="T106" fmla="*/ 28 w 83"/>
                <a:gd name="T107" fmla="*/ 91 h 132"/>
                <a:gd name="T108" fmla="*/ 30 w 83"/>
                <a:gd name="T109" fmla="*/ 93 h 132"/>
                <a:gd name="T110" fmla="*/ 33 w 83"/>
                <a:gd name="T111" fmla="*/ 94 h 132"/>
                <a:gd name="T112" fmla="*/ 33 w 83"/>
                <a:gd name="T113" fmla="*/ 106 h 132"/>
                <a:gd name="T114" fmla="*/ 31 w 83"/>
                <a:gd name="T115" fmla="*/ 113 h 132"/>
                <a:gd name="T116" fmla="*/ 32 w 83"/>
                <a:gd name="T117" fmla="*/ 120 h 132"/>
                <a:gd name="T118" fmla="*/ 35 w 83"/>
                <a:gd name="T119" fmla="*/ 127 h 132"/>
                <a:gd name="T120" fmla="*/ 44 w 83"/>
                <a:gd name="T121" fmla="*/ 12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" h="132"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6" y="127"/>
                    <a:pt x="46" y="127"/>
                    <a:pt x="46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2" y="127"/>
                    <a:pt x="52" y="127"/>
                    <a:pt x="51" y="126"/>
                  </a:cubicBezTo>
                  <a:cubicBezTo>
                    <a:pt x="51" y="125"/>
                    <a:pt x="51" y="125"/>
                    <a:pt x="52" y="124"/>
                  </a:cubicBezTo>
                  <a:cubicBezTo>
                    <a:pt x="52" y="123"/>
                    <a:pt x="52" y="123"/>
                    <a:pt x="51" y="122"/>
                  </a:cubicBezTo>
                  <a:cubicBezTo>
                    <a:pt x="51" y="121"/>
                    <a:pt x="52" y="122"/>
                    <a:pt x="52" y="122"/>
                  </a:cubicBezTo>
                  <a:cubicBezTo>
                    <a:pt x="53" y="122"/>
                    <a:pt x="53" y="121"/>
                    <a:pt x="52" y="120"/>
                  </a:cubicBezTo>
                  <a:cubicBezTo>
                    <a:pt x="52" y="120"/>
                    <a:pt x="52" y="118"/>
                    <a:pt x="52" y="117"/>
                  </a:cubicBezTo>
                  <a:cubicBezTo>
                    <a:pt x="52" y="115"/>
                    <a:pt x="51" y="115"/>
                    <a:pt x="51" y="115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1" y="106"/>
                    <a:pt x="51" y="106"/>
                    <a:pt x="51" y="106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5"/>
                    <a:pt x="48" y="105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5" y="103"/>
                    <a:pt x="45" y="103"/>
                    <a:pt x="45" y="103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2" y="95"/>
                    <a:pt x="42" y="95"/>
                    <a:pt x="42" y="95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5"/>
                    <a:pt x="75" y="55"/>
                    <a:pt x="75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8"/>
                    <a:pt x="71" y="38"/>
                    <a:pt x="71" y="38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7" y="65"/>
                    <a:pt x="17" y="65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30" y="107"/>
                    <a:pt x="30" y="107"/>
                    <a:pt x="30" y="107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8" y="125"/>
                    <a:pt x="38" y="125"/>
                    <a:pt x="38" y="125"/>
                  </a:cubicBezTo>
                  <a:cubicBezTo>
                    <a:pt x="39" y="125"/>
                    <a:pt x="39" y="125"/>
                    <a:pt x="39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41" y="125"/>
                    <a:pt x="41" y="125"/>
                    <a:pt x="41" y="126"/>
                  </a:cubicBezTo>
                  <a:cubicBezTo>
                    <a:pt x="41" y="126"/>
                    <a:pt x="42" y="126"/>
                    <a:pt x="42" y="126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26"/>
                    <a:pt x="44" y="126"/>
                    <a:pt x="44" y="12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64"/>
            <p:cNvSpPr>
              <a:spLocks/>
            </p:cNvSpPr>
            <p:nvPr userDrawn="1"/>
          </p:nvSpPr>
          <p:spPr bwMode="auto">
            <a:xfrm>
              <a:off x="1492250" y="11556686"/>
              <a:ext cx="336550" cy="441325"/>
            </a:xfrm>
            <a:custGeom>
              <a:avLst/>
              <a:gdLst>
                <a:gd name="T0" fmla="*/ 6 w 87"/>
                <a:gd name="T1" fmla="*/ 24 h 114"/>
                <a:gd name="T2" fmla="*/ 6 w 87"/>
                <a:gd name="T3" fmla="*/ 25 h 114"/>
                <a:gd name="T4" fmla="*/ 6 w 87"/>
                <a:gd name="T5" fmla="*/ 30 h 114"/>
                <a:gd name="T6" fmla="*/ 6 w 87"/>
                <a:gd name="T7" fmla="*/ 35 h 114"/>
                <a:gd name="T8" fmla="*/ 11 w 87"/>
                <a:gd name="T9" fmla="*/ 37 h 114"/>
                <a:gd name="T10" fmla="*/ 19 w 87"/>
                <a:gd name="T11" fmla="*/ 42 h 114"/>
                <a:gd name="T12" fmla="*/ 23 w 87"/>
                <a:gd name="T13" fmla="*/ 54 h 114"/>
                <a:gd name="T14" fmla="*/ 22 w 87"/>
                <a:gd name="T15" fmla="*/ 55 h 114"/>
                <a:gd name="T16" fmla="*/ 9 w 87"/>
                <a:gd name="T17" fmla="*/ 77 h 114"/>
                <a:gd name="T18" fmla="*/ 22 w 87"/>
                <a:gd name="T19" fmla="*/ 95 h 114"/>
                <a:gd name="T20" fmla="*/ 22 w 87"/>
                <a:gd name="T21" fmla="*/ 96 h 114"/>
                <a:gd name="T22" fmla="*/ 17 w 87"/>
                <a:gd name="T23" fmla="*/ 108 h 114"/>
                <a:gd name="T24" fmla="*/ 16 w 87"/>
                <a:gd name="T25" fmla="*/ 111 h 114"/>
                <a:gd name="T26" fmla="*/ 21 w 87"/>
                <a:gd name="T27" fmla="*/ 114 h 114"/>
                <a:gd name="T28" fmla="*/ 22 w 87"/>
                <a:gd name="T29" fmla="*/ 110 h 114"/>
                <a:gd name="T30" fmla="*/ 28 w 87"/>
                <a:gd name="T31" fmla="*/ 103 h 114"/>
                <a:gd name="T32" fmla="*/ 28 w 87"/>
                <a:gd name="T33" fmla="*/ 103 h 114"/>
                <a:gd name="T34" fmla="*/ 38 w 87"/>
                <a:gd name="T35" fmla="*/ 108 h 114"/>
                <a:gd name="T36" fmla="*/ 55 w 87"/>
                <a:gd name="T37" fmla="*/ 114 h 114"/>
                <a:gd name="T38" fmla="*/ 59 w 87"/>
                <a:gd name="T39" fmla="*/ 112 h 114"/>
                <a:gd name="T40" fmla="*/ 66 w 87"/>
                <a:gd name="T41" fmla="*/ 109 h 114"/>
                <a:gd name="T42" fmla="*/ 74 w 87"/>
                <a:gd name="T43" fmla="*/ 113 h 114"/>
                <a:gd name="T44" fmla="*/ 75 w 87"/>
                <a:gd name="T45" fmla="*/ 106 h 114"/>
                <a:gd name="T46" fmla="*/ 75 w 87"/>
                <a:gd name="T47" fmla="*/ 97 h 114"/>
                <a:gd name="T48" fmla="*/ 75 w 87"/>
                <a:gd name="T49" fmla="*/ 97 h 114"/>
                <a:gd name="T50" fmla="*/ 69 w 87"/>
                <a:gd name="T51" fmla="*/ 99 h 114"/>
                <a:gd name="T52" fmla="*/ 64 w 87"/>
                <a:gd name="T53" fmla="*/ 97 h 114"/>
                <a:gd name="T54" fmla="*/ 64 w 87"/>
                <a:gd name="T55" fmla="*/ 96 h 114"/>
                <a:gd name="T56" fmla="*/ 61 w 87"/>
                <a:gd name="T57" fmla="*/ 77 h 114"/>
                <a:gd name="T58" fmla="*/ 65 w 87"/>
                <a:gd name="T59" fmla="*/ 72 h 114"/>
                <a:gd name="T60" fmla="*/ 67 w 87"/>
                <a:gd name="T61" fmla="*/ 69 h 114"/>
                <a:gd name="T62" fmla="*/ 67 w 87"/>
                <a:gd name="T63" fmla="*/ 65 h 114"/>
                <a:gd name="T64" fmla="*/ 70 w 87"/>
                <a:gd name="T65" fmla="*/ 56 h 114"/>
                <a:gd name="T66" fmla="*/ 80 w 87"/>
                <a:gd name="T67" fmla="*/ 50 h 114"/>
                <a:gd name="T68" fmla="*/ 85 w 87"/>
                <a:gd name="T69" fmla="*/ 47 h 114"/>
                <a:gd name="T70" fmla="*/ 86 w 87"/>
                <a:gd name="T71" fmla="*/ 44 h 114"/>
                <a:gd name="T72" fmla="*/ 86 w 87"/>
                <a:gd name="T73" fmla="*/ 39 h 114"/>
                <a:gd name="T74" fmla="*/ 87 w 87"/>
                <a:gd name="T75" fmla="*/ 33 h 114"/>
                <a:gd name="T76" fmla="*/ 86 w 87"/>
                <a:gd name="T77" fmla="*/ 33 h 114"/>
                <a:gd name="T78" fmla="*/ 84 w 87"/>
                <a:gd name="T79" fmla="*/ 34 h 114"/>
                <a:gd name="T80" fmla="*/ 80 w 87"/>
                <a:gd name="T81" fmla="*/ 35 h 114"/>
                <a:gd name="T82" fmla="*/ 76 w 87"/>
                <a:gd name="T83" fmla="*/ 34 h 114"/>
                <a:gd name="T84" fmla="*/ 74 w 87"/>
                <a:gd name="T85" fmla="*/ 32 h 114"/>
                <a:gd name="T86" fmla="*/ 70 w 87"/>
                <a:gd name="T87" fmla="*/ 29 h 114"/>
                <a:gd name="T88" fmla="*/ 56 w 87"/>
                <a:gd name="T89" fmla="*/ 23 h 114"/>
                <a:gd name="T90" fmla="*/ 55 w 87"/>
                <a:gd name="T91" fmla="*/ 22 h 114"/>
                <a:gd name="T92" fmla="*/ 54 w 87"/>
                <a:gd name="T93" fmla="*/ 22 h 114"/>
                <a:gd name="T94" fmla="*/ 52 w 87"/>
                <a:gd name="T95" fmla="*/ 22 h 114"/>
                <a:gd name="T96" fmla="*/ 40 w 87"/>
                <a:gd name="T97" fmla="*/ 18 h 114"/>
                <a:gd name="T98" fmla="*/ 39 w 87"/>
                <a:gd name="T99" fmla="*/ 5 h 114"/>
                <a:gd name="T100" fmla="*/ 41 w 87"/>
                <a:gd name="T101" fmla="*/ 1 h 114"/>
                <a:gd name="T102" fmla="*/ 40 w 87"/>
                <a:gd name="T103" fmla="*/ 0 h 114"/>
                <a:gd name="T104" fmla="*/ 39 w 87"/>
                <a:gd name="T105" fmla="*/ 1 h 114"/>
                <a:gd name="T106" fmla="*/ 27 w 87"/>
                <a:gd name="T107" fmla="*/ 6 h 114"/>
                <a:gd name="T108" fmla="*/ 27 w 87"/>
                <a:gd name="T109" fmla="*/ 6 h 114"/>
                <a:gd name="T110" fmla="*/ 20 w 87"/>
                <a:gd name="T111" fmla="*/ 3 h 114"/>
                <a:gd name="T112" fmla="*/ 8 w 87"/>
                <a:gd name="T113" fmla="*/ 15 h 114"/>
                <a:gd name="T114" fmla="*/ 0 w 87"/>
                <a:gd name="T115" fmla="*/ 20 h 114"/>
                <a:gd name="T116" fmla="*/ 6 w 87"/>
                <a:gd name="T117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7" h="114">
                  <a:moveTo>
                    <a:pt x="6" y="24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6" y="27"/>
                    <a:pt x="6" y="29"/>
                    <a:pt x="6" y="30"/>
                  </a:cubicBezTo>
                  <a:cubicBezTo>
                    <a:pt x="6" y="32"/>
                    <a:pt x="6" y="34"/>
                    <a:pt x="6" y="35"/>
                  </a:cubicBezTo>
                  <a:cubicBezTo>
                    <a:pt x="7" y="36"/>
                    <a:pt x="9" y="37"/>
                    <a:pt x="11" y="37"/>
                  </a:cubicBezTo>
                  <a:cubicBezTo>
                    <a:pt x="14" y="38"/>
                    <a:pt x="17" y="39"/>
                    <a:pt x="19" y="42"/>
                  </a:cubicBezTo>
                  <a:cubicBezTo>
                    <a:pt x="22" y="45"/>
                    <a:pt x="24" y="50"/>
                    <a:pt x="23" y="54"/>
                  </a:cubicBezTo>
                  <a:cubicBezTo>
                    <a:pt x="23" y="54"/>
                    <a:pt x="23" y="55"/>
                    <a:pt x="22" y="55"/>
                  </a:cubicBezTo>
                  <a:cubicBezTo>
                    <a:pt x="18" y="62"/>
                    <a:pt x="12" y="70"/>
                    <a:pt x="9" y="77"/>
                  </a:cubicBezTo>
                  <a:cubicBezTo>
                    <a:pt x="15" y="82"/>
                    <a:pt x="19" y="89"/>
                    <a:pt x="22" y="95"/>
                  </a:cubicBezTo>
                  <a:cubicBezTo>
                    <a:pt x="22" y="95"/>
                    <a:pt x="22" y="96"/>
                    <a:pt x="22" y="96"/>
                  </a:cubicBezTo>
                  <a:cubicBezTo>
                    <a:pt x="23" y="101"/>
                    <a:pt x="20" y="104"/>
                    <a:pt x="17" y="108"/>
                  </a:cubicBezTo>
                  <a:cubicBezTo>
                    <a:pt x="17" y="109"/>
                    <a:pt x="16" y="110"/>
                    <a:pt x="16" y="111"/>
                  </a:cubicBezTo>
                  <a:cubicBezTo>
                    <a:pt x="17" y="112"/>
                    <a:pt x="19" y="113"/>
                    <a:pt x="21" y="114"/>
                  </a:cubicBezTo>
                  <a:cubicBezTo>
                    <a:pt x="21" y="113"/>
                    <a:pt x="22" y="111"/>
                    <a:pt x="22" y="110"/>
                  </a:cubicBezTo>
                  <a:cubicBezTo>
                    <a:pt x="23" y="107"/>
                    <a:pt x="24" y="104"/>
                    <a:pt x="28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3" y="104"/>
                    <a:pt x="36" y="106"/>
                    <a:pt x="38" y="108"/>
                  </a:cubicBezTo>
                  <a:cubicBezTo>
                    <a:pt x="41" y="110"/>
                    <a:pt x="45" y="113"/>
                    <a:pt x="55" y="114"/>
                  </a:cubicBezTo>
                  <a:cubicBezTo>
                    <a:pt x="57" y="114"/>
                    <a:pt x="58" y="113"/>
                    <a:pt x="59" y="112"/>
                  </a:cubicBezTo>
                  <a:cubicBezTo>
                    <a:pt x="60" y="110"/>
                    <a:pt x="62" y="109"/>
                    <a:pt x="66" y="109"/>
                  </a:cubicBezTo>
                  <a:cubicBezTo>
                    <a:pt x="68" y="110"/>
                    <a:pt x="71" y="111"/>
                    <a:pt x="74" y="113"/>
                  </a:cubicBezTo>
                  <a:cubicBezTo>
                    <a:pt x="75" y="110"/>
                    <a:pt x="76" y="108"/>
                    <a:pt x="75" y="106"/>
                  </a:cubicBezTo>
                  <a:cubicBezTo>
                    <a:pt x="74" y="102"/>
                    <a:pt x="75" y="99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3" y="98"/>
                    <a:pt x="72" y="99"/>
                    <a:pt x="69" y="99"/>
                  </a:cubicBezTo>
                  <a:cubicBezTo>
                    <a:pt x="68" y="99"/>
                    <a:pt x="66" y="98"/>
                    <a:pt x="64" y="97"/>
                  </a:cubicBezTo>
                  <a:cubicBezTo>
                    <a:pt x="64" y="97"/>
                    <a:pt x="64" y="97"/>
                    <a:pt x="64" y="96"/>
                  </a:cubicBezTo>
                  <a:cubicBezTo>
                    <a:pt x="60" y="91"/>
                    <a:pt x="61" y="83"/>
                    <a:pt x="61" y="77"/>
                  </a:cubicBezTo>
                  <a:cubicBezTo>
                    <a:pt x="62" y="75"/>
                    <a:pt x="63" y="73"/>
                    <a:pt x="65" y="72"/>
                  </a:cubicBezTo>
                  <a:cubicBezTo>
                    <a:pt x="66" y="71"/>
                    <a:pt x="66" y="70"/>
                    <a:pt x="67" y="69"/>
                  </a:cubicBezTo>
                  <a:cubicBezTo>
                    <a:pt x="67" y="68"/>
                    <a:pt x="67" y="66"/>
                    <a:pt x="67" y="65"/>
                  </a:cubicBezTo>
                  <a:cubicBezTo>
                    <a:pt x="67" y="62"/>
                    <a:pt x="68" y="59"/>
                    <a:pt x="70" y="56"/>
                  </a:cubicBezTo>
                  <a:cubicBezTo>
                    <a:pt x="73" y="53"/>
                    <a:pt x="76" y="51"/>
                    <a:pt x="80" y="50"/>
                  </a:cubicBezTo>
                  <a:cubicBezTo>
                    <a:pt x="82" y="49"/>
                    <a:pt x="84" y="48"/>
                    <a:pt x="85" y="47"/>
                  </a:cubicBezTo>
                  <a:cubicBezTo>
                    <a:pt x="86" y="46"/>
                    <a:pt x="86" y="45"/>
                    <a:pt x="86" y="44"/>
                  </a:cubicBezTo>
                  <a:cubicBezTo>
                    <a:pt x="86" y="43"/>
                    <a:pt x="86" y="42"/>
                    <a:pt x="86" y="39"/>
                  </a:cubicBezTo>
                  <a:cubicBezTo>
                    <a:pt x="87" y="38"/>
                    <a:pt x="87" y="34"/>
                    <a:pt x="87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33"/>
                    <a:pt x="85" y="33"/>
                    <a:pt x="84" y="34"/>
                  </a:cubicBezTo>
                  <a:cubicBezTo>
                    <a:pt x="83" y="34"/>
                    <a:pt x="81" y="35"/>
                    <a:pt x="80" y="35"/>
                  </a:cubicBezTo>
                  <a:cubicBezTo>
                    <a:pt x="78" y="35"/>
                    <a:pt x="77" y="35"/>
                    <a:pt x="76" y="34"/>
                  </a:cubicBezTo>
                  <a:cubicBezTo>
                    <a:pt x="75" y="34"/>
                    <a:pt x="75" y="33"/>
                    <a:pt x="74" y="32"/>
                  </a:cubicBezTo>
                  <a:cubicBezTo>
                    <a:pt x="73" y="30"/>
                    <a:pt x="71" y="29"/>
                    <a:pt x="70" y="29"/>
                  </a:cubicBezTo>
                  <a:cubicBezTo>
                    <a:pt x="62" y="28"/>
                    <a:pt x="58" y="25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49" y="22"/>
                    <a:pt x="44" y="22"/>
                    <a:pt x="40" y="18"/>
                  </a:cubicBezTo>
                  <a:cubicBezTo>
                    <a:pt x="36" y="13"/>
                    <a:pt x="38" y="8"/>
                    <a:pt x="39" y="5"/>
                  </a:cubicBezTo>
                  <a:cubicBezTo>
                    <a:pt x="40" y="4"/>
                    <a:pt x="41" y="1"/>
                    <a:pt x="41" y="1"/>
                  </a:cubicBezTo>
                  <a:cubicBezTo>
                    <a:pt x="41" y="1"/>
                    <a:pt x="40" y="1"/>
                    <a:pt x="40" y="0"/>
                  </a:cubicBezTo>
                  <a:cubicBezTo>
                    <a:pt x="40" y="0"/>
                    <a:pt x="39" y="1"/>
                    <a:pt x="39" y="1"/>
                  </a:cubicBezTo>
                  <a:cubicBezTo>
                    <a:pt x="37" y="3"/>
                    <a:pt x="34" y="5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5" y="6"/>
                    <a:pt x="22" y="5"/>
                    <a:pt x="20" y="3"/>
                  </a:cubicBezTo>
                  <a:cubicBezTo>
                    <a:pt x="19" y="8"/>
                    <a:pt x="17" y="13"/>
                    <a:pt x="8" y="15"/>
                  </a:cubicBezTo>
                  <a:cubicBezTo>
                    <a:pt x="2" y="15"/>
                    <a:pt x="0" y="18"/>
                    <a:pt x="0" y="20"/>
                  </a:cubicBezTo>
                  <a:cubicBezTo>
                    <a:pt x="2" y="21"/>
                    <a:pt x="5" y="22"/>
                    <a:pt x="6" y="2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65"/>
            <p:cNvSpPr>
              <a:spLocks/>
            </p:cNvSpPr>
            <p:nvPr userDrawn="1"/>
          </p:nvSpPr>
          <p:spPr bwMode="auto">
            <a:xfrm>
              <a:off x="5568950" y="9658036"/>
              <a:ext cx="30163" cy="46038"/>
            </a:xfrm>
            <a:custGeom>
              <a:avLst/>
              <a:gdLst>
                <a:gd name="T0" fmla="*/ 1 w 8"/>
                <a:gd name="T1" fmla="*/ 7 h 12"/>
                <a:gd name="T2" fmla="*/ 2 w 8"/>
                <a:gd name="T3" fmla="*/ 8 h 12"/>
                <a:gd name="T4" fmla="*/ 2 w 8"/>
                <a:gd name="T5" fmla="*/ 9 h 12"/>
                <a:gd name="T6" fmla="*/ 3 w 8"/>
                <a:gd name="T7" fmla="*/ 10 h 12"/>
                <a:gd name="T8" fmla="*/ 4 w 8"/>
                <a:gd name="T9" fmla="*/ 10 h 12"/>
                <a:gd name="T10" fmla="*/ 5 w 8"/>
                <a:gd name="T11" fmla="*/ 11 h 12"/>
                <a:gd name="T12" fmla="*/ 6 w 8"/>
                <a:gd name="T13" fmla="*/ 12 h 12"/>
                <a:gd name="T14" fmla="*/ 6 w 8"/>
                <a:gd name="T15" fmla="*/ 12 h 12"/>
                <a:gd name="T16" fmla="*/ 7 w 8"/>
                <a:gd name="T17" fmla="*/ 11 h 12"/>
                <a:gd name="T18" fmla="*/ 8 w 8"/>
                <a:gd name="T19" fmla="*/ 8 h 12"/>
                <a:gd name="T20" fmla="*/ 8 w 8"/>
                <a:gd name="T21" fmla="*/ 3 h 12"/>
                <a:gd name="T22" fmla="*/ 7 w 8"/>
                <a:gd name="T23" fmla="*/ 3 h 12"/>
                <a:gd name="T24" fmla="*/ 5 w 8"/>
                <a:gd name="T25" fmla="*/ 1 h 12"/>
                <a:gd name="T26" fmla="*/ 3 w 8"/>
                <a:gd name="T27" fmla="*/ 0 h 12"/>
                <a:gd name="T28" fmla="*/ 2 w 8"/>
                <a:gd name="T29" fmla="*/ 0 h 12"/>
                <a:gd name="T30" fmla="*/ 2 w 8"/>
                <a:gd name="T31" fmla="*/ 0 h 12"/>
                <a:gd name="T32" fmla="*/ 1 w 8"/>
                <a:gd name="T33" fmla="*/ 1 h 12"/>
                <a:gd name="T34" fmla="*/ 0 w 8"/>
                <a:gd name="T35" fmla="*/ 1 h 12"/>
                <a:gd name="T36" fmla="*/ 0 w 8"/>
                <a:gd name="T37" fmla="*/ 2 h 12"/>
                <a:gd name="T38" fmla="*/ 0 w 8"/>
                <a:gd name="T39" fmla="*/ 3 h 12"/>
                <a:gd name="T40" fmla="*/ 0 w 8"/>
                <a:gd name="T41" fmla="*/ 5 h 12"/>
                <a:gd name="T42" fmla="*/ 0 w 8"/>
                <a:gd name="T43" fmla="*/ 5 h 12"/>
                <a:gd name="T44" fmla="*/ 0 w 8"/>
                <a:gd name="T45" fmla="*/ 6 h 12"/>
                <a:gd name="T46" fmla="*/ 1 w 8"/>
                <a:gd name="T4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2">
                  <a:moveTo>
                    <a:pt x="1" y="7"/>
                  </a:moveTo>
                  <a:cubicBezTo>
                    <a:pt x="1" y="8"/>
                    <a:pt x="1" y="8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1"/>
                    <a:pt x="5" y="11"/>
                  </a:cubicBezTo>
                  <a:cubicBezTo>
                    <a:pt x="5" y="11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66"/>
            <p:cNvSpPr>
              <a:spLocks/>
            </p:cNvSpPr>
            <p:nvPr userDrawn="1"/>
          </p:nvSpPr>
          <p:spPr bwMode="auto">
            <a:xfrm>
              <a:off x="1082675" y="11951974"/>
              <a:ext cx="7938" cy="0"/>
            </a:xfrm>
            <a:custGeom>
              <a:avLst/>
              <a:gdLst>
                <a:gd name="T0" fmla="*/ 0 w 5"/>
                <a:gd name="T1" fmla="*/ 5 w 5"/>
                <a:gd name="T2" fmla="*/ 2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67"/>
            <p:cNvSpPr>
              <a:spLocks noEditPoints="1"/>
            </p:cNvSpPr>
            <p:nvPr userDrawn="1"/>
          </p:nvSpPr>
          <p:spPr bwMode="auto">
            <a:xfrm>
              <a:off x="835025" y="11189974"/>
              <a:ext cx="1863725" cy="1133475"/>
            </a:xfrm>
            <a:custGeom>
              <a:avLst/>
              <a:gdLst>
                <a:gd name="T0" fmla="*/ 34 w 482"/>
                <a:gd name="T1" fmla="*/ 173 h 293"/>
                <a:gd name="T2" fmla="*/ 37 w 482"/>
                <a:gd name="T3" fmla="*/ 178 h 293"/>
                <a:gd name="T4" fmla="*/ 51 w 482"/>
                <a:gd name="T5" fmla="*/ 181 h 293"/>
                <a:gd name="T6" fmla="*/ 69 w 482"/>
                <a:gd name="T7" fmla="*/ 197 h 293"/>
                <a:gd name="T8" fmla="*/ 81 w 482"/>
                <a:gd name="T9" fmla="*/ 244 h 293"/>
                <a:gd name="T10" fmla="*/ 128 w 482"/>
                <a:gd name="T11" fmla="*/ 224 h 293"/>
                <a:gd name="T12" fmla="*/ 169 w 482"/>
                <a:gd name="T13" fmla="*/ 232 h 293"/>
                <a:gd name="T14" fmla="*/ 179 w 482"/>
                <a:gd name="T15" fmla="*/ 251 h 293"/>
                <a:gd name="T16" fmla="*/ 186 w 482"/>
                <a:gd name="T17" fmla="*/ 264 h 293"/>
                <a:gd name="T18" fmla="*/ 200 w 482"/>
                <a:gd name="T19" fmla="*/ 279 h 293"/>
                <a:gd name="T20" fmla="*/ 231 w 482"/>
                <a:gd name="T21" fmla="*/ 287 h 293"/>
                <a:gd name="T22" fmla="*/ 241 w 482"/>
                <a:gd name="T23" fmla="*/ 286 h 293"/>
                <a:gd name="T24" fmla="*/ 253 w 482"/>
                <a:gd name="T25" fmla="*/ 276 h 293"/>
                <a:gd name="T26" fmla="*/ 261 w 482"/>
                <a:gd name="T27" fmla="*/ 258 h 293"/>
                <a:gd name="T28" fmla="*/ 274 w 482"/>
                <a:gd name="T29" fmla="*/ 244 h 293"/>
                <a:gd name="T30" fmla="*/ 312 w 482"/>
                <a:gd name="T31" fmla="*/ 238 h 293"/>
                <a:gd name="T32" fmla="*/ 340 w 482"/>
                <a:gd name="T33" fmla="*/ 219 h 293"/>
                <a:gd name="T34" fmla="*/ 370 w 482"/>
                <a:gd name="T35" fmla="*/ 210 h 293"/>
                <a:gd name="T36" fmla="*/ 403 w 482"/>
                <a:gd name="T37" fmla="*/ 217 h 293"/>
                <a:gd name="T38" fmla="*/ 431 w 482"/>
                <a:gd name="T39" fmla="*/ 236 h 293"/>
                <a:gd name="T40" fmla="*/ 465 w 482"/>
                <a:gd name="T41" fmla="*/ 228 h 293"/>
                <a:gd name="T42" fmla="*/ 475 w 482"/>
                <a:gd name="T43" fmla="*/ 219 h 293"/>
                <a:gd name="T44" fmla="*/ 464 w 482"/>
                <a:gd name="T45" fmla="*/ 206 h 293"/>
                <a:gd name="T46" fmla="*/ 403 w 482"/>
                <a:gd name="T47" fmla="*/ 139 h 293"/>
                <a:gd name="T48" fmla="*/ 376 w 482"/>
                <a:gd name="T49" fmla="*/ 129 h 293"/>
                <a:gd name="T50" fmla="*/ 351 w 482"/>
                <a:gd name="T51" fmla="*/ 110 h 293"/>
                <a:gd name="T52" fmla="*/ 327 w 482"/>
                <a:gd name="T53" fmla="*/ 87 h 293"/>
                <a:gd name="T54" fmla="*/ 301 w 482"/>
                <a:gd name="T55" fmla="*/ 62 h 293"/>
                <a:gd name="T56" fmla="*/ 284 w 482"/>
                <a:gd name="T57" fmla="*/ 53 h 293"/>
                <a:gd name="T58" fmla="*/ 264 w 482"/>
                <a:gd name="T59" fmla="*/ 41 h 293"/>
                <a:gd name="T60" fmla="*/ 255 w 482"/>
                <a:gd name="T61" fmla="*/ 25 h 293"/>
                <a:gd name="T62" fmla="*/ 239 w 482"/>
                <a:gd name="T63" fmla="*/ 23 h 293"/>
                <a:gd name="T64" fmla="*/ 208 w 482"/>
                <a:gd name="T65" fmla="*/ 19 h 293"/>
                <a:gd name="T66" fmla="*/ 170 w 482"/>
                <a:gd name="T67" fmla="*/ 8 h 293"/>
                <a:gd name="T68" fmla="*/ 151 w 482"/>
                <a:gd name="T69" fmla="*/ 28 h 293"/>
                <a:gd name="T70" fmla="*/ 118 w 482"/>
                <a:gd name="T71" fmla="*/ 26 h 293"/>
                <a:gd name="T72" fmla="*/ 86 w 482"/>
                <a:gd name="T73" fmla="*/ 50 h 293"/>
                <a:gd name="T74" fmla="*/ 68 w 482"/>
                <a:gd name="T75" fmla="*/ 91 h 293"/>
                <a:gd name="T76" fmla="*/ 67 w 482"/>
                <a:gd name="T77" fmla="*/ 107 h 293"/>
                <a:gd name="T78" fmla="*/ 48 w 482"/>
                <a:gd name="T79" fmla="*/ 110 h 293"/>
                <a:gd name="T80" fmla="*/ 18 w 482"/>
                <a:gd name="T81" fmla="*/ 102 h 293"/>
                <a:gd name="T82" fmla="*/ 185 w 482"/>
                <a:gd name="T83" fmla="*/ 90 h 293"/>
                <a:gd name="T84" fmla="*/ 213 w 482"/>
                <a:gd name="T85" fmla="*/ 90 h 293"/>
                <a:gd name="T86" fmla="*/ 226 w 482"/>
                <a:gd name="T87" fmla="*/ 111 h 293"/>
                <a:gd name="T88" fmla="*/ 250 w 482"/>
                <a:gd name="T89" fmla="*/ 124 h 293"/>
                <a:gd name="T90" fmla="*/ 262 w 482"/>
                <a:gd name="T91" fmla="*/ 137 h 293"/>
                <a:gd name="T92" fmla="*/ 245 w 482"/>
                <a:gd name="T93" fmla="*/ 155 h 293"/>
                <a:gd name="T94" fmla="*/ 237 w 482"/>
                <a:gd name="T95" fmla="*/ 173 h 293"/>
                <a:gd name="T96" fmla="*/ 251 w 482"/>
                <a:gd name="T97" fmla="*/ 194 h 293"/>
                <a:gd name="T98" fmla="*/ 243 w 482"/>
                <a:gd name="T99" fmla="*/ 215 h 293"/>
                <a:gd name="T100" fmla="*/ 199 w 482"/>
                <a:gd name="T101" fmla="*/ 204 h 293"/>
                <a:gd name="T102" fmla="*/ 180 w 482"/>
                <a:gd name="T103" fmla="*/ 209 h 293"/>
                <a:gd name="T104" fmla="*/ 174 w 482"/>
                <a:gd name="T105" fmla="*/ 176 h 293"/>
                <a:gd name="T106" fmla="*/ 172 w 482"/>
                <a:gd name="T107" fmla="*/ 133 h 293"/>
                <a:gd name="T108" fmla="*/ 164 w 482"/>
                <a:gd name="T109" fmla="*/ 11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2" h="293">
                  <a:moveTo>
                    <a:pt x="2" y="127"/>
                  </a:moveTo>
                  <a:cubicBezTo>
                    <a:pt x="3" y="131"/>
                    <a:pt x="8" y="133"/>
                    <a:pt x="12" y="134"/>
                  </a:cubicBezTo>
                  <a:cubicBezTo>
                    <a:pt x="14" y="135"/>
                    <a:pt x="17" y="136"/>
                    <a:pt x="18" y="137"/>
                  </a:cubicBezTo>
                  <a:cubicBezTo>
                    <a:pt x="27" y="145"/>
                    <a:pt x="35" y="154"/>
                    <a:pt x="40" y="167"/>
                  </a:cubicBezTo>
                  <a:cubicBezTo>
                    <a:pt x="40" y="169"/>
                    <a:pt x="38" y="171"/>
                    <a:pt x="34" y="173"/>
                  </a:cubicBezTo>
                  <a:cubicBezTo>
                    <a:pt x="31" y="175"/>
                    <a:pt x="28" y="177"/>
                    <a:pt x="28" y="180"/>
                  </a:cubicBezTo>
                  <a:cubicBezTo>
                    <a:pt x="28" y="181"/>
                    <a:pt x="28" y="182"/>
                    <a:pt x="28" y="183"/>
                  </a:cubicBezTo>
                  <a:cubicBezTo>
                    <a:pt x="28" y="183"/>
                    <a:pt x="28" y="183"/>
                    <a:pt x="29" y="182"/>
                  </a:cubicBezTo>
                  <a:cubicBezTo>
                    <a:pt x="30" y="182"/>
                    <a:pt x="31" y="181"/>
                    <a:pt x="32" y="180"/>
                  </a:cubicBezTo>
                  <a:cubicBezTo>
                    <a:pt x="33" y="179"/>
                    <a:pt x="35" y="178"/>
                    <a:pt x="37" y="178"/>
                  </a:cubicBezTo>
                  <a:cubicBezTo>
                    <a:pt x="38" y="178"/>
                    <a:pt x="39" y="179"/>
                    <a:pt x="39" y="179"/>
                  </a:cubicBezTo>
                  <a:cubicBezTo>
                    <a:pt x="40" y="180"/>
                    <a:pt x="41" y="180"/>
                    <a:pt x="41" y="181"/>
                  </a:cubicBezTo>
                  <a:cubicBezTo>
                    <a:pt x="43" y="183"/>
                    <a:pt x="45" y="184"/>
                    <a:pt x="46" y="184"/>
                  </a:cubicBezTo>
                  <a:cubicBezTo>
                    <a:pt x="46" y="184"/>
                    <a:pt x="46" y="184"/>
                    <a:pt x="46" y="184"/>
                  </a:cubicBezTo>
                  <a:cubicBezTo>
                    <a:pt x="50" y="183"/>
                    <a:pt x="50" y="182"/>
                    <a:pt x="51" y="181"/>
                  </a:cubicBezTo>
                  <a:cubicBezTo>
                    <a:pt x="51" y="180"/>
                    <a:pt x="52" y="180"/>
                    <a:pt x="53" y="180"/>
                  </a:cubicBezTo>
                  <a:cubicBezTo>
                    <a:pt x="54" y="179"/>
                    <a:pt x="55" y="180"/>
                    <a:pt x="55" y="180"/>
                  </a:cubicBezTo>
                  <a:cubicBezTo>
                    <a:pt x="57" y="182"/>
                    <a:pt x="59" y="183"/>
                    <a:pt x="61" y="185"/>
                  </a:cubicBezTo>
                  <a:cubicBezTo>
                    <a:pt x="65" y="188"/>
                    <a:pt x="70" y="192"/>
                    <a:pt x="69" y="197"/>
                  </a:cubicBezTo>
                  <a:cubicBezTo>
                    <a:pt x="69" y="197"/>
                    <a:pt x="69" y="197"/>
                    <a:pt x="69" y="197"/>
                  </a:cubicBezTo>
                  <a:cubicBezTo>
                    <a:pt x="69" y="199"/>
                    <a:pt x="69" y="200"/>
                    <a:pt x="74" y="203"/>
                  </a:cubicBezTo>
                  <a:cubicBezTo>
                    <a:pt x="80" y="205"/>
                    <a:pt x="83" y="210"/>
                    <a:pt x="83" y="216"/>
                  </a:cubicBezTo>
                  <a:cubicBezTo>
                    <a:pt x="83" y="216"/>
                    <a:pt x="83" y="216"/>
                    <a:pt x="83" y="216"/>
                  </a:cubicBezTo>
                  <a:cubicBezTo>
                    <a:pt x="83" y="218"/>
                    <a:pt x="83" y="221"/>
                    <a:pt x="82" y="223"/>
                  </a:cubicBezTo>
                  <a:cubicBezTo>
                    <a:pt x="81" y="230"/>
                    <a:pt x="80" y="237"/>
                    <a:pt x="81" y="244"/>
                  </a:cubicBezTo>
                  <a:cubicBezTo>
                    <a:pt x="83" y="247"/>
                    <a:pt x="86" y="249"/>
                    <a:pt x="89" y="249"/>
                  </a:cubicBezTo>
                  <a:cubicBezTo>
                    <a:pt x="101" y="247"/>
                    <a:pt x="105" y="240"/>
                    <a:pt x="105" y="235"/>
                  </a:cubicBezTo>
                  <a:cubicBezTo>
                    <a:pt x="105" y="234"/>
                    <a:pt x="106" y="232"/>
                    <a:pt x="108" y="232"/>
                  </a:cubicBezTo>
                  <a:cubicBezTo>
                    <a:pt x="113" y="232"/>
                    <a:pt x="117" y="229"/>
                    <a:pt x="121" y="227"/>
                  </a:cubicBezTo>
                  <a:cubicBezTo>
                    <a:pt x="124" y="226"/>
                    <a:pt x="126" y="224"/>
                    <a:pt x="128" y="224"/>
                  </a:cubicBezTo>
                  <a:cubicBezTo>
                    <a:pt x="129" y="223"/>
                    <a:pt x="131" y="224"/>
                    <a:pt x="131" y="226"/>
                  </a:cubicBezTo>
                  <a:cubicBezTo>
                    <a:pt x="133" y="230"/>
                    <a:pt x="138" y="239"/>
                    <a:pt x="143" y="240"/>
                  </a:cubicBezTo>
                  <a:cubicBezTo>
                    <a:pt x="145" y="240"/>
                    <a:pt x="146" y="239"/>
                    <a:pt x="147" y="238"/>
                  </a:cubicBezTo>
                  <a:cubicBezTo>
                    <a:pt x="151" y="235"/>
                    <a:pt x="156" y="231"/>
                    <a:pt x="166" y="229"/>
                  </a:cubicBezTo>
                  <a:cubicBezTo>
                    <a:pt x="167" y="229"/>
                    <a:pt x="169" y="230"/>
                    <a:pt x="169" y="232"/>
                  </a:cubicBezTo>
                  <a:cubicBezTo>
                    <a:pt x="171" y="240"/>
                    <a:pt x="169" y="243"/>
                    <a:pt x="168" y="246"/>
                  </a:cubicBezTo>
                  <a:cubicBezTo>
                    <a:pt x="168" y="246"/>
                    <a:pt x="167" y="247"/>
                    <a:pt x="167" y="247"/>
                  </a:cubicBezTo>
                  <a:cubicBezTo>
                    <a:pt x="167" y="247"/>
                    <a:pt x="167" y="247"/>
                    <a:pt x="168" y="247"/>
                  </a:cubicBezTo>
                  <a:cubicBezTo>
                    <a:pt x="168" y="247"/>
                    <a:pt x="170" y="247"/>
                    <a:pt x="171" y="247"/>
                  </a:cubicBezTo>
                  <a:cubicBezTo>
                    <a:pt x="174" y="247"/>
                    <a:pt x="178" y="247"/>
                    <a:pt x="179" y="251"/>
                  </a:cubicBezTo>
                  <a:cubicBezTo>
                    <a:pt x="180" y="253"/>
                    <a:pt x="181" y="255"/>
                    <a:pt x="181" y="257"/>
                  </a:cubicBezTo>
                  <a:cubicBezTo>
                    <a:pt x="181" y="258"/>
                    <a:pt x="181" y="258"/>
                    <a:pt x="180" y="258"/>
                  </a:cubicBezTo>
                  <a:cubicBezTo>
                    <a:pt x="180" y="263"/>
                    <a:pt x="181" y="264"/>
                    <a:pt x="181" y="264"/>
                  </a:cubicBezTo>
                  <a:cubicBezTo>
                    <a:pt x="181" y="264"/>
                    <a:pt x="182" y="265"/>
                    <a:pt x="182" y="265"/>
                  </a:cubicBezTo>
                  <a:cubicBezTo>
                    <a:pt x="183" y="265"/>
                    <a:pt x="185" y="264"/>
                    <a:pt x="186" y="264"/>
                  </a:cubicBezTo>
                  <a:cubicBezTo>
                    <a:pt x="187" y="264"/>
                    <a:pt x="188" y="264"/>
                    <a:pt x="190" y="264"/>
                  </a:cubicBezTo>
                  <a:cubicBezTo>
                    <a:pt x="193" y="264"/>
                    <a:pt x="194" y="265"/>
                    <a:pt x="195" y="266"/>
                  </a:cubicBezTo>
                  <a:cubicBezTo>
                    <a:pt x="198" y="269"/>
                    <a:pt x="197" y="272"/>
                    <a:pt x="197" y="274"/>
                  </a:cubicBezTo>
                  <a:cubicBezTo>
                    <a:pt x="196" y="277"/>
                    <a:pt x="196" y="279"/>
                    <a:pt x="197" y="280"/>
                  </a:cubicBezTo>
                  <a:cubicBezTo>
                    <a:pt x="198" y="280"/>
                    <a:pt x="199" y="279"/>
                    <a:pt x="200" y="279"/>
                  </a:cubicBezTo>
                  <a:cubicBezTo>
                    <a:pt x="202" y="278"/>
                    <a:pt x="205" y="276"/>
                    <a:pt x="208" y="276"/>
                  </a:cubicBezTo>
                  <a:cubicBezTo>
                    <a:pt x="215" y="276"/>
                    <a:pt x="219" y="284"/>
                    <a:pt x="221" y="291"/>
                  </a:cubicBezTo>
                  <a:cubicBezTo>
                    <a:pt x="223" y="291"/>
                    <a:pt x="224" y="292"/>
                    <a:pt x="225" y="293"/>
                  </a:cubicBezTo>
                  <a:cubicBezTo>
                    <a:pt x="225" y="293"/>
                    <a:pt x="226" y="292"/>
                    <a:pt x="226" y="292"/>
                  </a:cubicBezTo>
                  <a:cubicBezTo>
                    <a:pt x="227" y="290"/>
                    <a:pt x="228" y="288"/>
                    <a:pt x="231" y="287"/>
                  </a:cubicBezTo>
                  <a:cubicBezTo>
                    <a:pt x="232" y="287"/>
                    <a:pt x="232" y="287"/>
                    <a:pt x="232" y="287"/>
                  </a:cubicBezTo>
                  <a:cubicBezTo>
                    <a:pt x="235" y="287"/>
                    <a:pt x="236" y="288"/>
                    <a:pt x="238" y="289"/>
                  </a:cubicBezTo>
                  <a:cubicBezTo>
                    <a:pt x="238" y="290"/>
                    <a:pt x="239" y="290"/>
                    <a:pt x="239" y="290"/>
                  </a:cubicBezTo>
                  <a:cubicBezTo>
                    <a:pt x="239" y="290"/>
                    <a:pt x="239" y="290"/>
                    <a:pt x="240" y="290"/>
                  </a:cubicBezTo>
                  <a:cubicBezTo>
                    <a:pt x="240" y="288"/>
                    <a:pt x="240" y="287"/>
                    <a:pt x="241" y="286"/>
                  </a:cubicBezTo>
                  <a:cubicBezTo>
                    <a:pt x="241" y="286"/>
                    <a:pt x="242" y="285"/>
                    <a:pt x="242" y="285"/>
                  </a:cubicBezTo>
                  <a:cubicBezTo>
                    <a:pt x="243" y="285"/>
                    <a:pt x="245" y="284"/>
                    <a:pt x="246" y="284"/>
                  </a:cubicBezTo>
                  <a:cubicBezTo>
                    <a:pt x="246" y="284"/>
                    <a:pt x="247" y="284"/>
                    <a:pt x="247" y="284"/>
                  </a:cubicBezTo>
                  <a:cubicBezTo>
                    <a:pt x="249" y="282"/>
                    <a:pt x="251" y="280"/>
                    <a:pt x="253" y="277"/>
                  </a:cubicBezTo>
                  <a:cubicBezTo>
                    <a:pt x="253" y="277"/>
                    <a:pt x="253" y="276"/>
                    <a:pt x="253" y="276"/>
                  </a:cubicBezTo>
                  <a:cubicBezTo>
                    <a:pt x="254" y="276"/>
                    <a:pt x="255" y="274"/>
                    <a:pt x="255" y="273"/>
                  </a:cubicBezTo>
                  <a:cubicBezTo>
                    <a:pt x="257" y="271"/>
                    <a:pt x="258" y="268"/>
                    <a:pt x="260" y="267"/>
                  </a:cubicBezTo>
                  <a:cubicBezTo>
                    <a:pt x="260" y="266"/>
                    <a:pt x="261" y="266"/>
                    <a:pt x="261" y="265"/>
                  </a:cubicBezTo>
                  <a:cubicBezTo>
                    <a:pt x="261" y="263"/>
                    <a:pt x="263" y="262"/>
                    <a:pt x="265" y="261"/>
                  </a:cubicBezTo>
                  <a:cubicBezTo>
                    <a:pt x="263" y="261"/>
                    <a:pt x="262" y="259"/>
                    <a:pt x="261" y="258"/>
                  </a:cubicBezTo>
                  <a:cubicBezTo>
                    <a:pt x="261" y="256"/>
                    <a:pt x="260" y="254"/>
                    <a:pt x="260" y="252"/>
                  </a:cubicBezTo>
                  <a:cubicBezTo>
                    <a:pt x="260" y="252"/>
                    <a:pt x="260" y="251"/>
                    <a:pt x="260" y="251"/>
                  </a:cubicBezTo>
                  <a:cubicBezTo>
                    <a:pt x="260" y="249"/>
                    <a:pt x="261" y="248"/>
                    <a:pt x="262" y="247"/>
                  </a:cubicBezTo>
                  <a:cubicBezTo>
                    <a:pt x="265" y="246"/>
                    <a:pt x="268" y="246"/>
                    <a:pt x="271" y="245"/>
                  </a:cubicBezTo>
                  <a:cubicBezTo>
                    <a:pt x="272" y="245"/>
                    <a:pt x="273" y="245"/>
                    <a:pt x="274" y="244"/>
                  </a:cubicBezTo>
                  <a:cubicBezTo>
                    <a:pt x="283" y="242"/>
                    <a:pt x="291" y="242"/>
                    <a:pt x="299" y="244"/>
                  </a:cubicBezTo>
                  <a:cubicBezTo>
                    <a:pt x="300" y="245"/>
                    <a:pt x="302" y="245"/>
                    <a:pt x="304" y="246"/>
                  </a:cubicBezTo>
                  <a:cubicBezTo>
                    <a:pt x="309" y="247"/>
                    <a:pt x="315" y="248"/>
                    <a:pt x="317" y="246"/>
                  </a:cubicBezTo>
                  <a:cubicBezTo>
                    <a:pt x="316" y="246"/>
                    <a:pt x="316" y="245"/>
                    <a:pt x="315" y="245"/>
                  </a:cubicBezTo>
                  <a:cubicBezTo>
                    <a:pt x="314" y="243"/>
                    <a:pt x="312" y="241"/>
                    <a:pt x="312" y="238"/>
                  </a:cubicBezTo>
                  <a:cubicBezTo>
                    <a:pt x="312" y="235"/>
                    <a:pt x="314" y="230"/>
                    <a:pt x="317" y="228"/>
                  </a:cubicBezTo>
                  <a:cubicBezTo>
                    <a:pt x="317" y="227"/>
                    <a:pt x="318" y="227"/>
                    <a:pt x="319" y="227"/>
                  </a:cubicBezTo>
                  <a:cubicBezTo>
                    <a:pt x="320" y="227"/>
                    <a:pt x="320" y="227"/>
                    <a:pt x="320" y="227"/>
                  </a:cubicBezTo>
                  <a:cubicBezTo>
                    <a:pt x="325" y="227"/>
                    <a:pt x="331" y="224"/>
                    <a:pt x="339" y="219"/>
                  </a:cubicBezTo>
                  <a:cubicBezTo>
                    <a:pt x="339" y="219"/>
                    <a:pt x="340" y="219"/>
                    <a:pt x="340" y="219"/>
                  </a:cubicBezTo>
                  <a:cubicBezTo>
                    <a:pt x="342" y="218"/>
                    <a:pt x="344" y="218"/>
                    <a:pt x="346" y="217"/>
                  </a:cubicBezTo>
                  <a:cubicBezTo>
                    <a:pt x="352" y="216"/>
                    <a:pt x="357" y="215"/>
                    <a:pt x="362" y="214"/>
                  </a:cubicBezTo>
                  <a:cubicBezTo>
                    <a:pt x="365" y="212"/>
                    <a:pt x="365" y="212"/>
                    <a:pt x="365" y="212"/>
                  </a:cubicBezTo>
                  <a:cubicBezTo>
                    <a:pt x="366" y="212"/>
                    <a:pt x="367" y="211"/>
                    <a:pt x="368" y="210"/>
                  </a:cubicBezTo>
                  <a:cubicBezTo>
                    <a:pt x="368" y="210"/>
                    <a:pt x="369" y="210"/>
                    <a:pt x="370" y="210"/>
                  </a:cubicBezTo>
                  <a:cubicBezTo>
                    <a:pt x="371" y="211"/>
                    <a:pt x="372" y="211"/>
                    <a:pt x="372" y="212"/>
                  </a:cubicBezTo>
                  <a:cubicBezTo>
                    <a:pt x="372" y="213"/>
                    <a:pt x="372" y="213"/>
                    <a:pt x="372" y="213"/>
                  </a:cubicBezTo>
                  <a:cubicBezTo>
                    <a:pt x="373" y="215"/>
                    <a:pt x="373" y="218"/>
                    <a:pt x="375" y="220"/>
                  </a:cubicBezTo>
                  <a:cubicBezTo>
                    <a:pt x="383" y="223"/>
                    <a:pt x="390" y="221"/>
                    <a:pt x="396" y="219"/>
                  </a:cubicBezTo>
                  <a:cubicBezTo>
                    <a:pt x="399" y="218"/>
                    <a:pt x="401" y="217"/>
                    <a:pt x="403" y="217"/>
                  </a:cubicBezTo>
                  <a:cubicBezTo>
                    <a:pt x="405" y="217"/>
                    <a:pt x="407" y="217"/>
                    <a:pt x="408" y="218"/>
                  </a:cubicBezTo>
                  <a:cubicBezTo>
                    <a:pt x="408" y="218"/>
                    <a:pt x="408" y="218"/>
                    <a:pt x="408" y="218"/>
                  </a:cubicBezTo>
                  <a:cubicBezTo>
                    <a:pt x="410" y="220"/>
                    <a:pt x="414" y="223"/>
                    <a:pt x="413" y="230"/>
                  </a:cubicBezTo>
                  <a:cubicBezTo>
                    <a:pt x="414" y="231"/>
                    <a:pt x="417" y="231"/>
                    <a:pt x="419" y="232"/>
                  </a:cubicBezTo>
                  <a:cubicBezTo>
                    <a:pt x="422" y="233"/>
                    <a:pt x="427" y="234"/>
                    <a:pt x="431" y="236"/>
                  </a:cubicBezTo>
                  <a:cubicBezTo>
                    <a:pt x="432" y="235"/>
                    <a:pt x="433" y="235"/>
                    <a:pt x="434" y="234"/>
                  </a:cubicBezTo>
                  <a:cubicBezTo>
                    <a:pt x="435" y="234"/>
                    <a:pt x="435" y="234"/>
                    <a:pt x="435" y="234"/>
                  </a:cubicBezTo>
                  <a:cubicBezTo>
                    <a:pt x="437" y="231"/>
                    <a:pt x="439" y="229"/>
                    <a:pt x="444" y="229"/>
                  </a:cubicBezTo>
                  <a:cubicBezTo>
                    <a:pt x="446" y="229"/>
                    <a:pt x="448" y="229"/>
                    <a:pt x="451" y="230"/>
                  </a:cubicBezTo>
                  <a:cubicBezTo>
                    <a:pt x="456" y="229"/>
                    <a:pt x="461" y="228"/>
                    <a:pt x="465" y="228"/>
                  </a:cubicBezTo>
                  <a:cubicBezTo>
                    <a:pt x="469" y="228"/>
                    <a:pt x="472" y="229"/>
                    <a:pt x="474" y="229"/>
                  </a:cubicBezTo>
                  <a:cubicBezTo>
                    <a:pt x="474" y="229"/>
                    <a:pt x="474" y="229"/>
                    <a:pt x="474" y="229"/>
                  </a:cubicBezTo>
                  <a:cubicBezTo>
                    <a:pt x="474" y="229"/>
                    <a:pt x="474" y="229"/>
                    <a:pt x="474" y="229"/>
                  </a:cubicBezTo>
                  <a:cubicBezTo>
                    <a:pt x="474" y="227"/>
                    <a:pt x="474" y="226"/>
                    <a:pt x="475" y="224"/>
                  </a:cubicBezTo>
                  <a:cubicBezTo>
                    <a:pt x="475" y="222"/>
                    <a:pt x="475" y="221"/>
                    <a:pt x="475" y="219"/>
                  </a:cubicBezTo>
                  <a:cubicBezTo>
                    <a:pt x="474" y="215"/>
                    <a:pt x="477" y="211"/>
                    <a:pt x="482" y="208"/>
                  </a:cubicBezTo>
                  <a:cubicBezTo>
                    <a:pt x="479" y="205"/>
                    <a:pt x="478" y="201"/>
                    <a:pt x="477" y="197"/>
                  </a:cubicBezTo>
                  <a:cubicBezTo>
                    <a:pt x="476" y="197"/>
                    <a:pt x="476" y="197"/>
                    <a:pt x="476" y="196"/>
                  </a:cubicBezTo>
                  <a:cubicBezTo>
                    <a:pt x="474" y="201"/>
                    <a:pt x="471" y="205"/>
                    <a:pt x="465" y="206"/>
                  </a:cubicBezTo>
                  <a:cubicBezTo>
                    <a:pt x="464" y="206"/>
                    <a:pt x="464" y="206"/>
                    <a:pt x="464" y="206"/>
                  </a:cubicBezTo>
                  <a:cubicBezTo>
                    <a:pt x="453" y="206"/>
                    <a:pt x="449" y="201"/>
                    <a:pt x="445" y="196"/>
                  </a:cubicBezTo>
                  <a:cubicBezTo>
                    <a:pt x="444" y="194"/>
                    <a:pt x="443" y="192"/>
                    <a:pt x="442" y="191"/>
                  </a:cubicBezTo>
                  <a:cubicBezTo>
                    <a:pt x="436" y="188"/>
                    <a:pt x="428" y="183"/>
                    <a:pt x="425" y="177"/>
                  </a:cubicBezTo>
                  <a:cubicBezTo>
                    <a:pt x="418" y="155"/>
                    <a:pt x="416" y="153"/>
                    <a:pt x="408" y="146"/>
                  </a:cubicBezTo>
                  <a:cubicBezTo>
                    <a:pt x="405" y="144"/>
                    <a:pt x="404" y="141"/>
                    <a:pt x="403" y="139"/>
                  </a:cubicBezTo>
                  <a:cubicBezTo>
                    <a:pt x="402" y="138"/>
                    <a:pt x="402" y="137"/>
                    <a:pt x="402" y="137"/>
                  </a:cubicBezTo>
                  <a:cubicBezTo>
                    <a:pt x="399" y="138"/>
                    <a:pt x="397" y="138"/>
                    <a:pt x="395" y="138"/>
                  </a:cubicBezTo>
                  <a:cubicBezTo>
                    <a:pt x="390" y="138"/>
                    <a:pt x="387" y="135"/>
                    <a:pt x="384" y="133"/>
                  </a:cubicBezTo>
                  <a:cubicBezTo>
                    <a:pt x="381" y="131"/>
                    <a:pt x="379" y="129"/>
                    <a:pt x="377" y="129"/>
                  </a:cubicBezTo>
                  <a:cubicBezTo>
                    <a:pt x="376" y="129"/>
                    <a:pt x="376" y="129"/>
                    <a:pt x="376" y="129"/>
                  </a:cubicBezTo>
                  <a:cubicBezTo>
                    <a:pt x="374" y="129"/>
                    <a:pt x="373" y="132"/>
                    <a:pt x="371" y="133"/>
                  </a:cubicBezTo>
                  <a:cubicBezTo>
                    <a:pt x="369" y="136"/>
                    <a:pt x="366" y="139"/>
                    <a:pt x="363" y="139"/>
                  </a:cubicBezTo>
                  <a:cubicBezTo>
                    <a:pt x="362" y="139"/>
                    <a:pt x="361" y="139"/>
                    <a:pt x="361" y="139"/>
                  </a:cubicBezTo>
                  <a:cubicBezTo>
                    <a:pt x="360" y="139"/>
                    <a:pt x="360" y="139"/>
                    <a:pt x="360" y="139"/>
                  </a:cubicBezTo>
                  <a:cubicBezTo>
                    <a:pt x="348" y="131"/>
                    <a:pt x="350" y="120"/>
                    <a:pt x="351" y="110"/>
                  </a:cubicBezTo>
                  <a:cubicBezTo>
                    <a:pt x="351" y="105"/>
                    <a:pt x="352" y="100"/>
                    <a:pt x="350" y="98"/>
                  </a:cubicBezTo>
                  <a:cubicBezTo>
                    <a:pt x="350" y="98"/>
                    <a:pt x="349" y="98"/>
                    <a:pt x="348" y="98"/>
                  </a:cubicBezTo>
                  <a:cubicBezTo>
                    <a:pt x="346" y="99"/>
                    <a:pt x="343" y="100"/>
                    <a:pt x="339" y="99"/>
                  </a:cubicBezTo>
                  <a:cubicBezTo>
                    <a:pt x="335" y="98"/>
                    <a:pt x="332" y="94"/>
                    <a:pt x="330" y="91"/>
                  </a:cubicBezTo>
                  <a:cubicBezTo>
                    <a:pt x="329" y="89"/>
                    <a:pt x="328" y="88"/>
                    <a:pt x="327" y="8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21" y="86"/>
                    <a:pt x="318" y="85"/>
                    <a:pt x="314" y="84"/>
                  </a:cubicBezTo>
                  <a:cubicBezTo>
                    <a:pt x="313" y="84"/>
                    <a:pt x="312" y="83"/>
                    <a:pt x="311" y="81"/>
                  </a:cubicBezTo>
                  <a:cubicBezTo>
                    <a:pt x="310" y="67"/>
                    <a:pt x="310" y="67"/>
                    <a:pt x="310" y="67"/>
                  </a:cubicBezTo>
                  <a:cubicBezTo>
                    <a:pt x="307" y="63"/>
                    <a:pt x="306" y="62"/>
                    <a:pt x="301" y="62"/>
                  </a:cubicBezTo>
                  <a:cubicBezTo>
                    <a:pt x="300" y="62"/>
                    <a:pt x="299" y="62"/>
                    <a:pt x="297" y="62"/>
                  </a:cubicBezTo>
                  <a:cubicBezTo>
                    <a:pt x="296" y="63"/>
                    <a:pt x="295" y="63"/>
                    <a:pt x="294" y="63"/>
                  </a:cubicBezTo>
                  <a:cubicBezTo>
                    <a:pt x="293" y="63"/>
                    <a:pt x="291" y="62"/>
                    <a:pt x="289" y="61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286" y="59"/>
                    <a:pt x="285" y="56"/>
                    <a:pt x="284" y="53"/>
                  </a:cubicBezTo>
                  <a:cubicBezTo>
                    <a:pt x="283" y="51"/>
                    <a:pt x="282" y="48"/>
                    <a:pt x="280" y="47"/>
                  </a:cubicBezTo>
                  <a:cubicBezTo>
                    <a:pt x="278" y="46"/>
                    <a:pt x="277" y="46"/>
                    <a:pt x="275" y="46"/>
                  </a:cubicBezTo>
                  <a:cubicBezTo>
                    <a:pt x="274" y="46"/>
                    <a:pt x="272" y="46"/>
                    <a:pt x="271" y="46"/>
                  </a:cubicBezTo>
                  <a:cubicBezTo>
                    <a:pt x="267" y="45"/>
                    <a:pt x="266" y="43"/>
                    <a:pt x="265" y="42"/>
                  </a:cubicBezTo>
                  <a:cubicBezTo>
                    <a:pt x="265" y="42"/>
                    <a:pt x="264" y="42"/>
                    <a:pt x="264" y="41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64" y="41"/>
                    <a:pt x="263" y="42"/>
                    <a:pt x="263" y="42"/>
                  </a:cubicBezTo>
                  <a:cubicBezTo>
                    <a:pt x="261" y="42"/>
                    <a:pt x="258" y="43"/>
                    <a:pt x="256" y="41"/>
                  </a:cubicBezTo>
                  <a:cubicBezTo>
                    <a:pt x="256" y="41"/>
                    <a:pt x="255" y="40"/>
                    <a:pt x="255" y="40"/>
                  </a:cubicBezTo>
                  <a:cubicBezTo>
                    <a:pt x="253" y="34"/>
                    <a:pt x="254" y="29"/>
                    <a:pt x="255" y="25"/>
                  </a:cubicBezTo>
                  <a:cubicBezTo>
                    <a:pt x="255" y="25"/>
                    <a:pt x="255" y="24"/>
                    <a:pt x="256" y="24"/>
                  </a:cubicBezTo>
                  <a:cubicBezTo>
                    <a:pt x="254" y="24"/>
                    <a:pt x="253" y="24"/>
                    <a:pt x="252" y="24"/>
                  </a:cubicBezTo>
                  <a:cubicBezTo>
                    <a:pt x="247" y="22"/>
                    <a:pt x="245" y="18"/>
                    <a:pt x="243" y="16"/>
                  </a:cubicBezTo>
                  <a:cubicBezTo>
                    <a:pt x="243" y="16"/>
                    <a:pt x="243" y="16"/>
                    <a:pt x="243" y="15"/>
                  </a:cubicBezTo>
                  <a:cubicBezTo>
                    <a:pt x="243" y="18"/>
                    <a:pt x="243" y="21"/>
                    <a:pt x="239" y="23"/>
                  </a:cubicBezTo>
                  <a:cubicBezTo>
                    <a:pt x="236" y="26"/>
                    <a:pt x="232" y="27"/>
                    <a:pt x="225" y="28"/>
                  </a:cubicBezTo>
                  <a:cubicBezTo>
                    <a:pt x="220" y="28"/>
                    <a:pt x="218" y="24"/>
                    <a:pt x="216" y="22"/>
                  </a:cubicBezTo>
                  <a:cubicBezTo>
                    <a:pt x="215" y="20"/>
                    <a:pt x="214" y="19"/>
                    <a:pt x="213" y="18"/>
                  </a:cubicBezTo>
                  <a:cubicBezTo>
                    <a:pt x="212" y="18"/>
                    <a:pt x="212" y="18"/>
                    <a:pt x="212" y="18"/>
                  </a:cubicBezTo>
                  <a:cubicBezTo>
                    <a:pt x="211" y="18"/>
                    <a:pt x="210" y="18"/>
                    <a:pt x="208" y="19"/>
                  </a:cubicBezTo>
                  <a:cubicBezTo>
                    <a:pt x="205" y="19"/>
                    <a:pt x="201" y="20"/>
                    <a:pt x="198" y="19"/>
                  </a:cubicBezTo>
                  <a:cubicBezTo>
                    <a:pt x="195" y="18"/>
                    <a:pt x="192" y="16"/>
                    <a:pt x="189" y="14"/>
                  </a:cubicBezTo>
                  <a:cubicBezTo>
                    <a:pt x="188" y="13"/>
                    <a:pt x="186" y="12"/>
                    <a:pt x="184" y="11"/>
                  </a:cubicBezTo>
                  <a:cubicBezTo>
                    <a:pt x="183" y="11"/>
                    <a:pt x="182" y="11"/>
                    <a:pt x="180" y="11"/>
                  </a:cubicBezTo>
                  <a:cubicBezTo>
                    <a:pt x="177" y="11"/>
                    <a:pt x="173" y="11"/>
                    <a:pt x="170" y="8"/>
                  </a:cubicBezTo>
                  <a:cubicBezTo>
                    <a:pt x="170" y="8"/>
                    <a:pt x="170" y="7"/>
                    <a:pt x="170" y="7"/>
                  </a:cubicBezTo>
                  <a:cubicBezTo>
                    <a:pt x="166" y="1"/>
                    <a:pt x="163" y="0"/>
                    <a:pt x="160" y="0"/>
                  </a:cubicBezTo>
                  <a:cubicBezTo>
                    <a:pt x="153" y="4"/>
                    <a:pt x="153" y="7"/>
                    <a:pt x="154" y="8"/>
                  </a:cubicBezTo>
                  <a:cubicBezTo>
                    <a:pt x="154" y="9"/>
                    <a:pt x="154" y="10"/>
                    <a:pt x="155" y="11"/>
                  </a:cubicBezTo>
                  <a:cubicBezTo>
                    <a:pt x="157" y="16"/>
                    <a:pt x="158" y="21"/>
                    <a:pt x="151" y="28"/>
                  </a:cubicBezTo>
                  <a:cubicBezTo>
                    <a:pt x="148" y="32"/>
                    <a:pt x="143" y="34"/>
                    <a:pt x="138" y="36"/>
                  </a:cubicBezTo>
                  <a:cubicBezTo>
                    <a:pt x="137" y="37"/>
                    <a:pt x="135" y="37"/>
                    <a:pt x="134" y="38"/>
                  </a:cubicBezTo>
                  <a:cubicBezTo>
                    <a:pt x="133" y="38"/>
                    <a:pt x="132" y="38"/>
                    <a:pt x="131" y="37"/>
                  </a:cubicBezTo>
                  <a:cubicBezTo>
                    <a:pt x="130" y="37"/>
                    <a:pt x="130" y="36"/>
                    <a:pt x="130" y="35"/>
                  </a:cubicBezTo>
                  <a:cubicBezTo>
                    <a:pt x="127" y="32"/>
                    <a:pt x="123" y="29"/>
                    <a:pt x="118" y="26"/>
                  </a:cubicBezTo>
                  <a:cubicBezTo>
                    <a:pt x="118" y="26"/>
                    <a:pt x="117" y="25"/>
                    <a:pt x="117" y="25"/>
                  </a:cubicBezTo>
                  <a:cubicBezTo>
                    <a:pt x="115" y="27"/>
                    <a:pt x="111" y="28"/>
                    <a:pt x="107" y="29"/>
                  </a:cubicBezTo>
                  <a:cubicBezTo>
                    <a:pt x="107" y="29"/>
                    <a:pt x="106" y="29"/>
                    <a:pt x="106" y="29"/>
                  </a:cubicBezTo>
                  <a:cubicBezTo>
                    <a:pt x="104" y="34"/>
                    <a:pt x="101" y="35"/>
                    <a:pt x="97" y="37"/>
                  </a:cubicBezTo>
                  <a:cubicBezTo>
                    <a:pt x="93" y="40"/>
                    <a:pt x="87" y="42"/>
                    <a:pt x="86" y="50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75" y="60"/>
                    <a:pt x="75" y="60"/>
                    <a:pt x="76" y="64"/>
                  </a:cubicBezTo>
                  <a:cubicBezTo>
                    <a:pt x="76" y="66"/>
                    <a:pt x="77" y="69"/>
                    <a:pt x="77" y="75"/>
                  </a:cubicBezTo>
                  <a:cubicBezTo>
                    <a:pt x="76" y="77"/>
                    <a:pt x="74" y="79"/>
                    <a:pt x="73" y="82"/>
                  </a:cubicBezTo>
                  <a:cubicBezTo>
                    <a:pt x="71" y="84"/>
                    <a:pt x="69" y="87"/>
                    <a:pt x="68" y="91"/>
                  </a:cubicBezTo>
                  <a:cubicBezTo>
                    <a:pt x="68" y="93"/>
                    <a:pt x="69" y="95"/>
                    <a:pt x="69" y="96"/>
                  </a:cubicBezTo>
                  <a:cubicBezTo>
                    <a:pt x="70" y="98"/>
                    <a:pt x="70" y="99"/>
                    <a:pt x="71" y="101"/>
                  </a:cubicBezTo>
                  <a:cubicBezTo>
                    <a:pt x="71" y="102"/>
                    <a:pt x="70" y="103"/>
                    <a:pt x="69" y="104"/>
                  </a:cubicBezTo>
                  <a:cubicBezTo>
                    <a:pt x="68" y="105"/>
                    <a:pt x="68" y="106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8"/>
                  </a:cubicBezTo>
                  <a:cubicBezTo>
                    <a:pt x="67" y="108"/>
                    <a:pt x="66" y="109"/>
                    <a:pt x="66" y="109"/>
                  </a:cubicBezTo>
                  <a:cubicBezTo>
                    <a:pt x="65" y="111"/>
                    <a:pt x="61" y="112"/>
                    <a:pt x="56" y="112"/>
                  </a:cubicBezTo>
                  <a:cubicBezTo>
                    <a:pt x="53" y="112"/>
                    <a:pt x="50" y="111"/>
                    <a:pt x="48" y="110"/>
                  </a:cubicBezTo>
                  <a:cubicBezTo>
                    <a:pt x="46" y="108"/>
                    <a:pt x="44" y="104"/>
                    <a:pt x="43" y="100"/>
                  </a:cubicBezTo>
                  <a:cubicBezTo>
                    <a:pt x="41" y="94"/>
                    <a:pt x="39" y="88"/>
                    <a:pt x="33" y="88"/>
                  </a:cubicBezTo>
                  <a:cubicBezTo>
                    <a:pt x="30" y="89"/>
                    <a:pt x="29" y="91"/>
                    <a:pt x="27" y="93"/>
                  </a:cubicBezTo>
                  <a:cubicBezTo>
                    <a:pt x="26" y="94"/>
                    <a:pt x="25" y="96"/>
                    <a:pt x="24" y="98"/>
                  </a:cubicBezTo>
                  <a:cubicBezTo>
                    <a:pt x="22" y="99"/>
                    <a:pt x="20" y="100"/>
                    <a:pt x="18" y="102"/>
                  </a:cubicBezTo>
                  <a:cubicBezTo>
                    <a:pt x="13" y="104"/>
                    <a:pt x="9" y="107"/>
                    <a:pt x="5" y="112"/>
                  </a:cubicBezTo>
                  <a:cubicBezTo>
                    <a:pt x="1" y="119"/>
                    <a:pt x="0" y="123"/>
                    <a:pt x="2" y="127"/>
                  </a:cubicBezTo>
                  <a:close/>
                  <a:moveTo>
                    <a:pt x="177" y="104"/>
                  </a:moveTo>
                  <a:cubicBezTo>
                    <a:pt x="183" y="103"/>
                    <a:pt x="184" y="100"/>
                    <a:pt x="184" y="93"/>
                  </a:cubicBezTo>
                  <a:cubicBezTo>
                    <a:pt x="183" y="92"/>
                    <a:pt x="184" y="91"/>
                    <a:pt x="185" y="90"/>
                  </a:cubicBezTo>
                  <a:cubicBezTo>
                    <a:pt x="186" y="90"/>
                    <a:pt x="188" y="90"/>
                    <a:pt x="189" y="91"/>
                  </a:cubicBezTo>
                  <a:cubicBezTo>
                    <a:pt x="191" y="93"/>
                    <a:pt x="196" y="95"/>
                    <a:pt x="197" y="95"/>
                  </a:cubicBezTo>
                  <a:cubicBezTo>
                    <a:pt x="201" y="94"/>
                    <a:pt x="203" y="93"/>
                    <a:pt x="205" y="92"/>
                  </a:cubicBezTo>
                  <a:cubicBezTo>
                    <a:pt x="207" y="91"/>
                    <a:pt x="208" y="89"/>
                    <a:pt x="210" y="89"/>
                  </a:cubicBezTo>
                  <a:cubicBezTo>
                    <a:pt x="211" y="89"/>
                    <a:pt x="212" y="90"/>
                    <a:pt x="213" y="90"/>
                  </a:cubicBezTo>
                  <a:cubicBezTo>
                    <a:pt x="218" y="93"/>
                    <a:pt x="216" y="98"/>
                    <a:pt x="215" y="102"/>
                  </a:cubicBezTo>
                  <a:cubicBezTo>
                    <a:pt x="214" y="105"/>
                    <a:pt x="213" y="107"/>
                    <a:pt x="214" y="109"/>
                  </a:cubicBezTo>
                  <a:cubicBezTo>
                    <a:pt x="216" y="111"/>
                    <a:pt x="219" y="111"/>
                    <a:pt x="222" y="111"/>
                  </a:cubicBezTo>
                  <a:cubicBezTo>
                    <a:pt x="224" y="111"/>
                    <a:pt x="224" y="111"/>
                    <a:pt x="224" y="111"/>
                  </a:cubicBezTo>
                  <a:cubicBezTo>
                    <a:pt x="224" y="111"/>
                    <a:pt x="225" y="111"/>
                    <a:pt x="226" y="111"/>
                  </a:cubicBezTo>
                  <a:cubicBezTo>
                    <a:pt x="226" y="111"/>
                    <a:pt x="226" y="111"/>
                    <a:pt x="226" y="111"/>
                  </a:cubicBezTo>
                  <a:cubicBezTo>
                    <a:pt x="227" y="111"/>
                    <a:pt x="229" y="112"/>
                    <a:pt x="230" y="113"/>
                  </a:cubicBezTo>
                  <a:cubicBezTo>
                    <a:pt x="232" y="115"/>
                    <a:pt x="235" y="117"/>
                    <a:pt x="241" y="118"/>
                  </a:cubicBezTo>
                  <a:cubicBezTo>
                    <a:pt x="245" y="119"/>
                    <a:pt x="247" y="121"/>
                    <a:pt x="248" y="123"/>
                  </a:cubicBezTo>
                  <a:cubicBezTo>
                    <a:pt x="249" y="123"/>
                    <a:pt x="249" y="124"/>
                    <a:pt x="250" y="124"/>
                  </a:cubicBezTo>
                  <a:cubicBezTo>
                    <a:pt x="250" y="124"/>
                    <a:pt x="251" y="124"/>
                    <a:pt x="251" y="123"/>
                  </a:cubicBezTo>
                  <a:cubicBezTo>
                    <a:pt x="253" y="123"/>
                    <a:pt x="254" y="122"/>
                    <a:pt x="256" y="122"/>
                  </a:cubicBezTo>
                  <a:cubicBezTo>
                    <a:pt x="257" y="122"/>
                    <a:pt x="259" y="122"/>
                    <a:pt x="260" y="123"/>
                  </a:cubicBezTo>
                  <a:cubicBezTo>
                    <a:pt x="264" y="126"/>
                    <a:pt x="263" y="131"/>
                    <a:pt x="262" y="135"/>
                  </a:cubicBezTo>
                  <a:cubicBezTo>
                    <a:pt x="262" y="136"/>
                    <a:pt x="262" y="137"/>
                    <a:pt x="262" y="137"/>
                  </a:cubicBezTo>
                  <a:cubicBezTo>
                    <a:pt x="262" y="138"/>
                    <a:pt x="263" y="139"/>
                    <a:pt x="262" y="140"/>
                  </a:cubicBezTo>
                  <a:cubicBezTo>
                    <a:pt x="262" y="141"/>
                    <a:pt x="261" y="143"/>
                    <a:pt x="261" y="144"/>
                  </a:cubicBezTo>
                  <a:cubicBezTo>
                    <a:pt x="261" y="145"/>
                    <a:pt x="260" y="145"/>
                    <a:pt x="260" y="145"/>
                  </a:cubicBezTo>
                  <a:cubicBezTo>
                    <a:pt x="258" y="148"/>
                    <a:pt x="255" y="149"/>
                    <a:pt x="252" y="150"/>
                  </a:cubicBezTo>
                  <a:cubicBezTo>
                    <a:pt x="249" y="152"/>
                    <a:pt x="247" y="153"/>
                    <a:pt x="245" y="155"/>
                  </a:cubicBezTo>
                  <a:cubicBezTo>
                    <a:pt x="245" y="155"/>
                    <a:pt x="245" y="156"/>
                    <a:pt x="245" y="156"/>
                  </a:cubicBezTo>
                  <a:cubicBezTo>
                    <a:pt x="244" y="157"/>
                    <a:pt x="243" y="158"/>
                    <a:pt x="243" y="160"/>
                  </a:cubicBezTo>
                  <a:cubicBezTo>
                    <a:pt x="243" y="162"/>
                    <a:pt x="243" y="164"/>
                    <a:pt x="242" y="166"/>
                  </a:cubicBezTo>
                  <a:cubicBezTo>
                    <a:pt x="242" y="168"/>
                    <a:pt x="240" y="170"/>
                    <a:pt x="239" y="171"/>
                  </a:cubicBezTo>
                  <a:cubicBezTo>
                    <a:pt x="238" y="172"/>
                    <a:pt x="237" y="173"/>
                    <a:pt x="237" y="173"/>
                  </a:cubicBezTo>
                  <a:cubicBezTo>
                    <a:pt x="237" y="178"/>
                    <a:pt x="236" y="184"/>
                    <a:pt x="239" y="188"/>
                  </a:cubicBezTo>
                  <a:cubicBezTo>
                    <a:pt x="240" y="188"/>
                    <a:pt x="241" y="188"/>
                    <a:pt x="242" y="187"/>
                  </a:cubicBezTo>
                  <a:cubicBezTo>
                    <a:pt x="243" y="186"/>
                    <a:pt x="244" y="186"/>
                    <a:pt x="246" y="186"/>
                  </a:cubicBezTo>
                  <a:cubicBezTo>
                    <a:pt x="247" y="186"/>
                    <a:pt x="249" y="186"/>
                    <a:pt x="250" y="187"/>
                  </a:cubicBezTo>
                  <a:cubicBezTo>
                    <a:pt x="252" y="189"/>
                    <a:pt x="253" y="191"/>
                    <a:pt x="251" y="194"/>
                  </a:cubicBezTo>
                  <a:cubicBezTo>
                    <a:pt x="251" y="195"/>
                    <a:pt x="250" y="196"/>
                    <a:pt x="251" y="199"/>
                  </a:cubicBezTo>
                  <a:cubicBezTo>
                    <a:pt x="253" y="204"/>
                    <a:pt x="250" y="210"/>
                    <a:pt x="248" y="214"/>
                  </a:cubicBezTo>
                  <a:cubicBezTo>
                    <a:pt x="247" y="215"/>
                    <a:pt x="247" y="215"/>
                    <a:pt x="246" y="215"/>
                  </a:cubicBezTo>
                  <a:cubicBezTo>
                    <a:pt x="246" y="215"/>
                    <a:pt x="245" y="215"/>
                    <a:pt x="245" y="215"/>
                  </a:cubicBezTo>
                  <a:cubicBezTo>
                    <a:pt x="244" y="215"/>
                    <a:pt x="244" y="215"/>
                    <a:pt x="243" y="215"/>
                  </a:cubicBezTo>
                  <a:cubicBezTo>
                    <a:pt x="241" y="212"/>
                    <a:pt x="237" y="211"/>
                    <a:pt x="234" y="210"/>
                  </a:cubicBezTo>
                  <a:cubicBezTo>
                    <a:pt x="234" y="210"/>
                    <a:pt x="233" y="211"/>
                    <a:pt x="233" y="211"/>
                  </a:cubicBezTo>
                  <a:cubicBezTo>
                    <a:pt x="232" y="212"/>
                    <a:pt x="229" y="215"/>
                    <a:pt x="224" y="215"/>
                  </a:cubicBezTo>
                  <a:cubicBezTo>
                    <a:pt x="212" y="214"/>
                    <a:pt x="208" y="210"/>
                    <a:pt x="204" y="207"/>
                  </a:cubicBezTo>
                  <a:cubicBezTo>
                    <a:pt x="203" y="206"/>
                    <a:pt x="201" y="205"/>
                    <a:pt x="199" y="204"/>
                  </a:cubicBezTo>
                  <a:cubicBezTo>
                    <a:pt x="199" y="205"/>
                    <a:pt x="198" y="206"/>
                    <a:pt x="198" y="207"/>
                  </a:cubicBezTo>
                  <a:cubicBezTo>
                    <a:pt x="197" y="210"/>
                    <a:pt x="196" y="214"/>
                    <a:pt x="192" y="215"/>
                  </a:cubicBezTo>
                  <a:cubicBezTo>
                    <a:pt x="192" y="215"/>
                    <a:pt x="191" y="215"/>
                    <a:pt x="191" y="215"/>
                  </a:cubicBezTo>
                  <a:cubicBezTo>
                    <a:pt x="187" y="215"/>
                    <a:pt x="184" y="212"/>
                    <a:pt x="181" y="210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79" y="209"/>
                    <a:pt x="179" y="208"/>
                    <a:pt x="179" y="207"/>
                  </a:cubicBezTo>
                  <a:cubicBezTo>
                    <a:pt x="179" y="205"/>
                    <a:pt x="179" y="205"/>
                    <a:pt x="180" y="204"/>
                  </a:cubicBezTo>
                  <a:cubicBezTo>
                    <a:pt x="181" y="202"/>
                    <a:pt x="182" y="201"/>
                    <a:pt x="182" y="200"/>
                  </a:cubicBezTo>
                  <a:cubicBezTo>
                    <a:pt x="184" y="197"/>
                    <a:pt x="186" y="194"/>
                    <a:pt x="186" y="192"/>
                  </a:cubicBezTo>
                  <a:cubicBezTo>
                    <a:pt x="183" y="186"/>
                    <a:pt x="179" y="180"/>
                    <a:pt x="174" y="176"/>
                  </a:cubicBezTo>
                  <a:cubicBezTo>
                    <a:pt x="173" y="175"/>
                    <a:pt x="172" y="173"/>
                    <a:pt x="173" y="172"/>
                  </a:cubicBezTo>
                  <a:cubicBezTo>
                    <a:pt x="176" y="164"/>
                    <a:pt x="182" y="155"/>
                    <a:pt x="187" y="147"/>
                  </a:cubicBezTo>
                  <a:cubicBezTo>
                    <a:pt x="187" y="145"/>
                    <a:pt x="186" y="143"/>
                    <a:pt x="184" y="141"/>
                  </a:cubicBezTo>
                  <a:cubicBezTo>
                    <a:pt x="183" y="139"/>
                    <a:pt x="181" y="139"/>
                    <a:pt x="179" y="138"/>
                  </a:cubicBezTo>
                  <a:cubicBezTo>
                    <a:pt x="177" y="137"/>
                    <a:pt x="174" y="136"/>
                    <a:pt x="172" y="133"/>
                  </a:cubicBezTo>
                  <a:cubicBezTo>
                    <a:pt x="170" y="131"/>
                    <a:pt x="170" y="127"/>
                    <a:pt x="170" y="125"/>
                  </a:cubicBezTo>
                  <a:cubicBezTo>
                    <a:pt x="170" y="124"/>
                    <a:pt x="170" y="123"/>
                    <a:pt x="170" y="122"/>
                  </a:cubicBezTo>
                  <a:cubicBezTo>
                    <a:pt x="170" y="121"/>
                    <a:pt x="168" y="121"/>
                    <a:pt x="167" y="121"/>
                  </a:cubicBezTo>
                  <a:cubicBezTo>
                    <a:pt x="167" y="121"/>
                    <a:pt x="166" y="121"/>
                    <a:pt x="166" y="121"/>
                  </a:cubicBezTo>
                  <a:cubicBezTo>
                    <a:pt x="165" y="120"/>
                    <a:pt x="164" y="119"/>
                    <a:pt x="164" y="118"/>
                  </a:cubicBezTo>
                  <a:cubicBezTo>
                    <a:pt x="164" y="110"/>
                    <a:pt x="169" y="104"/>
                    <a:pt x="177" y="10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8"/>
            <p:cNvSpPr>
              <a:spLocks/>
            </p:cNvSpPr>
            <p:nvPr userDrawn="1"/>
          </p:nvSpPr>
          <p:spPr bwMode="auto">
            <a:xfrm>
              <a:off x="641350" y="10407336"/>
              <a:ext cx="201613" cy="282575"/>
            </a:xfrm>
            <a:custGeom>
              <a:avLst/>
              <a:gdLst>
                <a:gd name="T0" fmla="*/ 16 w 52"/>
                <a:gd name="T1" fmla="*/ 58 h 73"/>
                <a:gd name="T2" fmla="*/ 26 w 52"/>
                <a:gd name="T3" fmla="*/ 72 h 73"/>
                <a:gd name="T4" fmla="*/ 30 w 52"/>
                <a:gd name="T5" fmla="*/ 73 h 73"/>
                <a:gd name="T6" fmla="*/ 39 w 52"/>
                <a:gd name="T7" fmla="*/ 72 h 73"/>
                <a:gd name="T8" fmla="*/ 45 w 52"/>
                <a:gd name="T9" fmla="*/ 71 h 73"/>
                <a:gd name="T10" fmla="*/ 46 w 52"/>
                <a:gd name="T11" fmla="*/ 70 h 73"/>
                <a:gd name="T12" fmla="*/ 52 w 52"/>
                <a:gd name="T13" fmla="*/ 59 h 73"/>
                <a:gd name="T14" fmla="*/ 52 w 52"/>
                <a:gd name="T15" fmla="*/ 59 h 73"/>
                <a:gd name="T16" fmla="*/ 50 w 52"/>
                <a:gd name="T17" fmla="*/ 37 h 73"/>
                <a:gd name="T18" fmla="*/ 50 w 52"/>
                <a:gd name="T19" fmla="*/ 36 h 73"/>
                <a:gd name="T20" fmla="*/ 47 w 52"/>
                <a:gd name="T21" fmla="*/ 35 h 73"/>
                <a:gd name="T22" fmla="*/ 45 w 52"/>
                <a:gd name="T23" fmla="*/ 33 h 73"/>
                <a:gd name="T24" fmla="*/ 45 w 52"/>
                <a:gd name="T25" fmla="*/ 27 h 73"/>
                <a:gd name="T26" fmla="*/ 45 w 52"/>
                <a:gd name="T27" fmla="*/ 26 h 73"/>
                <a:gd name="T28" fmla="*/ 44 w 52"/>
                <a:gd name="T29" fmla="*/ 26 h 73"/>
                <a:gd name="T30" fmla="*/ 44 w 52"/>
                <a:gd name="T31" fmla="*/ 26 h 73"/>
                <a:gd name="T32" fmla="*/ 37 w 52"/>
                <a:gd name="T33" fmla="*/ 28 h 73"/>
                <a:gd name="T34" fmla="*/ 34 w 52"/>
                <a:gd name="T35" fmla="*/ 27 h 73"/>
                <a:gd name="T36" fmla="*/ 21 w 52"/>
                <a:gd name="T37" fmla="*/ 1 h 73"/>
                <a:gd name="T38" fmla="*/ 19 w 52"/>
                <a:gd name="T39" fmla="*/ 0 h 73"/>
                <a:gd name="T40" fmla="*/ 14 w 52"/>
                <a:gd name="T41" fmla="*/ 7 h 73"/>
                <a:gd name="T42" fmla="*/ 12 w 52"/>
                <a:gd name="T43" fmla="*/ 13 h 73"/>
                <a:gd name="T44" fmla="*/ 5 w 52"/>
                <a:gd name="T45" fmla="*/ 5 h 73"/>
                <a:gd name="T46" fmla="*/ 4 w 52"/>
                <a:gd name="T47" fmla="*/ 4 h 73"/>
                <a:gd name="T48" fmla="*/ 4 w 52"/>
                <a:gd name="T49" fmla="*/ 4 h 73"/>
                <a:gd name="T50" fmla="*/ 3 w 52"/>
                <a:gd name="T51" fmla="*/ 4 h 73"/>
                <a:gd name="T52" fmla="*/ 1 w 52"/>
                <a:gd name="T53" fmla="*/ 14 h 73"/>
                <a:gd name="T54" fmla="*/ 16 w 52"/>
                <a:gd name="T55" fmla="*/ 5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73">
                  <a:moveTo>
                    <a:pt x="16" y="58"/>
                  </a:moveTo>
                  <a:cubicBezTo>
                    <a:pt x="18" y="65"/>
                    <a:pt x="22" y="69"/>
                    <a:pt x="26" y="72"/>
                  </a:cubicBezTo>
                  <a:cubicBezTo>
                    <a:pt x="27" y="73"/>
                    <a:pt x="29" y="73"/>
                    <a:pt x="30" y="73"/>
                  </a:cubicBezTo>
                  <a:cubicBezTo>
                    <a:pt x="33" y="73"/>
                    <a:pt x="36" y="72"/>
                    <a:pt x="39" y="72"/>
                  </a:cubicBezTo>
                  <a:cubicBezTo>
                    <a:pt x="41" y="71"/>
                    <a:pt x="43" y="71"/>
                    <a:pt x="45" y="71"/>
                  </a:cubicBezTo>
                  <a:cubicBezTo>
                    <a:pt x="46" y="71"/>
                    <a:pt x="46" y="71"/>
                    <a:pt x="46" y="70"/>
                  </a:cubicBezTo>
                  <a:cubicBezTo>
                    <a:pt x="49" y="68"/>
                    <a:pt x="51" y="64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51"/>
                    <a:pt x="50" y="45"/>
                    <a:pt x="50" y="37"/>
                  </a:cubicBezTo>
                  <a:cubicBezTo>
                    <a:pt x="50" y="37"/>
                    <a:pt x="50" y="36"/>
                    <a:pt x="50" y="36"/>
                  </a:cubicBezTo>
                  <a:cubicBezTo>
                    <a:pt x="49" y="35"/>
                    <a:pt x="48" y="35"/>
                    <a:pt x="47" y="35"/>
                  </a:cubicBezTo>
                  <a:cubicBezTo>
                    <a:pt x="46" y="34"/>
                    <a:pt x="45" y="34"/>
                    <a:pt x="45" y="33"/>
                  </a:cubicBezTo>
                  <a:cubicBezTo>
                    <a:pt x="44" y="32"/>
                    <a:pt x="44" y="30"/>
                    <a:pt x="45" y="27"/>
                  </a:cubicBezTo>
                  <a:cubicBezTo>
                    <a:pt x="45" y="27"/>
                    <a:pt x="45" y="27"/>
                    <a:pt x="45" y="26"/>
                  </a:cubicBezTo>
                  <a:cubicBezTo>
                    <a:pt x="45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1" y="27"/>
                    <a:pt x="39" y="28"/>
                    <a:pt x="37" y="28"/>
                  </a:cubicBezTo>
                  <a:cubicBezTo>
                    <a:pt x="36" y="28"/>
                    <a:pt x="35" y="28"/>
                    <a:pt x="34" y="27"/>
                  </a:cubicBezTo>
                  <a:cubicBezTo>
                    <a:pt x="33" y="15"/>
                    <a:pt x="31" y="4"/>
                    <a:pt x="21" y="1"/>
                  </a:cubicBezTo>
                  <a:cubicBezTo>
                    <a:pt x="21" y="1"/>
                    <a:pt x="20" y="0"/>
                    <a:pt x="19" y="0"/>
                  </a:cubicBezTo>
                  <a:cubicBezTo>
                    <a:pt x="17" y="0"/>
                    <a:pt x="16" y="3"/>
                    <a:pt x="14" y="7"/>
                  </a:cubicBezTo>
                  <a:cubicBezTo>
                    <a:pt x="14" y="9"/>
                    <a:pt x="13" y="11"/>
                    <a:pt x="12" y="13"/>
                  </a:cubicBezTo>
                  <a:cubicBezTo>
                    <a:pt x="8" y="12"/>
                    <a:pt x="6" y="9"/>
                    <a:pt x="5" y="5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7"/>
                    <a:pt x="0" y="10"/>
                    <a:pt x="1" y="14"/>
                  </a:cubicBezTo>
                  <a:cubicBezTo>
                    <a:pt x="5" y="27"/>
                    <a:pt x="10" y="41"/>
                    <a:pt x="16" y="5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69"/>
            <p:cNvSpPr>
              <a:spLocks/>
            </p:cNvSpPr>
            <p:nvPr userDrawn="1"/>
          </p:nvSpPr>
          <p:spPr bwMode="auto">
            <a:xfrm>
              <a:off x="10023475" y="13480736"/>
              <a:ext cx="46038" cy="57150"/>
            </a:xfrm>
            <a:custGeom>
              <a:avLst/>
              <a:gdLst>
                <a:gd name="T0" fmla="*/ 8 w 12"/>
                <a:gd name="T1" fmla="*/ 0 h 15"/>
                <a:gd name="T2" fmla="*/ 6 w 12"/>
                <a:gd name="T3" fmla="*/ 1 h 15"/>
                <a:gd name="T4" fmla="*/ 2 w 12"/>
                <a:gd name="T5" fmla="*/ 10 h 15"/>
                <a:gd name="T6" fmla="*/ 1 w 12"/>
                <a:gd name="T7" fmla="*/ 11 h 15"/>
                <a:gd name="T8" fmla="*/ 0 w 12"/>
                <a:gd name="T9" fmla="*/ 12 h 15"/>
                <a:gd name="T10" fmla="*/ 1 w 12"/>
                <a:gd name="T11" fmla="*/ 14 h 15"/>
                <a:gd name="T12" fmla="*/ 1 w 12"/>
                <a:gd name="T13" fmla="*/ 15 h 15"/>
                <a:gd name="T14" fmla="*/ 2 w 12"/>
                <a:gd name="T15" fmla="*/ 15 h 15"/>
                <a:gd name="T16" fmla="*/ 3 w 12"/>
                <a:gd name="T17" fmla="*/ 15 h 15"/>
                <a:gd name="T18" fmla="*/ 7 w 12"/>
                <a:gd name="T19" fmla="*/ 10 h 15"/>
                <a:gd name="T20" fmla="*/ 8 w 12"/>
                <a:gd name="T21" fmla="*/ 9 h 15"/>
                <a:gd name="T22" fmla="*/ 11 w 12"/>
                <a:gd name="T23" fmla="*/ 9 h 15"/>
                <a:gd name="T24" fmla="*/ 12 w 12"/>
                <a:gd name="T25" fmla="*/ 8 h 15"/>
                <a:gd name="T26" fmla="*/ 12 w 12"/>
                <a:gd name="T27" fmla="*/ 2 h 15"/>
                <a:gd name="T28" fmla="*/ 12 w 12"/>
                <a:gd name="T29" fmla="*/ 1 h 15"/>
                <a:gd name="T30" fmla="*/ 8 w 12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0"/>
                    <a:pt x="7" y="0"/>
                    <a:pt x="6" y="1"/>
                  </a:cubicBezTo>
                  <a:cubicBezTo>
                    <a:pt x="4" y="1"/>
                    <a:pt x="2" y="3"/>
                    <a:pt x="2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4" y="13"/>
                    <a:pt x="6" y="12"/>
                    <a:pt x="7" y="10"/>
                  </a:cubicBezTo>
                  <a:cubicBezTo>
                    <a:pt x="7" y="10"/>
                    <a:pt x="7" y="9"/>
                    <a:pt x="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70"/>
            <p:cNvSpPr>
              <a:spLocks/>
            </p:cNvSpPr>
            <p:nvPr userDrawn="1"/>
          </p:nvSpPr>
          <p:spPr bwMode="auto">
            <a:xfrm>
              <a:off x="11901488" y="13995086"/>
              <a:ext cx="136525" cy="328613"/>
            </a:xfrm>
            <a:custGeom>
              <a:avLst/>
              <a:gdLst>
                <a:gd name="T0" fmla="*/ 35 w 35"/>
                <a:gd name="T1" fmla="*/ 5 h 85"/>
                <a:gd name="T2" fmla="*/ 33 w 35"/>
                <a:gd name="T3" fmla="*/ 3 h 85"/>
                <a:gd name="T4" fmla="*/ 33 w 35"/>
                <a:gd name="T5" fmla="*/ 2 h 85"/>
                <a:gd name="T6" fmla="*/ 31 w 35"/>
                <a:gd name="T7" fmla="*/ 1 h 85"/>
                <a:gd name="T8" fmla="*/ 29 w 35"/>
                <a:gd name="T9" fmla="*/ 0 h 85"/>
                <a:gd name="T10" fmla="*/ 26 w 35"/>
                <a:gd name="T11" fmla="*/ 0 h 85"/>
                <a:gd name="T12" fmla="*/ 24 w 35"/>
                <a:gd name="T13" fmla="*/ 0 h 85"/>
                <a:gd name="T14" fmla="*/ 23 w 35"/>
                <a:gd name="T15" fmla="*/ 1 h 85"/>
                <a:gd name="T16" fmla="*/ 21 w 35"/>
                <a:gd name="T17" fmla="*/ 2 h 85"/>
                <a:gd name="T18" fmla="*/ 20 w 35"/>
                <a:gd name="T19" fmla="*/ 4 h 85"/>
                <a:gd name="T20" fmla="*/ 18 w 35"/>
                <a:gd name="T21" fmla="*/ 7 h 85"/>
                <a:gd name="T22" fmla="*/ 16 w 35"/>
                <a:gd name="T23" fmla="*/ 17 h 85"/>
                <a:gd name="T24" fmla="*/ 13 w 35"/>
                <a:gd name="T25" fmla="*/ 18 h 85"/>
                <a:gd name="T26" fmla="*/ 11 w 35"/>
                <a:gd name="T27" fmla="*/ 19 h 85"/>
                <a:gd name="T28" fmla="*/ 5 w 35"/>
                <a:gd name="T29" fmla="*/ 22 h 85"/>
                <a:gd name="T30" fmla="*/ 1 w 35"/>
                <a:gd name="T31" fmla="*/ 26 h 85"/>
                <a:gd name="T32" fmla="*/ 0 w 35"/>
                <a:gd name="T33" fmla="*/ 27 h 85"/>
                <a:gd name="T34" fmla="*/ 1 w 35"/>
                <a:gd name="T35" fmla="*/ 28 h 85"/>
                <a:gd name="T36" fmla="*/ 6 w 35"/>
                <a:gd name="T37" fmla="*/ 34 h 85"/>
                <a:gd name="T38" fmla="*/ 7 w 35"/>
                <a:gd name="T39" fmla="*/ 35 h 85"/>
                <a:gd name="T40" fmla="*/ 4 w 35"/>
                <a:gd name="T41" fmla="*/ 39 h 85"/>
                <a:gd name="T42" fmla="*/ 3 w 35"/>
                <a:gd name="T43" fmla="*/ 42 h 85"/>
                <a:gd name="T44" fmla="*/ 2 w 35"/>
                <a:gd name="T45" fmla="*/ 44 h 85"/>
                <a:gd name="T46" fmla="*/ 2 w 35"/>
                <a:gd name="T47" fmla="*/ 48 h 85"/>
                <a:gd name="T48" fmla="*/ 3 w 35"/>
                <a:gd name="T49" fmla="*/ 52 h 85"/>
                <a:gd name="T50" fmla="*/ 4 w 35"/>
                <a:gd name="T51" fmla="*/ 56 h 85"/>
                <a:gd name="T52" fmla="*/ 5 w 35"/>
                <a:gd name="T53" fmla="*/ 75 h 85"/>
                <a:gd name="T54" fmla="*/ 7 w 35"/>
                <a:gd name="T55" fmla="*/ 79 h 85"/>
                <a:gd name="T56" fmla="*/ 10 w 35"/>
                <a:gd name="T57" fmla="*/ 84 h 85"/>
                <a:gd name="T58" fmla="*/ 11 w 35"/>
                <a:gd name="T59" fmla="*/ 85 h 85"/>
                <a:gd name="T60" fmla="*/ 11 w 35"/>
                <a:gd name="T61" fmla="*/ 85 h 85"/>
                <a:gd name="T62" fmla="*/ 12 w 35"/>
                <a:gd name="T63" fmla="*/ 85 h 85"/>
                <a:gd name="T64" fmla="*/ 17 w 35"/>
                <a:gd name="T65" fmla="*/ 80 h 85"/>
                <a:gd name="T66" fmla="*/ 19 w 35"/>
                <a:gd name="T67" fmla="*/ 77 h 85"/>
                <a:gd name="T68" fmla="*/ 20 w 35"/>
                <a:gd name="T69" fmla="*/ 75 h 85"/>
                <a:gd name="T70" fmla="*/ 21 w 35"/>
                <a:gd name="T71" fmla="*/ 73 h 85"/>
                <a:gd name="T72" fmla="*/ 22 w 35"/>
                <a:gd name="T73" fmla="*/ 68 h 85"/>
                <a:gd name="T74" fmla="*/ 21 w 35"/>
                <a:gd name="T75" fmla="*/ 61 h 85"/>
                <a:gd name="T76" fmla="*/ 21 w 35"/>
                <a:gd name="T77" fmla="*/ 56 h 85"/>
                <a:gd name="T78" fmla="*/ 20 w 35"/>
                <a:gd name="T79" fmla="*/ 48 h 85"/>
                <a:gd name="T80" fmla="*/ 25 w 35"/>
                <a:gd name="T81" fmla="*/ 40 h 85"/>
                <a:gd name="T82" fmla="*/ 26 w 35"/>
                <a:gd name="T83" fmla="*/ 34 h 85"/>
                <a:gd name="T84" fmla="*/ 28 w 35"/>
                <a:gd name="T85" fmla="*/ 25 h 85"/>
                <a:gd name="T86" fmla="*/ 34 w 35"/>
                <a:gd name="T87" fmla="*/ 17 h 85"/>
                <a:gd name="T88" fmla="*/ 35 w 35"/>
                <a:gd name="T89" fmla="*/ 14 h 85"/>
                <a:gd name="T90" fmla="*/ 35 w 35"/>
                <a:gd name="T91" fmla="*/ 13 h 85"/>
                <a:gd name="T92" fmla="*/ 35 w 35"/>
                <a:gd name="T93" fmla="*/ 10 h 85"/>
                <a:gd name="T94" fmla="*/ 35 w 35"/>
                <a:gd name="T95" fmla="*/ 7 h 85"/>
                <a:gd name="T96" fmla="*/ 35 w 35"/>
                <a:gd name="T97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" h="85">
                  <a:moveTo>
                    <a:pt x="35" y="5"/>
                  </a:move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4" y="18"/>
                    <a:pt x="13" y="18"/>
                  </a:cubicBezTo>
                  <a:cubicBezTo>
                    <a:pt x="12" y="18"/>
                    <a:pt x="12" y="19"/>
                    <a:pt x="11" y="19"/>
                  </a:cubicBezTo>
                  <a:cubicBezTo>
                    <a:pt x="9" y="20"/>
                    <a:pt x="7" y="21"/>
                    <a:pt x="5" y="22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7"/>
                    <a:pt x="0" y="27"/>
                  </a:cubicBezTo>
                  <a:cubicBezTo>
                    <a:pt x="0" y="27"/>
                    <a:pt x="1" y="27"/>
                    <a:pt x="1" y="28"/>
                  </a:cubicBezTo>
                  <a:cubicBezTo>
                    <a:pt x="3" y="30"/>
                    <a:pt x="5" y="32"/>
                    <a:pt x="6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6"/>
                    <a:pt x="5" y="37"/>
                    <a:pt x="4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3" y="51"/>
                    <a:pt x="3" y="52"/>
                  </a:cubicBezTo>
                  <a:cubicBezTo>
                    <a:pt x="3" y="53"/>
                    <a:pt x="4" y="55"/>
                    <a:pt x="4" y="56"/>
                  </a:cubicBezTo>
                  <a:cubicBezTo>
                    <a:pt x="4" y="62"/>
                    <a:pt x="4" y="68"/>
                    <a:pt x="5" y="75"/>
                  </a:cubicBezTo>
                  <a:cubicBezTo>
                    <a:pt x="6" y="77"/>
                    <a:pt x="6" y="78"/>
                    <a:pt x="7" y="79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5"/>
                    <a:pt x="12" y="85"/>
                    <a:pt x="12" y="85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8" y="79"/>
                    <a:pt x="18" y="78"/>
                    <a:pt x="19" y="77"/>
                  </a:cubicBezTo>
                  <a:cubicBezTo>
                    <a:pt x="20" y="76"/>
                    <a:pt x="20" y="75"/>
                    <a:pt x="20" y="75"/>
                  </a:cubicBezTo>
                  <a:cubicBezTo>
                    <a:pt x="20" y="74"/>
                    <a:pt x="21" y="74"/>
                    <a:pt x="21" y="73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66"/>
                    <a:pt x="22" y="63"/>
                    <a:pt x="21" y="61"/>
                  </a:cubicBezTo>
                  <a:cubicBezTo>
                    <a:pt x="21" y="59"/>
                    <a:pt x="21" y="58"/>
                    <a:pt x="21" y="56"/>
                  </a:cubicBezTo>
                  <a:cubicBezTo>
                    <a:pt x="20" y="53"/>
                    <a:pt x="20" y="51"/>
                    <a:pt x="20" y="48"/>
                  </a:cubicBezTo>
                  <a:cubicBezTo>
                    <a:pt x="22" y="46"/>
                    <a:pt x="23" y="42"/>
                    <a:pt x="25" y="40"/>
                  </a:cubicBezTo>
                  <a:cubicBezTo>
                    <a:pt x="25" y="38"/>
                    <a:pt x="26" y="36"/>
                    <a:pt x="26" y="34"/>
                  </a:cubicBezTo>
                  <a:cubicBezTo>
                    <a:pt x="27" y="31"/>
                    <a:pt x="27" y="28"/>
                    <a:pt x="28" y="25"/>
                  </a:cubicBezTo>
                  <a:cubicBezTo>
                    <a:pt x="30" y="23"/>
                    <a:pt x="32" y="20"/>
                    <a:pt x="34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1"/>
                    <a:pt x="35" y="10"/>
                  </a:cubicBezTo>
                  <a:cubicBezTo>
                    <a:pt x="35" y="7"/>
                    <a:pt x="35" y="7"/>
                    <a:pt x="35" y="7"/>
                  </a:cubicBezTo>
                  <a:lnTo>
                    <a:pt x="35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71"/>
            <p:cNvSpPr>
              <a:spLocks/>
            </p:cNvSpPr>
            <p:nvPr userDrawn="1"/>
          </p:nvSpPr>
          <p:spPr bwMode="auto">
            <a:xfrm>
              <a:off x="11960225" y="14334811"/>
              <a:ext cx="61913" cy="93663"/>
            </a:xfrm>
            <a:custGeom>
              <a:avLst/>
              <a:gdLst>
                <a:gd name="T0" fmla="*/ 15 w 16"/>
                <a:gd name="T1" fmla="*/ 9 h 24"/>
                <a:gd name="T2" fmla="*/ 11 w 16"/>
                <a:gd name="T3" fmla="*/ 0 h 24"/>
                <a:gd name="T4" fmla="*/ 10 w 16"/>
                <a:gd name="T5" fmla="*/ 0 h 24"/>
                <a:gd name="T6" fmla="*/ 10 w 16"/>
                <a:gd name="T7" fmla="*/ 0 h 24"/>
                <a:gd name="T8" fmla="*/ 9 w 16"/>
                <a:gd name="T9" fmla="*/ 0 h 24"/>
                <a:gd name="T10" fmla="*/ 5 w 16"/>
                <a:gd name="T11" fmla="*/ 11 h 24"/>
                <a:gd name="T12" fmla="*/ 0 w 16"/>
                <a:gd name="T13" fmla="*/ 21 h 24"/>
                <a:gd name="T14" fmla="*/ 0 w 16"/>
                <a:gd name="T15" fmla="*/ 22 h 24"/>
                <a:gd name="T16" fmla="*/ 1 w 16"/>
                <a:gd name="T17" fmla="*/ 23 h 24"/>
                <a:gd name="T18" fmla="*/ 7 w 16"/>
                <a:gd name="T19" fmla="*/ 24 h 24"/>
                <a:gd name="T20" fmla="*/ 7 w 16"/>
                <a:gd name="T21" fmla="*/ 24 h 24"/>
                <a:gd name="T22" fmla="*/ 7 w 16"/>
                <a:gd name="T23" fmla="*/ 24 h 24"/>
                <a:gd name="T24" fmla="*/ 10 w 16"/>
                <a:gd name="T25" fmla="*/ 23 h 24"/>
                <a:gd name="T26" fmla="*/ 11 w 16"/>
                <a:gd name="T27" fmla="*/ 23 h 24"/>
                <a:gd name="T28" fmla="*/ 12 w 16"/>
                <a:gd name="T29" fmla="*/ 22 h 24"/>
                <a:gd name="T30" fmla="*/ 14 w 16"/>
                <a:gd name="T31" fmla="*/ 20 h 24"/>
                <a:gd name="T32" fmla="*/ 16 w 16"/>
                <a:gd name="T33" fmla="*/ 17 h 24"/>
                <a:gd name="T34" fmla="*/ 16 w 16"/>
                <a:gd name="T35" fmla="*/ 15 h 24"/>
                <a:gd name="T36" fmla="*/ 16 w 16"/>
                <a:gd name="T37" fmla="*/ 12 h 24"/>
                <a:gd name="T38" fmla="*/ 15 w 16"/>
                <a:gd name="T3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24">
                  <a:moveTo>
                    <a:pt x="15" y="9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8" y="4"/>
                    <a:pt x="6" y="7"/>
                    <a:pt x="5" y="11"/>
                  </a:cubicBezTo>
                  <a:cubicBezTo>
                    <a:pt x="3" y="15"/>
                    <a:pt x="2" y="18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1" y="23"/>
                    <a:pt x="1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0"/>
                    <a:pt x="15" y="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72"/>
            <p:cNvSpPr>
              <a:spLocks/>
            </p:cNvSpPr>
            <p:nvPr userDrawn="1"/>
          </p:nvSpPr>
          <p:spPr bwMode="auto">
            <a:xfrm>
              <a:off x="11364913" y="11321736"/>
              <a:ext cx="57150" cy="153988"/>
            </a:xfrm>
            <a:custGeom>
              <a:avLst/>
              <a:gdLst>
                <a:gd name="T0" fmla="*/ 6 w 15"/>
                <a:gd name="T1" fmla="*/ 28 h 40"/>
                <a:gd name="T2" fmla="*/ 7 w 15"/>
                <a:gd name="T3" fmla="*/ 33 h 40"/>
                <a:gd name="T4" fmla="*/ 13 w 15"/>
                <a:gd name="T5" fmla="*/ 40 h 40"/>
                <a:gd name="T6" fmla="*/ 15 w 15"/>
                <a:gd name="T7" fmla="*/ 40 h 40"/>
                <a:gd name="T8" fmla="*/ 15 w 15"/>
                <a:gd name="T9" fmla="*/ 39 h 40"/>
                <a:gd name="T10" fmla="*/ 14 w 15"/>
                <a:gd name="T11" fmla="*/ 12 h 40"/>
                <a:gd name="T12" fmla="*/ 15 w 15"/>
                <a:gd name="T13" fmla="*/ 5 h 40"/>
                <a:gd name="T14" fmla="*/ 15 w 15"/>
                <a:gd name="T15" fmla="*/ 5 h 40"/>
                <a:gd name="T16" fmla="*/ 9 w 15"/>
                <a:gd name="T17" fmla="*/ 1 h 40"/>
                <a:gd name="T18" fmla="*/ 8 w 15"/>
                <a:gd name="T19" fmla="*/ 1 h 40"/>
                <a:gd name="T20" fmla="*/ 5 w 15"/>
                <a:gd name="T21" fmla="*/ 0 h 40"/>
                <a:gd name="T22" fmla="*/ 4 w 15"/>
                <a:gd name="T23" fmla="*/ 0 h 40"/>
                <a:gd name="T24" fmla="*/ 5 w 15"/>
                <a:gd name="T25" fmla="*/ 13 h 40"/>
                <a:gd name="T26" fmla="*/ 1 w 15"/>
                <a:gd name="T27" fmla="*/ 20 h 40"/>
                <a:gd name="T28" fmla="*/ 6 w 15"/>
                <a:gd name="T29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40">
                  <a:moveTo>
                    <a:pt x="6" y="28"/>
                  </a:moveTo>
                  <a:cubicBezTo>
                    <a:pt x="7" y="30"/>
                    <a:pt x="7" y="31"/>
                    <a:pt x="7" y="33"/>
                  </a:cubicBezTo>
                  <a:cubicBezTo>
                    <a:pt x="8" y="36"/>
                    <a:pt x="9" y="40"/>
                    <a:pt x="13" y="40"/>
                  </a:cubicBezTo>
                  <a:cubicBezTo>
                    <a:pt x="13" y="40"/>
                    <a:pt x="14" y="40"/>
                    <a:pt x="15" y="40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29"/>
                    <a:pt x="13" y="21"/>
                    <a:pt x="14" y="12"/>
                  </a:cubicBezTo>
                  <a:cubicBezTo>
                    <a:pt x="15" y="10"/>
                    <a:pt x="15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4"/>
                    <a:pt x="11" y="2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0" y="2"/>
                    <a:pt x="3" y="8"/>
                    <a:pt x="5" y="13"/>
                  </a:cubicBezTo>
                  <a:cubicBezTo>
                    <a:pt x="3" y="15"/>
                    <a:pt x="1" y="17"/>
                    <a:pt x="1" y="20"/>
                  </a:cubicBezTo>
                  <a:cubicBezTo>
                    <a:pt x="1" y="23"/>
                    <a:pt x="3" y="25"/>
                    <a:pt x="6" y="2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73"/>
            <p:cNvSpPr>
              <a:spLocks/>
            </p:cNvSpPr>
            <p:nvPr userDrawn="1"/>
          </p:nvSpPr>
          <p:spPr bwMode="auto">
            <a:xfrm>
              <a:off x="11847513" y="14323699"/>
              <a:ext cx="96838" cy="193675"/>
            </a:xfrm>
            <a:custGeom>
              <a:avLst/>
              <a:gdLst>
                <a:gd name="T0" fmla="*/ 24 w 25"/>
                <a:gd name="T1" fmla="*/ 0 h 50"/>
                <a:gd name="T2" fmla="*/ 16 w 25"/>
                <a:gd name="T3" fmla="*/ 0 h 50"/>
                <a:gd name="T4" fmla="*/ 7 w 25"/>
                <a:gd name="T5" fmla="*/ 1 h 50"/>
                <a:gd name="T6" fmla="*/ 3 w 25"/>
                <a:gd name="T7" fmla="*/ 3 h 50"/>
                <a:gd name="T8" fmla="*/ 0 w 25"/>
                <a:gd name="T9" fmla="*/ 5 h 50"/>
                <a:gd name="T10" fmla="*/ 0 w 25"/>
                <a:gd name="T11" fmla="*/ 6 h 50"/>
                <a:gd name="T12" fmla="*/ 0 w 25"/>
                <a:gd name="T13" fmla="*/ 9 h 50"/>
                <a:gd name="T14" fmla="*/ 0 w 25"/>
                <a:gd name="T15" fmla="*/ 11 h 50"/>
                <a:gd name="T16" fmla="*/ 2 w 25"/>
                <a:gd name="T17" fmla="*/ 16 h 50"/>
                <a:gd name="T18" fmla="*/ 2 w 25"/>
                <a:gd name="T19" fmla="*/ 17 h 50"/>
                <a:gd name="T20" fmla="*/ 3 w 25"/>
                <a:gd name="T21" fmla="*/ 21 h 50"/>
                <a:gd name="T22" fmla="*/ 3 w 25"/>
                <a:gd name="T23" fmla="*/ 24 h 50"/>
                <a:gd name="T24" fmla="*/ 0 w 25"/>
                <a:gd name="T25" fmla="*/ 41 h 50"/>
                <a:gd name="T26" fmla="*/ 0 w 25"/>
                <a:gd name="T27" fmla="*/ 43 h 50"/>
                <a:gd name="T28" fmla="*/ 1 w 25"/>
                <a:gd name="T29" fmla="*/ 45 h 50"/>
                <a:gd name="T30" fmla="*/ 2 w 25"/>
                <a:gd name="T31" fmla="*/ 47 h 50"/>
                <a:gd name="T32" fmla="*/ 2 w 25"/>
                <a:gd name="T33" fmla="*/ 47 h 50"/>
                <a:gd name="T34" fmla="*/ 4 w 25"/>
                <a:gd name="T35" fmla="*/ 49 h 50"/>
                <a:gd name="T36" fmla="*/ 7 w 25"/>
                <a:gd name="T37" fmla="*/ 50 h 50"/>
                <a:gd name="T38" fmla="*/ 7 w 25"/>
                <a:gd name="T39" fmla="*/ 50 h 50"/>
                <a:gd name="T40" fmla="*/ 11 w 25"/>
                <a:gd name="T41" fmla="*/ 50 h 50"/>
                <a:gd name="T42" fmla="*/ 12 w 25"/>
                <a:gd name="T43" fmla="*/ 49 h 50"/>
                <a:gd name="T44" fmla="*/ 13 w 25"/>
                <a:gd name="T45" fmla="*/ 46 h 50"/>
                <a:gd name="T46" fmla="*/ 16 w 25"/>
                <a:gd name="T47" fmla="*/ 35 h 50"/>
                <a:gd name="T48" fmla="*/ 17 w 25"/>
                <a:gd name="T49" fmla="*/ 32 h 50"/>
                <a:gd name="T50" fmla="*/ 19 w 25"/>
                <a:gd name="T51" fmla="*/ 21 h 50"/>
                <a:gd name="T52" fmla="*/ 19 w 25"/>
                <a:gd name="T53" fmla="*/ 19 h 50"/>
                <a:gd name="T54" fmla="*/ 22 w 25"/>
                <a:gd name="T55" fmla="*/ 12 h 50"/>
                <a:gd name="T56" fmla="*/ 24 w 25"/>
                <a:gd name="T57" fmla="*/ 7 h 50"/>
                <a:gd name="T58" fmla="*/ 24 w 25"/>
                <a:gd name="T59" fmla="*/ 1 h 50"/>
                <a:gd name="T60" fmla="*/ 24 w 25"/>
                <a:gd name="T61" fmla="*/ 0 h 50"/>
                <a:gd name="T62" fmla="*/ 24 w 25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" h="50">
                  <a:moveTo>
                    <a:pt x="2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0" y="0"/>
                    <a:pt x="7" y="1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9"/>
                    <a:pt x="3" y="20"/>
                    <a:pt x="3" y="21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9"/>
                    <a:pt x="0" y="35"/>
                    <a:pt x="0" y="4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11" y="50"/>
                    <a:pt x="11" y="50"/>
                  </a:cubicBezTo>
                  <a:cubicBezTo>
                    <a:pt x="12" y="50"/>
                    <a:pt x="12" y="49"/>
                    <a:pt x="12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5" y="42"/>
                    <a:pt x="16" y="39"/>
                    <a:pt x="16" y="35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8"/>
                    <a:pt x="18" y="25"/>
                    <a:pt x="19" y="21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16"/>
                    <a:pt x="21" y="14"/>
                    <a:pt x="22" y="12"/>
                  </a:cubicBezTo>
                  <a:cubicBezTo>
                    <a:pt x="23" y="10"/>
                    <a:pt x="23" y="8"/>
                    <a:pt x="24" y="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74"/>
            <p:cNvSpPr>
              <a:spLocks/>
            </p:cNvSpPr>
            <p:nvPr userDrawn="1"/>
          </p:nvSpPr>
          <p:spPr bwMode="auto">
            <a:xfrm>
              <a:off x="12079288" y="13488674"/>
              <a:ext cx="66675" cy="161925"/>
            </a:xfrm>
            <a:custGeom>
              <a:avLst/>
              <a:gdLst>
                <a:gd name="T0" fmla="*/ 16 w 17"/>
                <a:gd name="T1" fmla="*/ 19 h 42"/>
                <a:gd name="T2" fmla="*/ 15 w 17"/>
                <a:gd name="T3" fmla="*/ 14 h 42"/>
                <a:gd name="T4" fmla="*/ 15 w 17"/>
                <a:gd name="T5" fmla="*/ 13 h 42"/>
                <a:gd name="T6" fmla="*/ 11 w 17"/>
                <a:gd name="T7" fmla="*/ 12 h 42"/>
                <a:gd name="T8" fmla="*/ 11 w 17"/>
                <a:gd name="T9" fmla="*/ 12 h 42"/>
                <a:gd name="T10" fmla="*/ 11 w 17"/>
                <a:gd name="T11" fmla="*/ 11 h 42"/>
                <a:gd name="T12" fmla="*/ 12 w 17"/>
                <a:gd name="T13" fmla="*/ 10 h 42"/>
                <a:gd name="T14" fmla="*/ 12 w 17"/>
                <a:gd name="T15" fmla="*/ 9 h 42"/>
                <a:gd name="T16" fmla="*/ 12 w 17"/>
                <a:gd name="T17" fmla="*/ 7 h 42"/>
                <a:gd name="T18" fmla="*/ 11 w 17"/>
                <a:gd name="T19" fmla="*/ 3 h 42"/>
                <a:gd name="T20" fmla="*/ 11 w 17"/>
                <a:gd name="T21" fmla="*/ 3 h 42"/>
                <a:gd name="T22" fmla="*/ 10 w 17"/>
                <a:gd name="T23" fmla="*/ 2 h 42"/>
                <a:gd name="T24" fmla="*/ 9 w 17"/>
                <a:gd name="T25" fmla="*/ 1 h 42"/>
                <a:gd name="T26" fmla="*/ 7 w 17"/>
                <a:gd name="T27" fmla="*/ 0 h 42"/>
                <a:gd name="T28" fmla="*/ 6 w 17"/>
                <a:gd name="T29" fmla="*/ 0 h 42"/>
                <a:gd name="T30" fmla="*/ 6 w 17"/>
                <a:gd name="T31" fmla="*/ 0 h 42"/>
                <a:gd name="T32" fmla="*/ 4 w 17"/>
                <a:gd name="T33" fmla="*/ 1 h 42"/>
                <a:gd name="T34" fmla="*/ 3 w 17"/>
                <a:gd name="T35" fmla="*/ 2 h 42"/>
                <a:gd name="T36" fmla="*/ 2 w 17"/>
                <a:gd name="T37" fmla="*/ 2 h 42"/>
                <a:gd name="T38" fmla="*/ 2 w 17"/>
                <a:gd name="T39" fmla="*/ 3 h 42"/>
                <a:gd name="T40" fmla="*/ 1 w 17"/>
                <a:gd name="T41" fmla="*/ 5 h 42"/>
                <a:gd name="T42" fmla="*/ 1 w 17"/>
                <a:gd name="T43" fmla="*/ 10 h 42"/>
                <a:gd name="T44" fmla="*/ 2 w 17"/>
                <a:gd name="T45" fmla="*/ 12 h 42"/>
                <a:gd name="T46" fmla="*/ 3 w 17"/>
                <a:gd name="T47" fmla="*/ 13 h 42"/>
                <a:gd name="T48" fmla="*/ 4 w 17"/>
                <a:gd name="T49" fmla="*/ 14 h 42"/>
                <a:gd name="T50" fmla="*/ 3 w 17"/>
                <a:gd name="T51" fmla="*/ 14 h 42"/>
                <a:gd name="T52" fmla="*/ 3 w 17"/>
                <a:gd name="T53" fmla="*/ 14 h 42"/>
                <a:gd name="T54" fmla="*/ 1 w 17"/>
                <a:gd name="T55" fmla="*/ 17 h 42"/>
                <a:gd name="T56" fmla="*/ 1 w 17"/>
                <a:gd name="T57" fmla="*/ 20 h 42"/>
                <a:gd name="T58" fmla="*/ 1 w 17"/>
                <a:gd name="T59" fmla="*/ 23 h 42"/>
                <a:gd name="T60" fmla="*/ 2 w 17"/>
                <a:gd name="T61" fmla="*/ 24 h 42"/>
                <a:gd name="T62" fmla="*/ 1 w 17"/>
                <a:gd name="T63" fmla="*/ 35 h 42"/>
                <a:gd name="T64" fmla="*/ 1 w 17"/>
                <a:gd name="T65" fmla="*/ 41 h 42"/>
                <a:gd name="T66" fmla="*/ 1 w 17"/>
                <a:gd name="T67" fmla="*/ 42 h 42"/>
                <a:gd name="T68" fmla="*/ 2 w 17"/>
                <a:gd name="T69" fmla="*/ 42 h 42"/>
                <a:gd name="T70" fmla="*/ 2 w 17"/>
                <a:gd name="T71" fmla="*/ 42 h 42"/>
                <a:gd name="T72" fmla="*/ 8 w 17"/>
                <a:gd name="T73" fmla="*/ 41 h 42"/>
                <a:gd name="T74" fmla="*/ 9 w 17"/>
                <a:gd name="T75" fmla="*/ 41 h 42"/>
                <a:gd name="T76" fmla="*/ 10 w 17"/>
                <a:gd name="T77" fmla="*/ 41 h 42"/>
                <a:gd name="T78" fmla="*/ 11 w 17"/>
                <a:gd name="T79" fmla="*/ 40 h 42"/>
                <a:gd name="T80" fmla="*/ 13 w 17"/>
                <a:gd name="T81" fmla="*/ 39 h 42"/>
                <a:gd name="T82" fmla="*/ 14 w 17"/>
                <a:gd name="T83" fmla="*/ 38 h 42"/>
                <a:gd name="T84" fmla="*/ 15 w 17"/>
                <a:gd name="T85" fmla="*/ 36 h 42"/>
                <a:gd name="T86" fmla="*/ 15 w 17"/>
                <a:gd name="T87" fmla="*/ 35 h 42"/>
                <a:gd name="T88" fmla="*/ 16 w 17"/>
                <a:gd name="T89" fmla="*/ 31 h 42"/>
                <a:gd name="T90" fmla="*/ 16 w 17"/>
                <a:gd name="T91" fmla="*/ 29 h 42"/>
                <a:gd name="T92" fmla="*/ 17 w 17"/>
                <a:gd name="T93" fmla="*/ 26 h 42"/>
                <a:gd name="T94" fmla="*/ 16 w 17"/>
                <a:gd name="T95" fmla="*/ 23 h 42"/>
                <a:gd name="T96" fmla="*/ 16 w 17"/>
                <a:gd name="T97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" h="42">
                  <a:moveTo>
                    <a:pt x="16" y="19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2" y="11"/>
                    <a:pt x="12" y="11"/>
                    <a:pt x="12" y="10"/>
                  </a:cubicBezTo>
                  <a:cubicBezTo>
                    <a:pt x="12" y="10"/>
                    <a:pt x="12" y="9"/>
                    <a:pt x="12" y="9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2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8"/>
                    <a:pt x="1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1" y="42"/>
                    <a:pt x="1" y="42"/>
                  </a:cubicBezTo>
                  <a:cubicBezTo>
                    <a:pt x="1" y="42"/>
                    <a:pt x="1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0"/>
                    <a:pt x="16" y="30"/>
                    <a:pt x="16" y="29"/>
                  </a:cubicBezTo>
                  <a:cubicBezTo>
                    <a:pt x="16" y="28"/>
                    <a:pt x="16" y="27"/>
                    <a:pt x="17" y="26"/>
                  </a:cubicBezTo>
                  <a:cubicBezTo>
                    <a:pt x="16" y="25"/>
                    <a:pt x="16" y="24"/>
                    <a:pt x="16" y="23"/>
                  </a:cubicBezTo>
                  <a:cubicBezTo>
                    <a:pt x="16" y="21"/>
                    <a:pt x="16" y="20"/>
                    <a:pt x="16" y="1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75"/>
            <p:cNvSpPr>
              <a:spLocks/>
            </p:cNvSpPr>
            <p:nvPr userDrawn="1"/>
          </p:nvSpPr>
          <p:spPr bwMode="auto">
            <a:xfrm>
              <a:off x="12022138" y="13782361"/>
              <a:ext cx="73025" cy="188913"/>
            </a:xfrm>
            <a:custGeom>
              <a:avLst/>
              <a:gdLst>
                <a:gd name="T0" fmla="*/ 18 w 19"/>
                <a:gd name="T1" fmla="*/ 8 h 49"/>
                <a:gd name="T2" fmla="*/ 18 w 19"/>
                <a:gd name="T3" fmla="*/ 6 h 49"/>
                <a:gd name="T4" fmla="*/ 17 w 19"/>
                <a:gd name="T5" fmla="*/ 5 h 49"/>
                <a:gd name="T6" fmla="*/ 17 w 19"/>
                <a:gd name="T7" fmla="*/ 4 h 49"/>
                <a:gd name="T8" fmla="*/ 16 w 19"/>
                <a:gd name="T9" fmla="*/ 3 h 49"/>
                <a:gd name="T10" fmla="*/ 13 w 19"/>
                <a:gd name="T11" fmla="*/ 0 h 49"/>
                <a:gd name="T12" fmla="*/ 12 w 19"/>
                <a:gd name="T13" fmla="*/ 0 h 49"/>
                <a:gd name="T14" fmla="*/ 12 w 19"/>
                <a:gd name="T15" fmla="*/ 0 h 49"/>
                <a:gd name="T16" fmla="*/ 8 w 19"/>
                <a:gd name="T17" fmla="*/ 2 h 49"/>
                <a:gd name="T18" fmla="*/ 7 w 19"/>
                <a:gd name="T19" fmla="*/ 4 h 49"/>
                <a:gd name="T20" fmla="*/ 6 w 19"/>
                <a:gd name="T21" fmla="*/ 5 h 49"/>
                <a:gd name="T22" fmla="*/ 4 w 19"/>
                <a:gd name="T23" fmla="*/ 13 h 49"/>
                <a:gd name="T24" fmla="*/ 4 w 19"/>
                <a:gd name="T25" fmla="*/ 14 h 49"/>
                <a:gd name="T26" fmla="*/ 1 w 19"/>
                <a:gd name="T27" fmla="*/ 31 h 49"/>
                <a:gd name="T28" fmla="*/ 0 w 19"/>
                <a:gd name="T29" fmla="*/ 40 h 49"/>
                <a:gd name="T30" fmla="*/ 0 w 19"/>
                <a:gd name="T31" fmla="*/ 42 h 49"/>
                <a:gd name="T32" fmla="*/ 0 w 19"/>
                <a:gd name="T33" fmla="*/ 43 h 49"/>
                <a:gd name="T34" fmla="*/ 1 w 19"/>
                <a:gd name="T35" fmla="*/ 44 h 49"/>
                <a:gd name="T36" fmla="*/ 2 w 19"/>
                <a:gd name="T37" fmla="*/ 45 h 49"/>
                <a:gd name="T38" fmla="*/ 3 w 19"/>
                <a:gd name="T39" fmla="*/ 46 h 49"/>
                <a:gd name="T40" fmla="*/ 6 w 19"/>
                <a:gd name="T41" fmla="*/ 49 h 49"/>
                <a:gd name="T42" fmla="*/ 7 w 19"/>
                <a:gd name="T43" fmla="*/ 49 h 49"/>
                <a:gd name="T44" fmla="*/ 7 w 19"/>
                <a:gd name="T45" fmla="*/ 49 h 49"/>
                <a:gd name="T46" fmla="*/ 11 w 19"/>
                <a:gd name="T47" fmla="*/ 45 h 49"/>
                <a:gd name="T48" fmla="*/ 13 w 19"/>
                <a:gd name="T49" fmla="*/ 42 h 49"/>
                <a:gd name="T50" fmla="*/ 19 w 19"/>
                <a:gd name="T51" fmla="*/ 20 h 49"/>
                <a:gd name="T52" fmla="*/ 19 w 19"/>
                <a:gd name="T53" fmla="*/ 11 h 49"/>
                <a:gd name="T54" fmla="*/ 18 w 19"/>
                <a:gd name="T55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49">
                  <a:moveTo>
                    <a:pt x="18" y="8"/>
                  </a:move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7" y="5"/>
                    <a:pt x="17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8"/>
                    <a:pt x="5" y="11"/>
                    <a:pt x="4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9"/>
                    <a:pt x="2" y="25"/>
                    <a:pt x="1" y="31"/>
                  </a:cubicBezTo>
                  <a:cubicBezTo>
                    <a:pt x="0" y="34"/>
                    <a:pt x="0" y="37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3"/>
                    <a:pt x="0" y="43"/>
                  </a:cubicBezTo>
                  <a:cubicBezTo>
                    <a:pt x="0" y="43"/>
                    <a:pt x="1" y="44"/>
                    <a:pt x="1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2" y="44"/>
                    <a:pt x="12" y="43"/>
                    <a:pt x="13" y="42"/>
                  </a:cubicBezTo>
                  <a:cubicBezTo>
                    <a:pt x="16" y="36"/>
                    <a:pt x="18" y="28"/>
                    <a:pt x="19" y="20"/>
                  </a:cubicBezTo>
                  <a:cubicBezTo>
                    <a:pt x="19" y="17"/>
                    <a:pt x="19" y="14"/>
                    <a:pt x="19" y="11"/>
                  </a:cubicBezTo>
                  <a:lnTo>
                    <a:pt x="18" y="8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76"/>
            <p:cNvSpPr>
              <a:spLocks/>
            </p:cNvSpPr>
            <p:nvPr userDrawn="1"/>
          </p:nvSpPr>
          <p:spPr bwMode="auto">
            <a:xfrm>
              <a:off x="12126913" y="11494774"/>
              <a:ext cx="69850" cy="26988"/>
            </a:xfrm>
            <a:custGeom>
              <a:avLst/>
              <a:gdLst>
                <a:gd name="T0" fmla="*/ 17 w 18"/>
                <a:gd name="T1" fmla="*/ 0 h 7"/>
                <a:gd name="T2" fmla="*/ 16 w 18"/>
                <a:gd name="T3" fmla="*/ 0 h 7"/>
                <a:gd name="T4" fmla="*/ 11 w 18"/>
                <a:gd name="T5" fmla="*/ 0 h 7"/>
                <a:gd name="T6" fmla="*/ 6 w 18"/>
                <a:gd name="T7" fmla="*/ 0 h 7"/>
                <a:gd name="T8" fmla="*/ 0 w 18"/>
                <a:gd name="T9" fmla="*/ 5 h 7"/>
                <a:gd name="T10" fmla="*/ 0 w 18"/>
                <a:gd name="T11" fmla="*/ 6 h 7"/>
                <a:gd name="T12" fmla="*/ 0 w 18"/>
                <a:gd name="T13" fmla="*/ 6 h 7"/>
                <a:gd name="T14" fmla="*/ 4 w 18"/>
                <a:gd name="T15" fmla="*/ 7 h 7"/>
                <a:gd name="T16" fmla="*/ 17 w 18"/>
                <a:gd name="T17" fmla="*/ 2 h 7"/>
                <a:gd name="T18" fmla="*/ 18 w 18"/>
                <a:gd name="T19" fmla="*/ 1 h 7"/>
                <a:gd name="T20" fmla="*/ 17 w 18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7">
                  <a:moveTo>
                    <a:pt x="17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3" y="0"/>
                    <a:pt x="11" y="0"/>
                  </a:cubicBezTo>
                  <a:cubicBezTo>
                    <a:pt x="10" y="0"/>
                    <a:pt x="8" y="0"/>
                    <a:pt x="6" y="0"/>
                  </a:cubicBezTo>
                  <a:cubicBezTo>
                    <a:pt x="3" y="2"/>
                    <a:pt x="1" y="3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8" y="7"/>
                    <a:pt x="13" y="5"/>
                    <a:pt x="17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77"/>
            <p:cNvSpPr>
              <a:spLocks/>
            </p:cNvSpPr>
            <p:nvPr userDrawn="1"/>
          </p:nvSpPr>
          <p:spPr bwMode="auto">
            <a:xfrm>
              <a:off x="1724025" y="11831324"/>
              <a:ext cx="1965325" cy="1149350"/>
            </a:xfrm>
            <a:custGeom>
              <a:avLst/>
              <a:gdLst>
                <a:gd name="T0" fmla="*/ 491 w 508"/>
                <a:gd name="T1" fmla="*/ 163 h 297"/>
                <a:gd name="T2" fmla="*/ 483 w 508"/>
                <a:gd name="T3" fmla="*/ 127 h 297"/>
                <a:gd name="T4" fmla="*/ 445 w 508"/>
                <a:gd name="T5" fmla="*/ 120 h 297"/>
                <a:gd name="T6" fmla="*/ 428 w 508"/>
                <a:gd name="T7" fmla="*/ 113 h 297"/>
                <a:gd name="T8" fmla="*/ 410 w 508"/>
                <a:gd name="T9" fmla="*/ 105 h 297"/>
                <a:gd name="T10" fmla="*/ 395 w 508"/>
                <a:gd name="T11" fmla="*/ 97 h 297"/>
                <a:gd name="T12" fmla="*/ 379 w 508"/>
                <a:gd name="T13" fmla="*/ 78 h 297"/>
                <a:gd name="T14" fmla="*/ 364 w 508"/>
                <a:gd name="T15" fmla="*/ 80 h 297"/>
                <a:gd name="T16" fmla="*/ 357 w 508"/>
                <a:gd name="T17" fmla="*/ 96 h 297"/>
                <a:gd name="T18" fmla="*/ 346 w 508"/>
                <a:gd name="T19" fmla="*/ 95 h 297"/>
                <a:gd name="T20" fmla="*/ 325 w 508"/>
                <a:gd name="T21" fmla="*/ 89 h 297"/>
                <a:gd name="T22" fmla="*/ 302 w 508"/>
                <a:gd name="T23" fmla="*/ 84 h 297"/>
                <a:gd name="T24" fmla="*/ 284 w 508"/>
                <a:gd name="T25" fmla="*/ 93 h 297"/>
                <a:gd name="T26" fmla="*/ 280 w 508"/>
                <a:gd name="T27" fmla="*/ 53 h 297"/>
                <a:gd name="T28" fmla="*/ 300 w 508"/>
                <a:gd name="T29" fmla="*/ 40 h 297"/>
                <a:gd name="T30" fmla="*/ 306 w 508"/>
                <a:gd name="T31" fmla="*/ 10 h 297"/>
                <a:gd name="T32" fmla="*/ 262 w 508"/>
                <a:gd name="T33" fmla="*/ 14 h 297"/>
                <a:gd name="T34" fmla="*/ 262 w 508"/>
                <a:gd name="T35" fmla="*/ 32 h 297"/>
                <a:gd name="T36" fmla="*/ 251 w 508"/>
                <a:gd name="T37" fmla="*/ 58 h 297"/>
                <a:gd name="T38" fmla="*/ 222 w 508"/>
                <a:gd name="T39" fmla="*/ 70 h 297"/>
                <a:gd name="T40" fmla="*/ 208 w 508"/>
                <a:gd name="T41" fmla="*/ 73 h 297"/>
                <a:gd name="T42" fmla="*/ 188 w 508"/>
                <a:gd name="T43" fmla="*/ 72 h 297"/>
                <a:gd name="T44" fmla="*/ 153 w 508"/>
                <a:gd name="T45" fmla="*/ 61 h 297"/>
                <a:gd name="T46" fmla="*/ 134 w 508"/>
                <a:gd name="T47" fmla="*/ 53 h 297"/>
                <a:gd name="T48" fmla="*/ 88 w 508"/>
                <a:gd name="T49" fmla="*/ 73 h 297"/>
                <a:gd name="T50" fmla="*/ 68 w 508"/>
                <a:gd name="T51" fmla="*/ 84 h 297"/>
                <a:gd name="T52" fmla="*/ 37 w 508"/>
                <a:gd name="T53" fmla="*/ 89 h 297"/>
                <a:gd name="T54" fmla="*/ 36 w 508"/>
                <a:gd name="T55" fmla="*/ 101 h 297"/>
                <a:gd name="T56" fmla="*/ 31 w 508"/>
                <a:gd name="T57" fmla="*/ 110 h 297"/>
                <a:gd name="T58" fmla="*/ 16 w 508"/>
                <a:gd name="T59" fmla="*/ 124 h 297"/>
                <a:gd name="T60" fmla="*/ 10 w 508"/>
                <a:gd name="T61" fmla="*/ 131 h 297"/>
                <a:gd name="T62" fmla="*/ 4 w 508"/>
                <a:gd name="T63" fmla="*/ 136 h 297"/>
                <a:gd name="T64" fmla="*/ 34 w 508"/>
                <a:gd name="T65" fmla="*/ 171 h 297"/>
                <a:gd name="T66" fmla="*/ 49 w 508"/>
                <a:gd name="T67" fmla="*/ 186 h 297"/>
                <a:gd name="T68" fmla="*/ 66 w 508"/>
                <a:gd name="T69" fmla="*/ 191 h 297"/>
                <a:gd name="T70" fmla="*/ 100 w 508"/>
                <a:gd name="T71" fmla="*/ 183 h 297"/>
                <a:gd name="T72" fmla="*/ 120 w 508"/>
                <a:gd name="T73" fmla="*/ 196 h 297"/>
                <a:gd name="T74" fmla="*/ 132 w 508"/>
                <a:gd name="T75" fmla="*/ 178 h 297"/>
                <a:gd name="T76" fmla="*/ 180 w 508"/>
                <a:gd name="T77" fmla="*/ 172 h 297"/>
                <a:gd name="T78" fmla="*/ 199 w 508"/>
                <a:gd name="T79" fmla="*/ 171 h 297"/>
                <a:gd name="T80" fmla="*/ 215 w 508"/>
                <a:gd name="T81" fmla="*/ 171 h 297"/>
                <a:gd name="T82" fmla="*/ 221 w 508"/>
                <a:gd name="T83" fmla="*/ 179 h 297"/>
                <a:gd name="T84" fmla="*/ 221 w 508"/>
                <a:gd name="T85" fmla="*/ 211 h 297"/>
                <a:gd name="T86" fmla="*/ 232 w 508"/>
                <a:gd name="T87" fmla="*/ 232 h 297"/>
                <a:gd name="T88" fmla="*/ 247 w 508"/>
                <a:gd name="T89" fmla="*/ 241 h 297"/>
                <a:gd name="T90" fmla="*/ 256 w 508"/>
                <a:gd name="T91" fmla="*/ 226 h 297"/>
                <a:gd name="T92" fmla="*/ 276 w 508"/>
                <a:gd name="T93" fmla="*/ 223 h 297"/>
                <a:gd name="T94" fmla="*/ 266 w 508"/>
                <a:gd name="T95" fmla="*/ 240 h 297"/>
                <a:gd name="T96" fmla="*/ 268 w 508"/>
                <a:gd name="T97" fmla="*/ 263 h 297"/>
                <a:gd name="T98" fmla="*/ 287 w 508"/>
                <a:gd name="T99" fmla="*/ 253 h 297"/>
                <a:gd name="T100" fmla="*/ 307 w 508"/>
                <a:gd name="T101" fmla="*/ 272 h 297"/>
                <a:gd name="T102" fmla="*/ 322 w 508"/>
                <a:gd name="T103" fmla="*/ 283 h 297"/>
                <a:gd name="T104" fmla="*/ 337 w 508"/>
                <a:gd name="T105" fmla="*/ 296 h 297"/>
                <a:gd name="T106" fmla="*/ 361 w 508"/>
                <a:gd name="T107" fmla="*/ 280 h 297"/>
                <a:gd name="T108" fmla="*/ 395 w 508"/>
                <a:gd name="T109" fmla="*/ 265 h 297"/>
                <a:gd name="T110" fmla="*/ 418 w 508"/>
                <a:gd name="T111" fmla="*/ 249 h 297"/>
                <a:gd name="T112" fmla="*/ 439 w 508"/>
                <a:gd name="T113" fmla="*/ 22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8" h="297">
                  <a:moveTo>
                    <a:pt x="455" y="194"/>
                  </a:moveTo>
                  <a:cubicBezTo>
                    <a:pt x="457" y="193"/>
                    <a:pt x="459" y="193"/>
                    <a:pt x="460" y="192"/>
                  </a:cubicBezTo>
                  <a:cubicBezTo>
                    <a:pt x="462" y="188"/>
                    <a:pt x="469" y="183"/>
                    <a:pt x="479" y="176"/>
                  </a:cubicBezTo>
                  <a:cubicBezTo>
                    <a:pt x="483" y="173"/>
                    <a:pt x="486" y="170"/>
                    <a:pt x="489" y="168"/>
                  </a:cubicBezTo>
                  <a:cubicBezTo>
                    <a:pt x="489" y="166"/>
                    <a:pt x="490" y="164"/>
                    <a:pt x="491" y="163"/>
                  </a:cubicBezTo>
                  <a:cubicBezTo>
                    <a:pt x="492" y="159"/>
                    <a:pt x="493" y="156"/>
                    <a:pt x="496" y="151"/>
                  </a:cubicBezTo>
                  <a:cubicBezTo>
                    <a:pt x="498" y="148"/>
                    <a:pt x="500" y="147"/>
                    <a:pt x="501" y="146"/>
                  </a:cubicBezTo>
                  <a:cubicBezTo>
                    <a:pt x="502" y="145"/>
                    <a:pt x="504" y="144"/>
                    <a:pt x="508" y="137"/>
                  </a:cubicBezTo>
                  <a:cubicBezTo>
                    <a:pt x="507" y="138"/>
                    <a:pt x="505" y="138"/>
                    <a:pt x="504" y="138"/>
                  </a:cubicBezTo>
                  <a:cubicBezTo>
                    <a:pt x="496" y="136"/>
                    <a:pt x="490" y="132"/>
                    <a:pt x="483" y="127"/>
                  </a:cubicBezTo>
                  <a:cubicBezTo>
                    <a:pt x="478" y="124"/>
                    <a:pt x="473" y="120"/>
                    <a:pt x="467" y="119"/>
                  </a:cubicBezTo>
                  <a:cubicBezTo>
                    <a:pt x="467" y="118"/>
                    <a:pt x="467" y="118"/>
                    <a:pt x="466" y="118"/>
                  </a:cubicBezTo>
                  <a:cubicBezTo>
                    <a:pt x="465" y="118"/>
                    <a:pt x="463" y="119"/>
                    <a:pt x="461" y="120"/>
                  </a:cubicBezTo>
                  <a:cubicBezTo>
                    <a:pt x="458" y="121"/>
                    <a:pt x="456" y="122"/>
                    <a:pt x="452" y="122"/>
                  </a:cubicBezTo>
                  <a:cubicBezTo>
                    <a:pt x="449" y="122"/>
                    <a:pt x="447" y="121"/>
                    <a:pt x="445" y="120"/>
                  </a:cubicBezTo>
                  <a:cubicBezTo>
                    <a:pt x="444" y="119"/>
                    <a:pt x="444" y="119"/>
                    <a:pt x="443" y="118"/>
                  </a:cubicBezTo>
                  <a:cubicBezTo>
                    <a:pt x="442" y="118"/>
                    <a:pt x="442" y="118"/>
                    <a:pt x="442" y="119"/>
                  </a:cubicBezTo>
                  <a:cubicBezTo>
                    <a:pt x="441" y="119"/>
                    <a:pt x="439" y="119"/>
                    <a:pt x="437" y="119"/>
                  </a:cubicBezTo>
                  <a:cubicBezTo>
                    <a:pt x="436" y="118"/>
                    <a:pt x="434" y="117"/>
                    <a:pt x="431" y="115"/>
                  </a:cubicBezTo>
                  <a:cubicBezTo>
                    <a:pt x="430" y="114"/>
                    <a:pt x="428" y="113"/>
                    <a:pt x="428" y="113"/>
                  </a:cubicBezTo>
                  <a:cubicBezTo>
                    <a:pt x="427" y="113"/>
                    <a:pt x="427" y="113"/>
                    <a:pt x="427" y="113"/>
                  </a:cubicBezTo>
                  <a:cubicBezTo>
                    <a:pt x="426" y="113"/>
                    <a:pt x="426" y="113"/>
                    <a:pt x="425" y="113"/>
                  </a:cubicBezTo>
                  <a:cubicBezTo>
                    <a:pt x="424" y="114"/>
                    <a:pt x="424" y="114"/>
                    <a:pt x="423" y="114"/>
                  </a:cubicBezTo>
                  <a:cubicBezTo>
                    <a:pt x="420" y="116"/>
                    <a:pt x="418" y="115"/>
                    <a:pt x="416" y="113"/>
                  </a:cubicBezTo>
                  <a:cubicBezTo>
                    <a:pt x="413" y="111"/>
                    <a:pt x="411" y="108"/>
                    <a:pt x="410" y="105"/>
                  </a:cubicBezTo>
                  <a:cubicBezTo>
                    <a:pt x="409" y="102"/>
                    <a:pt x="408" y="100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5" y="98"/>
                    <a:pt x="404" y="98"/>
                    <a:pt x="404" y="98"/>
                  </a:cubicBezTo>
                  <a:cubicBezTo>
                    <a:pt x="401" y="99"/>
                    <a:pt x="398" y="99"/>
                    <a:pt x="395" y="97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2" y="94"/>
                    <a:pt x="394" y="90"/>
                    <a:pt x="395" y="89"/>
                  </a:cubicBezTo>
                  <a:cubicBezTo>
                    <a:pt x="395" y="89"/>
                    <a:pt x="395" y="89"/>
                    <a:pt x="395" y="89"/>
                  </a:cubicBezTo>
                  <a:cubicBezTo>
                    <a:pt x="394" y="86"/>
                    <a:pt x="390" y="81"/>
                    <a:pt x="388" y="79"/>
                  </a:cubicBezTo>
                  <a:cubicBezTo>
                    <a:pt x="383" y="80"/>
                    <a:pt x="380" y="80"/>
                    <a:pt x="379" y="78"/>
                  </a:cubicBezTo>
                  <a:cubicBezTo>
                    <a:pt x="379" y="78"/>
                    <a:pt x="379" y="78"/>
                    <a:pt x="379" y="78"/>
                  </a:cubicBezTo>
                  <a:cubicBezTo>
                    <a:pt x="378" y="79"/>
                    <a:pt x="377" y="79"/>
                    <a:pt x="376" y="79"/>
                  </a:cubicBezTo>
                  <a:cubicBezTo>
                    <a:pt x="375" y="79"/>
                    <a:pt x="375" y="79"/>
                    <a:pt x="375" y="79"/>
                  </a:cubicBezTo>
                  <a:cubicBezTo>
                    <a:pt x="372" y="78"/>
                    <a:pt x="371" y="76"/>
                    <a:pt x="370" y="75"/>
                  </a:cubicBezTo>
                  <a:cubicBezTo>
                    <a:pt x="370" y="75"/>
                    <a:pt x="370" y="75"/>
                    <a:pt x="370" y="75"/>
                  </a:cubicBezTo>
                  <a:cubicBezTo>
                    <a:pt x="368" y="75"/>
                    <a:pt x="365" y="78"/>
                    <a:pt x="364" y="80"/>
                  </a:cubicBezTo>
                  <a:cubicBezTo>
                    <a:pt x="364" y="81"/>
                    <a:pt x="365" y="83"/>
                    <a:pt x="365" y="84"/>
                  </a:cubicBezTo>
                  <a:cubicBezTo>
                    <a:pt x="366" y="86"/>
                    <a:pt x="367" y="89"/>
                    <a:pt x="367" y="91"/>
                  </a:cubicBezTo>
                  <a:cubicBezTo>
                    <a:pt x="367" y="94"/>
                    <a:pt x="366" y="96"/>
                    <a:pt x="362" y="98"/>
                  </a:cubicBezTo>
                  <a:cubicBezTo>
                    <a:pt x="362" y="98"/>
                    <a:pt x="361" y="98"/>
                    <a:pt x="361" y="98"/>
                  </a:cubicBezTo>
                  <a:cubicBezTo>
                    <a:pt x="359" y="98"/>
                    <a:pt x="358" y="97"/>
                    <a:pt x="357" y="96"/>
                  </a:cubicBezTo>
                  <a:cubicBezTo>
                    <a:pt x="357" y="96"/>
                    <a:pt x="357" y="96"/>
                    <a:pt x="357" y="96"/>
                  </a:cubicBezTo>
                  <a:cubicBezTo>
                    <a:pt x="356" y="95"/>
                    <a:pt x="355" y="95"/>
                    <a:pt x="355" y="94"/>
                  </a:cubicBezTo>
                  <a:cubicBezTo>
                    <a:pt x="354" y="92"/>
                    <a:pt x="353" y="91"/>
                    <a:pt x="352" y="91"/>
                  </a:cubicBezTo>
                  <a:cubicBezTo>
                    <a:pt x="352" y="91"/>
                    <a:pt x="352" y="91"/>
                    <a:pt x="351" y="91"/>
                  </a:cubicBezTo>
                  <a:cubicBezTo>
                    <a:pt x="349" y="92"/>
                    <a:pt x="348" y="93"/>
                    <a:pt x="346" y="95"/>
                  </a:cubicBezTo>
                  <a:cubicBezTo>
                    <a:pt x="344" y="97"/>
                    <a:pt x="342" y="100"/>
                    <a:pt x="338" y="100"/>
                  </a:cubicBezTo>
                  <a:cubicBezTo>
                    <a:pt x="337" y="100"/>
                    <a:pt x="337" y="100"/>
                    <a:pt x="337" y="100"/>
                  </a:cubicBezTo>
                  <a:cubicBezTo>
                    <a:pt x="329" y="99"/>
                    <a:pt x="330" y="94"/>
                    <a:pt x="331" y="91"/>
                  </a:cubicBezTo>
                  <a:cubicBezTo>
                    <a:pt x="331" y="91"/>
                    <a:pt x="331" y="91"/>
                    <a:pt x="331" y="90"/>
                  </a:cubicBezTo>
                  <a:cubicBezTo>
                    <a:pt x="329" y="90"/>
                    <a:pt x="327" y="89"/>
                    <a:pt x="325" y="89"/>
                  </a:cubicBezTo>
                  <a:cubicBezTo>
                    <a:pt x="322" y="89"/>
                    <a:pt x="319" y="89"/>
                    <a:pt x="317" y="87"/>
                  </a:cubicBezTo>
                  <a:cubicBezTo>
                    <a:pt x="314" y="86"/>
                    <a:pt x="310" y="85"/>
                    <a:pt x="306" y="85"/>
                  </a:cubicBezTo>
                  <a:cubicBezTo>
                    <a:pt x="306" y="85"/>
                    <a:pt x="306" y="85"/>
                    <a:pt x="305" y="85"/>
                  </a:cubicBezTo>
                  <a:cubicBezTo>
                    <a:pt x="305" y="85"/>
                    <a:pt x="305" y="85"/>
                    <a:pt x="305" y="85"/>
                  </a:cubicBezTo>
                  <a:cubicBezTo>
                    <a:pt x="304" y="85"/>
                    <a:pt x="302" y="85"/>
                    <a:pt x="302" y="84"/>
                  </a:cubicBezTo>
                  <a:cubicBezTo>
                    <a:pt x="300" y="84"/>
                    <a:pt x="299" y="84"/>
                    <a:pt x="299" y="84"/>
                  </a:cubicBezTo>
                  <a:cubicBezTo>
                    <a:pt x="299" y="84"/>
                    <a:pt x="298" y="86"/>
                    <a:pt x="298" y="87"/>
                  </a:cubicBezTo>
                  <a:cubicBezTo>
                    <a:pt x="297" y="90"/>
                    <a:pt x="296" y="95"/>
                    <a:pt x="290" y="95"/>
                  </a:cubicBezTo>
                  <a:cubicBezTo>
                    <a:pt x="289" y="95"/>
                    <a:pt x="287" y="95"/>
                    <a:pt x="285" y="94"/>
                  </a:cubicBezTo>
                  <a:cubicBezTo>
                    <a:pt x="284" y="94"/>
                    <a:pt x="284" y="94"/>
                    <a:pt x="284" y="93"/>
                  </a:cubicBezTo>
                  <a:cubicBezTo>
                    <a:pt x="275" y="85"/>
                    <a:pt x="279" y="79"/>
                    <a:pt x="282" y="75"/>
                  </a:cubicBezTo>
                  <a:cubicBezTo>
                    <a:pt x="283" y="75"/>
                    <a:pt x="283" y="74"/>
                    <a:pt x="283" y="73"/>
                  </a:cubicBezTo>
                  <a:cubicBezTo>
                    <a:pt x="283" y="72"/>
                    <a:pt x="282" y="71"/>
                    <a:pt x="280" y="70"/>
                  </a:cubicBezTo>
                  <a:cubicBezTo>
                    <a:pt x="277" y="68"/>
                    <a:pt x="274" y="65"/>
                    <a:pt x="274" y="60"/>
                  </a:cubicBezTo>
                  <a:cubicBezTo>
                    <a:pt x="274" y="56"/>
                    <a:pt x="277" y="54"/>
                    <a:pt x="280" y="53"/>
                  </a:cubicBezTo>
                  <a:cubicBezTo>
                    <a:pt x="281" y="53"/>
                    <a:pt x="282" y="52"/>
                    <a:pt x="283" y="52"/>
                  </a:cubicBezTo>
                  <a:cubicBezTo>
                    <a:pt x="283" y="51"/>
                    <a:pt x="283" y="51"/>
                    <a:pt x="283" y="50"/>
                  </a:cubicBezTo>
                  <a:cubicBezTo>
                    <a:pt x="283" y="49"/>
                    <a:pt x="283" y="47"/>
                    <a:pt x="285" y="45"/>
                  </a:cubicBezTo>
                  <a:cubicBezTo>
                    <a:pt x="287" y="42"/>
                    <a:pt x="291" y="42"/>
                    <a:pt x="295" y="41"/>
                  </a:cubicBezTo>
                  <a:cubicBezTo>
                    <a:pt x="297" y="41"/>
                    <a:pt x="299" y="41"/>
                    <a:pt x="300" y="40"/>
                  </a:cubicBezTo>
                  <a:cubicBezTo>
                    <a:pt x="301" y="39"/>
                    <a:pt x="301" y="37"/>
                    <a:pt x="301" y="35"/>
                  </a:cubicBezTo>
                  <a:cubicBezTo>
                    <a:pt x="301" y="32"/>
                    <a:pt x="301" y="29"/>
                    <a:pt x="303" y="27"/>
                  </a:cubicBezTo>
                  <a:cubicBezTo>
                    <a:pt x="304" y="25"/>
                    <a:pt x="306" y="22"/>
                    <a:pt x="307" y="20"/>
                  </a:cubicBezTo>
                  <a:cubicBezTo>
                    <a:pt x="307" y="20"/>
                    <a:pt x="307" y="19"/>
                    <a:pt x="307" y="19"/>
                  </a:cubicBezTo>
                  <a:cubicBezTo>
                    <a:pt x="305" y="17"/>
                    <a:pt x="305" y="15"/>
                    <a:pt x="306" y="10"/>
                  </a:cubicBezTo>
                  <a:cubicBezTo>
                    <a:pt x="307" y="6"/>
                    <a:pt x="306" y="4"/>
                    <a:pt x="305" y="2"/>
                  </a:cubicBezTo>
                  <a:cubicBezTo>
                    <a:pt x="303" y="0"/>
                    <a:pt x="299" y="0"/>
                    <a:pt x="297" y="1"/>
                  </a:cubicBezTo>
                  <a:cubicBezTo>
                    <a:pt x="296" y="4"/>
                    <a:pt x="294" y="8"/>
                    <a:pt x="287" y="11"/>
                  </a:cubicBezTo>
                  <a:cubicBezTo>
                    <a:pt x="281" y="14"/>
                    <a:pt x="275" y="16"/>
                    <a:pt x="270" y="16"/>
                  </a:cubicBezTo>
                  <a:cubicBezTo>
                    <a:pt x="266" y="16"/>
                    <a:pt x="264" y="15"/>
                    <a:pt x="262" y="14"/>
                  </a:cubicBezTo>
                  <a:cubicBezTo>
                    <a:pt x="261" y="14"/>
                    <a:pt x="260" y="14"/>
                    <a:pt x="260" y="14"/>
                  </a:cubicBezTo>
                  <a:cubicBezTo>
                    <a:pt x="260" y="14"/>
                    <a:pt x="259" y="14"/>
                    <a:pt x="259" y="14"/>
                  </a:cubicBezTo>
                  <a:cubicBezTo>
                    <a:pt x="258" y="18"/>
                    <a:pt x="260" y="19"/>
                    <a:pt x="261" y="21"/>
                  </a:cubicBezTo>
                  <a:cubicBezTo>
                    <a:pt x="263" y="22"/>
                    <a:pt x="265" y="24"/>
                    <a:pt x="265" y="27"/>
                  </a:cubicBezTo>
                  <a:cubicBezTo>
                    <a:pt x="265" y="30"/>
                    <a:pt x="263" y="31"/>
                    <a:pt x="262" y="32"/>
                  </a:cubicBezTo>
                  <a:cubicBezTo>
                    <a:pt x="262" y="32"/>
                    <a:pt x="262" y="32"/>
                    <a:pt x="262" y="32"/>
                  </a:cubicBezTo>
                  <a:cubicBezTo>
                    <a:pt x="263" y="34"/>
                    <a:pt x="265" y="38"/>
                    <a:pt x="262" y="42"/>
                  </a:cubicBezTo>
                  <a:cubicBezTo>
                    <a:pt x="262" y="43"/>
                    <a:pt x="261" y="43"/>
                    <a:pt x="261" y="43"/>
                  </a:cubicBezTo>
                  <a:cubicBezTo>
                    <a:pt x="254" y="47"/>
                    <a:pt x="250" y="50"/>
                    <a:pt x="251" y="53"/>
                  </a:cubicBezTo>
                  <a:cubicBezTo>
                    <a:pt x="251" y="55"/>
                    <a:pt x="251" y="56"/>
                    <a:pt x="251" y="58"/>
                  </a:cubicBezTo>
                  <a:cubicBezTo>
                    <a:pt x="250" y="60"/>
                    <a:pt x="250" y="61"/>
                    <a:pt x="250" y="63"/>
                  </a:cubicBezTo>
                  <a:cubicBezTo>
                    <a:pt x="250" y="67"/>
                    <a:pt x="249" y="70"/>
                    <a:pt x="246" y="70"/>
                  </a:cubicBezTo>
                  <a:cubicBezTo>
                    <a:pt x="245" y="70"/>
                    <a:pt x="244" y="69"/>
                    <a:pt x="243" y="69"/>
                  </a:cubicBezTo>
                  <a:cubicBezTo>
                    <a:pt x="241" y="69"/>
                    <a:pt x="239" y="68"/>
                    <a:pt x="235" y="68"/>
                  </a:cubicBezTo>
                  <a:cubicBezTo>
                    <a:pt x="231" y="68"/>
                    <a:pt x="227" y="69"/>
                    <a:pt x="222" y="70"/>
                  </a:cubicBezTo>
                  <a:cubicBezTo>
                    <a:pt x="222" y="70"/>
                    <a:pt x="221" y="71"/>
                    <a:pt x="220" y="70"/>
                  </a:cubicBezTo>
                  <a:cubicBezTo>
                    <a:pt x="217" y="69"/>
                    <a:pt x="215" y="69"/>
                    <a:pt x="214" y="69"/>
                  </a:cubicBezTo>
                  <a:cubicBezTo>
                    <a:pt x="212" y="69"/>
                    <a:pt x="211" y="69"/>
                    <a:pt x="210" y="71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8" y="73"/>
                    <a:pt x="208" y="73"/>
                    <a:pt x="208" y="73"/>
                  </a:cubicBezTo>
                  <a:cubicBezTo>
                    <a:pt x="206" y="74"/>
                    <a:pt x="205" y="75"/>
                    <a:pt x="204" y="75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3" y="77"/>
                    <a:pt x="201" y="77"/>
                    <a:pt x="200" y="76"/>
                  </a:cubicBezTo>
                  <a:cubicBezTo>
                    <a:pt x="200" y="76"/>
                    <a:pt x="200" y="76"/>
                    <a:pt x="200" y="76"/>
                  </a:cubicBezTo>
                  <a:cubicBezTo>
                    <a:pt x="195" y="74"/>
                    <a:pt x="191" y="73"/>
                    <a:pt x="188" y="72"/>
                  </a:cubicBezTo>
                  <a:cubicBezTo>
                    <a:pt x="182" y="70"/>
                    <a:pt x="178" y="69"/>
                    <a:pt x="177" y="66"/>
                  </a:cubicBezTo>
                  <a:cubicBezTo>
                    <a:pt x="177" y="65"/>
                    <a:pt x="176" y="64"/>
                    <a:pt x="176" y="64"/>
                  </a:cubicBezTo>
                  <a:cubicBezTo>
                    <a:pt x="177" y="60"/>
                    <a:pt x="176" y="59"/>
                    <a:pt x="174" y="57"/>
                  </a:cubicBezTo>
                  <a:cubicBezTo>
                    <a:pt x="174" y="57"/>
                    <a:pt x="171" y="57"/>
                    <a:pt x="168" y="58"/>
                  </a:cubicBezTo>
                  <a:cubicBezTo>
                    <a:pt x="164" y="60"/>
                    <a:pt x="159" y="61"/>
                    <a:pt x="153" y="61"/>
                  </a:cubicBezTo>
                  <a:cubicBezTo>
                    <a:pt x="149" y="61"/>
                    <a:pt x="146" y="61"/>
                    <a:pt x="142" y="60"/>
                  </a:cubicBezTo>
                  <a:cubicBezTo>
                    <a:pt x="141" y="59"/>
                    <a:pt x="140" y="59"/>
                    <a:pt x="140" y="58"/>
                  </a:cubicBezTo>
                  <a:cubicBezTo>
                    <a:pt x="139" y="56"/>
                    <a:pt x="138" y="54"/>
                    <a:pt x="137" y="52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5" y="53"/>
                    <a:pt x="134" y="53"/>
                    <a:pt x="134" y="53"/>
                  </a:cubicBezTo>
                  <a:cubicBezTo>
                    <a:pt x="129" y="55"/>
                    <a:pt x="123" y="56"/>
                    <a:pt x="118" y="57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03" y="64"/>
                    <a:pt x="96" y="67"/>
                    <a:pt x="90" y="67"/>
                  </a:cubicBezTo>
                  <a:cubicBezTo>
                    <a:pt x="89" y="69"/>
                    <a:pt x="88" y="71"/>
                    <a:pt x="88" y="72"/>
                  </a:cubicBezTo>
                  <a:cubicBezTo>
                    <a:pt x="88" y="72"/>
                    <a:pt x="88" y="72"/>
                    <a:pt x="88" y="73"/>
                  </a:cubicBezTo>
                  <a:cubicBezTo>
                    <a:pt x="88" y="73"/>
                    <a:pt x="89" y="74"/>
                    <a:pt x="90" y="75"/>
                  </a:cubicBezTo>
                  <a:cubicBezTo>
                    <a:pt x="91" y="76"/>
                    <a:pt x="95" y="80"/>
                    <a:pt x="92" y="84"/>
                  </a:cubicBezTo>
                  <a:cubicBezTo>
                    <a:pt x="90" y="86"/>
                    <a:pt x="87" y="87"/>
                    <a:pt x="84" y="87"/>
                  </a:cubicBezTo>
                  <a:cubicBezTo>
                    <a:pt x="80" y="87"/>
                    <a:pt x="76" y="86"/>
                    <a:pt x="73" y="85"/>
                  </a:cubicBezTo>
                  <a:cubicBezTo>
                    <a:pt x="71" y="85"/>
                    <a:pt x="69" y="84"/>
                    <a:pt x="68" y="84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1" y="82"/>
                    <a:pt x="53" y="82"/>
                    <a:pt x="45" y="84"/>
                  </a:cubicBezTo>
                  <a:cubicBezTo>
                    <a:pt x="44" y="84"/>
                    <a:pt x="43" y="85"/>
                    <a:pt x="42" y="85"/>
                  </a:cubicBezTo>
                  <a:cubicBezTo>
                    <a:pt x="40" y="85"/>
                    <a:pt x="38" y="86"/>
                    <a:pt x="36" y="86"/>
                  </a:cubicBezTo>
                  <a:cubicBezTo>
                    <a:pt x="36" y="87"/>
                    <a:pt x="37" y="88"/>
                    <a:pt x="37" y="89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0"/>
                    <a:pt x="38" y="90"/>
                    <a:pt x="38" y="91"/>
                  </a:cubicBezTo>
                  <a:cubicBezTo>
                    <a:pt x="39" y="91"/>
                    <a:pt x="42" y="93"/>
                    <a:pt x="41" y="96"/>
                  </a:cubicBezTo>
                  <a:cubicBezTo>
                    <a:pt x="41" y="99"/>
                    <a:pt x="38" y="100"/>
                    <a:pt x="37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6" y="102"/>
                    <a:pt x="36" y="103"/>
                    <a:pt x="36" y="103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6" y="105"/>
                    <a:pt x="35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2" y="107"/>
                    <a:pt x="32" y="108"/>
                    <a:pt x="31" y="110"/>
                  </a:cubicBezTo>
                  <a:cubicBezTo>
                    <a:pt x="30" y="111"/>
                    <a:pt x="29" y="113"/>
                    <a:pt x="28" y="114"/>
                  </a:cubicBezTo>
                  <a:cubicBezTo>
                    <a:pt x="25" y="118"/>
                    <a:pt x="23" y="121"/>
                    <a:pt x="21" y="123"/>
                  </a:cubicBezTo>
                  <a:cubicBezTo>
                    <a:pt x="21" y="123"/>
                    <a:pt x="20" y="123"/>
                    <a:pt x="20" y="123"/>
                  </a:cubicBezTo>
                  <a:cubicBezTo>
                    <a:pt x="19" y="124"/>
                    <a:pt x="18" y="124"/>
                    <a:pt x="17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5"/>
                    <a:pt x="15" y="125"/>
                    <a:pt x="15" y="126"/>
                  </a:cubicBezTo>
                  <a:cubicBezTo>
                    <a:pt x="15" y="127"/>
                    <a:pt x="14" y="128"/>
                    <a:pt x="13" y="129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12" y="130"/>
                    <a:pt x="11" y="131"/>
                    <a:pt x="10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8" y="130"/>
                    <a:pt x="6" y="129"/>
                    <a:pt x="5" y="128"/>
                  </a:cubicBezTo>
                  <a:cubicBezTo>
                    <a:pt x="4" y="128"/>
                    <a:pt x="3" y="127"/>
                    <a:pt x="2" y="127"/>
                  </a:cubicBezTo>
                  <a:cubicBezTo>
                    <a:pt x="2" y="127"/>
                    <a:pt x="1" y="128"/>
                    <a:pt x="1" y="129"/>
                  </a:cubicBezTo>
                  <a:cubicBezTo>
                    <a:pt x="1" y="130"/>
                    <a:pt x="0" y="130"/>
                    <a:pt x="0" y="131"/>
                  </a:cubicBezTo>
                  <a:cubicBezTo>
                    <a:pt x="1" y="133"/>
                    <a:pt x="3" y="135"/>
                    <a:pt x="4" y="136"/>
                  </a:cubicBezTo>
                  <a:cubicBezTo>
                    <a:pt x="5" y="138"/>
                    <a:pt x="8" y="139"/>
                    <a:pt x="11" y="141"/>
                  </a:cubicBezTo>
                  <a:cubicBezTo>
                    <a:pt x="14" y="143"/>
                    <a:pt x="18" y="144"/>
                    <a:pt x="20" y="147"/>
                  </a:cubicBezTo>
                  <a:cubicBezTo>
                    <a:pt x="24" y="151"/>
                    <a:pt x="25" y="155"/>
                    <a:pt x="25" y="160"/>
                  </a:cubicBezTo>
                  <a:cubicBezTo>
                    <a:pt x="26" y="165"/>
                    <a:pt x="27" y="169"/>
                    <a:pt x="33" y="172"/>
                  </a:cubicBezTo>
                  <a:cubicBezTo>
                    <a:pt x="33" y="171"/>
                    <a:pt x="33" y="171"/>
                    <a:pt x="34" y="171"/>
                  </a:cubicBezTo>
                  <a:cubicBezTo>
                    <a:pt x="35" y="170"/>
                    <a:pt x="37" y="168"/>
                    <a:pt x="40" y="168"/>
                  </a:cubicBezTo>
                  <a:cubicBezTo>
                    <a:pt x="41" y="168"/>
                    <a:pt x="43" y="168"/>
                    <a:pt x="45" y="169"/>
                  </a:cubicBezTo>
                  <a:cubicBezTo>
                    <a:pt x="45" y="170"/>
                    <a:pt x="45" y="170"/>
                    <a:pt x="45" y="170"/>
                  </a:cubicBezTo>
                  <a:cubicBezTo>
                    <a:pt x="48" y="173"/>
                    <a:pt x="48" y="176"/>
                    <a:pt x="48" y="179"/>
                  </a:cubicBezTo>
                  <a:cubicBezTo>
                    <a:pt x="48" y="182"/>
                    <a:pt x="48" y="184"/>
                    <a:pt x="49" y="186"/>
                  </a:cubicBezTo>
                  <a:cubicBezTo>
                    <a:pt x="51" y="186"/>
                    <a:pt x="53" y="186"/>
                    <a:pt x="54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8" y="186"/>
                    <a:pt x="60" y="187"/>
                    <a:pt x="64" y="189"/>
                  </a:cubicBezTo>
                  <a:cubicBezTo>
                    <a:pt x="64" y="189"/>
                    <a:pt x="65" y="189"/>
                    <a:pt x="65" y="189"/>
                  </a:cubicBezTo>
                  <a:cubicBezTo>
                    <a:pt x="65" y="190"/>
                    <a:pt x="66" y="190"/>
                    <a:pt x="66" y="191"/>
                  </a:cubicBezTo>
                  <a:cubicBezTo>
                    <a:pt x="68" y="191"/>
                    <a:pt x="69" y="191"/>
                    <a:pt x="70" y="192"/>
                  </a:cubicBezTo>
                  <a:cubicBezTo>
                    <a:pt x="75" y="193"/>
                    <a:pt x="80" y="195"/>
                    <a:pt x="83" y="195"/>
                  </a:cubicBezTo>
                  <a:cubicBezTo>
                    <a:pt x="83" y="195"/>
                    <a:pt x="84" y="195"/>
                    <a:pt x="84" y="195"/>
                  </a:cubicBezTo>
                  <a:cubicBezTo>
                    <a:pt x="84" y="194"/>
                    <a:pt x="85" y="193"/>
                    <a:pt x="85" y="193"/>
                  </a:cubicBezTo>
                  <a:cubicBezTo>
                    <a:pt x="87" y="188"/>
                    <a:pt x="90" y="181"/>
                    <a:pt x="100" y="183"/>
                  </a:cubicBezTo>
                  <a:cubicBezTo>
                    <a:pt x="101" y="183"/>
                    <a:pt x="101" y="183"/>
                    <a:pt x="102" y="183"/>
                  </a:cubicBezTo>
                  <a:cubicBezTo>
                    <a:pt x="105" y="186"/>
                    <a:pt x="106" y="189"/>
                    <a:pt x="107" y="191"/>
                  </a:cubicBezTo>
                  <a:cubicBezTo>
                    <a:pt x="109" y="189"/>
                    <a:pt x="113" y="189"/>
                    <a:pt x="116" y="191"/>
                  </a:cubicBezTo>
                  <a:cubicBezTo>
                    <a:pt x="118" y="191"/>
                    <a:pt x="119" y="193"/>
                    <a:pt x="119" y="195"/>
                  </a:cubicBezTo>
                  <a:cubicBezTo>
                    <a:pt x="119" y="195"/>
                    <a:pt x="119" y="196"/>
                    <a:pt x="120" y="196"/>
                  </a:cubicBezTo>
                  <a:cubicBezTo>
                    <a:pt x="120" y="196"/>
                    <a:pt x="120" y="196"/>
                    <a:pt x="120" y="196"/>
                  </a:cubicBezTo>
                  <a:cubicBezTo>
                    <a:pt x="127" y="194"/>
                    <a:pt x="133" y="191"/>
                    <a:pt x="137" y="185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4"/>
                    <a:pt x="136" y="183"/>
                    <a:pt x="135" y="183"/>
                  </a:cubicBezTo>
                  <a:cubicBezTo>
                    <a:pt x="134" y="182"/>
                    <a:pt x="132" y="180"/>
                    <a:pt x="132" y="178"/>
                  </a:cubicBezTo>
                  <a:cubicBezTo>
                    <a:pt x="132" y="177"/>
                    <a:pt x="132" y="177"/>
                    <a:pt x="133" y="177"/>
                  </a:cubicBezTo>
                  <a:cubicBezTo>
                    <a:pt x="135" y="171"/>
                    <a:pt x="142" y="169"/>
                    <a:pt x="153" y="169"/>
                  </a:cubicBezTo>
                  <a:cubicBezTo>
                    <a:pt x="154" y="169"/>
                    <a:pt x="155" y="169"/>
                    <a:pt x="156" y="169"/>
                  </a:cubicBezTo>
                  <a:cubicBezTo>
                    <a:pt x="159" y="169"/>
                    <a:pt x="161" y="170"/>
                    <a:pt x="164" y="170"/>
                  </a:cubicBezTo>
                  <a:cubicBezTo>
                    <a:pt x="169" y="171"/>
                    <a:pt x="174" y="172"/>
                    <a:pt x="180" y="172"/>
                  </a:cubicBezTo>
                  <a:cubicBezTo>
                    <a:pt x="180" y="172"/>
                    <a:pt x="180" y="172"/>
                    <a:pt x="180" y="172"/>
                  </a:cubicBezTo>
                  <a:cubicBezTo>
                    <a:pt x="181" y="172"/>
                    <a:pt x="181" y="171"/>
                    <a:pt x="181" y="171"/>
                  </a:cubicBezTo>
                  <a:cubicBezTo>
                    <a:pt x="183" y="169"/>
                    <a:pt x="186" y="166"/>
                    <a:pt x="195" y="166"/>
                  </a:cubicBezTo>
                  <a:cubicBezTo>
                    <a:pt x="195" y="166"/>
                    <a:pt x="196" y="166"/>
                    <a:pt x="196" y="166"/>
                  </a:cubicBezTo>
                  <a:cubicBezTo>
                    <a:pt x="199" y="167"/>
                    <a:pt x="199" y="169"/>
                    <a:pt x="199" y="171"/>
                  </a:cubicBezTo>
                  <a:cubicBezTo>
                    <a:pt x="199" y="171"/>
                    <a:pt x="199" y="171"/>
                    <a:pt x="200" y="170"/>
                  </a:cubicBezTo>
                  <a:cubicBezTo>
                    <a:pt x="201" y="170"/>
                    <a:pt x="203" y="170"/>
                    <a:pt x="205" y="170"/>
                  </a:cubicBezTo>
                  <a:cubicBezTo>
                    <a:pt x="207" y="171"/>
                    <a:pt x="209" y="173"/>
                    <a:pt x="208" y="176"/>
                  </a:cubicBezTo>
                  <a:cubicBezTo>
                    <a:pt x="208" y="176"/>
                    <a:pt x="208" y="176"/>
                    <a:pt x="208" y="176"/>
                  </a:cubicBezTo>
                  <a:cubicBezTo>
                    <a:pt x="211" y="176"/>
                    <a:pt x="213" y="174"/>
                    <a:pt x="215" y="171"/>
                  </a:cubicBezTo>
                  <a:cubicBezTo>
                    <a:pt x="216" y="170"/>
                    <a:pt x="218" y="170"/>
                    <a:pt x="219" y="170"/>
                  </a:cubicBezTo>
                  <a:cubicBezTo>
                    <a:pt x="220" y="171"/>
                    <a:pt x="221" y="173"/>
                    <a:pt x="220" y="174"/>
                  </a:cubicBezTo>
                  <a:cubicBezTo>
                    <a:pt x="220" y="175"/>
                    <a:pt x="220" y="175"/>
                    <a:pt x="220" y="175"/>
                  </a:cubicBezTo>
                  <a:cubicBezTo>
                    <a:pt x="220" y="175"/>
                    <a:pt x="220" y="175"/>
                    <a:pt x="220" y="176"/>
                  </a:cubicBezTo>
                  <a:cubicBezTo>
                    <a:pt x="220" y="177"/>
                    <a:pt x="220" y="177"/>
                    <a:pt x="221" y="179"/>
                  </a:cubicBezTo>
                  <a:cubicBezTo>
                    <a:pt x="222" y="180"/>
                    <a:pt x="223" y="182"/>
                    <a:pt x="223" y="184"/>
                  </a:cubicBezTo>
                  <a:cubicBezTo>
                    <a:pt x="223" y="187"/>
                    <a:pt x="222" y="189"/>
                    <a:pt x="221" y="190"/>
                  </a:cubicBezTo>
                  <a:cubicBezTo>
                    <a:pt x="220" y="192"/>
                    <a:pt x="219" y="194"/>
                    <a:pt x="222" y="201"/>
                  </a:cubicBezTo>
                  <a:cubicBezTo>
                    <a:pt x="222" y="202"/>
                    <a:pt x="222" y="203"/>
                    <a:pt x="222" y="204"/>
                  </a:cubicBezTo>
                  <a:cubicBezTo>
                    <a:pt x="220" y="208"/>
                    <a:pt x="221" y="210"/>
                    <a:pt x="221" y="211"/>
                  </a:cubicBezTo>
                  <a:cubicBezTo>
                    <a:pt x="221" y="211"/>
                    <a:pt x="222" y="212"/>
                    <a:pt x="224" y="213"/>
                  </a:cubicBezTo>
                  <a:cubicBezTo>
                    <a:pt x="226" y="213"/>
                    <a:pt x="227" y="215"/>
                    <a:pt x="226" y="217"/>
                  </a:cubicBezTo>
                  <a:cubicBezTo>
                    <a:pt x="226" y="218"/>
                    <a:pt x="226" y="219"/>
                    <a:pt x="225" y="221"/>
                  </a:cubicBezTo>
                  <a:cubicBezTo>
                    <a:pt x="230" y="223"/>
                    <a:pt x="231" y="228"/>
                    <a:pt x="231" y="230"/>
                  </a:cubicBezTo>
                  <a:cubicBezTo>
                    <a:pt x="231" y="231"/>
                    <a:pt x="232" y="232"/>
                    <a:pt x="232" y="232"/>
                  </a:cubicBezTo>
                  <a:cubicBezTo>
                    <a:pt x="232" y="232"/>
                    <a:pt x="232" y="232"/>
                    <a:pt x="232" y="232"/>
                  </a:cubicBezTo>
                  <a:cubicBezTo>
                    <a:pt x="234" y="232"/>
                    <a:pt x="235" y="232"/>
                    <a:pt x="236" y="231"/>
                  </a:cubicBezTo>
                  <a:cubicBezTo>
                    <a:pt x="239" y="230"/>
                    <a:pt x="242" y="230"/>
                    <a:pt x="245" y="231"/>
                  </a:cubicBezTo>
                  <a:cubicBezTo>
                    <a:pt x="248" y="233"/>
                    <a:pt x="247" y="236"/>
                    <a:pt x="247" y="238"/>
                  </a:cubicBezTo>
                  <a:cubicBezTo>
                    <a:pt x="247" y="239"/>
                    <a:pt x="247" y="240"/>
                    <a:pt x="247" y="241"/>
                  </a:cubicBezTo>
                  <a:cubicBezTo>
                    <a:pt x="247" y="241"/>
                    <a:pt x="247" y="241"/>
                    <a:pt x="247" y="241"/>
                  </a:cubicBezTo>
                  <a:cubicBezTo>
                    <a:pt x="247" y="241"/>
                    <a:pt x="248" y="240"/>
                    <a:pt x="249" y="238"/>
                  </a:cubicBezTo>
                  <a:cubicBezTo>
                    <a:pt x="249" y="237"/>
                    <a:pt x="249" y="235"/>
                    <a:pt x="249" y="235"/>
                  </a:cubicBezTo>
                  <a:cubicBezTo>
                    <a:pt x="248" y="233"/>
                    <a:pt x="248" y="230"/>
                    <a:pt x="249" y="229"/>
                  </a:cubicBezTo>
                  <a:cubicBezTo>
                    <a:pt x="251" y="226"/>
                    <a:pt x="254" y="226"/>
                    <a:pt x="256" y="226"/>
                  </a:cubicBezTo>
                  <a:cubicBezTo>
                    <a:pt x="257" y="226"/>
                    <a:pt x="258" y="226"/>
                    <a:pt x="259" y="226"/>
                  </a:cubicBezTo>
                  <a:cubicBezTo>
                    <a:pt x="259" y="225"/>
                    <a:pt x="260" y="225"/>
                    <a:pt x="260" y="225"/>
                  </a:cubicBezTo>
                  <a:cubicBezTo>
                    <a:pt x="260" y="225"/>
                    <a:pt x="260" y="225"/>
                    <a:pt x="260" y="225"/>
                  </a:cubicBezTo>
                  <a:cubicBezTo>
                    <a:pt x="262" y="223"/>
                    <a:pt x="265" y="219"/>
                    <a:pt x="269" y="219"/>
                  </a:cubicBezTo>
                  <a:cubicBezTo>
                    <a:pt x="271" y="219"/>
                    <a:pt x="274" y="220"/>
                    <a:pt x="276" y="223"/>
                  </a:cubicBezTo>
                  <a:cubicBezTo>
                    <a:pt x="276" y="223"/>
                    <a:pt x="279" y="226"/>
                    <a:pt x="278" y="229"/>
                  </a:cubicBezTo>
                  <a:cubicBezTo>
                    <a:pt x="278" y="233"/>
                    <a:pt x="274" y="234"/>
                    <a:pt x="270" y="236"/>
                  </a:cubicBezTo>
                  <a:cubicBezTo>
                    <a:pt x="268" y="237"/>
                    <a:pt x="266" y="238"/>
                    <a:pt x="265" y="239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6" y="240"/>
                    <a:pt x="266" y="240"/>
                  </a:cubicBezTo>
                  <a:cubicBezTo>
                    <a:pt x="268" y="240"/>
                    <a:pt x="273" y="241"/>
                    <a:pt x="272" y="249"/>
                  </a:cubicBezTo>
                  <a:cubicBezTo>
                    <a:pt x="271" y="255"/>
                    <a:pt x="266" y="255"/>
                    <a:pt x="263" y="255"/>
                  </a:cubicBezTo>
                  <a:cubicBezTo>
                    <a:pt x="262" y="255"/>
                    <a:pt x="261" y="255"/>
                    <a:pt x="260" y="256"/>
                  </a:cubicBezTo>
                  <a:cubicBezTo>
                    <a:pt x="259" y="256"/>
                    <a:pt x="259" y="256"/>
                    <a:pt x="259" y="257"/>
                  </a:cubicBezTo>
                  <a:cubicBezTo>
                    <a:pt x="263" y="258"/>
                    <a:pt x="266" y="260"/>
                    <a:pt x="268" y="263"/>
                  </a:cubicBezTo>
                  <a:cubicBezTo>
                    <a:pt x="269" y="263"/>
                    <a:pt x="270" y="263"/>
                    <a:pt x="271" y="263"/>
                  </a:cubicBezTo>
                  <a:cubicBezTo>
                    <a:pt x="273" y="263"/>
                    <a:pt x="274" y="263"/>
                    <a:pt x="276" y="260"/>
                  </a:cubicBezTo>
                  <a:cubicBezTo>
                    <a:pt x="276" y="259"/>
                    <a:pt x="277" y="258"/>
                    <a:pt x="278" y="258"/>
                  </a:cubicBezTo>
                  <a:cubicBezTo>
                    <a:pt x="282" y="258"/>
                    <a:pt x="283" y="257"/>
                    <a:pt x="284" y="256"/>
                  </a:cubicBezTo>
                  <a:cubicBezTo>
                    <a:pt x="284" y="255"/>
                    <a:pt x="286" y="253"/>
                    <a:pt x="287" y="253"/>
                  </a:cubicBezTo>
                  <a:cubicBezTo>
                    <a:pt x="288" y="253"/>
                    <a:pt x="288" y="253"/>
                    <a:pt x="288" y="254"/>
                  </a:cubicBezTo>
                  <a:cubicBezTo>
                    <a:pt x="295" y="256"/>
                    <a:pt x="296" y="260"/>
                    <a:pt x="297" y="264"/>
                  </a:cubicBezTo>
                  <a:cubicBezTo>
                    <a:pt x="298" y="266"/>
                    <a:pt x="299" y="269"/>
                    <a:pt x="302" y="271"/>
                  </a:cubicBezTo>
                  <a:cubicBezTo>
                    <a:pt x="302" y="271"/>
                    <a:pt x="302" y="271"/>
                    <a:pt x="302" y="271"/>
                  </a:cubicBezTo>
                  <a:cubicBezTo>
                    <a:pt x="304" y="273"/>
                    <a:pt x="305" y="272"/>
                    <a:pt x="307" y="272"/>
                  </a:cubicBezTo>
                  <a:cubicBezTo>
                    <a:pt x="308" y="272"/>
                    <a:pt x="308" y="272"/>
                    <a:pt x="309" y="272"/>
                  </a:cubicBezTo>
                  <a:cubicBezTo>
                    <a:pt x="311" y="272"/>
                    <a:pt x="314" y="272"/>
                    <a:pt x="316" y="275"/>
                  </a:cubicBezTo>
                  <a:cubicBezTo>
                    <a:pt x="317" y="277"/>
                    <a:pt x="318" y="279"/>
                    <a:pt x="318" y="280"/>
                  </a:cubicBezTo>
                  <a:cubicBezTo>
                    <a:pt x="319" y="281"/>
                    <a:pt x="319" y="282"/>
                    <a:pt x="319" y="282"/>
                  </a:cubicBezTo>
                  <a:cubicBezTo>
                    <a:pt x="320" y="282"/>
                    <a:pt x="321" y="283"/>
                    <a:pt x="322" y="283"/>
                  </a:cubicBezTo>
                  <a:cubicBezTo>
                    <a:pt x="323" y="284"/>
                    <a:pt x="326" y="284"/>
                    <a:pt x="327" y="287"/>
                  </a:cubicBezTo>
                  <a:cubicBezTo>
                    <a:pt x="328" y="288"/>
                    <a:pt x="329" y="290"/>
                    <a:pt x="329" y="292"/>
                  </a:cubicBezTo>
                  <a:cubicBezTo>
                    <a:pt x="329" y="294"/>
                    <a:pt x="330" y="295"/>
                    <a:pt x="330" y="296"/>
                  </a:cubicBezTo>
                  <a:cubicBezTo>
                    <a:pt x="332" y="297"/>
                    <a:pt x="334" y="297"/>
                    <a:pt x="336" y="296"/>
                  </a:cubicBezTo>
                  <a:cubicBezTo>
                    <a:pt x="336" y="296"/>
                    <a:pt x="336" y="296"/>
                    <a:pt x="337" y="296"/>
                  </a:cubicBezTo>
                  <a:cubicBezTo>
                    <a:pt x="339" y="294"/>
                    <a:pt x="341" y="290"/>
                    <a:pt x="343" y="286"/>
                  </a:cubicBezTo>
                  <a:cubicBezTo>
                    <a:pt x="345" y="282"/>
                    <a:pt x="347" y="278"/>
                    <a:pt x="350" y="276"/>
                  </a:cubicBezTo>
                  <a:cubicBezTo>
                    <a:pt x="351" y="276"/>
                    <a:pt x="351" y="275"/>
                    <a:pt x="352" y="275"/>
                  </a:cubicBezTo>
                  <a:cubicBezTo>
                    <a:pt x="352" y="275"/>
                    <a:pt x="353" y="275"/>
                    <a:pt x="353" y="275"/>
                  </a:cubicBezTo>
                  <a:cubicBezTo>
                    <a:pt x="358" y="275"/>
                    <a:pt x="360" y="278"/>
                    <a:pt x="361" y="280"/>
                  </a:cubicBezTo>
                  <a:cubicBezTo>
                    <a:pt x="363" y="283"/>
                    <a:pt x="364" y="284"/>
                    <a:pt x="370" y="284"/>
                  </a:cubicBezTo>
                  <a:cubicBezTo>
                    <a:pt x="372" y="283"/>
                    <a:pt x="373" y="281"/>
                    <a:pt x="374" y="275"/>
                  </a:cubicBezTo>
                  <a:cubicBezTo>
                    <a:pt x="375" y="269"/>
                    <a:pt x="376" y="260"/>
                    <a:pt x="386" y="258"/>
                  </a:cubicBezTo>
                  <a:cubicBezTo>
                    <a:pt x="386" y="258"/>
                    <a:pt x="386" y="258"/>
                    <a:pt x="386" y="258"/>
                  </a:cubicBezTo>
                  <a:cubicBezTo>
                    <a:pt x="391" y="258"/>
                    <a:pt x="393" y="262"/>
                    <a:pt x="395" y="265"/>
                  </a:cubicBezTo>
                  <a:cubicBezTo>
                    <a:pt x="397" y="267"/>
                    <a:pt x="398" y="269"/>
                    <a:pt x="400" y="269"/>
                  </a:cubicBezTo>
                  <a:cubicBezTo>
                    <a:pt x="402" y="269"/>
                    <a:pt x="403" y="268"/>
                    <a:pt x="406" y="267"/>
                  </a:cubicBezTo>
                  <a:cubicBezTo>
                    <a:pt x="408" y="265"/>
                    <a:pt x="407" y="264"/>
                    <a:pt x="407" y="262"/>
                  </a:cubicBezTo>
                  <a:cubicBezTo>
                    <a:pt x="407" y="259"/>
                    <a:pt x="406" y="255"/>
                    <a:pt x="411" y="251"/>
                  </a:cubicBezTo>
                  <a:cubicBezTo>
                    <a:pt x="413" y="249"/>
                    <a:pt x="416" y="249"/>
                    <a:pt x="418" y="249"/>
                  </a:cubicBezTo>
                  <a:cubicBezTo>
                    <a:pt x="419" y="249"/>
                    <a:pt x="420" y="249"/>
                    <a:pt x="421" y="249"/>
                  </a:cubicBezTo>
                  <a:cubicBezTo>
                    <a:pt x="425" y="249"/>
                    <a:pt x="429" y="250"/>
                    <a:pt x="434" y="246"/>
                  </a:cubicBezTo>
                  <a:cubicBezTo>
                    <a:pt x="435" y="244"/>
                    <a:pt x="435" y="242"/>
                    <a:pt x="434" y="239"/>
                  </a:cubicBezTo>
                  <a:cubicBezTo>
                    <a:pt x="434" y="237"/>
                    <a:pt x="433" y="234"/>
                    <a:pt x="434" y="232"/>
                  </a:cubicBezTo>
                  <a:cubicBezTo>
                    <a:pt x="435" y="230"/>
                    <a:pt x="437" y="227"/>
                    <a:pt x="439" y="225"/>
                  </a:cubicBezTo>
                  <a:cubicBezTo>
                    <a:pt x="440" y="225"/>
                    <a:pt x="440" y="224"/>
                    <a:pt x="441" y="223"/>
                  </a:cubicBezTo>
                  <a:cubicBezTo>
                    <a:pt x="441" y="222"/>
                    <a:pt x="440" y="222"/>
                    <a:pt x="439" y="220"/>
                  </a:cubicBezTo>
                  <a:cubicBezTo>
                    <a:pt x="436" y="216"/>
                    <a:pt x="433" y="211"/>
                    <a:pt x="440" y="203"/>
                  </a:cubicBezTo>
                  <a:cubicBezTo>
                    <a:pt x="447" y="195"/>
                    <a:pt x="452" y="194"/>
                    <a:pt x="455" y="19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78"/>
            <p:cNvSpPr>
              <a:spLocks/>
            </p:cNvSpPr>
            <p:nvPr userDrawn="1"/>
          </p:nvSpPr>
          <p:spPr bwMode="auto">
            <a:xfrm>
              <a:off x="10080625" y="13437874"/>
              <a:ext cx="77788" cy="84138"/>
            </a:xfrm>
            <a:custGeom>
              <a:avLst/>
              <a:gdLst>
                <a:gd name="T0" fmla="*/ 18 w 20"/>
                <a:gd name="T1" fmla="*/ 7 h 22"/>
                <a:gd name="T2" fmla="*/ 18 w 20"/>
                <a:gd name="T3" fmla="*/ 0 h 22"/>
                <a:gd name="T4" fmla="*/ 17 w 20"/>
                <a:gd name="T5" fmla="*/ 0 h 22"/>
                <a:gd name="T6" fmla="*/ 17 w 20"/>
                <a:gd name="T7" fmla="*/ 0 h 22"/>
                <a:gd name="T8" fmla="*/ 17 w 20"/>
                <a:gd name="T9" fmla="*/ 0 h 22"/>
                <a:gd name="T10" fmla="*/ 12 w 20"/>
                <a:gd name="T11" fmla="*/ 2 h 22"/>
                <a:gd name="T12" fmla="*/ 10 w 20"/>
                <a:gd name="T13" fmla="*/ 3 h 22"/>
                <a:gd name="T14" fmla="*/ 10 w 20"/>
                <a:gd name="T15" fmla="*/ 3 h 22"/>
                <a:gd name="T16" fmla="*/ 8 w 20"/>
                <a:gd name="T17" fmla="*/ 3 h 22"/>
                <a:gd name="T18" fmla="*/ 4 w 20"/>
                <a:gd name="T19" fmla="*/ 1 h 22"/>
                <a:gd name="T20" fmla="*/ 4 w 20"/>
                <a:gd name="T21" fmla="*/ 1 h 22"/>
                <a:gd name="T22" fmla="*/ 3 w 20"/>
                <a:gd name="T23" fmla="*/ 1 h 22"/>
                <a:gd name="T24" fmla="*/ 2 w 20"/>
                <a:gd name="T25" fmla="*/ 2 h 22"/>
                <a:gd name="T26" fmla="*/ 2 w 20"/>
                <a:gd name="T27" fmla="*/ 11 h 22"/>
                <a:gd name="T28" fmla="*/ 2 w 20"/>
                <a:gd name="T29" fmla="*/ 13 h 22"/>
                <a:gd name="T30" fmla="*/ 1 w 20"/>
                <a:gd name="T31" fmla="*/ 17 h 22"/>
                <a:gd name="T32" fmla="*/ 3 w 20"/>
                <a:gd name="T33" fmla="*/ 19 h 22"/>
                <a:gd name="T34" fmla="*/ 3 w 20"/>
                <a:gd name="T35" fmla="*/ 19 h 22"/>
                <a:gd name="T36" fmla="*/ 5 w 20"/>
                <a:gd name="T37" fmla="*/ 18 h 22"/>
                <a:gd name="T38" fmla="*/ 7 w 20"/>
                <a:gd name="T39" fmla="*/ 17 h 22"/>
                <a:gd name="T40" fmla="*/ 7 w 20"/>
                <a:gd name="T41" fmla="*/ 17 h 22"/>
                <a:gd name="T42" fmla="*/ 8 w 20"/>
                <a:gd name="T43" fmla="*/ 18 h 22"/>
                <a:gd name="T44" fmla="*/ 8 w 20"/>
                <a:gd name="T45" fmla="*/ 17 h 22"/>
                <a:gd name="T46" fmla="*/ 9 w 20"/>
                <a:gd name="T47" fmla="*/ 18 h 22"/>
                <a:gd name="T48" fmla="*/ 9 w 20"/>
                <a:gd name="T49" fmla="*/ 19 h 22"/>
                <a:gd name="T50" fmla="*/ 15 w 20"/>
                <a:gd name="T51" fmla="*/ 22 h 22"/>
                <a:gd name="T52" fmla="*/ 16 w 20"/>
                <a:gd name="T53" fmla="*/ 22 h 22"/>
                <a:gd name="T54" fmla="*/ 18 w 20"/>
                <a:gd name="T55" fmla="*/ 21 h 22"/>
                <a:gd name="T56" fmla="*/ 18 w 20"/>
                <a:gd name="T57" fmla="*/ 21 h 22"/>
                <a:gd name="T58" fmla="*/ 18 w 20"/>
                <a:gd name="T59" fmla="*/ 16 h 22"/>
                <a:gd name="T60" fmla="*/ 17 w 20"/>
                <a:gd name="T61" fmla="*/ 13 h 22"/>
                <a:gd name="T62" fmla="*/ 16 w 20"/>
                <a:gd name="T63" fmla="*/ 9 h 22"/>
                <a:gd name="T64" fmla="*/ 17 w 20"/>
                <a:gd name="T65" fmla="*/ 8 h 22"/>
                <a:gd name="T66" fmla="*/ 18 w 20"/>
                <a:gd name="T6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2">
                  <a:moveTo>
                    <a:pt x="18" y="7"/>
                  </a:moveTo>
                  <a:cubicBezTo>
                    <a:pt x="19" y="4"/>
                    <a:pt x="20" y="2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4" y="1"/>
                    <a:pt x="12" y="2"/>
                  </a:cubicBezTo>
                  <a:cubicBezTo>
                    <a:pt x="12" y="3"/>
                    <a:pt x="11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7" y="2"/>
                    <a:pt x="6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1" y="6"/>
                    <a:pt x="2" y="11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1" y="15"/>
                    <a:pt x="0" y="16"/>
                    <a:pt x="1" y="17"/>
                  </a:cubicBezTo>
                  <a:cubicBezTo>
                    <a:pt x="1" y="18"/>
                    <a:pt x="2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6" y="18"/>
                    <a:pt x="6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20"/>
                    <a:pt x="12" y="22"/>
                    <a:pt x="15" y="22"/>
                  </a:cubicBezTo>
                  <a:cubicBezTo>
                    <a:pt x="15" y="22"/>
                    <a:pt x="15" y="22"/>
                    <a:pt x="16" y="22"/>
                  </a:cubicBezTo>
                  <a:cubicBezTo>
                    <a:pt x="17" y="22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7"/>
                    <a:pt x="18" y="16"/>
                  </a:cubicBezTo>
                  <a:cubicBezTo>
                    <a:pt x="18" y="15"/>
                    <a:pt x="17" y="14"/>
                    <a:pt x="17" y="13"/>
                  </a:cubicBezTo>
                  <a:cubicBezTo>
                    <a:pt x="17" y="12"/>
                    <a:pt x="16" y="10"/>
                    <a:pt x="16" y="9"/>
                  </a:cubicBezTo>
                  <a:cubicBezTo>
                    <a:pt x="16" y="9"/>
                    <a:pt x="16" y="9"/>
                    <a:pt x="17" y="8"/>
                  </a:cubicBezTo>
                  <a:cubicBezTo>
                    <a:pt x="17" y="8"/>
                    <a:pt x="17" y="7"/>
                    <a:pt x="18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79"/>
            <p:cNvSpPr>
              <a:spLocks/>
            </p:cNvSpPr>
            <p:nvPr userDrawn="1"/>
          </p:nvSpPr>
          <p:spPr bwMode="auto">
            <a:xfrm>
              <a:off x="10139363" y="13537886"/>
              <a:ext cx="11113" cy="23813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3 h 6"/>
                <a:gd name="T4" fmla="*/ 2 w 3"/>
                <a:gd name="T5" fmla="*/ 6 h 6"/>
                <a:gd name="T6" fmla="*/ 3 w 3"/>
                <a:gd name="T7" fmla="*/ 3 h 6"/>
                <a:gd name="T8" fmla="*/ 2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3" y="6"/>
                    <a:pt x="3" y="5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80"/>
            <p:cNvSpPr>
              <a:spLocks/>
            </p:cNvSpPr>
            <p:nvPr userDrawn="1"/>
          </p:nvSpPr>
          <p:spPr bwMode="auto">
            <a:xfrm>
              <a:off x="10158413" y="13534711"/>
              <a:ext cx="22225" cy="15875"/>
            </a:xfrm>
            <a:custGeom>
              <a:avLst/>
              <a:gdLst>
                <a:gd name="T0" fmla="*/ 3 w 6"/>
                <a:gd name="T1" fmla="*/ 4 h 4"/>
                <a:gd name="T2" fmla="*/ 6 w 6"/>
                <a:gd name="T3" fmla="*/ 2 h 4"/>
                <a:gd name="T4" fmla="*/ 3 w 6"/>
                <a:gd name="T5" fmla="*/ 0 h 4"/>
                <a:gd name="T6" fmla="*/ 0 w 6"/>
                <a:gd name="T7" fmla="*/ 2 h 4"/>
                <a:gd name="T8" fmla="*/ 3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4"/>
                    <a:pt x="3" y="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Oval 81"/>
            <p:cNvSpPr>
              <a:spLocks noChangeArrowheads="1"/>
            </p:cNvSpPr>
            <p:nvPr userDrawn="1"/>
          </p:nvSpPr>
          <p:spPr bwMode="auto">
            <a:xfrm>
              <a:off x="10150475" y="13410886"/>
              <a:ext cx="15875" cy="15875"/>
            </a:xfrm>
            <a:prstGeom prst="ellipse">
              <a:avLst/>
            </a:pr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82"/>
            <p:cNvSpPr>
              <a:spLocks/>
            </p:cNvSpPr>
            <p:nvPr userDrawn="1"/>
          </p:nvSpPr>
          <p:spPr bwMode="auto">
            <a:xfrm>
              <a:off x="7061200" y="9057961"/>
              <a:ext cx="4949825" cy="6584950"/>
            </a:xfrm>
            <a:custGeom>
              <a:avLst/>
              <a:gdLst>
                <a:gd name="T0" fmla="*/ 1238 w 1280"/>
                <a:gd name="T1" fmla="*/ 861 h 1702"/>
                <a:gd name="T2" fmla="*/ 1173 w 1280"/>
                <a:gd name="T3" fmla="*/ 669 h 1702"/>
                <a:gd name="T4" fmla="*/ 1088 w 1280"/>
                <a:gd name="T5" fmla="*/ 602 h 1702"/>
                <a:gd name="T6" fmla="*/ 1113 w 1280"/>
                <a:gd name="T7" fmla="*/ 532 h 1702"/>
                <a:gd name="T8" fmla="*/ 1130 w 1280"/>
                <a:gd name="T9" fmla="*/ 386 h 1702"/>
                <a:gd name="T10" fmla="*/ 1109 w 1280"/>
                <a:gd name="T11" fmla="*/ 284 h 1702"/>
                <a:gd name="T12" fmla="*/ 1108 w 1280"/>
                <a:gd name="T13" fmla="*/ 239 h 1702"/>
                <a:gd name="T14" fmla="*/ 1054 w 1280"/>
                <a:gd name="T15" fmla="*/ 244 h 1702"/>
                <a:gd name="T16" fmla="*/ 1024 w 1280"/>
                <a:gd name="T17" fmla="*/ 168 h 1702"/>
                <a:gd name="T18" fmla="*/ 1025 w 1280"/>
                <a:gd name="T19" fmla="*/ 158 h 1702"/>
                <a:gd name="T20" fmla="*/ 1110 w 1280"/>
                <a:gd name="T21" fmla="*/ 98 h 1702"/>
                <a:gd name="T22" fmla="*/ 1085 w 1280"/>
                <a:gd name="T23" fmla="*/ 55 h 1702"/>
                <a:gd name="T24" fmla="*/ 1061 w 1280"/>
                <a:gd name="T25" fmla="*/ 18 h 1702"/>
                <a:gd name="T26" fmla="*/ 999 w 1280"/>
                <a:gd name="T27" fmla="*/ 53 h 1702"/>
                <a:gd name="T28" fmla="*/ 1014 w 1280"/>
                <a:gd name="T29" fmla="*/ 82 h 1702"/>
                <a:gd name="T30" fmla="*/ 958 w 1280"/>
                <a:gd name="T31" fmla="*/ 88 h 1702"/>
                <a:gd name="T32" fmla="*/ 813 w 1280"/>
                <a:gd name="T33" fmla="*/ 192 h 1702"/>
                <a:gd name="T34" fmla="*/ 817 w 1280"/>
                <a:gd name="T35" fmla="*/ 253 h 1702"/>
                <a:gd name="T36" fmla="*/ 771 w 1280"/>
                <a:gd name="T37" fmla="*/ 280 h 1702"/>
                <a:gd name="T38" fmla="*/ 722 w 1280"/>
                <a:gd name="T39" fmla="*/ 359 h 1702"/>
                <a:gd name="T40" fmla="*/ 717 w 1280"/>
                <a:gd name="T41" fmla="*/ 359 h 1702"/>
                <a:gd name="T42" fmla="*/ 661 w 1280"/>
                <a:gd name="T43" fmla="*/ 355 h 1702"/>
                <a:gd name="T44" fmla="*/ 532 w 1280"/>
                <a:gd name="T45" fmla="*/ 430 h 1702"/>
                <a:gd name="T46" fmla="*/ 486 w 1280"/>
                <a:gd name="T47" fmla="*/ 449 h 1702"/>
                <a:gd name="T48" fmla="*/ 415 w 1280"/>
                <a:gd name="T49" fmla="*/ 456 h 1702"/>
                <a:gd name="T50" fmla="*/ 426 w 1280"/>
                <a:gd name="T51" fmla="*/ 520 h 1702"/>
                <a:gd name="T52" fmla="*/ 341 w 1280"/>
                <a:gd name="T53" fmla="*/ 573 h 1702"/>
                <a:gd name="T54" fmla="*/ 280 w 1280"/>
                <a:gd name="T55" fmla="*/ 552 h 1702"/>
                <a:gd name="T56" fmla="*/ 191 w 1280"/>
                <a:gd name="T57" fmla="*/ 566 h 1702"/>
                <a:gd name="T58" fmla="*/ 66 w 1280"/>
                <a:gd name="T59" fmla="*/ 562 h 1702"/>
                <a:gd name="T60" fmla="*/ 66 w 1280"/>
                <a:gd name="T61" fmla="*/ 703 h 1702"/>
                <a:gd name="T62" fmla="*/ 14 w 1280"/>
                <a:gd name="T63" fmla="*/ 886 h 1702"/>
                <a:gd name="T64" fmla="*/ 74 w 1280"/>
                <a:gd name="T65" fmla="*/ 985 h 1702"/>
                <a:gd name="T66" fmla="*/ 116 w 1280"/>
                <a:gd name="T67" fmla="*/ 1183 h 1702"/>
                <a:gd name="T68" fmla="*/ 265 w 1280"/>
                <a:gd name="T69" fmla="*/ 1120 h 1702"/>
                <a:gd name="T70" fmla="*/ 296 w 1280"/>
                <a:gd name="T71" fmla="*/ 1213 h 1702"/>
                <a:gd name="T72" fmla="*/ 268 w 1280"/>
                <a:gd name="T73" fmla="*/ 1404 h 1702"/>
                <a:gd name="T74" fmla="*/ 181 w 1280"/>
                <a:gd name="T75" fmla="*/ 1510 h 1702"/>
                <a:gd name="T76" fmla="*/ 160 w 1280"/>
                <a:gd name="T77" fmla="*/ 1615 h 1702"/>
                <a:gd name="T78" fmla="*/ 374 w 1280"/>
                <a:gd name="T79" fmla="*/ 1556 h 1702"/>
                <a:gd name="T80" fmla="*/ 470 w 1280"/>
                <a:gd name="T81" fmla="*/ 1363 h 1702"/>
                <a:gd name="T82" fmla="*/ 606 w 1280"/>
                <a:gd name="T83" fmla="*/ 1406 h 1702"/>
                <a:gd name="T84" fmla="*/ 730 w 1280"/>
                <a:gd name="T85" fmla="*/ 1461 h 1702"/>
                <a:gd name="T86" fmla="*/ 830 w 1280"/>
                <a:gd name="T87" fmla="*/ 1458 h 1702"/>
                <a:gd name="T88" fmla="*/ 883 w 1280"/>
                <a:gd name="T89" fmla="*/ 1532 h 1702"/>
                <a:gd name="T90" fmla="*/ 863 w 1280"/>
                <a:gd name="T91" fmla="*/ 1685 h 1702"/>
                <a:gd name="T92" fmla="*/ 938 w 1280"/>
                <a:gd name="T93" fmla="*/ 1661 h 1702"/>
                <a:gd name="T94" fmla="*/ 993 w 1280"/>
                <a:gd name="T95" fmla="*/ 1368 h 1702"/>
                <a:gd name="T96" fmla="*/ 919 w 1280"/>
                <a:gd name="T97" fmla="*/ 1172 h 1702"/>
                <a:gd name="T98" fmla="*/ 826 w 1280"/>
                <a:gd name="T99" fmla="*/ 1151 h 1702"/>
                <a:gd name="T100" fmla="*/ 803 w 1280"/>
                <a:gd name="T101" fmla="*/ 1178 h 1702"/>
                <a:gd name="T102" fmla="*/ 782 w 1280"/>
                <a:gd name="T103" fmla="*/ 1168 h 1702"/>
                <a:gd name="T104" fmla="*/ 761 w 1280"/>
                <a:gd name="T105" fmla="*/ 1070 h 1702"/>
                <a:gd name="T106" fmla="*/ 787 w 1280"/>
                <a:gd name="T107" fmla="*/ 914 h 1702"/>
                <a:gd name="T108" fmla="*/ 866 w 1280"/>
                <a:gd name="T109" fmla="*/ 849 h 1702"/>
                <a:gd name="T110" fmla="*/ 909 w 1280"/>
                <a:gd name="T111" fmla="*/ 804 h 1702"/>
                <a:gd name="T112" fmla="*/ 962 w 1280"/>
                <a:gd name="T113" fmla="*/ 781 h 1702"/>
                <a:gd name="T114" fmla="*/ 937 w 1280"/>
                <a:gd name="T115" fmla="*/ 655 h 1702"/>
                <a:gd name="T116" fmla="*/ 993 w 1280"/>
                <a:gd name="T117" fmla="*/ 618 h 1702"/>
                <a:gd name="T118" fmla="*/ 1018 w 1280"/>
                <a:gd name="T119" fmla="*/ 547 h 1702"/>
                <a:gd name="T120" fmla="*/ 1041 w 1280"/>
                <a:gd name="T121" fmla="*/ 557 h 1702"/>
                <a:gd name="T122" fmla="*/ 1070 w 1280"/>
                <a:gd name="T123" fmla="*/ 764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0" h="1702">
                  <a:moveTo>
                    <a:pt x="1243" y="939"/>
                  </a:moveTo>
                  <a:cubicBezTo>
                    <a:pt x="1247" y="945"/>
                    <a:pt x="1250" y="951"/>
                    <a:pt x="1268" y="954"/>
                  </a:cubicBezTo>
                  <a:cubicBezTo>
                    <a:pt x="1268" y="954"/>
                    <a:pt x="1269" y="954"/>
                    <a:pt x="1270" y="955"/>
                  </a:cubicBezTo>
                  <a:cubicBezTo>
                    <a:pt x="1271" y="956"/>
                    <a:pt x="1273" y="957"/>
                    <a:pt x="1275" y="957"/>
                  </a:cubicBezTo>
                  <a:cubicBezTo>
                    <a:pt x="1275" y="957"/>
                    <a:pt x="1275" y="957"/>
                    <a:pt x="1275" y="957"/>
                  </a:cubicBezTo>
                  <a:cubicBezTo>
                    <a:pt x="1276" y="957"/>
                    <a:pt x="1276" y="957"/>
                    <a:pt x="1277" y="957"/>
                  </a:cubicBezTo>
                  <a:cubicBezTo>
                    <a:pt x="1280" y="955"/>
                    <a:pt x="1278" y="950"/>
                    <a:pt x="1276" y="946"/>
                  </a:cubicBezTo>
                  <a:cubicBezTo>
                    <a:pt x="1275" y="944"/>
                    <a:pt x="1274" y="942"/>
                    <a:pt x="1274" y="941"/>
                  </a:cubicBezTo>
                  <a:cubicBezTo>
                    <a:pt x="1274" y="939"/>
                    <a:pt x="1274" y="937"/>
                    <a:pt x="1275" y="936"/>
                  </a:cubicBezTo>
                  <a:cubicBezTo>
                    <a:pt x="1276" y="933"/>
                    <a:pt x="1276" y="931"/>
                    <a:pt x="1271" y="925"/>
                  </a:cubicBezTo>
                  <a:cubicBezTo>
                    <a:pt x="1272" y="923"/>
                    <a:pt x="1272" y="923"/>
                    <a:pt x="1272" y="923"/>
                  </a:cubicBezTo>
                  <a:cubicBezTo>
                    <a:pt x="1275" y="916"/>
                    <a:pt x="1275" y="916"/>
                    <a:pt x="1272" y="911"/>
                  </a:cubicBezTo>
                  <a:cubicBezTo>
                    <a:pt x="1271" y="910"/>
                    <a:pt x="1271" y="908"/>
                    <a:pt x="1269" y="906"/>
                  </a:cubicBezTo>
                  <a:cubicBezTo>
                    <a:pt x="1272" y="899"/>
                    <a:pt x="1271" y="898"/>
                    <a:pt x="1267" y="894"/>
                  </a:cubicBezTo>
                  <a:cubicBezTo>
                    <a:pt x="1267" y="894"/>
                    <a:pt x="1265" y="893"/>
                    <a:pt x="1264" y="891"/>
                  </a:cubicBezTo>
                  <a:cubicBezTo>
                    <a:pt x="1263" y="883"/>
                    <a:pt x="1258" y="879"/>
                    <a:pt x="1255" y="876"/>
                  </a:cubicBezTo>
                  <a:cubicBezTo>
                    <a:pt x="1253" y="874"/>
                    <a:pt x="1251" y="873"/>
                    <a:pt x="1251" y="872"/>
                  </a:cubicBezTo>
                  <a:cubicBezTo>
                    <a:pt x="1252" y="869"/>
                    <a:pt x="1252" y="866"/>
                    <a:pt x="1252" y="865"/>
                  </a:cubicBezTo>
                  <a:cubicBezTo>
                    <a:pt x="1251" y="863"/>
                    <a:pt x="1250" y="863"/>
                    <a:pt x="1249" y="863"/>
                  </a:cubicBezTo>
                  <a:cubicBezTo>
                    <a:pt x="1249" y="863"/>
                    <a:pt x="1249" y="863"/>
                    <a:pt x="1249" y="863"/>
                  </a:cubicBezTo>
                  <a:cubicBezTo>
                    <a:pt x="1248" y="862"/>
                    <a:pt x="1247" y="862"/>
                    <a:pt x="1245" y="862"/>
                  </a:cubicBezTo>
                  <a:cubicBezTo>
                    <a:pt x="1243" y="862"/>
                    <a:pt x="1242" y="863"/>
                    <a:pt x="1240" y="863"/>
                  </a:cubicBezTo>
                  <a:cubicBezTo>
                    <a:pt x="1240" y="863"/>
                    <a:pt x="1239" y="863"/>
                    <a:pt x="1239" y="863"/>
                  </a:cubicBezTo>
                  <a:cubicBezTo>
                    <a:pt x="1238" y="862"/>
                    <a:pt x="1238" y="861"/>
                    <a:pt x="1238" y="861"/>
                  </a:cubicBezTo>
                  <a:cubicBezTo>
                    <a:pt x="1242" y="860"/>
                    <a:pt x="1245" y="859"/>
                    <a:pt x="1247" y="856"/>
                  </a:cubicBezTo>
                  <a:cubicBezTo>
                    <a:pt x="1248" y="853"/>
                    <a:pt x="1248" y="849"/>
                    <a:pt x="1249" y="846"/>
                  </a:cubicBezTo>
                  <a:cubicBezTo>
                    <a:pt x="1249" y="842"/>
                    <a:pt x="1250" y="837"/>
                    <a:pt x="1252" y="833"/>
                  </a:cubicBezTo>
                  <a:cubicBezTo>
                    <a:pt x="1256" y="833"/>
                    <a:pt x="1258" y="832"/>
                    <a:pt x="1260" y="829"/>
                  </a:cubicBezTo>
                  <a:cubicBezTo>
                    <a:pt x="1261" y="829"/>
                    <a:pt x="1261" y="828"/>
                    <a:pt x="1260" y="828"/>
                  </a:cubicBezTo>
                  <a:cubicBezTo>
                    <a:pt x="1259" y="826"/>
                    <a:pt x="1256" y="825"/>
                    <a:pt x="1254" y="825"/>
                  </a:cubicBezTo>
                  <a:cubicBezTo>
                    <a:pt x="1251" y="824"/>
                    <a:pt x="1249" y="824"/>
                    <a:pt x="1249" y="823"/>
                  </a:cubicBezTo>
                  <a:cubicBezTo>
                    <a:pt x="1247" y="815"/>
                    <a:pt x="1242" y="814"/>
                    <a:pt x="1238" y="813"/>
                  </a:cubicBezTo>
                  <a:cubicBezTo>
                    <a:pt x="1236" y="812"/>
                    <a:pt x="1234" y="812"/>
                    <a:pt x="1233" y="810"/>
                  </a:cubicBezTo>
                  <a:cubicBezTo>
                    <a:pt x="1229" y="806"/>
                    <a:pt x="1229" y="798"/>
                    <a:pt x="1229" y="792"/>
                  </a:cubicBezTo>
                  <a:cubicBezTo>
                    <a:pt x="1229" y="790"/>
                    <a:pt x="1229" y="788"/>
                    <a:pt x="1228" y="787"/>
                  </a:cubicBezTo>
                  <a:cubicBezTo>
                    <a:pt x="1223" y="773"/>
                    <a:pt x="1226" y="771"/>
                    <a:pt x="1231" y="768"/>
                  </a:cubicBezTo>
                  <a:cubicBezTo>
                    <a:pt x="1234" y="767"/>
                    <a:pt x="1237" y="766"/>
                    <a:pt x="1239" y="762"/>
                  </a:cubicBezTo>
                  <a:cubicBezTo>
                    <a:pt x="1242" y="757"/>
                    <a:pt x="1240" y="746"/>
                    <a:pt x="1236" y="744"/>
                  </a:cubicBezTo>
                  <a:cubicBezTo>
                    <a:pt x="1233" y="741"/>
                    <a:pt x="1229" y="740"/>
                    <a:pt x="1225" y="739"/>
                  </a:cubicBezTo>
                  <a:cubicBezTo>
                    <a:pt x="1218" y="737"/>
                    <a:pt x="1209" y="735"/>
                    <a:pt x="1201" y="723"/>
                  </a:cubicBezTo>
                  <a:cubicBezTo>
                    <a:pt x="1194" y="713"/>
                    <a:pt x="1191" y="704"/>
                    <a:pt x="1193" y="697"/>
                  </a:cubicBezTo>
                  <a:cubicBezTo>
                    <a:pt x="1203" y="697"/>
                    <a:pt x="1208" y="696"/>
                    <a:pt x="1210" y="687"/>
                  </a:cubicBezTo>
                  <a:cubicBezTo>
                    <a:pt x="1210" y="681"/>
                    <a:pt x="1202" y="677"/>
                    <a:pt x="1194" y="674"/>
                  </a:cubicBezTo>
                  <a:cubicBezTo>
                    <a:pt x="1191" y="671"/>
                    <a:pt x="1189" y="670"/>
                    <a:pt x="1187" y="670"/>
                  </a:cubicBezTo>
                  <a:cubicBezTo>
                    <a:pt x="1184" y="670"/>
                    <a:pt x="1183" y="672"/>
                    <a:pt x="1182" y="673"/>
                  </a:cubicBezTo>
                  <a:cubicBezTo>
                    <a:pt x="1180" y="674"/>
                    <a:pt x="1179" y="676"/>
                    <a:pt x="1178" y="676"/>
                  </a:cubicBezTo>
                  <a:cubicBezTo>
                    <a:pt x="1177" y="675"/>
                    <a:pt x="1177" y="674"/>
                    <a:pt x="1176" y="673"/>
                  </a:cubicBezTo>
                  <a:cubicBezTo>
                    <a:pt x="1176" y="672"/>
                    <a:pt x="1175" y="670"/>
                    <a:pt x="1173" y="669"/>
                  </a:cubicBezTo>
                  <a:cubicBezTo>
                    <a:pt x="1172" y="669"/>
                    <a:pt x="1170" y="669"/>
                    <a:pt x="1169" y="669"/>
                  </a:cubicBezTo>
                  <a:cubicBezTo>
                    <a:pt x="1164" y="668"/>
                    <a:pt x="1158" y="667"/>
                    <a:pt x="1157" y="661"/>
                  </a:cubicBezTo>
                  <a:cubicBezTo>
                    <a:pt x="1157" y="661"/>
                    <a:pt x="1157" y="661"/>
                    <a:pt x="1157" y="660"/>
                  </a:cubicBezTo>
                  <a:cubicBezTo>
                    <a:pt x="1157" y="660"/>
                    <a:pt x="1157" y="660"/>
                    <a:pt x="1157" y="660"/>
                  </a:cubicBezTo>
                  <a:cubicBezTo>
                    <a:pt x="1157" y="659"/>
                    <a:pt x="1157" y="657"/>
                    <a:pt x="1157" y="655"/>
                  </a:cubicBezTo>
                  <a:cubicBezTo>
                    <a:pt x="1157" y="648"/>
                    <a:pt x="1156" y="643"/>
                    <a:pt x="1151" y="642"/>
                  </a:cubicBezTo>
                  <a:cubicBezTo>
                    <a:pt x="1151" y="642"/>
                    <a:pt x="1150" y="642"/>
                    <a:pt x="1149" y="642"/>
                  </a:cubicBezTo>
                  <a:cubicBezTo>
                    <a:pt x="1145" y="642"/>
                    <a:pt x="1141" y="646"/>
                    <a:pt x="1137" y="649"/>
                  </a:cubicBezTo>
                  <a:cubicBezTo>
                    <a:pt x="1134" y="651"/>
                    <a:pt x="1133" y="652"/>
                    <a:pt x="1135" y="655"/>
                  </a:cubicBezTo>
                  <a:cubicBezTo>
                    <a:pt x="1136" y="657"/>
                    <a:pt x="1137" y="658"/>
                    <a:pt x="1137" y="659"/>
                  </a:cubicBezTo>
                  <a:cubicBezTo>
                    <a:pt x="1134" y="660"/>
                    <a:pt x="1132" y="661"/>
                    <a:pt x="1130" y="661"/>
                  </a:cubicBezTo>
                  <a:cubicBezTo>
                    <a:pt x="1127" y="661"/>
                    <a:pt x="1124" y="660"/>
                    <a:pt x="1122" y="657"/>
                  </a:cubicBezTo>
                  <a:cubicBezTo>
                    <a:pt x="1117" y="652"/>
                    <a:pt x="1113" y="642"/>
                    <a:pt x="1110" y="634"/>
                  </a:cubicBezTo>
                  <a:cubicBezTo>
                    <a:pt x="1109" y="631"/>
                    <a:pt x="1108" y="628"/>
                    <a:pt x="1107" y="625"/>
                  </a:cubicBezTo>
                  <a:cubicBezTo>
                    <a:pt x="1107" y="624"/>
                    <a:pt x="1107" y="624"/>
                    <a:pt x="1107" y="624"/>
                  </a:cubicBezTo>
                  <a:cubicBezTo>
                    <a:pt x="1107" y="621"/>
                    <a:pt x="1107" y="620"/>
                    <a:pt x="1104" y="618"/>
                  </a:cubicBezTo>
                  <a:cubicBezTo>
                    <a:pt x="1104" y="617"/>
                    <a:pt x="1103" y="616"/>
                    <a:pt x="1102" y="615"/>
                  </a:cubicBezTo>
                  <a:cubicBezTo>
                    <a:pt x="1101" y="615"/>
                    <a:pt x="1101" y="614"/>
                    <a:pt x="1102" y="613"/>
                  </a:cubicBezTo>
                  <a:cubicBezTo>
                    <a:pt x="1102" y="612"/>
                    <a:pt x="1103" y="611"/>
                    <a:pt x="1102" y="610"/>
                  </a:cubicBezTo>
                  <a:cubicBezTo>
                    <a:pt x="1101" y="609"/>
                    <a:pt x="1099" y="608"/>
                    <a:pt x="1096" y="607"/>
                  </a:cubicBezTo>
                  <a:cubicBezTo>
                    <a:pt x="1095" y="606"/>
                    <a:pt x="1095" y="606"/>
                    <a:pt x="1096" y="604"/>
                  </a:cubicBezTo>
                  <a:cubicBezTo>
                    <a:pt x="1096" y="604"/>
                    <a:pt x="1096" y="603"/>
                    <a:pt x="1095" y="602"/>
                  </a:cubicBezTo>
                  <a:cubicBezTo>
                    <a:pt x="1095" y="601"/>
                    <a:pt x="1093" y="601"/>
                    <a:pt x="1093" y="601"/>
                  </a:cubicBezTo>
                  <a:cubicBezTo>
                    <a:pt x="1091" y="601"/>
                    <a:pt x="1090" y="601"/>
                    <a:pt x="1088" y="602"/>
                  </a:cubicBezTo>
                  <a:cubicBezTo>
                    <a:pt x="1087" y="600"/>
                    <a:pt x="1086" y="598"/>
                    <a:pt x="1085" y="596"/>
                  </a:cubicBezTo>
                  <a:cubicBezTo>
                    <a:pt x="1082" y="590"/>
                    <a:pt x="1078" y="584"/>
                    <a:pt x="1078" y="580"/>
                  </a:cubicBezTo>
                  <a:cubicBezTo>
                    <a:pt x="1082" y="579"/>
                    <a:pt x="1084" y="577"/>
                    <a:pt x="1086" y="575"/>
                  </a:cubicBezTo>
                  <a:cubicBezTo>
                    <a:pt x="1087" y="572"/>
                    <a:pt x="1086" y="569"/>
                    <a:pt x="1086" y="566"/>
                  </a:cubicBezTo>
                  <a:cubicBezTo>
                    <a:pt x="1085" y="565"/>
                    <a:pt x="1085" y="564"/>
                    <a:pt x="1085" y="564"/>
                  </a:cubicBezTo>
                  <a:cubicBezTo>
                    <a:pt x="1087" y="564"/>
                    <a:pt x="1088" y="565"/>
                    <a:pt x="1089" y="565"/>
                  </a:cubicBezTo>
                  <a:cubicBezTo>
                    <a:pt x="1091" y="566"/>
                    <a:pt x="1093" y="567"/>
                    <a:pt x="1095" y="567"/>
                  </a:cubicBezTo>
                  <a:cubicBezTo>
                    <a:pt x="1097" y="567"/>
                    <a:pt x="1099" y="566"/>
                    <a:pt x="1100" y="563"/>
                  </a:cubicBezTo>
                  <a:cubicBezTo>
                    <a:pt x="1104" y="556"/>
                    <a:pt x="1099" y="553"/>
                    <a:pt x="1095" y="551"/>
                  </a:cubicBezTo>
                  <a:cubicBezTo>
                    <a:pt x="1095" y="551"/>
                    <a:pt x="1093" y="550"/>
                    <a:pt x="1093" y="550"/>
                  </a:cubicBezTo>
                  <a:cubicBezTo>
                    <a:pt x="1094" y="549"/>
                    <a:pt x="1094" y="548"/>
                    <a:pt x="1095" y="546"/>
                  </a:cubicBezTo>
                  <a:cubicBezTo>
                    <a:pt x="1096" y="543"/>
                    <a:pt x="1095" y="540"/>
                    <a:pt x="1094" y="535"/>
                  </a:cubicBezTo>
                  <a:cubicBezTo>
                    <a:pt x="1094" y="533"/>
                    <a:pt x="1093" y="530"/>
                    <a:pt x="1093" y="527"/>
                  </a:cubicBezTo>
                  <a:cubicBezTo>
                    <a:pt x="1093" y="527"/>
                    <a:pt x="1094" y="526"/>
                    <a:pt x="1094" y="526"/>
                  </a:cubicBezTo>
                  <a:cubicBezTo>
                    <a:pt x="1096" y="526"/>
                    <a:pt x="1097" y="529"/>
                    <a:pt x="1099" y="531"/>
                  </a:cubicBezTo>
                  <a:cubicBezTo>
                    <a:pt x="1099" y="532"/>
                    <a:pt x="1099" y="532"/>
                    <a:pt x="1099" y="532"/>
                  </a:cubicBezTo>
                  <a:cubicBezTo>
                    <a:pt x="1099" y="532"/>
                    <a:pt x="1100" y="532"/>
                    <a:pt x="1100" y="532"/>
                  </a:cubicBezTo>
                  <a:cubicBezTo>
                    <a:pt x="1100" y="532"/>
                    <a:pt x="1100" y="532"/>
                    <a:pt x="1100" y="532"/>
                  </a:cubicBezTo>
                  <a:cubicBezTo>
                    <a:pt x="1101" y="532"/>
                    <a:pt x="1101" y="532"/>
                    <a:pt x="1101" y="532"/>
                  </a:cubicBezTo>
                  <a:cubicBezTo>
                    <a:pt x="1102" y="532"/>
                    <a:pt x="1103" y="533"/>
                    <a:pt x="1104" y="535"/>
                  </a:cubicBezTo>
                  <a:cubicBezTo>
                    <a:pt x="1106" y="537"/>
                    <a:pt x="1108" y="541"/>
                    <a:pt x="1113" y="541"/>
                  </a:cubicBezTo>
                  <a:cubicBezTo>
                    <a:pt x="1113" y="541"/>
                    <a:pt x="1114" y="541"/>
                    <a:pt x="1115" y="540"/>
                  </a:cubicBezTo>
                  <a:cubicBezTo>
                    <a:pt x="1115" y="540"/>
                    <a:pt x="1115" y="540"/>
                    <a:pt x="1115" y="540"/>
                  </a:cubicBezTo>
                  <a:cubicBezTo>
                    <a:pt x="1117" y="538"/>
                    <a:pt x="1115" y="535"/>
                    <a:pt x="1113" y="532"/>
                  </a:cubicBezTo>
                  <a:cubicBezTo>
                    <a:pt x="1111" y="529"/>
                    <a:pt x="1108" y="524"/>
                    <a:pt x="1108" y="518"/>
                  </a:cubicBezTo>
                  <a:cubicBezTo>
                    <a:pt x="1107" y="516"/>
                    <a:pt x="1108" y="514"/>
                    <a:pt x="1109" y="512"/>
                  </a:cubicBezTo>
                  <a:cubicBezTo>
                    <a:pt x="1110" y="511"/>
                    <a:pt x="1111" y="510"/>
                    <a:pt x="1111" y="508"/>
                  </a:cubicBezTo>
                  <a:cubicBezTo>
                    <a:pt x="1111" y="504"/>
                    <a:pt x="1110" y="502"/>
                    <a:pt x="1110" y="500"/>
                  </a:cubicBezTo>
                  <a:cubicBezTo>
                    <a:pt x="1109" y="494"/>
                    <a:pt x="1108" y="491"/>
                    <a:pt x="1119" y="477"/>
                  </a:cubicBezTo>
                  <a:cubicBezTo>
                    <a:pt x="1119" y="476"/>
                    <a:pt x="1120" y="474"/>
                    <a:pt x="1120" y="473"/>
                  </a:cubicBezTo>
                  <a:cubicBezTo>
                    <a:pt x="1120" y="471"/>
                    <a:pt x="1121" y="469"/>
                    <a:pt x="1122" y="468"/>
                  </a:cubicBezTo>
                  <a:cubicBezTo>
                    <a:pt x="1122" y="468"/>
                    <a:pt x="1122" y="468"/>
                    <a:pt x="1122" y="468"/>
                  </a:cubicBezTo>
                  <a:cubicBezTo>
                    <a:pt x="1130" y="465"/>
                    <a:pt x="1137" y="465"/>
                    <a:pt x="1144" y="464"/>
                  </a:cubicBezTo>
                  <a:cubicBezTo>
                    <a:pt x="1148" y="464"/>
                    <a:pt x="1152" y="463"/>
                    <a:pt x="1156" y="463"/>
                  </a:cubicBezTo>
                  <a:cubicBezTo>
                    <a:pt x="1156" y="462"/>
                    <a:pt x="1157" y="462"/>
                    <a:pt x="1157" y="461"/>
                  </a:cubicBezTo>
                  <a:cubicBezTo>
                    <a:pt x="1157" y="460"/>
                    <a:pt x="1157" y="460"/>
                    <a:pt x="1157" y="460"/>
                  </a:cubicBezTo>
                  <a:cubicBezTo>
                    <a:pt x="1157" y="458"/>
                    <a:pt x="1155" y="456"/>
                    <a:pt x="1153" y="455"/>
                  </a:cubicBezTo>
                  <a:cubicBezTo>
                    <a:pt x="1151" y="453"/>
                    <a:pt x="1148" y="451"/>
                    <a:pt x="1147" y="449"/>
                  </a:cubicBezTo>
                  <a:cubicBezTo>
                    <a:pt x="1144" y="442"/>
                    <a:pt x="1143" y="435"/>
                    <a:pt x="1143" y="427"/>
                  </a:cubicBezTo>
                  <a:cubicBezTo>
                    <a:pt x="1142" y="424"/>
                    <a:pt x="1142" y="424"/>
                    <a:pt x="1142" y="424"/>
                  </a:cubicBezTo>
                  <a:cubicBezTo>
                    <a:pt x="1141" y="421"/>
                    <a:pt x="1139" y="417"/>
                    <a:pt x="1139" y="415"/>
                  </a:cubicBezTo>
                  <a:cubicBezTo>
                    <a:pt x="1142" y="411"/>
                    <a:pt x="1143" y="408"/>
                    <a:pt x="1142" y="405"/>
                  </a:cubicBezTo>
                  <a:cubicBezTo>
                    <a:pt x="1141" y="403"/>
                    <a:pt x="1137" y="402"/>
                    <a:pt x="1132" y="401"/>
                  </a:cubicBezTo>
                  <a:cubicBezTo>
                    <a:pt x="1132" y="399"/>
                    <a:pt x="1133" y="397"/>
                    <a:pt x="1133" y="395"/>
                  </a:cubicBezTo>
                  <a:cubicBezTo>
                    <a:pt x="1134" y="393"/>
                    <a:pt x="1135" y="390"/>
                    <a:pt x="1135" y="388"/>
                  </a:cubicBezTo>
                  <a:cubicBezTo>
                    <a:pt x="1135" y="388"/>
                    <a:pt x="1135" y="387"/>
                    <a:pt x="1135" y="387"/>
                  </a:cubicBezTo>
                  <a:cubicBezTo>
                    <a:pt x="1134" y="386"/>
                    <a:pt x="1132" y="386"/>
                    <a:pt x="1131" y="386"/>
                  </a:cubicBezTo>
                  <a:cubicBezTo>
                    <a:pt x="1131" y="386"/>
                    <a:pt x="1130" y="386"/>
                    <a:pt x="1130" y="386"/>
                  </a:cubicBezTo>
                  <a:cubicBezTo>
                    <a:pt x="1129" y="386"/>
                    <a:pt x="1129" y="386"/>
                    <a:pt x="1129" y="386"/>
                  </a:cubicBezTo>
                  <a:cubicBezTo>
                    <a:pt x="1128" y="386"/>
                    <a:pt x="1128" y="386"/>
                    <a:pt x="1128" y="386"/>
                  </a:cubicBezTo>
                  <a:cubicBezTo>
                    <a:pt x="1128" y="386"/>
                    <a:pt x="1128" y="386"/>
                    <a:pt x="1128" y="385"/>
                  </a:cubicBezTo>
                  <a:cubicBezTo>
                    <a:pt x="1133" y="378"/>
                    <a:pt x="1133" y="377"/>
                    <a:pt x="1126" y="370"/>
                  </a:cubicBezTo>
                  <a:cubicBezTo>
                    <a:pt x="1126" y="370"/>
                    <a:pt x="1125" y="369"/>
                    <a:pt x="1124" y="368"/>
                  </a:cubicBezTo>
                  <a:cubicBezTo>
                    <a:pt x="1124" y="367"/>
                    <a:pt x="1124" y="366"/>
                    <a:pt x="1125" y="365"/>
                  </a:cubicBezTo>
                  <a:cubicBezTo>
                    <a:pt x="1126" y="362"/>
                    <a:pt x="1128" y="358"/>
                    <a:pt x="1125" y="348"/>
                  </a:cubicBezTo>
                  <a:cubicBezTo>
                    <a:pt x="1125" y="348"/>
                    <a:pt x="1125" y="348"/>
                    <a:pt x="1125" y="347"/>
                  </a:cubicBezTo>
                  <a:cubicBezTo>
                    <a:pt x="1125" y="347"/>
                    <a:pt x="1125" y="347"/>
                    <a:pt x="1125" y="347"/>
                  </a:cubicBezTo>
                  <a:cubicBezTo>
                    <a:pt x="1125" y="346"/>
                    <a:pt x="1126" y="345"/>
                    <a:pt x="1126" y="344"/>
                  </a:cubicBezTo>
                  <a:cubicBezTo>
                    <a:pt x="1128" y="340"/>
                    <a:pt x="1130" y="336"/>
                    <a:pt x="1124" y="328"/>
                  </a:cubicBezTo>
                  <a:cubicBezTo>
                    <a:pt x="1127" y="324"/>
                    <a:pt x="1127" y="323"/>
                    <a:pt x="1125" y="320"/>
                  </a:cubicBezTo>
                  <a:cubicBezTo>
                    <a:pt x="1124" y="319"/>
                    <a:pt x="1123" y="317"/>
                    <a:pt x="1123" y="314"/>
                  </a:cubicBezTo>
                  <a:cubicBezTo>
                    <a:pt x="1122" y="313"/>
                    <a:pt x="1123" y="311"/>
                    <a:pt x="1124" y="310"/>
                  </a:cubicBezTo>
                  <a:cubicBezTo>
                    <a:pt x="1124" y="308"/>
                    <a:pt x="1125" y="306"/>
                    <a:pt x="1125" y="305"/>
                  </a:cubicBezTo>
                  <a:cubicBezTo>
                    <a:pt x="1124" y="302"/>
                    <a:pt x="1123" y="301"/>
                    <a:pt x="1122" y="299"/>
                  </a:cubicBezTo>
                  <a:cubicBezTo>
                    <a:pt x="1121" y="298"/>
                    <a:pt x="1120" y="297"/>
                    <a:pt x="1119" y="295"/>
                  </a:cubicBezTo>
                  <a:cubicBezTo>
                    <a:pt x="1119" y="295"/>
                    <a:pt x="1120" y="294"/>
                    <a:pt x="1120" y="293"/>
                  </a:cubicBezTo>
                  <a:cubicBezTo>
                    <a:pt x="1122" y="291"/>
                    <a:pt x="1123" y="288"/>
                    <a:pt x="1121" y="285"/>
                  </a:cubicBezTo>
                  <a:cubicBezTo>
                    <a:pt x="1120" y="284"/>
                    <a:pt x="1119" y="283"/>
                    <a:pt x="1117" y="283"/>
                  </a:cubicBezTo>
                  <a:cubicBezTo>
                    <a:pt x="1116" y="283"/>
                    <a:pt x="1115" y="283"/>
                    <a:pt x="1114" y="284"/>
                  </a:cubicBezTo>
                  <a:cubicBezTo>
                    <a:pt x="1113" y="284"/>
                    <a:pt x="1112" y="284"/>
                    <a:pt x="1111" y="284"/>
                  </a:cubicBezTo>
                  <a:cubicBezTo>
                    <a:pt x="1110" y="284"/>
                    <a:pt x="1110" y="284"/>
                    <a:pt x="1109" y="284"/>
                  </a:cubicBezTo>
                  <a:cubicBezTo>
                    <a:pt x="1109" y="284"/>
                    <a:pt x="1109" y="284"/>
                    <a:pt x="1109" y="284"/>
                  </a:cubicBezTo>
                  <a:cubicBezTo>
                    <a:pt x="1109" y="284"/>
                    <a:pt x="1109" y="284"/>
                    <a:pt x="1109" y="284"/>
                  </a:cubicBezTo>
                  <a:cubicBezTo>
                    <a:pt x="1109" y="284"/>
                    <a:pt x="1109" y="283"/>
                    <a:pt x="1110" y="282"/>
                  </a:cubicBezTo>
                  <a:cubicBezTo>
                    <a:pt x="1111" y="280"/>
                    <a:pt x="1112" y="279"/>
                    <a:pt x="1114" y="279"/>
                  </a:cubicBezTo>
                  <a:cubicBezTo>
                    <a:pt x="1114" y="279"/>
                    <a:pt x="1115" y="279"/>
                    <a:pt x="1116" y="281"/>
                  </a:cubicBezTo>
                  <a:cubicBezTo>
                    <a:pt x="1116" y="281"/>
                    <a:pt x="1116" y="281"/>
                    <a:pt x="1117" y="281"/>
                  </a:cubicBezTo>
                  <a:cubicBezTo>
                    <a:pt x="1117" y="282"/>
                    <a:pt x="1118" y="282"/>
                    <a:pt x="1119" y="282"/>
                  </a:cubicBezTo>
                  <a:cubicBezTo>
                    <a:pt x="1119" y="282"/>
                    <a:pt x="1119" y="282"/>
                    <a:pt x="1119" y="282"/>
                  </a:cubicBezTo>
                  <a:cubicBezTo>
                    <a:pt x="1124" y="282"/>
                    <a:pt x="1128" y="276"/>
                    <a:pt x="1133" y="269"/>
                  </a:cubicBezTo>
                  <a:cubicBezTo>
                    <a:pt x="1136" y="265"/>
                    <a:pt x="1139" y="262"/>
                    <a:pt x="1141" y="260"/>
                  </a:cubicBezTo>
                  <a:cubicBezTo>
                    <a:pt x="1142" y="260"/>
                    <a:pt x="1143" y="259"/>
                    <a:pt x="1144" y="259"/>
                  </a:cubicBezTo>
                  <a:cubicBezTo>
                    <a:pt x="1147" y="258"/>
                    <a:pt x="1150" y="256"/>
                    <a:pt x="1149" y="253"/>
                  </a:cubicBezTo>
                  <a:cubicBezTo>
                    <a:pt x="1148" y="251"/>
                    <a:pt x="1146" y="251"/>
                    <a:pt x="1145" y="251"/>
                  </a:cubicBezTo>
                  <a:cubicBezTo>
                    <a:pt x="1143" y="251"/>
                    <a:pt x="1142" y="251"/>
                    <a:pt x="1141" y="251"/>
                  </a:cubicBezTo>
                  <a:cubicBezTo>
                    <a:pt x="1141" y="250"/>
                    <a:pt x="1141" y="250"/>
                    <a:pt x="1141" y="249"/>
                  </a:cubicBezTo>
                  <a:cubicBezTo>
                    <a:pt x="1141" y="245"/>
                    <a:pt x="1141" y="241"/>
                    <a:pt x="1136" y="237"/>
                  </a:cubicBezTo>
                  <a:cubicBezTo>
                    <a:pt x="1135" y="237"/>
                    <a:pt x="1135" y="237"/>
                    <a:pt x="1134" y="237"/>
                  </a:cubicBezTo>
                  <a:cubicBezTo>
                    <a:pt x="1130" y="237"/>
                    <a:pt x="1127" y="239"/>
                    <a:pt x="1124" y="241"/>
                  </a:cubicBezTo>
                  <a:cubicBezTo>
                    <a:pt x="1122" y="242"/>
                    <a:pt x="1120" y="243"/>
                    <a:pt x="1119" y="243"/>
                  </a:cubicBezTo>
                  <a:cubicBezTo>
                    <a:pt x="1119" y="243"/>
                    <a:pt x="1118" y="243"/>
                    <a:pt x="1118" y="243"/>
                  </a:cubicBezTo>
                  <a:cubicBezTo>
                    <a:pt x="1118" y="243"/>
                    <a:pt x="1118" y="243"/>
                    <a:pt x="1118" y="243"/>
                  </a:cubicBezTo>
                  <a:cubicBezTo>
                    <a:pt x="1118" y="243"/>
                    <a:pt x="1118" y="242"/>
                    <a:pt x="1118" y="241"/>
                  </a:cubicBezTo>
                  <a:cubicBezTo>
                    <a:pt x="1118" y="239"/>
                    <a:pt x="1119" y="236"/>
                    <a:pt x="1116" y="235"/>
                  </a:cubicBezTo>
                  <a:cubicBezTo>
                    <a:pt x="1115" y="235"/>
                    <a:pt x="1114" y="235"/>
                    <a:pt x="1114" y="235"/>
                  </a:cubicBezTo>
                  <a:cubicBezTo>
                    <a:pt x="1112" y="235"/>
                    <a:pt x="1110" y="237"/>
                    <a:pt x="1108" y="239"/>
                  </a:cubicBezTo>
                  <a:cubicBezTo>
                    <a:pt x="1107" y="241"/>
                    <a:pt x="1106" y="242"/>
                    <a:pt x="1105" y="242"/>
                  </a:cubicBezTo>
                  <a:cubicBezTo>
                    <a:pt x="1105" y="242"/>
                    <a:pt x="1105" y="242"/>
                    <a:pt x="1104" y="242"/>
                  </a:cubicBezTo>
                  <a:cubicBezTo>
                    <a:pt x="1104" y="242"/>
                    <a:pt x="1103" y="241"/>
                    <a:pt x="1102" y="241"/>
                  </a:cubicBezTo>
                  <a:cubicBezTo>
                    <a:pt x="1102" y="239"/>
                    <a:pt x="1100" y="238"/>
                    <a:pt x="1099" y="238"/>
                  </a:cubicBezTo>
                  <a:cubicBezTo>
                    <a:pt x="1099" y="238"/>
                    <a:pt x="1098" y="238"/>
                    <a:pt x="1098" y="238"/>
                  </a:cubicBezTo>
                  <a:cubicBezTo>
                    <a:pt x="1096" y="239"/>
                    <a:pt x="1094" y="242"/>
                    <a:pt x="1093" y="244"/>
                  </a:cubicBezTo>
                  <a:cubicBezTo>
                    <a:pt x="1092" y="246"/>
                    <a:pt x="1092" y="248"/>
                    <a:pt x="1090" y="248"/>
                  </a:cubicBezTo>
                  <a:cubicBezTo>
                    <a:pt x="1090" y="248"/>
                    <a:pt x="1090" y="248"/>
                    <a:pt x="1090" y="248"/>
                  </a:cubicBezTo>
                  <a:cubicBezTo>
                    <a:pt x="1089" y="247"/>
                    <a:pt x="1089" y="247"/>
                    <a:pt x="1089" y="244"/>
                  </a:cubicBezTo>
                  <a:cubicBezTo>
                    <a:pt x="1089" y="241"/>
                    <a:pt x="1089" y="237"/>
                    <a:pt x="1084" y="236"/>
                  </a:cubicBezTo>
                  <a:cubicBezTo>
                    <a:pt x="1083" y="236"/>
                    <a:pt x="1083" y="236"/>
                    <a:pt x="1082" y="236"/>
                  </a:cubicBezTo>
                  <a:cubicBezTo>
                    <a:pt x="1080" y="236"/>
                    <a:pt x="1078" y="236"/>
                    <a:pt x="1076" y="237"/>
                  </a:cubicBezTo>
                  <a:cubicBezTo>
                    <a:pt x="1075" y="237"/>
                    <a:pt x="1073" y="237"/>
                    <a:pt x="1071" y="237"/>
                  </a:cubicBezTo>
                  <a:cubicBezTo>
                    <a:pt x="1071" y="237"/>
                    <a:pt x="1071" y="237"/>
                    <a:pt x="1071" y="237"/>
                  </a:cubicBezTo>
                  <a:cubicBezTo>
                    <a:pt x="1071" y="235"/>
                    <a:pt x="1070" y="232"/>
                    <a:pt x="1068" y="232"/>
                  </a:cubicBezTo>
                  <a:cubicBezTo>
                    <a:pt x="1068" y="232"/>
                    <a:pt x="1067" y="233"/>
                    <a:pt x="1067" y="233"/>
                  </a:cubicBezTo>
                  <a:cubicBezTo>
                    <a:pt x="1066" y="233"/>
                    <a:pt x="1066" y="233"/>
                    <a:pt x="1066" y="233"/>
                  </a:cubicBezTo>
                  <a:cubicBezTo>
                    <a:pt x="1063" y="233"/>
                    <a:pt x="1060" y="234"/>
                    <a:pt x="1056" y="234"/>
                  </a:cubicBezTo>
                  <a:cubicBezTo>
                    <a:pt x="1056" y="234"/>
                    <a:pt x="1056" y="234"/>
                    <a:pt x="1056" y="234"/>
                  </a:cubicBezTo>
                  <a:cubicBezTo>
                    <a:pt x="1055" y="236"/>
                    <a:pt x="1054" y="237"/>
                    <a:pt x="1054" y="238"/>
                  </a:cubicBezTo>
                  <a:cubicBezTo>
                    <a:pt x="1055" y="240"/>
                    <a:pt x="1057" y="242"/>
                    <a:pt x="1059" y="243"/>
                  </a:cubicBezTo>
                  <a:cubicBezTo>
                    <a:pt x="1059" y="244"/>
                    <a:pt x="1058" y="244"/>
                    <a:pt x="1057" y="244"/>
                  </a:cubicBezTo>
                  <a:cubicBezTo>
                    <a:pt x="1056" y="244"/>
                    <a:pt x="1056" y="244"/>
                    <a:pt x="1055" y="244"/>
                  </a:cubicBezTo>
                  <a:cubicBezTo>
                    <a:pt x="1055" y="244"/>
                    <a:pt x="1054" y="244"/>
                    <a:pt x="1054" y="244"/>
                  </a:cubicBezTo>
                  <a:cubicBezTo>
                    <a:pt x="1053" y="244"/>
                    <a:pt x="1052" y="244"/>
                    <a:pt x="1051" y="244"/>
                  </a:cubicBezTo>
                  <a:cubicBezTo>
                    <a:pt x="1048" y="246"/>
                    <a:pt x="1047" y="247"/>
                    <a:pt x="1046" y="247"/>
                  </a:cubicBezTo>
                  <a:cubicBezTo>
                    <a:pt x="1045" y="246"/>
                    <a:pt x="1044" y="246"/>
                    <a:pt x="1044" y="245"/>
                  </a:cubicBezTo>
                  <a:cubicBezTo>
                    <a:pt x="1042" y="244"/>
                    <a:pt x="1040" y="243"/>
                    <a:pt x="1039" y="243"/>
                  </a:cubicBezTo>
                  <a:cubicBezTo>
                    <a:pt x="1038" y="243"/>
                    <a:pt x="1037" y="243"/>
                    <a:pt x="1037" y="244"/>
                  </a:cubicBezTo>
                  <a:cubicBezTo>
                    <a:pt x="1036" y="245"/>
                    <a:pt x="1035" y="247"/>
                    <a:pt x="1032" y="256"/>
                  </a:cubicBezTo>
                  <a:cubicBezTo>
                    <a:pt x="1031" y="259"/>
                    <a:pt x="1031" y="259"/>
                    <a:pt x="1031" y="259"/>
                  </a:cubicBezTo>
                  <a:cubicBezTo>
                    <a:pt x="1029" y="259"/>
                    <a:pt x="1027" y="260"/>
                    <a:pt x="1026" y="260"/>
                  </a:cubicBezTo>
                  <a:cubicBezTo>
                    <a:pt x="1025" y="260"/>
                    <a:pt x="1023" y="261"/>
                    <a:pt x="1022" y="261"/>
                  </a:cubicBezTo>
                  <a:cubicBezTo>
                    <a:pt x="1023" y="259"/>
                    <a:pt x="1025" y="256"/>
                    <a:pt x="1027" y="254"/>
                  </a:cubicBezTo>
                  <a:cubicBezTo>
                    <a:pt x="1030" y="252"/>
                    <a:pt x="1033" y="250"/>
                    <a:pt x="1032" y="247"/>
                  </a:cubicBezTo>
                  <a:cubicBezTo>
                    <a:pt x="1032" y="246"/>
                    <a:pt x="1031" y="245"/>
                    <a:pt x="1030" y="245"/>
                  </a:cubicBezTo>
                  <a:cubicBezTo>
                    <a:pt x="1029" y="245"/>
                    <a:pt x="1027" y="247"/>
                    <a:pt x="1024" y="248"/>
                  </a:cubicBezTo>
                  <a:cubicBezTo>
                    <a:pt x="1022" y="249"/>
                    <a:pt x="1019" y="250"/>
                    <a:pt x="1018" y="250"/>
                  </a:cubicBezTo>
                  <a:cubicBezTo>
                    <a:pt x="1017" y="250"/>
                    <a:pt x="1016" y="250"/>
                    <a:pt x="1016" y="249"/>
                  </a:cubicBezTo>
                  <a:cubicBezTo>
                    <a:pt x="1019" y="246"/>
                    <a:pt x="1028" y="242"/>
                    <a:pt x="1039" y="241"/>
                  </a:cubicBezTo>
                  <a:cubicBezTo>
                    <a:pt x="1039" y="241"/>
                    <a:pt x="1039" y="241"/>
                    <a:pt x="1039" y="240"/>
                  </a:cubicBezTo>
                  <a:cubicBezTo>
                    <a:pt x="1047" y="235"/>
                    <a:pt x="1052" y="219"/>
                    <a:pt x="1051" y="211"/>
                  </a:cubicBezTo>
                  <a:cubicBezTo>
                    <a:pt x="1047" y="204"/>
                    <a:pt x="1044" y="196"/>
                    <a:pt x="1042" y="190"/>
                  </a:cubicBezTo>
                  <a:cubicBezTo>
                    <a:pt x="1042" y="188"/>
                    <a:pt x="1042" y="188"/>
                    <a:pt x="1042" y="188"/>
                  </a:cubicBezTo>
                  <a:cubicBezTo>
                    <a:pt x="1042" y="188"/>
                    <a:pt x="1042" y="188"/>
                    <a:pt x="1042" y="188"/>
                  </a:cubicBezTo>
                  <a:cubicBezTo>
                    <a:pt x="1038" y="184"/>
                    <a:pt x="1036" y="180"/>
                    <a:pt x="1035" y="177"/>
                  </a:cubicBezTo>
                  <a:cubicBezTo>
                    <a:pt x="1032" y="174"/>
                    <a:pt x="1031" y="170"/>
                    <a:pt x="1026" y="168"/>
                  </a:cubicBezTo>
                  <a:cubicBezTo>
                    <a:pt x="1025" y="168"/>
                    <a:pt x="1025" y="168"/>
                    <a:pt x="1024" y="168"/>
                  </a:cubicBezTo>
                  <a:cubicBezTo>
                    <a:pt x="1021" y="168"/>
                    <a:pt x="1019" y="170"/>
                    <a:pt x="1018" y="173"/>
                  </a:cubicBezTo>
                  <a:cubicBezTo>
                    <a:pt x="1017" y="174"/>
                    <a:pt x="1016" y="175"/>
                    <a:pt x="1015" y="176"/>
                  </a:cubicBezTo>
                  <a:cubicBezTo>
                    <a:pt x="1009" y="175"/>
                    <a:pt x="1009" y="172"/>
                    <a:pt x="1008" y="167"/>
                  </a:cubicBezTo>
                  <a:cubicBezTo>
                    <a:pt x="1008" y="167"/>
                    <a:pt x="1007" y="166"/>
                    <a:pt x="1007" y="165"/>
                  </a:cubicBezTo>
                  <a:cubicBezTo>
                    <a:pt x="1007" y="165"/>
                    <a:pt x="1007" y="164"/>
                    <a:pt x="1006" y="164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4" y="165"/>
                    <a:pt x="1001" y="165"/>
                    <a:pt x="1000" y="165"/>
                  </a:cubicBezTo>
                  <a:cubicBezTo>
                    <a:pt x="997" y="165"/>
                    <a:pt x="996" y="164"/>
                    <a:pt x="996" y="164"/>
                  </a:cubicBezTo>
                  <a:cubicBezTo>
                    <a:pt x="996" y="164"/>
                    <a:pt x="996" y="163"/>
                    <a:pt x="996" y="162"/>
                  </a:cubicBezTo>
                  <a:cubicBezTo>
                    <a:pt x="997" y="160"/>
                    <a:pt x="998" y="160"/>
                    <a:pt x="998" y="160"/>
                  </a:cubicBezTo>
                  <a:cubicBezTo>
                    <a:pt x="999" y="160"/>
                    <a:pt x="1000" y="160"/>
                    <a:pt x="1001" y="160"/>
                  </a:cubicBezTo>
                  <a:cubicBezTo>
                    <a:pt x="1002" y="161"/>
                    <a:pt x="1003" y="161"/>
                    <a:pt x="1004" y="161"/>
                  </a:cubicBezTo>
                  <a:cubicBezTo>
                    <a:pt x="1004" y="161"/>
                    <a:pt x="1004" y="161"/>
                    <a:pt x="1004" y="161"/>
                  </a:cubicBezTo>
                  <a:cubicBezTo>
                    <a:pt x="1005" y="161"/>
                    <a:pt x="1005" y="161"/>
                    <a:pt x="1005" y="161"/>
                  </a:cubicBezTo>
                  <a:cubicBezTo>
                    <a:pt x="1006" y="160"/>
                    <a:pt x="1005" y="158"/>
                    <a:pt x="1005" y="157"/>
                  </a:cubicBezTo>
                  <a:cubicBezTo>
                    <a:pt x="1004" y="156"/>
                    <a:pt x="1004" y="154"/>
                    <a:pt x="1003" y="153"/>
                  </a:cubicBezTo>
                  <a:cubicBezTo>
                    <a:pt x="1002" y="151"/>
                    <a:pt x="1000" y="149"/>
                    <a:pt x="1000" y="148"/>
                  </a:cubicBezTo>
                  <a:cubicBezTo>
                    <a:pt x="1001" y="148"/>
                    <a:pt x="1001" y="148"/>
                    <a:pt x="1002" y="148"/>
                  </a:cubicBezTo>
                  <a:cubicBezTo>
                    <a:pt x="1005" y="148"/>
                    <a:pt x="1008" y="152"/>
                    <a:pt x="1011" y="156"/>
                  </a:cubicBezTo>
                  <a:cubicBezTo>
                    <a:pt x="1013" y="159"/>
                    <a:pt x="1015" y="161"/>
                    <a:pt x="1017" y="161"/>
                  </a:cubicBezTo>
                  <a:cubicBezTo>
                    <a:pt x="1017" y="161"/>
                    <a:pt x="1017" y="161"/>
                    <a:pt x="1017" y="161"/>
                  </a:cubicBezTo>
                  <a:cubicBezTo>
                    <a:pt x="1020" y="161"/>
                    <a:pt x="1022" y="160"/>
                    <a:pt x="1023" y="159"/>
                  </a:cubicBezTo>
                  <a:cubicBezTo>
                    <a:pt x="1024" y="158"/>
                    <a:pt x="1025" y="158"/>
                    <a:pt x="1025" y="158"/>
                  </a:cubicBezTo>
                  <a:cubicBezTo>
                    <a:pt x="1025" y="158"/>
                    <a:pt x="1025" y="158"/>
                    <a:pt x="1025" y="158"/>
                  </a:cubicBezTo>
                  <a:cubicBezTo>
                    <a:pt x="1025" y="158"/>
                    <a:pt x="1025" y="158"/>
                    <a:pt x="1025" y="158"/>
                  </a:cubicBezTo>
                  <a:cubicBezTo>
                    <a:pt x="1026" y="158"/>
                    <a:pt x="1027" y="159"/>
                    <a:pt x="1028" y="159"/>
                  </a:cubicBezTo>
                  <a:cubicBezTo>
                    <a:pt x="1030" y="160"/>
                    <a:pt x="1031" y="161"/>
                    <a:pt x="1033" y="161"/>
                  </a:cubicBezTo>
                  <a:cubicBezTo>
                    <a:pt x="1033" y="161"/>
                    <a:pt x="1033" y="161"/>
                    <a:pt x="1033" y="161"/>
                  </a:cubicBezTo>
                  <a:cubicBezTo>
                    <a:pt x="1043" y="159"/>
                    <a:pt x="1043" y="150"/>
                    <a:pt x="1042" y="143"/>
                  </a:cubicBezTo>
                  <a:cubicBezTo>
                    <a:pt x="1042" y="140"/>
                    <a:pt x="1042" y="138"/>
                    <a:pt x="1042" y="137"/>
                  </a:cubicBezTo>
                  <a:cubicBezTo>
                    <a:pt x="1043" y="135"/>
                    <a:pt x="1045" y="134"/>
                    <a:pt x="1046" y="133"/>
                  </a:cubicBezTo>
                  <a:cubicBezTo>
                    <a:pt x="1049" y="131"/>
                    <a:pt x="1051" y="130"/>
                    <a:pt x="1052" y="119"/>
                  </a:cubicBezTo>
                  <a:cubicBezTo>
                    <a:pt x="1052" y="118"/>
                    <a:pt x="1053" y="118"/>
                    <a:pt x="1053" y="118"/>
                  </a:cubicBezTo>
                  <a:cubicBezTo>
                    <a:pt x="1054" y="118"/>
                    <a:pt x="1054" y="118"/>
                    <a:pt x="1055" y="119"/>
                  </a:cubicBezTo>
                  <a:cubicBezTo>
                    <a:pt x="1055" y="119"/>
                    <a:pt x="1056" y="120"/>
                    <a:pt x="1057" y="120"/>
                  </a:cubicBezTo>
                  <a:cubicBezTo>
                    <a:pt x="1058" y="120"/>
                    <a:pt x="1060" y="120"/>
                    <a:pt x="1061" y="119"/>
                  </a:cubicBezTo>
                  <a:cubicBezTo>
                    <a:pt x="1062" y="119"/>
                    <a:pt x="1063" y="119"/>
                    <a:pt x="1063" y="119"/>
                  </a:cubicBezTo>
                  <a:cubicBezTo>
                    <a:pt x="1065" y="119"/>
                    <a:pt x="1066" y="121"/>
                    <a:pt x="1067" y="123"/>
                  </a:cubicBezTo>
                  <a:cubicBezTo>
                    <a:pt x="1068" y="126"/>
                    <a:pt x="1070" y="129"/>
                    <a:pt x="1073" y="129"/>
                  </a:cubicBezTo>
                  <a:cubicBezTo>
                    <a:pt x="1074" y="129"/>
                    <a:pt x="1074" y="129"/>
                    <a:pt x="1074" y="128"/>
                  </a:cubicBezTo>
                  <a:cubicBezTo>
                    <a:pt x="1075" y="128"/>
                    <a:pt x="1076" y="126"/>
                    <a:pt x="1077" y="125"/>
                  </a:cubicBezTo>
                  <a:cubicBezTo>
                    <a:pt x="1078" y="123"/>
                    <a:pt x="1079" y="121"/>
                    <a:pt x="1082" y="121"/>
                  </a:cubicBezTo>
                  <a:cubicBezTo>
                    <a:pt x="1082" y="121"/>
                    <a:pt x="1083" y="122"/>
                    <a:pt x="1084" y="122"/>
                  </a:cubicBezTo>
                  <a:cubicBezTo>
                    <a:pt x="1084" y="122"/>
                    <a:pt x="1084" y="122"/>
                    <a:pt x="1084" y="122"/>
                  </a:cubicBezTo>
                  <a:cubicBezTo>
                    <a:pt x="1084" y="122"/>
                    <a:pt x="1084" y="122"/>
                    <a:pt x="1084" y="121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086" y="109"/>
                    <a:pt x="1098" y="103"/>
                    <a:pt x="1108" y="99"/>
                  </a:cubicBezTo>
                  <a:cubicBezTo>
                    <a:pt x="1110" y="98"/>
                    <a:pt x="1110" y="98"/>
                    <a:pt x="1110" y="98"/>
                  </a:cubicBezTo>
                  <a:cubicBezTo>
                    <a:pt x="1113" y="96"/>
                    <a:pt x="1110" y="93"/>
                    <a:pt x="1108" y="91"/>
                  </a:cubicBezTo>
                  <a:cubicBezTo>
                    <a:pt x="1107" y="89"/>
                    <a:pt x="1106" y="88"/>
                    <a:pt x="1106" y="87"/>
                  </a:cubicBezTo>
                  <a:cubicBezTo>
                    <a:pt x="1106" y="87"/>
                    <a:pt x="1106" y="87"/>
                    <a:pt x="1106" y="87"/>
                  </a:cubicBezTo>
                  <a:cubicBezTo>
                    <a:pt x="1107" y="87"/>
                    <a:pt x="1107" y="87"/>
                    <a:pt x="1108" y="88"/>
                  </a:cubicBezTo>
                  <a:cubicBezTo>
                    <a:pt x="1110" y="88"/>
                    <a:pt x="1111" y="89"/>
                    <a:pt x="1113" y="89"/>
                  </a:cubicBezTo>
                  <a:cubicBezTo>
                    <a:pt x="1114" y="89"/>
                    <a:pt x="1115" y="89"/>
                    <a:pt x="1116" y="88"/>
                  </a:cubicBezTo>
                  <a:cubicBezTo>
                    <a:pt x="1119" y="84"/>
                    <a:pt x="1116" y="82"/>
                    <a:pt x="1115" y="80"/>
                  </a:cubicBezTo>
                  <a:cubicBezTo>
                    <a:pt x="1113" y="79"/>
                    <a:pt x="1113" y="78"/>
                    <a:pt x="1113" y="77"/>
                  </a:cubicBezTo>
                  <a:cubicBezTo>
                    <a:pt x="1114" y="77"/>
                    <a:pt x="1115" y="77"/>
                    <a:pt x="1116" y="76"/>
                  </a:cubicBezTo>
                  <a:cubicBezTo>
                    <a:pt x="1118" y="76"/>
                    <a:pt x="1119" y="76"/>
                    <a:pt x="1120" y="75"/>
                  </a:cubicBezTo>
                  <a:cubicBezTo>
                    <a:pt x="1120" y="75"/>
                    <a:pt x="1120" y="74"/>
                    <a:pt x="1120" y="73"/>
                  </a:cubicBezTo>
                  <a:cubicBezTo>
                    <a:pt x="1120" y="71"/>
                    <a:pt x="1119" y="68"/>
                    <a:pt x="1113" y="67"/>
                  </a:cubicBezTo>
                  <a:cubicBezTo>
                    <a:pt x="1112" y="67"/>
                    <a:pt x="1112" y="67"/>
                    <a:pt x="1111" y="67"/>
                  </a:cubicBezTo>
                  <a:cubicBezTo>
                    <a:pt x="1109" y="67"/>
                    <a:pt x="1107" y="69"/>
                    <a:pt x="1104" y="71"/>
                  </a:cubicBezTo>
                  <a:cubicBezTo>
                    <a:pt x="1103" y="72"/>
                    <a:pt x="1102" y="73"/>
                    <a:pt x="1101" y="74"/>
                  </a:cubicBezTo>
                  <a:cubicBezTo>
                    <a:pt x="1098" y="73"/>
                    <a:pt x="1097" y="72"/>
                    <a:pt x="1096" y="72"/>
                  </a:cubicBezTo>
                  <a:cubicBezTo>
                    <a:pt x="1096" y="72"/>
                    <a:pt x="1096" y="72"/>
                    <a:pt x="1096" y="71"/>
                  </a:cubicBezTo>
                  <a:cubicBezTo>
                    <a:pt x="1096" y="71"/>
                    <a:pt x="1098" y="71"/>
                    <a:pt x="1099" y="70"/>
                  </a:cubicBezTo>
                  <a:cubicBezTo>
                    <a:pt x="1101" y="70"/>
                    <a:pt x="1103" y="69"/>
                    <a:pt x="1104" y="68"/>
                  </a:cubicBezTo>
                  <a:cubicBezTo>
                    <a:pt x="1104" y="67"/>
                    <a:pt x="1104" y="67"/>
                    <a:pt x="1104" y="67"/>
                  </a:cubicBezTo>
                  <a:cubicBezTo>
                    <a:pt x="1104" y="63"/>
                    <a:pt x="1100" y="63"/>
                    <a:pt x="1097" y="63"/>
                  </a:cubicBezTo>
                  <a:cubicBezTo>
                    <a:pt x="1095" y="63"/>
                    <a:pt x="1093" y="63"/>
                    <a:pt x="1092" y="62"/>
                  </a:cubicBezTo>
                  <a:cubicBezTo>
                    <a:pt x="1091" y="62"/>
                    <a:pt x="1090" y="61"/>
                    <a:pt x="1090" y="60"/>
                  </a:cubicBezTo>
                  <a:cubicBezTo>
                    <a:pt x="1089" y="58"/>
                    <a:pt x="1088" y="56"/>
                    <a:pt x="1085" y="55"/>
                  </a:cubicBezTo>
                  <a:cubicBezTo>
                    <a:pt x="1085" y="55"/>
                    <a:pt x="1084" y="55"/>
                    <a:pt x="1084" y="55"/>
                  </a:cubicBezTo>
                  <a:cubicBezTo>
                    <a:pt x="1083" y="55"/>
                    <a:pt x="1082" y="56"/>
                    <a:pt x="1082" y="57"/>
                  </a:cubicBezTo>
                  <a:cubicBezTo>
                    <a:pt x="1081" y="58"/>
                    <a:pt x="1081" y="59"/>
                    <a:pt x="1080" y="59"/>
                  </a:cubicBezTo>
                  <a:cubicBezTo>
                    <a:pt x="1080" y="59"/>
                    <a:pt x="1080" y="59"/>
                    <a:pt x="1080" y="58"/>
                  </a:cubicBezTo>
                  <a:cubicBezTo>
                    <a:pt x="1079" y="57"/>
                    <a:pt x="1079" y="55"/>
                    <a:pt x="1077" y="55"/>
                  </a:cubicBezTo>
                  <a:cubicBezTo>
                    <a:pt x="1077" y="55"/>
                    <a:pt x="1076" y="55"/>
                    <a:pt x="1076" y="55"/>
                  </a:cubicBezTo>
                  <a:cubicBezTo>
                    <a:pt x="1074" y="55"/>
                    <a:pt x="1072" y="55"/>
                    <a:pt x="1071" y="56"/>
                  </a:cubicBezTo>
                  <a:cubicBezTo>
                    <a:pt x="1069" y="57"/>
                    <a:pt x="1068" y="57"/>
                    <a:pt x="1066" y="57"/>
                  </a:cubicBezTo>
                  <a:cubicBezTo>
                    <a:pt x="1065" y="57"/>
                    <a:pt x="1063" y="57"/>
                    <a:pt x="1062" y="57"/>
                  </a:cubicBezTo>
                  <a:cubicBezTo>
                    <a:pt x="1062" y="56"/>
                    <a:pt x="1062" y="56"/>
                    <a:pt x="1062" y="55"/>
                  </a:cubicBezTo>
                  <a:cubicBezTo>
                    <a:pt x="1062" y="54"/>
                    <a:pt x="1065" y="52"/>
                    <a:pt x="1069" y="51"/>
                  </a:cubicBezTo>
                  <a:cubicBezTo>
                    <a:pt x="1070" y="50"/>
                    <a:pt x="1071" y="50"/>
                    <a:pt x="1072" y="49"/>
                  </a:cubicBezTo>
                  <a:cubicBezTo>
                    <a:pt x="1074" y="48"/>
                    <a:pt x="1073" y="46"/>
                    <a:pt x="1072" y="44"/>
                  </a:cubicBezTo>
                  <a:cubicBezTo>
                    <a:pt x="1072" y="43"/>
                    <a:pt x="1072" y="43"/>
                    <a:pt x="1072" y="42"/>
                  </a:cubicBezTo>
                  <a:cubicBezTo>
                    <a:pt x="1072" y="42"/>
                    <a:pt x="1072" y="41"/>
                    <a:pt x="1073" y="40"/>
                  </a:cubicBezTo>
                  <a:cubicBezTo>
                    <a:pt x="1074" y="39"/>
                    <a:pt x="1076" y="37"/>
                    <a:pt x="1074" y="34"/>
                  </a:cubicBezTo>
                  <a:cubicBezTo>
                    <a:pt x="1073" y="34"/>
                    <a:pt x="1072" y="33"/>
                    <a:pt x="1071" y="33"/>
                  </a:cubicBezTo>
                  <a:cubicBezTo>
                    <a:pt x="1069" y="33"/>
                    <a:pt x="1068" y="34"/>
                    <a:pt x="1066" y="34"/>
                  </a:cubicBezTo>
                  <a:cubicBezTo>
                    <a:pt x="1065" y="34"/>
                    <a:pt x="1064" y="35"/>
                    <a:pt x="1063" y="35"/>
                  </a:cubicBezTo>
                  <a:cubicBezTo>
                    <a:pt x="1062" y="35"/>
                    <a:pt x="1062" y="35"/>
                    <a:pt x="1062" y="35"/>
                  </a:cubicBezTo>
                  <a:cubicBezTo>
                    <a:pt x="1062" y="33"/>
                    <a:pt x="1064" y="32"/>
                    <a:pt x="1066" y="30"/>
                  </a:cubicBezTo>
                  <a:cubicBezTo>
                    <a:pt x="1069" y="28"/>
                    <a:pt x="1071" y="27"/>
                    <a:pt x="1071" y="24"/>
                  </a:cubicBezTo>
                  <a:cubicBezTo>
                    <a:pt x="1071" y="23"/>
                    <a:pt x="1068" y="22"/>
                    <a:pt x="1066" y="21"/>
                  </a:cubicBezTo>
                  <a:cubicBezTo>
                    <a:pt x="1064" y="21"/>
                    <a:pt x="1062" y="20"/>
                    <a:pt x="1061" y="18"/>
                  </a:cubicBezTo>
                  <a:cubicBezTo>
                    <a:pt x="1061" y="16"/>
                    <a:pt x="1062" y="14"/>
                    <a:pt x="1062" y="12"/>
                  </a:cubicBezTo>
                  <a:cubicBezTo>
                    <a:pt x="1063" y="7"/>
                    <a:pt x="1065" y="2"/>
                    <a:pt x="1060" y="1"/>
                  </a:cubicBezTo>
                  <a:cubicBezTo>
                    <a:pt x="1059" y="0"/>
                    <a:pt x="1059" y="0"/>
                    <a:pt x="1059" y="0"/>
                  </a:cubicBezTo>
                  <a:cubicBezTo>
                    <a:pt x="1057" y="0"/>
                    <a:pt x="1056" y="2"/>
                    <a:pt x="1054" y="5"/>
                  </a:cubicBezTo>
                  <a:cubicBezTo>
                    <a:pt x="1052" y="8"/>
                    <a:pt x="1050" y="12"/>
                    <a:pt x="1047" y="14"/>
                  </a:cubicBezTo>
                  <a:cubicBezTo>
                    <a:pt x="1045" y="15"/>
                    <a:pt x="1044" y="15"/>
                    <a:pt x="1042" y="16"/>
                  </a:cubicBezTo>
                  <a:cubicBezTo>
                    <a:pt x="1041" y="16"/>
                    <a:pt x="1040" y="17"/>
                    <a:pt x="1038" y="17"/>
                  </a:cubicBezTo>
                  <a:cubicBezTo>
                    <a:pt x="1037" y="18"/>
                    <a:pt x="1035" y="19"/>
                    <a:pt x="1033" y="20"/>
                  </a:cubicBezTo>
                  <a:cubicBezTo>
                    <a:pt x="1028" y="23"/>
                    <a:pt x="1022" y="27"/>
                    <a:pt x="1014" y="27"/>
                  </a:cubicBezTo>
                  <a:cubicBezTo>
                    <a:pt x="1013" y="27"/>
                    <a:pt x="1013" y="27"/>
                    <a:pt x="1013" y="27"/>
                  </a:cubicBezTo>
                  <a:cubicBezTo>
                    <a:pt x="1009" y="28"/>
                    <a:pt x="1008" y="31"/>
                    <a:pt x="1007" y="34"/>
                  </a:cubicBezTo>
                  <a:cubicBezTo>
                    <a:pt x="1007" y="35"/>
                    <a:pt x="1007" y="36"/>
                    <a:pt x="1006" y="38"/>
                  </a:cubicBezTo>
                  <a:cubicBezTo>
                    <a:pt x="1006" y="38"/>
                    <a:pt x="1005" y="39"/>
                    <a:pt x="1005" y="40"/>
                  </a:cubicBezTo>
                  <a:cubicBezTo>
                    <a:pt x="1003" y="41"/>
                    <a:pt x="1002" y="43"/>
                    <a:pt x="1003" y="45"/>
                  </a:cubicBezTo>
                  <a:cubicBezTo>
                    <a:pt x="1003" y="45"/>
                    <a:pt x="1003" y="45"/>
                    <a:pt x="1004" y="45"/>
                  </a:cubicBezTo>
                  <a:cubicBezTo>
                    <a:pt x="1004" y="45"/>
                    <a:pt x="1004" y="45"/>
                    <a:pt x="1004" y="45"/>
                  </a:cubicBezTo>
                  <a:cubicBezTo>
                    <a:pt x="1005" y="45"/>
                    <a:pt x="1008" y="43"/>
                    <a:pt x="1010" y="43"/>
                  </a:cubicBezTo>
                  <a:cubicBezTo>
                    <a:pt x="1010" y="43"/>
                    <a:pt x="1009" y="44"/>
                    <a:pt x="1009" y="44"/>
                  </a:cubicBezTo>
                  <a:cubicBezTo>
                    <a:pt x="1008" y="45"/>
                    <a:pt x="1007" y="47"/>
                    <a:pt x="1007" y="48"/>
                  </a:cubicBezTo>
                  <a:cubicBezTo>
                    <a:pt x="1007" y="50"/>
                    <a:pt x="1007" y="53"/>
                    <a:pt x="1007" y="55"/>
                  </a:cubicBezTo>
                  <a:cubicBezTo>
                    <a:pt x="1006" y="55"/>
                    <a:pt x="1006" y="55"/>
                    <a:pt x="1006" y="55"/>
                  </a:cubicBezTo>
                  <a:cubicBezTo>
                    <a:pt x="1004" y="54"/>
                    <a:pt x="1001" y="54"/>
                    <a:pt x="999" y="53"/>
                  </a:cubicBezTo>
                  <a:cubicBezTo>
                    <a:pt x="999" y="53"/>
                    <a:pt x="999" y="53"/>
                    <a:pt x="999" y="53"/>
                  </a:cubicBezTo>
                  <a:cubicBezTo>
                    <a:pt x="999" y="53"/>
                    <a:pt x="999" y="53"/>
                    <a:pt x="999" y="53"/>
                  </a:cubicBezTo>
                  <a:cubicBezTo>
                    <a:pt x="996" y="54"/>
                    <a:pt x="996" y="57"/>
                    <a:pt x="996" y="64"/>
                  </a:cubicBezTo>
                  <a:cubicBezTo>
                    <a:pt x="996" y="64"/>
                    <a:pt x="996" y="64"/>
                    <a:pt x="996" y="64"/>
                  </a:cubicBezTo>
                  <a:cubicBezTo>
                    <a:pt x="995" y="66"/>
                    <a:pt x="995" y="66"/>
                    <a:pt x="995" y="66"/>
                  </a:cubicBezTo>
                  <a:cubicBezTo>
                    <a:pt x="993" y="70"/>
                    <a:pt x="992" y="72"/>
                    <a:pt x="994" y="74"/>
                  </a:cubicBezTo>
                  <a:cubicBezTo>
                    <a:pt x="994" y="74"/>
                    <a:pt x="994" y="74"/>
                    <a:pt x="994" y="74"/>
                  </a:cubicBezTo>
                  <a:cubicBezTo>
                    <a:pt x="995" y="75"/>
                    <a:pt x="996" y="75"/>
                    <a:pt x="996" y="75"/>
                  </a:cubicBezTo>
                  <a:cubicBezTo>
                    <a:pt x="998" y="75"/>
                    <a:pt x="999" y="73"/>
                    <a:pt x="1001" y="72"/>
                  </a:cubicBezTo>
                  <a:cubicBezTo>
                    <a:pt x="1002" y="71"/>
                    <a:pt x="1003" y="70"/>
                    <a:pt x="1005" y="70"/>
                  </a:cubicBezTo>
                  <a:cubicBezTo>
                    <a:pt x="1006" y="70"/>
                    <a:pt x="1007" y="71"/>
                    <a:pt x="1008" y="72"/>
                  </a:cubicBezTo>
                  <a:cubicBezTo>
                    <a:pt x="1010" y="73"/>
                    <a:pt x="1012" y="75"/>
                    <a:pt x="1014" y="75"/>
                  </a:cubicBezTo>
                  <a:cubicBezTo>
                    <a:pt x="1014" y="75"/>
                    <a:pt x="1015" y="75"/>
                    <a:pt x="1016" y="74"/>
                  </a:cubicBezTo>
                  <a:cubicBezTo>
                    <a:pt x="1017" y="74"/>
                    <a:pt x="1017" y="73"/>
                    <a:pt x="1018" y="72"/>
                  </a:cubicBezTo>
                  <a:cubicBezTo>
                    <a:pt x="1019" y="71"/>
                    <a:pt x="1020" y="70"/>
                    <a:pt x="1021" y="70"/>
                  </a:cubicBezTo>
                  <a:cubicBezTo>
                    <a:pt x="1021" y="70"/>
                    <a:pt x="1021" y="70"/>
                    <a:pt x="1022" y="70"/>
                  </a:cubicBezTo>
                  <a:cubicBezTo>
                    <a:pt x="1024" y="70"/>
                    <a:pt x="1025" y="71"/>
                    <a:pt x="1026" y="72"/>
                  </a:cubicBezTo>
                  <a:cubicBezTo>
                    <a:pt x="1026" y="72"/>
                    <a:pt x="1026" y="72"/>
                    <a:pt x="1026" y="72"/>
                  </a:cubicBezTo>
                  <a:cubicBezTo>
                    <a:pt x="1026" y="72"/>
                    <a:pt x="1026" y="72"/>
                    <a:pt x="1026" y="72"/>
                  </a:cubicBezTo>
                  <a:cubicBezTo>
                    <a:pt x="1025" y="72"/>
                    <a:pt x="1023" y="72"/>
                    <a:pt x="1021" y="73"/>
                  </a:cubicBezTo>
                  <a:cubicBezTo>
                    <a:pt x="1020" y="74"/>
                    <a:pt x="1020" y="76"/>
                    <a:pt x="1020" y="77"/>
                  </a:cubicBezTo>
                  <a:cubicBezTo>
                    <a:pt x="1020" y="79"/>
                    <a:pt x="1020" y="81"/>
                    <a:pt x="1019" y="82"/>
                  </a:cubicBezTo>
                  <a:cubicBezTo>
                    <a:pt x="1019" y="82"/>
                    <a:pt x="1019" y="82"/>
                    <a:pt x="1019" y="82"/>
                  </a:cubicBezTo>
                  <a:cubicBezTo>
                    <a:pt x="1018" y="82"/>
                    <a:pt x="1018" y="82"/>
                    <a:pt x="1017" y="82"/>
                  </a:cubicBezTo>
                  <a:cubicBezTo>
                    <a:pt x="1017" y="82"/>
                    <a:pt x="1016" y="82"/>
                    <a:pt x="1015" y="82"/>
                  </a:cubicBezTo>
                  <a:cubicBezTo>
                    <a:pt x="1015" y="82"/>
                    <a:pt x="1014" y="82"/>
                    <a:pt x="1014" y="82"/>
                  </a:cubicBezTo>
                  <a:cubicBezTo>
                    <a:pt x="1013" y="82"/>
                    <a:pt x="1012" y="82"/>
                    <a:pt x="1011" y="83"/>
                  </a:cubicBezTo>
                  <a:cubicBezTo>
                    <a:pt x="1011" y="83"/>
                    <a:pt x="1010" y="83"/>
                    <a:pt x="1009" y="83"/>
                  </a:cubicBezTo>
                  <a:cubicBezTo>
                    <a:pt x="1009" y="83"/>
                    <a:pt x="1009" y="82"/>
                    <a:pt x="1008" y="82"/>
                  </a:cubicBezTo>
                  <a:cubicBezTo>
                    <a:pt x="1007" y="80"/>
                    <a:pt x="1006" y="78"/>
                    <a:pt x="1002" y="78"/>
                  </a:cubicBezTo>
                  <a:cubicBezTo>
                    <a:pt x="1002" y="78"/>
                    <a:pt x="1001" y="78"/>
                    <a:pt x="1000" y="79"/>
                  </a:cubicBezTo>
                  <a:cubicBezTo>
                    <a:pt x="997" y="79"/>
                    <a:pt x="994" y="80"/>
                    <a:pt x="992" y="80"/>
                  </a:cubicBezTo>
                  <a:cubicBezTo>
                    <a:pt x="989" y="80"/>
                    <a:pt x="987" y="78"/>
                    <a:pt x="982" y="73"/>
                  </a:cubicBezTo>
                  <a:cubicBezTo>
                    <a:pt x="981" y="73"/>
                    <a:pt x="981" y="73"/>
                    <a:pt x="981" y="73"/>
                  </a:cubicBezTo>
                  <a:cubicBezTo>
                    <a:pt x="981" y="73"/>
                    <a:pt x="981" y="72"/>
                    <a:pt x="981" y="72"/>
                  </a:cubicBezTo>
                  <a:cubicBezTo>
                    <a:pt x="980" y="72"/>
                    <a:pt x="980" y="72"/>
                    <a:pt x="980" y="72"/>
                  </a:cubicBezTo>
                  <a:cubicBezTo>
                    <a:pt x="979" y="72"/>
                    <a:pt x="978" y="73"/>
                    <a:pt x="977" y="73"/>
                  </a:cubicBezTo>
                  <a:cubicBezTo>
                    <a:pt x="976" y="74"/>
                    <a:pt x="976" y="76"/>
                    <a:pt x="977" y="78"/>
                  </a:cubicBezTo>
                  <a:cubicBezTo>
                    <a:pt x="977" y="79"/>
                    <a:pt x="977" y="79"/>
                    <a:pt x="977" y="80"/>
                  </a:cubicBezTo>
                  <a:cubicBezTo>
                    <a:pt x="976" y="80"/>
                    <a:pt x="975" y="79"/>
                    <a:pt x="975" y="79"/>
                  </a:cubicBezTo>
                  <a:cubicBezTo>
                    <a:pt x="972" y="78"/>
                    <a:pt x="969" y="76"/>
                    <a:pt x="965" y="76"/>
                  </a:cubicBezTo>
                  <a:cubicBezTo>
                    <a:pt x="963" y="76"/>
                    <a:pt x="962" y="76"/>
                    <a:pt x="960" y="77"/>
                  </a:cubicBezTo>
                  <a:cubicBezTo>
                    <a:pt x="960" y="77"/>
                    <a:pt x="960" y="77"/>
                    <a:pt x="960" y="77"/>
                  </a:cubicBezTo>
                  <a:cubicBezTo>
                    <a:pt x="958" y="79"/>
                    <a:pt x="957" y="81"/>
                    <a:pt x="958" y="84"/>
                  </a:cubicBezTo>
                  <a:cubicBezTo>
                    <a:pt x="959" y="86"/>
                    <a:pt x="961" y="87"/>
                    <a:pt x="963" y="87"/>
                  </a:cubicBezTo>
                  <a:cubicBezTo>
                    <a:pt x="963" y="87"/>
                    <a:pt x="964" y="87"/>
                    <a:pt x="964" y="86"/>
                  </a:cubicBezTo>
                  <a:cubicBezTo>
                    <a:pt x="964" y="88"/>
                    <a:pt x="964" y="89"/>
                    <a:pt x="963" y="90"/>
                  </a:cubicBezTo>
                  <a:cubicBezTo>
                    <a:pt x="963" y="90"/>
                    <a:pt x="963" y="91"/>
                    <a:pt x="962" y="91"/>
                  </a:cubicBezTo>
                  <a:cubicBezTo>
                    <a:pt x="962" y="91"/>
                    <a:pt x="962" y="91"/>
                    <a:pt x="962" y="91"/>
                  </a:cubicBezTo>
                  <a:cubicBezTo>
                    <a:pt x="961" y="90"/>
                    <a:pt x="959" y="89"/>
                    <a:pt x="958" y="88"/>
                  </a:cubicBezTo>
                  <a:cubicBezTo>
                    <a:pt x="956" y="87"/>
                    <a:pt x="955" y="86"/>
                    <a:pt x="953" y="86"/>
                  </a:cubicBezTo>
                  <a:cubicBezTo>
                    <a:pt x="952" y="86"/>
                    <a:pt x="952" y="86"/>
                    <a:pt x="951" y="86"/>
                  </a:cubicBezTo>
                  <a:cubicBezTo>
                    <a:pt x="949" y="87"/>
                    <a:pt x="948" y="91"/>
                    <a:pt x="947" y="94"/>
                  </a:cubicBezTo>
                  <a:cubicBezTo>
                    <a:pt x="946" y="97"/>
                    <a:pt x="945" y="101"/>
                    <a:pt x="943" y="101"/>
                  </a:cubicBezTo>
                  <a:cubicBezTo>
                    <a:pt x="943" y="101"/>
                    <a:pt x="943" y="100"/>
                    <a:pt x="943" y="98"/>
                  </a:cubicBezTo>
                  <a:cubicBezTo>
                    <a:pt x="943" y="96"/>
                    <a:pt x="944" y="94"/>
                    <a:pt x="943" y="93"/>
                  </a:cubicBezTo>
                  <a:cubicBezTo>
                    <a:pt x="942" y="93"/>
                    <a:pt x="942" y="93"/>
                    <a:pt x="942" y="93"/>
                  </a:cubicBezTo>
                  <a:cubicBezTo>
                    <a:pt x="939" y="93"/>
                    <a:pt x="937" y="94"/>
                    <a:pt x="936" y="96"/>
                  </a:cubicBezTo>
                  <a:cubicBezTo>
                    <a:pt x="934" y="98"/>
                    <a:pt x="932" y="101"/>
                    <a:pt x="928" y="102"/>
                  </a:cubicBezTo>
                  <a:cubicBezTo>
                    <a:pt x="926" y="104"/>
                    <a:pt x="923" y="107"/>
                    <a:pt x="920" y="110"/>
                  </a:cubicBezTo>
                  <a:cubicBezTo>
                    <a:pt x="918" y="112"/>
                    <a:pt x="915" y="115"/>
                    <a:pt x="914" y="116"/>
                  </a:cubicBezTo>
                  <a:cubicBezTo>
                    <a:pt x="913" y="117"/>
                    <a:pt x="911" y="117"/>
                    <a:pt x="910" y="117"/>
                  </a:cubicBezTo>
                  <a:cubicBezTo>
                    <a:pt x="905" y="117"/>
                    <a:pt x="898" y="117"/>
                    <a:pt x="886" y="128"/>
                  </a:cubicBezTo>
                  <a:cubicBezTo>
                    <a:pt x="880" y="131"/>
                    <a:pt x="875" y="134"/>
                    <a:pt x="872" y="136"/>
                  </a:cubicBezTo>
                  <a:cubicBezTo>
                    <a:pt x="870" y="137"/>
                    <a:pt x="868" y="138"/>
                    <a:pt x="867" y="139"/>
                  </a:cubicBezTo>
                  <a:cubicBezTo>
                    <a:pt x="868" y="136"/>
                    <a:pt x="868" y="135"/>
                    <a:pt x="868" y="135"/>
                  </a:cubicBezTo>
                  <a:cubicBezTo>
                    <a:pt x="868" y="134"/>
                    <a:pt x="867" y="134"/>
                    <a:pt x="867" y="134"/>
                  </a:cubicBezTo>
                  <a:cubicBezTo>
                    <a:pt x="866" y="134"/>
                    <a:pt x="866" y="134"/>
                    <a:pt x="865" y="134"/>
                  </a:cubicBezTo>
                  <a:cubicBezTo>
                    <a:pt x="856" y="139"/>
                    <a:pt x="853" y="145"/>
                    <a:pt x="851" y="151"/>
                  </a:cubicBezTo>
                  <a:cubicBezTo>
                    <a:pt x="851" y="151"/>
                    <a:pt x="851" y="151"/>
                    <a:pt x="851" y="151"/>
                  </a:cubicBezTo>
                  <a:cubicBezTo>
                    <a:pt x="842" y="151"/>
                    <a:pt x="837" y="159"/>
                    <a:pt x="836" y="162"/>
                  </a:cubicBezTo>
                  <a:cubicBezTo>
                    <a:pt x="822" y="168"/>
                    <a:pt x="821" y="171"/>
                    <a:pt x="821" y="179"/>
                  </a:cubicBezTo>
                  <a:cubicBezTo>
                    <a:pt x="822" y="179"/>
                    <a:pt x="822" y="180"/>
                    <a:pt x="822" y="182"/>
                  </a:cubicBezTo>
                  <a:cubicBezTo>
                    <a:pt x="813" y="184"/>
                    <a:pt x="813" y="189"/>
                    <a:pt x="813" y="192"/>
                  </a:cubicBezTo>
                  <a:cubicBezTo>
                    <a:pt x="813" y="194"/>
                    <a:pt x="813" y="196"/>
                    <a:pt x="812" y="198"/>
                  </a:cubicBezTo>
                  <a:cubicBezTo>
                    <a:pt x="812" y="198"/>
                    <a:pt x="812" y="198"/>
                    <a:pt x="811" y="198"/>
                  </a:cubicBezTo>
                  <a:cubicBezTo>
                    <a:pt x="810" y="198"/>
                    <a:pt x="807" y="199"/>
                    <a:pt x="807" y="201"/>
                  </a:cubicBezTo>
                  <a:cubicBezTo>
                    <a:pt x="807" y="203"/>
                    <a:pt x="809" y="204"/>
                    <a:pt x="810" y="205"/>
                  </a:cubicBezTo>
                  <a:cubicBezTo>
                    <a:pt x="812" y="206"/>
                    <a:pt x="813" y="207"/>
                    <a:pt x="812" y="208"/>
                  </a:cubicBezTo>
                  <a:cubicBezTo>
                    <a:pt x="811" y="209"/>
                    <a:pt x="809" y="210"/>
                    <a:pt x="807" y="210"/>
                  </a:cubicBezTo>
                  <a:cubicBezTo>
                    <a:pt x="803" y="212"/>
                    <a:pt x="798" y="213"/>
                    <a:pt x="796" y="217"/>
                  </a:cubicBezTo>
                  <a:cubicBezTo>
                    <a:pt x="796" y="217"/>
                    <a:pt x="796" y="217"/>
                    <a:pt x="796" y="217"/>
                  </a:cubicBezTo>
                  <a:cubicBezTo>
                    <a:pt x="796" y="217"/>
                    <a:pt x="795" y="217"/>
                    <a:pt x="795" y="218"/>
                  </a:cubicBezTo>
                  <a:cubicBezTo>
                    <a:pt x="795" y="218"/>
                    <a:pt x="795" y="219"/>
                    <a:pt x="795" y="220"/>
                  </a:cubicBezTo>
                  <a:cubicBezTo>
                    <a:pt x="794" y="222"/>
                    <a:pt x="792" y="226"/>
                    <a:pt x="790" y="228"/>
                  </a:cubicBezTo>
                  <a:cubicBezTo>
                    <a:pt x="787" y="230"/>
                    <a:pt x="785" y="231"/>
                    <a:pt x="783" y="231"/>
                  </a:cubicBezTo>
                  <a:cubicBezTo>
                    <a:pt x="780" y="232"/>
                    <a:pt x="777" y="232"/>
                    <a:pt x="776" y="237"/>
                  </a:cubicBezTo>
                  <a:cubicBezTo>
                    <a:pt x="776" y="242"/>
                    <a:pt x="780" y="243"/>
                    <a:pt x="784" y="243"/>
                  </a:cubicBezTo>
                  <a:cubicBezTo>
                    <a:pt x="786" y="244"/>
                    <a:pt x="787" y="244"/>
                    <a:pt x="788" y="244"/>
                  </a:cubicBezTo>
                  <a:cubicBezTo>
                    <a:pt x="789" y="246"/>
                    <a:pt x="789" y="247"/>
                    <a:pt x="789" y="249"/>
                  </a:cubicBezTo>
                  <a:cubicBezTo>
                    <a:pt x="789" y="252"/>
                    <a:pt x="789" y="254"/>
                    <a:pt x="791" y="255"/>
                  </a:cubicBezTo>
                  <a:cubicBezTo>
                    <a:pt x="792" y="255"/>
                    <a:pt x="792" y="255"/>
                    <a:pt x="793" y="255"/>
                  </a:cubicBezTo>
                  <a:cubicBezTo>
                    <a:pt x="794" y="255"/>
                    <a:pt x="795" y="255"/>
                    <a:pt x="797" y="254"/>
                  </a:cubicBezTo>
                  <a:cubicBezTo>
                    <a:pt x="800" y="254"/>
                    <a:pt x="803" y="253"/>
                    <a:pt x="805" y="252"/>
                  </a:cubicBezTo>
                  <a:cubicBezTo>
                    <a:pt x="806" y="252"/>
                    <a:pt x="807" y="251"/>
                    <a:pt x="807" y="251"/>
                  </a:cubicBezTo>
                  <a:cubicBezTo>
                    <a:pt x="808" y="252"/>
                    <a:pt x="809" y="252"/>
                    <a:pt x="809" y="252"/>
                  </a:cubicBezTo>
                  <a:cubicBezTo>
                    <a:pt x="810" y="253"/>
                    <a:pt x="811" y="253"/>
                    <a:pt x="813" y="253"/>
                  </a:cubicBezTo>
                  <a:cubicBezTo>
                    <a:pt x="814" y="253"/>
                    <a:pt x="815" y="253"/>
                    <a:pt x="817" y="253"/>
                  </a:cubicBezTo>
                  <a:cubicBezTo>
                    <a:pt x="819" y="253"/>
                    <a:pt x="820" y="255"/>
                    <a:pt x="822" y="257"/>
                  </a:cubicBezTo>
                  <a:cubicBezTo>
                    <a:pt x="824" y="260"/>
                    <a:pt x="827" y="264"/>
                    <a:pt x="832" y="264"/>
                  </a:cubicBezTo>
                  <a:cubicBezTo>
                    <a:pt x="832" y="264"/>
                    <a:pt x="832" y="265"/>
                    <a:pt x="832" y="265"/>
                  </a:cubicBezTo>
                  <a:cubicBezTo>
                    <a:pt x="832" y="266"/>
                    <a:pt x="830" y="267"/>
                    <a:pt x="828" y="268"/>
                  </a:cubicBezTo>
                  <a:cubicBezTo>
                    <a:pt x="827" y="268"/>
                    <a:pt x="826" y="269"/>
                    <a:pt x="825" y="270"/>
                  </a:cubicBezTo>
                  <a:cubicBezTo>
                    <a:pt x="823" y="271"/>
                    <a:pt x="823" y="272"/>
                    <a:pt x="822" y="274"/>
                  </a:cubicBezTo>
                  <a:cubicBezTo>
                    <a:pt x="821" y="276"/>
                    <a:pt x="820" y="278"/>
                    <a:pt x="818" y="279"/>
                  </a:cubicBezTo>
                  <a:cubicBezTo>
                    <a:pt x="817" y="279"/>
                    <a:pt x="817" y="278"/>
                    <a:pt x="816" y="277"/>
                  </a:cubicBezTo>
                  <a:cubicBezTo>
                    <a:pt x="815" y="275"/>
                    <a:pt x="813" y="273"/>
                    <a:pt x="811" y="273"/>
                  </a:cubicBezTo>
                  <a:cubicBezTo>
                    <a:pt x="811" y="273"/>
                    <a:pt x="810" y="273"/>
                    <a:pt x="809" y="274"/>
                  </a:cubicBezTo>
                  <a:cubicBezTo>
                    <a:pt x="809" y="274"/>
                    <a:pt x="809" y="274"/>
                    <a:pt x="809" y="274"/>
                  </a:cubicBezTo>
                  <a:cubicBezTo>
                    <a:pt x="807" y="276"/>
                    <a:pt x="804" y="277"/>
                    <a:pt x="801" y="278"/>
                  </a:cubicBezTo>
                  <a:cubicBezTo>
                    <a:pt x="799" y="278"/>
                    <a:pt x="798" y="279"/>
                    <a:pt x="797" y="279"/>
                  </a:cubicBezTo>
                  <a:cubicBezTo>
                    <a:pt x="797" y="279"/>
                    <a:pt x="796" y="280"/>
                    <a:pt x="796" y="280"/>
                  </a:cubicBezTo>
                  <a:cubicBezTo>
                    <a:pt x="795" y="281"/>
                    <a:pt x="794" y="282"/>
                    <a:pt x="794" y="283"/>
                  </a:cubicBezTo>
                  <a:cubicBezTo>
                    <a:pt x="793" y="284"/>
                    <a:pt x="793" y="285"/>
                    <a:pt x="791" y="285"/>
                  </a:cubicBezTo>
                  <a:cubicBezTo>
                    <a:pt x="790" y="285"/>
                    <a:pt x="790" y="285"/>
                    <a:pt x="789" y="283"/>
                  </a:cubicBezTo>
                  <a:cubicBezTo>
                    <a:pt x="789" y="282"/>
                    <a:pt x="788" y="280"/>
                    <a:pt x="786" y="279"/>
                  </a:cubicBezTo>
                  <a:cubicBezTo>
                    <a:pt x="786" y="279"/>
                    <a:pt x="785" y="279"/>
                    <a:pt x="785" y="279"/>
                  </a:cubicBezTo>
                  <a:cubicBezTo>
                    <a:pt x="783" y="279"/>
                    <a:pt x="782" y="280"/>
                    <a:pt x="780" y="280"/>
                  </a:cubicBezTo>
                  <a:cubicBezTo>
                    <a:pt x="780" y="281"/>
                    <a:pt x="779" y="281"/>
                    <a:pt x="778" y="281"/>
                  </a:cubicBezTo>
                  <a:cubicBezTo>
                    <a:pt x="777" y="280"/>
                    <a:pt x="775" y="280"/>
                    <a:pt x="774" y="279"/>
                  </a:cubicBezTo>
                  <a:cubicBezTo>
                    <a:pt x="773" y="279"/>
                    <a:pt x="773" y="279"/>
                    <a:pt x="773" y="279"/>
                  </a:cubicBezTo>
                  <a:cubicBezTo>
                    <a:pt x="772" y="279"/>
                    <a:pt x="771" y="279"/>
                    <a:pt x="771" y="280"/>
                  </a:cubicBezTo>
                  <a:cubicBezTo>
                    <a:pt x="770" y="282"/>
                    <a:pt x="770" y="285"/>
                    <a:pt x="770" y="287"/>
                  </a:cubicBezTo>
                  <a:cubicBezTo>
                    <a:pt x="770" y="289"/>
                    <a:pt x="770" y="291"/>
                    <a:pt x="770" y="293"/>
                  </a:cubicBezTo>
                  <a:cubicBezTo>
                    <a:pt x="767" y="302"/>
                    <a:pt x="761" y="309"/>
                    <a:pt x="754" y="317"/>
                  </a:cubicBezTo>
                  <a:cubicBezTo>
                    <a:pt x="752" y="319"/>
                    <a:pt x="749" y="320"/>
                    <a:pt x="746" y="320"/>
                  </a:cubicBezTo>
                  <a:cubicBezTo>
                    <a:pt x="744" y="320"/>
                    <a:pt x="743" y="320"/>
                    <a:pt x="742" y="320"/>
                  </a:cubicBezTo>
                  <a:cubicBezTo>
                    <a:pt x="742" y="320"/>
                    <a:pt x="742" y="320"/>
                    <a:pt x="742" y="320"/>
                  </a:cubicBezTo>
                  <a:cubicBezTo>
                    <a:pt x="742" y="320"/>
                    <a:pt x="741" y="320"/>
                    <a:pt x="741" y="320"/>
                  </a:cubicBezTo>
                  <a:cubicBezTo>
                    <a:pt x="737" y="321"/>
                    <a:pt x="737" y="326"/>
                    <a:pt x="736" y="330"/>
                  </a:cubicBezTo>
                  <a:cubicBezTo>
                    <a:pt x="735" y="332"/>
                    <a:pt x="735" y="333"/>
                    <a:pt x="735" y="335"/>
                  </a:cubicBezTo>
                  <a:cubicBezTo>
                    <a:pt x="733" y="338"/>
                    <a:pt x="731" y="340"/>
                    <a:pt x="730" y="342"/>
                  </a:cubicBezTo>
                  <a:cubicBezTo>
                    <a:pt x="727" y="346"/>
                    <a:pt x="725" y="348"/>
                    <a:pt x="725" y="352"/>
                  </a:cubicBezTo>
                  <a:cubicBezTo>
                    <a:pt x="725" y="355"/>
                    <a:pt x="727" y="359"/>
                    <a:pt x="730" y="366"/>
                  </a:cubicBezTo>
                  <a:cubicBezTo>
                    <a:pt x="727" y="365"/>
                    <a:pt x="725" y="364"/>
                    <a:pt x="722" y="364"/>
                  </a:cubicBezTo>
                  <a:cubicBezTo>
                    <a:pt x="722" y="364"/>
                    <a:pt x="722" y="364"/>
                    <a:pt x="722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2" y="363"/>
                    <a:pt x="722" y="363"/>
                    <a:pt x="722" y="363"/>
                  </a:cubicBezTo>
                  <a:cubicBezTo>
                    <a:pt x="722" y="363"/>
                    <a:pt x="722" y="363"/>
                    <a:pt x="722" y="363"/>
                  </a:cubicBezTo>
                  <a:cubicBezTo>
                    <a:pt x="722" y="362"/>
                    <a:pt x="722" y="362"/>
                    <a:pt x="722" y="362"/>
                  </a:cubicBezTo>
                  <a:cubicBezTo>
                    <a:pt x="723" y="362"/>
                    <a:pt x="723" y="362"/>
                    <a:pt x="723" y="362"/>
                  </a:cubicBezTo>
                  <a:cubicBezTo>
                    <a:pt x="723" y="362"/>
                    <a:pt x="723" y="362"/>
                    <a:pt x="723" y="361"/>
                  </a:cubicBezTo>
                  <a:cubicBezTo>
                    <a:pt x="723" y="360"/>
                    <a:pt x="723" y="360"/>
                    <a:pt x="723" y="360"/>
                  </a:cubicBezTo>
                  <a:cubicBezTo>
                    <a:pt x="723" y="360"/>
                    <a:pt x="723" y="360"/>
                    <a:pt x="723" y="360"/>
                  </a:cubicBezTo>
                  <a:cubicBezTo>
                    <a:pt x="722" y="360"/>
                    <a:pt x="722" y="360"/>
                    <a:pt x="722" y="360"/>
                  </a:cubicBezTo>
                  <a:cubicBezTo>
                    <a:pt x="722" y="359"/>
                    <a:pt x="722" y="359"/>
                    <a:pt x="722" y="359"/>
                  </a:cubicBezTo>
                  <a:cubicBezTo>
                    <a:pt x="722" y="359"/>
                    <a:pt x="722" y="359"/>
                    <a:pt x="722" y="359"/>
                  </a:cubicBezTo>
                  <a:cubicBezTo>
                    <a:pt x="723" y="359"/>
                    <a:pt x="723" y="359"/>
                    <a:pt x="723" y="359"/>
                  </a:cubicBezTo>
                  <a:cubicBezTo>
                    <a:pt x="724" y="359"/>
                    <a:pt x="724" y="358"/>
                    <a:pt x="724" y="358"/>
                  </a:cubicBezTo>
                  <a:cubicBezTo>
                    <a:pt x="725" y="357"/>
                    <a:pt x="726" y="354"/>
                    <a:pt x="725" y="353"/>
                  </a:cubicBezTo>
                  <a:cubicBezTo>
                    <a:pt x="725" y="352"/>
                    <a:pt x="725" y="352"/>
                    <a:pt x="725" y="352"/>
                  </a:cubicBezTo>
                  <a:cubicBezTo>
                    <a:pt x="725" y="352"/>
                    <a:pt x="724" y="352"/>
                    <a:pt x="724" y="352"/>
                  </a:cubicBezTo>
                  <a:cubicBezTo>
                    <a:pt x="724" y="351"/>
                    <a:pt x="724" y="351"/>
                    <a:pt x="724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0"/>
                    <a:pt x="722" y="350"/>
                    <a:pt x="722" y="350"/>
                  </a:cubicBezTo>
                  <a:cubicBezTo>
                    <a:pt x="721" y="350"/>
                    <a:pt x="721" y="350"/>
                    <a:pt x="721" y="350"/>
                  </a:cubicBezTo>
                  <a:cubicBezTo>
                    <a:pt x="721" y="350"/>
                    <a:pt x="721" y="350"/>
                    <a:pt x="721" y="350"/>
                  </a:cubicBezTo>
                  <a:cubicBezTo>
                    <a:pt x="720" y="351"/>
                    <a:pt x="720" y="351"/>
                    <a:pt x="720" y="351"/>
                  </a:cubicBezTo>
                  <a:cubicBezTo>
                    <a:pt x="720" y="351"/>
                    <a:pt x="720" y="351"/>
                    <a:pt x="720" y="351"/>
                  </a:cubicBezTo>
                  <a:cubicBezTo>
                    <a:pt x="719" y="351"/>
                    <a:pt x="719" y="351"/>
                    <a:pt x="719" y="352"/>
                  </a:cubicBezTo>
                  <a:cubicBezTo>
                    <a:pt x="718" y="353"/>
                    <a:pt x="718" y="355"/>
                    <a:pt x="719" y="357"/>
                  </a:cubicBezTo>
                  <a:cubicBezTo>
                    <a:pt x="719" y="357"/>
                    <a:pt x="719" y="357"/>
                    <a:pt x="719" y="358"/>
                  </a:cubicBezTo>
                  <a:cubicBezTo>
                    <a:pt x="719" y="358"/>
                    <a:pt x="719" y="358"/>
                    <a:pt x="719" y="358"/>
                  </a:cubicBezTo>
                  <a:cubicBezTo>
                    <a:pt x="719" y="358"/>
                    <a:pt x="719" y="358"/>
                    <a:pt x="719" y="358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7" y="358"/>
                    <a:pt x="717" y="358"/>
                    <a:pt x="717" y="358"/>
                  </a:cubicBezTo>
                  <a:cubicBezTo>
                    <a:pt x="717" y="358"/>
                    <a:pt x="717" y="358"/>
                    <a:pt x="717" y="358"/>
                  </a:cubicBezTo>
                  <a:cubicBezTo>
                    <a:pt x="717" y="359"/>
                    <a:pt x="717" y="359"/>
                    <a:pt x="717" y="359"/>
                  </a:cubicBezTo>
                  <a:cubicBezTo>
                    <a:pt x="716" y="359"/>
                    <a:pt x="716" y="359"/>
                    <a:pt x="716" y="359"/>
                  </a:cubicBezTo>
                  <a:cubicBezTo>
                    <a:pt x="716" y="360"/>
                    <a:pt x="716" y="360"/>
                    <a:pt x="716" y="360"/>
                  </a:cubicBezTo>
                  <a:cubicBezTo>
                    <a:pt x="716" y="360"/>
                    <a:pt x="716" y="360"/>
                    <a:pt x="716" y="360"/>
                  </a:cubicBezTo>
                  <a:cubicBezTo>
                    <a:pt x="716" y="361"/>
                    <a:pt x="716" y="361"/>
                    <a:pt x="716" y="361"/>
                  </a:cubicBezTo>
                  <a:cubicBezTo>
                    <a:pt x="716" y="362"/>
                    <a:pt x="716" y="362"/>
                    <a:pt x="716" y="362"/>
                  </a:cubicBezTo>
                  <a:cubicBezTo>
                    <a:pt x="716" y="362"/>
                    <a:pt x="716" y="362"/>
                    <a:pt x="716" y="362"/>
                  </a:cubicBezTo>
                  <a:cubicBezTo>
                    <a:pt x="717" y="363"/>
                    <a:pt x="717" y="363"/>
                    <a:pt x="717" y="363"/>
                  </a:cubicBezTo>
                  <a:cubicBezTo>
                    <a:pt x="717" y="363"/>
                    <a:pt x="717" y="363"/>
                    <a:pt x="717" y="363"/>
                  </a:cubicBezTo>
                  <a:cubicBezTo>
                    <a:pt x="718" y="364"/>
                    <a:pt x="718" y="364"/>
                    <a:pt x="718" y="364"/>
                  </a:cubicBezTo>
                  <a:cubicBezTo>
                    <a:pt x="718" y="364"/>
                    <a:pt x="718" y="364"/>
                    <a:pt x="718" y="364"/>
                  </a:cubicBezTo>
                  <a:cubicBezTo>
                    <a:pt x="718" y="364"/>
                    <a:pt x="719" y="364"/>
                    <a:pt x="719" y="364"/>
                  </a:cubicBezTo>
                  <a:cubicBezTo>
                    <a:pt x="720" y="364"/>
                    <a:pt x="720" y="364"/>
                    <a:pt x="720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0" y="367"/>
                    <a:pt x="720" y="369"/>
                    <a:pt x="721" y="372"/>
                  </a:cubicBezTo>
                  <a:cubicBezTo>
                    <a:pt x="721" y="372"/>
                    <a:pt x="721" y="372"/>
                    <a:pt x="721" y="372"/>
                  </a:cubicBezTo>
                  <a:cubicBezTo>
                    <a:pt x="717" y="371"/>
                    <a:pt x="715" y="370"/>
                    <a:pt x="713" y="370"/>
                  </a:cubicBezTo>
                  <a:cubicBezTo>
                    <a:pt x="710" y="370"/>
                    <a:pt x="708" y="372"/>
                    <a:pt x="703" y="376"/>
                  </a:cubicBezTo>
                  <a:cubicBezTo>
                    <a:pt x="702" y="376"/>
                    <a:pt x="702" y="376"/>
                    <a:pt x="701" y="376"/>
                  </a:cubicBezTo>
                  <a:cubicBezTo>
                    <a:pt x="699" y="376"/>
                    <a:pt x="692" y="375"/>
                    <a:pt x="689" y="369"/>
                  </a:cubicBezTo>
                  <a:cubicBezTo>
                    <a:pt x="686" y="356"/>
                    <a:pt x="677" y="354"/>
                    <a:pt x="670" y="354"/>
                  </a:cubicBezTo>
                  <a:cubicBezTo>
                    <a:pt x="668" y="354"/>
                    <a:pt x="666" y="354"/>
                    <a:pt x="665" y="355"/>
                  </a:cubicBezTo>
                  <a:cubicBezTo>
                    <a:pt x="664" y="355"/>
                    <a:pt x="663" y="355"/>
                    <a:pt x="662" y="355"/>
                  </a:cubicBezTo>
                  <a:cubicBezTo>
                    <a:pt x="662" y="355"/>
                    <a:pt x="661" y="355"/>
                    <a:pt x="661" y="355"/>
                  </a:cubicBezTo>
                  <a:cubicBezTo>
                    <a:pt x="661" y="355"/>
                    <a:pt x="661" y="355"/>
                    <a:pt x="661" y="355"/>
                  </a:cubicBezTo>
                  <a:cubicBezTo>
                    <a:pt x="658" y="356"/>
                    <a:pt x="654" y="357"/>
                    <a:pt x="650" y="358"/>
                  </a:cubicBezTo>
                  <a:cubicBezTo>
                    <a:pt x="640" y="360"/>
                    <a:pt x="630" y="361"/>
                    <a:pt x="631" y="370"/>
                  </a:cubicBezTo>
                  <a:cubicBezTo>
                    <a:pt x="630" y="372"/>
                    <a:pt x="629" y="372"/>
                    <a:pt x="627" y="374"/>
                  </a:cubicBezTo>
                  <a:cubicBezTo>
                    <a:pt x="622" y="377"/>
                    <a:pt x="613" y="382"/>
                    <a:pt x="606" y="408"/>
                  </a:cubicBezTo>
                  <a:cubicBezTo>
                    <a:pt x="601" y="410"/>
                    <a:pt x="598" y="415"/>
                    <a:pt x="596" y="418"/>
                  </a:cubicBezTo>
                  <a:cubicBezTo>
                    <a:pt x="593" y="423"/>
                    <a:pt x="591" y="427"/>
                    <a:pt x="586" y="427"/>
                  </a:cubicBezTo>
                  <a:cubicBezTo>
                    <a:pt x="585" y="427"/>
                    <a:pt x="585" y="427"/>
                    <a:pt x="585" y="42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5" y="425"/>
                    <a:pt x="585" y="424"/>
                    <a:pt x="585" y="424"/>
                  </a:cubicBezTo>
                  <a:cubicBezTo>
                    <a:pt x="585" y="423"/>
                    <a:pt x="585" y="423"/>
                    <a:pt x="584" y="423"/>
                  </a:cubicBezTo>
                  <a:cubicBezTo>
                    <a:pt x="581" y="423"/>
                    <a:pt x="578" y="421"/>
                    <a:pt x="576" y="420"/>
                  </a:cubicBezTo>
                  <a:cubicBezTo>
                    <a:pt x="575" y="420"/>
                    <a:pt x="575" y="419"/>
                    <a:pt x="574" y="419"/>
                  </a:cubicBezTo>
                  <a:cubicBezTo>
                    <a:pt x="574" y="419"/>
                    <a:pt x="574" y="419"/>
                    <a:pt x="574" y="419"/>
                  </a:cubicBezTo>
                  <a:cubicBezTo>
                    <a:pt x="572" y="419"/>
                    <a:pt x="572" y="420"/>
                    <a:pt x="571" y="420"/>
                  </a:cubicBezTo>
                  <a:cubicBezTo>
                    <a:pt x="571" y="420"/>
                    <a:pt x="570" y="421"/>
                    <a:pt x="570" y="421"/>
                  </a:cubicBezTo>
                  <a:cubicBezTo>
                    <a:pt x="568" y="419"/>
                    <a:pt x="566" y="419"/>
                    <a:pt x="564" y="419"/>
                  </a:cubicBezTo>
                  <a:cubicBezTo>
                    <a:pt x="561" y="419"/>
                    <a:pt x="558" y="422"/>
                    <a:pt x="555" y="425"/>
                  </a:cubicBezTo>
                  <a:cubicBezTo>
                    <a:pt x="553" y="424"/>
                    <a:pt x="553" y="423"/>
                    <a:pt x="552" y="423"/>
                  </a:cubicBezTo>
                  <a:cubicBezTo>
                    <a:pt x="551" y="423"/>
                    <a:pt x="550" y="424"/>
                    <a:pt x="549" y="424"/>
                  </a:cubicBezTo>
                  <a:cubicBezTo>
                    <a:pt x="549" y="424"/>
                    <a:pt x="548" y="425"/>
                    <a:pt x="547" y="425"/>
                  </a:cubicBezTo>
                  <a:cubicBezTo>
                    <a:pt x="546" y="425"/>
                    <a:pt x="545" y="425"/>
                    <a:pt x="544" y="425"/>
                  </a:cubicBezTo>
                  <a:cubicBezTo>
                    <a:pt x="540" y="425"/>
                    <a:pt x="538" y="427"/>
                    <a:pt x="536" y="428"/>
                  </a:cubicBezTo>
                  <a:cubicBezTo>
                    <a:pt x="535" y="429"/>
                    <a:pt x="533" y="430"/>
                    <a:pt x="532" y="430"/>
                  </a:cubicBezTo>
                  <a:cubicBezTo>
                    <a:pt x="532" y="430"/>
                    <a:pt x="531" y="430"/>
                    <a:pt x="531" y="430"/>
                  </a:cubicBezTo>
                  <a:cubicBezTo>
                    <a:pt x="531" y="430"/>
                    <a:pt x="530" y="430"/>
                    <a:pt x="530" y="430"/>
                  </a:cubicBezTo>
                  <a:cubicBezTo>
                    <a:pt x="530" y="430"/>
                    <a:pt x="530" y="430"/>
                    <a:pt x="530" y="430"/>
                  </a:cubicBezTo>
                  <a:cubicBezTo>
                    <a:pt x="529" y="430"/>
                    <a:pt x="529" y="429"/>
                    <a:pt x="529" y="429"/>
                  </a:cubicBezTo>
                  <a:cubicBezTo>
                    <a:pt x="528" y="428"/>
                    <a:pt x="529" y="426"/>
                    <a:pt x="531" y="425"/>
                  </a:cubicBezTo>
                  <a:cubicBezTo>
                    <a:pt x="532" y="423"/>
                    <a:pt x="533" y="423"/>
                    <a:pt x="534" y="423"/>
                  </a:cubicBezTo>
                  <a:cubicBezTo>
                    <a:pt x="537" y="422"/>
                    <a:pt x="539" y="421"/>
                    <a:pt x="540" y="416"/>
                  </a:cubicBezTo>
                  <a:cubicBezTo>
                    <a:pt x="540" y="416"/>
                    <a:pt x="540" y="416"/>
                    <a:pt x="539" y="415"/>
                  </a:cubicBezTo>
                  <a:cubicBezTo>
                    <a:pt x="537" y="412"/>
                    <a:pt x="534" y="410"/>
                    <a:pt x="529" y="410"/>
                  </a:cubicBezTo>
                  <a:cubicBezTo>
                    <a:pt x="523" y="410"/>
                    <a:pt x="516" y="413"/>
                    <a:pt x="510" y="415"/>
                  </a:cubicBezTo>
                  <a:cubicBezTo>
                    <a:pt x="508" y="416"/>
                    <a:pt x="505" y="417"/>
                    <a:pt x="503" y="418"/>
                  </a:cubicBezTo>
                  <a:cubicBezTo>
                    <a:pt x="492" y="422"/>
                    <a:pt x="494" y="428"/>
                    <a:pt x="496" y="437"/>
                  </a:cubicBezTo>
                  <a:cubicBezTo>
                    <a:pt x="497" y="440"/>
                    <a:pt x="497" y="444"/>
                    <a:pt x="498" y="449"/>
                  </a:cubicBezTo>
                  <a:cubicBezTo>
                    <a:pt x="498" y="458"/>
                    <a:pt x="497" y="460"/>
                    <a:pt x="496" y="461"/>
                  </a:cubicBezTo>
                  <a:cubicBezTo>
                    <a:pt x="495" y="461"/>
                    <a:pt x="494" y="462"/>
                    <a:pt x="494" y="463"/>
                  </a:cubicBezTo>
                  <a:cubicBezTo>
                    <a:pt x="493" y="464"/>
                    <a:pt x="493" y="464"/>
                    <a:pt x="493" y="464"/>
                  </a:cubicBezTo>
                  <a:cubicBezTo>
                    <a:pt x="492" y="468"/>
                    <a:pt x="491" y="469"/>
                    <a:pt x="489" y="469"/>
                  </a:cubicBezTo>
                  <a:cubicBezTo>
                    <a:pt x="489" y="469"/>
                    <a:pt x="489" y="469"/>
                    <a:pt x="489" y="469"/>
                  </a:cubicBezTo>
                  <a:cubicBezTo>
                    <a:pt x="488" y="465"/>
                    <a:pt x="487" y="464"/>
                    <a:pt x="485" y="463"/>
                  </a:cubicBezTo>
                  <a:cubicBezTo>
                    <a:pt x="485" y="463"/>
                    <a:pt x="484" y="462"/>
                    <a:pt x="484" y="462"/>
                  </a:cubicBezTo>
                  <a:cubicBezTo>
                    <a:pt x="484" y="461"/>
                    <a:pt x="484" y="461"/>
                    <a:pt x="484" y="461"/>
                  </a:cubicBezTo>
                  <a:cubicBezTo>
                    <a:pt x="488" y="457"/>
                    <a:pt x="490" y="455"/>
                    <a:pt x="489" y="453"/>
                  </a:cubicBezTo>
                  <a:cubicBezTo>
                    <a:pt x="489" y="452"/>
                    <a:pt x="488" y="451"/>
                    <a:pt x="486" y="449"/>
                  </a:cubicBezTo>
                  <a:cubicBezTo>
                    <a:pt x="486" y="449"/>
                    <a:pt x="486" y="449"/>
                    <a:pt x="486" y="449"/>
                  </a:cubicBezTo>
                  <a:cubicBezTo>
                    <a:pt x="487" y="447"/>
                    <a:pt x="487" y="447"/>
                    <a:pt x="487" y="447"/>
                  </a:cubicBezTo>
                  <a:cubicBezTo>
                    <a:pt x="488" y="447"/>
                    <a:pt x="489" y="448"/>
                    <a:pt x="489" y="449"/>
                  </a:cubicBezTo>
                  <a:cubicBezTo>
                    <a:pt x="489" y="450"/>
                    <a:pt x="490" y="451"/>
                    <a:pt x="491" y="451"/>
                  </a:cubicBezTo>
                  <a:cubicBezTo>
                    <a:pt x="491" y="451"/>
                    <a:pt x="492" y="451"/>
                    <a:pt x="492" y="451"/>
                  </a:cubicBezTo>
                  <a:cubicBezTo>
                    <a:pt x="492" y="451"/>
                    <a:pt x="492" y="451"/>
                    <a:pt x="492" y="451"/>
                  </a:cubicBezTo>
                  <a:cubicBezTo>
                    <a:pt x="494" y="448"/>
                    <a:pt x="494" y="444"/>
                    <a:pt x="493" y="441"/>
                  </a:cubicBezTo>
                  <a:cubicBezTo>
                    <a:pt x="493" y="440"/>
                    <a:pt x="493" y="439"/>
                    <a:pt x="493" y="437"/>
                  </a:cubicBezTo>
                  <a:cubicBezTo>
                    <a:pt x="493" y="437"/>
                    <a:pt x="493" y="437"/>
                    <a:pt x="493" y="437"/>
                  </a:cubicBezTo>
                  <a:cubicBezTo>
                    <a:pt x="493" y="436"/>
                    <a:pt x="492" y="436"/>
                    <a:pt x="491" y="436"/>
                  </a:cubicBezTo>
                  <a:cubicBezTo>
                    <a:pt x="487" y="436"/>
                    <a:pt x="479" y="445"/>
                    <a:pt x="477" y="447"/>
                  </a:cubicBezTo>
                  <a:cubicBezTo>
                    <a:pt x="476" y="452"/>
                    <a:pt x="473" y="455"/>
                    <a:pt x="470" y="455"/>
                  </a:cubicBezTo>
                  <a:cubicBezTo>
                    <a:pt x="469" y="455"/>
                    <a:pt x="468" y="455"/>
                    <a:pt x="467" y="455"/>
                  </a:cubicBezTo>
                  <a:cubicBezTo>
                    <a:pt x="468" y="454"/>
                    <a:pt x="468" y="453"/>
                    <a:pt x="469" y="452"/>
                  </a:cubicBezTo>
                  <a:cubicBezTo>
                    <a:pt x="470" y="451"/>
                    <a:pt x="471" y="449"/>
                    <a:pt x="470" y="446"/>
                  </a:cubicBezTo>
                  <a:cubicBezTo>
                    <a:pt x="471" y="444"/>
                    <a:pt x="475" y="442"/>
                    <a:pt x="478" y="440"/>
                  </a:cubicBezTo>
                  <a:cubicBezTo>
                    <a:pt x="484" y="437"/>
                    <a:pt x="489" y="435"/>
                    <a:pt x="488" y="431"/>
                  </a:cubicBezTo>
                  <a:cubicBezTo>
                    <a:pt x="487" y="431"/>
                    <a:pt x="487" y="430"/>
                    <a:pt x="485" y="430"/>
                  </a:cubicBezTo>
                  <a:cubicBezTo>
                    <a:pt x="483" y="430"/>
                    <a:pt x="480" y="431"/>
                    <a:pt x="476" y="433"/>
                  </a:cubicBezTo>
                  <a:cubicBezTo>
                    <a:pt x="471" y="435"/>
                    <a:pt x="465" y="438"/>
                    <a:pt x="457" y="440"/>
                  </a:cubicBezTo>
                  <a:cubicBezTo>
                    <a:pt x="454" y="441"/>
                    <a:pt x="450" y="444"/>
                    <a:pt x="446" y="447"/>
                  </a:cubicBezTo>
                  <a:cubicBezTo>
                    <a:pt x="441" y="450"/>
                    <a:pt x="436" y="454"/>
                    <a:pt x="431" y="456"/>
                  </a:cubicBezTo>
                  <a:cubicBezTo>
                    <a:pt x="429" y="456"/>
                    <a:pt x="427" y="457"/>
                    <a:pt x="424" y="457"/>
                  </a:cubicBezTo>
                  <a:cubicBezTo>
                    <a:pt x="422" y="457"/>
                    <a:pt x="420" y="456"/>
                    <a:pt x="419" y="456"/>
                  </a:cubicBezTo>
                  <a:cubicBezTo>
                    <a:pt x="417" y="456"/>
                    <a:pt x="416" y="456"/>
                    <a:pt x="415" y="456"/>
                  </a:cubicBezTo>
                  <a:cubicBezTo>
                    <a:pt x="414" y="456"/>
                    <a:pt x="412" y="456"/>
                    <a:pt x="411" y="457"/>
                  </a:cubicBezTo>
                  <a:cubicBezTo>
                    <a:pt x="411" y="457"/>
                    <a:pt x="411" y="458"/>
                    <a:pt x="411" y="459"/>
                  </a:cubicBezTo>
                  <a:cubicBezTo>
                    <a:pt x="412" y="462"/>
                    <a:pt x="414" y="463"/>
                    <a:pt x="416" y="465"/>
                  </a:cubicBezTo>
                  <a:cubicBezTo>
                    <a:pt x="418" y="466"/>
                    <a:pt x="420" y="468"/>
                    <a:pt x="421" y="470"/>
                  </a:cubicBezTo>
                  <a:cubicBezTo>
                    <a:pt x="420" y="474"/>
                    <a:pt x="417" y="475"/>
                    <a:pt x="415" y="477"/>
                  </a:cubicBezTo>
                  <a:cubicBezTo>
                    <a:pt x="413" y="478"/>
                    <a:pt x="411" y="479"/>
                    <a:pt x="409" y="481"/>
                  </a:cubicBezTo>
                  <a:cubicBezTo>
                    <a:pt x="409" y="481"/>
                    <a:pt x="409" y="481"/>
                    <a:pt x="409" y="481"/>
                  </a:cubicBezTo>
                  <a:cubicBezTo>
                    <a:pt x="409" y="483"/>
                    <a:pt x="409" y="484"/>
                    <a:pt x="410" y="485"/>
                  </a:cubicBezTo>
                  <a:cubicBezTo>
                    <a:pt x="410" y="487"/>
                    <a:pt x="411" y="488"/>
                    <a:pt x="411" y="489"/>
                  </a:cubicBezTo>
                  <a:cubicBezTo>
                    <a:pt x="409" y="490"/>
                    <a:pt x="407" y="493"/>
                    <a:pt x="407" y="496"/>
                  </a:cubicBezTo>
                  <a:cubicBezTo>
                    <a:pt x="407" y="497"/>
                    <a:pt x="408" y="498"/>
                    <a:pt x="410" y="499"/>
                  </a:cubicBezTo>
                  <a:cubicBezTo>
                    <a:pt x="410" y="499"/>
                    <a:pt x="411" y="499"/>
                    <a:pt x="411" y="499"/>
                  </a:cubicBezTo>
                  <a:cubicBezTo>
                    <a:pt x="414" y="499"/>
                    <a:pt x="415" y="497"/>
                    <a:pt x="417" y="495"/>
                  </a:cubicBezTo>
                  <a:cubicBezTo>
                    <a:pt x="418" y="493"/>
                    <a:pt x="420" y="491"/>
                    <a:pt x="421" y="491"/>
                  </a:cubicBezTo>
                  <a:cubicBezTo>
                    <a:pt x="421" y="491"/>
                    <a:pt x="422" y="491"/>
                    <a:pt x="422" y="491"/>
                  </a:cubicBezTo>
                  <a:cubicBezTo>
                    <a:pt x="422" y="491"/>
                    <a:pt x="422" y="491"/>
                    <a:pt x="422" y="491"/>
                  </a:cubicBezTo>
                  <a:cubicBezTo>
                    <a:pt x="424" y="493"/>
                    <a:pt x="423" y="495"/>
                    <a:pt x="421" y="498"/>
                  </a:cubicBezTo>
                  <a:cubicBezTo>
                    <a:pt x="420" y="501"/>
                    <a:pt x="419" y="504"/>
                    <a:pt x="421" y="506"/>
                  </a:cubicBezTo>
                  <a:cubicBezTo>
                    <a:pt x="421" y="506"/>
                    <a:pt x="421" y="507"/>
                    <a:pt x="421" y="507"/>
                  </a:cubicBezTo>
                  <a:cubicBezTo>
                    <a:pt x="426" y="509"/>
                    <a:pt x="432" y="514"/>
                    <a:pt x="433" y="519"/>
                  </a:cubicBezTo>
                  <a:cubicBezTo>
                    <a:pt x="434" y="521"/>
                    <a:pt x="433" y="523"/>
                    <a:pt x="433" y="524"/>
                  </a:cubicBezTo>
                  <a:cubicBezTo>
                    <a:pt x="432" y="524"/>
                    <a:pt x="431" y="525"/>
                    <a:pt x="431" y="525"/>
                  </a:cubicBezTo>
                  <a:cubicBezTo>
                    <a:pt x="430" y="525"/>
                    <a:pt x="430" y="524"/>
                    <a:pt x="430" y="523"/>
                  </a:cubicBezTo>
                  <a:cubicBezTo>
                    <a:pt x="429" y="522"/>
                    <a:pt x="428" y="520"/>
                    <a:pt x="426" y="520"/>
                  </a:cubicBezTo>
                  <a:cubicBezTo>
                    <a:pt x="426" y="520"/>
                    <a:pt x="426" y="520"/>
                    <a:pt x="426" y="520"/>
                  </a:cubicBezTo>
                  <a:cubicBezTo>
                    <a:pt x="422" y="522"/>
                    <a:pt x="419" y="522"/>
                    <a:pt x="417" y="523"/>
                  </a:cubicBezTo>
                  <a:cubicBezTo>
                    <a:pt x="415" y="523"/>
                    <a:pt x="414" y="523"/>
                    <a:pt x="413" y="524"/>
                  </a:cubicBezTo>
                  <a:cubicBezTo>
                    <a:pt x="413" y="525"/>
                    <a:pt x="413" y="527"/>
                    <a:pt x="414" y="531"/>
                  </a:cubicBezTo>
                  <a:cubicBezTo>
                    <a:pt x="414" y="532"/>
                    <a:pt x="414" y="533"/>
                    <a:pt x="414" y="535"/>
                  </a:cubicBezTo>
                  <a:cubicBezTo>
                    <a:pt x="415" y="538"/>
                    <a:pt x="416" y="541"/>
                    <a:pt x="419" y="541"/>
                  </a:cubicBezTo>
                  <a:cubicBezTo>
                    <a:pt x="420" y="541"/>
                    <a:pt x="421" y="540"/>
                    <a:pt x="423" y="539"/>
                  </a:cubicBezTo>
                  <a:cubicBezTo>
                    <a:pt x="423" y="539"/>
                    <a:pt x="424" y="538"/>
                    <a:pt x="424" y="538"/>
                  </a:cubicBezTo>
                  <a:cubicBezTo>
                    <a:pt x="424" y="540"/>
                    <a:pt x="421" y="545"/>
                    <a:pt x="418" y="546"/>
                  </a:cubicBezTo>
                  <a:cubicBezTo>
                    <a:pt x="416" y="546"/>
                    <a:pt x="414" y="545"/>
                    <a:pt x="412" y="544"/>
                  </a:cubicBezTo>
                  <a:cubicBezTo>
                    <a:pt x="409" y="543"/>
                    <a:pt x="405" y="542"/>
                    <a:pt x="402" y="542"/>
                  </a:cubicBezTo>
                  <a:cubicBezTo>
                    <a:pt x="401" y="542"/>
                    <a:pt x="400" y="542"/>
                    <a:pt x="399" y="542"/>
                  </a:cubicBezTo>
                  <a:cubicBezTo>
                    <a:pt x="396" y="539"/>
                    <a:pt x="393" y="538"/>
                    <a:pt x="390" y="538"/>
                  </a:cubicBezTo>
                  <a:cubicBezTo>
                    <a:pt x="386" y="538"/>
                    <a:pt x="381" y="541"/>
                    <a:pt x="377" y="546"/>
                  </a:cubicBezTo>
                  <a:cubicBezTo>
                    <a:pt x="375" y="551"/>
                    <a:pt x="375" y="554"/>
                    <a:pt x="375" y="558"/>
                  </a:cubicBezTo>
                  <a:cubicBezTo>
                    <a:pt x="375" y="559"/>
                    <a:pt x="375" y="560"/>
                    <a:pt x="374" y="561"/>
                  </a:cubicBezTo>
                  <a:cubicBezTo>
                    <a:pt x="374" y="561"/>
                    <a:pt x="373" y="561"/>
                    <a:pt x="372" y="561"/>
                  </a:cubicBezTo>
                  <a:cubicBezTo>
                    <a:pt x="369" y="562"/>
                    <a:pt x="365" y="563"/>
                    <a:pt x="361" y="563"/>
                  </a:cubicBezTo>
                  <a:cubicBezTo>
                    <a:pt x="359" y="563"/>
                    <a:pt x="358" y="563"/>
                    <a:pt x="356" y="562"/>
                  </a:cubicBezTo>
                  <a:cubicBezTo>
                    <a:pt x="356" y="562"/>
                    <a:pt x="355" y="562"/>
                    <a:pt x="355" y="562"/>
                  </a:cubicBezTo>
                  <a:cubicBezTo>
                    <a:pt x="352" y="562"/>
                    <a:pt x="349" y="559"/>
                    <a:pt x="347" y="556"/>
                  </a:cubicBezTo>
                  <a:cubicBezTo>
                    <a:pt x="345" y="553"/>
                    <a:pt x="343" y="552"/>
                    <a:pt x="342" y="552"/>
                  </a:cubicBezTo>
                  <a:cubicBezTo>
                    <a:pt x="341" y="552"/>
                    <a:pt x="341" y="552"/>
                    <a:pt x="341" y="552"/>
                  </a:cubicBezTo>
                  <a:cubicBezTo>
                    <a:pt x="335" y="555"/>
                    <a:pt x="338" y="565"/>
                    <a:pt x="341" y="573"/>
                  </a:cubicBezTo>
                  <a:cubicBezTo>
                    <a:pt x="343" y="577"/>
                    <a:pt x="344" y="581"/>
                    <a:pt x="344" y="582"/>
                  </a:cubicBezTo>
                  <a:cubicBezTo>
                    <a:pt x="341" y="586"/>
                    <a:pt x="343" y="591"/>
                    <a:pt x="345" y="596"/>
                  </a:cubicBezTo>
                  <a:cubicBezTo>
                    <a:pt x="347" y="601"/>
                    <a:pt x="349" y="606"/>
                    <a:pt x="347" y="609"/>
                  </a:cubicBezTo>
                  <a:cubicBezTo>
                    <a:pt x="346" y="609"/>
                    <a:pt x="344" y="607"/>
                    <a:pt x="342" y="605"/>
                  </a:cubicBezTo>
                  <a:cubicBezTo>
                    <a:pt x="340" y="603"/>
                    <a:pt x="338" y="602"/>
                    <a:pt x="337" y="602"/>
                  </a:cubicBezTo>
                  <a:cubicBezTo>
                    <a:pt x="336" y="602"/>
                    <a:pt x="336" y="602"/>
                    <a:pt x="335" y="603"/>
                  </a:cubicBezTo>
                  <a:cubicBezTo>
                    <a:pt x="334" y="604"/>
                    <a:pt x="335" y="604"/>
                    <a:pt x="335" y="605"/>
                  </a:cubicBezTo>
                  <a:cubicBezTo>
                    <a:pt x="335" y="606"/>
                    <a:pt x="335" y="606"/>
                    <a:pt x="334" y="607"/>
                  </a:cubicBezTo>
                  <a:cubicBezTo>
                    <a:pt x="332" y="606"/>
                    <a:pt x="331" y="605"/>
                    <a:pt x="329" y="605"/>
                  </a:cubicBezTo>
                  <a:cubicBezTo>
                    <a:pt x="319" y="600"/>
                    <a:pt x="303" y="593"/>
                    <a:pt x="303" y="589"/>
                  </a:cubicBezTo>
                  <a:cubicBezTo>
                    <a:pt x="303" y="585"/>
                    <a:pt x="303" y="581"/>
                    <a:pt x="304" y="577"/>
                  </a:cubicBezTo>
                  <a:cubicBezTo>
                    <a:pt x="304" y="577"/>
                    <a:pt x="304" y="577"/>
                    <a:pt x="304" y="576"/>
                  </a:cubicBezTo>
                  <a:cubicBezTo>
                    <a:pt x="301" y="573"/>
                    <a:pt x="296" y="571"/>
                    <a:pt x="293" y="571"/>
                  </a:cubicBezTo>
                  <a:cubicBezTo>
                    <a:pt x="291" y="571"/>
                    <a:pt x="289" y="571"/>
                    <a:pt x="288" y="573"/>
                  </a:cubicBezTo>
                  <a:cubicBezTo>
                    <a:pt x="288" y="574"/>
                    <a:pt x="289" y="575"/>
                    <a:pt x="290" y="576"/>
                  </a:cubicBezTo>
                  <a:cubicBezTo>
                    <a:pt x="291" y="576"/>
                    <a:pt x="292" y="577"/>
                    <a:pt x="292" y="578"/>
                  </a:cubicBezTo>
                  <a:cubicBezTo>
                    <a:pt x="293" y="578"/>
                    <a:pt x="292" y="579"/>
                    <a:pt x="292" y="580"/>
                  </a:cubicBezTo>
                  <a:cubicBezTo>
                    <a:pt x="286" y="579"/>
                    <a:pt x="284" y="576"/>
                    <a:pt x="283" y="574"/>
                  </a:cubicBezTo>
                  <a:cubicBezTo>
                    <a:pt x="283" y="572"/>
                    <a:pt x="282" y="570"/>
                    <a:pt x="283" y="569"/>
                  </a:cubicBezTo>
                  <a:cubicBezTo>
                    <a:pt x="284" y="569"/>
                    <a:pt x="284" y="569"/>
                    <a:pt x="284" y="569"/>
                  </a:cubicBezTo>
                  <a:cubicBezTo>
                    <a:pt x="288" y="569"/>
                    <a:pt x="292" y="569"/>
                    <a:pt x="294" y="566"/>
                  </a:cubicBezTo>
                  <a:cubicBezTo>
                    <a:pt x="295" y="565"/>
                    <a:pt x="295" y="563"/>
                    <a:pt x="295" y="559"/>
                  </a:cubicBezTo>
                  <a:cubicBezTo>
                    <a:pt x="292" y="554"/>
                    <a:pt x="289" y="552"/>
                    <a:pt x="285" y="552"/>
                  </a:cubicBezTo>
                  <a:cubicBezTo>
                    <a:pt x="283" y="552"/>
                    <a:pt x="282" y="552"/>
                    <a:pt x="280" y="552"/>
                  </a:cubicBezTo>
                  <a:cubicBezTo>
                    <a:pt x="279" y="551"/>
                    <a:pt x="279" y="551"/>
                    <a:pt x="280" y="550"/>
                  </a:cubicBezTo>
                  <a:cubicBezTo>
                    <a:pt x="280" y="550"/>
                    <a:pt x="280" y="549"/>
                    <a:pt x="281" y="549"/>
                  </a:cubicBezTo>
                  <a:cubicBezTo>
                    <a:pt x="283" y="548"/>
                    <a:pt x="284" y="548"/>
                    <a:pt x="284" y="545"/>
                  </a:cubicBezTo>
                  <a:cubicBezTo>
                    <a:pt x="280" y="533"/>
                    <a:pt x="275" y="528"/>
                    <a:pt x="265" y="524"/>
                  </a:cubicBezTo>
                  <a:cubicBezTo>
                    <a:pt x="261" y="520"/>
                    <a:pt x="255" y="515"/>
                    <a:pt x="249" y="515"/>
                  </a:cubicBezTo>
                  <a:cubicBezTo>
                    <a:pt x="248" y="515"/>
                    <a:pt x="247" y="515"/>
                    <a:pt x="246" y="516"/>
                  </a:cubicBezTo>
                  <a:cubicBezTo>
                    <a:pt x="246" y="516"/>
                    <a:pt x="245" y="516"/>
                    <a:pt x="245" y="516"/>
                  </a:cubicBezTo>
                  <a:cubicBezTo>
                    <a:pt x="244" y="518"/>
                    <a:pt x="244" y="520"/>
                    <a:pt x="243" y="522"/>
                  </a:cubicBezTo>
                  <a:cubicBezTo>
                    <a:pt x="242" y="524"/>
                    <a:pt x="241" y="526"/>
                    <a:pt x="241" y="527"/>
                  </a:cubicBezTo>
                  <a:cubicBezTo>
                    <a:pt x="239" y="527"/>
                    <a:pt x="238" y="527"/>
                    <a:pt x="237" y="527"/>
                  </a:cubicBezTo>
                  <a:cubicBezTo>
                    <a:pt x="235" y="527"/>
                    <a:pt x="233" y="528"/>
                    <a:pt x="232" y="529"/>
                  </a:cubicBezTo>
                  <a:cubicBezTo>
                    <a:pt x="230" y="528"/>
                    <a:pt x="229" y="528"/>
                    <a:pt x="228" y="528"/>
                  </a:cubicBezTo>
                  <a:cubicBezTo>
                    <a:pt x="226" y="528"/>
                    <a:pt x="225" y="528"/>
                    <a:pt x="224" y="529"/>
                  </a:cubicBezTo>
                  <a:cubicBezTo>
                    <a:pt x="223" y="529"/>
                    <a:pt x="223" y="529"/>
                    <a:pt x="222" y="529"/>
                  </a:cubicBezTo>
                  <a:cubicBezTo>
                    <a:pt x="218" y="525"/>
                    <a:pt x="215" y="523"/>
                    <a:pt x="211" y="523"/>
                  </a:cubicBezTo>
                  <a:cubicBezTo>
                    <a:pt x="208" y="523"/>
                    <a:pt x="206" y="525"/>
                    <a:pt x="204" y="529"/>
                  </a:cubicBezTo>
                  <a:cubicBezTo>
                    <a:pt x="200" y="531"/>
                    <a:pt x="197" y="533"/>
                    <a:pt x="197" y="535"/>
                  </a:cubicBezTo>
                  <a:cubicBezTo>
                    <a:pt x="196" y="537"/>
                    <a:pt x="198" y="540"/>
                    <a:pt x="202" y="543"/>
                  </a:cubicBezTo>
                  <a:cubicBezTo>
                    <a:pt x="202" y="544"/>
                    <a:pt x="202" y="544"/>
                    <a:pt x="201" y="544"/>
                  </a:cubicBezTo>
                  <a:cubicBezTo>
                    <a:pt x="201" y="545"/>
                    <a:pt x="201" y="547"/>
                    <a:pt x="202" y="549"/>
                  </a:cubicBezTo>
                  <a:cubicBezTo>
                    <a:pt x="203" y="550"/>
                    <a:pt x="203" y="550"/>
                    <a:pt x="204" y="551"/>
                  </a:cubicBezTo>
                  <a:cubicBezTo>
                    <a:pt x="206" y="553"/>
                    <a:pt x="208" y="555"/>
                    <a:pt x="207" y="559"/>
                  </a:cubicBezTo>
                  <a:cubicBezTo>
                    <a:pt x="207" y="560"/>
                    <a:pt x="203" y="562"/>
                    <a:pt x="200" y="563"/>
                  </a:cubicBezTo>
                  <a:cubicBezTo>
                    <a:pt x="197" y="564"/>
                    <a:pt x="194" y="565"/>
                    <a:pt x="191" y="566"/>
                  </a:cubicBezTo>
                  <a:cubicBezTo>
                    <a:pt x="189" y="568"/>
                    <a:pt x="186" y="569"/>
                    <a:pt x="184" y="571"/>
                  </a:cubicBezTo>
                  <a:cubicBezTo>
                    <a:pt x="181" y="573"/>
                    <a:pt x="177" y="575"/>
                    <a:pt x="176" y="575"/>
                  </a:cubicBezTo>
                  <a:cubicBezTo>
                    <a:pt x="175" y="575"/>
                    <a:pt x="175" y="574"/>
                    <a:pt x="174" y="574"/>
                  </a:cubicBezTo>
                  <a:cubicBezTo>
                    <a:pt x="170" y="573"/>
                    <a:pt x="164" y="571"/>
                    <a:pt x="157" y="571"/>
                  </a:cubicBezTo>
                  <a:cubicBezTo>
                    <a:pt x="156" y="571"/>
                    <a:pt x="154" y="572"/>
                    <a:pt x="152" y="572"/>
                  </a:cubicBezTo>
                  <a:cubicBezTo>
                    <a:pt x="145" y="570"/>
                    <a:pt x="143" y="568"/>
                    <a:pt x="143" y="567"/>
                  </a:cubicBezTo>
                  <a:cubicBezTo>
                    <a:pt x="142" y="565"/>
                    <a:pt x="145" y="563"/>
                    <a:pt x="146" y="562"/>
                  </a:cubicBezTo>
                  <a:cubicBezTo>
                    <a:pt x="147" y="561"/>
                    <a:pt x="147" y="561"/>
                    <a:pt x="147" y="561"/>
                  </a:cubicBezTo>
                  <a:cubicBezTo>
                    <a:pt x="146" y="558"/>
                    <a:pt x="144" y="554"/>
                    <a:pt x="137" y="554"/>
                  </a:cubicBezTo>
                  <a:cubicBezTo>
                    <a:pt x="131" y="554"/>
                    <a:pt x="123" y="557"/>
                    <a:pt x="121" y="558"/>
                  </a:cubicBezTo>
                  <a:cubicBezTo>
                    <a:pt x="117" y="557"/>
                    <a:pt x="113" y="557"/>
                    <a:pt x="110" y="557"/>
                  </a:cubicBezTo>
                  <a:cubicBezTo>
                    <a:pt x="102" y="557"/>
                    <a:pt x="99" y="560"/>
                    <a:pt x="96" y="564"/>
                  </a:cubicBezTo>
                  <a:cubicBezTo>
                    <a:pt x="94" y="566"/>
                    <a:pt x="92" y="568"/>
                    <a:pt x="88" y="569"/>
                  </a:cubicBezTo>
                  <a:cubicBezTo>
                    <a:pt x="86" y="570"/>
                    <a:pt x="84" y="570"/>
                    <a:pt x="83" y="570"/>
                  </a:cubicBezTo>
                  <a:cubicBezTo>
                    <a:pt x="81" y="570"/>
                    <a:pt x="80" y="571"/>
                    <a:pt x="79" y="573"/>
                  </a:cubicBezTo>
                  <a:cubicBezTo>
                    <a:pt x="79" y="573"/>
                    <a:pt x="79" y="573"/>
                    <a:pt x="79" y="573"/>
                  </a:cubicBezTo>
                  <a:cubicBezTo>
                    <a:pt x="79" y="577"/>
                    <a:pt x="81" y="578"/>
                    <a:pt x="82" y="579"/>
                  </a:cubicBezTo>
                  <a:cubicBezTo>
                    <a:pt x="84" y="580"/>
                    <a:pt x="85" y="581"/>
                    <a:pt x="86" y="583"/>
                  </a:cubicBezTo>
                  <a:cubicBezTo>
                    <a:pt x="83" y="582"/>
                    <a:pt x="76" y="582"/>
                    <a:pt x="74" y="576"/>
                  </a:cubicBezTo>
                  <a:cubicBezTo>
                    <a:pt x="74" y="574"/>
                    <a:pt x="75" y="573"/>
                    <a:pt x="75" y="572"/>
                  </a:cubicBezTo>
                  <a:cubicBezTo>
                    <a:pt x="77" y="569"/>
                    <a:pt x="77" y="568"/>
                    <a:pt x="72" y="562"/>
                  </a:cubicBezTo>
                  <a:cubicBezTo>
                    <a:pt x="72" y="558"/>
                    <a:pt x="71" y="554"/>
                    <a:pt x="69" y="554"/>
                  </a:cubicBezTo>
                  <a:cubicBezTo>
                    <a:pt x="68" y="554"/>
                    <a:pt x="67" y="554"/>
                    <a:pt x="66" y="555"/>
                  </a:cubicBezTo>
                  <a:cubicBezTo>
                    <a:pt x="64" y="558"/>
                    <a:pt x="65" y="560"/>
                    <a:pt x="66" y="562"/>
                  </a:cubicBezTo>
                  <a:cubicBezTo>
                    <a:pt x="67" y="563"/>
                    <a:pt x="68" y="564"/>
                    <a:pt x="67" y="565"/>
                  </a:cubicBezTo>
                  <a:cubicBezTo>
                    <a:pt x="67" y="567"/>
                    <a:pt x="65" y="569"/>
                    <a:pt x="63" y="569"/>
                  </a:cubicBezTo>
                  <a:cubicBezTo>
                    <a:pt x="62" y="569"/>
                    <a:pt x="62" y="569"/>
                    <a:pt x="62" y="569"/>
                  </a:cubicBezTo>
                  <a:cubicBezTo>
                    <a:pt x="60" y="568"/>
                    <a:pt x="60" y="568"/>
                    <a:pt x="60" y="568"/>
                  </a:cubicBezTo>
                  <a:cubicBezTo>
                    <a:pt x="57" y="567"/>
                    <a:pt x="55" y="566"/>
                    <a:pt x="53" y="565"/>
                  </a:cubicBezTo>
                  <a:cubicBezTo>
                    <a:pt x="52" y="565"/>
                    <a:pt x="52" y="566"/>
                    <a:pt x="52" y="566"/>
                  </a:cubicBezTo>
                  <a:cubicBezTo>
                    <a:pt x="48" y="571"/>
                    <a:pt x="44" y="576"/>
                    <a:pt x="45" y="580"/>
                  </a:cubicBezTo>
                  <a:cubicBezTo>
                    <a:pt x="45" y="582"/>
                    <a:pt x="47" y="584"/>
                    <a:pt x="50" y="587"/>
                  </a:cubicBezTo>
                  <a:cubicBezTo>
                    <a:pt x="50" y="587"/>
                    <a:pt x="51" y="587"/>
                    <a:pt x="51" y="588"/>
                  </a:cubicBezTo>
                  <a:cubicBezTo>
                    <a:pt x="52" y="590"/>
                    <a:pt x="51" y="593"/>
                    <a:pt x="50" y="596"/>
                  </a:cubicBezTo>
                  <a:cubicBezTo>
                    <a:pt x="48" y="600"/>
                    <a:pt x="48" y="603"/>
                    <a:pt x="51" y="607"/>
                  </a:cubicBezTo>
                  <a:cubicBezTo>
                    <a:pt x="51" y="607"/>
                    <a:pt x="51" y="607"/>
                    <a:pt x="52" y="607"/>
                  </a:cubicBezTo>
                  <a:cubicBezTo>
                    <a:pt x="54" y="610"/>
                    <a:pt x="54" y="613"/>
                    <a:pt x="55" y="616"/>
                  </a:cubicBezTo>
                  <a:cubicBezTo>
                    <a:pt x="55" y="618"/>
                    <a:pt x="55" y="620"/>
                    <a:pt x="56" y="622"/>
                  </a:cubicBezTo>
                  <a:cubicBezTo>
                    <a:pt x="58" y="623"/>
                    <a:pt x="60" y="625"/>
                    <a:pt x="63" y="626"/>
                  </a:cubicBezTo>
                  <a:cubicBezTo>
                    <a:pt x="68" y="629"/>
                    <a:pt x="74" y="633"/>
                    <a:pt x="76" y="641"/>
                  </a:cubicBezTo>
                  <a:cubicBezTo>
                    <a:pt x="77" y="645"/>
                    <a:pt x="77" y="648"/>
                    <a:pt x="77" y="651"/>
                  </a:cubicBezTo>
                  <a:cubicBezTo>
                    <a:pt x="77" y="654"/>
                    <a:pt x="77" y="657"/>
                    <a:pt x="78" y="659"/>
                  </a:cubicBezTo>
                  <a:cubicBezTo>
                    <a:pt x="79" y="660"/>
                    <a:pt x="80" y="661"/>
                    <a:pt x="82" y="663"/>
                  </a:cubicBezTo>
                  <a:cubicBezTo>
                    <a:pt x="85" y="665"/>
                    <a:pt x="90" y="669"/>
                    <a:pt x="90" y="675"/>
                  </a:cubicBezTo>
                  <a:cubicBezTo>
                    <a:pt x="90" y="676"/>
                    <a:pt x="90" y="676"/>
                    <a:pt x="89" y="676"/>
                  </a:cubicBezTo>
                  <a:cubicBezTo>
                    <a:pt x="87" y="681"/>
                    <a:pt x="82" y="685"/>
                    <a:pt x="77" y="689"/>
                  </a:cubicBezTo>
                  <a:cubicBezTo>
                    <a:pt x="73" y="693"/>
                    <a:pt x="69" y="696"/>
                    <a:pt x="67" y="699"/>
                  </a:cubicBezTo>
                  <a:cubicBezTo>
                    <a:pt x="66" y="700"/>
                    <a:pt x="66" y="702"/>
                    <a:pt x="66" y="703"/>
                  </a:cubicBezTo>
                  <a:cubicBezTo>
                    <a:pt x="65" y="706"/>
                    <a:pt x="65" y="709"/>
                    <a:pt x="62" y="711"/>
                  </a:cubicBezTo>
                  <a:cubicBezTo>
                    <a:pt x="62" y="711"/>
                    <a:pt x="62" y="711"/>
                    <a:pt x="61" y="711"/>
                  </a:cubicBezTo>
                  <a:cubicBezTo>
                    <a:pt x="53" y="714"/>
                    <a:pt x="52" y="716"/>
                    <a:pt x="49" y="720"/>
                  </a:cubicBezTo>
                  <a:cubicBezTo>
                    <a:pt x="48" y="722"/>
                    <a:pt x="49" y="724"/>
                    <a:pt x="49" y="727"/>
                  </a:cubicBezTo>
                  <a:cubicBezTo>
                    <a:pt x="50" y="731"/>
                    <a:pt x="51" y="736"/>
                    <a:pt x="47" y="742"/>
                  </a:cubicBezTo>
                  <a:cubicBezTo>
                    <a:pt x="47" y="742"/>
                    <a:pt x="46" y="742"/>
                    <a:pt x="46" y="742"/>
                  </a:cubicBezTo>
                  <a:cubicBezTo>
                    <a:pt x="44" y="743"/>
                    <a:pt x="43" y="743"/>
                    <a:pt x="42" y="743"/>
                  </a:cubicBezTo>
                  <a:cubicBezTo>
                    <a:pt x="39" y="743"/>
                    <a:pt x="37" y="742"/>
                    <a:pt x="35" y="741"/>
                  </a:cubicBezTo>
                  <a:cubicBezTo>
                    <a:pt x="34" y="740"/>
                    <a:pt x="33" y="739"/>
                    <a:pt x="31" y="740"/>
                  </a:cubicBezTo>
                  <a:cubicBezTo>
                    <a:pt x="29" y="741"/>
                    <a:pt x="26" y="744"/>
                    <a:pt x="24" y="746"/>
                  </a:cubicBezTo>
                  <a:cubicBezTo>
                    <a:pt x="20" y="750"/>
                    <a:pt x="17" y="754"/>
                    <a:pt x="13" y="756"/>
                  </a:cubicBezTo>
                  <a:cubicBezTo>
                    <a:pt x="9" y="757"/>
                    <a:pt x="5" y="757"/>
                    <a:pt x="2" y="756"/>
                  </a:cubicBezTo>
                  <a:cubicBezTo>
                    <a:pt x="1" y="756"/>
                    <a:pt x="1" y="756"/>
                    <a:pt x="0" y="756"/>
                  </a:cubicBezTo>
                  <a:cubicBezTo>
                    <a:pt x="0" y="760"/>
                    <a:pt x="2" y="762"/>
                    <a:pt x="6" y="765"/>
                  </a:cubicBezTo>
                  <a:cubicBezTo>
                    <a:pt x="9" y="767"/>
                    <a:pt x="12" y="769"/>
                    <a:pt x="13" y="773"/>
                  </a:cubicBezTo>
                  <a:cubicBezTo>
                    <a:pt x="18" y="785"/>
                    <a:pt x="19" y="798"/>
                    <a:pt x="20" y="820"/>
                  </a:cubicBezTo>
                  <a:cubicBezTo>
                    <a:pt x="21" y="825"/>
                    <a:pt x="21" y="830"/>
                    <a:pt x="22" y="834"/>
                  </a:cubicBezTo>
                  <a:cubicBezTo>
                    <a:pt x="23" y="843"/>
                    <a:pt x="24" y="849"/>
                    <a:pt x="24" y="854"/>
                  </a:cubicBezTo>
                  <a:cubicBezTo>
                    <a:pt x="24" y="855"/>
                    <a:pt x="24" y="856"/>
                    <a:pt x="23" y="856"/>
                  </a:cubicBezTo>
                  <a:cubicBezTo>
                    <a:pt x="19" y="861"/>
                    <a:pt x="15" y="861"/>
                    <a:pt x="11" y="861"/>
                  </a:cubicBezTo>
                  <a:cubicBezTo>
                    <a:pt x="8" y="861"/>
                    <a:pt x="6" y="862"/>
                    <a:pt x="4" y="863"/>
                  </a:cubicBezTo>
                  <a:cubicBezTo>
                    <a:pt x="4" y="864"/>
                    <a:pt x="5" y="865"/>
                    <a:pt x="7" y="865"/>
                  </a:cubicBezTo>
                  <a:cubicBezTo>
                    <a:pt x="11" y="867"/>
                    <a:pt x="17" y="870"/>
                    <a:pt x="17" y="878"/>
                  </a:cubicBezTo>
                  <a:cubicBezTo>
                    <a:pt x="17" y="880"/>
                    <a:pt x="16" y="882"/>
                    <a:pt x="14" y="886"/>
                  </a:cubicBezTo>
                  <a:cubicBezTo>
                    <a:pt x="14" y="888"/>
                    <a:pt x="12" y="893"/>
                    <a:pt x="12" y="894"/>
                  </a:cubicBezTo>
                  <a:cubicBezTo>
                    <a:pt x="14" y="898"/>
                    <a:pt x="17" y="900"/>
                    <a:pt x="19" y="902"/>
                  </a:cubicBezTo>
                  <a:cubicBezTo>
                    <a:pt x="21" y="904"/>
                    <a:pt x="23" y="906"/>
                    <a:pt x="25" y="909"/>
                  </a:cubicBezTo>
                  <a:cubicBezTo>
                    <a:pt x="26" y="911"/>
                    <a:pt x="27" y="913"/>
                    <a:pt x="27" y="915"/>
                  </a:cubicBezTo>
                  <a:cubicBezTo>
                    <a:pt x="29" y="918"/>
                    <a:pt x="30" y="921"/>
                    <a:pt x="34" y="925"/>
                  </a:cubicBezTo>
                  <a:cubicBezTo>
                    <a:pt x="35" y="925"/>
                    <a:pt x="35" y="927"/>
                    <a:pt x="35" y="928"/>
                  </a:cubicBezTo>
                  <a:cubicBezTo>
                    <a:pt x="30" y="936"/>
                    <a:pt x="24" y="944"/>
                    <a:pt x="20" y="949"/>
                  </a:cubicBezTo>
                  <a:cubicBezTo>
                    <a:pt x="20" y="949"/>
                    <a:pt x="21" y="950"/>
                    <a:pt x="21" y="950"/>
                  </a:cubicBezTo>
                  <a:cubicBezTo>
                    <a:pt x="22" y="951"/>
                    <a:pt x="24" y="953"/>
                    <a:pt x="24" y="956"/>
                  </a:cubicBezTo>
                  <a:cubicBezTo>
                    <a:pt x="23" y="957"/>
                    <a:pt x="23" y="958"/>
                    <a:pt x="22" y="958"/>
                  </a:cubicBezTo>
                  <a:cubicBezTo>
                    <a:pt x="18" y="960"/>
                    <a:pt x="15" y="963"/>
                    <a:pt x="15" y="965"/>
                  </a:cubicBezTo>
                  <a:cubicBezTo>
                    <a:pt x="15" y="965"/>
                    <a:pt x="15" y="966"/>
                    <a:pt x="16" y="967"/>
                  </a:cubicBezTo>
                  <a:cubicBezTo>
                    <a:pt x="18" y="968"/>
                    <a:pt x="20" y="969"/>
                    <a:pt x="21" y="969"/>
                  </a:cubicBezTo>
                  <a:cubicBezTo>
                    <a:pt x="22" y="969"/>
                    <a:pt x="23" y="969"/>
                    <a:pt x="24" y="968"/>
                  </a:cubicBezTo>
                  <a:cubicBezTo>
                    <a:pt x="25" y="968"/>
                    <a:pt x="27" y="967"/>
                    <a:pt x="30" y="967"/>
                  </a:cubicBezTo>
                  <a:cubicBezTo>
                    <a:pt x="33" y="968"/>
                    <a:pt x="34" y="970"/>
                    <a:pt x="35" y="971"/>
                  </a:cubicBezTo>
                  <a:cubicBezTo>
                    <a:pt x="36" y="972"/>
                    <a:pt x="36" y="973"/>
                    <a:pt x="37" y="973"/>
                  </a:cubicBezTo>
                  <a:cubicBezTo>
                    <a:pt x="38" y="973"/>
                    <a:pt x="39" y="973"/>
                    <a:pt x="41" y="973"/>
                  </a:cubicBezTo>
                  <a:cubicBezTo>
                    <a:pt x="43" y="972"/>
                    <a:pt x="45" y="972"/>
                    <a:pt x="47" y="972"/>
                  </a:cubicBezTo>
                  <a:cubicBezTo>
                    <a:pt x="49" y="972"/>
                    <a:pt x="51" y="973"/>
                    <a:pt x="53" y="973"/>
                  </a:cubicBezTo>
                  <a:cubicBezTo>
                    <a:pt x="54" y="974"/>
                    <a:pt x="55" y="974"/>
                    <a:pt x="55" y="974"/>
                  </a:cubicBezTo>
                  <a:cubicBezTo>
                    <a:pt x="62" y="971"/>
                    <a:pt x="62" y="971"/>
                    <a:pt x="62" y="971"/>
                  </a:cubicBezTo>
                  <a:cubicBezTo>
                    <a:pt x="63" y="971"/>
                    <a:pt x="65" y="971"/>
                    <a:pt x="65" y="972"/>
                  </a:cubicBezTo>
                  <a:cubicBezTo>
                    <a:pt x="74" y="985"/>
                    <a:pt x="74" y="985"/>
                    <a:pt x="74" y="985"/>
                  </a:cubicBezTo>
                  <a:cubicBezTo>
                    <a:pt x="74" y="986"/>
                    <a:pt x="74" y="986"/>
                    <a:pt x="74" y="986"/>
                  </a:cubicBezTo>
                  <a:cubicBezTo>
                    <a:pt x="75" y="989"/>
                    <a:pt x="75" y="992"/>
                    <a:pt x="73" y="994"/>
                  </a:cubicBezTo>
                  <a:cubicBezTo>
                    <a:pt x="71" y="996"/>
                    <a:pt x="68" y="997"/>
                    <a:pt x="65" y="996"/>
                  </a:cubicBezTo>
                  <a:cubicBezTo>
                    <a:pt x="64" y="996"/>
                    <a:pt x="64" y="996"/>
                    <a:pt x="64" y="996"/>
                  </a:cubicBezTo>
                  <a:cubicBezTo>
                    <a:pt x="64" y="998"/>
                    <a:pt x="64" y="1002"/>
                    <a:pt x="65" y="1004"/>
                  </a:cubicBezTo>
                  <a:cubicBezTo>
                    <a:pt x="65" y="1004"/>
                    <a:pt x="65" y="1004"/>
                    <a:pt x="65" y="1004"/>
                  </a:cubicBezTo>
                  <a:cubicBezTo>
                    <a:pt x="66" y="1004"/>
                    <a:pt x="67" y="1003"/>
                    <a:pt x="69" y="1003"/>
                  </a:cubicBezTo>
                  <a:cubicBezTo>
                    <a:pt x="71" y="1002"/>
                    <a:pt x="74" y="1001"/>
                    <a:pt x="77" y="1001"/>
                  </a:cubicBezTo>
                  <a:cubicBezTo>
                    <a:pt x="77" y="1001"/>
                    <a:pt x="78" y="1001"/>
                    <a:pt x="78" y="1002"/>
                  </a:cubicBezTo>
                  <a:cubicBezTo>
                    <a:pt x="78" y="1001"/>
                    <a:pt x="78" y="1001"/>
                    <a:pt x="78" y="1001"/>
                  </a:cubicBezTo>
                  <a:cubicBezTo>
                    <a:pt x="79" y="1002"/>
                    <a:pt x="80" y="1003"/>
                    <a:pt x="83" y="1006"/>
                  </a:cubicBezTo>
                  <a:cubicBezTo>
                    <a:pt x="86" y="1010"/>
                    <a:pt x="96" y="1025"/>
                    <a:pt x="94" y="1033"/>
                  </a:cubicBezTo>
                  <a:cubicBezTo>
                    <a:pt x="91" y="1047"/>
                    <a:pt x="95" y="1051"/>
                    <a:pt x="99" y="1055"/>
                  </a:cubicBezTo>
                  <a:cubicBezTo>
                    <a:pt x="101" y="1057"/>
                    <a:pt x="103" y="1059"/>
                    <a:pt x="104" y="1062"/>
                  </a:cubicBezTo>
                  <a:cubicBezTo>
                    <a:pt x="106" y="1068"/>
                    <a:pt x="104" y="1072"/>
                    <a:pt x="102" y="1076"/>
                  </a:cubicBezTo>
                  <a:cubicBezTo>
                    <a:pt x="101" y="1079"/>
                    <a:pt x="100" y="1081"/>
                    <a:pt x="100" y="1083"/>
                  </a:cubicBezTo>
                  <a:cubicBezTo>
                    <a:pt x="107" y="1092"/>
                    <a:pt x="115" y="1100"/>
                    <a:pt x="125" y="1105"/>
                  </a:cubicBezTo>
                  <a:cubicBezTo>
                    <a:pt x="126" y="1105"/>
                    <a:pt x="127" y="1107"/>
                    <a:pt x="127" y="1108"/>
                  </a:cubicBezTo>
                  <a:cubicBezTo>
                    <a:pt x="126" y="1112"/>
                    <a:pt x="126" y="1114"/>
                    <a:pt x="125" y="1118"/>
                  </a:cubicBezTo>
                  <a:cubicBezTo>
                    <a:pt x="125" y="1120"/>
                    <a:pt x="125" y="1122"/>
                    <a:pt x="125" y="1124"/>
                  </a:cubicBezTo>
                  <a:cubicBezTo>
                    <a:pt x="125" y="1125"/>
                    <a:pt x="125" y="1125"/>
                    <a:pt x="125" y="1126"/>
                  </a:cubicBezTo>
                  <a:cubicBezTo>
                    <a:pt x="120" y="1132"/>
                    <a:pt x="109" y="1149"/>
                    <a:pt x="116" y="1168"/>
                  </a:cubicBezTo>
                  <a:cubicBezTo>
                    <a:pt x="116" y="1169"/>
                    <a:pt x="116" y="1170"/>
                    <a:pt x="116" y="1170"/>
                  </a:cubicBezTo>
                  <a:cubicBezTo>
                    <a:pt x="115" y="1171"/>
                    <a:pt x="114" y="1177"/>
                    <a:pt x="116" y="1183"/>
                  </a:cubicBezTo>
                  <a:cubicBezTo>
                    <a:pt x="117" y="1187"/>
                    <a:pt x="119" y="1191"/>
                    <a:pt x="126" y="1194"/>
                  </a:cubicBezTo>
                  <a:cubicBezTo>
                    <a:pt x="127" y="1193"/>
                    <a:pt x="128" y="1192"/>
                    <a:pt x="129" y="1190"/>
                  </a:cubicBezTo>
                  <a:cubicBezTo>
                    <a:pt x="131" y="1187"/>
                    <a:pt x="133" y="1184"/>
                    <a:pt x="136" y="1183"/>
                  </a:cubicBezTo>
                  <a:cubicBezTo>
                    <a:pt x="139" y="1182"/>
                    <a:pt x="140" y="1182"/>
                    <a:pt x="141" y="1182"/>
                  </a:cubicBezTo>
                  <a:cubicBezTo>
                    <a:pt x="144" y="1182"/>
                    <a:pt x="144" y="1182"/>
                    <a:pt x="144" y="1182"/>
                  </a:cubicBezTo>
                  <a:cubicBezTo>
                    <a:pt x="145" y="1182"/>
                    <a:pt x="148" y="1182"/>
                    <a:pt x="155" y="1177"/>
                  </a:cubicBezTo>
                  <a:cubicBezTo>
                    <a:pt x="156" y="1177"/>
                    <a:pt x="156" y="1177"/>
                    <a:pt x="157" y="1177"/>
                  </a:cubicBezTo>
                  <a:cubicBezTo>
                    <a:pt x="159" y="1177"/>
                    <a:pt x="159" y="1177"/>
                    <a:pt x="159" y="1177"/>
                  </a:cubicBezTo>
                  <a:cubicBezTo>
                    <a:pt x="161" y="1177"/>
                    <a:pt x="161" y="1177"/>
                    <a:pt x="166" y="1169"/>
                  </a:cubicBezTo>
                  <a:cubicBezTo>
                    <a:pt x="166" y="1169"/>
                    <a:pt x="167" y="1168"/>
                    <a:pt x="168" y="1168"/>
                  </a:cubicBezTo>
                  <a:cubicBezTo>
                    <a:pt x="168" y="1168"/>
                    <a:pt x="169" y="1168"/>
                    <a:pt x="169" y="1168"/>
                  </a:cubicBezTo>
                  <a:cubicBezTo>
                    <a:pt x="172" y="1168"/>
                    <a:pt x="174" y="1171"/>
                    <a:pt x="175" y="1173"/>
                  </a:cubicBezTo>
                  <a:cubicBezTo>
                    <a:pt x="176" y="1176"/>
                    <a:pt x="177" y="1177"/>
                    <a:pt x="178" y="1177"/>
                  </a:cubicBezTo>
                  <a:cubicBezTo>
                    <a:pt x="179" y="1177"/>
                    <a:pt x="180" y="1178"/>
                    <a:pt x="181" y="1179"/>
                  </a:cubicBezTo>
                  <a:cubicBezTo>
                    <a:pt x="182" y="1180"/>
                    <a:pt x="182" y="1182"/>
                    <a:pt x="182" y="1184"/>
                  </a:cubicBezTo>
                  <a:cubicBezTo>
                    <a:pt x="183" y="1183"/>
                    <a:pt x="184" y="1183"/>
                    <a:pt x="185" y="1183"/>
                  </a:cubicBezTo>
                  <a:cubicBezTo>
                    <a:pt x="190" y="1182"/>
                    <a:pt x="193" y="1168"/>
                    <a:pt x="194" y="1160"/>
                  </a:cubicBezTo>
                  <a:cubicBezTo>
                    <a:pt x="196" y="1155"/>
                    <a:pt x="201" y="1153"/>
                    <a:pt x="206" y="1151"/>
                  </a:cubicBezTo>
                  <a:cubicBezTo>
                    <a:pt x="207" y="1150"/>
                    <a:pt x="209" y="1149"/>
                    <a:pt x="210" y="1148"/>
                  </a:cubicBezTo>
                  <a:cubicBezTo>
                    <a:pt x="212" y="1145"/>
                    <a:pt x="211" y="1144"/>
                    <a:pt x="211" y="1142"/>
                  </a:cubicBezTo>
                  <a:cubicBezTo>
                    <a:pt x="209" y="1137"/>
                    <a:pt x="209" y="1131"/>
                    <a:pt x="219" y="1110"/>
                  </a:cubicBezTo>
                  <a:cubicBezTo>
                    <a:pt x="220" y="1109"/>
                    <a:pt x="220" y="1109"/>
                    <a:pt x="221" y="1109"/>
                  </a:cubicBezTo>
                  <a:cubicBezTo>
                    <a:pt x="225" y="1108"/>
                    <a:pt x="229" y="1108"/>
                    <a:pt x="233" y="1108"/>
                  </a:cubicBezTo>
                  <a:cubicBezTo>
                    <a:pt x="246" y="1108"/>
                    <a:pt x="258" y="1112"/>
                    <a:pt x="265" y="1120"/>
                  </a:cubicBezTo>
                  <a:cubicBezTo>
                    <a:pt x="270" y="1126"/>
                    <a:pt x="273" y="1133"/>
                    <a:pt x="273" y="1142"/>
                  </a:cubicBezTo>
                  <a:cubicBezTo>
                    <a:pt x="276" y="1142"/>
                    <a:pt x="281" y="1141"/>
                    <a:pt x="284" y="1138"/>
                  </a:cubicBezTo>
                  <a:cubicBezTo>
                    <a:pt x="285" y="1137"/>
                    <a:pt x="287" y="1137"/>
                    <a:pt x="288" y="1138"/>
                  </a:cubicBezTo>
                  <a:cubicBezTo>
                    <a:pt x="290" y="1139"/>
                    <a:pt x="290" y="1140"/>
                    <a:pt x="290" y="1140"/>
                  </a:cubicBezTo>
                  <a:cubicBezTo>
                    <a:pt x="291" y="1139"/>
                    <a:pt x="291" y="1137"/>
                    <a:pt x="291" y="1137"/>
                  </a:cubicBezTo>
                  <a:cubicBezTo>
                    <a:pt x="292" y="1136"/>
                    <a:pt x="292" y="1135"/>
                    <a:pt x="292" y="1134"/>
                  </a:cubicBezTo>
                  <a:cubicBezTo>
                    <a:pt x="293" y="1133"/>
                    <a:pt x="294" y="1132"/>
                    <a:pt x="295" y="1132"/>
                  </a:cubicBezTo>
                  <a:cubicBezTo>
                    <a:pt x="296" y="1132"/>
                    <a:pt x="296" y="1132"/>
                    <a:pt x="296" y="1132"/>
                  </a:cubicBezTo>
                  <a:cubicBezTo>
                    <a:pt x="301" y="1132"/>
                    <a:pt x="305" y="1134"/>
                    <a:pt x="307" y="1137"/>
                  </a:cubicBezTo>
                  <a:cubicBezTo>
                    <a:pt x="310" y="1140"/>
                    <a:pt x="311" y="1146"/>
                    <a:pt x="309" y="1153"/>
                  </a:cubicBezTo>
                  <a:cubicBezTo>
                    <a:pt x="309" y="1153"/>
                    <a:pt x="309" y="1153"/>
                    <a:pt x="309" y="1153"/>
                  </a:cubicBezTo>
                  <a:cubicBezTo>
                    <a:pt x="310" y="1153"/>
                    <a:pt x="310" y="1153"/>
                    <a:pt x="310" y="1153"/>
                  </a:cubicBezTo>
                  <a:cubicBezTo>
                    <a:pt x="316" y="1153"/>
                    <a:pt x="319" y="1156"/>
                    <a:pt x="320" y="1168"/>
                  </a:cubicBezTo>
                  <a:cubicBezTo>
                    <a:pt x="320" y="1169"/>
                    <a:pt x="321" y="1170"/>
                    <a:pt x="323" y="1171"/>
                  </a:cubicBezTo>
                  <a:cubicBezTo>
                    <a:pt x="326" y="1173"/>
                    <a:pt x="332" y="1177"/>
                    <a:pt x="326" y="1187"/>
                  </a:cubicBezTo>
                  <a:cubicBezTo>
                    <a:pt x="326" y="1188"/>
                    <a:pt x="325" y="1189"/>
                    <a:pt x="324" y="1190"/>
                  </a:cubicBezTo>
                  <a:cubicBezTo>
                    <a:pt x="323" y="1191"/>
                    <a:pt x="322" y="1193"/>
                    <a:pt x="322" y="1193"/>
                  </a:cubicBezTo>
                  <a:cubicBezTo>
                    <a:pt x="321" y="1194"/>
                    <a:pt x="320" y="1195"/>
                    <a:pt x="319" y="1195"/>
                  </a:cubicBezTo>
                  <a:cubicBezTo>
                    <a:pt x="319" y="1195"/>
                    <a:pt x="319" y="1195"/>
                    <a:pt x="319" y="1195"/>
                  </a:cubicBezTo>
                  <a:cubicBezTo>
                    <a:pt x="315" y="1195"/>
                    <a:pt x="313" y="1193"/>
                    <a:pt x="311" y="1191"/>
                  </a:cubicBezTo>
                  <a:cubicBezTo>
                    <a:pt x="309" y="1189"/>
                    <a:pt x="307" y="1187"/>
                    <a:pt x="305" y="1187"/>
                  </a:cubicBezTo>
                  <a:cubicBezTo>
                    <a:pt x="303" y="1187"/>
                    <a:pt x="301" y="1188"/>
                    <a:pt x="299" y="1190"/>
                  </a:cubicBezTo>
                  <a:cubicBezTo>
                    <a:pt x="297" y="1191"/>
                    <a:pt x="296" y="1194"/>
                    <a:pt x="300" y="1204"/>
                  </a:cubicBezTo>
                  <a:cubicBezTo>
                    <a:pt x="301" y="1208"/>
                    <a:pt x="298" y="1211"/>
                    <a:pt x="296" y="1213"/>
                  </a:cubicBezTo>
                  <a:cubicBezTo>
                    <a:pt x="295" y="1214"/>
                    <a:pt x="294" y="1215"/>
                    <a:pt x="294" y="1216"/>
                  </a:cubicBezTo>
                  <a:cubicBezTo>
                    <a:pt x="294" y="1217"/>
                    <a:pt x="295" y="1219"/>
                    <a:pt x="297" y="1220"/>
                  </a:cubicBezTo>
                  <a:cubicBezTo>
                    <a:pt x="298" y="1222"/>
                    <a:pt x="298" y="1222"/>
                    <a:pt x="299" y="1223"/>
                  </a:cubicBezTo>
                  <a:cubicBezTo>
                    <a:pt x="299" y="1224"/>
                    <a:pt x="299" y="1225"/>
                    <a:pt x="299" y="1226"/>
                  </a:cubicBezTo>
                  <a:cubicBezTo>
                    <a:pt x="299" y="1228"/>
                    <a:pt x="299" y="1232"/>
                    <a:pt x="300" y="1233"/>
                  </a:cubicBezTo>
                  <a:cubicBezTo>
                    <a:pt x="300" y="1233"/>
                    <a:pt x="300" y="1233"/>
                    <a:pt x="300" y="1233"/>
                  </a:cubicBezTo>
                  <a:cubicBezTo>
                    <a:pt x="301" y="1233"/>
                    <a:pt x="301" y="1233"/>
                    <a:pt x="302" y="1233"/>
                  </a:cubicBezTo>
                  <a:cubicBezTo>
                    <a:pt x="302" y="1233"/>
                    <a:pt x="302" y="1233"/>
                    <a:pt x="303" y="1233"/>
                  </a:cubicBezTo>
                  <a:cubicBezTo>
                    <a:pt x="309" y="1233"/>
                    <a:pt x="310" y="1239"/>
                    <a:pt x="311" y="1248"/>
                  </a:cubicBezTo>
                  <a:cubicBezTo>
                    <a:pt x="311" y="1248"/>
                    <a:pt x="311" y="1249"/>
                    <a:pt x="311" y="1249"/>
                  </a:cubicBezTo>
                  <a:cubicBezTo>
                    <a:pt x="309" y="1255"/>
                    <a:pt x="280" y="1263"/>
                    <a:pt x="271" y="1265"/>
                  </a:cubicBezTo>
                  <a:cubicBezTo>
                    <a:pt x="268" y="1272"/>
                    <a:pt x="271" y="1279"/>
                    <a:pt x="276" y="1287"/>
                  </a:cubicBezTo>
                  <a:cubicBezTo>
                    <a:pt x="278" y="1290"/>
                    <a:pt x="280" y="1294"/>
                    <a:pt x="281" y="1299"/>
                  </a:cubicBezTo>
                  <a:cubicBezTo>
                    <a:pt x="283" y="1302"/>
                    <a:pt x="284" y="1305"/>
                    <a:pt x="285" y="1308"/>
                  </a:cubicBezTo>
                  <a:cubicBezTo>
                    <a:pt x="288" y="1314"/>
                    <a:pt x="291" y="1322"/>
                    <a:pt x="293" y="1324"/>
                  </a:cubicBezTo>
                  <a:cubicBezTo>
                    <a:pt x="295" y="1325"/>
                    <a:pt x="297" y="1325"/>
                    <a:pt x="299" y="1325"/>
                  </a:cubicBezTo>
                  <a:cubicBezTo>
                    <a:pt x="306" y="1327"/>
                    <a:pt x="313" y="1328"/>
                    <a:pt x="318" y="1334"/>
                  </a:cubicBezTo>
                  <a:cubicBezTo>
                    <a:pt x="322" y="1341"/>
                    <a:pt x="320" y="1355"/>
                    <a:pt x="319" y="1359"/>
                  </a:cubicBezTo>
                  <a:cubicBezTo>
                    <a:pt x="319" y="1360"/>
                    <a:pt x="319" y="1360"/>
                    <a:pt x="318" y="1361"/>
                  </a:cubicBezTo>
                  <a:cubicBezTo>
                    <a:pt x="314" y="1364"/>
                    <a:pt x="309" y="1366"/>
                    <a:pt x="304" y="1368"/>
                  </a:cubicBezTo>
                  <a:cubicBezTo>
                    <a:pt x="299" y="1369"/>
                    <a:pt x="295" y="1371"/>
                    <a:pt x="292" y="1374"/>
                  </a:cubicBezTo>
                  <a:cubicBezTo>
                    <a:pt x="290" y="1376"/>
                    <a:pt x="289" y="1379"/>
                    <a:pt x="287" y="1382"/>
                  </a:cubicBezTo>
                  <a:cubicBezTo>
                    <a:pt x="285" y="1387"/>
                    <a:pt x="282" y="1392"/>
                    <a:pt x="277" y="1397"/>
                  </a:cubicBezTo>
                  <a:cubicBezTo>
                    <a:pt x="275" y="1399"/>
                    <a:pt x="271" y="1402"/>
                    <a:pt x="268" y="1404"/>
                  </a:cubicBezTo>
                  <a:cubicBezTo>
                    <a:pt x="263" y="1406"/>
                    <a:pt x="259" y="1409"/>
                    <a:pt x="257" y="1413"/>
                  </a:cubicBezTo>
                  <a:cubicBezTo>
                    <a:pt x="259" y="1414"/>
                    <a:pt x="262" y="1416"/>
                    <a:pt x="265" y="1418"/>
                  </a:cubicBezTo>
                  <a:cubicBezTo>
                    <a:pt x="270" y="1421"/>
                    <a:pt x="277" y="1425"/>
                    <a:pt x="278" y="1431"/>
                  </a:cubicBezTo>
                  <a:cubicBezTo>
                    <a:pt x="279" y="1438"/>
                    <a:pt x="266" y="1459"/>
                    <a:pt x="266" y="1459"/>
                  </a:cubicBezTo>
                  <a:cubicBezTo>
                    <a:pt x="266" y="1459"/>
                    <a:pt x="266" y="1460"/>
                    <a:pt x="265" y="1460"/>
                  </a:cubicBezTo>
                  <a:cubicBezTo>
                    <a:pt x="262" y="1463"/>
                    <a:pt x="258" y="1464"/>
                    <a:pt x="255" y="1464"/>
                  </a:cubicBezTo>
                  <a:cubicBezTo>
                    <a:pt x="254" y="1464"/>
                    <a:pt x="253" y="1464"/>
                    <a:pt x="252" y="1465"/>
                  </a:cubicBezTo>
                  <a:cubicBezTo>
                    <a:pt x="251" y="1465"/>
                    <a:pt x="250" y="1466"/>
                    <a:pt x="249" y="1467"/>
                  </a:cubicBezTo>
                  <a:cubicBezTo>
                    <a:pt x="249" y="1468"/>
                    <a:pt x="247" y="1469"/>
                    <a:pt x="245" y="1470"/>
                  </a:cubicBezTo>
                  <a:cubicBezTo>
                    <a:pt x="244" y="1471"/>
                    <a:pt x="241" y="1471"/>
                    <a:pt x="239" y="1470"/>
                  </a:cubicBezTo>
                  <a:cubicBezTo>
                    <a:pt x="237" y="1470"/>
                    <a:pt x="237" y="1470"/>
                    <a:pt x="237" y="1470"/>
                  </a:cubicBezTo>
                  <a:cubicBezTo>
                    <a:pt x="236" y="1470"/>
                    <a:pt x="235" y="1470"/>
                    <a:pt x="234" y="1470"/>
                  </a:cubicBezTo>
                  <a:cubicBezTo>
                    <a:pt x="233" y="1471"/>
                    <a:pt x="232" y="1472"/>
                    <a:pt x="232" y="1473"/>
                  </a:cubicBezTo>
                  <a:cubicBezTo>
                    <a:pt x="231" y="1475"/>
                    <a:pt x="231" y="1478"/>
                    <a:pt x="228" y="1479"/>
                  </a:cubicBezTo>
                  <a:cubicBezTo>
                    <a:pt x="227" y="1481"/>
                    <a:pt x="223" y="1481"/>
                    <a:pt x="221" y="1481"/>
                  </a:cubicBezTo>
                  <a:cubicBezTo>
                    <a:pt x="219" y="1481"/>
                    <a:pt x="217" y="1481"/>
                    <a:pt x="216" y="1482"/>
                  </a:cubicBezTo>
                  <a:cubicBezTo>
                    <a:pt x="213" y="1484"/>
                    <a:pt x="212" y="1486"/>
                    <a:pt x="211" y="1488"/>
                  </a:cubicBezTo>
                  <a:cubicBezTo>
                    <a:pt x="210" y="1490"/>
                    <a:pt x="209" y="1492"/>
                    <a:pt x="206" y="1494"/>
                  </a:cubicBezTo>
                  <a:cubicBezTo>
                    <a:pt x="205" y="1496"/>
                    <a:pt x="204" y="1496"/>
                    <a:pt x="202" y="1497"/>
                  </a:cubicBezTo>
                  <a:cubicBezTo>
                    <a:pt x="200" y="1498"/>
                    <a:pt x="198" y="1498"/>
                    <a:pt x="197" y="1500"/>
                  </a:cubicBezTo>
                  <a:cubicBezTo>
                    <a:pt x="196" y="1500"/>
                    <a:pt x="195" y="1501"/>
                    <a:pt x="194" y="1503"/>
                  </a:cubicBezTo>
                  <a:cubicBezTo>
                    <a:pt x="193" y="1505"/>
                    <a:pt x="191" y="1508"/>
                    <a:pt x="189" y="1510"/>
                  </a:cubicBezTo>
                  <a:cubicBezTo>
                    <a:pt x="189" y="1510"/>
                    <a:pt x="188" y="1510"/>
                    <a:pt x="188" y="1510"/>
                  </a:cubicBezTo>
                  <a:cubicBezTo>
                    <a:pt x="186" y="1511"/>
                    <a:pt x="184" y="1510"/>
                    <a:pt x="181" y="1510"/>
                  </a:cubicBezTo>
                  <a:cubicBezTo>
                    <a:pt x="178" y="1509"/>
                    <a:pt x="175" y="1508"/>
                    <a:pt x="172" y="1509"/>
                  </a:cubicBezTo>
                  <a:cubicBezTo>
                    <a:pt x="170" y="1510"/>
                    <a:pt x="168" y="1512"/>
                    <a:pt x="165" y="1514"/>
                  </a:cubicBezTo>
                  <a:cubicBezTo>
                    <a:pt x="163" y="1517"/>
                    <a:pt x="160" y="1520"/>
                    <a:pt x="156" y="1521"/>
                  </a:cubicBezTo>
                  <a:cubicBezTo>
                    <a:pt x="150" y="1523"/>
                    <a:pt x="147" y="1524"/>
                    <a:pt x="144" y="1524"/>
                  </a:cubicBezTo>
                  <a:cubicBezTo>
                    <a:pt x="141" y="1524"/>
                    <a:pt x="141" y="1524"/>
                    <a:pt x="141" y="1524"/>
                  </a:cubicBezTo>
                  <a:cubicBezTo>
                    <a:pt x="136" y="1524"/>
                    <a:pt x="134" y="1525"/>
                    <a:pt x="134" y="1526"/>
                  </a:cubicBezTo>
                  <a:cubicBezTo>
                    <a:pt x="132" y="1529"/>
                    <a:pt x="132" y="1530"/>
                    <a:pt x="134" y="1531"/>
                  </a:cubicBezTo>
                  <a:cubicBezTo>
                    <a:pt x="135" y="1531"/>
                    <a:pt x="138" y="1533"/>
                    <a:pt x="137" y="1538"/>
                  </a:cubicBezTo>
                  <a:cubicBezTo>
                    <a:pt x="136" y="1541"/>
                    <a:pt x="134" y="1542"/>
                    <a:pt x="133" y="1543"/>
                  </a:cubicBezTo>
                  <a:cubicBezTo>
                    <a:pt x="132" y="1544"/>
                    <a:pt x="132" y="1545"/>
                    <a:pt x="131" y="1547"/>
                  </a:cubicBezTo>
                  <a:cubicBezTo>
                    <a:pt x="133" y="1549"/>
                    <a:pt x="131" y="1552"/>
                    <a:pt x="129" y="1555"/>
                  </a:cubicBezTo>
                  <a:cubicBezTo>
                    <a:pt x="129" y="1556"/>
                    <a:pt x="127" y="1558"/>
                    <a:pt x="127" y="1559"/>
                  </a:cubicBezTo>
                  <a:cubicBezTo>
                    <a:pt x="128" y="1560"/>
                    <a:pt x="131" y="1560"/>
                    <a:pt x="133" y="1559"/>
                  </a:cubicBezTo>
                  <a:cubicBezTo>
                    <a:pt x="137" y="1559"/>
                    <a:pt x="140" y="1558"/>
                    <a:pt x="142" y="1560"/>
                  </a:cubicBezTo>
                  <a:cubicBezTo>
                    <a:pt x="143" y="1560"/>
                    <a:pt x="143" y="1561"/>
                    <a:pt x="143" y="1562"/>
                  </a:cubicBezTo>
                  <a:cubicBezTo>
                    <a:pt x="144" y="1571"/>
                    <a:pt x="135" y="1574"/>
                    <a:pt x="128" y="1576"/>
                  </a:cubicBezTo>
                  <a:cubicBezTo>
                    <a:pt x="125" y="1577"/>
                    <a:pt x="121" y="1578"/>
                    <a:pt x="120" y="1580"/>
                  </a:cubicBezTo>
                  <a:cubicBezTo>
                    <a:pt x="120" y="1581"/>
                    <a:pt x="121" y="1584"/>
                    <a:pt x="121" y="1587"/>
                  </a:cubicBezTo>
                  <a:cubicBezTo>
                    <a:pt x="122" y="1589"/>
                    <a:pt x="122" y="1592"/>
                    <a:pt x="123" y="1596"/>
                  </a:cubicBezTo>
                  <a:cubicBezTo>
                    <a:pt x="123" y="1597"/>
                    <a:pt x="122" y="1598"/>
                    <a:pt x="121" y="1598"/>
                  </a:cubicBezTo>
                  <a:cubicBezTo>
                    <a:pt x="124" y="1600"/>
                    <a:pt x="126" y="1602"/>
                    <a:pt x="128" y="1604"/>
                  </a:cubicBezTo>
                  <a:cubicBezTo>
                    <a:pt x="133" y="1610"/>
                    <a:pt x="139" y="1616"/>
                    <a:pt x="151" y="1616"/>
                  </a:cubicBezTo>
                  <a:cubicBezTo>
                    <a:pt x="151" y="1616"/>
                    <a:pt x="151" y="1616"/>
                    <a:pt x="151" y="1616"/>
                  </a:cubicBezTo>
                  <a:cubicBezTo>
                    <a:pt x="153" y="1616"/>
                    <a:pt x="156" y="1616"/>
                    <a:pt x="160" y="1615"/>
                  </a:cubicBezTo>
                  <a:cubicBezTo>
                    <a:pt x="162" y="1615"/>
                    <a:pt x="163" y="1614"/>
                    <a:pt x="165" y="1614"/>
                  </a:cubicBezTo>
                  <a:cubicBezTo>
                    <a:pt x="169" y="1614"/>
                    <a:pt x="171" y="1615"/>
                    <a:pt x="174" y="1616"/>
                  </a:cubicBezTo>
                  <a:cubicBezTo>
                    <a:pt x="176" y="1617"/>
                    <a:pt x="178" y="1618"/>
                    <a:pt x="181" y="1618"/>
                  </a:cubicBezTo>
                  <a:cubicBezTo>
                    <a:pt x="182" y="1618"/>
                    <a:pt x="182" y="1618"/>
                    <a:pt x="182" y="1618"/>
                  </a:cubicBezTo>
                  <a:cubicBezTo>
                    <a:pt x="185" y="1618"/>
                    <a:pt x="187" y="1617"/>
                    <a:pt x="189" y="1615"/>
                  </a:cubicBezTo>
                  <a:cubicBezTo>
                    <a:pt x="190" y="1614"/>
                    <a:pt x="192" y="1613"/>
                    <a:pt x="194" y="1613"/>
                  </a:cubicBezTo>
                  <a:cubicBezTo>
                    <a:pt x="196" y="1613"/>
                    <a:pt x="198" y="1614"/>
                    <a:pt x="200" y="1615"/>
                  </a:cubicBezTo>
                  <a:cubicBezTo>
                    <a:pt x="203" y="1616"/>
                    <a:pt x="205" y="1617"/>
                    <a:pt x="208" y="1617"/>
                  </a:cubicBezTo>
                  <a:cubicBezTo>
                    <a:pt x="208" y="1617"/>
                    <a:pt x="209" y="1617"/>
                    <a:pt x="209" y="1617"/>
                  </a:cubicBezTo>
                  <a:cubicBezTo>
                    <a:pt x="215" y="1616"/>
                    <a:pt x="219" y="1612"/>
                    <a:pt x="222" y="1608"/>
                  </a:cubicBezTo>
                  <a:cubicBezTo>
                    <a:pt x="226" y="1605"/>
                    <a:pt x="229" y="1601"/>
                    <a:pt x="234" y="1600"/>
                  </a:cubicBezTo>
                  <a:cubicBezTo>
                    <a:pt x="238" y="1598"/>
                    <a:pt x="242" y="1598"/>
                    <a:pt x="246" y="1597"/>
                  </a:cubicBezTo>
                  <a:cubicBezTo>
                    <a:pt x="252" y="1597"/>
                    <a:pt x="258" y="1596"/>
                    <a:pt x="263" y="1593"/>
                  </a:cubicBezTo>
                  <a:cubicBezTo>
                    <a:pt x="268" y="1588"/>
                    <a:pt x="269" y="1583"/>
                    <a:pt x="271" y="1578"/>
                  </a:cubicBezTo>
                  <a:cubicBezTo>
                    <a:pt x="272" y="1574"/>
                    <a:pt x="273" y="1571"/>
                    <a:pt x="275" y="1569"/>
                  </a:cubicBezTo>
                  <a:cubicBezTo>
                    <a:pt x="278" y="1565"/>
                    <a:pt x="281" y="1564"/>
                    <a:pt x="284" y="1563"/>
                  </a:cubicBezTo>
                  <a:cubicBezTo>
                    <a:pt x="286" y="1562"/>
                    <a:pt x="288" y="1561"/>
                    <a:pt x="291" y="1559"/>
                  </a:cubicBezTo>
                  <a:cubicBezTo>
                    <a:pt x="293" y="1558"/>
                    <a:pt x="295" y="1556"/>
                    <a:pt x="296" y="1554"/>
                  </a:cubicBezTo>
                  <a:cubicBezTo>
                    <a:pt x="298" y="1552"/>
                    <a:pt x="300" y="1550"/>
                    <a:pt x="304" y="1549"/>
                  </a:cubicBezTo>
                  <a:cubicBezTo>
                    <a:pt x="309" y="1549"/>
                    <a:pt x="314" y="1552"/>
                    <a:pt x="319" y="1555"/>
                  </a:cubicBezTo>
                  <a:cubicBezTo>
                    <a:pt x="324" y="1557"/>
                    <a:pt x="328" y="1560"/>
                    <a:pt x="333" y="1561"/>
                  </a:cubicBezTo>
                  <a:cubicBezTo>
                    <a:pt x="339" y="1560"/>
                    <a:pt x="343" y="1557"/>
                    <a:pt x="346" y="1554"/>
                  </a:cubicBezTo>
                  <a:cubicBezTo>
                    <a:pt x="349" y="1552"/>
                    <a:pt x="351" y="1550"/>
                    <a:pt x="353" y="1550"/>
                  </a:cubicBezTo>
                  <a:cubicBezTo>
                    <a:pt x="361" y="1550"/>
                    <a:pt x="368" y="1553"/>
                    <a:pt x="374" y="1556"/>
                  </a:cubicBezTo>
                  <a:cubicBezTo>
                    <a:pt x="380" y="1559"/>
                    <a:pt x="387" y="1563"/>
                    <a:pt x="395" y="1563"/>
                  </a:cubicBezTo>
                  <a:cubicBezTo>
                    <a:pt x="398" y="1563"/>
                    <a:pt x="402" y="1562"/>
                    <a:pt x="405" y="1561"/>
                  </a:cubicBezTo>
                  <a:cubicBezTo>
                    <a:pt x="407" y="1560"/>
                    <a:pt x="408" y="1558"/>
                    <a:pt x="409" y="1554"/>
                  </a:cubicBezTo>
                  <a:cubicBezTo>
                    <a:pt x="411" y="1551"/>
                    <a:pt x="412" y="1547"/>
                    <a:pt x="414" y="1545"/>
                  </a:cubicBezTo>
                  <a:cubicBezTo>
                    <a:pt x="416" y="1543"/>
                    <a:pt x="420" y="1542"/>
                    <a:pt x="423" y="1540"/>
                  </a:cubicBezTo>
                  <a:cubicBezTo>
                    <a:pt x="430" y="1538"/>
                    <a:pt x="437" y="1535"/>
                    <a:pt x="438" y="1529"/>
                  </a:cubicBezTo>
                  <a:cubicBezTo>
                    <a:pt x="439" y="1522"/>
                    <a:pt x="436" y="1519"/>
                    <a:pt x="433" y="1516"/>
                  </a:cubicBezTo>
                  <a:cubicBezTo>
                    <a:pt x="432" y="1514"/>
                    <a:pt x="430" y="1513"/>
                    <a:pt x="430" y="1511"/>
                  </a:cubicBezTo>
                  <a:cubicBezTo>
                    <a:pt x="428" y="1505"/>
                    <a:pt x="431" y="1490"/>
                    <a:pt x="433" y="1480"/>
                  </a:cubicBezTo>
                  <a:cubicBezTo>
                    <a:pt x="433" y="1477"/>
                    <a:pt x="434" y="1475"/>
                    <a:pt x="434" y="1473"/>
                  </a:cubicBezTo>
                  <a:cubicBezTo>
                    <a:pt x="434" y="1466"/>
                    <a:pt x="437" y="1460"/>
                    <a:pt x="440" y="1454"/>
                  </a:cubicBezTo>
                  <a:cubicBezTo>
                    <a:pt x="441" y="1451"/>
                    <a:pt x="442" y="1449"/>
                    <a:pt x="443" y="1446"/>
                  </a:cubicBezTo>
                  <a:cubicBezTo>
                    <a:pt x="446" y="1427"/>
                    <a:pt x="442" y="1417"/>
                    <a:pt x="437" y="1411"/>
                  </a:cubicBezTo>
                  <a:cubicBezTo>
                    <a:pt x="437" y="1411"/>
                    <a:pt x="437" y="1411"/>
                    <a:pt x="436" y="1411"/>
                  </a:cubicBezTo>
                  <a:cubicBezTo>
                    <a:pt x="434" y="1410"/>
                    <a:pt x="434" y="1410"/>
                    <a:pt x="434" y="1410"/>
                  </a:cubicBezTo>
                  <a:cubicBezTo>
                    <a:pt x="429" y="1408"/>
                    <a:pt x="423" y="1406"/>
                    <a:pt x="422" y="1402"/>
                  </a:cubicBezTo>
                  <a:cubicBezTo>
                    <a:pt x="420" y="1397"/>
                    <a:pt x="435" y="1387"/>
                    <a:pt x="444" y="1381"/>
                  </a:cubicBezTo>
                  <a:cubicBezTo>
                    <a:pt x="448" y="1378"/>
                    <a:pt x="451" y="1376"/>
                    <a:pt x="452" y="1375"/>
                  </a:cubicBezTo>
                  <a:cubicBezTo>
                    <a:pt x="456" y="1373"/>
                    <a:pt x="457" y="1371"/>
                    <a:pt x="459" y="1369"/>
                  </a:cubicBezTo>
                  <a:cubicBezTo>
                    <a:pt x="460" y="1367"/>
                    <a:pt x="461" y="1366"/>
                    <a:pt x="463" y="1365"/>
                  </a:cubicBezTo>
                  <a:cubicBezTo>
                    <a:pt x="463" y="1365"/>
                    <a:pt x="463" y="1365"/>
                    <a:pt x="463" y="1365"/>
                  </a:cubicBezTo>
                  <a:cubicBezTo>
                    <a:pt x="463" y="1365"/>
                    <a:pt x="463" y="1365"/>
                    <a:pt x="463" y="1365"/>
                  </a:cubicBezTo>
                  <a:cubicBezTo>
                    <a:pt x="463" y="1365"/>
                    <a:pt x="463" y="1365"/>
                    <a:pt x="464" y="1365"/>
                  </a:cubicBezTo>
                  <a:cubicBezTo>
                    <a:pt x="466" y="1364"/>
                    <a:pt x="468" y="1363"/>
                    <a:pt x="470" y="1363"/>
                  </a:cubicBezTo>
                  <a:cubicBezTo>
                    <a:pt x="471" y="1363"/>
                    <a:pt x="472" y="1364"/>
                    <a:pt x="473" y="1364"/>
                  </a:cubicBezTo>
                  <a:cubicBezTo>
                    <a:pt x="474" y="1364"/>
                    <a:pt x="475" y="1364"/>
                    <a:pt x="476" y="1364"/>
                  </a:cubicBezTo>
                  <a:cubicBezTo>
                    <a:pt x="478" y="1364"/>
                    <a:pt x="480" y="1363"/>
                    <a:pt x="482" y="1363"/>
                  </a:cubicBezTo>
                  <a:cubicBezTo>
                    <a:pt x="482" y="1363"/>
                    <a:pt x="482" y="1363"/>
                    <a:pt x="482" y="1363"/>
                  </a:cubicBezTo>
                  <a:cubicBezTo>
                    <a:pt x="484" y="1362"/>
                    <a:pt x="486" y="1360"/>
                    <a:pt x="488" y="1358"/>
                  </a:cubicBezTo>
                  <a:cubicBezTo>
                    <a:pt x="491" y="1355"/>
                    <a:pt x="494" y="1352"/>
                    <a:pt x="497" y="1351"/>
                  </a:cubicBezTo>
                  <a:cubicBezTo>
                    <a:pt x="498" y="1351"/>
                    <a:pt x="499" y="1351"/>
                    <a:pt x="500" y="1351"/>
                  </a:cubicBezTo>
                  <a:cubicBezTo>
                    <a:pt x="503" y="1351"/>
                    <a:pt x="506" y="1352"/>
                    <a:pt x="510" y="1353"/>
                  </a:cubicBezTo>
                  <a:cubicBezTo>
                    <a:pt x="512" y="1354"/>
                    <a:pt x="515" y="1355"/>
                    <a:pt x="518" y="1355"/>
                  </a:cubicBezTo>
                  <a:cubicBezTo>
                    <a:pt x="519" y="1356"/>
                    <a:pt x="521" y="1356"/>
                    <a:pt x="522" y="1356"/>
                  </a:cubicBezTo>
                  <a:cubicBezTo>
                    <a:pt x="524" y="1356"/>
                    <a:pt x="526" y="1357"/>
                    <a:pt x="528" y="1357"/>
                  </a:cubicBezTo>
                  <a:cubicBezTo>
                    <a:pt x="532" y="1357"/>
                    <a:pt x="534" y="1355"/>
                    <a:pt x="535" y="1351"/>
                  </a:cubicBezTo>
                  <a:cubicBezTo>
                    <a:pt x="538" y="1352"/>
                    <a:pt x="541" y="1352"/>
                    <a:pt x="543" y="1353"/>
                  </a:cubicBezTo>
                  <a:cubicBezTo>
                    <a:pt x="547" y="1353"/>
                    <a:pt x="550" y="1354"/>
                    <a:pt x="554" y="1354"/>
                  </a:cubicBezTo>
                  <a:cubicBezTo>
                    <a:pt x="555" y="1354"/>
                    <a:pt x="556" y="1354"/>
                    <a:pt x="557" y="1354"/>
                  </a:cubicBezTo>
                  <a:cubicBezTo>
                    <a:pt x="563" y="1359"/>
                    <a:pt x="568" y="1363"/>
                    <a:pt x="577" y="1368"/>
                  </a:cubicBezTo>
                  <a:cubicBezTo>
                    <a:pt x="578" y="1369"/>
                    <a:pt x="579" y="1371"/>
                    <a:pt x="580" y="1373"/>
                  </a:cubicBezTo>
                  <a:cubicBezTo>
                    <a:pt x="580" y="1375"/>
                    <a:pt x="581" y="1377"/>
                    <a:pt x="583" y="1378"/>
                  </a:cubicBezTo>
                  <a:cubicBezTo>
                    <a:pt x="584" y="1379"/>
                    <a:pt x="585" y="1379"/>
                    <a:pt x="587" y="1379"/>
                  </a:cubicBezTo>
                  <a:cubicBezTo>
                    <a:pt x="588" y="1379"/>
                    <a:pt x="590" y="1379"/>
                    <a:pt x="591" y="1381"/>
                  </a:cubicBezTo>
                  <a:cubicBezTo>
                    <a:pt x="592" y="1383"/>
                    <a:pt x="593" y="1384"/>
                    <a:pt x="594" y="1386"/>
                  </a:cubicBezTo>
                  <a:cubicBezTo>
                    <a:pt x="595" y="1388"/>
                    <a:pt x="595" y="1389"/>
                    <a:pt x="597" y="1392"/>
                  </a:cubicBezTo>
                  <a:cubicBezTo>
                    <a:pt x="597" y="1392"/>
                    <a:pt x="598" y="1393"/>
                    <a:pt x="599" y="1394"/>
                  </a:cubicBezTo>
                  <a:cubicBezTo>
                    <a:pt x="602" y="1397"/>
                    <a:pt x="606" y="1400"/>
                    <a:pt x="606" y="1406"/>
                  </a:cubicBezTo>
                  <a:cubicBezTo>
                    <a:pt x="606" y="1406"/>
                    <a:pt x="606" y="1407"/>
                    <a:pt x="607" y="1407"/>
                  </a:cubicBezTo>
                  <a:cubicBezTo>
                    <a:pt x="610" y="1408"/>
                    <a:pt x="612" y="1408"/>
                    <a:pt x="613" y="1409"/>
                  </a:cubicBezTo>
                  <a:cubicBezTo>
                    <a:pt x="617" y="1410"/>
                    <a:pt x="617" y="1410"/>
                    <a:pt x="619" y="1414"/>
                  </a:cubicBezTo>
                  <a:cubicBezTo>
                    <a:pt x="619" y="1416"/>
                    <a:pt x="620" y="1418"/>
                    <a:pt x="622" y="1421"/>
                  </a:cubicBezTo>
                  <a:cubicBezTo>
                    <a:pt x="622" y="1421"/>
                    <a:pt x="622" y="1421"/>
                    <a:pt x="622" y="1422"/>
                  </a:cubicBezTo>
                  <a:cubicBezTo>
                    <a:pt x="624" y="1423"/>
                    <a:pt x="626" y="1424"/>
                    <a:pt x="628" y="1425"/>
                  </a:cubicBezTo>
                  <a:cubicBezTo>
                    <a:pt x="632" y="1428"/>
                    <a:pt x="632" y="1428"/>
                    <a:pt x="632" y="1434"/>
                  </a:cubicBezTo>
                  <a:cubicBezTo>
                    <a:pt x="632" y="1435"/>
                    <a:pt x="632" y="1437"/>
                    <a:pt x="632" y="1438"/>
                  </a:cubicBezTo>
                  <a:cubicBezTo>
                    <a:pt x="632" y="1438"/>
                    <a:pt x="632" y="1438"/>
                    <a:pt x="632" y="1439"/>
                  </a:cubicBezTo>
                  <a:cubicBezTo>
                    <a:pt x="635" y="1442"/>
                    <a:pt x="639" y="1445"/>
                    <a:pt x="643" y="1448"/>
                  </a:cubicBezTo>
                  <a:cubicBezTo>
                    <a:pt x="645" y="1449"/>
                    <a:pt x="647" y="1451"/>
                    <a:pt x="648" y="1452"/>
                  </a:cubicBezTo>
                  <a:cubicBezTo>
                    <a:pt x="656" y="1459"/>
                    <a:pt x="665" y="1462"/>
                    <a:pt x="674" y="1462"/>
                  </a:cubicBezTo>
                  <a:cubicBezTo>
                    <a:pt x="675" y="1462"/>
                    <a:pt x="677" y="1462"/>
                    <a:pt x="678" y="1462"/>
                  </a:cubicBezTo>
                  <a:cubicBezTo>
                    <a:pt x="680" y="1462"/>
                    <a:pt x="682" y="1460"/>
                    <a:pt x="684" y="1459"/>
                  </a:cubicBezTo>
                  <a:cubicBezTo>
                    <a:pt x="686" y="1458"/>
                    <a:pt x="687" y="1457"/>
                    <a:pt x="689" y="1456"/>
                  </a:cubicBezTo>
                  <a:cubicBezTo>
                    <a:pt x="690" y="1456"/>
                    <a:pt x="690" y="1456"/>
                    <a:pt x="690" y="1456"/>
                  </a:cubicBezTo>
                  <a:cubicBezTo>
                    <a:pt x="692" y="1456"/>
                    <a:pt x="693" y="1457"/>
                    <a:pt x="694" y="1457"/>
                  </a:cubicBezTo>
                  <a:cubicBezTo>
                    <a:pt x="695" y="1458"/>
                    <a:pt x="697" y="1458"/>
                    <a:pt x="699" y="1458"/>
                  </a:cubicBezTo>
                  <a:cubicBezTo>
                    <a:pt x="700" y="1458"/>
                    <a:pt x="701" y="1458"/>
                    <a:pt x="702" y="1458"/>
                  </a:cubicBezTo>
                  <a:cubicBezTo>
                    <a:pt x="705" y="1456"/>
                    <a:pt x="710" y="1454"/>
                    <a:pt x="713" y="1454"/>
                  </a:cubicBezTo>
                  <a:cubicBezTo>
                    <a:pt x="713" y="1454"/>
                    <a:pt x="714" y="1454"/>
                    <a:pt x="714" y="1454"/>
                  </a:cubicBezTo>
                  <a:cubicBezTo>
                    <a:pt x="717" y="1454"/>
                    <a:pt x="718" y="1456"/>
                    <a:pt x="719" y="1457"/>
                  </a:cubicBezTo>
                  <a:cubicBezTo>
                    <a:pt x="721" y="1459"/>
                    <a:pt x="723" y="1461"/>
                    <a:pt x="726" y="1461"/>
                  </a:cubicBezTo>
                  <a:cubicBezTo>
                    <a:pt x="727" y="1461"/>
                    <a:pt x="729" y="1461"/>
                    <a:pt x="730" y="1461"/>
                  </a:cubicBezTo>
                  <a:cubicBezTo>
                    <a:pt x="732" y="1461"/>
                    <a:pt x="734" y="1461"/>
                    <a:pt x="736" y="1461"/>
                  </a:cubicBezTo>
                  <a:cubicBezTo>
                    <a:pt x="738" y="1461"/>
                    <a:pt x="740" y="1461"/>
                    <a:pt x="742" y="1461"/>
                  </a:cubicBezTo>
                  <a:cubicBezTo>
                    <a:pt x="745" y="1461"/>
                    <a:pt x="747" y="1461"/>
                    <a:pt x="748" y="1462"/>
                  </a:cubicBezTo>
                  <a:cubicBezTo>
                    <a:pt x="748" y="1462"/>
                    <a:pt x="748" y="1462"/>
                    <a:pt x="748" y="1462"/>
                  </a:cubicBezTo>
                  <a:cubicBezTo>
                    <a:pt x="748" y="1462"/>
                    <a:pt x="748" y="1462"/>
                    <a:pt x="748" y="1462"/>
                  </a:cubicBezTo>
                  <a:cubicBezTo>
                    <a:pt x="749" y="1464"/>
                    <a:pt x="750" y="1465"/>
                    <a:pt x="751" y="1467"/>
                  </a:cubicBezTo>
                  <a:cubicBezTo>
                    <a:pt x="755" y="1473"/>
                    <a:pt x="757" y="1475"/>
                    <a:pt x="765" y="1482"/>
                  </a:cubicBezTo>
                  <a:cubicBezTo>
                    <a:pt x="766" y="1483"/>
                    <a:pt x="766" y="1484"/>
                    <a:pt x="766" y="1485"/>
                  </a:cubicBezTo>
                  <a:cubicBezTo>
                    <a:pt x="766" y="1488"/>
                    <a:pt x="767" y="1492"/>
                    <a:pt x="771" y="1495"/>
                  </a:cubicBezTo>
                  <a:cubicBezTo>
                    <a:pt x="771" y="1495"/>
                    <a:pt x="771" y="1495"/>
                    <a:pt x="771" y="1495"/>
                  </a:cubicBezTo>
                  <a:cubicBezTo>
                    <a:pt x="773" y="1496"/>
                    <a:pt x="774" y="1496"/>
                    <a:pt x="775" y="1496"/>
                  </a:cubicBezTo>
                  <a:cubicBezTo>
                    <a:pt x="776" y="1496"/>
                    <a:pt x="777" y="1496"/>
                    <a:pt x="778" y="1495"/>
                  </a:cubicBezTo>
                  <a:cubicBezTo>
                    <a:pt x="780" y="1496"/>
                    <a:pt x="780" y="1496"/>
                    <a:pt x="781" y="1497"/>
                  </a:cubicBezTo>
                  <a:cubicBezTo>
                    <a:pt x="783" y="1498"/>
                    <a:pt x="785" y="1500"/>
                    <a:pt x="790" y="1501"/>
                  </a:cubicBezTo>
                  <a:cubicBezTo>
                    <a:pt x="790" y="1501"/>
                    <a:pt x="790" y="1501"/>
                    <a:pt x="790" y="1501"/>
                  </a:cubicBezTo>
                  <a:cubicBezTo>
                    <a:pt x="790" y="1501"/>
                    <a:pt x="790" y="1501"/>
                    <a:pt x="790" y="1501"/>
                  </a:cubicBezTo>
                  <a:cubicBezTo>
                    <a:pt x="794" y="1500"/>
                    <a:pt x="795" y="1497"/>
                    <a:pt x="796" y="1495"/>
                  </a:cubicBezTo>
                  <a:cubicBezTo>
                    <a:pt x="796" y="1493"/>
                    <a:pt x="796" y="1493"/>
                    <a:pt x="797" y="1492"/>
                  </a:cubicBezTo>
                  <a:cubicBezTo>
                    <a:pt x="799" y="1490"/>
                    <a:pt x="803" y="1489"/>
                    <a:pt x="808" y="1486"/>
                  </a:cubicBezTo>
                  <a:cubicBezTo>
                    <a:pt x="811" y="1485"/>
                    <a:pt x="815" y="1483"/>
                    <a:pt x="818" y="1481"/>
                  </a:cubicBezTo>
                  <a:cubicBezTo>
                    <a:pt x="819" y="1481"/>
                    <a:pt x="819" y="1481"/>
                    <a:pt x="819" y="1480"/>
                  </a:cubicBezTo>
                  <a:cubicBezTo>
                    <a:pt x="819" y="1479"/>
                    <a:pt x="820" y="1477"/>
                    <a:pt x="820" y="1475"/>
                  </a:cubicBezTo>
                  <a:cubicBezTo>
                    <a:pt x="821" y="1470"/>
                    <a:pt x="822" y="1464"/>
                    <a:pt x="824" y="1462"/>
                  </a:cubicBezTo>
                  <a:cubicBezTo>
                    <a:pt x="826" y="1459"/>
                    <a:pt x="828" y="1458"/>
                    <a:pt x="830" y="1458"/>
                  </a:cubicBezTo>
                  <a:cubicBezTo>
                    <a:pt x="832" y="1457"/>
                    <a:pt x="834" y="1456"/>
                    <a:pt x="837" y="1454"/>
                  </a:cubicBezTo>
                  <a:cubicBezTo>
                    <a:pt x="837" y="1454"/>
                    <a:pt x="837" y="1454"/>
                    <a:pt x="837" y="1454"/>
                  </a:cubicBezTo>
                  <a:cubicBezTo>
                    <a:pt x="841" y="1443"/>
                    <a:pt x="847" y="1437"/>
                    <a:pt x="852" y="1431"/>
                  </a:cubicBezTo>
                  <a:cubicBezTo>
                    <a:pt x="856" y="1426"/>
                    <a:pt x="860" y="1422"/>
                    <a:pt x="863" y="1416"/>
                  </a:cubicBezTo>
                  <a:cubicBezTo>
                    <a:pt x="864" y="1416"/>
                    <a:pt x="864" y="1416"/>
                    <a:pt x="865" y="1416"/>
                  </a:cubicBezTo>
                  <a:cubicBezTo>
                    <a:pt x="865" y="1416"/>
                    <a:pt x="865" y="1416"/>
                    <a:pt x="865" y="1416"/>
                  </a:cubicBezTo>
                  <a:cubicBezTo>
                    <a:pt x="866" y="1416"/>
                    <a:pt x="866" y="1416"/>
                    <a:pt x="867" y="1416"/>
                  </a:cubicBezTo>
                  <a:cubicBezTo>
                    <a:pt x="864" y="1423"/>
                    <a:pt x="864" y="1431"/>
                    <a:pt x="866" y="1438"/>
                  </a:cubicBezTo>
                  <a:cubicBezTo>
                    <a:pt x="868" y="1444"/>
                    <a:pt x="872" y="1446"/>
                    <a:pt x="875" y="1448"/>
                  </a:cubicBezTo>
                  <a:cubicBezTo>
                    <a:pt x="877" y="1449"/>
                    <a:pt x="879" y="1450"/>
                    <a:pt x="879" y="1453"/>
                  </a:cubicBezTo>
                  <a:cubicBezTo>
                    <a:pt x="879" y="1455"/>
                    <a:pt x="877" y="1457"/>
                    <a:pt x="875" y="1460"/>
                  </a:cubicBezTo>
                  <a:cubicBezTo>
                    <a:pt x="872" y="1463"/>
                    <a:pt x="869" y="1466"/>
                    <a:pt x="868" y="1471"/>
                  </a:cubicBezTo>
                  <a:cubicBezTo>
                    <a:pt x="868" y="1477"/>
                    <a:pt x="872" y="1479"/>
                    <a:pt x="875" y="1480"/>
                  </a:cubicBezTo>
                  <a:cubicBezTo>
                    <a:pt x="877" y="1481"/>
                    <a:pt x="878" y="1482"/>
                    <a:pt x="879" y="1484"/>
                  </a:cubicBezTo>
                  <a:cubicBezTo>
                    <a:pt x="879" y="1486"/>
                    <a:pt x="879" y="1487"/>
                    <a:pt x="879" y="1489"/>
                  </a:cubicBezTo>
                  <a:cubicBezTo>
                    <a:pt x="879" y="1492"/>
                    <a:pt x="878" y="1495"/>
                    <a:pt x="880" y="1499"/>
                  </a:cubicBezTo>
                  <a:cubicBezTo>
                    <a:pt x="880" y="1499"/>
                    <a:pt x="880" y="1499"/>
                    <a:pt x="880" y="1499"/>
                  </a:cubicBezTo>
                  <a:cubicBezTo>
                    <a:pt x="880" y="1499"/>
                    <a:pt x="880" y="1500"/>
                    <a:pt x="880" y="1500"/>
                  </a:cubicBezTo>
                  <a:cubicBezTo>
                    <a:pt x="880" y="1500"/>
                    <a:pt x="880" y="1500"/>
                    <a:pt x="880" y="1500"/>
                  </a:cubicBezTo>
                  <a:cubicBezTo>
                    <a:pt x="880" y="1500"/>
                    <a:pt x="880" y="1500"/>
                    <a:pt x="880" y="1500"/>
                  </a:cubicBezTo>
                  <a:cubicBezTo>
                    <a:pt x="882" y="1502"/>
                    <a:pt x="883" y="1504"/>
                    <a:pt x="884" y="1506"/>
                  </a:cubicBezTo>
                  <a:cubicBezTo>
                    <a:pt x="888" y="1510"/>
                    <a:pt x="890" y="1514"/>
                    <a:pt x="889" y="1519"/>
                  </a:cubicBezTo>
                  <a:cubicBezTo>
                    <a:pt x="888" y="1520"/>
                    <a:pt x="888" y="1520"/>
                    <a:pt x="888" y="1520"/>
                  </a:cubicBezTo>
                  <a:cubicBezTo>
                    <a:pt x="886" y="1524"/>
                    <a:pt x="884" y="1528"/>
                    <a:pt x="883" y="1532"/>
                  </a:cubicBezTo>
                  <a:cubicBezTo>
                    <a:pt x="882" y="1539"/>
                    <a:pt x="885" y="1545"/>
                    <a:pt x="890" y="1553"/>
                  </a:cubicBezTo>
                  <a:cubicBezTo>
                    <a:pt x="887" y="1556"/>
                    <a:pt x="887" y="1560"/>
                    <a:pt x="886" y="1564"/>
                  </a:cubicBezTo>
                  <a:cubicBezTo>
                    <a:pt x="886" y="1567"/>
                    <a:pt x="886" y="1570"/>
                    <a:pt x="885" y="1573"/>
                  </a:cubicBezTo>
                  <a:cubicBezTo>
                    <a:pt x="885" y="1573"/>
                    <a:pt x="884" y="1573"/>
                    <a:pt x="884" y="1573"/>
                  </a:cubicBezTo>
                  <a:cubicBezTo>
                    <a:pt x="884" y="1573"/>
                    <a:pt x="883" y="1573"/>
                    <a:pt x="883" y="1573"/>
                  </a:cubicBezTo>
                  <a:cubicBezTo>
                    <a:pt x="883" y="1573"/>
                    <a:pt x="883" y="1573"/>
                    <a:pt x="883" y="1573"/>
                  </a:cubicBezTo>
                  <a:cubicBezTo>
                    <a:pt x="881" y="1573"/>
                    <a:pt x="880" y="1574"/>
                    <a:pt x="878" y="1574"/>
                  </a:cubicBezTo>
                  <a:cubicBezTo>
                    <a:pt x="875" y="1574"/>
                    <a:pt x="872" y="1575"/>
                    <a:pt x="869" y="1575"/>
                  </a:cubicBezTo>
                  <a:cubicBezTo>
                    <a:pt x="869" y="1575"/>
                    <a:pt x="869" y="1575"/>
                    <a:pt x="869" y="1576"/>
                  </a:cubicBezTo>
                  <a:cubicBezTo>
                    <a:pt x="869" y="1576"/>
                    <a:pt x="868" y="1575"/>
                    <a:pt x="868" y="1575"/>
                  </a:cubicBezTo>
                  <a:cubicBezTo>
                    <a:pt x="867" y="1575"/>
                    <a:pt x="865" y="1575"/>
                    <a:pt x="864" y="1575"/>
                  </a:cubicBezTo>
                  <a:cubicBezTo>
                    <a:pt x="862" y="1575"/>
                    <a:pt x="860" y="1574"/>
                    <a:pt x="859" y="1574"/>
                  </a:cubicBezTo>
                  <a:cubicBezTo>
                    <a:pt x="857" y="1574"/>
                    <a:pt x="855" y="1575"/>
                    <a:pt x="854" y="1575"/>
                  </a:cubicBezTo>
                  <a:cubicBezTo>
                    <a:pt x="854" y="1575"/>
                    <a:pt x="854" y="1576"/>
                    <a:pt x="854" y="1576"/>
                  </a:cubicBezTo>
                  <a:cubicBezTo>
                    <a:pt x="852" y="1579"/>
                    <a:pt x="852" y="1583"/>
                    <a:pt x="851" y="1587"/>
                  </a:cubicBezTo>
                  <a:cubicBezTo>
                    <a:pt x="851" y="1589"/>
                    <a:pt x="851" y="1591"/>
                    <a:pt x="850" y="1592"/>
                  </a:cubicBezTo>
                  <a:cubicBezTo>
                    <a:pt x="848" y="1597"/>
                    <a:pt x="845" y="1598"/>
                    <a:pt x="843" y="1600"/>
                  </a:cubicBezTo>
                  <a:cubicBezTo>
                    <a:pt x="841" y="1601"/>
                    <a:pt x="840" y="1602"/>
                    <a:pt x="839" y="1604"/>
                  </a:cubicBezTo>
                  <a:cubicBezTo>
                    <a:pt x="838" y="1607"/>
                    <a:pt x="841" y="1609"/>
                    <a:pt x="845" y="1612"/>
                  </a:cubicBezTo>
                  <a:cubicBezTo>
                    <a:pt x="847" y="1614"/>
                    <a:pt x="850" y="1616"/>
                    <a:pt x="851" y="1618"/>
                  </a:cubicBezTo>
                  <a:cubicBezTo>
                    <a:pt x="864" y="1637"/>
                    <a:pt x="877" y="1680"/>
                    <a:pt x="875" y="1684"/>
                  </a:cubicBezTo>
                  <a:cubicBezTo>
                    <a:pt x="874" y="1685"/>
                    <a:pt x="873" y="1686"/>
                    <a:pt x="870" y="1686"/>
                  </a:cubicBezTo>
                  <a:cubicBezTo>
                    <a:pt x="869" y="1686"/>
                    <a:pt x="868" y="1686"/>
                    <a:pt x="867" y="1686"/>
                  </a:cubicBezTo>
                  <a:cubicBezTo>
                    <a:pt x="865" y="1685"/>
                    <a:pt x="864" y="1685"/>
                    <a:pt x="863" y="1685"/>
                  </a:cubicBezTo>
                  <a:cubicBezTo>
                    <a:pt x="860" y="1685"/>
                    <a:pt x="858" y="1686"/>
                    <a:pt x="857" y="1687"/>
                  </a:cubicBezTo>
                  <a:cubicBezTo>
                    <a:pt x="856" y="1687"/>
                    <a:pt x="856" y="1688"/>
                    <a:pt x="856" y="1688"/>
                  </a:cubicBezTo>
                  <a:cubicBezTo>
                    <a:pt x="856" y="1691"/>
                    <a:pt x="861" y="1695"/>
                    <a:pt x="867" y="1699"/>
                  </a:cubicBezTo>
                  <a:cubicBezTo>
                    <a:pt x="868" y="1700"/>
                    <a:pt x="869" y="1701"/>
                    <a:pt x="870" y="1702"/>
                  </a:cubicBezTo>
                  <a:cubicBezTo>
                    <a:pt x="870" y="1702"/>
                    <a:pt x="870" y="1702"/>
                    <a:pt x="870" y="1702"/>
                  </a:cubicBezTo>
                  <a:cubicBezTo>
                    <a:pt x="870" y="1702"/>
                    <a:pt x="870" y="1702"/>
                    <a:pt x="871" y="1702"/>
                  </a:cubicBezTo>
                  <a:cubicBezTo>
                    <a:pt x="871" y="1702"/>
                    <a:pt x="871" y="1702"/>
                    <a:pt x="871" y="1701"/>
                  </a:cubicBezTo>
                  <a:cubicBezTo>
                    <a:pt x="873" y="1699"/>
                    <a:pt x="876" y="1698"/>
                    <a:pt x="880" y="1698"/>
                  </a:cubicBezTo>
                  <a:cubicBezTo>
                    <a:pt x="881" y="1698"/>
                    <a:pt x="881" y="1698"/>
                    <a:pt x="881" y="1698"/>
                  </a:cubicBezTo>
                  <a:cubicBezTo>
                    <a:pt x="884" y="1698"/>
                    <a:pt x="887" y="1698"/>
                    <a:pt x="888" y="1695"/>
                  </a:cubicBezTo>
                  <a:cubicBezTo>
                    <a:pt x="888" y="1692"/>
                    <a:pt x="888" y="1690"/>
                    <a:pt x="888" y="1687"/>
                  </a:cubicBezTo>
                  <a:cubicBezTo>
                    <a:pt x="887" y="1684"/>
                    <a:pt x="887" y="1681"/>
                    <a:pt x="887" y="1678"/>
                  </a:cubicBezTo>
                  <a:cubicBezTo>
                    <a:pt x="888" y="1677"/>
                    <a:pt x="888" y="1676"/>
                    <a:pt x="889" y="1674"/>
                  </a:cubicBezTo>
                  <a:cubicBezTo>
                    <a:pt x="891" y="1671"/>
                    <a:pt x="893" y="1667"/>
                    <a:pt x="892" y="1658"/>
                  </a:cubicBezTo>
                  <a:cubicBezTo>
                    <a:pt x="892" y="1658"/>
                    <a:pt x="892" y="1658"/>
                    <a:pt x="892" y="1658"/>
                  </a:cubicBezTo>
                  <a:cubicBezTo>
                    <a:pt x="893" y="1658"/>
                    <a:pt x="895" y="1658"/>
                    <a:pt x="896" y="1658"/>
                  </a:cubicBezTo>
                  <a:cubicBezTo>
                    <a:pt x="899" y="1658"/>
                    <a:pt x="903" y="1657"/>
                    <a:pt x="905" y="1653"/>
                  </a:cubicBezTo>
                  <a:cubicBezTo>
                    <a:pt x="905" y="1653"/>
                    <a:pt x="905" y="1653"/>
                    <a:pt x="906" y="1653"/>
                  </a:cubicBezTo>
                  <a:cubicBezTo>
                    <a:pt x="906" y="1653"/>
                    <a:pt x="907" y="1654"/>
                    <a:pt x="907" y="1654"/>
                  </a:cubicBezTo>
                  <a:cubicBezTo>
                    <a:pt x="906" y="1661"/>
                    <a:pt x="909" y="1665"/>
                    <a:pt x="913" y="1666"/>
                  </a:cubicBezTo>
                  <a:cubicBezTo>
                    <a:pt x="915" y="1666"/>
                    <a:pt x="917" y="1665"/>
                    <a:pt x="920" y="1664"/>
                  </a:cubicBezTo>
                  <a:cubicBezTo>
                    <a:pt x="922" y="1663"/>
                    <a:pt x="924" y="1662"/>
                    <a:pt x="926" y="1662"/>
                  </a:cubicBezTo>
                  <a:cubicBezTo>
                    <a:pt x="928" y="1661"/>
                    <a:pt x="930" y="1661"/>
                    <a:pt x="933" y="1661"/>
                  </a:cubicBezTo>
                  <a:cubicBezTo>
                    <a:pt x="935" y="1661"/>
                    <a:pt x="936" y="1661"/>
                    <a:pt x="938" y="1661"/>
                  </a:cubicBezTo>
                  <a:cubicBezTo>
                    <a:pt x="938" y="1661"/>
                    <a:pt x="938" y="1661"/>
                    <a:pt x="938" y="1661"/>
                  </a:cubicBezTo>
                  <a:cubicBezTo>
                    <a:pt x="938" y="1661"/>
                    <a:pt x="939" y="1661"/>
                    <a:pt x="939" y="1661"/>
                  </a:cubicBezTo>
                  <a:cubicBezTo>
                    <a:pt x="940" y="1660"/>
                    <a:pt x="940" y="1658"/>
                    <a:pt x="941" y="1656"/>
                  </a:cubicBezTo>
                  <a:cubicBezTo>
                    <a:pt x="941" y="1655"/>
                    <a:pt x="942" y="1653"/>
                    <a:pt x="943" y="1651"/>
                  </a:cubicBezTo>
                  <a:cubicBezTo>
                    <a:pt x="946" y="1649"/>
                    <a:pt x="949" y="1647"/>
                    <a:pt x="952" y="1645"/>
                  </a:cubicBezTo>
                  <a:cubicBezTo>
                    <a:pt x="957" y="1642"/>
                    <a:pt x="962" y="1640"/>
                    <a:pt x="965" y="1634"/>
                  </a:cubicBezTo>
                  <a:cubicBezTo>
                    <a:pt x="967" y="1631"/>
                    <a:pt x="968" y="1626"/>
                    <a:pt x="970" y="1621"/>
                  </a:cubicBezTo>
                  <a:cubicBezTo>
                    <a:pt x="972" y="1616"/>
                    <a:pt x="974" y="1611"/>
                    <a:pt x="976" y="1606"/>
                  </a:cubicBezTo>
                  <a:cubicBezTo>
                    <a:pt x="977" y="1603"/>
                    <a:pt x="978" y="1601"/>
                    <a:pt x="979" y="1599"/>
                  </a:cubicBezTo>
                  <a:cubicBezTo>
                    <a:pt x="981" y="1595"/>
                    <a:pt x="982" y="1591"/>
                    <a:pt x="983" y="1588"/>
                  </a:cubicBezTo>
                  <a:cubicBezTo>
                    <a:pt x="984" y="1580"/>
                    <a:pt x="982" y="1571"/>
                    <a:pt x="981" y="1563"/>
                  </a:cubicBezTo>
                  <a:cubicBezTo>
                    <a:pt x="980" y="1559"/>
                    <a:pt x="980" y="1559"/>
                    <a:pt x="980" y="1559"/>
                  </a:cubicBezTo>
                  <a:cubicBezTo>
                    <a:pt x="981" y="1557"/>
                    <a:pt x="983" y="1555"/>
                    <a:pt x="985" y="1553"/>
                  </a:cubicBezTo>
                  <a:cubicBezTo>
                    <a:pt x="987" y="1552"/>
                    <a:pt x="989" y="1550"/>
                    <a:pt x="989" y="1548"/>
                  </a:cubicBezTo>
                  <a:cubicBezTo>
                    <a:pt x="990" y="1546"/>
                    <a:pt x="989" y="1543"/>
                    <a:pt x="987" y="1540"/>
                  </a:cubicBezTo>
                  <a:cubicBezTo>
                    <a:pt x="986" y="1538"/>
                    <a:pt x="985" y="1535"/>
                    <a:pt x="985" y="1533"/>
                  </a:cubicBezTo>
                  <a:cubicBezTo>
                    <a:pt x="991" y="1522"/>
                    <a:pt x="993" y="1506"/>
                    <a:pt x="996" y="1485"/>
                  </a:cubicBezTo>
                  <a:cubicBezTo>
                    <a:pt x="997" y="1480"/>
                    <a:pt x="997" y="1480"/>
                    <a:pt x="997" y="1480"/>
                  </a:cubicBezTo>
                  <a:cubicBezTo>
                    <a:pt x="1000" y="1457"/>
                    <a:pt x="999" y="1435"/>
                    <a:pt x="993" y="1418"/>
                  </a:cubicBezTo>
                  <a:cubicBezTo>
                    <a:pt x="998" y="1403"/>
                    <a:pt x="998" y="1396"/>
                    <a:pt x="996" y="1389"/>
                  </a:cubicBezTo>
                  <a:cubicBezTo>
                    <a:pt x="996" y="1389"/>
                    <a:pt x="996" y="1389"/>
                    <a:pt x="996" y="1389"/>
                  </a:cubicBezTo>
                  <a:cubicBezTo>
                    <a:pt x="995" y="1385"/>
                    <a:pt x="994" y="1381"/>
                    <a:pt x="993" y="1377"/>
                  </a:cubicBezTo>
                  <a:cubicBezTo>
                    <a:pt x="992" y="1375"/>
                    <a:pt x="992" y="1375"/>
                    <a:pt x="992" y="1375"/>
                  </a:cubicBezTo>
                  <a:cubicBezTo>
                    <a:pt x="992" y="1373"/>
                    <a:pt x="993" y="1370"/>
                    <a:pt x="993" y="1368"/>
                  </a:cubicBezTo>
                  <a:cubicBezTo>
                    <a:pt x="995" y="1354"/>
                    <a:pt x="997" y="1338"/>
                    <a:pt x="994" y="1331"/>
                  </a:cubicBezTo>
                  <a:cubicBezTo>
                    <a:pt x="993" y="1330"/>
                    <a:pt x="993" y="1329"/>
                    <a:pt x="993" y="1328"/>
                  </a:cubicBezTo>
                  <a:cubicBezTo>
                    <a:pt x="992" y="1323"/>
                    <a:pt x="991" y="1314"/>
                    <a:pt x="981" y="1303"/>
                  </a:cubicBezTo>
                  <a:cubicBezTo>
                    <a:pt x="982" y="1297"/>
                    <a:pt x="978" y="1291"/>
                    <a:pt x="974" y="1288"/>
                  </a:cubicBezTo>
                  <a:cubicBezTo>
                    <a:pt x="969" y="1286"/>
                    <a:pt x="970" y="1283"/>
                    <a:pt x="970" y="1281"/>
                  </a:cubicBezTo>
                  <a:cubicBezTo>
                    <a:pt x="970" y="1279"/>
                    <a:pt x="970" y="1277"/>
                    <a:pt x="970" y="1275"/>
                  </a:cubicBezTo>
                  <a:cubicBezTo>
                    <a:pt x="969" y="1274"/>
                    <a:pt x="968" y="1273"/>
                    <a:pt x="966" y="1272"/>
                  </a:cubicBezTo>
                  <a:cubicBezTo>
                    <a:pt x="962" y="1270"/>
                    <a:pt x="957" y="1268"/>
                    <a:pt x="952" y="1257"/>
                  </a:cubicBezTo>
                  <a:cubicBezTo>
                    <a:pt x="950" y="1251"/>
                    <a:pt x="947" y="1247"/>
                    <a:pt x="946" y="1243"/>
                  </a:cubicBezTo>
                  <a:cubicBezTo>
                    <a:pt x="943" y="1237"/>
                    <a:pt x="941" y="1234"/>
                    <a:pt x="941" y="1230"/>
                  </a:cubicBezTo>
                  <a:cubicBezTo>
                    <a:pt x="941" y="1229"/>
                    <a:pt x="942" y="1229"/>
                    <a:pt x="943" y="1228"/>
                  </a:cubicBezTo>
                  <a:cubicBezTo>
                    <a:pt x="944" y="1227"/>
                    <a:pt x="944" y="1226"/>
                    <a:pt x="944" y="1225"/>
                  </a:cubicBezTo>
                  <a:cubicBezTo>
                    <a:pt x="944" y="1223"/>
                    <a:pt x="942" y="1222"/>
                    <a:pt x="941" y="1221"/>
                  </a:cubicBezTo>
                  <a:cubicBezTo>
                    <a:pt x="940" y="1220"/>
                    <a:pt x="939" y="1219"/>
                    <a:pt x="939" y="1219"/>
                  </a:cubicBezTo>
                  <a:cubicBezTo>
                    <a:pt x="938" y="1217"/>
                    <a:pt x="939" y="1216"/>
                    <a:pt x="940" y="1215"/>
                  </a:cubicBezTo>
                  <a:cubicBezTo>
                    <a:pt x="941" y="1214"/>
                    <a:pt x="942" y="1212"/>
                    <a:pt x="942" y="1210"/>
                  </a:cubicBezTo>
                  <a:cubicBezTo>
                    <a:pt x="942" y="1208"/>
                    <a:pt x="941" y="1206"/>
                    <a:pt x="941" y="1205"/>
                  </a:cubicBezTo>
                  <a:cubicBezTo>
                    <a:pt x="940" y="1202"/>
                    <a:pt x="940" y="1201"/>
                    <a:pt x="942" y="1196"/>
                  </a:cubicBezTo>
                  <a:cubicBezTo>
                    <a:pt x="942" y="1196"/>
                    <a:pt x="942" y="1196"/>
                    <a:pt x="942" y="1196"/>
                  </a:cubicBezTo>
                  <a:cubicBezTo>
                    <a:pt x="941" y="1194"/>
                    <a:pt x="940" y="1193"/>
                    <a:pt x="939" y="1192"/>
                  </a:cubicBezTo>
                  <a:cubicBezTo>
                    <a:pt x="937" y="1190"/>
                    <a:pt x="935" y="1188"/>
                    <a:pt x="934" y="1184"/>
                  </a:cubicBezTo>
                  <a:cubicBezTo>
                    <a:pt x="933" y="1183"/>
                    <a:pt x="933" y="1183"/>
                    <a:pt x="933" y="1183"/>
                  </a:cubicBezTo>
                  <a:cubicBezTo>
                    <a:pt x="931" y="1183"/>
                    <a:pt x="930" y="1183"/>
                    <a:pt x="929" y="1183"/>
                  </a:cubicBezTo>
                  <a:cubicBezTo>
                    <a:pt x="922" y="1182"/>
                    <a:pt x="922" y="1182"/>
                    <a:pt x="919" y="1172"/>
                  </a:cubicBezTo>
                  <a:cubicBezTo>
                    <a:pt x="917" y="1168"/>
                    <a:pt x="917" y="1168"/>
                    <a:pt x="917" y="1168"/>
                  </a:cubicBezTo>
                  <a:cubicBezTo>
                    <a:pt x="916" y="1166"/>
                    <a:pt x="915" y="1165"/>
                    <a:pt x="913" y="1165"/>
                  </a:cubicBezTo>
                  <a:cubicBezTo>
                    <a:pt x="912" y="1165"/>
                    <a:pt x="911" y="1166"/>
                    <a:pt x="910" y="1166"/>
                  </a:cubicBezTo>
                  <a:cubicBezTo>
                    <a:pt x="909" y="1166"/>
                    <a:pt x="908" y="1167"/>
                    <a:pt x="908" y="1167"/>
                  </a:cubicBezTo>
                  <a:cubicBezTo>
                    <a:pt x="908" y="1167"/>
                    <a:pt x="908" y="1167"/>
                    <a:pt x="908" y="1166"/>
                  </a:cubicBezTo>
                  <a:cubicBezTo>
                    <a:pt x="910" y="1163"/>
                    <a:pt x="911" y="1160"/>
                    <a:pt x="910" y="1156"/>
                  </a:cubicBezTo>
                  <a:cubicBezTo>
                    <a:pt x="909" y="1152"/>
                    <a:pt x="904" y="1149"/>
                    <a:pt x="899" y="1149"/>
                  </a:cubicBezTo>
                  <a:cubicBezTo>
                    <a:pt x="898" y="1149"/>
                    <a:pt x="897" y="1150"/>
                    <a:pt x="895" y="1150"/>
                  </a:cubicBezTo>
                  <a:cubicBezTo>
                    <a:pt x="893" y="1149"/>
                    <a:pt x="891" y="1148"/>
                    <a:pt x="889" y="1148"/>
                  </a:cubicBezTo>
                  <a:cubicBezTo>
                    <a:pt x="887" y="1148"/>
                    <a:pt x="885" y="1149"/>
                    <a:pt x="883" y="1149"/>
                  </a:cubicBezTo>
                  <a:cubicBezTo>
                    <a:pt x="881" y="1149"/>
                    <a:pt x="881" y="1149"/>
                    <a:pt x="881" y="1149"/>
                  </a:cubicBezTo>
                  <a:cubicBezTo>
                    <a:pt x="881" y="1149"/>
                    <a:pt x="880" y="1148"/>
                    <a:pt x="879" y="1147"/>
                  </a:cubicBezTo>
                  <a:cubicBezTo>
                    <a:pt x="878" y="1145"/>
                    <a:pt x="876" y="1142"/>
                    <a:pt x="870" y="1142"/>
                  </a:cubicBezTo>
                  <a:cubicBezTo>
                    <a:pt x="870" y="1142"/>
                    <a:pt x="870" y="1142"/>
                    <a:pt x="870" y="1142"/>
                  </a:cubicBezTo>
                  <a:cubicBezTo>
                    <a:pt x="867" y="1140"/>
                    <a:pt x="864" y="1138"/>
                    <a:pt x="862" y="1138"/>
                  </a:cubicBezTo>
                  <a:cubicBezTo>
                    <a:pt x="860" y="1138"/>
                    <a:pt x="859" y="1139"/>
                    <a:pt x="857" y="1140"/>
                  </a:cubicBezTo>
                  <a:cubicBezTo>
                    <a:pt x="857" y="1140"/>
                    <a:pt x="857" y="1140"/>
                    <a:pt x="857" y="1140"/>
                  </a:cubicBezTo>
                  <a:cubicBezTo>
                    <a:pt x="854" y="1139"/>
                    <a:pt x="852" y="1138"/>
                    <a:pt x="850" y="1138"/>
                  </a:cubicBezTo>
                  <a:cubicBezTo>
                    <a:pt x="846" y="1138"/>
                    <a:pt x="844" y="1141"/>
                    <a:pt x="841" y="1143"/>
                  </a:cubicBezTo>
                  <a:cubicBezTo>
                    <a:pt x="840" y="1145"/>
                    <a:pt x="838" y="1146"/>
                    <a:pt x="837" y="1148"/>
                  </a:cubicBezTo>
                  <a:cubicBezTo>
                    <a:pt x="836" y="1148"/>
                    <a:pt x="835" y="1148"/>
                    <a:pt x="834" y="1148"/>
                  </a:cubicBezTo>
                  <a:cubicBezTo>
                    <a:pt x="833" y="1148"/>
                    <a:pt x="833" y="1148"/>
                    <a:pt x="832" y="1148"/>
                  </a:cubicBezTo>
                  <a:cubicBezTo>
                    <a:pt x="831" y="1148"/>
                    <a:pt x="831" y="1148"/>
                    <a:pt x="830" y="1148"/>
                  </a:cubicBezTo>
                  <a:cubicBezTo>
                    <a:pt x="829" y="1148"/>
                    <a:pt x="826" y="1148"/>
                    <a:pt x="826" y="1151"/>
                  </a:cubicBezTo>
                  <a:cubicBezTo>
                    <a:pt x="825" y="1154"/>
                    <a:pt x="828" y="1156"/>
                    <a:pt x="831" y="1158"/>
                  </a:cubicBezTo>
                  <a:cubicBezTo>
                    <a:pt x="835" y="1161"/>
                    <a:pt x="839" y="1164"/>
                    <a:pt x="839" y="1170"/>
                  </a:cubicBezTo>
                  <a:cubicBezTo>
                    <a:pt x="839" y="1175"/>
                    <a:pt x="839" y="1177"/>
                    <a:pt x="837" y="1177"/>
                  </a:cubicBezTo>
                  <a:cubicBezTo>
                    <a:pt x="837" y="1178"/>
                    <a:pt x="836" y="1178"/>
                    <a:pt x="836" y="1178"/>
                  </a:cubicBezTo>
                  <a:cubicBezTo>
                    <a:pt x="835" y="1178"/>
                    <a:pt x="835" y="1174"/>
                    <a:pt x="835" y="1172"/>
                  </a:cubicBezTo>
                  <a:cubicBezTo>
                    <a:pt x="835" y="1169"/>
                    <a:pt x="835" y="1165"/>
                    <a:pt x="834" y="1163"/>
                  </a:cubicBezTo>
                  <a:cubicBezTo>
                    <a:pt x="834" y="1163"/>
                    <a:pt x="834" y="1162"/>
                    <a:pt x="833" y="1162"/>
                  </a:cubicBezTo>
                  <a:cubicBezTo>
                    <a:pt x="833" y="1162"/>
                    <a:pt x="832" y="1162"/>
                    <a:pt x="831" y="1162"/>
                  </a:cubicBezTo>
                  <a:cubicBezTo>
                    <a:pt x="831" y="1162"/>
                    <a:pt x="830" y="1162"/>
                    <a:pt x="830" y="1162"/>
                  </a:cubicBezTo>
                  <a:cubicBezTo>
                    <a:pt x="828" y="1164"/>
                    <a:pt x="828" y="1167"/>
                    <a:pt x="828" y="1172"/>
                  </a:cubicBezTo>
                  <a:cubicBezTo>
                    <a:pt x="828" y="1174"/>
                    <a:pt x="829" y="1175"/>
                    <a:pt x="829" y="1176"/>
                  </a:cubicBezTo>
                  <a:cubicBezTo>
                    <a:pt x="825" y="1180"/>
                    <a:pt x="825" y="1184"/>
                    <a:pt x="826" y="1188"/>
                  </a:cubicBezTo>
                  <a:cubicBezTo>
                    <a:pt x="822" y="1193"/>
                    <a:pt x="817" y="1195"/>
                    <a:pt x="814" y="1195"/>
                  </a:cubicBezTo>
                  <a:cubicBezTo>
                    <a:pt x="814" y="1195"/>
                    <a:pt x="813" y="1195"/>
                    <a:pt x="813" y="1195"/>
                  </a:cubicBezTo>
                  <a:cubicBezTo>
                    <a:pt x="813" y="1193"/>
                    <a:pt x="814" y="1191"/>
                    <a:pt x="816" y="1188"/>
                  </a:cubicBezTo>
                  <a:cubicBezTo>
                    <a:pt x="816" y="1188"/>
                    <a:pt x="816" y="1187"/>
                    <a:pt x="816" y="1187"/>
                  </a:cubicBezTo>
                  <a:cubicBezTo>
                    <a:pt x="814" y="1183"/>
                    <a:pt x="814" y="1182"/>
                    <a:pt x="816" y="1179"/>
                  </a:cubicBezTo>
                  <a:cubicBezTo>
                    <a:pt x="816" y="1179"/>
                    <a:pt x="816" y="1178"/>
                    <a:pt x="816" y="1177"/>
                  </a:cubicBezTo>
                  <a:cubicBezTo>
                    <a:pt x="816" y="1176"/>
                    <a:pt x="816" y="1176"/>
                    <a:pt x="816" y="1175"/>
                  </a:cubicBezTo>
                  <a:cubicBezTo>
                    <a:pt x="816" y="1175"/>
                    <a:pt x="815" y="1174"/>
                    <a:pt x="814" y="1174"/>
                  </a:cubicBezTo>
                  <a:cubicBezTo>
                    <a:pt x="813" y="1174"/>
                    <a:pt x="811" y="1175"/>
                    <a:pt x="809" y="1176"/>
                  </a:cubicBezTo>
                  <a:cubicBezTo>
                    <a:pt x="808" y="1177"/>
                    <a:pt x="806" y="1177"/>
                    <a:pt x="804" y="1178"/>
                  </a:cubicBezTo>
                  <a:cubicBezTo>
                    <a:pt x="804" y="1178"/>
                    <a:pt x="803" y="1178"/>
                    <a:pt x="803" y="1178"/>
                  </a:cubicBezTo>
                  <a:cubicBezTo>
                    <a:pt x="803" y="1178"/>
                    <a:pt x="803" y="1178"/>
                    <a:pt x="803" y="1178"/>
                  </a:cubicBezTo>
                  <a:cubicBezTo>
                    <a:pt x="802" y="1176"/>
                    <a:pt x="803" y="1175"/>
                    <a:pt x="804" y="1174"/>
                  </a:cubicBezTo>
                  <a:cubicBezTo>
                    <a:pt x="804" y="1173"/>
                    <a:pt x="805" y="1173"/>
                    <a:pt x="805" y="1172"/>
                  </a:cubicBezTo>
                  <a:cubicBezTo>
                    <a:pt x="806" y="1170"/>
                    <a:pt x="807" y="1168"/>
                    <a:pt x="808" y="1165"/>
                  </a:cubicBezTo>
                  <a:cubicBezTo>
                    <a:pt x="808" y="1165"/>
                    <a:pt x="808" y="1165"/>
                    <a:pt x="808" y="1165"/>
                  </a:cubicBezTo>
                  <a:cubicBezTo>
                    <a:pt x="807" y="1164"/>
                    <a:pt x="807" y="1164"/>
                    <a:pt x="806" y="1164"/>
                  </a:cubicBezTo>
                  <a:cubicBezTo>
                    <a:pt x="805" y="1164"/>
                    <a:pt x="805" y="1164"/>
                    <a:pt x="804" y="1164"/>
                  </a:cubicBezTo>
                  <a:cubicBezTo>
                    <a:pt x="803" y="1164"/>
                    <a:pt x="802" y="1164"/>
                    <a:pt x="802" y="1165"/>
                  </a:cubicBezTo>
                  <a:cubicBezTo>
                    <a:pt x="801" y="1165"/>
                    <a:pt x="801" y="1165"/>
                    <a:pt x="801" y="1165"/>
                  </a:cubicBezTo>
                  <a:cubicBezTo>
                    <a:pt x="799" y="1166"/>
                    <a:pt x="798" y="1167"/>
                    <a:pt x="797" y="1168"/>
                  </a:cubicBezTo>
                  <a:cubicBezTo>
                    <a:pt x="795" y="1170"/>
                    <a:pt x="793" y="1173"/>
                    <a:pt x="794" y="1175"/>
                  </a:cubicBezTo>
                  <a:cubicBezTo>
                    <a:pt x="795" y="1178"/>
                    <a:pt x="796" y="1179"/>
                    <a:pt x="797" y="1180"/>
                  </a:cubicBezTo>
                  <a:cubicBezTo>
                    <a:pt x="797" y="1181"/>
                    <a:pt x="798" y="1181"/>
                    <a:pt x="798" y="1181"/>
                  </a:cubicBezTo>
                  <a:cubicBezTo>
                    <a:pt x="799" y="1183"/>
                    <a:pt x="800" y="1184"/>
                    <a:pt x="800" y="1186"/>
                  </a:cubicBezTo>
                  <a:cubicBezTo>
                    <a:pt x="801" y="1187"/>
                    <a:pt x="801" y="1188"/>
                    <a:pt x="801" y="1189"/>
                  </a:cubicBezTo>
                  <a:cubicBezTo>
                    <a:pt x="801" y="1189"/>
                    <a:pt x="801" y="1190"/>
                    <a:pt x="801" y="1190"/>
                  </a:cubicBezTo>
                  <a:cubicBezTo>
                    <a:pt x="800" y="1191"/>
                    <a:pt x="799" y="1191"/>
                    <a:pt x="798" y="1191"/>
                  </a:cubicBezTo>
                  <a:cubicBezTo>
                    <a:pt x="797" y="1192"/>
                    <a:pt x="796" y="1192"/>
                    <a:pt x="795" y="1192"/>
                  </a:cubicBezTo>
                  <a:cubicBezTo>
                    <a:pt x="794" y="1192"/>
                    <a:pt x="793" y="1191"/>
                    <a:pt x="793" y="1191"/>
                  </a:cubicBezTo>
                  <a:cubicBezTo>
                    <a:pt x="793" y="1191"/>
                    <a:pt x="793" y="1191"/>
                    <a:pt x="793" y="1191"/>
                  </a:cubicBezTo>
                  <a:cubicBezTo>
                    <a:pt x="792" y="1190"/>
                    <a:pt x="792" y="1189"/>
                    <a:pt x="792" y="1187"/>
                  </a:cubicBezTo>
                  <a:cubicBezTo>
                    <a:pt x="793" y="1186"/>
                    <a:pt x="793" y="1184"/>
                    <a:pt x="792" y="1182"/>
                  </a:cubicBezTo>
                  <a:cubicBezTo>
                    <a:pt x="792" y="1182"/>
                    <a:pt x="792" y="1182"/>
                    <a:pt x="792" y="1182"/>
                  </a:cubicBezTo>
                  <a:cubicBezTo>
                    <a:pt x="791" y="1180"/>
                    <a:pt x="790" y="1180"/>
                    <a:pt x="788" y="1179"/>
                  </a:cubicBezTo>
                  <a:cubicBezTo>
                    <a:pt x="785" y="1177"/>
                    <a:pt x="782" y="1176"/>
                    <a:pt x="782" y="1168"/>
                  </a:cubicBezTo>
                  <a:cubicBezTo>
                    <a:pt x="782" y="1167"/>
                    <a:pt x="782" y="1167"/>
                    <a:pt x="782" y="1167"/>
                  </a:cubicBezTo>
                  <a:cubicBezTo>
                    <a:pt x="781" y="1166"/>
                    <a:pt x="780" y="1165"/>
                    <a:pt x="778" y="1165"/>
                  </a:cubicBezTo>
                  <a:cubicBezTo>
                    <a:pt x="776" y="1165"/>
                    <a:pt x="774" y="1167"/>
                    <a:pt x="773" y="1169"/>
                  </a:cubicBezTo>
                  <a:cubicBezTo>
                    <a:pt x="773" y="1169"/>
                    <a:pt x="772" y="1170"/>
                    <a:pt x="772" y="1170"/>
                  </a:cubicBezTo>
                  <a:cubicBezTo>
                    <a:pt x="767" y="1171"/>
                    <a:pt x="765" y="1173"/>
                    <a:pt x="762" y="1175"/>
                  </a:cubicBezTo>
                  <a:cubicBezTo>
                    <a:pt x="760" y="1176"/>
                    <a:pt x="759" y="1177"/>
                    <a:pt x="757" y="1177"/>
                  </a:cubicBezTo>
                  <a:cubicBezTo>
                    <a:pt x="755" y="1177"/>
                    <a:pt x="754" y="1177"/>
                    <a:pt x="752" y="1176"/>
                  </a:cubicBezTo>
                  <a:cubicBezTo>
                    <a:pt x="752" y="1176"/>
                    <a:pt x="751" y="1176"/>
                    <a:pt x="751" y="1176"/>
                  </a:cubicBezTo>
                  <a:cubicBezTo>
                    <a:pt x="751" y="1176"/>
                    <a:pt x="751" y="1176"/>
                    <a:pt x="751" y="1176"/>
                  </a:cubicBezTo>
                  <a:cubicBezTo>
                    <a:pt x="748" y="1176"/>
                    <a:pt x="747" y="1177"/>
                    <a:pt x="745" y="1178"/>
                  </a:cubicBezTo>
                  <a:cubicBezTo>
                    <a:pt x="744" y="1178"/>
                    <a:pt x="743" y="1179"/>
                    <a:pt x="742" y="1179"/>
                  </a:cubicBezTo>
                  <a:cubicBezTo>
                    <a:pt x="741" y="1179"/>
                    <a:pt x="741" y="1179"/>
                    <a:pt x="740" y="1179"/>
                  </a:cubicBezTo>
                  <a:cubicBezTo>
                    <a:pt x="737" y="1163"/>
                    <a:pt x="741" y="1160"/>
                    <a:pt x="747" y="1153"/>
                  </a:cubicBezTo>
                  <a:cubicBezTo>
                    <a:pt x="749" y="1152"/>
                    <a:pt x="750" y="1151"/>
                    <a:pt x="752" y="1149"/>
                  </a:cubicBezTo>
                  <a:cubicBezTo>
                    <a:pt x="753" y="1145"/>
                    <a:pt x="752" y="1141"/>
                    <a:pt x="751" y="1137"/>
                  </a:cubicBezTo>
                  <a:cubicBezTo>
                    <a:pt x="751" y="1135"/>
                    <a:pt x="750" y="1133"/>
                    <a:pt x="750" y="1132"/>
                  </a:cubicBezTo>
                  <a:cubicBezTo>
                    <a:pt x="750" y="1131"/>
                    <a:pt x="751" y="1130"/>
                    <a:pt x="752" y="1129"/>
                  </a:cubicBezTo>
                  <a:cubicBezTo>
                    <a:pt x="752" y="1128"/>
                    <a:pt x="754" y="1126"/>
                    <a:pt x="754" y="1124"/>
                  </a:cubicBezTo>
                  <a:cubicBezTo>
                    <a:pt x="755" y="1122"/>
                    <a:pt x="755" y="1120"/>
                    <a:pt x="756" y="1118"/>
                  </a:cubicBezTo>
                  <a:cubicBezTo>
                    <a:pt x="757" y="1114"/>
                    <a:pt x="758" y="1109"/>
                    <a:pt x="761" y="1106"/>
                  </a:cubicBezTo>
                  <a:cubicBezTo>
                    <a:pt x="763" y="1102"/>
                    <a:pt x="764" y="1095"/>
                    <a:pt x="764" y="1088"/>
                  </a:cubicBezTo>
                  <a:cubicBezTo>
                    <a:pt x="767" y="1086"/>
                    <a:pt x="768" y="1083"/>
                    <a:pt x="768" y="1081"/>
                  </a:cubicBezTo>
                  <a:cubicBezTo>
                    <a:pt x="767" y="1079"/>
                    <a:pt x="766" y="1078"/>
                    <a:pt x="763" y="1077"/>
                  </a:cubicBezTo>
                  <a:cubicBezTo>
                    <a:pt x="762" y="1076"/>
                    <a:pt x="761" y="1073"/>
                    <a:pt x="761" y="1070"/>
                  </a:cubicBezTo>
                  <a:cubicBezTo>
                    <a:pt x="762" y="1068"/>
                    <a:pt x="762" y="1064"/>
                    <a:pt x="765" y="1061"/>
                  </a:cubicBezTo>
                  <a:cubicBezTo>
                    <a:pt x="766" y="1061"/>
                    <a:pt x="766" y="1061"/>
                    <a:pt x="766" y="1061"/>
                  </a:cubicBezTo>
                  <a:cubicBezTo>
                    <a:pt x="766" y="1059"/>
                    <a:pt x="765" y="1058"/>
                    <a:pt x="764" y="1056"/>
                  </a:cubicBezTo>
                  <a:cubicBezTo>
                    <a:pt x="763" y="1054"/>
                    <a:pt x="762" y="1052"/>
                    <a:pt x="766" y="1047"/>
                  </a:cubicBezTo>
                  <a:cubicBezTo>
                    <a:pt x="766" y="1046"/>
                    <a:pt x="766" y="1044"/>
                    <a:pt x="765" y="1043"/>
                  </a:cubicBezTo>
                  <a:cubicBezTo>
                    <a:pt x="765" y="1040"/>
                    <a:pt x="764" y="1037"/>
                    <a:pt x="767" y="1034"/>
                  </a:cubicBezTo>
                  <a:cubicBezTo>
                    <a:pt x="767" y="1034"/>
                    <a:pt x="767" y="1034"/>
                    <a:pt x="767" y="1034"/>
                  </a:cubicBezTo>
                  <a:cubicBezTo>
                    <a:pt x="768" y="1032"/>
                    <a:pt x="768" y="1031"/>
                    <a:pt x="768" y="1030"/>
                  </a:cubicBezTo>
                  <a:cubicBezTo>
                    <a:pt x="768" y="1027"/>
                    <a:pt x="768" y="1026"/>
                    <a:pt x="773" y="1021"/>
                  </a:cubicBezTo>
                  <a:cubicBezTo>
                    <a:pt x="773" y="1021"/>
                    <a:pt x="773" y="1020"/>
                    <a:pt x="773" y="1020"/>
                  </a:cubicBezTo>
                  <a:cubicBezTo>
                    <a:pt x="773" y="1019"/>
                    <a:pt x="773" y="1019"/>
                    <a:pt x="773" y="1019"/>
                  </a:cubicBezTo>
                  <a:cubicBezTo>
                    <a:pt x="772" y="1017"/>
                    <a:pt x="772" y="1012"/>
                    <a:pt x="773" y="1008"/>
                  </a:cubicBezTo>
                  <a:cubicBezTo>
                    <a:pt x="774" y="1006"/>
                    <a:pt x="775" y="1005"/>
                    <a:pt x="776" y="1003"/>
                  </a:cubicBezTo>
                  <a:cubicBezTo>
                    <a:pt x="777" y="1000"/>
                    <a:pt x="776" y="994"/>
                    <a:pt x="775" y="988"/>
                  </a:cubicBezTo>
                  <a:cubicBezTo>
                    <a:pt x="774" y="985"/>
                    <a:pt x="774" y="982"/>
                    <a:pt x="773" y="980"/>
                  </a:cubicBezTo>
                  <a:cubicBezTo>
                    <a:pt x="773" y="978"/>
                    <a:pt x="773" y="978"/>
                    <a:pt x="773" y="978"/>
                  </a:cubicBezTo>
                  <a:cubicBezTo>
                    <a:pt x="773" y="977"/>
                    <a:pt x="773" y="976"/>
                    <a:pt x="773" y="975"/>
                  </a:cubicBezTo>
                  <a:cubicBezTo>
                    <a:pt x="774" y="974"/>
                    <a:pt x="775" y="972"/>
                    <a:pt x="777" y="971"/>
                  </a:cubicBezTo>
                  <a:cubicBezTo>
                    <a:pt x="778" y="969"/>
                    <a:pt x="781" y="966"/>
                    <a:pt x="782" y="963"/>
                  </a:cubicBezTo>
                  <a:cubicBezTo>
                    <a:pt x="782" y="958"/>
                    <a:pt x="781" y="954"/>
                    <a:pt x="780" y="949"/>
                  </a:cubicBezTo>
                  <a:cubicBezTo>
                    <a:pt x="778" y="945"/>
                    <a:pt x="777" y="941"/>
                    <a:pt x="778" y="937"/>
                  </a:cubicBezTo>
                  <a:cubicBezTo>
                    <a:pt x="778" y="929"/>
                    <a:pt x="781" y="924"/>
                    <a:pt x="785" y="916"/>
                  </a:cubicBezTo>
                  <a:cubicBezTo>
                    <a:pt x="786" y="914"/>
                    <a:pt x="786" y="914"/>
                    <a:pt x="786" y="914"/>
                  </a:cubicBezTo>
                  <a:cubicBezTo>
                    <a:pt x="787" y="914"/>
                    <a:pt x="787" y="914"/>
                    <a:pt x="787" y="914"/>
                  </a:cubicBezTo>
                  <a:cubicBezTo>
                    <a:pt x="788" y="913"/>
                    <a:pt x="790" y="912"/>
                    <a:pt x="792" y="910"/>
                  </a:cubicBezTo>
                  <a:cubicBezTo>
                    <a:pt x="794" y="908"/>
                    <a:pt x="796" y="905"/>
                    <a:pt x="796" y="902"/>
                  </a:cubicBezTo>
                  <a:cubicBezTo>
                    <a:pt x="797" y="901"/>
                    <a:pt x="797" y="900"/>
                    <a:pt x="799" y="899"/>
                  </a:cubicBezTo>
                  <a:cubicBezTo>
                    <a:pt x="800" y="898"/>
                    <a:pt x="801" y="897"/>
                    <a:pt x="802" y="896"/>
                  </a:cubicBezTo>
                  <a:cubicBezTo>
                    <a:pt x="803" y="894"/>
                    <a:pt x="803" y="894"/>
                    <a:pt x="803" y="894"/>
                  </a:cubicBezTo>
                  <a:cubicBezTo>
                    <a:pt x="804" y="894"/>
                    <a:pt x="805" y="894"/>
                    <a:pt x="805" y="894"/>
                  </a:cubicBezTo>
                  <a:cubicBezTo>
                    <a:pt x="815" y="887"/>
                    <a:pt x="821" y="880"/>
                    <a:pt x="825" y="876"/>
                  </a:cubicBezTo>
                  <a:cubicBezTo>
                    <a:pt x="827" y="873"/>
                    <a:pt x="829" y="871"/>
                    <a:pt x="830" y="871"/>
                  </a:cubicBezTo>
                  <a:cubicBezTo>
                    <a:pt x="831" y="871"/>
                    <a:pt x="833" y="874"/>
                    <a:pt x="834" y="876"/>
                  </a:cubicBezTo>
                  <a:cubicBezTo>
                    <a:pt x="836" y="879"/>
                    <a:pt x="837" y="882"/>
                    <a:pt x="841" y="882"/>
                  </a:cubicBezTo>
                  <a:cubicBezTo>
                    <a:pt x="842" y="882"/>
                    <a:pt x="843" y="882"/>
                    <a:pt x="844" y="881"/>
                  </a:cubicBezTo>
                  <a:cubicBezTo>
                    <a:pt x="845" y="881"/>
                    <a:pt x="846" y="880"/>
                    <a:pt x="846" y="878"/>
                  </a:cubicBezTo>
                  <a:cubicBezTo>
                    <a:pt x="847" y="876"/>
                    <a:pt x="845" y="874"/>
                    <a:pt x="844" y="871"/>
                  </a:cubicBezTo>
                  <a:cubicBezTo>
                    <a:pt x="843" y="869"/>
                    <a:pt x="842" y="867"/>
                    <a:pt x="842" y="866"/>
                  </a:cubicBezTo>
                  <a:cubicBezTo>
                    <a:pt x="842" y="865"/>
                    <a:pt x="845" y="861"/>
                    <a:pt x="851" y="858"/>
                  </a:cubicBezTo>
                  <a:cubicBezTo>
                    <a:pt x="851" y="858"/>
                    <a:pt x="851" y="858"/>
                    <a:pt x="851" y="858"/>
                  </a:cubicBezTo>
                  <a:cubicBezTo>
                    <a:pt x="851" y="858"/>
                    <a:pt x="851" y="858"/>
                    <a:pt x="851" y="858"/>
                  </a:cubicBezTo>
                  <a:cubicBezTo>
                    <a:pt x="852" y="857"/>
                    <a:pt x="853" y="857"/>
                    <a:pt x="855" y="856"/>
                  </a:cubicBezTo>
                  <a:cubicBezTo>
                    <a:pt x="855" y="856"/>
                    <a:pt x="856" y="856"/>
                    <a:pt x="857" y="855"/>
                  </a:cubicBezTo>
                  <a:cubicBezTo>
                    <a:pt x="857" y="856"/>
                    <a:pt x="858" y="856"/>
                    <a:pt x="858" y="856"/>
                  </a:cubicBezTo>
                  <a:cubicBezTo>
                    <a:pt x="859" y="857"/>
                    <a:pt x="860" y="858"/>
                    <a:pt x="860" y="858"/>
                  </a:cubicBezTo>
                  <a:cubicBezTo>
                    <a:pt x="861" y="858"/>
                    <a:pt x="861" y="857"/>
                    <a:pt x="862" y="857"/>
                  </a:cubicBezTo>
                  <a:cubicBezTo>
                    <a:pt x="863" y="856"/>
                    <a:pt x="863" y="854"/>
                    <a:pt x="863" y="851"/>
                  </a:cubicBezTo>
                  <a:cubicBezTo>
                    <a:pt x="863" y="850"/>
                    <a:pt x="864" y="850"/>
                    <a:pt x="866" y="849"/>
                  </a:cubicBezTo>
                  <a:cubicBezTo>
                    <a:pt x="867" y="848"/>
                    <a:pt x="868" y="848"/>
                    <a:pt x="869" y="847"/>
                  </a:cubicBezTo>
                  <a:cubicBezTo>
                    <a:pt x="870" y="846"/>
                    <a:pt x="871" y="845"/>
                    <a:pt x="871" y="844"/>
                  </a:cubicBezTo>
                  <a:cubicBezTo>
                    <a:pt x="872" y="843"/>
                    <a:pt x="872" y="841"/>
                    <a:pt x="873" y="841"/>
                  </a:cubicBezTo>
                  <a:cubicBezTo>
                    <a:pt x="873" y="841"/>
                    <a:pt x="874" y="841"/>
                    <a:pt x="874" y="841"/>
                  </a:cubicBezTo>
                  <a:cubicBezTo>
                    <a:pt x="875" y="841"/>
                    <a:pt x="875" y="841"/>
                    <a:pt x="876" y="842"/>
                  </a:cubicBezTo>
                  <a:cubicBezTo>
                    <a:pt x="877" y="842"/>
                    <a:pt x="878" y="843"/>
                    <a:pt x="879" y="843"/>
                  </a:cubicBezTo>
                  <a:cubicBezTo>
                    <a:pt x="879" y="843"/>
                    <a:pt x="879" y="843"/>
                    <a:pt x="879" y="843"/>
                  </a:cubicBezTo>
                  <a:cubicBezTo>
                    <a:pt x="879" y="843"/>
                    <a:pt x="879" y="843"/>
                    <a:pt x="879" y="843"/>
                  </a:cubicBezTo>
                  <a:cubicBezTo>
                    <a:pt x="883" y="843"/>
                    <a:pt x="887" y="840"/>
                    <a:pt x="890" y="835"/>
                  </a:cubicBezTo>
                  <a:cubicBezTo>
                    <a:pt x="890" y="835"/>
                    <a:pt x="890" y="834"/>
                    <a:pt x="889" y="834"/>
                  </a:cubicBezTo>
                  <a:cubicBezTo>
                    <a:pt x="888" y="833"/>
                    <a:pt x="885" y="832"/>
                    <a:pt x="883" y="832"/>
                  </a:cubicBezTo>
                  <a:cubicBezTo>
                    <a:pt x="882" y="832"/>
                    <a:pt x="880" y="832"/>
                    <a:pt x="879" y="831"/>
                  </a:cubicBezTo>
                  <a:cubicBezTo>
                    <a:pt x="883" y="828"/>
                    <a:pt x="885" y="826"/>
                    <a:pt x="884" y="824"/>
                  </a:cubicBezTo>
                  <a:cubicBezTo>
                    <a:pt x="884" y="823"/>
                    <a:pt x="882" y="822"/>
                    <a:pt x="879" y="822"/>
                  </a:cubicBezTo>
                  <a:cubicBezTo>
                    <a:pt x="879" y="820"/>
                    <a:pt x="880" y="819"/>
                    <a:pt x="882" y="817"/>
                  </a:cubicBezTo>
                  <a:cubicBezTo>
                    <a:pt x="882" y="816"/>
                    <a:pt x="883" y="814"/>
                    <a:pt x="884" y="813"/>
                  </a:cubicBezTo>
                  <a:cubicBezTo>
                    <a:pt x="884" y="810"/>
                    <a:pt x="885" y="809"/>
                    <a:pt x="888" y="809"/>
                  </a:cubicBezTo>
                  <a:cubicBezTo>
                    <a:pt x="889" y="809"/>
                    <a:pt x="890" y="809"/>
                    <a:pt x="892" y="809"/>
                  </a:cubicBezTo>
                  <a:cubicBezTo>
                    <a:pt x="892" y="809"/>
                    <a:pt x="892" y="809"/>
                    <a:pt x="892" y="809"/>
                  </a:cubicBezTo>
                  <a:cubicBezTo>
                    <a:pt x="892" y="809"/>
                    <a:pt x="892" y="809"/>
                    <a:pt x="892" y="809"/>
                  </a:cubicBezTo>
                  <a:cubicBezTo>
                    <a:pt x="894" y="807"/>
                    <a:pt x="895" y="806"/>
                    <a:pt x="896" y="805"/>
                  </a:cubicBezTo>
                  <a:cubicBezTo>
                    <a:pt x="898" y="804"/>
                    <a:pt x="899" y="803"/>
                    <a:pt x="902" y="801"/>
                  </a:cubicBezTo>
                  <a:cubicBezTo>
                    <a:pt x="902" y="801"/>
                    <a:pt x="903" y="802"/>
                    <a:pt x="903" y="802"/>
                  </a:cubicBezTo>
                  <a:cubicBezTo>
                    <a:pt x="905" y="803"/>
                    <a:pt x="907" y="804"/>
                    <a:pt x="909" y="804"/>
                  </a:cubicBezTo>
                  <a:cubicBezTo>
                    <a:pt x="910" y="804"/>
                    <a:pt x="911" y="804"/>
                    <a:pt x="912" y="803"/>
                  </a:cubicBezTo>
                  <a:cubicBezTo>
                    <a:pt x="912" y="803"/>
                    <a:pt x="912" y="803"/>
                    <a:pt x="912" y="802"/>
                  </a:cubicBezTo>
                  <a:cubicBezTo>
                    <a:pt x="912" y="801"/>
                    <a:pt x="912" y="800"/>
                    <a:pt x="912" y="799"/>
                  </a:cubicBezTo>
                  <a:cubicBezTo>
                    <a:pt x="911" y="798"/>
                    <a:pt x="910" y="797"/>
                    <a:pt x="913" y="793"/>
                  </a:cubicBezTo>
                  <a:cubicBezTo>
                    <a:pt x="915" y="792"/>
                    <a:pt x="916" y="791"/>
                    <a:pt x="918" y="791"/>
                  </a:cubicBezTo>
                  <a:cubicBezTo>
                    <a:pt x="920" y="791"/>
                    <a:pt x="922" y="793"/>
                    <a:pt x="923" y="794"/>
                  </a:cubicBezTo>
                  <a:cubicBezTo>
                    <a:pt x="925" y="795"/>
                    <a:pt x="926" y="796"/>
                    <a:pt x="927" y="796"/>
                  </a:cubicBezTo>
                  <a:cubicBezTo>
                    <a:pt x="928" y="796"/>
                    <a:pt x="928" y="796"/>
                    <a:pt x="928" y="796"/>
                  </a:cubicBezTo>
                  <a:cubicBezTo>
                    <a:pt x="931" y="796"/>
                    <a:pt x="933" y="793"/>
                    <a:pt x="934" y="790"/>
                  </a:cubicBezTo>
                  <a:cubicBezTo>
                    <a:pt x="935" y="788"/>
                    <a:pt x="935" y="787"/>
                    <a:pt x="937" y="786"/>
                  </a:cubicBezTo>
                  <a:cubicBezTo>
                    <a:pt x="937" y="786"/>
                    <a:pt x="938" y="786"/>
                    <a:pt x="938" y="786"/>
                  </a:cubicBezTo>
                  <a:cubicBezTo>
                    <a:pt x="940" y="786"/>
                    <a:pt x="942" y="786"/>
                    <a:pt x="942" y="788"/>
                  </a:cubicBezTo>
                  <a:cubicBezTo>
                    <a:pt x="937" y="796"/>
                    <a:pt x="932" y="800"/>
                    <a:pt x="926" y="803"/>
                  </a:cubicBezTo>
                  <a:cubicBezTo>
                    <a:pt x="926" y="803"/>
                    <a:pt x="926" y="803"/>
                    <a:pt x="926" y="803"/>
                  </a:cubicBezTo>
                  <a:cubicBezTo>
                    <a:pt x="926" y="803"/>
                    <a:pt x="926" y="804"/>
                    <a:pt x="926" y="804"/>
                  </a:cubicBezTo>
                  <a:cubicBezTo>
                    <a:pt x="928" y="808"/>
                    <a:pt x="932" y="810"/>
                    <a:pt x="937" y="810"/>
                  </a:cubicBezTo>
                  <a:cubicBezTo>
                    <a:pt x="941" y="810"/>
                    <a:pt x="946" y="808"/>
                    <a:pt x="949" y="806"/>
                  </a:cubicBezTo>
                  <a:cubicBezTo>
                    <a:pt x="949" y="806"/>
                    <a:pt x="949" y="806"/>
                    <a:pt x="949" y="806"/>
                  </a:cubicBezTo>
                  <a:cubicBezTo>
                    <a:pt x="950" y="804"/>
                    <a:pt x="950" y="802"/>
                    <a:pt x="950" y="799"/>
                  </a:cubicBezTo>
                  <a:cubicBezTo>
                    <a:pt x="950" y="795"/>
                    <a:pt x="950" y="790"/>
                    <a:pt x="952" y="788"/>
                  </a:cubicBezTo>
                  <a:cubicBezTo>
                    <a:pt x="952" y="788"/>
                    <a:pt x="953" y="789"/>
                    <a:pt x="954" y="789"/>
                  </a:cubicBezTo>
                  <a:cubicBezTo>
                    <a:pt x="955" y="791"/>
                    <a:pt x="956" y="792"/>
                    <a:pt x="958" y="792"/>
                  </a:cubicBezTo>
                  <a:cubicBezTo>
                    <a:pt x="958" y="792"/>
                    <a:pt x="959" y="792"/>
                    <a:pt x="960" y="792"/>
                  </a:cubicBezTo>
                  <a:cubicBezTo>
                    <a:pt x="962" y="789"/>
                    <a:pt x="962" y="785"/>
                    <a:pt x="962" y="781"/>
                  </a:cubicBezTo>
                  <a:cubicBezTo>
                    <a:pt x="961" y="776"/>
                    <a:pt x="961" y="772"/>
                    <a:pt x="964" y="769"/>
                  </a:cubicBezTo>
                  <a:cubicBezTo>
                    <a:pt x="967" y="767"/>
                    <a:pt x="968" y="767"/>
                    <a:pt x="970" y="767"/>
                  </a:cubicBezTo>
                  <a:cubicBezTo>
                    <a:pt x="973" y="766"/>
                    <a:pt x="975" y="766"/>
                    <a:pt x="978" y="764"/>
                  </a:cubicBezTo>
                  <a:cubicBezTo>
                    <a:pt x="978" y="764"/>
                    <a:pt x="978" y="764"/>
                    <a:pt x="978" y="763"/>
                  </a:cubicBezTo>
                  <a:cubicBezTo>
                    <a:pt x="977" y="760"/>
                    <a:pt x="977" y="756"/>
                    <a:pt x="977" y="756"/>
                  </a:cubicBezTo>
                  <a:cubicBezTo>
                    <a:pt x="978" y="754"/>
                    <a:pt x="980" y="754"/>
                    <a:pt x="982" y="754"/>
                  </a:cubicBezTo>
                  <a:cubicBezTo>
                    <a:pt x="984" y="753"/>
                    <a:pt x="987" y="753"/>
                    <a:pt x="989" y="749"/>
                  </a:cubicBezTo>
                  <a:cubicBezTo>
                    <a:pt x="989" y="749"/>
                    <a:pt x="989" y="748"/>
                    <a:pt x="989" y="748"/>
                  </a:cubicBezTo>
                  <a:cubicBezTo>
                    <a:pt x="989" y="744"/>
                    <a:pt x="985" y="743"/>
                    <a:pt x="980" y="742"/>
                  </a:cubicBezTo>
                  <a:cubicBezTo>
                    <a:pt x="980" y="742"/>
                    <a:pt x="979" y="741"/>
                    <a:pt x="978" y="741"/>
                  </a:cubicBezTo>
                  <a:cubicBezTo>
                    <a:pt x="977" y="741"/>
                    <a:pt x="976" y="741"/>
                    <a:pt x="975" y="741"/>
                  </a:cubicBezTo>
                  <a:cubicBezTo>
                    <a:pt x="971" y="741"/>
                    <a:pt x="969" y="744"/>
                    <a:pt x="968" y="746"/>
                  </a:cubicBezTo>
                  <a:cubicBezTo>
                    <a:pt x="966" y="749"/>
                    <a:pt x="963" y="752"/>
                    <a:pt x="960" y="752"/>
                  </a:cubicBezTo>
                  <a:cubicBezTo>
                    <a:pt x="960" y="752"/>
                    <a:pt x="960" y="752"/>
                    <a:pt x="960" y="752"/>
                  </a:cubicBezTo>
                  <a:cubicBezTo>
                    <a:pt x="960" y="752"/>
                    <a:pt x="960" y="752"/>
                    <a:pt x="960" y="752"/>
                  </a:cubicBezTo>
                  <a:cubicBezTo>
                    <a:pt x="958" y="751"/>
                    <a:pt x="957" y="747"/>
                    <a:pt x="956" y="743"/>
                  </a:cubicBezTo>
                  <a:cubicBezTo>
                    <a:pt x="955" y="739"/>
                    <a:pt x="954" y="733"/>
                    <a:pt x="951" y="729"/>
                  </a:cubicBezTo>
                  <a:cubicBezTo>
                    <a:pt x="946" y="719"/>
                    <a:pt x="947" y="711"/>
                    <a:pt x="948" y="702"/>
                  </a:cubicBezTo>
                  <a:cubicBezTo>
                    <a:pt x="948" y="698"/>
                    <a:pt x="948" y="694"/>
                    <a:pt x="948" y="689"/>
                  </a:cubicBezTo>
                  <a:cubicBezTo>
                    <a:pt x="948" y="686"/>
                    <a:pt x="946" y="684"/>
                    <a:pt x="945" y="682"/>
                  </a:cubicBezTo>
                  <a:cubicBezTo>
                    <a:pt x="943" y="680"/>
                    <a:pt x="942" y="678"/>
                    <a:pt x="941" y="676"/>
                  </a:cubicBezTo>
                  <a:cubicBezTo>
                    <a:pt x="941" y="674"/>
                    <a:pt x="941" y="672"/>
                    <a:pt x="942" y="670"/>
                  </a:cubicBezTo>
                  <a:cubicBezTo>
                    <a:pt x="942" y="667"/>
                    <a:pt x="942" y="665"/>
                    <a:pt x="941" y="662"/>
                  </a:cubicBezTo>
                  <a:cubicBezTo>
                    <a:pt x="940" y="659"/>
                    <a:pt x="939" y="657"/>
                    <a:pt x="937" y="655"/>
                  </a:cubicBezTo>
                  <a:cubicBezTo>
                    <a:pt x="935" y="653"/>
                    <a:pt x="933" y="651"/>
                    <a:pt x="932" y="649"/>
                  </a:cubicBezTo>
                  <a:cubicBezTo>
                    <a:pt x="932" y="646"/>
                    <a:pt x="934" y="644"/>
                    <a:pt x="936" y="641"/>
                  </a:cubicBezTo>
                  <a:cubicBezTo>
                    <a:pt x="937" y="641"/>
                    <a:pt x="937" y="640"/>
                    <a:pt x="938" y="639"/>
                  </a:cubicBezTo>
                  <a:cubicBezTo>
                    <a:pt x="938" y="639"/>
                    <a:pt x="938" y="639"/>
                    <a:pt x="938" y="639"/>
                  </a:cubicBezTo>
                  <a:cubicBezTo>
                    <a:pt x="937" y="627"/>
                    <a:pt x="940" y="626"/>
                    <a:pt x="947" y="622"/>
                  </a:cubicBezTo>
                  <a:cubicBezTo>
                    <a:pt x="948" y="621"/>
                    <a:pt x="949" y="620"/>
                    <a:pt x="950" y="619"/>
                  </a:cubicBezTo>
                  <a:cubicBezTo>
                    <a:pt x="950" y="619"/>
                    <a:pt x="951" y="619"/>
                    <a:pt x="951" y="618"/>
                  </a:cubicBezTo>
                  <a:cubicBezTo>
                    <a:pt x="951" y="617"/>
                    <a:pt x="951" y="615"/>
                    <a:pt x="951" y="613"/>
                  </a:cubicBezTo>
                  <a:cubicBezTo>
                    <a:pt x="951" y="609"/>
                    <a:pt x="951" y="605"/>
                    <a:pt x="954" y="603"/>
                  </a:cubicBezTo>
                  <a:cubicBezTo>
                    <a:pt x="955" y="602"/>
                    <a:pt x="955" y="602"/>
                    <a:pt x="956" y="602"/>
                  </a:cubicBezTo>
                  <a:cubicBezTo>
                    <a:pt x="958" y="602"/>
                    <a:pt x="960" y="603"/>
                    <a:pt x="962" y="603"/>
                  </a:cubicBezTo>
                  <a:cubicBezTo>
                    <a:pt x="963" y="603"/>
                    <a:pt x="965" y="604"/>
                    <a:pt x="966" y="604"/>
                  </a:cubicBezTo>
                  <a:cubicBezTo>
                    <a:pt x="967" y="604"/>
                    <a:pt x="967" y="604"/>
                    <a:pt x="968" y="603"/>
                  </a:cubicBezTo>
                  <a:cubicBezTo>
                    <a:pt x="969" y="602"/>
                    <a:pt x="969" y="599"/>
                    <a:pt x="969" y="595"/>
                  </a:cubicBezTo>
                  <a:cubicBezTo>
                    <a:pt x="969" y="592"/>
                    <a:pt x="968" y="587"/>
                    <a:pt x="969" y="586"/>
                  </a:cubicBezTo>
                  <a:cubicBezTo>
                    <a:pt x="970" y="586"/>
                    <a:pt x="970" y="586"/>
                    <a:pt x="970" y="586"/>
                  </a:cubicBezTo>
                  <a:cubicBezTo>
                    <a:pt x="970" y="586"/>
                    <a:pt x="971" y="587"/>
                    <a:pt x="972" y="588"/>
                  </a:cubicBezTo>
                  <a:cubicBezTo>
                    <a:pt x="973" y="591"/>
                    <a:pt x="975" y="595"/>
                    <a:pt x="982" y="597"/>
                  </a:cubicBezTo>
                  <a:cubicBezTo>
                    <a:pt x="982" y="598"/>
                    <a:pt x="982" y="599"/>
                    <a:pt x="983" y="601"/>
                  </a:cubicBezTo>
                  <a:cubicBezTo>
                    <a:pt x="983" y="605"/>
                    <a:pt x="983" y="608"/>
                    <a:pt x="984" y="609"/>
                  </a:cubicBezTo>
                  <a:cubicBezTo>
                    <a:pt x="985" y="609"/>
                    <a:pt x="985" y="609"/>
                    <a:pt x="985" y="609"/>
                  </a:cubicBezTo>
                  <a:cubicBezTo>
                    <a:pt x="990" y="611"/>
                    <a:pt x="990" y="611"/>
                    <a:pt x="992" y="615"/>
                  </a:cubicBezTo>
                  <a:cubicBezTo>
                    <a:pt x="992" y="616"/>
                    <a:pt x="992" y="617"/>
                    <a:pt x="993" y="618"/>
                  </a:cubicBezTo>
                  <a:cubicBezTo>
                    <a:pt x="993" y="618"/>
                    <a:pt x="993" y="618"/>
                    <a:pt x="993" y="618"/>
                  </a:cubicBezTo>
                  <a:cubicBezTo>
                    <a:pt x="994" y="619"/>
                    <a:pt x="994" y="619"/>
                    <a:pt x="995" y="619"/>
                  </a:cubicBezTo>
                  <a:cubicBezTo>
                    <a:pt x="997" y="619"/>
                    <a:pt x="997" y="616"/>
                    <a:pt x="998" y="614"/>
                  </a:cubicBezTo>
                  <a:cubicBezTo>
                    <a:pt x="999" y="611"/>
                    <a:pt x="999" y="610"/>
                    <a:pt x="1000" y="610"/>
                  </a:cubicBezTo>
                  <a:cubicBezTo>
                    <a:pt x="1000" y="610"/>
                    <a:pt x="1001" y="610"/>
                    <a:pt x="1001" y="610"/>
                  </a:cubicBezTo>
                  <a:cubicBezTo>
                    <a:pt x="1003" y="611"/>
                    <a:pt x="1003" y="613"/>
                    <a:pt x="1004" y="615"/>
                  </a:cubicBezTo>
                  <a:cubicBezTo>
                    <a:pt x="1004" y="617"/>
                    <a:pt x="1005" y="620"/>
                    <a:pt x="1006" y="621"/>
                  </a:cubicBezTo>
                  <a:cubicBezTo>
                    <a:pt x="1007" y="622"/>
                    <a:pt x="1007" y="622"/>
                    <a:pt x="1008" y="622"/>
                  </a:cubicBezTo>
                  <a:cubicBezTo>
                    <a:pt x="1009" y="622"/>
                    <a:pt x="1010" y="622"/>
                    <a:pt x="1011" y="622"/>
                  </a:cubicBezTo>
                  <a:cubicBezTo>
                    <a:pt x="1011" y="621"/>
                    <a:pt x="1011" y="621"/>
                    <a:pt x="1012" y="621"/>
                  </a:cubicBezTo>
                  <a:cubicBezTo>
                    <a:pt x="1012" y="621"/>
                    <a:pt x="1013" y="621"/>
                    <a:pt x="1013" y="620"/>
                  </a:cubicBezTo>
                  <a:cubicBezTo>
                    <a:pt x="1012" y="613"/>
                    <a:pt x="1013" y="611"/>
                    <a:pt x="1014" y="610"/>
                  </a:cubicBezTo>
                  <a:cubicBezTo>
                    <a:pt x="1014" y="609"/>
                    <a:pt x="1015" y="608"/>
                    <a:pt x="1015" y="606"/>
                  </a:cubicBezTo>
                  <a:cubicBezTo>
                    <a:pt x="1016" y="603"/>
                    <a:pt x="1015" y="602"/>
                    <a:pt x="1013" y="601"/>
                  </a:cubicBezTo>
                  <a:cubicBezTo>
                    <a:pt x="1011" y="599"/>
                    <a:pt x="1009" y="597"/>
                    <a:pt x="1008" y="591"/>
                  </a:cubicBezTo>
                  <a:cubicBezTo>
                    <a:pt x="1005" y="581"/>
                    <a:pt x="1005" y="570"/>
                    <a:pt x="1006" y="559"/>
                  </a:cubicBezTo>
                  <a:cubicBezTo>
                    <a:pt x="1006" y="558"/>
                    <a:pt x="1006" y="558"/>
                    <a:pt x="1006" y="558"/>
                  </a:cubicBezTo>
                  <a:cubicBezTo>
                    <a:pt x="1006" y="557"/>
                    <a:pt x="1006" y="557"/>
                    <a:pt x="1006" y="556"/>
                  </a:cubicBezTo>
                  <a:cubicBezTo>
                    <a:pt x="1006" y="551"/>
                    <a:pt x="1007" y="550"/>
                    <a:pt x="1009" y="549"/>
                  </a:cubicBezTo>
                  <a:cubicBezTo>
                    <a:pt x="1009" y="549"/>
                    <a:pt x="1010" y="549"/>
                    <a:pt x="1010" y="549"/>
                  </a:cubicBezTo>
                  <a:cubicBezTo>
                    <a:pt x="1011" y="549"/>
                    <a:pt x="1013" y="550"/>
                    <a:pt x="1014" y="552"/>
                  </a:cubicBezTo>
                  <a:cubicBezTo>
                    <a:pt x="1014" y="552"/>
                    <a:pt x="1015" y="552"/>
                    <a:pt x="1015" y="552"/>
                  </a:cubicBezTo>
                  <a:cubicBezTo>
                    <a:pt x="1015" y="552"/>
                    <a:pt x="1015" y="552"/>
                    <a:pt x="1015" y="552"/>
                  </a:cubicBezTo>
                  <a:cubicBezTo>
                    <a:pt x="1015" y="552"/>
                    <a:pt x="1015" y="552"/>
                    <a:pt x="1016" y="552"/>
                  </a:cubicBezTo>
                  <a:cubicBezTo>
                    <a:pt x="1016" y="551"/>
                    <a:pt x="1019" y="549"/>
                    <a:pt x="1018" y="547"/>
                  </a:cubicBezTo>
                  <a:cubicBezTo>
                    <a:pt x="1017" y="545"/>
                    <a:pt x="1013" y="544"/>
                    <a:pt x="1005" y="544"/>
                  </a:cubicBezTo>
                  <a:cubicBezTo>
                    <a:pt x="1005" y="544"/>
                    <a:pt x="1005" y="544"/>
                    <a:pt x="1005" y="544"/>
                  </a:cubicBezTo>
                  <a:cubicBezTo>
                    <a:pt x="997" y="537"/>
                    <a:pt x="997" y="534"/>
                    <a:pt x="996" y="531"/>
                  </a:cubicBezTo>
                  <a:cubicBezTo>
                    <a:pt x="996" y="530"/>
                    <a:pt x="995" y="529"/>
                    <a:pt x="994" y="527"/>
                  </a:cubicBezTo>
                  <a:cubicBezTo>
                    <a:pt x="992" y="525"/>
                    <a:pt x="990" y="525"/>
                    <a:pt x="989" y="524"/>
                  </a:cubicBezTo>
                  <a:cubicBezTo>
                    <a:pt x="987" y="523"/>
                    <a:pt x="985" y="523"/>
                    <a:pt x="983" y="518"/>
                  </a:cubicBezTo>
                  <a:cubicBezTo>
                    <a:pt x="983" y="517"/>
                    <a:pt x="984" y="516"/>
                    <a:pt x="986" y="514"/>
                  </a:cubicBezTo>
                  <a:cubicBezTo>
                    <a:pt x="988" y="511"/>
                    <a:pt x="992" y="505"/>
                    <a:pt x="995" y="495"/>
                  </a:cubicBezTo>
                  <a:cubicBezTo>
                    <a:pt x="996" y="495"/>
                    <a:pt x="996" y="495"/>
                    <a:pt x="996" y="495"/>
                  </a:cubicBezTo>
                  <a:cubicBezTo>
                    <a:pt x="996" y="495"/>
                    <a:pt x="997" y="495"/>
                    <a:pt x="998" y="495"/>
                  </a:cubicBezTo>
                  <a:cubicBezTo>
                    <a:pt x="998" y="496"/>
                    <a:pt x="999" y="496"/>
                    <a:pt x="1001" y="496"/>
                  </a:cubicBezTo>
                  <a:cubicBezTo>
                    <a:pt x="1001" y="496"/>
                    <a:pt x="1001" y="496"/>
                    <a:pt x="1001" y="496"/>
                  </a:cubicBezTo>
                  <a:cubicBezTo>
                    <a:pt x="1002" y="496"/>
                    <a:pt x="1004" y="495"/>
                    <a:pt x="1005" y="495"/>
                  </a:cubicBezTo>
                  <a:cubicBezTo>
                    <a:pt x="1006" y="494"/>
                    <a:pt x="1007" y="494"/>
                    <a:pt x="1007" y="494"/>
                  </a:cubicBezTo>
                  <a:cubicBezTo>
                    <a:pt x="1006" y="497"/>
                    <a:pt x="1004" y="500"/>
                    <a:pt x="1003" y="500"/>
                  </a:cubicBezTo>
                  <a:cubicBezTo>
                    <a:pt x="1003" y="501"/>
                    <a:pt x="1002" y="501"/>
                    <a:pt x="1002" y="501"/>
                  </a:cubicBezTo>
                  <a:cubicBezTo>
                    <a:pt x="1002" y="507"/>
                    <a:pt x="1002" y="517"/>
                    <a:pt x="1007" y="522"/>
                  </a:cubicBezTo>
                  <a:cubicBezTo>
                    <a:pt x="1010" y="528"/>
                    <a:pt x="1013" y="529"/>
                    <a:pt x="1016" y="531"/>
                  </a:cubicBezTo>
                  <a:cubicBezTo>
                    <a:pt x="1017" y="531"/>
                    <a:pt x="1018" y="532"/>
                    <a:pt x="1019" y="532"/>
                  </a:cubicBezTo>
                  <a:cubicBezTo>
                    <a:pt x="1022" y="538"/>
                    <a:pt x="1027" y="543"/>
                    <a:pt x="1037" y="546"/>
                  </a:cubicBezTo>
                  <a:cubicBezTo>
                    <a:pt x="1039" y="547"/>
                    <a:pt x="1038" y="550"/>
                    <a:pt x="1038" y="552"/>
                  </a:cubicBezTo>
                  <a:cubicBezTo>
                    <a:pt x="1037" y="554"/>
                    <a:pt x="1037" y="556"/>
                    <a:pt x="1038" y="557"/>
                  </a:cubicBezTo>
                  <a:cubicBezTo>
                    <a:pt x="1038" y="558"/>
                    <a:pt x="1039" y="558"/>
                    <a:pt x="1039" y="558"/>
                  </a:cubicBezTo>
                  <a:cubicBezTo>
                    <a:pt x="1040" y="558"/>
                    <a:pt x="1041" y="557"/>
                    <a:pt x="1041" y="557"/>
                  </a:cubicBezTo>
                  <a:cubicBezTo>
                    <a:pt x="1042" y="557"/>
                    <a:pt x="1043" y="557"/>
                    <a:pt x="1043" y="557"/>
                  </a:cubicBezTo>
                  <a:cubicBezTo>
                    <a:pt x="1044" y="557"/>
                    <a:pt x="1044" y="557"/>
                    <a:pt x="1045" y="558"/>
                  </a:cubicBezTo>
                  <a:cubicBezTo>
                    <a:pt x="1047" y="564"/>
                    <a:pt x="1045" y="567"/>
                    <a:pt x="1042" y="571"/>
                  </a:cubicBezTo>
                  <a:cubicBezTo>
                    <a:pt x="1041" y="572"/>
                    <a:pt x="1040" y="573"/>
                    <a:pt x="1040" y="57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1039" y="577"/>
                    <a:pt x="1039" y="580"/>
                    <a:pt x="1039" y="583"/>
                  </a:cubicBezTo>
                  <a:cubicBezTo>
                    <a:pt x="1038" y="589"/>
                    <a:pt x="1038" y="595"/>
                    <a:pt x="1038" y="600"/>
                  </a:cubicBezTo>
                  <a:cubicBezTo>
                    <a:pt x="1038" y="600"/>
                    <a:pt x="1039" y="601"/>
                    <a:pt x="1039" y="601"/>
                  </a:cubicBezTo>
                  <a:cubicBezTo>
                    <a:pt x="1042" y="606"/>
                    <a:pt x="1047" y="613"/>
                    <a:pt x="1047" y="619"/>
                  </a:cubicBezTo>
                  <a:cubicBezTo>
                    <a:pt x="1050" y="628"/>
                    <a:pt x="1051" y="639"/>
                    <a:pt x="1051" y="649"/>
                  </a:cubicBezTo>
                  <a:cubicBezTo>
                    <a:pt x="1051" y="655"/>
                    <a:pt x="1052" y="661"/>
                    <a:pt x="1052" y="667"/>
                  </a:cubicBezTo>
                  <a:cubicBezTo>
                    <a:pt x="1054" y="672"/>
                    <a:pt x="1056" y="675"/>
                    <a:pt x="1059" y="678"/>
                  </a:cubicBezTo>
                  <a:cubicBezTo>
                    <a:pt x="1061" y="681"/>
                    <a:pt x="1064" y="684"/>
                    <a:pt x="1065" y="688"/>
                  </a:cubicBezTo>
                  <a:cubicBezTo>
                    <a:pt x="1066" y="704"/>
                    <a:pt x="1068" y="711"/>
                    <a:pt x="1069" y="716"/>
                  </a:cubicBezTo>
                  <a:cubicBezTo>
                    <a:pt x="1070" y="720"/>
                    <a:pt x="1071" y="722"/>
                    <a:pt x="1071" y="726"/>
                  </a:cubicBezTo>
                  <a:cubicBezTo>
                    <a:pt x="1071" y="728"/>
                    <a:pt x="1069" y="730"/>
                    <a:pt x="1068" y="732"/>
                  </a:cubicBezTo>
                  <a:cubicBezTo>
                    <a:pt x="1067" y="734"/>
                    <a:pt x="1065" y="736"/>
                    <a:pt x="1066" y="739"/>
                  </a:cubicBezTo>
                  <a:cubicBezTo>
                    <a:pt x="1066" y="740"/>
                    <a:pt x="1066" y="741"/>
                    <a:pt x="1066" y="742"/>
                  </a:cubicBezTo>
                  <a:cubicBezTo>
                    <a:pt x="1066" y="744"/>
                    <a:pt x="1066" y="747"/>
                    <a:pt x="1065" y="748"/>
                  </a:cubicBezTo>
                  <a:cubicBezTo>
                    <a:pt x="1064" y="749"/>
                    <a:pt x="1063" y="750"/>
                    <a:pt x="1061" y="750"/>
                  </a:cubicBezTo>
                  <a:cubicBezTo>
                    <a:pt x="1060" y="750"/>
                    <a:pt x="1058" y="750"/>
                    <a:pt x="1056" y="751"/>
                  </a:cubicBezTo>
                  <a:cubicBezTo>
                    <a:pt x="1056" y="751"/>
                    <a:pt x="1056" y="751"/>
                    <a:pt x="1056" y="752"/>
                  </a:cubicBezTo>
                  <a:cubicBezTo>
                    <a:pt x="1055" y="754"/>
                    <a:pt x="1055" y="755"/>
                    <a:pt x="1056" y="757"/>
                  </a:cubicBezTo>
                  <a:cubicBezTo>
                    <a:pt x="1058" y="760"/>
                    <a:pt x="1063" y="762"/>
                    <a:pt x="1070" y="764"/>
                  </a:cubicBezTo>
                  <a:cubicBezTo>
                    <a:pt x="1071" y="764"/>
                    <a:pt x="1071" y="764"/>
                    <a:pt x="1071" y="764"/>
                  </a:cubicBezTo>
                  <a:cubicBezTo>
                    <a:pt x="1071" y="766"/>
                    <a:pt x="1071" y="767"/>
                    <a:pt x="1072" y="769"/>
                  </a:cubicBezTo>
                  <a:cubicBezTo>
                    <a:pt x="1072" y="772"/>
                    <a:pt x="1072" y="775"/>
                    <a:pt x="1075" y="778"/>
                  </a:cubicBezTo>
                  <a:cubicBezTo>
                    <a:pt x="1075" y="783"/>
                    <a:pt x="1075" y="787"/>
                    <a:pt x="1078" y="791"/>
                  </a:cubicBezTo>
                  <a:cubicBezTo>
                    <a:pt x="1078" y="792"/>
                    <a:pt x="1078" y="793"/>
                    <a:pt x="1078" y="794"/>
                  </a:cubicBezTo>
                  <a:cubicBezTo>
                    <a:pt x="1078" y="798"/>
                    <a:pt x="1078" y="802"/>
                    <a:pt x="1081" y="806"/>
                  </a:cubicBezTo>
                  <a:cubicBezTo>
                    <a:pt x="1083" y="808"/>
                    <a:pt x="1083" y="808"/>
                    <a:pt x="1083" y="808"/>
                  </a:cubicBezTo>
                  <a:cubicBezTo>
                    <a:pt x="1088" y="815"/>
                    <a:pt x="1093" y="822"/>
                    <a:pt x="1098" y="831"/>
                  </a:cubicBezTo>
                  <a:cubicBezTo>
                    <a:pt x="1099" y="833"/>
                    <a:pt x="1101" y="835"/>
                    <a:pt x="1102" y="836"/>
                  </a:cubicBezTo>
                  <a:cubicBezTo>
                    <a:pt x="1102" y="836"/>
                    <a:pt x="1102" y="836"/>
                    <a:pt x="1102" y="836"/>
                  </a:cubicBezTo>
                  <a:cubicBezTo>
                    <a:pt x="1102" y="836"/>
                    <a:pt x="1102" y="836"/>
                    <a:pt x="1102" y="836"/>
                  </a:cubicBezTo>
                  <a:cubicBezTo>
                    <a:pt x="1103" y="837"/>
                    <a:pt x="1104" y="838"/>
                    <a:pt x="1105" y="838"/>
                  </a:cubicBezTo>
                  <a:cubicBezTo>
                    <a:pt x="1110" y="842"/>
                    <a:pt x="1117" y="846"/>
                    <a:pt x="1129" y="861"/>
                  </a:cubicBezTo>
                  <a:cubicBezTo>
                    <a:pt x="1132" y="865"/>
                    <a:pt x="1138" y="867"/>
                    <a:pt x="1143" y="869"/>
                  </a:cubicBezTo>
                  <a:cubicBezTo>
                    <a:pt x="1147" y="871"/>
                    <a:pt x="1151" y="873"/>
                    <a:pt x="1154" y="876"/>
                  </a:cubicBezTo>
                  <a:cubicBezTo>
                    <a:pt x="1171" y="892"/>
                    <a:pt x="1178" y="897"/>
                    <a:pt x="1189" y="902"/>
                  </a:cubicBezTo>
                  <a:cubicBezTo>
                    <a:pt x="1202" y="914"/>
                    <a:pt x="1211" y="916"/>
                    <a:pt x="1215" y="916"/>
                  </a:cubicBezTo>
                  <a:cubicBezTo>
                    <a:pt x="1216" y="916"/>
                    <a:pt x="1216" y="917"/>
                    <a:pt x="1217" y="917"/>
                  </a:cubicBezTo>
                  <a:cubicBezTo>
                    <a:pt x="1217" y="917"/>
                    <a:pt x="1217" y="917"/>
                    <a:pt x="1217" y="917"/>
                  </a:cubicBezTo>
                  <a:cubicBezTo>
                    <a:pt x="1221" y="925"/>
                    <a:pt x="1225" y="926"/>
                    <a:pt x="1230" y="928"/>
                  </a:cubicBezTo>
                  <a:cubicBezTo>
                    <a:pt x="1232" y="929"/>
                    <a:pt x="1234" y="929"/>
                    <a:pt x="1236" y="931"/>
                  </a:cubicBezTo>
                  <a:cubicBezTo>
                    <a:pt x="1239" y="933"/>
                    <a:pt x="1241" y="936"/>
                    <a:pt x="1243" y="93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83"/>
            <p:cNvSpPr>
              <a:spLocks/>
            </p:cNvSpPr>
            <p:nvPr userDrawn="1"/>
          </p:nvSpPr>
          <p:spPr bwMode="auto">
            <a:xfrm>
              <a:off x="5286375" y="9685024"/>
              <a:ext cx="69850" cy="53975"/>
            </a:xfrm>
            <a:custGeom>
              <a:avLst/>
              <a:gdLst>
                <a:gd name="T0" fmla="*/ 17 w 18"/>
                <a:gd name="T1" fmla="*/ 8 h 14"/>
                <a:gd name="T2" fmla="*/ 16 w 18"/>
                <a:gd name="T3" fmla="*/ 7 h 14"/>
                <a:gd name="T4" fmla="*/ 16 w 18"/>
                <a:gd name="T5" fmla="*/ 6 h 14"/>
                <a:gd name="T6" fmla="*/ 15 w 18"/>
                <a:gd name="T7" fmla="*/ 5 h 14"/>
                <a:gd name="T8" fmla="*/ 14 w 18"/>
                <a:gd name="T9" fmla="*/ 4 h 14"/>
                <a:gd name="T10" fmla="*/ 13 w 18"/>
                <a:gd name="T11" fmla="*/ 3 h 14"/>
                <a:gd name="T12" fmla="*/ 11 w 18"/>
                <a:gd name="T13" fmla="*/ 2 h 14"/>
                <a:gd name="T14" fmla="*/ 10 w 18"/>
                <a:gd name="T15" fmla="*/ 2 h 14"/>
                <a:gd name="T16" fmla="*/ 9 w 18"/>
                <a:gd name="T17" fmla="*/ 1 h 14"/>
                <a:gd name="T18" fmla="*/ 8 w 18"/>
                <a:gd name="T19" fmla="*/ 1 h 14"/>
                <a:gd name="T20" fmla="*/ 7 w 18"/>
                <a:gd name="T21" fmla="*/ 1 h 14"/>
                <a:gd name="T22" fmla="*/ 5 w 18"/>
                <a:gd name="T23" fmla="*/ 0 h 14"/>
                <a:gd name="T24" fmla="*/ 4 w 18"/>
                <a:gd name="T25" fmla="*/ 0 h 14"/>
                <a:gd name="T26" fmla="*/ 4 w 18"/>
                <a:gd name="T27" fmla="*/ 0 h 14"/>
                <a:gd name="T28" fmla="*/ 1 w 18"/>
                <a:gd name="T29" fmla="*/ 2 h 14"/>
                <a:gd name="T30" fmla="*/ 0 w 18"/>
                <a:gd name="T31" fmla="*/ 3 h 14"/>
                <a:gd name="T32" fmla="*/ 0 w 18"/>
                <a:gd name="T33" fmla="*/ 3 h 14"/>
                <a:gd name="T34" fmla="*/ 0 w 18"/>
                <a:gd name="T35" fmla="*/ 6 h 14"/>
                <a:gd name="T36" fmla="*/ 0 w 18"/>
                <a:gd name="T37" fmla="*/ 8 h 14"/>
                <a:gd name="T38" fmla="*/ 0 w 18"/>
                <a:gd name="T39" fmla="*/ 8 h 14"/>
                <a:gd name="T40" fmla="*/ 1 w 18"/>
                <a:gd name="T41" fmla="*/ 9 h 14"/>
                <a:gd name="T42" fmla="*/ 2 w 18"/>
                <a:gd name="T43" fmla="*/ 11 h 14"/>
                <a:gd name="T44" fmla="*/ 2 w 18"/>
                <a:gd name="T45" fmla="*/ 11 h 14"/>
                <a:gd name="T46" fmla="*/ 3 w 18"/>
                <a:gd name="T47" fmla="*/ 11 h 14"/>
                <a:gd name="T48" fmla="*/ 4 w 18"/>
                <a:gd name="T49" fmla="*/ 12 h 14"/>
                <a:gd name="T50" fmla="*/ 5 w 18"/>
                <a:gd name="T51" fmla="*/ 13 h 14"/>
                <a:gd name="T52" fmla="*/ 6 w 18"/>
                <a:gd name="T53" fmla="*/ 14 h 14"/>
                <a:gd name="T54" fmla="*/ 7 w 18"/>
                <a:gd name="T55" fmla="*/ 14 h 14"/>
                <a:gd name="T56" fmla="*/ 10 w 18"/>
                <a:gd name="T57" fmla="*/ 14 h 14"/>
                <a:gd name="T58" fmla="*/ 12 w 18"/>
                <a:gd name="T59" fmla="*/ 14 h 14"/>
                <a:gd name="T60" fmla="*/ 12 w 18"/>
                <a:gd name="T61" fmla="*/ 14 h 14"/>
                <a:gd name="T62" fmla="*/ 14 w 18"/>
                <a:gd name="T63" fmla="*/ 14 h 14"/>
                <a:gd name="T64" fmla="*/ 15 w 18"/>
                <a:gd name="T65" fmla="*/ 13 h 14"/>
                <a:gd name="T66" fmla="*/ 17 w 18"/>
                <a:gd name="T67" fmla="*/ 12 h 14"/>
                <a:gd name="T68" fmla="*/ 18 w 18"/>
                <a:gd name="T69" fmla="*/ 11 h 14"/>
                <a:gd name="T70" fmla="*/ 18 w 18"/>
                <a:gd name="T71" fmla="*/ 10 h 14"/>
                <a:gd name="T72" fmla="*/ 17 w 18"/>
                <a:gd name="T73" fmla="*/ 9 h 14"/>
                <a:gd name="T74" fmla="*/ 17 w 18"/>
                <a:gd name="T75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" h="14">
                  <a:moveTo>
                    <a:pt x="17" y="8"/>
                  </a:moveTo>
                  <a:cubicBezTo>
                    <a:pt x="17" y="8"/>
                    <a:pt x="17" y="7"/>
                    <a:pt x="16" y="7"/>
                  </a:cubicBezTo>
                  <a:cubicBezTo>
                    <a:pt x="16" y="7"/>
                    <a:pt x="16" y="6"/>
                    <a:pt x="16" y="6"/>
                  </a:cubicBezTo>
                  <a:cubicBezTo>
                    <a:pt x="16" y="6"/>
                    <a:pt x="16" y="6"/>
                    <a:pt x="15" y="5"/>
                  </a:cubicBezTo>
                  <a:cubicBezTo>
                    <a:pt x="15" y="5"/>
                    <a:pt x="14" y="5"/>
                    <a:pt x="14" y="4"/>
                  </a:cubicBezTo>
                  <a:cubicBezTo>
                    <a:pt x="14" y="4"/>
                    <a:pt x="13" y="4"/>
                    <a:pt x="13" y="3"/>
                  </a:cubicBezTo>
                  <a:cubicBezTo>
                    <a:pt x="12" y="3"/>
                    <a:pt x="12" y="2"/>
                    <a:pt x="11" y="2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3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8" y="12"/>
                    <a:pt x="18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84"/>
            <p:cNvSpPr>
              <a:spLocks/>
            </p:cNvSpPr>
            <p:nvPr userDrawn="1"/>
          </p:nvSpPr>
          <p:spPr bwMode="auto">
            <a:xfrm>
              <a:off x="5413375" y="9758049"/>
              <a:ext cx="80963" cy="131763"/>
            </a:xfrm>
            <a:custGeom>
              <a:avLst/>
              <a:gdLst>
                <a:gd name="T0" fmla="*/ 20 w 21"/>
                <a:gd name="T1" fmla="*/ 19 h 34"/>
                <a:gd name="T2" fmla="*/ 20 w 21"/>
                <a:gd name="T3" fmla="*/ 17 h 34"/>
                <a:gd name="T4" fmla="*/ 21 w 21"/>
                <a:gd name="T5" fmla="*/ 15 h 34"/>
                <a:gd name="T6" fmla="*/ 20 w 21"/>
                <a:gd name="T7" fmla="*/ 13 h 34"/>
                <a:gd name="T8" fmla="*/ 18 w 21"/>
                <a:gd name="T9" fmla="*/ 8 h 34"/>
                <a:gd name="T10" fmla="*/ 16 w 21"/>
                <a:gd name="T11" fmla="*/ 5 h 34"/>
                <a:gd name="T12" fmla="*/ 14 w 21"/>
                <a:gd name="T13" fmla="*/ 2 h 34"/>
                <a:gd name="T14" fmla="*/ 11 w 21"/>
                <a:gd name="T15" fmla="*/ 0 h 34"/>
                <a:gd name="T16" fmla="*/ 9 w 21"/>
                <a:gd name="T17" fmla="*/ 0 h 34"/>
                <a:gd name="T18" fmla="*/ 8 w 21"/>
                <a:gd name="T19" fmla="*/ 0 h 34"/>
                <a:gd name="T20" fmla="*/ 6 w 21"/>
                <a:gd name="T21" fmla="*/ 1 h 34"/>
                <a:gd name="T22" fmla="*/ 5 w 21"/>
                <a:gd name="T23" fmla="*/ 3 h 34"/>
                <a:gd name="T24" fmla="*/ 5 w 21"/>
                <a:gd name="T25" fmla="*/ 5 h 34"/>
                <a:gd name="T26" fmla="*/ 3 w 21"/>
                <a:gd name="T27" fmla="*/ 9 h 34"/>
                <a:gd name="T28" fmla="*/ 2 w 21"/>
                <a:gd name="T29" fmla="*/ 11 h 34"/>
                <a:gd name="T30" fmla="*/ 1 w 21"/>
                <a:gd name="T31" fmla="*/ 12 h 34"/>
                <a:gd name="T32" fmla="*/ 1 w 21"/>
                <a:gd name="T33" fmla="*/ 14 h 34"/>
                <a:gd name="T34" fmla="*/ 2 w 21"/>
                <a:gd name="T35" fmla="*/ 16 h 34"/>
                <a:gd name="T36" fmla="*/ 2 w 21"/>
                <a:gd name="T37" fmla="*/ 17 h 34"/>
                <a:gd name="T38" fmla="*/ 2 w 21"/>
                <a:gd name="T39" fmla="*/ 18 h 34"/>
                <a:gd name="T40" fmla="*/ 5 w 21"/>
                <a:gd name="T41" fmla="*/ 19 h 34"/>
                <a:gd name="T42" fmla="*/ 7 w 21"/>
                <a:gd name="T43" fmla="*/ 19 h 34"/>
                <a:gd name="T44" fmla="*/ 9 w 21"/>
                <a:gd name="T45" fmla="*/ 19 h 34"/>
                <a:gd name="T46" fmla="*/ 12 w 21"/>
                <a:gd name="T47" fmla="*/ 18 h 34"/>
                <a:gd name="T48" fmla="*/ 13 w 21"/>
                <a:gd name="T49" fmla="*/ 17 h 34"/>
                <a:gd name="T50" fmla="*/ 13 w 21"/>
                <a:gd name="T51" fmla="*/ 17 h 34"/>
                <a:gd name="T52" fmla="*/ 14 w 21"/>
                <a:gd name="T53" fmla="*/ 18 h 34"/>
                <a:gd name="T54" fmla="*/ 13 w 21"/>
                <a:gd name="T55" fmla="*/ 19 h 34"/>
                <a:gd name="T56" fmla="*/ 12 w 21"/>
                <a:gd name="T57" fmla="*/ 20 h 34"/>
                <a:gd name="T58" fmla="*/ 12 w 21"/>
                <a:gd name="T59" fmla="*/ 21 h 34"/>
                <a:gd name="T60" fmla="*/ 12 w 21"/>
                <a:gd name="T61" fmla="*/ 23 h 34"/>
                <a:gd name="T62" fmla="*/ 13 w 21"/>
                <a:gd name="T63" fmla="*/ 24 h 34"/>
                <a:gd name="T64" fmla="*/ 9 w 21"/>
                <a:gd name="T65" fmla="*/ 26 h 34"/>
                <a:gd name="T66" fmla="*/ 9 w 21"/>
                <a:gd name="T67" fmla="*/ 25 h 34"/>
                <a:gd name="T68" fmla="*/ 7 w 21"/>
                <a:gd name="T69" fmla="*/ 25 h 34"/>
                <a:gd name="T70" fmla="*/ 6 w 21"/>
                <a:gd name="T71" fmla="*/ 24 h 34"/>
                <a:gd name="T72" fmla="*/ 4 w 21"/>
                <a:gd name="T73" fmla="*/ 24 h 34"/>
                <a:gd name="T74" fmla="*/ 2 w 21"/>
                <a:gd name="T75" fmla="*/ 25 h 34"/>
                <a:gd name="T76" fmla="*/ 1 w 21"/>
                <a:gd name="T77" fmla="*/ 27 h 34"/>
                <a:gd name="T78" fmla="*/ 1 w 21"/>
                <a:gd name="T79" fmla="*/ 29 h 34"/>
                <a:gd name="T80" fmla="*/ 1 w 21"/>
                <a:gd name="T81" fmla="*/ 30 h 34"/>
                <a:gd name="T82" fmla="*/ 2 w 21"/>
                <a:gd name="T83" fmla="*/ 31 h 34"/>
                <a:gd name="T84" fmla="*/ 5 w 21"/>
                <a:gd name="T85" fmla="*/ 32 h 34"/>
                <a:gd name="T86" fmla="*/ 9 w 21"/>
                <a:gd name="T87" fmla="*/ 31 h 34"/>
                <a:gd name="T88" fmla="*/ 12 w 21"/>
                <a:gd name="T89" fmla="*/ 34 h 34"/>
                <a:gd name="T90" fmla="*/ 16 w 21"/>
                <a:gd name="T91" fmla="*/ 34 h 34"/>
                <a:gd name="T92" fmla="*/ 18 w 21"/>
                <a:gd name="T93" fmla="*/ 30 h 34"/>
                <a:gd name="T94" fmla="*/ 16 w 21"/>
                <a:gd name="T95" fmla="*/ 24 h 34"/>
                <a:gd name="T96" fmla="*/ 17 w 21"/>
                <a:gd name="T97" fmla="*/ 24 h 34"/>
                <a:gd name="T98" fmla="*/ 17 w 21"/>
                <a:gd name="T99" fmla="*/ 23 h 34"/>
                <a:gd name="T100" fmla="*/ 18 w 21"/>
                <a:gd name="T101" fmla="*/ 22 h 34"/>
                <a:gd name="T102" fmla="*/ 18 w 21"/>
                <a:gd name="T103" fmla="*/ 20 h 34"/>
                <a:gd name="T104" fmla="*/ 17 w 21"/>
                <a:gd name="T10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34">
                  <a:moveTo>
                    <a:pt x="19" y="19"/>
                  </a:moveTo>
                  <a:cubicBezTo>
                    <a:pt x="19" y="19"/>
                    <a:pt x="20" y="19"/>
                    <a:pt x="20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3"/>
                  </a:cubicBezTo>
                  <a:cubicBezTo>
                    <a:pt x="20" y="13"/>
                    <a:pt x="20" y="12"/>
                    <a:pt x="20" y="12"/>
                  </a:cubicBezTo>
                  <a:cubicBezTo>
                    <a:pt x="20" y="11"/>
                    <a:pt x="19" y="9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7" y="6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4" y="7"/>
                    <a:pt x="3" y="9"/>
                  </a:cubicBezTo>
                  <a:cubicBezTo>
                    <a:pt x="3" y="9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1" y="12"/>
                    <a:pt x="1" y="12"/>
                  </a:cubicBezTo>
                  <a:cubicBezTo>
                    <a:pt x="1" y="12"/>
                    <a:pt x="1" y="12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3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9"/>
                    <a:pt x="6" y="19"/>
                    <a:pt x="7" y="19"/>
                  </a:cubicBezTo>
                  <a:cubicBezTo>
                    <a:pt x="7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0" y="25"/>
                    <a:pt x="10" y="25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5"/>
                    <a:pt x="9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7" y="25"/>
                    <a:pt x="7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4" y="24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1" y="26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1" y="28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1" y="30"/>
                    <a:pt x="1" y="30"/>
                    <a:pt x="2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1"/>
                    <a:pt x="3" y="31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7" y="32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2"/>
                    <a:pt x="10" y="33"/>
                    <a:pt x="12" y="34"/>
                  </a:cubicBezTo>
                  <a:cubicBezTo>
                    <a:pt x="13" y="34"/>
                    <a:pt x="13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7" y="33"/>
                    <a:pt x="18" y="32"/>
                    <a:pt x="18" y="31"/>
                  </a:cubicBezTo>
                  <a:cubicBezTo>
                    <a:pt x="18" y="31"/>
                    <a:pt x="18" y="30"/>
                    <a:pt x="18" y="30"/>
                  </a:cubicBezTo>
                  <a:cubicBezTo>
                    <a:pt x="19" y="29"/>
                    <a:pt x="18" y="28"/>
                    <a:pt x="18" y="27"/>
                  </a:cubicBezTo>
                  <a:cubicBezTo>
                    <a:pt x="18" y="26"/>
                    <a:pt x="17" y="25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85"/>
            <p:cNvSpPr>
              <a:spLocks/>
            </p:cNvSpPr>
            <p:nvPr userDrawn="1"/>
          </p:nvSpPr>
          <p:spPr bwMode="auto">
            <a:xfrm>
              <a:off x="5478463" y="9610411"/>
              <a:ext cx="104775" cy="50800"/>
            </a:xfrm>
            <a:custGeom>
              <a:avLst/>
              <a:gdLst>
                <a:gd name="T0" fmla="*/ 1 w 27"/>
                <a:gd name="T1" fmla="*/ 5 h 13"/>
                <a:gd name="T2" fmla="*/ 1 w 27"/>
                <a:gd name="T3" fmla="*/ 6 h 13"/>
                <a:gd name="T4" fmla="*/ 1 w 27"/>
                <a:gd name="T5" fmla="*/ 7 h 13"/>
                <a:gd name="T6" fmla="*/ 1 w 27"/>
                <a:gd name="T7" fmla="*/ 7 h 13"/>
                <a:gd name="T8" fmla="*/ 2 w 27"/>
                <a:gd name="T9" fmla="*/ 9 h 13"/>
                <a:gd name="T10" fmla="*/ 3 w 27"/>
                <a:gd name="T11" fmla="*/ 9 h 13"/>
                <a:gd name="T12" fmla="*/ 5 w 27"/>
                <a:gd name="T13" fmla="*/ 11 h 13"/>
                <a:gd name="T14" fmla="*/ 7 w 27"/>
                <a:gd name="T15" fmla="*/ 12 h 13"/>
                <a:gd name="T16" fmla="*/ 7 w 27"/>
                <a:gd name="T17" fmla="*/ 12 h 13"/>
                <a:gd name="T18" fmla="*/ 7 w 27"/>
                <a:gd name="T19" fmla="*/ 12 h 13"/>
                <a:gd name="T20" fmla="*/ 9 w 27"/>
                <a:gd name="T21" fmla="*/ 13 h 13"/>
                <a:gd name="T22" fmla="*/ 10 w 27"/>
                <a:gd name="T23" fmla="*/ 13 h 13"/>
                <a:gd name="T24" fmla="*/ 13 w 27"/>
                <a:gd name="T25" fmla="*/ 13 h 13"/>
                <a:gd name="T26" fmla="*/ 14 w 27"/>
                <a:gd name="T27" fmla="*/ 13 h 13"/>
                <a:gd name="T28" fmla="*/ 14 w 27"/>
                <a:gd name="T29" fmla="*/ 13 h 13"/>
                <a:gd name="T30" fmla="*/ 15 w 27"/>
                <a:gd name="T31" fmla="*/ 12 h 13"/>
                <a:gd name="T32" fmla="*/ 16 w 27"/>
                <a:gd name="T33" fmla="*/ 12 h 13"/>
                <a:gd name="T34" fmla="*/ 16 w 27"/>
                <a:gd name="T35" fmla="*/ 11 h 13"/>
                <a:gd name="T36" fmla="*/ 16 w 27"/>
                <a:gd name="T37" fmla="*/ 10 h 13"/>
                <a:gd name="T38" fmla="*/ 17 w 27"/>
                <a:gd name="T39" fmla="*/ 7 h 13"/>
                <a:gd name="T40" fmla="*/ 17 w 27"/>
                <a:gd name="T41" fmla="*/ 7 h 13"/>
                <a:gd name="T42" fmla="*/ 22 w 27"/>
                <a:gd name="T43" fmla="*/ 10 h 13"/>
                <a:gd name="T44" fmla="*/ 23 w 27"/>
                <a:gd name="T45" fmla="*/ 10 h 13"/>
                <a:gd name="T46" fmla="*/ 25 w 27"/>
                <a:gd name="T47" fmla="*/ 11 h 13"/>
                <a:gd name="T48" fmla="*/ 25 w 27"/>
                <a:gd name="T49" fmla="*/ 11 h 13"/>
                <a:gd name="T50" fmla="*/ 26 w 27"/>
                <a:gd name="T51" fmla="*/ 11 h 13"/>
                <a:gd name="T52" fmla="*/ 26 w 27"/>
                <a:gd name="T53" fmla="*/ 10 h 13"/>
                <a:gd name="T54" fmla="*/ 27 w 27"/>
                <a:gd name="T55" fmla="*/ 7 h 13"/>
                <a:gd name="T56" fmla="*/ 26 w 27"/>
                <a:gd name="T57" fmla="*/ 4 h 13"/>
                <a:gd name="T58" fmla="*/ 25 w 27"/>
                <a:gd name="T59" fmla="*/ 2 h 13"/>
                <a:gd name="T60" fmla="*/ 24 w 27"/>
                <a:gd name="T61" fmla="*/ 2 h 13"/>
                <a:gd name="T62" fmla="*/ 20 w 27"/>
                <a:gd name="T63" fmla="*/ 0 h 13"/>
                <a:gd name="T64" fmla="*/ 19 w 27"/>
                <a:gd name="T65" fmla="*/ 0 h 13"/>
                <a:gd name="T66" fmla="*/ 19 w 27"/>
                <a:gd name="T67" fmla="*/ 0 h 13"/>
                <a:gd name="T68" fmla="*/ 18 w 27"/>
                <a:gd name="T69" fmla="*/ 0 h 13"/>
                <a:gd name="T70" fmla="*/ 17 w 27"/>
                <a:gd name="T71" fmla="*/ 0 h 13"/>
                <a:gd name="T72" fmla="*/ 16 w 27"/>
                <a:gd name="T73" fmla="*/ 2 h 13"/>
                <a:gd name="T74" fmla="*/ 16 w 27"/>
                <a:gd name="T75" fmla="*/ 2 h 13"/>
                <a:gd name="T76" fmla="*/ 16 w 27"/>
                <a:gd name="T77" fmla="*/ 3 h 13"/>
                <a:gd name="T78" fmla="*/ 15 w 27"/>
                <a:gd name="T79" fmla="*/ 1 h 13"/>
                <a:gd name="T80" fmla="*/ 15 w 27"/>
                <a:gd name="T81" fmla="*/ 1 h 13"/>
                <a:gd name="T82" fmla="*/ 15 w 27"/>
                <a:gd name="T83" fmla="*/ 1 h 13"/>
                <a:gd name="T84" fmla="*/ 14 w 27"/>
                <a:gd name="T85" fmla="*/ 1 h 13"/>
                <a:gd name="T86" fmla="*/ 11 w 27"/>
                <a:gd name="T87" fmla="*/ 2 h 13"/>
                <a:gd name="T88" fmla="*/ 11 w 27"/>
                <a:gd name="T89" fmla="*/ 3 h 13"/>
                <a:gd name="T90" fmla="*/ 11 w 27"/>
                <a:gd name="T91" fmla="*/ 3 h 13"/>
                <a:gd name="T92" fmla="*/ 11 w 27"/>
                <a:gd name="T93" fmla="*/ 3 h 13"/>
                <a:gd name="T94" fmla="*/ 10 w 27"/>
                <a:gd name="T95" fmla="*/ 3 h 13"/>
                <a:gd name="T96" fmla="*/ 9 w 27"/>
                <a:gd name="T97" fmla="*/ 2 h 13"/>
                <a:gd name="T98" fmla="*/ 8 w 27"/>
                <a:gd name="T99" fmla="*/ 2 h 13"/>
                <a:gd name="T100" fmla="*/ 6 w 27"/>
                <a:gd name="T101" fmla="*/ 1 h 13"/>
                <a:gd name="T102" fmla="*/ 5 w 27"/>
                <a:gd name="T103" fmla="*/ 0 h 13"/>
                <a:gd name="T104" fmla="*/ 3 w 27"/>
                <a:gd name="T105" fmla="*/ 0 h 13"/>
                <a:gd name="T106" fmla="*/ 3 w 27"/>
                <a:gd name="T107" fmla="*/ 0 h 13"/>
                <a:gd name="T108" fmla="*/ 2 w 27"/>
                <a:gd name="T109" fmla="*/ 1 h 13"/>
                <a:gd name="T110" fmla="*/ 1 w 27"/>
                <a:gd name="T111" fmla="*/ 1 h 13"/>
                <a:gd name="T112" fmla="*/ 0 w 27"/>
                <a:gd name="T113" fmla="*/ 2 h 13"/>
                <a:gd name="T114" fmla="*/ 0 w 27"/>
                <a:gd name="T115" fmla="*/ 4 h 13"/>
                <a:gd name="T116" fmla="*/ 1 w 27"/>
                <a:gd name="T11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" h="13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5" y="11"/>
                    <a:pt x="5" y="11"/>
                  </a:cubicBezTo>
                  <a:cubicBezTo>
                    <a:pt x="5" y="11"/>
                    <a:pt x="6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5" y="13"/>
                    <a:pt x="15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20" y="9"/>
                    <a:pt x="22" y="10"/>
                  </a:cubicBezTo>
                  <a:cubicBezTo>
                    <a:pt x="22" y="10"/>
                    <a:pt x="23" y="10"/>
                    <a:pt x="23" y="10"/>
                  </a:cubicBezTo>
                  <a:cubicBezTo>
                    <a:pt x="24" y="10"/>
                    <a:pt x="24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0"/>
                    <a:pt x="26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6" y="5"/>
                    <a:pt x="26" y="4"/>
                  </a:cubicBezTo>
                  <a:cubicBezTo>
                    <a:pt x="26" y="3"/>
                    <a:pt x="25" y="3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1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1"/>
                    <a:pt x="16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3"/>
                  </a:cubicBezTo>
                  <a:cubicBezTo>
                    <a:pt x="16" y="2"/>
                    <a:pt x="16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86"/>
            <p:cNvSpPr>
              <a:spLocks/>
            </p:cNvSpPr>
            <p:nvPr userDrawn="1"/>
          </p:nvSpPr>
          <p:spPr bwMode="auto">
            <a:xfrm>
              <a:off x="5367338" y="9758049"/>
              <a:ext cx="65088" cy="50800"/>
            </a:xfrm>
            <a:custGeom>
              <a:avLst/>
              <a:gdLst>
                <a:gd name="T0" fmla="*/ 0 w 17"/>
                <a:gd name="T1" fmla="*/ 6 h 13"/>
                <a:gd name="T2" fmla="*/ 0 w 17"/>
                <a:gd name="T3" fmla="*/ 8 h 13"/>
                <a:gd name="T4" fmla="*/ 0 w 17"/>
                <a:gd name="T5" fmla="*/ 9 h 13"/>
                <a:gd name="T6" fmla="*/ 1 w 17"/>
                <a:gd name="T7" fmla="*/ 12 h 13"/>
                <a:gd name="T8" fmla="*/ 3 w 17"/>
                <a:gd name="T9" fmla="*/ 12 h 13"/>
                <a:gd name="T10" fmla="*/ 4 w 17"/>
                <a:gd name="T11" fmla="*/ 13 h 13"/>
                <a:gd name="T12" fmla="*/ 4 w 17"/>
                <a:gd name="T13" fmla="*/ 13 h 13"/>
                <a:gd name="T14" fmla="*/ 5 w 17"/>
                <a:gd name="T15" fmla="*/ 13 h 13"/>
                <a:gd name="T16" fmla="*/ 5 w 17"/>
                <a:gd name="T17" fmla="*/ 13 h 13"/>
                <a:gd name="T18" fmla="*/ 8 w 17"/>
                <a:gd name="T19" fmla="*/ 13 h 13"/>
                <a:gd name="T20" fmla="*/ 11 w 17"/>
                <a:gd name="T21" fmla="*/ 12 h 13"/>
                <a:gd name="T22" fmla="*/ 12 w 17"/>
                <a:gd name="T23" fmla="*/ 12 h 13"/>
                <a:gd name="T24" fmla="*/ 12 w 17"/>
                <a:gd name="T25" fmla="*/ 12 h 13"/>
                <a:gd name="T26" fmla="*/ 13 w 17"/>
                <a:gd name="T27" fmla="*/ 11 h 13"/>
                <a:gd name="T28" fmla="*/ 15 w 17"/>
                <a:gd name="T29" fmla="*/ 8 h 13"/>
                <a:gd name="T30" fmla="*/ 16 w 17"/>
                <a:gd name="T31" fmla="*/ 7 h 13"/>
                <a:gd name="T32" fmla="*/ 16 w 17"/>
                <a:gd name="T33" fmla="*/ 6 h 13"/>
                <a:gd name="T34" fmla="*/ 16 w 17"/>
                <a:gd name="T35" fmla="*/ 2 h 13"/>
                <a:gd name="T36" fmla="*/ 16 w 17"/>
                <a:gd name="T37" fmla="*/ 2 h 13"/>
                <a:gd name="T38" fmla="*/ 15 w 17"/>
                <a:gd name="T39" fmla="*/ 1 h 13"/>
                <a:gd name="T40" fmla="*/ 14 w 17"/>
                <a:gd name="T41" fmla="*/ 0 h 13"/>
                <a:gd name="T42" fmla="*/ 13 w 17"/>
                <a:gd name="T43" fmla="*/ 0 h 13"/>
                <a:gd name="T44" fmla="*/ 12 w 17"/>
                <a:gd name="T45" fmla="*/ 0 h 13"/>
                <a:gd name="T46" fmla="*/ 8 w 17"/>
                <a:gd name="T47" fmla="*/ 2 h 13"/>
                <a:gd name="T48" fmla="*/ 7 w 17"/>
                <a:gd name="T49" fmla="*/ 3 h 13"/>
                <a:gd name="T50" fmla="*/ 6 w 17"/>
                <a:gd name="T51" fmla="*/ 3 h 13"/>
                <a:gd name="T52" fmla="*/ 1 w 17"/>
                <a:gd name="T53" fmla="*/ 4 h 13"/>
                <a:gd name="T54" fmla="*/ 1 w 17"/>
                <a:gd name="T55" fmla="*/ 5 h 13"/>
                <a:gd name="T56" fmla="*/ 0 w 17"/>
                <a:gd name="T5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" h="13">
                  <a:moveTo>
                    <a:pt x="0" y="6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2" y="12"/>
                    <a:pt x="2" y="12"/>
                    <a:pt x="3" y="12"/>
                  </a:cubicBezTo>
                  <a:cubicBezTo>
                    <a:pt x="3" y="13"/>
                    <a:pt x="3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7" y="13"/>
                    <a:pt x="8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6" y="7"/>
                    <a:pt x="16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5"/>
                    <a:pt x="17" y="4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0" y="1"/>
                    <a:pt x="9" y="1"/>
                    <a:pt x="8" y="2"/>
                  </a:cubicBezTo>
                  <a:cubicBezTo>
                    <a:pt x="8" y="2"/>
                    <a:pt x="7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3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87"/>
            <p:cNvSpPr>
              <a:spLocks/>
            </p:cNvSpPr>
            <p:nvPr userDrawn="1"/>
          </p:nvSpPr>
          <p:spPr bwMode="auto">
            <a:xfrm>
              <a:off x="5580063" y="9591361"/>
              <a:ext cx="73025" cy="31750"/>
            </a:xfrm>
            <a:custGeom>
              <a:avLst/>
              <a:gdLst>
                <a:gd name="T0" fmla="*/ 3 w 19"/>
                <a:gd name="T1" fmla="*/ 6 h 8"/>
                <a:gd name="T2" fmla="*/ 4 w 19"/>
                <a:gd name="T3" fmla="*/ 6 h 8"/>
                <a:gd name="T4" fmla="*/ 5 w 19"/>
                <a:gd name="T5" fmla="*/ 8 h 8"/>
                <a:gd name="T6" fmla="*/ 7 w 19"/>
                <a:gd name="T7" fmla="*/ 8 h 8"/>
                <a:gd name="T8" fmla="*/ 8 w 19"/>
                <a:gd name="T9" fmla="*/ 8 h 8"/>
                <a:gd name="T10" fmla="*/ 10 w 19"/>
                <a:gd name="T11" fmla="*/ 8 h 8"/>
                <a:gd name="T12" fmla="*/ 14 w 19"/>
                <a:gd name="T13" fmla="*/ 7 h 8"/>
                <a:gd name="T14" fmla="*/ 19 w 19"/>
                <a:gd name="T15" fmla="*/ 6 h 8"/>
                <a:gd name="T16" fmla="*/ 19 w 19"/>
                <a:gd name="T17" fmla="*/ 5 h 8"/>
                <a:gd name="T18" fmla="*/ 19 w 19"/>
                <a:gd name="T19" fmla="*/ 4 h 8"/>
                <a:gd name="T20" fmla="*/ 14 w 19"/>
                <a:gd name="T21" fmla="*/ 1 h 8"/>
                <a:gd name="T22" fmla="*/ 11 w 19"/>
                <a:gd name="T23" fmla="*/ 0 h 8"/>
                <a:gd name="T24" fmla="*/ 10 w 19"/>
                <a:gd name="T25" fmla="*/ 0 h 8"/>
                <a:gd name="T26" fmla="*/ 8 w 19"/>
                <a:gd name="T27" fmla="*/ 0 h 8"/>
                <a:gd name="T28" fmla="*/ 6 w 19"/>
                <a:gd name="T29" fmla="*/ 0 h 8"/>
                <a:gd name="T30" fmla="*/ 5 w 19"/>
                <a:gd name="T31" fmla="*/ 0 h 8"/>
                <a:gd name="T32" fmla="*/ 4 w 19"/>
                <a:gd name="T33" fmla="*/ 0 h 8"/>
                <a:gd name="T34" fmla="*/ 4 w 19"/>
                <a:gd name="T35" fmla="*/ 0 h 8"/>
                <a:gd name="T36" fmla="*/ 3 w 19"/>
                <a:gd name="T37" fmla="*/ 0 h 8"/>
                <a:gd name="T38" fmla="*/ 3 w 19"/>
                <a:gd name="T39" fmla="*/ 0 h 8"/>
                <a:gd name="T40" fmla="*/ 0 w 19"/>
                <a:gd name="T41" fmla="*/ 2 h 8"/>
                <a:gd name="T42" fmla="*/ 0 w 19"/>
                <a:gd name="T43" fmla="*/ 3 h 8"/>
                <a:gd name="T44" fmla="*/ 0 w 19"/>
                <a:gd name="T45" fmla="*/ 4 h 8"/>
                <a:gd name="T46" fmla="*/ 3 w 19"/>
                <a:gd name="T4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8">
                  <a:moveTo>
                    <a:pt x="3" y="6"/>
                  </a:moveTo>
                  <a:cubicBezTo>
                    <a:pt x="3" y="6"/>
                    <a:pt x="3" y="6"/>
                    <a:pt x="4" y="6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3" y="8"/>
                    <a:pt x="14" y="7"/>
                  </a:cubicBezTo>
                  <a:cubicBezTo>
                    <a:pt x="16" y="7"/>
                    <a:pt x="17" y="6"/>
                    <a:pt x="19" y="6"/>
                  </a:cubicBezTo>
                  <a:cubicBezTo>
                    <a:pt x="19" y="6"/>
                    <a:pt x="19" y="5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8" y="3"/>
                    <a:pt x="16" y="2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4"/>
                    <a:pt x="2" y="5"/>
                    <a:pt x="3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88"/>
            <p:cNvSpPr>
              <a:spLocks/>
            </p:cNvSpPr>
            <p:nvPr userDrawn="1"/>
          </p:nvSpPr>
          <p:spPr bwMode="auto">
            <a:xfrm>
              <a:off x="5343525" y="9650099"/>
              <a:ext cx="31750" cy="30163"/>
            </a:xfrm>
            <a:custGeom>
              <a:avLst/>
              <a:gdLst>
                <a:gd name="T0" fmla="*/ 6 w 8"/>
                <a:gd name="T1" fmla="*/ 0 h 8"/>
                <a:gd name="T2" fmla="*/ 5 w 8"/>
                <a:gd name="T3" fmla="*/ 0 h 8"/>
                <a:gd name="T4" fmla="*/ 4 w 8"/>
                <a:gd name="T5" fmla="*/ 0 h 8"/>
                <a:gd name="T6" fmla="*/ 3 w 8"/>
                <a:gd name="T7" fmla="*/ 0 h 8"/>
                <a:gd name="T8" fmla="*/ 2 w 8"/>
                <a:gd name="T9" fmla="*/ 0 h 8"/>
                <a:gd name="T10" fmla="*/ 1 w 8"/>
                <a:gd name="T11" fmla="*/ 1 h 8"/>
                <a:gd name="T12" fmla="*/ 0 w 8"/>
                <a:gd name="T13" fmla="*/ 2 h 8"/>
                <a:gd name="T14" fmla="*/ 0 w 8"/>
                <a:gd name="T15" fmla="*/ 4 h 8"/>
                <a:gd name="T16" fmla="*/ 0 w 8"/>
                <a:gd name="T17" fmla="*/ 4 h 8"/>
                <a:gd name="T18" fmla="*/ 1 w 8"/>
                <a:gd name="T19" fmla="*/ 6 h 8"/>
                <a:gd name="T20" fmla="*/ 1 w 8"/>
                <a:gd name="T21" fmla="*/ 7 h 8"/>
                <a:gd name="T22" fmla="*/ 3 w 8"/>
                <a:gd name="T23" fmla="*/ 8 h 8"/>
                <a:gd name="T24" fmla="*/ 3 w 8"/>
                <a:gd name="T25" fmla="*/ 8 h 8"/>
                <a:gd name="T26" fmla="*/ 4 w 8"/>
                <a:gd name="T27" fmla="*/ 8 h 8"/>
                <a:gd name="T28" fmla="*/ 4 w 8"/>
                <a:gd name="T29" fmla="*/ 8 h 8"/>
                <a:gd name="T30" fmla="*/ 5 w 8"/>
                <a:gd name="T31" fmla="*/ 8 h 8"/>
                <a:gd name="T32" fmla="*/ 7 w 8"/>
                <a:gd name="T33" fmla="*/ 6 h 8"/>
                <a:gd name="T34" fmla="*/ 7 w 8"/>
                <a:gd name="T35" fmla="*/ 6 h 8"/>
                <a:gd name="T36" fmla="*/ 7 w 8"/>
                <a:gd name="T37" fmla="*/ 5 h 8"/>
                <a:gd name="T38" fmla="*/ 7 w 8"/>
                <a:gd name="T39" fmla="*/ 2 h 8"/>
                <a:gd name="T40" fmla="*/ 6 w 8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89"/>
            <p:cNvSpPr>
              <a:spLocks noEditPoints="1"/>
            </p:cNvSpPr>
            <p:nvPr userDrawn="1"/>
          </p:nvSpPr>
          <p:spPr bwMode="auto">
            <a:xfrm>
              <a:off x="5402263" y="9623111"/>
              <a:ext cx="138113" cy="165100"/>
            </a:xfrm>
            <a:custGeom>
              <a:avLst/>
              <a:gdLst>
                <a:gd name="T0" fmla="*/ 3 w 36"/>
                <a:gd name="T1" fmla="*/ 15 h 43"/>
                <a:gd name="T2" fmla="*/ 8 w 36"/>
                <a:gd name="T3" fmla="*/ 18 h 43"/>
                <a:gd name="T4" fmla="*/ 12 w 36"/>
                <a:gd name="T5" fmla="*/ 17 h 43"/>
                <a:gd name="T6" fmla="*/ 13 w 36"/>
                <a:gd name="T7" fmla="*/ 22 h 43"/>
                <a:gd name="T8" fmla="*/ 10 w 36"/>
                <a:gd name="T9" fmla="*/ 20 h 43"/>
                <a:gd name="T10" fmla="*/ 8 w 36"/>
                <a:gd name="T11" fmla="*/ 19 h 43"/>
                <a:gd name="T12" fmla="*/ 6 w 36"/>
                <a:gd name="T13" fmla="*/ 20 h 43"/>
                <a:gd name="T14" fmla="*/ 5 w 36"/>
                <a:gd name="T15" fmla="*/ 22 h 43"/>
                <a:gd name="T16" fmla="*/ 6 w 36"/>
                <a:gd name="T17" fmla="*/ 26 h 43"/>
                <a:gd name="T18" fmla="*/ 11 w 36"/>
                <a:gd name="T19" fmla="*/ 29 h 43"/>
                <a:gd name="T20" fmla="*/ 15 w 36"/>
                <a:gd name="T21" fmla="*/ 29 h 43"/>
                <a:gd name="T22" fmla="*/ 17 w 36"/>
                <a:gd name="T23" fmla="*/ 28 h 43"/>
                <a:gd name="T24" fmla="*/ 18 w 36"/>
                <a:gd name="T25" fmla="*/ 31 h 43"/>
                <a:gd name="T26" fmla="*/ 17 w 36"/>
                <a:gd name="T27" fmla="*/ 36 h 43"/>
                <a:gd name="T28" fmla="*/ 19 w 36"/>
                <a:gd name="T29" fmla="*/ 38 h 43"/>
                <a:gd name="T30" fmla="*/ 20 w 36"/>
                <a:gd name="T31" fmla="*/ 39 h 43"/>
                <a:gd name="T32" fmla="*/ 21 w 36"/>
                <a:gd name="T33" fmla="*/ 41 h 43"/>
                <a:gd name="T34" fmla="*/ 22 w 36"/>
                <a:gd name="T35" fmla="*/ 42 h 43"/>
                <a:gd name="T36" fmla="*/ 25 w 36"/>
                <a:gd name="T37" fmla="*/ 43 h 43"/>
                <a:gd name="T38" fmla="*/ 28 w 36"/>
                <a:gd name="T39" fmla="*/ 41 h 43"/>
                <a:gd name="T40" fmla="*/ 29 w 36"/>
                <a:gd name="T41" fmla="*/ 38 h 43"/>
                <a:gd name="T42" fmla="*/ 27 w 36"/>
                <a:gd name="T43" fmla="*/ 35 h 43"/>
                <a:gd name="T44" fmla="*/ 24 w 36"/>
                <a:gd name="T45" fmla="*/ 34 h 43"/>
                <a:gd name="T46" fmla="*/ 22 w 36"/>
                <a:gd name="T47" fmla="*/ 30 h 43"/>
                <a:gd name="T48" fmla="*/ 22 w 36"/>
                <a:gd name="T49" fmla="*/ 28 h 43"/>
                <a:gd name="T50" fmla="*/ 27 w 36"/>
                <a:gd name="T51" fmla="*/ 27 h 43"/>
                <a:gd name="T52" fmla="*/ 29 w 36"/>
                <a:gd name="T53" fmla="*/ 27 h 43"/>
                <a:gd name="T54" fmla="*/ 30 w 36"/>
                <a:gd name="T55" fmla="*/ 27 h 43"/>
                <a:gd name="T56" fmla="*/ 33 w 36"/>
                <a:gd name="T57" fmla="*/ 27 h 43"/>
                <a:gd name="T58" fmla="*/ 35 w 36"/>
                <a:gd name="T59" fmla="*/ 21 h 43"/>
                <a:gd name="T60" fmla="*/ 33 w 36"/>
                <a:gd name="T61" fmla="*/ 18 h 43"/>
                <a:gd name="T62" fmla="*/ 35 w 36"/>
                <a:gd name="T63" fmla="*/ 17 h 43"/>
                <a:gd name="T64" fmla="*/ 36 w 36"/>
                <a:gd name="T65" fmla="*/ 14 h 43"/>
                <a:gd name="T66" fmla="*/ 32 w 36"/>
                <a:gd name="T67" fmla="*/ 11 h 43"/>
                <a:gd name="T68" fmla="*/ 30 w 36"/>
                <a:gd name="T69" fmla="*/ 12 h 43"/>
                <a:gd name="T70" fmla="*/ 28 w 36"/>
                <a:gd name="T71" fmla="*/ 13 h 43"/>
                <a:gd name="T72" fmla="*/ 27 w 36"/>
                <a:gd name="T73" fmla="*/ 11 h 43"/>
                <a:gd name="T74" fmla="*/ 24 w 36"/>
                <a:gd name="T75" fmla="*/ 10 h 43"/>
                <a:gd name="T76" fmla="*/ 22 w 36"/>
                <a:gd name="T77" fmla="*/ 11 h 43"/>
                <a:gd name="T78" fmla="*/ 21 w 36"/>
                <a:gd name="T79" fmla="*/ 11 h 43"/>
                <a:gd name="T80" fmla="*/ 19 w 36"/>
                <a:gd name="T81" fmla="*/ 6 h 43"/>
                <a:gd name="T82" fmla="*/ 16 w 36"/>
                <a:gd name="T83" fmla="*/ 2 h 43"/>
                <a:gd name="T84" fmla="*/ 14 w 36"/>
                <a:gd name="T85" fmla="*/ 0 h 43"/>
                <a:gd name="T86" fmla="*/ 13 w 36"/>
                <a:gd name="T87" fmla="*/ 0 h 43"/>
                <a:gd name="T88" fmla="*/ 11 w 36"/>
                <a:gd name="T89" fmla="*/ 1 h 43"/>
                <a:gd name="T90" fmla="*/ 10 w 36"/>
                <a:gd name="T91" fmla="*/ 2 h 43"/>
                <a:gd name="T92" fmla="*/ 8 w 36"/>
                <a:gd name="T93" fmla="*/ 8 h 43"/>
                <a:gd name="T94" fmla="*/ 5 w 36"/>
                <a:gd name="T95" fmla="*/ 7 h 43"/>
                <a:gd name="T96" fmla="*/ 4 w 36"/>
                <a:gd name="T97" fmla="*/ 6 h 43"/>
                <a:gd name="T98" fmla="*/ 0 w 36"/>
                <a:gd name="T99" fmla="*/ 12 h 43"/>
                <a:gd name="T100" fmla="*/ 30 w 36"/>
                <a:gd name="T101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" h="43"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2" y="14"/>
                    <a:pt x="3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7"/>
                    <a:pt x="7" y="17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1" y="18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3" y="19"/>
                    <a:pt x="13" y="20"/>
                  </a:cubicBezTo>
                  <a:cubicBezTo>
                    <a:pt x="13" y="21"/>
                    <a:pt x="13" y="21"/>
                    <a:pt x="13" y="22"/>
                  </a:cubicBezTo>
                  <a:cubicBezTo>
                    <a:pt x="13" y="22"/>
                    <a:pt x="13" y="21"/>
                    <a:pt x="12" y="21"/>
                  </a:cubicBezTo>
                  <a:cubicBezTo>
                    <a:pt x="12" y="21"/>
                    <a:pt x="12" y="20"/>
                    <a:pt x="12" y="20"/>
                  </a:cubicBezTo>
                  <a:cubicBezTo>
                    <a:pt x="11" y="20"/>
                    <a:pt x="11" y="20"/>
                    <a:pt x="10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5" y="25"/>
                    <a:pt x="6" y="2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8"/>
                    <a:pt x="9" y="29"/>
                  </a:cubicBezTo>
                  <a:cubicBezTo>
                    <a:pt x="9" y="29"/>
                    <a:pt x="9" y="29"/>
                    <a:pt x="10" y="29"/>
                  </a:cubicBezTo>
                  <a:cubicBezTo>
                    <a:pt x="10" y="29"/>
                    <a:pt x="10" y="29"/>
                    <a:pt x="11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3" y="30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8"/>
                    <a:pt x="17" y="28"/>
                  </a:cubicBezTo>
                  <a:cubicBezTo>
                    <a:pt x="17" y="29"/>
                    <a:pt x="17" y="29"/>
                    <a:pt x="18" y="29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1"/>
                  </a:cubicBezTo>
                  <a:cubicBezTo>
                    <a:pt x="17" y="32"/>
                    <a:pt x="17" y="34"/>
                    <a:pt x="17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7"/>
                    <a:pt x="18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40"/>
                    <a:pt x="21" y="41"/>
                    <a:pt x="21" y="41"/>
                  </a:cubicBezTo>
                  <a:cubicBezTo>
                    <a:pt x="21" y="41"/>
                    <a:pt x="21" y="41"/>
                    <a:pt x="21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4" y="43"/>
                    <a:pt x="25" y="43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6" y="43"/>
                    <a:pt x="26" y="43"/>
                  </a:cubicBezTo>
                  <a:cubicBezTo>
                    <a:pt x="26" y="42"/>
                    <a:pt x="27" y="42"/>
                    <a:pt x="27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0"/>
                    <a:pt x="28" y="40"/>
                  </a:cubicBezTo>
                  <a:cubicBezTo>
                    <a:pt x="28" y="40"/>
                    <a:pt x="29" y="40"/>
                    <a:pt x="29" y="39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8" y="38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6"/>
                    <a:pt x="28" y="36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5" y="34"/>
                    <a:pt x="25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3"/>
                    <a:pt x="24" y="31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1" y="27"/>
                    <a:pt x="31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0"/>
                    <a:pt x="34" y="20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2"/>
                    <a:pt x="34" y="11"/>
                    <a:pt x="33" y="11"/>
                  </a:cubicBezTo>
                  <a:cubicBezTo>
                    <a:pt x="33" y="11"/>
                    <a:pt x="32" y="11"/>
                    <a:pt x="32" y="11"/>
                  </a:cubicBezTo>
                  <a:cubicBezTo>
                    <a:pt x="32" y="11"/>
                    <a:pt x="32" y="11"/>
                    <a:pt x="31" y="11"/>
                  </a:cubicBezTo>
                  <a:cubicBezTo>
                    <a:pt x="31" y="11"/>
                    <a:pt x="31" y="11"/>
                    <a:pt x="30" y="11"/>
                  </a:cubicBezTo>
                  <a:cubicBezTo>
                    <a:pt x="30" y="11"/>
                    <a:pt x="30" y="11"/>
                    <a:pt x="30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29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2"/>
                    <a:pt x="28" y="12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0"/>
                    <a:pt x="26" y="10"/>
                    <a:pt x="26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1" y="11"/>
                  </a:cubicBezTo>
                  <a:cubicBezTo>
                    <a:pt x="21" y="11"/>
                    <a:pt x="21" y="11"/>
                    <a:pt x="20" y="10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19" y="8"/>
                    <a:pt x="19" y="7"/>
                    <a:pt x="19" y="6"/>
                  </a:cubicBezTo>
                  <a:cubicBezTo>
                    <a:pt x="18" y="5"/>
                    <a:pt x="18" y="4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4"/>
                    <a:pt x="9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8"/>
                    <a:pt x="8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1" y="7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lnTo>
                    <a:pt x="0" y="13"/>
                  </a:lnTo>
                  <a:close/>
                  <a:moveTo>
                    <a:pt x="30" y="18"/>
                  </a:moveTo>
                  <a:cubicBezTo>
                    <a:pt x="30" y="18"/>
                    <a:pt x="30" y="18"/>
                    <a:pt x="30" y="18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30" y="17"/>
                    <a:pt x="30" y="18"/>
                    <a:pt x="30" y="1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90"/>
            <p:cNvSpPr>
              <a:spLocks/>
            </p:cNvSpPr>
            <p:nvPr userDrawn="1"/>
          </p:nvSpPr>
          <p:spPr bwMode="auto">
            <a:xfrm>
              <a:off x="5568950" y="11135999"/>
              <a:ext cx="22225" cy="34925"/>
            </a:xfrm>
            <a:custGeom>
              <a:avLst/>
              <a:gdLst>
                <a:gd name="T0" fmla="*/ 4 w 6"/>
                <a:gd name="T1" fmla="*/ 9 h 9"/>
                <a:gd name="T2" fmla="*/ 5 w 6"/>
                <a:gd name="T3" fmla="*/ 8 h 9"/>
                <a:gd name="T4" fmla="*/ 6 w 6"/>
                <a:gd name="T5" fmla="*/ 5 h 9"/>
                <a:gd name="T6" fmla="*/ 2 w 6"/>
                <a:gd name="T7" fmla="*/ 0 h 9"/>
                <a:gd name="T8" fmla="*/ 1 w 6"/>
                <a:gd name="T9" fmla="*/ 0 h 9"/>
                <a:gd name="T10" fmla="*/ 0 w 6"/>
                <a:gd name="T11" fmla="*/ 1 h 9"/>
                <a:gd name="T12" fmla="*/ 1 w 6"/>
                <a:gd name="T13" fmla="*/ 6 h 9"/>
                <a:gd name="T14" fmla="*/ 4 w 6"/>
                <a:gd name="T15" fmla="*/ 9 h 9"/>
                <a:gd name="T16" fmla="*/ 4 w 6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9">
                  <a:moveTo>
                    <a:pt x="4" y="9"/>
                  </a:moveTo>
                  <a:cubicBezTo>
                    <a:pt x="5" y="9"/>
                    <a:pt x="5" y="9"/>
                    <a:pt x="5" y="8"/>
                  </a:cubicBezTo>
                  <a:cubicBezTo>
                    <a:pt x="6" y="8"/>
                    <a:pt x="6" y="7"/>
                    <a:pt x="6" y="5"/>
                  </a:cubicBezTo>
                  <a:cubicBezTo>
                    <a:pt x="5" y="3"/>
                    <a:pt x="3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2" y="8"/>
                    <a:pt x="3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91"/>
            <p:cNvSpPr>
              <a:spLocks/>
            </p:cNvSpPr>
            <p:nvPr userDrawn="1"/>
          </p:nvSpPr>
          <p:spPr bwMode="auto">
            <a:xfrm>
              <a:off x="5548313" y="11197911"/>
              <a:ext cx="31750" cy="14288"/>
            </a:xfrm>
            <a:custGeom>
              <a:avLst/>
              <a:gdLst>
                <a:gd name="T0" fmla="*/ 6 w 8"/>
                <a:gd name="T1" fmla="*/ 0 h 4"/>
                <a:gd name="T2" fmla="*/ 3 w 8"/>
                <a:gd name="T3" fmla="*/ 0 h 4"/>
                <a:gd name="T4" fmla="*/ 0 w 8"/>
                <a:gd name="T5" fmla="*/ 2 h 4"/>
                <a:gd name="T6" fmla="*/ 0 w 8"/>
                <a:gd name="T7" fmla="*/ 3 h 4"/>
                <a:gd name="T8" fmla="*/ 3 w 8"/>
                <a:gd name="T9" fmla="*/ 4 h 4"/>
                <a:gd name="T10" fmla="*/ 4 w 8"/>
                <a:gd name="T11" fmla="*/ 4 h 4"/>
                <a:gd name="T12" fmla="*/ 8 w 8"/>
                <a:gd name="T13" fmla="*/ 1 h 4"/>
                <a:gd name="T14" fmla="*/ 7 w 8"/>
                <a:gd name="T15" fmla="*/ 0 h 4"/>
                <a:gd name="T16" fmla="*/ 6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7" y="3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92"/>
            <p:cNvSpPr>
              <a:spLocks/>
            </p:cNvSpPr>
            <p:nvPr userDrawn="1"/>
          </p:nvSpPr>
          <p:spPr bwMode="auto">
            <a:xfrm>
              <a:off x="5653088" y="9677086"/>
              <a:ext cx="31750" cy="42863"/>
            </a:xfrm>
            <a:custGeom>
              <a:avLst/>
              <a:gdLst>
                <a:gd name="T0" fmla="*/ 3 w 8"/>
                <a:gd name="T1" fmla="*/ 11 h 11"/>
                <a:gd name="T2" fmla="*/ 4 w 8"/>
                <a:gd name="T3" fmla="*/ 11 h 11"/>
                <a:gd name="T4" fmla="*/ 6 w 8"/>
                <a:gd name="T5" fmla="*/ 10 h 11"/>
                <a:gd name="T6" fmla="*/ 8 w 8"/>
                <a:gd name="T7" fmla="*/ 6 h 11"/>
                <a:gd name="T8" fmla="*/ 5 w 8"/>
                <a:gd name="T9" fmla="*/ 0 h 11"/>
                <a:gd name="T10" fmla="*/ 4 w 8"/>
                <a:gd name="T11" fmla="*/ 0 h 11"/>
                <a:gd name="T12" fmla="*/ 2 w 8"/>
                <a:gd name="T13" fmla="*/ 2 h 11"/>
                <a:gd name="T14" fmla="*/ 0 w 8"/>
                <a:gd name="T15" fmla="*/ 5 h 11"/>
                <a:gd name="T16" fmla="*/ 3 w 8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3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6" y="10"/>
                    <a:pt x="6" y="10"/>
                  </a:cubicBezTo>
                  <a:cubicBezTo>
                    <a:pt x="8" y="9"/>
                    <a:pt x="8" y="8"/>
                    <a:pt x="8" y="6"/>
                  </a:cubicBezTo>
                  <a:cubicBezTo>
                    <a:pt x="8" y="3"/>
                    <a:pt x="7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7"/>
                    <a:pt x="1" y="10"/>
                    <a:pt x="3" y="1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93"/>
            <p:cNvSpPr>
              <a:spLocks/>
            </p:cNvSpPr>
            <p:nvPr userDrawn="1"/>
          </p:nvSpPr>
          <p:spPr bwMode="auto">
            <a:xfrm>
              <a:off x="5529263" y="11294749"/>
              <a:ext cx="88900" cy="53975"/>
            </a:xfrm>
            <a:custGeom>
              <a:avLst/>
              <a:gdLst>
                <a:gd name="T0" fmla="*/ 2 w 23"/>
                <a:gd name="T1" fmla="*/ 14 h 14"/>
                <a:gd name="T2" fmla="*/ 3 w 23"/>
                <a:gd name="T3" fmla="*/ 14 h 14"/>
                <a:gd name="T4" fmla="*/ 8 w 23"/>
                <a:gd name="T5" fmla="*/ 14 h 14"/>
                <a:gd name="T6" fmla="*/ 12 w 23"/>
                <a:gd name="T7" fmla="*/ 14 h 14"/>
                <a:gd name="T8" fmla="*/ 22 w 23"/>
                <a:gd name="T9" fmla="*/ 11 h 14"/>
                <a:gd name="T10" fmla="*/ 23 w 23"/>
                <a:gd name="T11" fmla="*/ 10 h 14"/>
                <a:gd name="T12" fmla="*/ 12 w 23"/>
                <a:gd name="T13" fmla="*/ 0 h 14"/>
                <a:gd name="T14" fmla="*/ 11 w 23"/>
                <a:gd name="T15" fmla="*/ 0 h 14"/>
                <a:gd name="T16" fmla="*/ 8 w 23"/>
                <a:gd name="T17" fmla="*/ 2 h 14"/>
                <a:gd name="T18" fmla="*/ 5 w 23"/>
                <a:gd name="T19" fmla="*/ 6 h 14"/>
                <a:gd name="T20" fmla="*/ 2 w 23"/>
                <a:gd name="T21" fmla="*/ 7 h 14"/>
                <a:gd name="T22" fmla="*/ 1 w 23"/>
                <a:gd name="T23" fmla="*/ 13 h 14"/>
                <a:gd name="T24" fmla="*/ 2 w 23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4">
                  <a:moveTo>
                    <a:pt x="2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5" y="14"/>
                    <a:pt x="7" y="14"/>
                    <a:pt x="8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6" y="14"/>
                    <a:pt x="20" y="14"/>
                    <a:pt x="22" y="11"/>
                  </a:cubicBezTo>
                  <a:cubicBezTo>
                    <a:pt x="23" y="11"/>
                    <a:pt x="23" y="11"/>
                    <a:pt x="23" y="10"/>
                  </a:cubicBezTo>
                  <a:cubicBezTo>
                    <a:pt x="21" y="5"/>
                    <a:pt x="17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4"/>
                    <a:pt x="5" y="6"/>
                  </a:cubicBezTo>
                  <a:cubicBezTo>
                    <a:pt x="4" y="6"/>
                    <a:pt x="3" y="6"/>
                    <a:pt x="2" y="7"/>
                  </a:cubicBezTo>
                  <a:cubicBezTo>
                    <a:pt x="1" y="8"/>
                    <a:pt x="0" y="9"/>
                    <a:pt x="1" y="13"/>
                  </a:cubicBezTo>
                  <a:cubicBezTo>
                    <a:pt x="1" y="13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94"/>
            <p:cNvSpPr>
              <a:spLocks/>
            </p:cNvSpPr>
            <p:nvPr userDrawn="1"/>
          </p:nvSpPr>
          <p:spPr bwMode="auto">
            <a:xfrm>
              <a:off x="5518150" y="11115361"/>
              <a:ext cx="42863" cy="31750"/>
            </a:xfrm>
            <a:custGeom>
              <a:avLst/>
              <a:gdLst>
                <a:gd name="T0" fmla="*/ 1 w 11"/>
                <a:gd name="T1" fmla="*/ 8 h 8"/>
                <a:gd name="T2" fmla="*/ 2 w 11"/>
                <a:gd name="T3" fmla="*/ 8 h 8"/>
                <a:gd name="T4" fmla="*/ 6 w 11"/>
                <a:gd name="T5" fmla="*/ 6 h 8"/>
                <a:gd name="T6" fmla="*/ 7 w 11"/>
                <a:gd name="T7" fmla="*/ 6 h 8"/>
                <a:gd name="T8" fmla="*/ 7 w 11"/>
                <a:gd name="T9" fmla="*/ 6 h 8"/>
                <a:gd name="T10" fmla="*/ 9 w 11"/>
                <a:gd name="T11" fmla="*/ 6 h 8"/>
                <a:gd name="T12" fmla="*/ 10 w 11"/>
                <a:gd name="T13" fmla="*/ 6 h 8"/>
                <a:gd name="T14" fmla="*/ 10 w 11"/>
                <a:gd name="T15" fmla="*/ 5 h 8"/>
                <a:gd name="T16" fmla="*/ 11 w 11"/>
                <a:gd name="T17" fmla="*/ 3 h 8"/>
                <a:gd name="T18" fmla="*/ 8 w 11"/>
                <a:gd name="T19" fmla="*/ 0 h 8"/>
                <a:gd name="T20" fmla="*/ 8 w 11"/>
                <a:gd name="T21" fmla="*/ 0 h 8"/>
                <a:gd name="T22" fmla="*/ 7 w 11"/>
                <a:gd name="T23" fmla="*/ 0 h 8"/>
                <a:gd name="T24" fmla="*/ 5 w 11"/>
                <a:gd name="T25" fmla="*/ 1 h 8"/>
                <a:gd name="T26" fmla="*/ 3 w 11"/>
                <a:gd name="T27" fmla="*/ 2 h 8"/>
                <a:gd name="T28" fmla="*/ 1 w 11"/>
                <a:gd name="T29" fmla="*/ 3 h 8"/>
                <a:gd name="T30" fmla="*/ 1 w 11"/>
                <a:gd name="T31" fmla="*/ 4 h 8"/>
                <a:gd name="T32" fmla="*/ 0 w 11"/>
                <a:gd name="T33" fmla="*/ 7 h 8"/>
                <a:gd name="T34" fmla="*/ 1 w 11"/>
                <a:gd name="T35" fmla="*/ 8 h 8"/>
                <a:gd name="T36" fmla="*/ 1 w 11"/>
                <a:gd name="T3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cubicBezTo>
                    <a:pt x="1" y="8"/>
                    <a:pt x="2" y="8"/>
                    <a:pt x="2" y="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1" y="4"/>
                    <a:pt x="11" y="3"/>
                  </a:cubicBezTo>
                  <a:cubicBezTo>
                    <a:pt x="11" y="2"/>
                    <a:pt x="10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95"/>
            <p:cNvSpPr>
              <a:spLocks/>
            </p:cNvSpPr>
            <p:nvPr userDrawn="1"/>
          </p:nvSpPr>
          <p:spPr bwMode="auto">
            <a:xfrm>
              <a:off x="3851275" y="10910574"/>
              <a:ext cx="153988" cy="112713"/>
            </a:xfrm>
            <a:custGeom>
              <a:avLst/>
              <a:gdLst>
                <a:gd name="T0" fmla="*/ 16 w 40"/>
                <a:gd name="T1" fmla="*/ 29 h 29"/>
                <a:gd name="T2" fmla="*/ 29 w 40"/>
                <a:gd name="T3" fmla="*/ 27 h 29"/>
                <a:gd name="T4" fmla="*/ 32 w 40"/>
                <a:gd name="T5" fmla="*/ 27 h 29"/>
                <a:gd name="T6" fmla="*/ 38 w 40"/>
                <a:gd name="T7" fmla="*/ 25 h 29"/>
                <a:gd name="T8" fmla="*/ 36 w 40"/>
                <a:gd name="T9" fmla="*/ 14 h 29"/>
                <a:gd name="T10" fmla="*/ 36 w 40"/>
                <a:gd name="T11" fmla="*/ 12 h 29"/>
                <a:gd name="T12" fmla="*/ 25 w 40"/>
                <a:gd name="T13" fmla="*/ 1 h 29"/>
                <a:gd name="T14" fmla="*/ 24 w 40"/>
                <a:gd name="T15" fmla="*/ 0 h 29"/>
                <a:gd name="T16" fmla="*/ 15 w 40"/>
                <a:gd name="T17" fmla="*/ 6 h 29"/>
                <a:gd name="T18" fmla="*/ 10 w 40"/>
                <a:gd name="T19" fmla="*/ 10 h 29"/>
                <a:gd name="T20" fmla="*/ 6 w 40"/>
                <a:gd name="T21" fmla="*/ 12 h 29"/>
                <a:gd name="T22" fmla="*/ 1 w 40"/>
                <a:gd name="T23" fmla="*/ 16 h 29"/>
                <a:gd name="T24" fmla="*/ 1 w 40"/>
                <a:gd name="T25" fmla="*/ 20 h 29"/>
                <a:gd name="T26" fmla="*/ 16 w 40"/>
                <a:gd name="T2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29">
                  <a:moveTo>
                    <a:pt x="16" y="29"/>
                  </a:moveTo>
                  <a:cubicBezTo>
                    <a:pt x="21" y="29"/>
                    <a:pt x="25" y="28"/>
                    <a:pt x="29" y="27"/>
                  </a:cubicBezTo>
                  <a:cubicBezTo>
                    <a:pt x="30" y="27"/>
                    <a:pt x="31" y="27"/>
                    <a:pt x="32" y="27"/>
                  </a:cubicBezTo>
                  <a:cubicBezTo>
                    <a:pt x="35" y="27"/>
                    <a:pt x="37" y="26"/>
                    <a:pt x="38" y="25"/>
                  </a:cubicBezTo>
                  <a:cubicBezTo>
                    <a:pt x="40" y="22"/>
                    <a:pt x="38" y="19"/>
                    <a:pt x="36" y="14"/>
                  </a:cubicBezTo>
                  <a:cubicBezTo>
                    <a:pt x="36" y="14"/>
                    <a:pt x="36" y="13"/>
                    <a:pt x="36" y="12"/>
                  </a:cubicBezTo>
                  <a:cubicBezTo>
                    <a:pt x="36" y="8"/>
                    <a:pt x="36" y="1"/>
                    <a:pt x="25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0" y="0"/>
                    <a:pt x="18" y="3"/>
                    <a:pt x="15" y="6"/>
                  </a:cubicBezTo>
                  <a:cubicBezTo>
                    <a:pt x="13" y="8"/>
                    <a:pt x="12" y="9"/>
                    <a:pt x="10" y="10"/>
                  </a:cubicBezTo>
                  <a:cubicBezTo>
                    <a:pt x="9" y="11"/>
                    <a:pt x="7" y="12"/>
                    <a:pt x="6" y="12"/>
                  </a:cubicBezTo>
                  <a:cubicBezTo>
                    <a:pt x="3" y="14"/>
                    <a:pt x="1" y="15"/>
                    <a:pt x="1" y="16"/>
                  </a:cubicBezTo>
                  <a:cubicBezTo>
                    <a:pt x="0" y="17"/>
                    <a:pt x="0" y="19"/>
                    <a:pt x="1" y="20"/>
                  </a:cubicBezTo>
                  <a:cubicBezTo>
                    <a:pt x="5" y="26"/>
                    <a:pt x="10" y="29"/>
                    <a:pt x="16" y="2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96"/>
            <p:cNvSpPr>
              <a:spLocks/>
            </p:cNvSpPr>
            <p:nvPr userDrawn="1"/>
          </p:nvSpPr>
          <p:spPr bwMode="auto">
            <a:xfrm>
              <a:off x="4389438" y="11313799"/>
              <a:ext cx="22225" cy="42863"/>
            </a:xfrm>
            <a:custGeom>
              <a:avLst/>
              <a:gdLst>
                <a:gd name="T0" fmla="*/ 1 w 6"/>
                <a:gd name="T1" fmla="*/ 0 h 11"/>
                <a:gd name="T2" fmla="*/ 1 w 6"/>
                <a:gd name="T3" fmla="*/ 1 h 11"/>
                <a:gd name="T4" fmla="*/ 1 w 6"/>
                <a:gd name="T5" fmla="*/ 10 h 11"/>
                <a:gd name="T6" fmla="*/ 2 w 6"/>
                <a:gd name="T7" fmla="*/ 11 h 11"/>
                <a:gd name="T8" fmla="*/ 2 w 6"/>
                <a:gd name="T9" fmla="*/ 11 h 11"/>
                <a:gd name="T10" fmla="*/ 6 w 6"/>
                <a:gd name="T11" fmla="*/ 5 h 11"/>
                <a:gd name="T12" fmla="*/ 5 w 6"/>
                <a:gd name="T13" fmla="*/ 0 h 11"/>
                <a:gd name="T14" fmla="*/ 3 w 6"/>
                <a:gd name="T15" fmla="*/ 0 h 11"/>
                <a:gd name="T16" fmla="*/ 1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4"/>
                    <a:pt x="0" y="7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0"/>
                    <a:pt x="5" y="7"/>
                    <a:pt x="6" y="5"/>
                  </a:cubicBezTo>
                  <a:cubicBezTo>
                    <a:pt x="6" y="3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97"/>
            <p:cNvSpPr>
              <a:spLocks/>
            </p:cNvSpPr>
            <p:nvPr userDrawn="1"/>
          </p:nvSpPr>
          <p:spPr bwMode="auto">
            <a:xfrm>
              <a:off x="4457700" y="11150286"/>
              <a:ext cx="88900" cy="166688"/>
            </a:xfrm>
            <a:custGeom>
              <a:avLst/>
              <a:gdLst>
                <a:gd name="T0" fmla="*/ 13 w 23"/>
                <a:gd name="T1" fmla="*/ 0 h 43"/>
                <a:gd name="T2" fmla="*/ 12 w 23"/>
                <a:gd name="T3" fmla="*/ 0 h 43"/>
                <a:gd name="T4" fmla="*/ 12 w 23"/>
                <a:gd name="T5" fmla="*/ 0 h 43"/>
                <a:gd name="T6" fmla="*/ 11 w 23"/>
                <a:gd name="T7" fmla="*/ 0 h 43"/>
                <a:gd name="T8" fmla="*/ 1 w 23"/>
                <a:gd name="T9" fmla="*/ 9 h 43"/>
                <a:gd name="T10" fmla="*/ 0 w 23"/>
                <a:gd name="T11" fmla="*/ 10 h 43"/>
                <a:gd name="T12" fmla="*/ 0 w 23"/>
                <a:gd name="T13" fmla="*/ 10 h 43"/>
                <a:gd name="T14" fmla="*/ 3 w 23"/>
                <a:gd name="T15" fmla="*/ 40 h 43"/>
                <a:gd name="T16" fmla="*/ 4 w 23"/>
                <a:gd name="T17" fmla="*/ 40 h 43"/>
                <a:gd name="T18" fmla="*/ 11 w 23"/>
                <a:gd name="T19" fmla="*/ 43 h 43"/>
                <a:gd name="T20" fmla="*/ 11 w 23"/>
                <a:gd name="T21" fmla="*/ 43 h 43"/>
                <a:gd name="T22" fmla="*/ 19 w 23"/>
                <a:gd name="T23" fmla="*/ 40 h 43"/>
                <a:gd name="T24" fmla="*/ 20 w 23"/>
                <a:gd name="T25" fmla="*/ 39 h 43"/>
                <a:gd name="T26" fmla="*/ 21 w 23"/>
                <a:gd name="T27" fmla="*/ 34 h 43"/>
                <a:gd name="T28" fmla="*/ 23 w 23"/>
                <a:gd name="T29" fmla="*/ 24 h 43"/>
                <a:gd name="T30" fmla="*/ 17 w 23"/>
                <a:gd name="T31" fmla="*/ 9 h 43"/>
                <a:gd name="T32" fmla="*/ 13 w 23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43">
                  <a:moveTo>
                    <a:pt x="13" y="0"/>
                  </a:move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7" y="8"/>
                    <a:pt x="1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24"/>
                    <a:pt x="3" y="33"/>
                    <a:pt x="3" y="40"/>
                  </a:cubicBezTo>
                  <a:cubicBezTo>
                    <a:pt x="3" y="40"/>
                    <a:pt x="3" y="40"/>
                    <a:pt x="4" y="40"/>
                  </a:cubicBezTo>
                  <a:cubicBezTo>
                    <a:pt x="6" y="42"/>
                    <a:pt x="8" y="43"/>
                    <a:pt x="11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4" y="43"/>
                    <a:pt x="16" y="42"/>
                    <a:pt x="19" y="40"/>
                  </a:cubicBezTo>
                  <a:cubicBezTo>
                    <a:pt x="20" y="40"/>
                    <a:pt x="20" y="39"/>
                    <a:pt x="20" y="39"/>
                  </a:cubicBezTo>
                  <a:cubicBezTo>
                    <a:pt x="20" y="38"/>
                    <a:pt x="21" y="36"/>
                    <a:pt x="21" y="34"/>
                  </a:cubicBezTo>
                  <a:cubicBezTo>
                    <a:pt x="22" y="31"/>
                    <a:pt x="23" y="27"/>
                    <a:pt x="23" y="24"/>
                  </a:cubicBezTo>
                  <a:cubicBezTo>
                    <a:pt x="22" y="19"/>
                    <a:pt x="20" y="14"/>
                    <a:pt x="17" y="9"/>
                  </a:cubicBezTo>
                  <a:cubicBezTo>
                    <a:pt x="16" y="6"/>
                    <a:pt x="14" y="3"/>
                    <a:pt x="13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98"/>
            <p:cNvSpPr>
              <a:spLocks/>
            </p:cNvSpPr>
            <p:nvPr userDrawn="1"/>
          </p:nvSpPr>
          <p:spPr bwMode="auto">
            <a:xfrm>
              <a:off x="5340350" y="9534211"/>
              <a:ext cx="30163" cy="26988"/>
            </a:xfrm>
            <a:custGeom>
              <a:avLst/>
              <a:gdLst>
                <a:gd name="T0" fmla="*/ 3 w 8"/>
                <a:gd name="T1" fmla="*/ 7 h 7"/>
                <a:gd name="T2" fmla="*/ 4 w 8"/>
                <a:gd name="T3" fmla="*/ 7 h 7"/>
                <a:gd name="T4" fmla="*/ 5 w 8"/>
                <a:gd name="T5" fmla="*/ 7 h 7"/>
                <a:gd name="T6" fmla="*/ 6 w 8"/>
                <a:gd name="T7" fmla="*/ 7 h 7"/>
                <a:gd name="T8" fmla="*/ 8 w 8"/>
                <a:gd name="T9" fmla="*/ 3 h 7"/>
                <a:gd name="T10" fmla="*/ 7 w 8"/>
                <a:gd name="T11" fmla="*/ 1 h 7"/>
                <a:gd name="T12" fmla="*/ 4 w 8"/>
                <a:gd name="T13" fmla="*/ 0 h 7"/>
                <a:gd name="T14" fmla="*/ 3 w 8"/>
                <a:gd name="T15" fmla="*/ 0 h 7"/>
                <a:gd name="T16" fmla="*/ 1 w 8"/>
                <a:gd name="T17" fmla="*/ 3 h 7"/>
                <a:gd name="T18" fmla="*/ 0 w 8"/>
                <a:gd name="T19" fmla="*/ 3 h 7"/>
                <a:gd name="T20" fmla="*/ 0 w 8"/>
                <a:gd name="T21" fmla="*/ 4 h 7"/>
                <a:gd name="T22" fmla="*/ 3 w 8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3" y="7"/>
                  </a:move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8" y="4"/>
                    <a:pt x="8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6"/>
                    <a:pt x="2" y="7"/>
                    <a:pt x="3" y="7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99"/>
            <p:cNvSpPr>
              <a:spLocks/>
            </p:cNvSpPr>
            <p:nvPr userDrawn="1"/>
          </p:nvSpPr>
          <p:spPr bwMode="auto">
            <a:xfrm>
              <a:off x="4300538" y="10616886"/>
              <a:ext cx="366713" cy="471488"/>
            </a:xfrm>
            <a:custGeom>
              <a:avLst/>
              <a:gdLst>
                <a:gd name="T0" fmla="*/ 8 w 95"/>
                <a:gd name="T1" fmla="*/ 48 h 122"/>
                <a:gd name="T2" fmla="*/ 17 w 95"/>
                <a:gd name="T3" fmla="*/ 60 h 122"/>
                <a:gd name="T4" fmla="*/ 15 w 95"/>
                <a:gd name="T5" fmla="*/ 65 h 122"/>
                <a:gd name="T6" fmla="*/ 16 w 95"/>
                <a:gd name="T7" fmla="*/ 66 h 122"/>
                <a:gd name="T8" fmla="*/ 21 w 95"/>
                <a:gd name="T9" fmla="*/ 67 h 122"/>
                <a:gd name="T10" fmla="*/ 15 w 95"/>
                <a:gd name="T11" fmla="*/ 66 h 122"/>
                <a:gd name="T12" fmla="*/ 14 w 95"/>
                <a:gd name="T13" fmla="*/ 67 h 122"/>
                <a:gd name="T14" fmla="*/ 15 w 95"/>
                <a:gd name="T15" fmla="*/ 73 h 122"/>
                <a:gd name="T16" fmla="*/ 16 w 95"/>
                <a:gd name="T17" fmla="*/ 76 h 122"/>
                <a:gd name="T18" fmla="*/ 10 w 95"/>
                <a:gd name="T19" fmla="*/ 72 h 122"/>
                <a:gd name="T20" fmla="*/ 9 w 95"/>
                <a:gd name="T21" fmla="*/ 73 h 122"/>
                <a:gd name="T22" fmla="*/ 11 w 95"/>
                <a:gd name="T23" fmla="*/ 91 h 122"/>
                <a:gd name="T24" fmla="*/ 13 w 95"/>
                <a:gd name="T25" fmla="*/ 103 h 122"/>
                <a:gd name="T26" fmla="*/ 18 w 95"/>
                <a:gd name="T27" fmla="*/ 102 h 122"/>
                <a:gd name="T28" fmla="*/ 19 w 95"/>
                <a:gd name="T29" fmla="*/ 102 h 122"/>
                <a:gd name="T30" fmla="*/ 29 w 95"/>
                <a:gd name="T31" fmla="*/ 110 h 122"/>
                <a:gd name="T32" fmla="*/ 31 w 95"/>
                <a:gd name="T33" fmla="*/ 110 h 122"/>
                <a:gd name="T34" fmla="*/ 41 w 95"/>
                <a:gd name="T35" fmla="*/ 122 h 122"/>
                <a:gd name="T36" fmla="*/ 45 w 95"/>
                <a:gd name="T37" fmla="*/ 103 h 122"/>
                <a:gd name="T38" fmla="*/ 49 w 95"/>
                <a:gd name="T39" fmla="*/ 74 h 122"/>
                <a:gd name="T40" fmla="*/ 51 w 95"/>
                <a:gd name="T41" fmla="*/ 69 h 122"/>
                <a:gd name="T42" fmla="*/ 64 w 95"/>
                <a:gd name="T43" fmla="*/ 52 h 122"/>
                <a:gd name="T44" fmla="*/ 65 w 95"/>
                <a:gd name="T45" fmla="*/ 43 h 122"/>
                <a:gd name="T46" fmla="*/ 68 w 95"/>
                <a:gd name="T47" fmla="*/ 43 h 122"/>
                <a:gd name="T48" fmla="*/ 71 w 95"/>
                <a:gd name="T49" fmla="*/ 43 h 122"/>
                <a:gd name="T50" fmla="*/ 72 w 95"/>
                <a:gd name="T51" fmla="*/ 40 h 122"/>
                <a:gd name="T52" fmla="*/ 74 w 95"/>
                <a:gd name="T53" fmla="*/ 41 h 122"/>
                <a:gd name="T54" fmla="*/ 76 w 95"/>
                <a:gd name="T55" fmla="*/ 41 h 122"/>
                <a:gd name="T56" fmla="*/ 78 w 95"/>
                <a:gd name="T57" fmla="*/ 39 h 122"/>
                <a:gd name="T58" fmla="*/ 81 w 95"/>
                <a:gd name="T59" fmla="*/ 35 h 122"/>
                <a:gd name="T60" fmla="*/ 85 w 95"/>
                <a:gd name="T61" fmla="*/ 37 h 122"/>
                <a:gd name="T62" fmla="*/ 85 w 95"/>
                <a:gd name="T63" fmla="*/ 37 h 122"/>
                <a:gd name="T64" fmla="*/ 87 w 95"/>
                <a:gd name="T65" fmla="*/ 28 h 122"/>
                <a:gd name="T66" fmla="*/ 93 w 95"/>
                <a:gd name="T67" fmla="*/ 27 h 122"/>
                <a:gd name="T68" fmla="*/ 94 w 95"/>
                <a:gd name="T69" fmla="*/ 18 h 122"/>
                <a:gd name="T70" fmla="*/ 70 w 95"/>
                <a:gd name="T71" fmla="*/ 0 h 122"/>
                <a:gd name="T72" fmla="*/ 57 w 95"/>
                <a:gd name="T73" fmla="*/ 8 h 122"/>
                <a:gd name="T74" fmla="*/ 53 w 95"/>
                <a:gd name="T75" fmla="*/ 7 h 122"/>
                <a:gd name="T76" fmla="*/ 44 w 95"/>
                <a:gd name="T77" fmla="*/ 5 h 122"/>
                <a:gd name="T78" fmla="*/ 46 w 95"/>
                <a:gd name="T79" fmla="*/ 12 h 122"/>
                <a:gd name="T80" fmla="*/ 42 w 95"/>
                <a:gd name="T81" fmla="*/ 20 h 122"/>
                <a:gd name="T82" fmla="*/ 27 w 95"/>
                <a:gd name="T83" fmla="*/ 30 h 122"/>
                <a:gd name="T84" fmla="*/ 20 w 95"/>
                <a:gd name="T85" fmla="*/ 23 h 122"/>
                <a:gd name="T86" fmla="*/ 1 w 95"/>
                <a:gd name="T87" fmla="*/ 40 h 122"/>
                <a:gd name="T88" fmla="*/ 5 w 95"/>
                <a:gd name="T89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22">
                  <a:moveTo>
                    <a:pt x="5" y="49"/>
                  </a:moveTo>
                  <a:cubicBezTo>
                    <a:pt x="6" y="49"/>
                    <a:pt x="7" y="48"/>
                    <a:pt x="8" y="48"/>
                  </a:cubicBezTo>
                  <a:cubicBezTo>
                    <a:pt x="8" y="48"/>
                    <a:pt x="9" y="48"/>
                    <a:pt x="9" y="48"/>
                  </a:cubicBezTo>
                  <a:cubicBezTo>
                    <a:pt x="10" y="52"/>
                    <a:pt x="13" y="57"/>
                    <a:pt x="17" y="60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7" y="65"/>
                    <a:pt x="17" y="65"/>
                    <a:pt x="18" y="65"/>
                  </a:cubicBezTo>
                  <a:cubicBezTo>
                    <a:pt x="19" y="65"/>
                    <a:pt x="20" y="66"/>
                    <a:pt x="21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18" y="67"/>
                    <a:pt x="16" y="67"/>
                    <a:pt x="15" y="66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3" y="69"/>
                    <a:pt x="13" y="71"/>
                    <a:pt x="13" y="72"/>
                  </a:cubicBezTo>
                  <a:cubicBezTo>
                    <a:pt x="14" y="73"/>
                    <a:pt x="15" y="73"/>
                    <a:pt x="15" y="73"/>
                  </a:cubicBezTo>
                  <a:cubicBezTo>
                    <a:pt x="17" y="74"/>
                    <a:pt x="17" y="74"/>
                    <a:pt x="17" y="75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5" y="75"/>
                    <a:pt x="14" y="75"/>
                  </a:cubicBezTo>
                  <a:cubicBezTo>
                    <a:pt x="13" y="74"/>
                    <a:pt x="12" y="72"/>
                    <a:pt x="10" y="72"/>
                  </a:cubicBezTo>
                  <a:cubicBezTo>
                    <a:pt x="10" y="72"/>
                    <a:pt x="10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3" y="83"/>
                    <a:pt x="5" y="86"/>
                    <a:pt x="9" y="88"/>
                  </a:cubicBezTo>
                  <a:cubicBezTo>
                    <a:pt x="11" y="89"/>
                    <a:pt x="11" y="90"/>
                    <a:pt x="11" y="91"/>
                  </a:cubicBezTo>
                  <a:cubicBezTo>
                    <a:pt x="10" y="97"/>
                    <a:pt x="10" y="101"/>
                    <a:pt x="11" y="102"/>
                  </a:cubicBezTo>
                  <a:cubicBezTo>
                    <a:pt x="11" y="103"/>
                    <a:pt x="12" y="103"/>
                    <a:pt x="13" y="103"/>
                  </a:cubicBezTo>
                  <a:cubicBezTo>
                    <a:pt x="14" y="103"/>
                    <a:pt x="15" y="103"/>
                    <a:pt x="16" y="103"/>
                  </a:cubicBezTo>
                  <a:cubicBezTo>
                    <a:pt x="17" y="103"/>
                    <a:pt x="17" y="102"/>
                    <a:pt x="18" y="102"/>
                  </a:cubicBezTo>
                  <a:cubicBezTo>
                    <a:pt x="18" y="102"/>
                    <a:pt x="19" y="102"/>
                    <a:pt x="19" y="102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3" y="110"/>
                    <a:pt x="26" y="111"/>
                    <a:pt x="27" y="111"/>
                  </a:cubicBezTo>
                  <a:cubicBezTo>
                    <a:pt x="28" y="111"/>
                    <a:pt x="29" y="110"/>
                    <a:pt x="29" y="110"/>
                  </a:cubicBezTo>
                  <a:cubicBezTo>
                    <a:pt x="29" y="110"/>
                    <a:pt x="30" y="110"/>
                    <a:pt x="30" y="110"/>
                  </a:cubicBezTo>
                  <a:cubicBezTo>
                    <a:pt x="30" y="110"/>
                    <a:pt x="30" y="110"/>
                    <a:pt x="31" y="110"/>
                  </a:cubicBezTo>
                  <a:cubicBezTo>
                    <a:pt x="34" y="118"/>
                    <a:pt x="37" y="122"/>
                    <a:pt x="41" y="122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2" y="121"/>
                    <a:pt x="43" y="121"/>
                  </a:cubicBezTo>
                  <a:cubicBezTo>
                    <a:pt x="47" y="118"/>
                    <a:pt x="46" y="110"/>
                    <a:pt x="45" y="103"/>
                  </a:cubicBezTo>
                  <a:cubicBezTo>
                    <a:pt x="44" y="97"/>
                    <a:pt x="44" y="92"/>
                    <a:pt x="45" y="87"/>
                  </a:cubicBezTo>
                  <a:cubicBezTo>
                    <a:pt x="46" y="82"/>
                    <a:pt x="48" y="78"/>
                    <a:pt x="49" y="74"/>
                  </a:cubicBezTo>
                  <a:cubicBezTo>
                    <a:pt x="50" y="72"/>
                    <a:pt x="50" y="71"/>
                    <a:pt x="51" y="70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0" y="66"/>
                    <a:pt x="50" y="62"/>
                    <a:pt x="51" y="61"/>
                  </a:cubicBezTo>
                  <a:cubicBezTo>
                    <a:pt x="55" y="57"/>
                    <a:pt x="60" y="55"/>
                    <a:pt x="64" y="52"/>
                  </a:cubicBezTo>
                  <a:cubicBezTo>
                    <a:pt x="64" y="52"/>
                    <a:pt x="64" y="52"/>
                    <a:pt x="64" y="51"/>
                  </a:cubicBezTo>
                  <a:cubicBezTo>
                    <a:pt x="65" y="49"/>
                    <a:pt x="65" y="47"/>
                    <a:pt x="65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7" y="43"/>
                    <a:pt x="68" y="43"/>
                  </a:cubicBezTo>
                  <a:cubicBezTo>
                    <a:pt x="68" y="43"/>
                    <a:pt x="69" y="44"/>
                    <a:pt x="70" y="44"/>
                  </a:cubicBezTo>
                  <a:cubicBezTo>
                    <a:pt x="70" y="44"/>
                    <a:pt x="70" y="44"/>
                    <a:pt x="71" y="43"/>
                  </a:cubicBezTo>
                  <a:cubicBezTo>
                    <a:pt x="72" y="43"/>
                    <a:pt x="72" y="42"/>
                    <a:pt x="72" y="41"/>
                  </a:cubicBezTo>
                  <a:cubicBezTo>
                    <a:pt x="72" y="41"/>
                    <a:pt x="72" y="40"/>
                    <a:pt x="72" y="40"/>
                  </a:cubicBezTo>
                  <a:cubicBezTo>
                    <a:pt x="72" y="40"/>
                    <a:pt x="72" y="40"/>
                    <a:pt x="73" y="40"/>
                  </a:cubicBezTo>
                  <a:cubicBezTo>
                    <a:pt x="73" y="40"/>
                    <a:pt x="74" y="40"/>
                    <a:pt x="74" y="41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7" y="41"/>
                    <a:pt x="77" y="41"/>
                  </a:cubicBezTo>
                  <a:cubicBezTo>
                    <a:pt x="77" y="40"/>
                    <a:pt x="77" y="40"/>
                    <a:pt x="78" y="39"/>
                  </a:cubicBezTo>
                  <a:cubicBezTo>
                    <a:pt x="78" y="38"/>
                    <a:pt x="79" y="36"/>
                    <a:pt x="80" y="36"/>
                  </a:cubicBezTo>
                  <a:cubicBezTo>
                    <a:pt x="80" y="36"/>
                    <a:pt x="81" y="35"/>
                    <a:pt x="81" y="35"/>
                  </a:cubicBezTo>
                  <a:cubicBezTo>
                    <a:pt x="81" y="35"/>
                    <a:pt x="82" y="36"/>
                    <a:pt x="83" y="36"/>
                  </a:cubicBezTo>
                  <a:cubicBezTo>
                    <a:pt x="83" y="36"/>
                    <a:pt x="84" y="36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7" y="35"/>
                    <a:pt x="87" y="32"/>
                    <a:pt x="87" y="29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29"/>
                    <a:pt x="88" y="29"/>
                    <a:pt x="89" y="29"/>
                  </a:cubicBezTo>
                  <a:cubicBezTo>
                    <a:pt x="91" y="29"/>
                    <a:pt x="93" y="28"/>
                    <a:pt x="93" y="27"/>
                  </a:cubicBezTo>
                  <a:cubicBezTo>
                    <a:pt x="95" y="25"/>
                    <a:pt x="95" y="23"/>
                    <a:pt x="94" y="19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5" y="10"/>
                    <a:pt x="78" y="3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3" y="1"/>
                    <a:pt x="59" y="5"/>
                    <a:pt x="57" y="8"/>
                  </a:cubicBezTo>
                  <a:cubicBezTo>
                    <a:pt x="56" y="8"/>
                    <a:pt x="56" y="9"/>
                    <a:pt x="55" y="9"/>
                  </a:cubicBezTo>
                  <a:cubicBezTo>
                    <a:pt x="54" y="9"/>
                    <a:pt x="53" y="8"/>
                    <a:pt x="53" y="7"/>
                  </a:cubicBezTo>
                  <a:cubicBezTo>
                    <a:pt x="51" y="5"/>
                    <a:pt x="50" y="4"/>
                    <a:pt x="48" y="4"/>
                  </a:cubicBezTo>
                  <a:cubicBezTo>
                    <a:pt x="47" y="4"/>
                    <a:pt x="46" y="4"/>
                    <a:pt x="44" y="5"/>
                  </a:cubicBezTo>
                  <a:cubicBezTo>
                    <a:pt x="43" y="6"/>
                    <a:pt x="43" y="8"/>
                    <a:pt x="45" y="11"/>
                  </a:cubicBezTo>
                  <a:cubicBezTo>
                    <a:pt x="45" y="11"/>
                    <a:pt x="46" y="12"/>
                    <a:pt x="46" y="12"/>
                  </a:cubicBezTo>
                  <a:cubicBezTo>
                    <a:pt x="47" y="13"/>
                    <a:pt x="47" y="14"/>
                    <a:pt x="47" y="15"/>
                  </a:cubicBezTo>
                  <a:cubicBezTo>
                    <a:pt x="45" y="16"/>
                    <a:pt x="43" y="18"/>
                    <a:pt x="42" y="20"/>
                  </a:cubicBezTo>
                  <a:cubicBezTo>
                    <a:pt x="38" y="20"/>
                    <a:pt x="36" y="23"/>
                    <a:pt x="33" y="25"/>
                  </a:cubicBezTo>
                  <a:cubicBezTo>
                    <a:pt x="31" y="27"/>
                    <a:pt x="29" y="29"/>
                    <a:pt x="27" y="30"/>
                  </a:cubicBezTo>
                  <a:cubicBezTo>
                    <a:pt x="26" y="30"/>
                    <a:pt x="26" y="30"/>
                    <a:pt x="25" y="30"/>
                  </a:cubicBezTo>
                  <a:cubicBezTo>
                    <a:pt x="23" y="30"/>
                    <a:pt x="20" y="27"/>
                    <a:pt x="20" y="23"/>
                  </a:cubicBezTo>
                  <a:cubicBezTo>
                    <a:pt x="19" y="22"/>
                    <a:pt x="19" y="22"/>
                    <a:pt x="18" y="22"/>
                  </a:cubicBezTo>
                  <a:cubicBezTo>
                    <a:pt x="12" y="22"/>
                    <a:pt x="4" y="33"/>
                    <a:pt x="1" y="40"/>
                  </a:cubicBezTo>
                  <a:cubicBezTo>
                    <a:pt x="0" y="44"/>
                    <a:pt x="0" y="46"/>
                    <a:pt x="1" y="47"/>
                  </a:cubicBezTo>
                  <a:cubicBezTo>
                    <a:pt x="2" y="48"/>
                    <a:pt x="3" y="49"/>
                    <a:pt x="5" y="49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100"/>
            <p:cNvSpPr>
              <a:spLocks noEditPoints="1"/>
            </p:cNvSpPr>
            <p:nvPr userDrawn="1"/>
          </p:nvSpPr>
          <p:spPr bwMode="auto">
            <a:xfrm>
              <a:off x="1230313" y="9989824"/>
              <a:ext cx="3498850" cy="2352675"/>
            </a:xfrm>
            <a:custGeom>
              <a:avLst/>
              <a:gdLst>
                <a:gd name="T0" fmla="*/ 56 w 905"/>
                <a:gd name="T1" fmla="*/ 305 h 608"/>
                <a:gd name="T2" fmla="*/ 123 w 905"/>
                <a:gd name="T3" fmla="*/ 332 h 608"/>
                <a:gd name="T4" fmla="*/ 160 w 905"/>
                <a:gd name="T5" fmla="*/ 332 h 608"/>
                <a:gd name="T6" fmla="*/ 188 w 905"/>
                <a:gd name="T7" fmla="*/ 361 h 608"/>
                <a:gd name="T8" fmla="*/ 233 w 905"/>
                <a:gd name="T9" fmla="*/ 398 h 608"/>
                <a:gd name="T10" fmla="*/ 298 w 905"/>
                <a:gd name="T11" fmla="*/ 441 h 608"/>
                <a:gd name="T12" fmla="*/ 374 w 905"/>
                <a:gd name="T13" fmla="*/ 500 h 608"/>
                <a:gd name="T14" fmla="*/ 388 w 905"/>
                <a:gd name="T15" fmla="*/ 484 h 608"/>
                <a:gd name="T16" fmla="*/ 441 w 905"/>
                <a:gd name="T17" fmla="*/ 497 h 608"/>
                <a:gd name="T18" fmla="*/ 418 w 905"/>
                <a:gd name="T19" fmla="*/ 549 h 608"/>
                <a:gd name="T20" fmla="*/ 463 w 905"/>
                <a:gd name="T21" fmla="*/ 561 h 608"/>
                <a:gd name="T22" fmla="*/ 486 w 905"/>
                <a:gd name="T23" fmla="*/ 555 h 608"/>
                <a:gd name="T24" fmla="*/ 528 w 905"/>
                <a:gd name="T25" fmla="*/ 569 h 608"/>
                <a:gd name="T26" fmla="*/ 557 w 905"/>
                <a:gd name="T27" fmla="*/ 583 h 608"/>
                <a:gd name="T28" fmla="*/ 641 w 905"/>
                <a:gd name="T29" fmla="*/ 605 h 608"/>
                <a:gd name="T30" fmla="*/ 704 w 905"/>
                <a:gd name="T31" fmla="*/ 522 h 608"/>
                <a:gd name="T32" fmla="*/ 754 w 905"/>
                <a:gd name="T33" fmla="*/ 504 h 608"/>
                <a:gd name="T34" fmla="*/ 851 w 905"/>
                <a:gd name="T35" fmla="*/ 475 h 608"/>
                <a:gd name="T36" fmla="*/ 877 w 905"/>
                <a:gd name="T37" fmla="*/ 437 h 608"/>
                <a:gd name="T38" fmla="*/ 868 w 905"/>
                <a:gd name="T39" fmla="*/ 351 h 608"/>
                <a:gd name="T40" fmla="*/ 825 w 905"/>
                <a:gd name="T41" fmla="*/ 374 h 608"/>
                <a:gd name="T42" fmla="*/ 811 w 905"/>
                <a:gd name="T43" fmla="*/ 352 h 608"/>
                <a:gd name="T44" fmla="*/ 742 w 905"/>
                <a:gd name="T45" fmla="*/ 345 h 608"/>
                <a:gd name="T46" fmla="*/ 758 w 905"/>
                <a:gd name="T47" fmla="*/ 316 h 608"/>
                <a:gd name="T48" fmla="*/ 707 w 905"/>
                <a:gd name="T49" fmla="*/ 301 h 608"/>
                <a:gd name="T50" fmla="*/ 651 w 905"/>
                <a:gd name="T51" fmla="*/ 293 h 608"/>
                <a:gd name="T52" fmla="*/ 595 w 905"/>
                <a:gd name="T53" fmla="*/ 270 h 608"/>
                <a:gd name="T54" fmla="*/ 637 w 905"/>
                <a:gd name="T55" fmla="*/ 256 h 608"/>
                <a:gd name="T56" fmla="*/ 622 w 905"/>
                <a:gd name="T57" fmla="*/ 204 h 608"/>
                <a:gd name="T58" fmla="*/ 583 w 905"/>
                <a:gd name="T59" fmla="*/ 245 h 608"/>
                <a:gd name="T60" fmla="*/ 551 w 905"/>
                <a:gd name="T61" fmla="*/ 280 h 608"/>
                <a:gd name="T62" fmla="*/ 540 w 905"/>
                <a:gd name="T63" fmla="*/ 257 h 608"/>
                <a:gd name="T64" fmla="*/ 474 w 905"/>
                <a:gd name="T65" fmla="*/ 245 h 608"/>
                <a:gd name="T66" fmla="*/ 429 w 905"/>
                <a:gd name="T67" fmla="*/ 243 h 608"/>
                <a:gd name="T68" fmla="*/ 427 w 905"/>
                <a:gd name="T69" fmla="*/ 218 h 608"/>
                <a:gd name="T70" fmla="*/ 394 w 905"/>
                <a:gd name="T71" fmla="*/ 243 h 608"/>
                <a:gd name="T72" fmla="*/ 403 w 905"/>
                <a:gd name="T73" fmla="*/ 190 h 608"/>
                <a:gd name="T74" fmla="*/ 436 w 905"/>
                <a:gd name="T75" fmla="*/ 170 h 608"/>
                <a:gd name="T76" fmla="*/ 458 w 905"/>
                <a:gd name="T77" fmla="*/ 127 h 608"/>
                <a:gd name="T78" fmla="*/ 544 w 905"/>
                <a:gd name="T79" fmla="*/ 226 h 608"/>
                <a:gd name="T80" fmla="*/ 565 w 905"/>
                <a:gd name="T81" fmla="*/ 113 h 608"/>
                <a:gd name="T82" fmla="*/ 559 w 905"/>
                <a:gd name="T83" fmla="*/ 50 h 608"/>
                <a:gd name="T84" fmla="*/ 539 w 905"/>
                <a:gd name="T85" fmla="*/ 20 h 608"/>
                <a:gd name="T86" fmla="*/ 465 w 905"/>
                <a:gd name="T87" fmla="*/ 35 h 608"/>
                <a:gd name="T88" fmla="*/ 377 w 905"/>
                <a:gd name="T89" fmla="*/ 89 h 608"/>
                <a:gd name="T90" fmla="*/ 333 w 905"/>
                <a:gd name="T91" fmla="*/ 131 h 608"/>
                <a:gd name="T92" fmla="*/ 214 w 905"/>
                <a:gd name="T93" fmla="*/ 177 h 608"/>
                <a:gd name="T94" fmla="*/ 171 w 905"/>
                <a:gd name="T95" fmla="*/ 204 h 608"/>
                <a:gd name="T96" fmla="*/ 144 w 905"/>
                <a:gd name="T97" fmla="*/ 195 h 608"/>
                <a:gd name="T98" fmla="*/ 99 w 905"/>
                <a:gd name="T99" fmla="*/ 206 h 608"/>
                <a:gd name="T100" fmla="*/ 47 w 905"/>
                <a:gd name="T101" fmla="*/ 229 h 608"/>
                <a:gd name="T102" fmla="*/ 282 w 905"/>
                <a:gd name="T103" fmla="*/ 291 h 608"/>
                <a:gd name="T104" fmla="*/ 311 w 905"/>
                <a:gd name="T105" fmla="*/ 246 h 608"/>
                <a:gd name="T106" fmla="*/ 323 w 905"/>
                <a:gd name="T107" fmla="*/ 249 h 608"/>
                <a:gd name="T108" fmla="*/ 284 w 905"/>
                <a:gd name="T109" fmla="*/ 303 h 608"/>
                <a:gd name="T110" fmla="*/ 215 w 905"/>
                <a:gd name="T111" fmla="*/ 199 h 608"/>
                <a:gd name="T112" fmla="*/ 247 w 905"/>
                <a:gd name="T113" fmla="*/ 207 h 608"/>
                <a:gd name="T114" fmla="*/ 221 w 905"/>
                <a:gd name="T115" fmla="*/ 255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5" h="608">
                  <a:moveTo>
                    <a:pt x="10" y="300"/>
                  </a:moveTo>
                  <a:cubicBezTo>
                    <a:pt x="8" y="302"/>
                    <a:pt x="6" y="304"/>
                    <a:pt x="9" y="309"/>
                  </a:cubicBezTo>
                  <a:cubicBezTo>
                    <a:pt x="9" y="310"/>
                    <a:pt x="10" y="310"/>
                    <a:pt x="11" y="311"/>
                  </a:cubicBezTo>
                  <a:cubicBezTo>
                    <a:pt x="14" y="313"/>
                    <a:pt x="17" y="316"/>
                    <a:pt x="17" y="320"/>
                  </a:cubicBezTo>
                  <a:cubicBezTo>
                    <a:pt x="19" y="324"/>
                    <a:pt x="19" y="328"/>
                    <a:pt x="18" y="331"/>
                  </a:cubicBezTo>
                  <a:cubicBezTo>
                    <a:pt x="18" y="331"/>
                    <a:pt x="19" y="331"/>
                    <a:pt x="19" y="331"/>
                  </a:cubicBezTo>
                  <a:cubicBezTo>
                    <a:pt x="24" y="334"/>
                    <a:pt x="29" y="337"/>
                    <a:pt x="32" y="341"/>
                  </a:cubicBezTo>
                  <a:cubicBezTo>
                    <a:pt x="33" y="341"/>
                    <a:pt x="33" y="341"/>
                    <a:pt x="34" y="341"/>
                  </a:cubicBezTo>
                  <a:cubicBezTo>
                    <a:pt x="38" y="339"/>
                    <a:pt x="42" y="337"/>
                    <a:pt x="44" y="335"/>
                  </a:cubicBezTo>
                  <a:cubicBezTo>
                    <a:pt x="49" y="329"/>
                    <a:pt x="49" y="327"/>
                    <a:pt x="47" y="323"/>
                  </a:cubicBezTo>
                  <a:cubicBezTo>
                    <a:pt x="47" y="322"/>
                    <a:pt x="46" y="321"/>
                    <a:pt x="46" y="320"/>
                  </a:cubicBezTo>
                  <a:cubicBezTo>
                    <a:pt x="44" y="311"/>
                    <a:pt x="53" y="306"/>
                    <a:pt x="56" y="305"/>
                  </a:cubicBezTo>
                  <a:cubicBezTo>
                    <a:pt x="56" y="304"/>
                    <a:pt x="57" y="304"/>
                    <a:pt x="58" y="304"/>
                  </a:cubicBezTo>
                  <a:cubicBezTo>
                    <a:pt x="58" y="304"/>
                    <a:pt x="58" y="304"/>
                    <a:pt x="58" y="304"/>
                  </a:cubicBezTo>
                  <a:cubicBezTo>
                    <a:pt x="64" y="304"/>
                    <a:pt x="68" y="307"/>
                    <a:pt x="73" y="314"/>
                  </a:cubicBezTo>
                  <a:cubicBezTo>
                    <a:pt x="74" y="315"/>
                    <a:pt x="76" y="315"/>
                    <a:pt x="78" y="315"/>
                  </a:cubicBezTo>
                  <a:cubicBezTo>
                    <a:pt x="80" y="315"/>
                    <a:pt x="82" y="315"/>
                    <a:pt x="85" y="316"/>
                  </a:cubicBezTo>
                  <a:cubicBezTo>
                    <a:pt x="85" y="316"/>
                    <a:pt x="85" y="316"/>
                    <a:pt x="85" y="316"/>
                  </a:cubicBezTo>
                  <a:cubicBezTo>
                    <a:pt x="87" y="317"/>
                    <a:pt x="89" y="318"/>
                    <a:pt x="91" y="319"/>
                  </a:cubicBezTo>
                  <a:cubicBezTo>
                    <a:pt x="93" y="321"/>
                    <a:pt x="95" y="323"/>
                    <a:pt x="98" y="323"/>
                  </a:cubicBezTo>
                  <a:cubicBezTo>
                    <a:pt x="99" y="324"/>
                    <a:pt x="102" y="323"/>
                    <a:pt x="104" y="323"/>
                  </a:cubicBezTo>
                  <a:cubicBezTo>
                    <a:pt x="107" y="322"/>
                    <a:pt x="110" y="322"/>
                    <a:pt x="112" y="323"/>
                  </a:cubicBezTo>
                  <a:cubicBezTo>
                    <a:pt x="116" y="323"/>
                    <a:pt x="118" y="326"/>
                    <a:pt x="119" y="328"/>
                  </a:cubicBezTo>
                  <a:cubicBezTo>
                    <a:pt x="121" y="331"/>
                    <a:pt x="121" y="332"/>
                    <a:pt x="123" y="332"/>
                  </a:cubicBezTo>
                  <a:cubicBezTo>
                    <a:pt x="128" y="331"/>
                    <a:pt x="131" y="330"/>
                    <a:pt x="133" y="329"/>
                  </a:cubicBezTo>
                  <a:cubicBezTo>
                    <a:pt x="133" y="328"/>
                    <a:pt x="133" y="328"/>
                    <a:pt x="134" y="328"/>
                  </a:cubicBezTo>
                  <a:cubicBezTo>
                    <a:pt x="135" y="327"/>
                    <a:pt x="135" y="327"/>
                    <a:pt x="135" y="325"/>
                  </a:cubicBezTo>
                  <a:cubicBezTo>
                    <a:pt x="134" y="323"/>
                    <a:pt x="133" y="320"/>
                    <a:pt x="136" y="318"/>
                  </a:cubicBezTo>
                  <a:cubicBezTo>
                    <a:pt x="136" y="318"/>
                    <a:pt x="137" y="318"/>
                    <a:pt x="137" y="317"/>
                  </a:cubicBezTo>
                  <a:cubicBezTo>
                    <a:pt x="138" y="317"/>
                    <a:pt x="138" y="317"/>
                    <a:pt x="139" y="317"/>
                  </a:cubicBezTo>
                  <a:cubicBezTo>
                    <a:pt x="142" y="317"/>
                    <a:pt x="144" y="320"/>
                    <a:pt x="146" y="323"/>
                  </a:cubicBezTo>
                  <a:cubicBezTo>
                    <a:pt x="148" y="325"/>
                    <a:pt x="149" y="327"/>
                    <a:pt x="152" y="328"/>
                  </a:cubicBezTo>
                  <a:cubicBezTo>
                    <a:pt x="152" y="328"/>
                    <a:pt x="152" y="328"/>
                    <a:pt x="152" y="328"/>
                  </a:cubicBezTo>
                  <a:cubicBezTo>
                    <a:pt x="154" y="327"/>
                    <a:pt x="157" y="328"/>
                    <a:pt x="158" y="329"/>
                  </a:cubicBezTo>
                  <a:cubicBezTo>
                    <a:pt x="159" y="329"/>
                    <a:pt x="159" y="329"/>
                    <a:pt x="159" y="329"/>
                  </a:cubicBezTo>
                  <a:cubicBezTo>
                    <a:pt x="160" y="330"/>
                    <a:pt x="160" y="331"/>
                    <a:pt x="160" y="332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60" y="334"/>
                    <a:pt x="159" y="335"/>
                    <a:pt x="159" y="337"/>
                  </a:cubicBezTo>
                  <a:cubicBezTo>
                    <a:pt x="158" y="340"/>
                    <a:pt x="158" y="343"/>
                    <a:pt x="158" y="346"/>
                  </a:cubicBezTo>
                  <a:cubicBezTo>
                    <a:pt x="158" y="346"/>
                    <a:pt x="158" y="346"/>
                    <a:pt x="158" y="346"/>
                  </a:cubicBezTo>
                  <a:cubicBezTo>
                    <a:pt x="159" y="346"/>
                    <a:pt x="160" y="345"/>
                    <a:pt x="162" y="345"/>
                  </a:cubicBezTo>
                  <a:cubicBezTo>
                    <a:pt x="162" y="345"/>
                    <a:pt x="162" y="345"/>
                    <a:pt x="163" y="346"/>
                  </a:cubicBezTo>
                  <a:cubicBezTo>
                    <a:pt x="165" y="346"/>
                    <a:pt x="166" y="347"/>
                    <a:pt x="167" y="348"/>
                  </a:cubicBezTo>
                  <a:cubicBezTo>
                    <a:pt x="168" y="349"/>
                    <a:pt x="169" y="350"/>
                    <a:pt x="171" y="350"/>
                  </a:cubicBezTo>
                  <a:cubicBezTo>
                    <a:pt x="171" y="350"/>
                    <a:pt x="172" y="350"/>
                    <a:pt x="172" y="350"/>
                  </a:cubicBezTo>
                  <a:cubicBezTo>
                    <a:pt x="173" y="350"/>
                    <a:pt x="174" y="350"/>
                    <a:pt x="175" y="350"/>
                  </a:cubicBezTo>
                  <a:cubicBezTo>
                    <a:pt x="177" y="350"/>
                    <a:pt x="179" y="350"/>
                    <a:pt x="181" y="352"/>
                  </a:cubicBezTo>
                  <a:cubicBezTo>
                    <a:pt x="185" y="354"/>
                    <a:pt x="187" y="358"/>
                    <a:pt x="188" y="361"/>
                  </a:cubicBezTo>
                  <a:cubicBezTo>
                    <a:pt x="189" y="363"/>
                    <a:pt x="189" y="365"/>
                    <a:pt x="191" y="366"/>
                  </a:cubicBezTo>
                  <a:cubicBezTo>
                    <a:pt x="191" y="366"/>
                    <a:pt x="192" y="367"/>
                    <a:pt x="192" y="367"/>
                  </a:cubicBezTo>
                  <a:cubicBezTo>
                    <a:pt x="193" y="367"/>
                    <a:pt x="193" y="367"/>
                    <a:pt x="194" y="366"/>
                  </a:cubicBezTo>
                  <a:cubicBezTo>
                    <a:pt x="194" y="366"/>
                    <a:pt x="194" y="366"/>
                    <a:pt x="195" y="366"/>
                  </a:cubicBezTo>
                  <a:cubicBezTo>
                    <a:pt x="196" y="366"/>
                    <a:pt x="198" y="366"/>
                    <a:pt x="199" y="366"/>
                  </a:cubicBezTo>
                  <a:cubicBezTo>
                    <a:pt x="206" y="366"/>
                    <a:pt x="209" y="368"/>
                    <a:pt x="213" y="374"/>
                  </a:cubicBezTo>
                  <a:cubicBezTo>
                    <a:pt x="213" y="374"/>
                    <a:pt x="214" y="375"/>
                    <a:pt x="214" y="375"/>
                  </a:cubicBezTo>
                  <a:cubicBezTo>
                    <a:pt x="215" y="389"/>
                    <a:pt x="215" y="389"/>
                    <a:pt x="215" y="389"/>
                  </a:cubicBezTo>
                  <a:cubicBezTo>
                    <a:pt x="218" y="389"/>
                    <a:pt x="221" y="390"/>
                    <a:pt x="224" y="391"/>
                  </a:cubicBezTo>
                  <a:cubicBezTo>
                    <a:pt x="227" y="391"/>
                    <a:pt x="227" y="391"/>
                    <a:pt x="227" y="391"/>
                  </a:cubicBezTo>
                  <a:cubicBezTo>
                    <a:pt x="227" y="391"/>
                    <a:pt x="228" y="392"/>
                    <a:pt x="228" y="392"/>
                  </a:cubicBezTo>
                  <a:cubicBezTo>
                    <a:pt x="230" y="393"/>
                    <a:pt x="232" y="395"/>
                    <a:pt x="233" y="398"/>
                  </a:cubicBezTo>
                  <a:cubicBezTo>
                    <a:pt x="235" y="400"/>
                    <a:pt x="237" y="402"/>
                    <a:pt x="239" y="403"/>
                  </a:cubicBezTo>
                  <a:cubicBezTo>
                    <a:pt x="240" y="404"/>
                    <a:pt x="240" y="404"/>
                    <a:pt x="241" y="404"/>
                  </a:cubicBezTo>
                  <a:cubicBezTo>
                    <a:pt x="242" y="404"/>
                    <a:pt x="243" y="403"/>
                    <a:pt x="244" y="403"/>
                  </a:cubicBezTo>
                  <a:cubicBezTo>
                    <a:pt x="246" y="402"/>
                    <a:pt x="248" y="401"/>
                    <a:pt x="250" y="402"/>
                  </a:cubicBezTo>
                  <a:cubicBezTo>
                    <a:pt x="251" y="402"/>
                    <a:pt x="252" y="402"/>
                    <a:pt x="252" y="403"/>
                  </a:cubicBezTo>
                  <a:cubicBezTo>
                    <a:pt x="256" y="408"/>
                    <a:pt x="255" y="414"/>
                    <a:pt x="255" y="421"/>
                  </a:cubicBezTo>
                  <a:cubicBezTo>
                    <a:pt x="254" y="430"/>
                    <a:pt x="253" y="438"/>
                    <a:pt x="261" y="443"/>
                  </a:cubicBezTo>
                  <a:cubicBezTo>
                    <a:pt x="262" y="443"/>
                    <a:pt x="264" y="441"/>
                    <a:pt x="264" y="440"/>
                  </a:cubicBezTo>
                  <a:cubicBezTo>
                    <a:pt x="267" y="437"/>
                    <a:pt x="270" y="433"/>
                    <a:pt x="274" y="433"/>
                  </a:cubicBezTo>
                  <a:cubicBezTo>
                    <a:pt x="274" y="433"/>
                    <a:pt x="274" y="433"/>
                    <a:pt x="275" y="433"/>
                  </a:cubicBezTo>
                  <a:cubicBezTo>
                    <a:pt x="279" y="433"/>
                    <a:pt x="283" y="436"/>
                    <a:pt x="285" y="438"/>
                  </a:cubicBezTo>
                  <a:cubicBezTo>
                    <a:pt x="289" y="441"/>
                    <a:pt x="292" y="443"/>
                    <a:pt x="298" y="441"/>
                  </a:cubicBezTo>
                  <a:cubicBezTo>
                    <a:pt x="298" y="441"/>
                    <a:pt x="299" y="440"/>
                    <a:pt x="300" y="440"/>
                  </a:cubicBezTo>
                  <a:cubicBezTo>
                    <a:pt x="303" y="440"/>
                    <a:pt x="305" y="443"/>
                    <a:pt x="306" y="446"/>
                  </a:cubicBezTo>
                  <a:cubicBezTo>
                    <a:pt x="307" y="448"/>
                    <a:pt x="308" y="450"/>
                    <a:pt x="310" y="452"/>
                  </a:cubicBezTo>
                  <a:cubicBezTo>
                    <a:pt x="318" y="459"/>
                    <a:pt x="321" y="462"/>
                    <a:pt x="329" y="485"/>
                  </a:cubicBezTo>
                  <a:cubicBezTo>
                    <a:pt x="330" y="488"/>
                    <a:pt x="336" y="492"/>
                    <a:pt x="343" y="496"/>
                  </a:cubicBezTo>
                  <a:cubicBezTo>
                    <a:pt x="343" y="496"/>
                    <a:pt x="343" y="496"/>
                    <a:pt x="344" y="496"/>
                  </a:cubicBezTo>
                  <a:cubicBezTo>
                    <a:pt x="346" y="498"/>
                    <a:pt x="347" y="500"/>
                    <a:pt x="348" y="502"/>
                  </a:cubicBezTo>
                  <a:cubicBezTo>
                    <a:pt x="352" y="507"/>
                    <a:pt x="354" y="510"/>
                    <a:pt x="362" y="510"/>
                  </a:cubicBezTo>
                  <a:cubicBezTo>
                    <a:pt x="362" y="510"/>
                    <a:pt x="362" y="510"/>
                    <a:pt x="362" y="510"/>
                  </a:cubicBezTo>
                  <a:cubicBezTo>
                    <a:pt x="365" y="509"/>
                    <a:pt x="367" y="507"/>
                    <a:pt x="369" y="503"/>
                  </a:cubicBezTo>
                  <a:cubicBezTo>
                    <a:pt x="371" y="501"/>
                    <a:pt x="371" y="501"/>
                    <a:pt x="371" y="501"/>
                  </a:cubicBezTo>
                  <a:cubicBezTo>
                    <a:pt x="371" y="500"/>
                    <a:pt x="373" y="499"/>
                    <a:pt x="374" y="500"/>
                  </a:cubicBezTo>
                  <a:cubicBezTo>
                    <a:pt x="375" y="500"/>
                    <a:pt x="375" y="500"/>
                    <a:pt x="375" y="500"/>
                  </a:cubicBezTo>
                  <a:cubicBezTo>
                    <a:pt x="376" y="500"/>
                    <a:pt x="378" y="501"/>
                    <a:pt x="379" y="503"/>
                  </a:cubicBezTo>
                  <a:cubicBezTo>
                    <a:pt x="380" y="504"/>
                    <a:pt x="380" y="504"/>
                    <a:pt x="380" y="505"/>
                  </a:cubicBezTo>
                  <a:cubicBezTo>
                    <a:pt x="381" y="509"/>
                    <a:pt x="383" y="512"/>
                    <a:pt x="385" y="515"/>
                  </a:cubicBezTo>
                  <a:cubicBezTo>
                    <a:pt x="385" y="515"/>
                    <a:pt x="385" y="515"/>
                    <a:pt x="385" y="514"/>
                  </a:cubicBezTo>
                  <a:cubicBezTo>
                    <a:pt x="386" y="513"/>
                    <a:pt x="386" y="513"/>
                    <a:pt x="385" y="511"/>
                  </a:cubicBezTo>
                  <a:cubicBezTo>
                    <a:pt x="384" y="510"/>
                    <a:pt x="383" y="508"/>
                    <a:pt x="384" y="506"/>
                  </a:cubicBezTo>
                  <a:cubicBezTo>
                    <a:pt x="384" y="504"/>
                    <a:pt x="386" y="503"/>
                    <a:pt x="387" y="503"/>
                  </a:cubicBezTo>
                  <a:cubicBezTo>
                    <a:pt x="386" y="502"/>
                    <a:pt x="386" y="502"/>
                    <a:pt x="385" y="501"/>
                  </a:cubicBezTo>
                  <a:cubicBezTo>
                    <a:pt x="383" y="499"/>
                    <a:pt x="380" y="495"/>
                    <a:pt x="382" y="488"/>
                  </a:cubicBezTo>
                  <a:cubicBezTo>
                    <a:pt x="382" y="488"/>
                    <a:pt x="382" y="487"/>
                    <a:pt x="382" y="487"/>
                  </a:cubicBezTo>
                  <a:cubicBezTo>
                    <a:pt x="384" y="485"/>
                    <a:pt x="385" y="484"/>
                    <a:pt x="388" y="484"/>
                  </a:cubicBezTo>
                  <a:cubicBezTo>
                    <a:pt x="389" y="484"/>
                    <a:pt x="390" y="484"/>
                    <a:pt x="391" y="485"/>
                  </a:cubicBezTo>
                  <a:cubicBezTo>
                    <a:pt x="393" y="485"/>
                    <a:pt x="395" y="486"/>
                    <a:pt x="398" y="486"/>
                  </a:cubicBezTo>
                  <a:cubicBezTo>
                    <a:pt x="402" y="486"/>
                    <a:pt x="407" y="484"/>
                    <a:pt x="413" y="481"/>
                  </a:cubicBezTo>
                  <a:cubicBezTo>
                    <a:pt x="418" y="479"/>
                    <a:pt x="419" y="477"/>
                    <a:pt x="420" y="475"/>
                  </a:cubicBezTo>
                  <a:cubicBezTo>
                    <a:pt x="420" y="474"/>
                    <a:pt x="420" y="474"/>
                    <a:pt x="420" y="473"/>
                  </a:cubicBezTo>
                  <a:cubicBezTo>
                    <a:pt x="422" y="471"/>
                    <a:pt x="425" y="470"/>
                    <a:pt x="428" y="470"/>
                  </a:cubicBezTo>
                  <a:cubicBezTo>
                    <a:pt x="432" y="470"/>
                    <a:pt x="435" y="472"/>
                    <a:pt x="438" y="475"/>
                  </a:cubicBezTo>
                  <a:cubicBezTo>
                    <a:pt x="439" y="477"/>
                    <a:pt x="441" y="481"/>
                    <a:pt x="440" y="487"/>
                  </a:cubicBezTo>
                  <a:cubicBezTo>
                    <a:pt x="439" y="491"/>
                    <a:pt x="440" y="492"/>
                    <a:pt x="440" y="492"/>
                  </a:cubicBezTo>
                  <a:cubicBezTo>
                    <a:pt x="441" y="492"/>
                    <a:pt x="442" y="492"/>
                    <a:pt x="442" y="493"/>
                  </a:cubicBezTo>
                  <a:cubicBezTo>
                    <a:pt x="442" y="494"/>
                    <a:pt x="442" y="495"/>
                    <a:pt x="442" y="496"/>
                  </a:cubicBezTo>
                  <a:cubicBezTo>
                    <a:pt x="441" y="497"/>
                    <a:pt x="441" y="497"/>
                    <a:pt x="441" y="497"/>
                  </a:cubicBezTo>
                  <a:cubicBezTo>
                    <a:pt x="439" y="501"/>
                    <a:pt x="438" y="504"/>
                    <a:pt x="436" y="506"/>
                  </a:cubicBezTo>
                  <a:cubicBezTo>
                    <a:pt x="435" y="507"/>
                    <a:pt x="435" y="509"/>
                    <a:pt x="435" y="511"/>
                  </a:cubicBezTo>
                  <a:cubicBezTo>
                    <a:pt x="435" y="514"/>
                    <a:pt x="434" y="517"/>
                    <a:pt x="432" y="520"/>
                  </a:cubicBezTo>
                  <a:cubicBezTo>
                    <a:pt x="430" y="522"/>
                    <a:pt x="426" y="523"/>
                    <a:pt x="423" y="523"/>
                  </a:cubicBezTo>
                  <a:cubicBezTo>
                    <a:pt x="421" y="524"/>
                    <a:pt x="419" y="524"/>
                    <a:pt x="417" y="525"/>
                  </a:cubicBezTo>
                  <a:cubicBezTo>
                    <a:pt x="417" y="526"/>
                    <a:pt x="417" y="526"/>
                    <a:pt x="417" y="527"/>
                  </a:cubicBezTo>
                  <a:cubicBezTo>
                    <a:pt x="417" y="528"/>
                    <a:pt x="417" y="530"/>
                    <a:pt x="416" y="531"/>
                  </a:cubicBezTo>
                  <a:cubicBezTo>
                    <a:pt x="414" y="533"/>
                    <a:pt x="412" y="534"/>
                    <a:pt x="410" y="535"/>
                  </a:cubicBezTo>
                  <a:cubicBezTo>
                    <a:pt x="410" y="535"/>
                    <a:pt x="408" y="536"/>
                    <a:pt x="408" y="536"/>
                  </a:cubicBezTo>
                  <a:cubicBezTo>
                    <a:pt x="408" y="538"/>
                    <a:pt x="410" y="539"/>
                    <a:pt x="412" y="541"/>
                  </a:cubicBezTo>
                  <a:cubicBezTo>
                    <a:pt x="414" y="543"/>
                    <a:pt x="417" y="545"/>
                    <a:pt x="417" y="548"/>
                  </a:cubicBezTo>
                  <a:cubicBezTo>
                    <a:pt x="417" y="548"/>
                    <a:pt x="417" y="549"/>
                    <a:pt x="418" y="549"/>
                  </a:cubicBezTo>
                  <a:cubicBezTo>
                    <a:pt x="418" y="551"/>
                    <a:pt x="416" y="553"/>
                    <a:pt x="415" y="555"/>
                  </a:cubicBezTo>
                  <a:cubicBezTo>
                    <a:pt x="412" y="558"/>
                    <a:pt x="411" y="560"/>
                    <a:pt x="416" y="565"/>
                  </a:cubicBezTo>
                  <a:cubicBezTo>
                    <a:pt x="417" y="565"/>
                    <a:pt x="418" y="565"/>
                    <a:pt x="418" y="565"/>
                  </a:cubicBezTo>
                  <a:cubicBezTo>
                    <a:pt x="419" y="565"/>
                    <a:pt x="420" y="565"/>
                    <a:pt x="420" y="562"/>
                  </a:cubicBezTo>
                  <a:cubicBezTo>
                    <a:pt x="421" y="559"/>
                    <a:pt x="421" y="556"/>
                    <a:pt x="423" y="555"/>
                  </a:cubicBezTo>
                  <a:cubicBezTo>
                    <a:pt x="424" y="555"/>
                    <a:pt x="424" y="555"/>
                    <a:pt x="424" y="555"/>
                  </a:cubicBezTo>
                  <a:cubicBezTo>
                    <a:pt x="426" y="554"/>
                    <a:pt x="428" y="554"/>
                    <a:pt x="430" y="554"/>
                  </a:cubicBezTo>
                  <a:cubicBezTo>
                    <a:pt x="431" y="555"/>
                    <a:pt x="432" y="555"/>
                    <a:pt x="433" y="555"/>
                  </a:cubicBezTo>
                  <a:cubicBezTo>
                    <a:pt x="434" y="555"/>
                    <a:pt x="434" y="555"/>
                    <a:pt x="434" y="555"/>
                  </a:cubicBezTo>
                  <a:cubicBezTo>
                    <a:pt x="439" y="555"/>
                    <a:pt x="444" y="556"/>
                    <a:pt x="448" y="558"/>
                  </a:cubicBezTo>
                  <a:cubicBezTo>
                    <a:pt x="449" y="559"/>
                    <a:pt x="451" y="559"/>
                    <a:pt x="454" y="559"/>
                  </a:cubicBezTo>
                  <a:cubicBezTo>
                    <a:pt x="456" y="559"/>
                    <a:pt x="460" y="560"/>
                    <a:pt x="463" y="561"/>
                  </a:cubicBezTo>
                  <a:cubicBezTo>
                    <a:pt x="465" y="563"/>
                    <a:pt x="465" y="567"/>
                    <a:pt x="465" y="568"/>
                  </a:cubicBezTo>
                  <a:cubicBezTo>
                    <a:pt x="465" y="569"/>
                    <a:pt x="464" y="570"/>
                    <a:pt x="464" y="570"/>
                  </a:cubicBezTo>
                  <a:cubicBezTo>
                    <a:pt x="465" y="570"/>
                    <a:pt x="465" y="570"/>
                    <a:pt x="465" y="570"/>
                  </a:cubicBezTo>
                  <a:cubicBezTo>
                    <a:pt x="467" y="570"/>
                    <a:pt x="468" y="569"/>
                    <a:pt x="470" y="567"/>
                  </a:cubicBezTo>
                  <a:cubicBezTo>
                    <a:pt x="472" y="565"/>
                    <a:pt x="474" y="562"/>
                    <a:pt x="478" y="562"/>
                  </a:cubicBezTo>
                  <a:cubicBezTo>
                    <a:pt x="479" y="561"/>
                    <a:pt x="479" y="561"/>
                    <a:pt x="480" y="561"/>
                  </a:cubicBezTo>
                  <a:cubicBezTo>
                    <a:pt x="484" y="561"/>
                    <a:pt x="486" y="564"/>
                    <a:pt x="488" y="566"/>
                  </a:cubicBezTo>
                  <a:cubicBezTo>
                    <a:pt x="488" y="567"/>
                    <a:pt x="488" y="567"/>
                    <a:pt x="489" y="568"/>
                  </a:cubicBezTo>
                  <a:cubicBezTo>
                    <a:pt x="489" y="567"/>
                    <a:pt x="489" y="567"/>
                    <a:pt x="489" y="567"/>
                  </a:cubicBezTo>
                  <a:cubicBezTo>
                    <a:pt x="489" y="566"/>
                    <a:pt x="488" y="564"/>
                    <a:pt x="488" y="563"/>
                  </a:cubicBezTo>
                  <a:cubicBezTo>
                    <a:pt x="487" y="561"/>
                    <a:pt x="486" y="558"/>
                    <a:pt x="486" y="555"/>
                  </a:cubicBezTo>
                  <a:cubicBezTo>
                    <a:pt x="486" y="555"/>
                    <a:pt x="486" y="555"/>
                    <a:pt x="486" y="555"/>
                  </a:cubicBezTo>
                  <a:cubicBezTo>
                    <a:pt x="488" y="550"/>
                    <a:pt x="493" y="545"/>
                    <a:pt x="498" y="545"/>
                  </a:cubicBezTo>
                  <a:cubicBezTo>
                    <a:pt x="498" y="545"/>
                    <a:pt x="498" y="545"/>
                    <a:pt x="498" y="545"/>
                  </a:cubicBezTo>
                  <a:cubicBezTo>
                    <a:pt x="501" y="545"/>
                    <a:pt x="503" y="547"/>
                    <a:pt x="503" y="548"/>
                  </a:cubicBezTo>
                  <a:cubicBezTo>
                    <a:pt x="504" y="548"/>
                    <a:pt x="505" y="547"/>
                    <a:pt x="506" y="547"/>
                  </a:cubicBezTo>
                  <a:cubicBezTo>
                    <a:pt x="506" y="547"/>
                    <a:pt x="507" y="547"/>
                    <a:pt x="508" y="547"/>
                  </a:cubicBezTo>
                  <a:cubicBezTo>
                    <a:pt x="509" y="548"/>
                    <a:pt x="509" y="548"/>
                    <a:pt x="510" y="549"/>
                  </a:cubicBezTo>
                  <a:cubicBezTo>
                    <a:pt x="510" y="550"/>
                    <a:pt x="510" y="550"/>
                    <a:pt x="512" y="550"/>
                  </a:cubicBezTo>
                  <a:cubicBezTo>
                    <a:pt x="513" y="550"/>
                    <a:pt x="514" y="550"/>
                    <a:pt x="516" y="549"/>
                  </a:cubicBezTo>
                  <a:cubicBezTo>
                    <a:pt x="516" y="549"/>
                    <a:pt x="516" y="549"/>
                    <a:pt x="517" y="549"/>
                  </a:cubicBezTo>
                  <a:cubicBezTo>
                    <a:pt x="522" y="549"/>
                    <a:pt x="529" y="563"/>
                    <a:pt x="529" y="563"/>
                  </a:cubicBezTo>
                  <a:cubicBezTo>
                    <a:pt x="530" y="565"/>
                    <a:pt x="529" y="567"/>
                    <a:pt x="528" y="568"/>
                  </a:cubicBezTo>
                  <a:cubicBezTo>
                    <a:pt x="528" y="568"/>
                    <a:pt x="528" y="569"/>
                    <a:pt x="528" y="569"/>
                  </a:cubicBezTo>
                  <a:cubicBezTo>
                    <a:pt x="528" y="569"/>
                    <a:pt x="529" y="569"/>
                    <a:pt x="530" y="568"/>
                  </a:cubicBezTo>
                  <a:cubicBezTo>
                    <a:pt x="532" y="568"/>
                    <a:pt x="535" y="567"/>
                    <a:pt x="537" y="569"/>
                  </a:cubicBezTo>
                  <a:cubicBezTo>
                    <a:pt x="541" y="572"/>
                    <a:pt x="543" y="575"/>
                    <a:pt x="544" y="579"/>
                  </a:cubicBezTo>
                  <a:cubicBezTo>
                    <a:pt x="545" y="581"/>
                    <a:pt x="546" y="583"/>
                    <a:pt x="548" y="585"/>
                  </a:cubicBezTo>
                  <a:cubicBezTo>
                    <a:pt x="548" y="585"/>
                    <a:pt x="548" y="585"/>
                    <a:pt x="548" y="585"/>
                  </a:cubicBezTo>
                  <a:cubicBezTo>
                    <a:pt x="548" y="585"/>
                    <a:pt x="548" y="585"/>
                    <a:pt x="548" y="585"/>
                  </a:cubicBezTo>
                  <a:cubicBezTo>
                    <a:pt x="548" y="585"/>
                    <a:pt x="549" y="585"/>
                    <a:pt x="549" y="585"/>
                  </a:cubicBezTo>
                  <a:cubicBezTo>
                    <a:pt x="549" y="585"/>
                    <a:pt x="550" y="584"/>
                    <a:pt x="550" y="584"/>
                  </a:cubicBezTo>
                  <a:cubicBezTo>
                    <a:pt x="551" y="584"/>
                    <a:pt x="552" y="583"/>
                    <a:pt x="554" y="583"/>
                  </a:cubicBezTo>
                  <a:cubicBezTo>
                    <a:pt x="554" y="583"/>
                    <a:pt x="554" y="583"/>
                    <a:pt x="554" y="583"/>
                  </a:cubicBezTo>
                  <a:cubicBezTo>
                    <a:pt x="556" y="583"/>
                    <a:pt x="556" y="583"/>
                    <a:pt x="556" y="583"/>
                  </a:cubicBezTo>
                  <a:cubicBezTo>
                    <a:pt x="556" y="583"/>
                    <a:pt x="556" y="583"/>
                    <a:pt x="557" y="583"/>
                  </a:cubicBezTo>
                  <a:cubicBezTo>
                    <a:pt x="559" y="583"/>
                    <a:pt x="561" y="585"/>
                    <a:pt x="563" y="586"/>
                  </a:cubicBezTo>
                  <a:cubicBezTo>
                    <a:pt x="564" y="587"/>
                    <a:pt x="566" y="589"/>
                    <a:pt x="567" y="589"/>
                  </a:cubicBezTo>
                  <a:cubicBezTo>
                    <a:pt x="567" y="589"/>
                    <a:pt x="568" y="589"/>
                    <a:pt x="568" y="589"/>
                  </a:cubicBezTo>
                  <a:cubicBezTo>
                    <a:pt x="569" y="588"/>
                    <a:pt x="571" y="588"/>
                    <a:pt x="573" y="589"/>
                  </a:cubicBezTo>
                  <a:cubicBezTo>
                    <a:pt x="574" y="589"/>
                    <a:pt x="575" y="590"/>
                    <a:pt x="576" y="591"/>
                  </a:cubicBezTo>
                  <a:cubicBezTo>
                    <a:pt x="578" y="591"/>
                    <a:pt x="579" y="592"/>
                    <a:pt x="580" y="592"/>
                  </a:cubicBezTo>
                  <a:cubicBezTo>
                    <a:pt x="582" y="592"/>
                    <a:pt x="584" y="592"/>
                    <a:pt x="586" y="591"/>
                  </a:cubicBezTo>
                  <a:cubicBezTo>
                    <a:pt x="590" y="589"/>
                    <a:pt x="593" y="588"/>
                    <a:pt x="597" y="589"/>
                  </a:cubicBezTo>
                  <a:cubicBezTo>
                    <a:pt x="604" y="591"/>
                    <a:pt x="609" y="595"/>
                    <a:pt x="615" y="598"/>
                  </a:cubicBezTo>
                  <a:cubicBezTo>
                    <a:pt x="621" y="603"/>
                    <a:pt x="626" y="607"/>
                    <a:pt x="633" y="608"/>
                  </a:cubicBezTo>
                  <a:cubicBezTo>
                    <a:pt x="634" y="608"/>
                    <a:pt x="637" y="607"/>
                    <a:pt x="641" y="605"/>
                  </a:cubicBezTo>
                  <a:cubicBezTo>
                    <a:pt x="641" y="605"/>
                    <a:pt x="641" y="605"/>
                    <a:pt x="641" y="605"/>
                  </a:cubicBezTo>
                  <a:cubicBezTo>
                    <a:pt x="642" y="605"/>
                    <a:pt x="642" y="604"/>
                    <a:pt x="643" y="604"/>
                  </a:cubicBezTo>
                  <a:cubicBezTo>
                    <a:pt x="644" y="604"/>
                    <a:pt x="645" y="604"/>
                    <a:pt x="645" y="603"/>
                  </a:cubicBezTo>
                  <a:cubicBezTo>
                    <a:pt x="646" y="603"/>
                    <a:pt x="646" y="603"/>
                    <a:pt x="646" y="603"/>
                  </a:cubicBezTo>
                  <a:cubicBezTo>
                    <a:pt x="646" y="603"/>
                    <a:pt x="646" y="603"/>
                    <a:pt x="646" y="603"/>
                  </a:cubicBezTo>
                  <a:cubicBezTo>
                    <a:pt x="654" y="601"/>
                    <a:pt x="660" y="595"/>
                    <a:pt x="661" y="589"/>
                  </a:cubicBezTo>
                  <a:cubicBezTo>
                    <a:pt x="659" y="583"/>
                    <a:pt x="663" y="579"/>
                    <a:pt x="667" y="574"/>
                  </a:cubicBezTo>
                  <a:cubicBezTo>
                    <a:pt x="669" y="570"/>
                    <a:pt x="672" y="566"/>
                    <a:pt x="676" y="559"/>
                  </a:cubicBezTo>
                  <a:cubicBezTo>
                    <a:pt x="676" y="559"/>
                    <a:pt x="676" y="559"/>
                    <a:pt x="676" y="559"/>
                  </a:cubicBezTo>
                  <a:cubicBezTo>
                    <a:pt x="679" y="556"/>
                    <a:pt x="682" y="554"/>
                    <a:pt x="685" y="552"/>
                  </a:cubicBezTo>
                  <a:cubicBezTo>
                    <a:pt x="691" y="547"/>
                    <a:pt x="697" y="542"/>
                    <a:pt x="700" y="537"/>
                  </a:cubicBezTo>
                  <a:cubicBezTo>
                    <a:pt x="700" y="537"/>
                    <a:pt x="700" y="537"/>
                    <a:pt x="700" y="537"/>
                  </a:cubicBezTo>
                  <a:cubicBezTo>
                    <a:pt x="703" y="532"/>
                    <a:pt x="703" y="527"/>
                    <a:pt x="704" y="522"/>
                  </a:cubicBezTo>
                  <a:cubicBezTo>
                    <a:pt x="704" y="520"/>
                    <a:pt x="704" y="518"/>
                    <a:pt x="704" y="517"/>
                  </a:cubicBezTo>
                  <a:cubicBezTo>
                    <a:pt x="704" y="516"/>
                    <a:pt x="704" y="516"/>
                    <a:pt x="704" y="516"/>
                  </a:cubicBezTo>
                  <a:cubicBezTo>
                    <a:pt x="704" y="515"/>
                    <a:pt x="705" y="513"/>
                    <a:pt x="707" y="513"/>
                  </a:cubicBezTo>
                  <a:cubicBezTo>
                    <a:pt x="707" y="513"/>
                    <a:pt x="707" y="513"/>
                    <a:pt x="707" y="513"/>
                  </a:cubicBezTo>
                  <a:cubicBezTo>
                    <a:pt x="716" y="511"/>
                    <a:pt x="717" y="510"/>
                    <a:pt x="717" y="510"/>
                  </a:cubicBezTo>
                  <a:cubicBezTo>
                    <a:pt x="717" y="510"/>
                    <a:pt x="717" y="510"/>
                    <a:pt x="717" y="509"/>
                  </a:cubicBezTo>
                  <a:cubicBezTo>
                    <a:pt x="717" y="509"/>
                    <a:pt x="716" y="507"/>
                    <a:pt x="718" y="505"/>
                  </a:cubicBezTo>
                  <a:cubicBezTo>
                    <a:pt x="720" y="502"/>
                    <a:pt x="726" y="496"/>
                    <a:pt x="731" y="496"/>
                  </a:cubicBezTo>
                  <a:cubicBezTo>
                    <a:pt x="731" y="496"/>
                    <a:pt x="732" y="496"/>
                    <a:pt x="733" y="496"/>
                  </a:cubicBezTo>
                  <a:cubicBezTo>
                    <a:pt x="737" y="497"/>
                    <a:pt x="737" y="502"/>
                    <a:pt x="738" y="507"/>
                  </a:cubicBezTo>
                  <a:cubicBezTo>
                    <a:pt x="738" y="509"/>
                    <a:pt x="738" y="511"/>
                    <a:pt x="739" y="513"/>
                  </a:cubicBezTo>
                  <a:cubicBezTo>
                    <a:pt x="745" y="511"/>
                    <a:pt x="749" y="508"/>
                    <a:pt x="754" y="504"/>
                  </a:cubicBezTo>
                  <a:cubicBezTo>
                    <a:pt x="759" y="501"/>
                    <a:pt x="764" y="497"/>
                    <a:pt x="772" y="494"/>
                  </a:cubicBezTo>
                  <a:cubicBezTo>
                    <a:pt x="774" y="493"/>
                    <a:pt x="777" y="493"/>
                    <a:pt x="780" y="493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1" y="493"/>
                    <a:pt x="782" y="493"/>
                    <a:pt x="783" y="493"/>
                  </a:cubicBezTo>
                  <a:cubicBezTo>
                    <a:pt x="787" y="494"/>
                    <a:pt x="791" y="494"/>
                    <a:pt x="793" y="493"/>
                  </a:cubicBezTo>
                  <a:cubicBezTo>
                    <a:pt x="796" y="492"/>
                    <a:pt x="797" y="490"/>
                    <a:pt x="799" y="487"/>
                  </a:cubicBezTo>
                  <a:cubicBezTo>
                    <a:pt x="802" y="483"/>
                    <a:pt x="807" y="478"/>
                    <a:pt x="817" y="476"/>
                  </a:cubicBezTo>
                  <a:cubicBezTo>
                    <a:pt x="818" y="475"/>
                    <a:pt x="819" y="475"/>
                    <a:pt x="821" y="475"/>
                  </a:cubicBezTo>
                  <a:cubicBezTo>
                    <a:pt x="821" y="475"/>
                    <a:pt x="821" y="475"/>
                    <a:pt x="821" y="475"/>
                  </a:cubicBezTo>
                  <a:cubicBezTo>
                    <a:pt x="826" y="475"/>
                    <a:pt x="831" y="477"/>
                    <a:pt x="835" y="478"/>
                  </a:cubicBezTo>
                  <a:cubicBezTo>
                    <a:pt x="838" y="479"/>
                    <a:pt x="841" y="480"/>
                    <a:pt x="843" y="480"/>
                  </a:cubicBezTo>
                  <a:cubicBezTo>
                    <a:pt x="846" y="479"/>
                    <a:pt x="848" y="477"/>
                    <a:pt x="851" y="475"/>
                  </a:cubicBezTo>
                  <a:cubicBezTo>
                    <a:pt x="853" y="473"/>
                    <a:pt x="855" y="471"/>
                    <a:pt x="858" y="470"/>
                  </a:cubicBezTo>
                  <a:cubicBezTo>
                    <a:pt x="862" y="468"/>
                    <a:pt x="866" y="468"/>
                    <a:pt x="870" y="468"/>
                  </a:cubicBezTo>
                  <a:cubicBezTo>
                    <a:pt x="873" y="468"/>
                    <a:pt x="875" y="468"/>
                    <a:pt x="876" y="467"/>
                  </a:cubicBezTo>
                  <a:cubicBezTo>
                    <a:pt x="877" y="467"/>
                    <a:pt x="877" y="467"/>
                    <a:pt x="877" y="466"/>
                  </a:cubicBezTo>
                  <a:cubicBezTo>
                    <a:pt x="877" y="466"/>
                    <a:pt x="877" y="466"/>
                    <a:pt x="877" y="466"/>
                  </a:cubicBezTo>
                  <a:cubicBezTo>
                    <a:pt x="875" y="466"/>
                    <a:pt x="875" y="464"/>
                    <a:pt x="875" y="463"/>
                  </a:cubicBezTo>
                  <a:cubicBezTo>
                    <a:pt x="875" y="462"/>
                    <a:pt x="876" y="461"/>
                    <a:pt x="878" y="461"/>
                  </a:cubicBezTo>
                  <a:cubicBezTo>
                    <a:pt x="880" y="460"/>
                    <a:pt x="880" y="460"/>
                    <a:pt x="880" y="460"/>
                  </a:cubicBezTo>
                  <a:cubicBezTo>
                    <a:pt x="881" y="460"/>
                    <a:pt x="882" y="460"/>
                    <a:pt x="883" y="460"/>
                  </a:cubicBezTo>
                  <a:cubicBezTo>
                    <a:pt x="884" y="460"/>
                    <a:pt x="885" y="460"/>
                    <a:pt x="885" y="460"/>
                  </a:cubicBezTo>
                  <a:cubicBezTo>
                    <a:pt x="886" y="456"/>
                    <a:pt x="883" y="453"/>
                    <a:pt x="881" y="450"/>
                  </a:cubicBezTo>
                  <a:cubicBezTo>
                    <a:pt x="879" y="446"/>
                    <a:pt x="876" y="442"/>
                    <a:pt x="877" y="437"/>
                  </a:cubicBezTo>
                  <a:cubicBezTo>
                    <a:pt x="879" y="431"/>
                    <a:pt x="882" y="429"/>
                    <a:pt x="885" y="426"/>
                  </a:cubicBezTo>
                  <a:cubicBezTo>
                    <a:pt x="886" y="425"/>
                    <a:pt x="887" y="424"/>
                    <a:pt x="888" y="423"/>
                  </a:cubicBezTo>
                  <a:cubicBezTo>
                    <a:pt x="888" y="422"/>
                    <a:pt x="888" y="422"/>
                    <a:pt x="888" y="422"/>
                  </a:cubicBezTo>
                  <a:cubicBezTo>
                    <a:pt x="892" y="418"/>
                    <a:pt x="894" y="414"/>
                    <a:pt x="894" y="409"/>
                  </a:cubicBezTo>
                  <a:cubicBezTo>
                    <a:pt x="895" y="408"/>
                    <a:pt x="895" y="408"/>
                    <a:pt x="895" y="408"/>
                  </a:cubicBezTo>
                  <a:cubicBezTo>
                    <a:pt x="895" y="407"/>
                    <a:pt x="895" y="406"/>
                    <a:pt x="897" y="405"/>
                  </a:cubicBezTo>
                  <a:cubicBezTo>
                    <a:pt x="897" y="405"/>
                    <a:pt x="897" y="405"/>
                    <a:pt x="897" y="405"/>
                  </a:cubicBezTo>
                  <a:cubicBezTo>
                    <a:pt x="899" y="404"/>
                    <a:pt x="902" y="404"/>
                    <a:pt x="905" y="405"/>
                  </a:cubicBezTo>
                  <a:cubicBezTo>
                    <a:pt x="903" y="398"/>
                    <a:pt x="899" y="390"/>
                    <a:pt x="895" y="382"/>
                  </a:cubicBezTo>
                  <a:cubicBezTo>
                    <a:pt x="893" y="378"/>
                    <a:pt x="891" y="374"/>
                    <a:pt x="889" y="370"/>
                  </a:cubicBezTo>
                  <a:cubicBezTo>
                    <a:pt x="887" y="369"/>
                    <a:pt x="885" y="367"/>
                    <a:pt x="883" y="364"/>
                  </a:cubicBezTo>
                  <a:cubicBezTo>
                    <a:pt x="878" y="360"/>
                    <a:pt x="872" y="355"/>
                    <a:pt x="868" y="351"/>
                  </a:cubicBezTo>
                  <a:cubicBezTo>
                    <a:pt x="863" y="343"/>
                    <a:pt x="860" y="341"/>
                    <a:pt x="857" y="341"/>
                  </a:cubicBezTo>
                  <a:cubicBezTo>
                    <a:pt x="855" y="341"/>
                    <a:pt x="854" y="342"/>
                    <a:pt x="852" y="343"/>
                  </a:cubicBezTo>
                  <a:cubicBezTo>
                    <a:pt x="851" y="343"/>
                    <a:pt x="850" y="343"/>
                    <a:pt x="850" y="343"/>
                  </a:cubicBezTo>
                  <a:cubicBezTo>
                    <a:pt x="849" y="343"/>
                    <a:pt x="848" y="343"/>
                    <a:pt x="848" y="343"/>
                  </a:cubicBezTo>
                  <a:cubicBezTo>
                    <a:pt x="844" y="343"/>
                    <a:pt x="843" y="345"/>
                    <a:pt x="843" y="351"/>
                  </a:cubicBezTo>
                  <a:cubicBezTo>
                    <a:pt x="842" y="353"/>
                    <a:pt x="841" y="354"/>
                    <a:pt x="840" y="355"/>
                  </a:cubicBezTo>
                  <a:cubicBezTo>
                    <a:pt x="839" y="357"/>
                    <a:pt x="838" y="358"/>
                    <a:pt x="837" y="360"/>
                  </a:cubicBezTo>
                  <a:cubicBezTo>
                    <a:pt x="837" y="362"/>
                    <a:pt x="838" y="363"/>
                    <a:pt x="839" y="363"/>
                  </a:cubicBezTo>
                  <a:cubicBezTo>
                    <a:pt x="840" y="364"/>
                    <a:pt x="841" y="365"/>
                    <a:pt x="840" y="369"/>
                  </a:cubicBezTo>
                  <a:cubicBezTo>
                    <a:pt x="839" y="370"/>
                    <a:pt x="839" y="370"/>
                    <a:pt x="839" y="370"/>
                  </a:cubicBezTo>
                  <a:cubicBezTo>
                    <a:pt x="835" y="374"/>
                    <a:pt x="833" y="376"/>
                    <a:pt x="829" y="377"/>
                  </a:cubicBezTo>
                  <a:cubicBezTo>
                    <a:pt x="828" y="377"/>
                    <a:pt x="826" y="375"/>
                    <a:pt x="825" y="374"/>
                  </a:cubicBezTo>
                  <a:cubicBezTo>
                    <a:pt x="823" y="372"/>
                    <a:pt x="821" y="370"/>
                    <a:pt x="818" y="370"/>
                  </a:cubicBezTo>
                  <a:cubicBezTo>
                    <a:pt x="817" y="370"/>
                    <a:pt x="817" y="370"/>
                    <a:pt x="817" y="370"/>
                  </a:cubicBezTo>
                  <a:cubicBezTo>
                    <a:pt x="813" y="370"/>
                    <a:pt x="812" y="374"/>
                    <a:pt x="811" y="378"/>
                  </a:cubicBezTo>
                  <a:cubicBezTo>
                    <a:pt x="811" y="380"/>
                    <a:pt x="810" y="382"/>
                    <a:pt x="809" y="382"/>
                  </a:cubicBezTo>
                  <a:cubicBezTo>
                    <a:pt x="808" y="382"/>
                    <a:pt x="808" y="382"/>
                    <a:pt x="807" y="382"/>
                  </a:cubicBezTo>
                  <a:cubicBezTo>
                    <a:pt x="805" y="379"/>
                    <a:pt x="805" y="377"/>
                    <a:pt x="806" y="375"/>
                  </a:cubicBezTo>
                  <a:cubicBezTo>
                    <a:pt x="807" y="372"/>
                    <a:pt x="811" y="370"/>
                    <a:pt x="815" y="370"/>
                  </a:cubicBezTo>
                  <a:cubicBezTo>
                    <a:pt x="815" y="370"/>
                    <a:pt x="816" y="369"/>
                    <a:pt x="816" y="369"/>
                  </a:cubicBezTo>
                  <a:cubicBezTo>
                    <a:pt x="815" y="367"/>
                    <a:pt x="815" y="367"/>
                    <a:pt x="815" y="367"/>
                  </a:cubicBezTo>
                  <a:cubicBezTo>
                    <a:pt x="815" y="364"/>
                    <a:pt x="814" y="362"/>
                    <a:pt x="815" y="360"/>
                  </a:cubicBezTo>
                  <a:cubicBezTo>
                    <a:pt x="818" y="359"/>
                    <a:pt x="819" y="358"/>
                    <a:pt x="819" y="356"/>
                  </a:cubicBezTo>
                  <a:cubicBezTo>
                    <a:pt x="819" y="355"/>
                    <a:pt x="817" y="353"/>
                    <a:pt x="811" y="352"/>
                  </a:cubicBezTo>
                  <a:cubicBezTo>
                    <a:pt x="810" y="352"/>
                    <a:pt x="809" y="352"/>
                    <a:pt x="808" y="352"/>
                  </a:cubicBezTo>
                  <a:cubicBezTo>
                    <a:pt x="804" y="352"/>
                    <a:pt x="803" y="354"/>
                    <a:pt x="802" y="355"/>
                  </a:cubicBezTo>
                  <a:cubicBezTo>
                    <a:pt x="802" y="355"/>
                    <a:pt x="801" y="356"/>
                    <a:pt x="800" y="356"/>
                  </a:cubicBezTo>
                  <a:cubicBezTo>
                    <a:pt x="800" y="356"/>
                    <a:pt x="800" y="356"/>
                    <a:pt x="799" y="355"/>
                  </a:cubicBezTo>
                  <a:cubicBezTo>
                    <a:pt x="799" y="354"/>
                    <a:pt x="797" y="353"/>
                    <a:pt x="793" y="353"/>
                  </a:cubicBezTo>
                  <a:cubicBezTo>
                    <a:pt x="790" y="353"/>
                    <a:pt x="787" y="353"/>
                    <a:pt x="782" y="355"/>
                  </a:cubicBezTo>
                  <a:cubicBezTo>
                    <a:pt x="780" y="354"/>
                    <a:pt x="778" y="352"/>
                    <a:pt x="777" y="350"/>
                  </a:cubicBezTo>
                  <a:cubicBezTo>
                    <a:pt x="774" y="346"/>
                    <a:pt x="770" y="340"/>
                    <a:pt x="758" y="337"/>
                  </a:cubicBezTo>
                  <a:cubicBezTo>
                    <a:pt x="758" y="337"/>
                    <a:pt x="757" y="337"/>
                    <a:pt x="757" y="337"/>
                  </a:cubicBezTo>
                  <a:cubicBezTo>
                    <a:pt x="749" y="337"/>
                    <a:pt x="746" y="341"/>
                    <a:pt x="744" y="343"/>
                  </a:cubicBezTo>
                  <a:cubicBezTo>
                    <a:pt x="743" y="344"/>
                    <a:pt x="743" y="345"/>
                    <a:pt x="742" y="345"/>
                  </a:cubicBezTo>
                  <a:cubicBezTo>
                    <a:pt x="742" y="345"/>
                    <a:pt x="742" y="345"/>
                    <a:pt x="742" y="345"/>
                  </a:cubicBezTo>
                  <a:cubicBezTo>
                    <a:pt x="740" y="345"/>
                    <a:pt x="739" y="339"/>
                    <a:pt x="739" y="335"/>
                  </a:cubicBezTo>
                  <a:cubicBezTo>
                    <a:pt x="739" y="334"/>
                    <a:pt x="737" y="333"/>
                    <a:pt x="735" y="333"/>
                  </a:cubicBezTo>
                  <a:cubicBezTo>
                    <a:pt x="732" y="333"/>
                    <a:pt x="728" y="332"/>
                    <a:pt x="729" y="326"/>
                  </a:cubicBezTo>
                  <a:cubicBezTo>
                    <a:pt x="730" y="326"/>
                    <a:pt x="731" y="326"/>
                    <a:pt x="732" y="326"/>
                  </a:cubicBezTo>
                  <a:cubicBezTo>
                    <a:pt x="736" y="326"/>
                    <a:pt x="736" y="325"/>
                    <a:pt x="737" y="323"/>
                  </a:cubicBezTo>
                  <a:cubicBezTo>
                    <a:pt x="737" y="322"/>
                    <a:pt x="738" y="320"/>
                    <a:pt x="738" y="319"/>
                  </a:cubicBezTo>
                  <a:cubicBezTo>
                    <a:pt x="739" y="318"/>
                    <a:pt x="740" y="318"/>
                    <a:pt x="741" y="318"/>
                  </a:cubicBezTo>
                  <a:cubicBezTo>
                    <a:pt x="743" y="317"/>
                    <a:pt x="746" y="316"/>
                    <a:pt x="749" y="313"/>
                  </a:cubicBezTo>
                  <a:cubicBezTo>
                    <a:pt x="750" y="313"/>
                    <a:pt x="751" y="314"/>
                    <a:pt x="752" y="314"/>
                  </a:cubicBezTo>
                  <a:cubicBezTo>
                    <a:pt x="754" y="316"/>
                    <a:pt x="755" y="317"/>
                    <a:pt x="756" y="317"/>
                  </a:cubicBezTo>
                  <a:cubicBezTo>
                    <a:pt x="757" y="317"/>
                    <a:pt x="757" y="316"/>
                    <a:pt x="758" y="316"/>
                  </a:cubicBezTo>
                  <a:cubicBezTo>
                    <a:pt x="758" y="316"/>
                    <a:pt x="758" y="316"/>
                    <a:pt x="758" y="316"/>
                  </a:cubicBezTo>
                  <a:cubicBezTo>
                    <a:pt x="758" y="316"/>
                    <a:pt x="758" y="315"/>
                    <a:pt x="758" y="315"/>
                  </a:cubicBezTo>
                  <a:cubicBezTo>
                    <a:pt x="759" y="314"/>
                    <a:pt x="759" y="313"/>
                    <a:pt x="758" y="311"/>
                  </a:cubicBezTo>
                  <a:cubicBezTo>
                    <a:pt x="757" y="310"/>
                    <a:pt x="754" y="307"/>
                    <a:pt x="738" y="307"/>
                  </a:cubicBezTo>
                  <a:cubicBezTo>
                    <a:pt x="735" y="306"/>
                    <a:pt x="733" y="305"/>
                    <a:pt x="731" y="304"/>
                  </a:cubicBezTo>
                  <a:cubicBezTo>
                    <a:pt x="729" y="303"/>
                    <a:pt x="727" y="303"/>
                    <a:pt x="726" y="303"/>
                  </a:cubicBezTo>
                  <a:cubicBezTo>
                    <a:pt x="725" y="303"/>
                    <a:pt x="724" y="303"/>
                    <a:pt x="723" y="303"/>
                  </a:cubicBezTo>
                  <a:cubicBezTo>
                    <a:pt x="722" y="304"/>
                    <a:pt x="722" y="306"/>
                    <a:pt x="722" y="308"/>
                  </a:cubicBezTo>
                  <a:cubicBezTo>
                    <a:pt x="722" y="312"/>
                    <a:pt x="721" y="314"/>
                    <a:pt x="718" y="314"/>
                  </a:cubicBezTo>
                  <a:cubicBezTo>
                    <a:pt x="718" y="314"/>
                    <a:pt x="717" y="314"/>
                    <a:pt x="717" y="314"/>
                  </a:cubicBezTo>
                  <a:cubicBezTo>
                    <a:pt x="717" y="313"/>
                    <a:pt x="717" y="312"/>
                    <a:pt x="717" y="311"/>
                  </a:cubicBezTo>
                  <a:cubicBezTo>
                    <a:pt x="718" y="308"/>
                    <a:pt x="718" y="306"/>
                    <a:pt x="715" y="303"/>
                  </a:cubicBezTo>
                  <a:cubicBezTo>
                    <a:pt x="712" y="302"/>
                    <a:pt x="710" y="301"/>
                    <a:pt x="707" y="301"/>
                  </a:cubicBezTo>
                  <a:cubicBezTo>
                    <a:pt x="707" y="301"/>
                    <a:pt x="706" y="301"/>
                    <a:pt x="705" y="301"/>
                  </a:cubicBezTo>
                  <a:cubicBezTo>
                    <a:pt x="704" y="301"/>
                    <a:pt x="703" y="301"/>
                    <a:pt x="702" y="301"/>
                  </a:cubicBezTo>
                  <a:cubicBezTo>
                    <a:pt x="702" y="301"/>
                    <a:pt x="702" y="301"/>
                    <a:pt x="701" y="301"/>
                  </a:cubicBezTo>
                  <a:cubicBezTo>
                    <a:pt x="700" y="300"/>
                    <a:pt x="699" y="299"/>
                    <a:pt x="698" y="299"/>
                  </a:cubicBezTo>
                  <a:cubicBezTo>
                    <a:pt x="694" y="295"/>
                    <a:pt x="693" y="295"/>
                    <a:pt x="676" y="295"/>
                  </a:cubicBezTo>
                  <a:cubicBezTo>
                    <a:pt x="673" y="295"/>
                    <a:pt x="670" y="295"/>
                    <a:pt x="665" y="295"/>
                  </a:cubicBezTo>
                  <a:cubicBezTo>
                    <a:pt x="662" y="295"/>
                    <a:pt x="661" y="292"/>
                    <a:pt x="660" y="290"/>
                  </a:cubicBezTo>
                  <a:cubicBezTo>
                    <a:pt x="660" y="288"/>
                    <a:pt x="660" y="287"/>
                    <a:pt x="659" y="286"/>
                  </a:cubicBezTo>
                  <a:cubicBezTo>
                    <a:pt x="659" y="286"/>
                    <a:pt x="658" y="286"/>
                    <a:pt x="658" y="286"/>
                  </a:cubicBezTo>
                  <a:cubicBezTo>
                    <a:pt x="658" y="286"/>
                    <a:pt x="658" y="286"/>
                    <a:pt x="658" y="286"/>
                  </a:cubicBezTo>
                  <a:cubicBezTo>
                    <a:pt x="656" y="286"/>
                    <a:pt x="655" y="288"/>
                    <a:pt x="654" y="290"/>
                  </a:cubicBezTo>
                  <a:cubicBezTo>
                    <a:pt x="653" y="291"/>
                    <a:pt x="652" y="293"/>
                    <a:pt x="651" y="293"/>
                  </a:cubicBezTo>
                  <a:cubicBezTo>
                    <a:pt x="651" y="294"/>
                    <a:pt x="650" y="294"/>
                    <a:pt x="650" y="294"/>
                  </a:cubicBezTo>
                  <a:cubicBezTo>
                    <a:pt x="648" y="294"/>
                    <a:pt x="645" y="292"/>
                    <a:pt x="643" y="291"/>
                  </a:cubicBezTo>
                  <a:cubicBezTo>
                    <a:pt x="641" y="290"/>
                    <a:pt x="639" y="288"/>
                    <a:pt x="637" y="288"/>
                  </a:cubicBezTo>
                  <a:cubicBezTo>
                    <a:pt x="637" y="288"/>
                    <a:pt x="637" y="289"/>
                    <a:pt x="637" y="289"/>
                  </a:cubicBezTo>
                  <a:cubicBezTo>
                    <a:pt x="635" y="290"/>
                    <a:pt x="633" y="291"/>
                    <a:pt x="630" y="293"/>
                  </a:cubicBezTo>
                  <a:cubicBezTo>
                    <a:pt x="625" y="297"/>
                    <a:pt x="620" y="301"/>
                    <a:pt x="611" y="301"/>
                  </a:cubicBezTo>
                  <a:cubicBezTo>
                    <a:pt x="603" y="299"/>
                    <a:pt x="600" y="295"/>
                    <a:pt x="597" y="292"/>
                  </a:cubicBezTo>
                  <a:cubicBezTo>
                    <a:pt x="595" y="290"/>
                    <a:pt x="593" y="288"/>
                    <a:pt x="591" y="287"/>
                  </a:cubicBezTo>
                  <a:cubicBezTo>
                    <a:pt x="591" y="284"/>
                    <a:pt x="593" y="281"/>
                    <a:pt x="595" y="277"/>
                  </a:cubicBezTo>
                  <a:cubicBezTo>
                    <a:pt x="596" y="277"/>
                    <a:pt x="596" y="276"/>
                    <a:pt x="597" y="275"/>
                  </a:cubicBezTo>
                  <a:cubicBezTo>
                    <a:pt x="597" y="275"/>
                    <a:pt x="597" y="275"/>
                    <a:pt x="597" y="274"/>
                  </a:cubicBezTo>
                  <a:cubicBezTo>
                    <a:pt x="596" y="273"/>
                    <a:pt x="596" y="271"/>
                    <a:pt x="595" y="270"/>
                  </a:cubicBezTo>
                  <a:cubicBezTo>
                    <a:pt x="593" y="267"/>
                    <a:pt x="592" y="264"/>
                    <a:pt x="595" y="260"/>
                  </a:cubicBezTo>
                  <a:cubicBezTo>
                    <a:pt x="597" y="258"/>
                    <a:pt x="599" y="257"/>
                    <a:pt x="601" y="257"/>
                  </a:cubicBezTo>
                  <a:cubicBezTo>
                    <a:pt x="602" y="257"/>
                    <a:pt x="603" y="257"/>
                    <a:pt x="604" y="257"/>
                  </a:cubicBezTo>
                  <a:cubicBezTo>
                    <a:pt x="604" y="257"/>
                    <a:pt x="605" y="257"/>
                    <a:pt x="605" y="257"/>
                  </a:cubicBezTo>
                  <a:cubicBezTo>
                    <a:pt x="605" y="257"/>
                    <a:pt x="605" y="257"/>
                    <a:pt x="605" y="257"/>
                  </a:cubicBezTo>
                  <a:cubicBezTo>
                    <a:pt x="609" y="256"/>
                    <a:pt x="612" y="255"/>
                    <a:pt x="614" y="255"/>
                  </a:cubicBezTo>
                  <a:cubicBezTo>
                    <a:pt x="617" y="255"/>
                    <a:pt x="618" y="256"/>
                    <a:pt x="621" y="259"/>
                  </a:cubicBezTo>
                  <a:cubicBezTo>
                    <a:pt x="622" y="259"/>
                    <a:pt x="623" y="260"/>
                    <a:pt x="623" y="261"/>
                  </a:cubicBezTo>
                  <a:cubicBezTo>
                    <a:pt x="625" y="263"/>
                    <a:pt x="627" y="267"/>
                    <a:pt x="631" y="267"/>
                  </a:cubicBezTo>
                  <a:cubicBezTo>
                    <a:pt x="631" y="267"/>
                    <a:pt x="631" y="267"/>
                    <a:pt x="632" y="267"/>
                  </a:cubicBezTo>
                  <a:cubicBezTo>
                    <a:pt x="634" y="265"/>
                    <a:pt x="635" y="261"/>
                    <a:pt x="636" y="257"/>
                  </a:cubicBezTo>
                  <a:cubicBezTo>
                    <a:pt x="636" y="257"/>
                    <a:pt x="637" y="257"/>
                    <a:pt x="637" y="256"/>
                  </a:cubicBezTo>
                  <a:cubicBezTo>
                    <a:pt x="637" y="255"/>
                    <a:pt x="638" y="253"/>
                    <a:pt x="638" y="252"/>
                  </a:cubicBezTo>
                  <a:cubicBezTo>
                    <a:pt x="638" y="250"/>
                    <a:pt x="639" y="249"/>
                    <a:pt x="639" y="247"/>
                  </a:cubicBezTo>
                  <a:cubicBezTo>
                    <a:pt x="639" y="247"/>
                    <a:pt x="639" y="247"/>
                    <a:pt x="639" y="247"/>
                  </a:cubicBezTo>
                  <a:cubicBezTo>
                    <a:pt x="639" y="245"/>
                    <a:pt x="639" y="243"/>
                    <a:pt x="638" y="241"/>
                  </a:cubicBezTo>
                  <a:cubicBezTo>
                    <a:pt x="639" y="240"/>
                    <a:pt x="640" y="239"/>
                    <a:pt x="641" y="238"/>
                  </a:cubicBezTo>
                  <a:cubicBezTo>
                    <a:pt x="641" y="238"/>
                    <a:pt x="642" y="237"/>
                    <a:pt x="642" y="237"/>
                  </a:cubicBezTo>
                  <a:cubicBezTo>
                    <a:pt x="642" y="236"/>
                    <a:pt x="643" y="235"/>
                    <a:pt x="643" y="233"/>
                  </a:cubicBezTo>
                  <a:cubicBezTo>
                    <a:pt x="641" y="226"/>
                    <a:pt x="633" y="221"/>
                    <a:pt x="626" y="216"/>
                  </a:cubicBezTo>
                  <a:cubicBezTo>
                    <a:pt x="625" y="212"/>
                    <a:pt x="625" y="209"/>
                    <a:pt x="624" y="205"/>
                  </a:cubicBezTo>
                  <a:cubicBezTo>
                    <a:pt x="624" y="205"/>
                    <a:pt x="623" y="204"/>
                    <a:pt x="623" y="204"/>
                  </a:cubicBezTo>
                  <a:cubicBezTo>
                    <a:pt x="623" y="204"/>
                    <a:pt x="623" y="204"/>
                    <a:pt x="623" y="204"/>
                  </a:cubicBezTo>
                  <a:cubicBezTo>
                    <a:pt x="623" y="204"/>
                    <a:pt x="622" y="204"/>
                    <a:pt x="622" y="204"/>
                  </a:cubicBezTo>
                  <a:cubicBezTo>
                    <a:pt x="619" y="206"/>
                    <a:pt x="617" y="213"/>
                    <a:pt x="617" y="224"/>
                  </a:cubicBezTo>
                  <a:cubicBezTo>
                    <a:pt x="614" y="227"/>
                    <a:pt x="612" y="228"/>
                    <a:pt x="610" y="229"/>
                  </a:cubicBezTo>
                  <a:cubicBezTo>
                    <a:pt x="609" y="230"/>
                    <a:pt x="609" y="230"/>
                    <a:pt x="608" y="230"/>
                  </a:cubicBezTo>
                  <a:cubicBezTo>
                    <a:pt x="606" y="232"/>
                    <a:pt x="605" y="234"/>
                    <a:pt x="604" y="235"/>
                  </a:cubicBezTo>
                  <a:cubicBezTo>
                    <a:pt x="603" y="237"/>
                    <a:pt x="602" y="239"/>
                    <a:pt x="600" y="241"/>
                  </a:cubicBezTo>
                  <a:cubicBezTo>
                    <a:pt x="600" y="241"/>
                    <a:pt x="599" y="241"/>
                    <a:pt x="599" y="241"/>
                  </a:cubicBezTo>
                  <a:cubicBezTo>
                    <a:pt x="597" y="241"/>
                    <a:pt x="596" y="240"/>
                    <a:pt x="595" y="240"/>
                  </a:cubicBezTo>
                  <a:cubicBezTo>
                    <a:pt x="594" y="239"/>
                    <a:pt x="593" y="239"/>
                    <a:pt x="592" y="239"/>
                  </a:cubicBezTo>
                  <a:cubicBezTo>
                    <a:pt x="592" y="239"/>
                    <a:pt x="592" y="239"/>
                    <a:pt x="591" y="239"/>
                  </a:cubicBezTo>
                  <a:cubicBezTo>
                    <a:pt x="590" y="239"/>
                    <a:pt x="589" y="241"/>
                    <a:pt x="588" y="242"/>
                  </a:cubicBezTo>
                  <a:cubicBezTo>
                    <a:pt x="588" y="243"/>
                    <a:pt x="587" y="243"/>
                    <a:pt x="587" y="244"/>
                  </a:cubicBezTo>
                  <a:cubicBezTo>
                    <a:pt x="586" y="244"/>
                    <a:pt x="584" y="244"/>
                    <a:pt x="583" y="245"/>
                  </a:cubicBezTo>
                  <a:cubicBezTo>
                    <a:pt x="581" y="245"/>
                    <a:pt x="579" y="245"/>
                    <a:pt x="578" y="247"/>
                  </a:cubicBezTo>
                  <a:cubicBezTo>
                    <a:pt x="576" y="250"/>
                    <a:pt x="577" y="253"/>
                    <a:pt x="577" y="256"/>
                  </a:cubicBezTo>
                  <a:cubicBezTo>
                    <a:pt x="577" y="258"/>
                    <a:pt x="577" y="260"/>
                    <a:pt x="577" y="261"/>
                  </a:cubicBezTo>
                  <a:cubicBezTo>
                    <a:pt x="577" y="266"/>
                    <a:pt x="573" y="268"/>
                    <a:pt x="570" y="268"/>
                  </a:cubicBezTo>
                  <a:cubicBezTo>
                    <a:pt x="565" y="269"/>
                    <a:pt x="564" y="270"/>
                    <a:pt x="564" y="273"/>
                  </a:cubicBezTo>
                  <a:cubicBezTo>
                    <a:pt x="564" y="274"/>
                    <a:pt x="564" y="275"/>
                    <a:pt x="563" y="276"/>
                  </a:cubicBezTo>
                  <a:cubicBezTo>
                    <a:pt x="563" y="277"/>
                    <a:pt x="562" y="277"/>
                    <a:pt x="560" y="277"/>
                  </a:cubicBezTo>
                  <a:cubicBezTo>
                    <a:pt x="559" y="277"/>
                    <a:pt x="558" y="277"/>
                    <a:pt x="558" y="277"/>
                  </a:cubicBezTo>
                  <a:cubicBezTo>
                    <a:pt x="557" y="277"/>
                    <a:pt x="556" y="277"/>
                    <a:pt x="555" y="277"/>
                  </a:cubicBezTo>
                  <a:cubicBezTo>
                    <a:pt x="555" y="277"/>
                    <a:pt x="555" y="277"/>
                    <a:pt x="555" y="277"/>
                  </a:cubicBezTo>
                  <a:cubicBezTo>
                    <a:pt x="555" y="277"/>
                    <a:pt x="554" y="277"/>
                    <a:pt x="554" y="277"/>
                  </a:cubicBezTo>
                  <a:cubicBezTo>
                    <a:pt x="553" y="278"/>
                    <a:pt x="552" y="279"/>
                    <a:pt x="551" y="280"/>
                  </a:cubicBezTo>
                  <a:cubicBezTo>
                    <a:pt x="549" y="282"/>
                    <a:pt x="547" y="283"/>
                    <a:pt x="546" y="283"/>
                  </a:cubicBezTo>
                  <a:cubicBezTo>
                    <a:pt x="546" y="283"/>
                    <a:pt x="546" y="283"/>
                    <a:pt x="546" y="283"/>
                  </a:cubicBezTo>
                  <a:cubicBezTo>
                    <a:pt x="546" y="283"/>
                    <a:pt x="546" y="283"/>
                    <a:pt x="546" y="283"/>
                  </a:cubicBezTo>
                  <a:cubicBezTo>
                    <a:pt x="545" y="283"/>
                    <a:pt x="545" y="282"/>
                    <a:pt x="545" y="281"/>
                  </a:cubicBezTo>
                  <a:cubicBezTo>
                    <a:pt x="545" y="280"/>
                    <a:pt x="545" y="280"/>
                    <a:pt x="545" y="279"/>
                  </a:cubicBezTo>
                  <a:cubicBezTo>
                    <a:pt x="544" y="279"/>
                    <a:pt x="544" y="278"/>
                    <a:pt x="544" y="278"/>
                  </a:cubicBezTo>
                  <a:cubicBezTo>
                    <a:pt x="544" y="278"/>
                    <a:pt x="543" y="278"/>
                    <a:pt x="542" y="277"/>
                  </a:cubicBezTo>
                  <a:cubicBezTo>
                    <a:pt x="541" y="277"/>
                    <a:pt x="540" y="276"/>
                    <a:pt x="540" y="275"/>
                  </a:cubicBezTo>
                  <a:cubicBezTo>
                    <a:pt x="540" y="275"/>
                    <a:pt x="542" y="274"/>
                    <a:pt x="543" y="274"/>
                  </a:cubicBezTo>
                  <a:cubicBezTo>
                    <a:pt x="545" y="273"/>
                    <a:pt x="548" y="272"/>
                    <a:pt x="549" y="268"/>
                  </a:cubicBezTo>
                  <a:cubicBezTo>
                    <a:pt x="549" y="264"/>
                    <a:pt x="546" y="262"/>
                    <a:pt x="544" y="260"/>
                  </a:cubicBezTo>
                  <a:cubicBezTo>
                    <a:pt x="542" y="259"/>
                    <a:pt x="541" y="258"/>
                    <a:pt x="540" y="257"/>
                  </a:cubicBezTo>
                  <a:cubicBezTo>
                    <a:pt x="540" y="256"/>
                    <a:pt x="540" y="255"/>
                    <a:pt x="540" y="253"/>
                  </a:cubicBezTo>
                  <a:cubicBezTo>
                    <a:pt x="540" y="251"/>
                    <a:pt x="540" y="248"/>
                    <a:pt x="538" y="248"/>
                  </a:cubicBezTo>
                  <a:cubicBezTo>
                    <a:pt x="536" y="247"/>
                    <a:pt x="535" y="247"/>
                    <a:pt x="533" y="247"/>
                  </a:cubicBezTo>
                  <a:cubicBezTo>
                    <a:pt x="530" y="247"/>
                    <a:pt x="527" y="248"/>
                    <a:pt x="524" y="249"/>
                  </a:cubicBezTo>
                  <a:cubicBezTo>
                    <a:pt x="520" y="249"/>
                    <a:pt x="516" y="250"/>
                    <a:pt x="513" y="250"/>
                  </a:cubicBezTo>
                  <a:cubicBezTo>
                    <a:pt x="512" y="250"/>
                    <a:pt x="512" y="250"/>
                    <a:pt x="512" y="250"/>
                  </a:cubicBezTo>
                  <a:cubicBezTo>
                    <a:pt x="510" y="249"/>
                    <a:pt x="509" y="248"/>
                    <a:pt x="508" y="247"/>
                  </a:cubicBezTo>
                  <a:cubicBezTo>
                    <a:pt x="506" y="246"/>
                    <a:pt x="505" y="244"/>
                    <a:pt x="502" y="243"/>
                  </a:cubicBezTo>
                  <a:cubicBezTo>
                    <a:pt x="501" y="243"/>
                    <a:pt x="499" y="243"/>
                    <a:pt x="497" y="243"/>
                  </a:cubicBezTo>
                  <a:cubicBezTo>
                    <a:pt x="494" y="243"/>
                    <a:pt x="490" y="243"/>
                    <a:pt x="485" y="243"/>
                  </a:cubicBezTo>
                  <a:cubicBezTo>
                    <a:pt x="484" y="243"/>
                    <a:pt x="482" y="243"/>
                    <a:pt x="481" y="243"/>
                  </a:cubicBezTo>
                  <a:cubicBezTo>
                    <a:pt x="477" y="243"/>
                    <a:pt x="474" y="243"/>
                    <a:pt x="474" y="245"/>
                  </a:cubicBezTo>
                  <a:cubicBezTo>
                    <a:pt x="471" y="247"/>
                    <a:pt x="469" y="252"/>
                    <a:pt x="467" y="256"/>
                  </a:cubicBezTo>
                  <a:cubicBezTo>
                    <a:pt x="467" y="257"/>
                    <a:pt x="467" y="258"/>
                    <a:pt x="466" y="259"/>
                  </a:cubicBezTo>
                  <a:cubicBezTo>
                    <a:pt x="466" y="260"/>
                    <a:pt x="466" y="260"/>
                    <a:pt x="466" y="260"/>
                  </a:cubicBezTo>
                  <a:cubicBezTo>
                    <a:pt x="464" y="266"/>
                    <a:pt x="462" y="271"/>
                    <a:pt x="455" y="271"/>
                  </a:cubicBezTo>
                  <a:cubicBezTo>
                    <a:pt x="453" y="271"/>
                    <a:pt x="452" y="271"/>
                    <a:pt x="450" y="271"/>
                  </a:cubicBezTo>
                  <a:cubicBezTo>
                    <a:pt x="450" y="271"/>
                    <a:pt x="450" y="271"/>
                    <a:pt x="450" y="271"/>
                  </a:cubicBezTo>
                  <a:cubicBezTo>
                    <a:pt x="447" y="270"/>
                    <a:pt x="444" y="270"/>
                    <a:pt x="442" y="257"/>
                  </a:cubicBezTo>
                  <a:cubicBezTo>
                    <a:pt x="442" y="256"/>
                    <a:pt x="442" y="255"/>
                    <a:pt x="442" y="254"/>
                  </a:cubicBezTo>
                  <a:cubicBezTo>
                    <a:pt x="441" y="252"/>
                    <a:pt x="441" y="249"/>
                    <a:pt x="440" y="247"/>
                  </a:cubicBezTo>
                  <a:cubicBezTo>
                    <a:pt x="440" y="247"/>
                    <a:pt x="440" y="246"/>
                    <a:pt x="440" y="246"/>
                  </a:cubicBezTo>
                  <a:cubicBezTo>
                    <a:pt x="438" y="245"/>
                    <a:pt x="435" y="244"/>
                    <a:pt x="433" y="244"/>
                  </a:cubicBezTo>
                  <a:cubicBezTo>
                    <a:pt x="431" y="243"/>
                    <a:pt x="429" y="243"/>
                    <a:pt x="429" y="243"/>
                  </a:cubicBezTo>
                  <a:cubicBezTo>
                    <a:pt x="430" y="242"/>
                    <a:pt x="431" y="241"/>
                    <a:pt x="433" y="241"/>
                  </a:cubicBezTo>
                  <a:cubicBezTo>
                    <a:pt x="434" y="241"/>
                    <a:pt x="435" y="241"/>
                    <a:pt x="436" y="242"/>
                  </a:cubicBezTo>
                  <a:cubicBezTo>
                    <a:pt x="438" y="242"/>
                    <a:pt x="439" y="241"/>
                    <a:pt x="439" y="240"/>
                  </a:cubicBezTo>
                  <a:cubicBezTo>
                    <a:pt x="440" y="239"/>
                    <a:pt x="440" y="236"/>
                    <a:pt x="438" y="232"/>
                  </a:cubicBezTo>
                  <a:cubicBezTo>
                    <a:pt x="437" y="229"/>
                    <a:pt x="437" y="228"/>
                    <a:pt x="438" y="227"/>
                  </a:cubicBezTo>
                  <a:cubicBezTo>
                    <a:pt x="439" y="226"/>
                    <a:pt x="440" y="224"/>
                    <a:pt x="440" y="220"/>
                  </a:cubicBezTo>
                  <a:cubicBezTo>
                    <a:pt x="440" y="220"/>
                    <a:pt x="440" y="219"/>
                    <a:pt x="440" y="219"/>
                  </a:cubicBezTo>
                  <a:cubicBezTo>
                    <a:pt x="436" y="212"/>
                    <a:pt x="436" y="212"/>
                    <a:pt x="436" y="212"/>
                  </a:cubicBezTo>
                  <a:cubicBezTo>
                    <a:pt x="436" y="212"/>
                    <a:pt x="436" y="212"/>
                    <a:pt x="436" y="212"/>
                  </a:cubicBezTo>
                  <a:cubicBezTo>
                    <a:pt x="435" y="212"/>
                    <a:pt x="434" y="212"/>
                    <a:pt x="434" y="212"/>
                  </a:cubicBezTo>
                  <a:cubicBezTo>
                    <a:pt x="431" y="212"/>
                    <a:pt x="430" y="214"/>
                    <a:pt x="430" y="215"/>
                  </a:cubicBezTo>
                  <a:cubicBezTo>
                    <a:pt x="429" y="216"/>
                    <a:pt x="429" y="217"/>
                    <a:pt x="427" y="218"/>
                  </a:cubicBezTo>
                  <a:cubicBezTo>
                    <a:pt x="426" y="217"/>
                    <a:pt x="425" y="216"/>
                    <a:pt x="424" y="215"/>
                  </a:cubicBezTo>
                  <a:cubicBezTo>
                    <a:pt x="423" y="215"/>
                    <a:pt x="422" y="214"/>
                    <a:pt x="422" y="214"/>
                  </a:cubicBezTo>
                  <a:cubicBezTo>
                    <a:pt x="421" y="214"/>
                    <a:pt x="420" y="213"/>
                    <a:pt x="420" y="213"/>
                  </a:cubicBezTo>
                  <a:cubicBezTo>
                    <a:pt x="417" y="213"/>
                    <a:pt x="417" y="216"/>
                    <a:pt x="415" y="222"/>
                  </a:cubicBezTo>
                  <a:cubicBezTo>
                    <a:pt x="415" y="224"/>
                    <a:pt x="415" y="226"/>
                    <a:pt x="414" y="228"/>
                  </a:cubicBezTo>
                  <a:cubicBezTo>
                    <a:pt x="411" y="232"/>
                    <a:pt x="409" y="234"/>
                    <a:pt x="409" y="237"/>
                  </a:cubicBezTo>
                  <a:cubicBezTo>
                    <a:pt x="411" y="240"/>
                    <a:pt x="411" y="241"/>
                    <a:pt x="414" y="241"/>
                  </a:cubicBezTo>
                  <a:cubicBezTo>
                    <a:pt x="415" y="242"/>
                    <a:pt x="415" y="242"/>
                    <a:pt x="416" y="242"/>
                  </a:cubicBezTo>
                  <a:cubicBezTo>
                    <a:pt x="416" y="242"/>
                    <a:pt x="417" y="243"/>
                    <a:pt x="417" y="244"/>
                  </a:cubicBezTo>
                  <a:cubicBezTo>
                    <a:pt x="417" y="246"/>
                    <a:pt x="415" y="250"/>
                    <a:pt x="411" y="252"/>
                  </a:cubicBezTo>
                  <a:cubicBezTo>
                    <a:pt x="409" y="255"/>
                    <a:pt x="407" y="257"/>
                    <a:pt x="402" y="258"/>
                  </a:cubicBezTo>
                  <a:cubicBezTo>
                    <a:pt x="396" y="254"/>
                    <a:pt x="392" y="251"/>
                    <a:pt x="394" y="243"/>
                  </a:cubicBezTo>
                  <a:cubicBezTo>
                    <a:pt x="394" y="243"/>
                    <a:pt x="394" y="242"/>
                    <a:pt x="394" y="242"/>
                  </a:cubicBezTo>
                  <a:cubicBezTo>
                    <a:pt x="394" y="240"/>
                    <a:pt x="392" y="239"/>
                    <a:pt x="390" y="238"/>
                  </a:cubicBezTo>
                  <a:cubicBezTo>
                    <a:pt x="389" y="238"/>
                    <a:pt x="389" y="237"/>
                    <a:pt x="388" y="237"/>
                  </a:cubicBezTo>
                  <a:cubicBezTo>
                    <a:pt x="388" y="237"/>
                    <a:pt x="388" y="237"/>
                    <a:pt x="388" y="237"/>
                  </a:cubicBezTo>
                  <a:cubicBezTo>
                    <a:pt x="388" y="237"/>
                    <a:pt x="388" y="237"/>
                    <a:pt x="388" y="237"/>
                  </a:cubicBezTo>
                  <a:cubicBezTo>
                    <a:pt x="386" y="236"/>
                    <a:pt x="386" y="236"/>
                    <a:pt x="386" y="235"/>
                  </a:cubicBezTo>
                  <a:cubicBezTo>
                    <a:pt x="387" y="232"/>
                    <a:pt x="388" y="231"/>
                    <a:pt x="389" y="229"/>
                  </a:cubicBezTo>
                  <a:cubicBezTo>
                    <a:pt x="391" y="227"/>
                    <a:pt x="393" y="225"/>
                    <a:pt x="394" y="221"/>
                  </a:cubicBezTo>
                  <a:cubicBezTo>
                    <a:pt x="394" y="221"/>
                    <a:pt x="394" y="221"/>
                    <a:pt x="394" y="221"/>
                  </a:cubicBezTo>
                  <a:cubicBezTo>
                    <a:pt x="392" y="212"/>
                    <a:pt x="390" y="201"/>
                    <a:pt x="392" y="196"/>
                  </a:cubicBezTo>
                  <a:cubicBezTo>
                    <a:pt x="393" y="195"/>
                    <a:pt x="395" y="195"/>
                    <a:pt x="396" y="194"/>
                  </a:cubicBezTo>
                  <a:cubicBezTo>
                    <a:pt x="399" y="193"/>
                    <a:pt x="401" y="192"/>
                    <a:pt x="403" y="190"/>
                  </a:cubicBezTo>
                  <a:cubicBezTo>
                    <a:pt x="403" y="190"/>
                    <a:pt x="404" y="190"/>
                    <a:pt x="404" y="190"/>
                  </a:cubicBezTo>
                  <a:cubicBezTo>
                    <a:pt x="405" y="186"/>
                    <a:pt x="407" y="184"/>
                    <a:pt x="410" y="183"/>
                  </a:cubicBezTo>
                  <a:cubicBezTo>
                    <a:pt x="411" y="183"/>
                    <a:pt x="411" y="183"/>
                    <a:pt x="411" y="183"/>
                  </a:cubicBezTo>
                  <a:cubicBezTo>
                    <a:pt x="414" y="181"/>
                    <a:pt x="414" y="177"/>
                    <a:pt x="413" y="173"/>
                  </a:cubicBezTo>
                  <a:cubicBezTo>
                    <a:pt x="413" y="173"/>
                    <a:pt x="413" y="173"/>
                    <a:pt x="414" y="173"/>
                  </a:cubicBezTo>
                  <a:cubicBezTo>
                    <a:pt x="415" y="173"/>
                    <a:pt x="416" y="173"/>
                    <a:pt x="417" y="173"/>
                  </a:cubicBezTo>
                  <a:cubicBezTo>
                    <a:pt x="419" y="174"/>
                    <a:pt x="420" y="174"/>
                    <a:pt x="422" y="174"/>
                  </a:cubicBezTo>
                  <a:cubicBezTo>
                    <a:pt x="423" y="174"/>
                    <a:pt x="424" y="174"/>
                    <a:pt x="425" y="173"/>
                  </a:cubicBezTo>
                  <a:cubicBezTo>
                    <a:pt x="428" y="172"/>
                    <a:pt x="429" y="172"/>
                    <a:pt x="430" y="171"/>
                  </a:cubicBezTo>
                  <a:cubicBezTo>
                    <a:pt x="431" y="170"/>
                    <a:pt x="432" y="170"/>
                    <a:pt x="434" y="170"/>
                  </a:cubicBezTo>
                  <a:cubicBezTo>
                    <a:pt x="435" y="170"/>
                    <a:pt x="435" y="170"/>
                    <a:pt x="436" y="170"/>
                  </a:cubicBezTo>
                  <a:cubicBezTo>
                    <a:pt x="436" y="170"/>
                    <a:pt x="436" y="170"/>
                    <a:pt x="436" y="170"/>
                  </a:cubicBezTo>
                  <a:cubicBezTo>
                    <a:pt x="437" y="170"/>
                    <a:pt x="437" y="170"/>
                    <a:pt x="437" y="169"/>
                  </a:cubicBezTo>
                  <a:cubicBezTo>
                    <a:pt x="443" y="162"/>
                    <a:pt x="442" y="151"/>
                    <a:pt x="442" y="141"/>
                  </a:cubicBezTo>
                  <a:cubicBezTo>
                    <a:pt x="442" y="139"/>
                    <a:pt x="442" y="137"/>
                    <a:pt x="441" y="134"/>
                  </a:cubicBezTo>
                  <a:cubicBezTo>
                    <a:pt x="446" y="133"/>
                    <a:pt x="448" y="128"/>
                    <a:pt x="447" y="124"/>
                  </a:cubicBezTo>
                  <a:cubicBezTo>
                    <a:pt x="450" y="123"/>
                    <a:pt x="452" y="121"/>
                    <a:pt x="452" y="117"/>
                  </a:cubicBezTo>
                  <a:cubicBezTo>
                    <a:pt x="452" y="117"/>
                    <a:pt x="452" y="117"/>
                    <a:pt x="452" y="117"/>
                  </a:cubicBezTo>
                  <a:cubicBezTo>
                    <a:pt x="452" y="117"/>
                    <a:pt x="452" y="117"/>
                    <a:pt x="452" y="117"/>
                  </a:cubicBezTo>
                  <a:cubicBezTo>
                    <a:pt x="452" y="116"/>
                    <a:pt x="452" y="115"/>
                    <a:pt x="452" y="114"/>
                  </a:cubicBezTo>
                  <a:cubicBezTo>
                    <a:pt x="456" y="103"/>
                    <a:pt x="458" y="99"/>
                    <a:pt x="461" y="98"/>
                  </a:cubicBezTo>
                  <a:cubicBezTo>
                    <a:pt x="462" y="101"/>
                    <a:pt x="460" y="105"/>
                    <a:pt x="459" y="109"/>
                  </a:cubicBezTo>
                  <a:cubicBezTo>
                    <a:pt x="457" y="113"/>
                    <a:pt x="456" y="117"/>
                    <a:pt x="457" y="120"/>
                  </a:cubicBezTo>
                  <a:cubicBezTo>
                    <a:pt x="458" y="122"/>
                    <a:pt x="458" y="125"/>
                    <a:pt x="458" y="127"/>
                  </a:cubicBezTo>
                  <a:cubicBezTo>
                    <a:pt x="459" y="131"/>
                    <a:pt x="459" y="135"/>
                    <a:pt x="462" y="135"/>
                  </a:cubicBezTo>
                  <a:cubicBezTo>
                    <a:pt x="463" y="135"/>
                    <a:pt x="463" y="135"/>
                    <a:pt x="463" y="135"/>
                  </a:cubicBezTo>
                  <a:cubicBezTo>
                    <a:pt x="463" y="137"/>
                    <a:pt x="463" y="138"/>
                    <a:pt x="462" y="139"/>
                  </a:cubicBezTo>
                  <a:cubicBezTo>
                    <a:pt x="462" y="140"/>
                    <a:pt x="461" y="141"/>
                    <a:pt x="461" y="142"/>
                  </a:cubicBezTo>
                  <a:cubicBezTo>
                    <a:pt x="461" y="142"/>
                    <a:pt x="461" y="142"/>
                    <a:pt x="461" y="143"/>
                  </a:cubicBezTo>
                  <a:cubicBezTo>
                    <a:pt x="463" y="147"/>
                    <a:pt x="463" y="151"/>
                    <a:pt x="462" y="158"/>
                  </a:cubicBezTo>
                  <a:cubicBezTo>
                    <a:pt x="461" y="161"/>
                    <a:pt x="463" y="165"/>
                    <a:pt x="465" y="169"/>
                  </a:cubicBezTo>
                  <a:cubicBezTo>
                    <a:pt x="468" y="173"/>
                    <a:pt x="471" y="179"/>
                    <a:pt x="471" y="187"/>
                  </a:cubicBezTo>
                  <a:cubicBezTo>
                    <a:pt x="475" y="200"/>
                    <a:pt x="487" y="230"/>
                    <a:pt x="514" y="230"/>
                  </a:cubicBezTo>
                  <a:cubicBezTo>
                    <a:pt x="517" y="230"/>
                    <a:pt x="520" y="230"/>
                    <a:pt x="522" y="229"/>
                  </a:cubicBezTo>
                  <a:cubicBezTo>
                    <a:pt x="529" y="229"/>
                    <a:pt x="534" y="229"/>
                    <a:pt x="539" y="228"/>
                  </a:cubicBezTo>
                  <a:cubicBezTo>
                    <a:pt x="541" y="227"/>
                    <a:pt x="542" y="227"/>
                    <a:pt x="544" y="226"/>
                  </a:cubicBezTo>
                  <a:cubicBezTo>
                    <a:pt x="546" y="225"/>
                    <a:pt x="548" y="224"/>
                    <a:pt x="552" y="223"/>
                  </a:cubicBezTo>
                  <a:cubicBezTo>
                    <a:pt x="552" y="223"/>
                    <a:pt x="552" y="223"/>
                    <a:pt x="553" y="223"/>
                  </a:cubicBezTo>
                  <a:cubicBezTo>
                    <a:pt x="554" y="221"/>
                    <a:pt x="555" y="219"/>
                    <a:pt x="555" y="216"/>
                  </a:cubicBezTo>
                  <a:cubicBezTo>
                    <a:pt x="555" y="215"/>
                    <a:pt x="556" y="213"/>
                    <a:pt x="556" y="212"/>
                  </a:cubicBezTo>
                  <a:cubicBezTo>
                    <a:pt x="557" y="211"/>
                    <a:pt x="558" y="210"/>
                    <a:pt x="560" y="209"/>
                  </a:cubicBezTo>
                  <a:cubicBezTo>
                    <a:pt x="561" y="208"/>
                    <a:pt x="562" y="207"/>
                    <a:pt x="563" y="206"/>
                  </a:cubicBezTo>
                  <a:cubicBezTo>
                    <a:pt x="563" y="206"/>
                    <a:pt x="564" y="205"/>
                    <a:pt x="564" y="205"/>
                  </a:cubicBezTo>
                  <a:cubicBezTo>
                    <a:pt x="564" y="197"/>
                    <a:pt x="565" y="187"/>
                    <a:pt x="566" y="178"/>
                  </a:cubicBezTo>
                  <a:cubicBezTo>
                    <a:pt x="566" y="176"/>
                    <a:pt x="565" y="174"/>
                    <a:pt x="564" y="172"/>
                  </a:cubicBezTo>
                  <a:cubicBezTo>
                    <a:pt x="563" y="170"/>
                    <a:pt x="562" y="168"/>
                    <a:pt x="562" y="166"/>
                  </a:cubicBezTo>
                  <a:cubicBezTo>
                    <a:pt x="566" y="147"/>
                    <a:pt x="566" y="136"/>
                    <a:pt x="565" y="125"/>
                  </a:cubicBezTo>
                  <a:cubicBezTo>
                    <a:pt x="565" y="121"/>
                    <a:pt x="565" y="117"/>
                    <a:pt x="565" y="113"/>
                  </a:cubicBezTo>
                  <a:cubicBezTo>
                    <a:pt x="565" y="112"/>
                    <a:pt x="566" y="110"/>
                    <a:pt x="566" y="108"/>
                  </a:cubicBezTo>
                  <a:cubicBezTo>
                    <a:pt x="568" y="104"/>
                    <a:pt x="569" y="101"/>
                    <a:pt x="568" y="97"/>
                  </a:cubicBezTo>
                  <a:cubicBezTo>
                    <a:pt x="567" y="92"/>
                    <a:pt x="565" y="89"/>
                    <a:pt x="562" y="86"/>
                  </a:cubicBezTo>
                  <a:cubicBezTo>
                    <a:pt x="560" y="83"/>
                    <a:pt x="559" y="81"/>
                    <a:pt x="557" y="77"/>
                  </a:cubicBezTo>
                  <a:cubicBezTo>
                    <a:pt x="556" y="76"/>
                    <a:pt x="556" y="75"/>
                    <a:pt x="556" y="74"/>
                  </a:cubicBezTo>
                  <a:cubicBezTo>
                    <a:pt x="556" y="70"/>
                    <a:pt x="554" y="66"/>
                    <a:pt x="545" y="65"/>
                  </a:cubicBezTo>
                  <a:cubicBezTo>
                    <a:pt x="550" y="63"/>
                    <a:pt x="554" y="62"/>
                    <a:pt x="554" y="58"/>
                  </a:cubicBezTo>
                  <a:cubicBezTo>
                    <a:pt x="554" y="57"/>
                    <a:pt x="554" y="57"/>
                    <a:pt x="554" y="57"/>
                  </a:cubicBezTo>
                  <a:cubicBezTo>
                    <a:pt x="552" y="55"/>
                    <a:pt x="549" y="52"/>
                    <a:pt x="548" y="50"/>
                  </a:cubicBezTo>
                  <a:cubicBezTo>
                    <a:pt x="545" y="45"/>
                    <a:pt x="547" y="43"/>
                    <a:pt x="549" y="41"/>
                  </a:cubicBezTo>
                  <a:cubicBezTo>
                    <a:pt x="550" y="48"/>
                    <a:pt x="553" y="51"/>
                    <a:pt x="556" y="51"/>
                  </a:cubicBezTo>
                  <a:cubicBezTo>
                    <a:pt x="557" y="51"/>
                    <a:pt x="558" y="51"/>
                    <a:pt x="559" y="50"/>
                  </a:cubicBezTo>
                  <a:cubicBezTo>
                    <a:pt x="559" y="50"/>
                    <a:pt x="559" y="50"/>
                    <a:pt x="559" y="50"/>
                  </a:cubicBezTo>
                  <a:cubicBezTo>
                    <a:pt x="562" y="46"/>
                    <a:pt x="562" y="41"/>
                    <a:pt x="562" y="36"/>
                  </a:cubicBezTo>
                  <a:cubicBezTo>
                    <a:pt x="561" y="29"/>
                    <a:pt x="557" y="28"/>
                    <a:pt x="553" y="28"/>
                  </a:cubicBezTo>
                  <a:cubicBezTo>
                    <a:pt x="552" y="28"/>
                    <a:pt x="551" y="28"/>
                    <a:pt x="550" y="28"/>
                  </a:cubicBezTo>
                  <a:cubicBezTo>
                    <a:pt x="550" y="28"/>
                    <a:pt x="549" y="28"/>
                    <a:pt x="548" y="28"/>
                  </a:cubicBezTo>
                  <a:cubicBezTo>
                    <a:pt x="548" y="28"/>
                    <a:pt x="548" y="28"/>
                    <a:pt x="548" y="28"/>
                  </a:cubicBezTo>
                  <a:cubicBezTo>
                    <a:pt x="548" y="26"/>
                    <a:pt x="548" y="25"/>
                    <a:pt x="549" y="24"/>
                  </a:cubicBezTo>
                  <a:cubicBezTo>
                    <a:pt x="549" y="22"/>
                    <a:pt x="549" y="20"/>
                    <a:pt x="549" y="17"/>
                  </a:cubicBezTo>
                  <a:cubicBezTo>
                    <a:pt x="549" y="17"/>
                    <a:pt x="549" y="17"/>
                    <a:pt x="549" y="16"/>
                  </a:cubicBezTo>
                  <a:cubicBezTo>
                    <a:pt x="548" y="16"/>
                    <a:pt x="548" y="16"/>
                    <a:pt x="548" y="16"/>
                  </a:cubicBezTo>
                  <a:cubicBezTo>
                    <a:pt x="548" y="16"/>
                    <a:pt x="548" y="16"/>
                    <a:pt x="548" y="17"/>
                  </a:cubicBezTo>
                  <a:cubicBezTo>
                    <a:pt x="545" y="19"/>
                    <a:pt x="542" y="20"/>
                    <a:pt x="539" y="20"/>
                  </a:cubicBezTo>
                  <a:cubicBezTo>
                    <a:pt x="537" y="20"/>
                    <a:pt x="536" y="19"/>
                    <a:pt x="534" y="19"/>
                  </a:cubicBezTo>
                  <a:cubicBezTo>
                    <a:pt x="529" y="16"/>
                    <a:pt x="525" y="12"/>
                    <a:pt x="521" y="9"/>
                  </a:cubicBezTo>
                  <a:cubicBezTo>
                    <a:pt x="515" y="4"/>
                    <a:pt x="510" y="0"/>
                    <a:pt x="506" y="0"/>
                  </a:cubicBezTo>
                  <a:cubicBezTo>
                    <a:pt x="506" y="0"/>
                    <a:pt x="505" y="0"/>
                    <a:pt x="505" y="0"/>
                  </a:cubicBezTo>
                  <a:cubicBezTo>
                    <a:pt x="500" y="1"/>
                    <a:pt x="498" y="3"/>
                    <a:pt x="497" y="5"/>
                  </a:cubicBezTo>
                  <a:cubicBezTo>
                    <a:pt x="496" y="7"/>
                    <a:pt x="495" y="8"/>
                    <a:pt x="493" y="9"/>
                  </a:cubicBezTo>
                  <a:cubicBezTo>
                    <a:pt x="493" y="9"/>
                    <a:pt x="492" y="9"/>
                    <a:pt x="491" y="9"/>
                  </a:cubicBezTo>
                  <a:cubicBezTo>
                    <a:pt x="490" y="9"/>
                    <a:pt x="488" y="8"/>
                    <a:pt x="486" y="8"/>
                  </a:cubicBezTo>
                  <a:cubicBezTo>
                    <a:pt x="484" y="8"/>
                    <a:pt x="482" y="8"/>
                    <a:pt x="480" y="8"/>
                  </a:cubicBezTo>
                  <a:cubicBezTo>
                    <a:pt x="478" y="8"/>
                    <a:pt x="476" y="8"/>
                    <a:pt x="474" y="9"/>
                  </a:cubicBezTo>
                  <a:cubicBezTo>
                    <a:pt x="469" y="11"/>
                    <a:pt x="469" y="15"/>
                    <a:pt x="467" y="24"/>
                  </a:cubicBezTo>
                  <a:cubicBezTo>
                    <a:pt x="467" y="27"/>
                    <a:pt x="466" y="31"/>
                    <a:pt x="465" y="35"/>
                  </a:cubicBezTo>
                  <a:cubicBezTo>
                    <a:pt x="463" y="45"/>
                    <a:pt x="458" y="51"/>
                    <a:pt x="450" y="52"/>
                  </a:cubicBezTo>
                  <a:cubicBezTo>
                    <a:pt x="449" y="52"/>
                    <a:pt x="448" y="52"/>
                    <a:pt x="448" y="52"/>
                  </a:cubicBezTo>
                  <a:cubicBezTo>
                    <a:pt x="445" y="52"/>
                    <a:pt x="442" y="51"/>
                    <a:pt x="439" y="51"/>
                  </a:cubicBezTo>
                  <a:cubicBezTo>
                    <a:pt x="437" y="51"/>
                    <a:pt x="434" y="50"/>
                    <a:pt x="431" y="50"/>
                  </a:cubicBezTo>
                  <a:cubicBezTo>
                    <a:pt x="429" y="50"/>
                    <a:pt x="427" y="50"/>
                    <a:pt x="425" y="51"/>
                  </a:cubicBezTo>
                  <a:cubicBezTo>
                    <a:pt x="420" y="53"/>
                    <a:pt x="416" y="56"/>
                    <a:pt x="414" y="58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09" y="63"/>
                    <a:pt x="406" y="70"/>
                    <a:pt x="404" y="76"/>
                  </a:cubicBezTo>
                  <a:cubicBezTo>
                    <a:pt x="402" y="81"/>
                    <a:pt x="401" y="85"/>
                    <a:pt x="398" y="86"/>
                  </a:cubicBezTo>
                  <a:cubicBezTo>
                    <a:pt x="395" y="89"/>
                    <a:pt x="391" y="90"/>
                    <a:pt x="386" y="90"/>
                  </a:cubicBezTo>
                  <a:cubicBezTo>
                    <a:pt x="384" y="90"/>
                    <a:pt x="381" y="90"/>
                    <a:pt x="377" y="89"/>
                  </a:cubicBezTo>
                  <a:cubicBezTo>
                    <a:pt x="377" y="89"/>
                    <a:pt x="377" y="89"/>
                    <a:pt x="377" y="89"/>
                  </a:cubicBezTo>
                  <a:cubicBezTo>
                    <a:pt x="377" y="89"/>
                    <a:pt x="377" y="90"/>
                    <a:pt x="377" y="90"/>
                  </a:cubicBezTo>
                  <a:cubicBezTo>
                    <a:pt x="373" y="97"/>
                    <a:pt x="369" y="100"/>
                    <a:pt x="364" y="101"/>
                  </a:cubicBezTo>
                  <a:cubicBezTo>
                    <a:pt x="361" y="102"/>
                    <a:pt x="356" y="102"/>
                    <a:pt x="350" y="102"/>
                  </a:cubicBezTo>
                  <a:cubicBezTo>
                    <a:pt x="350" y="102"/>
                    <a:pt x="350" y="102"/>
                    <a:pt x="350" y="102"/>
                  </a:cubicBezTo>
                  <a:cubicBezTo>
                    <a:pt x="348" y="102"/>
                    <a:pt x="348" y="105"/>
                    <a:pt x="349" y="109"/>
                  </a:cubicBezTo>
                  <a:cubicBezTo>
                    <a:pt x="350" y="113"/>
                    <a:pt x="351" y="118"/>
                    <a:pt x="349" y="121"/>
                  </a:cubicBezTo>
                  <a:cubicBezTo>
                    <a:pt x="347" y="123"/>
                    <a:pt x="345" y="124"/>
                    <a:pt x="341" y="124"/>
                  </a:cubicBezTo>
                  <a:cubicBezTo>
                    <a:pt x="339" y="124"/>
                    <a:pt x="337" y="124"/>
                    <a:pt x="334" y="123"/>
                  </a:cubicBezTo>
                  <a:cubicBezTo>
                    <a:pt x="334" y="123"/>
                    <a:pt x="334" y="123"/>
                    <a:pt x="334" y="123"/>
                  </a:cubicBezTo>
                  <a:cubicBezTo>
                    <a:pt x="334" y="123"/>
                    <a:pt x="334" y="123"/>
                    <a:pt x="334" y="123"/>
                  </a:cubicBezTo>
                  <a:cubicBezTo>
                    <a:pt x="330" y="126"/>
                    <a:pt x="332" y="129"/>
                    <a:pt x="333" y="131"/>
                  </a:cubicBezTo>
                  <a:cubicBezTo>
                    <a:pt x="334" y="135"/>
                    <a:pt x="335" y="137"/>
                    <a:pt x="330" y="140"/>
                  </a:cubicBezTo>
                  <a:cubicBezTo>
                    <a:pt x="328" y="141"/>
                    <a:pt x="327" y="141"/>
                    <a:pt x="326" y="141"/>
                  </a:cubicBezTo>
                  <a:cubicBezTo>
                    <a:pt x="324" y="141"/>
                    <a:pt x="323" y="140"/>
                    <a:pt x="321" y="140"/>
                  </a:cubicBezTo>
                  <a:cubicBezTo>
                    <a:pt x="319" y="140"/>
                    <a:pt x="318" y="139"/>
                    <a:pt x="316" y="139"/>
                  </a:cubicBezTo>
                  <a:cubicBezTo>
                    <a:pt x="313" y="139"/>
                    <a:pt x="312" y="140"/>
                    <a:pt x="309" y="141"/>
                  </a:cubicBezTo>
                  <a:cubicBezTo>
                    <a:pt x="305" y="148"/>
                    <a:pt x="305" y="153"/>
                    <a:pt x="306" y="159"/>
                  </a:cubicBezTo>
                  <a:cubicBezTo>
                    <a:pt x="306" y="164"/>
                    <a:pt x="307" y="169"/>
                    <a:pt x="303" y="176"/>
                  </a:cubicBezTo>
                  <a:cubicBezTo>
                    <a:pt x="298" y="183"/>
                    <a:pt x="289" y="186"/>
                    <a:pt x="275" y="186"/>
                  </a:cubicBezTo>
                  <a:cubicBezTo>
                    <a:pt x="259" y="186"/>
                    <a:pt x="239" y="182"/>
                    <a:pt x="218" y="178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09" y="176"/>
                    <a:pt x="209" y="176"/>
                    <a:pt x="209" y="176"/>
                  </a:cubicBezTo>
                  <a:cubicBezTo>
                    <a:pt x="194" y="174"/>
                    <a:pt x="180" y="171"/>
                    <a:pt x="167" y="169"/>
                  </a:cubicBezTo>
                  <a:cubicBezTo>
                    <a:pt x="167" y="169"/>
                    <a:pt x="167" y="169"/>
                    <a:pt x="167" y="169"/>
                  </a:cubicBezTo>
                  <a:cubicBezTo>
                    <a:pt x="167" y="169"/>
                    <a:pt x="167" y="169"/>
                    <a:pt x="166" y="169"/>
                  </a:cubicBezTo>
                  <a:cubicBezTo>
                    <a:pt x="166" y="170"/>
                    <a:pt x="166" y="170"/>
                    <a:pt x="166" y="170"/>
                  </a:cubicBezTo>
                  <a:cubicBezTo>
                    <a:pt x="169" y="177"/>
                    <a:pt x="173" y="179"/>
                    <a:pt x="180" y="179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179" y="181"/>
                    <a:pt x="177" y="182"/>
                    <a:pt x="170" y="183"/>
                  </a:cubicBezTo>
                  <a:cubicBezTo>
                    <a:pt x="170" y="183"/>
                    <a:pt x="170" y="183"/>
                    <a:pt x="170" y="183"/>
                  </a:cubicBezTo>
                  <a:cubicBezTo>
                    <a:pt x="167" y="186"/>
                    <a:pt x="167" y="189"/>
                    <a:pt x="169" y="192"/>
                  </a:cubicBezTo>
                  <a:cubicBezTo>
                    <a:pt x="168" y="197"/>
                    <a:pt x="167" y="201"/>
                    <a:pt x="170" y="202"/>
                  </a:cubicBezTo>
                  <a:cubicBezTo>
                    <a:pt x="171" y="203"/>
                    <a:pt x="171" y="203"/>
                    <a:pt x="171" y="204"/>
                  </a:cubicBezTo>
                  <a:cubicBezTo>
                    <a:pt x="173" y="205"/>
                    <a:pt x="174" y="206"/>
                    <a:pt x="174" y="209"/>
                  </a:cubicBezTo>
                  <a:cubicBezTo>
                    <a:pt x="175" y="215"/>
                    <a:pt x="175" y="221"/>
                    <a:pt x="172" y="223"/>
                  </a:cubicBezTo>
                  <a:cubicBezTo>
                    <a:pt x="169" y="223"/>
                    <a:pt x="167" y="222"/>
                    <a:pt x="166" y="221"/>
                  </a:cubicBezTo>
                  <a:cubicBezTo>
                    <a:pt x="165" y="220"/>
                    <a:pt x="165" y="218"/>
                    <a:pt x="165" y="215"/>
                  </a:cubicBezTo>
                  <a:cubicBezTo>
                    <a:pt x="165" y="213"/>
                    <a:pt x="165" y="211"/>
                    <a:pt x="164" y="209"/>
                  </a:cubicBezTo>
                  <a:cubicBezTo>
                    <a:pt x="162" y="204"/>
                    <a:pt x="158" y="202"/>
                    <a:pt x="153" y="202"/>
                  </a:cubicBezTo>
                  <a:cubicBezTo>
                    <a:pt x="152" y="202"/>
                    <a:pt x="152" y="202"/>
                    <a:pt x="152" y="202"/>
                  </a:cubicBezTo>
                  <a:cubicBezTo>
                    <a:pt x="152" y="201"/>
                    <a:pt x="152" y="201"/>
                    <a:pt x="152" y="200"/>
                  </a:cubicBezTo>
                  <a:cubicBezTo>
                    <a:pt x="152" y="198"/>
                    <a:pt x="152" y="197"/>
                    <a:pt x="151" y="196"/>
                  </a:cubicBezTo>
                  <a:cubicBezTo>
                    <a:pt x="151" y="196"/>
                    <a:pt x="151" y="196"/>
                    <a:pt x="151" y="196"/>
                  </a:cubicBezTo>
                  <a:cubicBezTo>
                    <a:pt x="150" y="195"/>
                    <a:pt x="149" y="195"/>
                    <a:pt x="147" y="195"/>
                  </a:cubicBezTo>
                  <a:cubicBezTo>
                    <a:pt x="146" y="195"/>
                    <a:pt x="145" y="195"/>
                    <a:pt x="144" y="195"/>
                  </a:cubicBezTo>
                  <a:cubicBezTo>
                    <a:pt x="144" y="195"/>
                    <a:pt x="143" y="195"/>
                    <a:pt x="142" y="195"/>
                  </a:cubicBezTo>
                  <a:cubicBezTo>
                    <a:pt x="143" y="193"/>
                    <a:pt x="143" y="190"/>
                    <a:pt x="140" y="189"/>
                  </a:cubicBezTo>
                  <a:cubicBezTo>
                    <a:pt x="140" y="189"/>
                    <a:pt x="140" y="189"/>
                    <a:pt x="139" y="189"/>
                  </a:cubicBezTo>
                  <a:cubicBezTo>
                    <a:pt x="136" y="189"/>
                    <a:pt x="130" y="191"/>
                    <a:pt x="127" y="192"/>
                  </a:cubicBezTo>
                  <a:cubicBezTo>
                    <a:pt x="127" y="192"/>
                    <a:pt x="127" y="192"/>
                    <a:pt x="127" y="192"/>
                  </a:cubicBezTo>
                  <a:cubicBezTo>
                    <a:pt x="122" y="198"/>
                    <a:pt x="120" y="198"/>
                    <a:pt x="113" y="199"/>
                  </a:cubicBezTo>
                  <a:cubicBezTo>
                    <a:pt x="112" y="200"/>
                    <a:pt x="110" y="200"/>
                    <a:pt x="109" y="200"/>
                  </a:cubicBezTo>
                  <a:cubicBezTo>
                    <a:pt x="109" y="200"/>
                    <a:pt x="108" y="200"/>
                    <a:pt x="108" y="200"/>
                  </a:cubicBezTo>
                  <a:cubicBezTo>
                    <a:pt x="108" y="201"/>
                    <a:pt x="107" y="201"/>
                    <a:pt x="107" y="201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5" y="203"/>
                    <a:pt x="102" y="205"/>
                    <a:pt x="99" y="206"/>
                  </a:cubicBezTo>
                  <a:cubicBezTo>
                    <a:pt x="99" y="206"/>
                    <a:pt x="99" y="206"/>
                    <a:pt x="99" y="206"/>
                  </a:cubicBezTo>
                  <a:cubicBezTo>
                    <a:pt x="97" y="208"/>
                    <a:pt x="95" y="209"/>
                    <a:pt x="94" y="211"/>
                  </a:cubicBezTo>
                  <a:cubicBezTo>
                    <a:pt x="93" y="211"/>
                    <a:pt x="93" y="212"/>
                    <a:pt x="92" y="212"/>
                  </a:cubicBezTo>
                  <a:cubicBezTo>
                    <a:pt x="91" y="212"/>
                    <a:pt x="91" y="212"/>
                    <a:pt x="90" y="212"/>
                  </a:cubicBezTo>
                  <a:cubicBezTo>
                    <a:pt x="82" y="212"/>
                    <a:pt x="79" y="215"/>
                    <a:pt x="78" y="223"/>
                  </a:cubicBezTo>
                  <a:cubicBezTo>
                    <a:pt x="76" y="228"/>
                    <a:pt x="73" y="231"/>
                    <a:pt x="69" y="235"/>
                  </a:cubicBezTo>
                  <a:cubicBezTo>
                    <a:pt x="68" y="234"/>
                    <a:pt x="67" y="234"/>
                    <a:pt x="66" y="234"/>
                  </a:cubicBezTo>
                  <a:cubicBezTo>
                    <a:pt x="71" y="227"/>
                    <a:pt x="73" y="221"/>
                    <a:pt x="72" y="218"/>
                  </a:cubicBezTo>
                  <a:cubicBezTo>
                    <a:pt x="72" y="217"/>
                    <a:pt x="72" y="217"/>
                    <a:pt x="71" y="217"/>
                  </a:cubicBezTo>
                  <a:cubicBezTo>
                    <a:pt x="71" y="217"/>
                    <a:pt x="71" y="217"/>
                    <a:pt x="71" y="217"/>
                  </a:cubicBezTo>
                  <a:cubicBezTo>
                    <a:pt x="67" y="218"/>
                    <a:pt x="67" y="218"/>
                    <a:pt x="67" y="218"/>
                  </a:cubicBezTo>
                  <a:cubicBezTo>
                    <a:pt x="52" y="222"/>
                    <a:pt x="48" y="223"/>
                    <a:pt x="47" y="229"/>
                  </a:cubicBezTo>
                  <a:cubicBezTo>
                    <a:pt x="45" y="233"/>
                    <a:pt x="42" y="236"/>
                    <a:pt x="38" y="237"/>
                  </a:cubicBezTo>
                  <a:cubicBezTo>
                    <a:pt x="37" y="237"/>
                    <a:pt x="37" y="237"/>
                    <a:pt x="36" y="237"/>
                  </a:cubicBezTo>
                  <a:cubicBezTo>
                    <a:pt x="28" y="237"/>
                    <a:pt x="27" y="239"/>
                    <a:pt x="25" y="246"/>
                  </a:cubicBezTo>
                  <a:cubicBezTo>
                    <a:pt x="24" y="248"/>
                    <a:pt x="24" y="250"/>
                    <a:pt x="23" y="252"/>
                  </a:cubicBezTo>
                  <a:cubicBezTo>
                    <a:pt x="18" y="262"/>
                    <a:pt x="13" y="263"/>
                    <a:pt x="6" y="264"/>
                  </a:cubicBezTo>
                  <a:cubicBezTo>
                    <a:pt x="6" y="264"/>
                    <a:pt x="5" y="264"/>
                    <a:pt x="5" y="265"/>
                  </a:cubicBezTo>
                  <a:cubicBezTo>
                    <a:pt x="0" y="276"/>
                    <a:pt x="7" y="288"/>
                    <a:pt x="12" y="294"/>
                  </a:cubicBezTo>
                  <a:cubicBezTo>
                    <a:pt x="12" y="297"/>
                    <a:pt x="11" y="298"/>
                    <a:pt x="10" y="300"/>
                  </a:cubicBezTo>
                  <a:close/>
                  <a:moveTo>
                    <a:pt x="275" y="295"/>
                  </a:moveTo>
                  <a:cubicBezTo>
                    <a:pt x="281" y="294"/>
                    <a:pt x="281" y="294"/>
                    <a:pt x="281" y="294"/>
                  </a:cubicBezTo>
                  <a:cubicBezTo>
                    <a:pt x="281" y="294"/>
                    <a:pt x="281" y="294"/>
                    <a:pt x="282" y="294"/>
                  </a:cubicBezTo>
                  <a:cubicBezTo>
                    <a:pt x="282" y="291"/>
                    <a:pt x="282" y="291"/>
                    <a:pt x="282" y="291"/>
                  </a:cubicBezTo>
                  <a:cubicBezTo>
                    <a:pt x="284" y="291"/>
                    <a:pt x="285" y="290"/>
                    <a:pt x="286" y="287"/>
                  </a:cubicBezTo>
                  <a:cubicBezTo>
                    <a:pt x="287" y="284"/>
                    <a:pt x="286" y="280"/>
                    <a:pt x="285" y="277"/>
                  </a:cubicBezTo>
                  <a:cubicBezTo>
                    <a:pt x="284" y="273"/>
                    <a:pt x="283" y="268"/>
                    <a:pt x="284" y="265"/>
                  </a:cubicBezTo>
                  <a:cubicBezTo>
                    <a:pt x="285" y="262"/>
                    <a:pt x="287" y="261"/>
                    <a:pt x="290" y="261"/>
                  </a:cubicBezTo>
                  <a:cubicBezTo>
                    <a:pt x="291" y="260"/>
                    <a:pt x="292" y="260"/>
                    <a:pt x="293" y="260"/>
                  </a:cubicBezTo>
                  <a:cubicBezTo>
                    <a:pt x="293" y="260"/>
                    <a:pt x="293" y="259"/>
                    <a:pt x="293" y="259"/>
                  </a:cubicBezTo>
                  <a:cubicBezTo>
                    <a:pt x="293" y="257"/>
                    <a:pt x="293" y="257"/>
                    <a:pt x="293" y="257"/>
                  </a:cubicBezTo>
                  <a:cubicBezTo>
                    <a:pt x="294" y="254"/>
                    <a:pt x="295" y="249"/>
                    <a:pt x="296" y="247"/>
                  </a:cubicBezTo>
                  <a:cubicBezTo>
                    <a:pt x="296" y="248"/>
                    <a:pt x="296" y="248"/>
                    <a:pt x="296" y="249"/>
                  </a:cubicBezTo>
                  <a:cubicBezTo>
                    <a:pt x="296" y="250"/>
                    <a:pt x="296" y="253"/>
                    <a:pt x="299" y="253"/>
                  </a:cubicBezTo>
                  <a:cubicBezTo>
                    <a:pt x="299" y="253"/>
                    <a:pt x="300" y="253"/>
                    <a:pt x="300" y="252"/>
                  </a:cubicBezTo>
                  <a:cubicBezTo>
                    <a:pt x="304" y="251"/>
                    <a:pt x="307" y="248"/>
                    <a:pt x="311" y="246"/>
                  </a:cubicBezTo>
                  <a:cubicBezTo>
                    <a:pt x="312" y="245"/>
                    <a:pt x="313" y="244"/>
                    <a:pt x="314" y="243"/>
                  </a:cubicBezTo>
                  <a:cubicBezTo>
                    <a:pt x="315" y="246"/>
                    <a:pt x="311" y="249"/>
                    <a:pt x="308" y="252"/>
                  </a:cubicBezTo>
                  <a:cubicBezTo>
                    <a:pt x="304" y="256"/>
                    <a:pt x="300" y="260"/>
                    <a:pt x="303" y="263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304" y="263"/>
                    <a:pt x="304" y="264"/>
                    <a:pt x="304" y="264"/>
                  </a:cubicBezTo>
                  <a:cubicBezTo>
                    <a:pt x="306" y="264"/>
                    <a:pt x="307" y="262"/>
                    <a:pt x="308" y="261"/>
                  </a:cubicBezTo>
                  <a:cubicBezTo>
                    <a:pt x="309" y="261"/>
                    <a:pt x="310" y="260"/>
                    <a:pt x="310" y="260"/>
                  </a:cubicBezTo>
                  <a:cubicBezTo>
                    <a:pt x="310" y="260"/>
                    <a:pt x="310" y="261"/>
                    <a:pt x="310" y="262"/>
                  </a:cubicBezTo>
                  <a:cubicBezTo>
                    <a:pt x="310" y="263"/>
                    <a:pt x="310" y="266"/>
                    <a:pt x="313" y="266"/>
                  </a:cubicBezTo>
                  <a:cubicBezTo>
                    <a:pt x="313" y="266"/>
                    <a:pt x="313" y="266"/>
                    <a:pt x="313" y="266"/>
                  </a:cubicBezTo>
                  <a:cubicBezTo>
                    <a:pt x="314" y="266"/>
                    <a:pt x="314" y="266"/>
                    <a:pt x="314" y="266"/>
                  </a:cubicBezTo>
                  <a:cubicBezTo>
                    <a:pt x="322" y="261"/>
                    <a:pt x="324" y="258"/>
                    <a:pt x="323" y="249"/>
                  </a:cubicBezTo>
                  <a:cubicBezTo>
                    <a:pt x="325" y="247"/>
                    <a:pt x="325" y="244"/>
                    <a:pt x="325" y="241"/>
                  </a:cubicBezTo>
                  <a:cubicBezTo>
                    <a:pt x="325" y="238"/>
                    <a:pt x="325" y="235"/>
                    <a:pt x="326" y="235"/>
                  </a:cubicBezTo>
                  <a:cubicBezTo>
                    <a:pt x="326" y="235"/>
                    <a:pt x="326" y="235"/>
                    <a:pt x="326" y="235"/>
                  </a:cubicBezTo>
                  <a:cubicBezTo>
                    <a:pt x="329" y="236"/>
                    <a:pt x="329" y="239"/>
                    <a:pt x="328" y="244"/>
                  </a:cubicBezTo>
                  <a:cubicBezTo>
                    <a:pt x="328" y="246"/>
                    <a:pt x="328" y="248"/>
                    <a:pt x="328" y="249"/>
                  </a:cubicBezTo>
                  <a:cubicBezTo>
                    <a:pt x="328" y="257"/>
                    <a:pt x="328" y="263"/>
                    <a:pt x="325" y="267"/>
                  </a:cubicBezTo>
                  <a:cubicBezTo>
                    <a:pt x="325" y="268"/>
                    <a:pt x="323" y="269"/>
                    <a:pt x="321" y="269"/>
                  </a:cubicBezTo>
                  <a:cubicBezTo>
                    <a:pt x="316" y="271"/>
                    <a:pt x="309" y="273"/>
                    <a:pt x="308" y="286"/>
                  </a:cubicBezTo>
                  <a:cubicBezTo>
                    <a:pt x="308" y="287"/>
                    <a:pt x="307" y="288"/>
                    <a:pt x="305" y="288"/>
                  </a:cubicBezTo>
                  <a:cubicBezTo>
                    <a:pt x="303" y="289"/>
                    <a:pt x="302" y="289"/>
                    <a:pt x="301" y="290"/>
                  </a:cubicBezTo>
                  <a:cubicBezTo>
                    <a:pt x="300" y="292"/>
                    <a:pt x="299" y="294"/>
                    <a:pt x="297" y="296"/>
                  </a:cubicBezTo>
                  <a:cubicBezTo>
                    <a:pt x="292" y="302"/>
                    <a:pt x="287" y="303"/>
                    <a:pt x="284" y="303"/>
                  </a:cubicBezTo>
                  <a:cubicBezTo>
                    <a:pt x="280" y="303"/>
                    <a:pt x="277" y="302"/>
                    <a:pt x="275" y="299"/>
                  </a:cubicBezTo>
                  <a:cubicBezTo>
                    <a:pt x="274" y="298"/>
                    <a:pt x="273" y="297"/>
                    <a:pt x="273" y="295"/>
                  </a:cubicBezTo>
                  <a:cubicBezTo>
                    <a:pt x="274" y="295"/>
                    <a:pt x="274" y="295"/>
                    <a:pt x="275" y="295"/>
                  </a:cubicBezTo>
                  <a:close/>
                  <a:moveTo>
                    <a:pt x="196" y="231"/>
                  </a:moveTo>
                  <a:cubicBezTo>
                    <a:pt x="197" y="230"/>
                    <a:pt x="198" y="229"/>
                    <a:pt x="199" y="229"/>
                  </a:cubicBezTo>
                  <a:cubicBezTo>
                    <a:pt x="200" y="229"/>
                    <a:pt x="200" y="228"/>
                    <a:pt x="200" y="228"/>
                  </a:cubicBezTo>
                  <a:cubicBezTo>
                    <a:pt x="201" y="227"/>
                    <a:pt x="201" y="225"/>
                    <a:pt x="201" y="223"/>
                  </a:cubicBezTo>
                  <a:cubicBezTo>
                    <a:pt x="201" y="221"/>
                    <a:pt x="201" y="219"/>
                    <a:pt x="202" y="217"/>
                  </a:cubicBezTo>
                  <a:cubicBezTo>
                    <a:pt x="203" y="216"/>
                    <a:pt x="204" y="216"/>
                    <a:pt x="206" y="215"/>
                  </a:cubicBezTo>
                  <a:cubicBezTo>
                    <a:pt x="208" y="214"/>
                    <a:pt x="210" y="213"/>
                    <a:pt x="211" y="212"/>
                  </a:cubicBezTo>
                  <a:cubicBezTo>
                    <a:pt x="213" y="209"/>
                    <a:pt x="213" y="207"/>
                    <a:pt x="213" y="204"/>
                  </a:cubicBezTo>
                  <a:cubicBezTo>
                    <a:pt x="213" y="202"/>
                    <a:pt x="214" y="200"/>
                    <a:pt x="215" y="199"/>
                  </a:cubicBezTo>
                  <a:cubicBezTo>
                    <a:pt x="215" y="198"/>
                    <a:pt x="215" y="198"/>
                    <a:pt x="215" y="198"/>
                  </a:cubicBezTo>
                  <a:cubicBezTo>
                    <a:pt x="217" y="196"/>
                    <a:pt x="219" y="196"/>
                    <a:pt x="222" y="196"/>
                  </a:cubicBezTo>
                  <a:cubicBezTo>
                    <a:pt x="224" y="196"/>
                    <a:pt x="226" y="195"/>
                    <a:pt x="227" y="195"/>
                  </a:cubicBezTo>
                  <a:cubicBezTo>
                    <a:pt x="228" y="195"/>
                    <a:pt x="229" y="194"/>
                    <a:pt x="230" y="194"/>
                  </a:cubicBezTo>
                  <a:cubicBezTo>
                    <a:pt x="231" y="193"/>
                    <a:pt x="231" y="193"/>
                    <a:pt x="232" y="193"/>
                  </a:cubicBezTo>
                  <a:cubicBezTo>
                    <a:pt x="234" y="193"/>
                    <a:pt x="234" y="193"/>
                    <a:pt x="235" y="195"/>
                  </a:cubicBezTo>
                  <a:cubicBezTo>
                    <a:pt x="236" y="195"/>
                    <a:pt x="237" y="196"/>
                    <a:pt x="238" y="197"/>
                  </a:cubicBezTo>
                  <a:cubicBezTo>
                    <a:pt x="239" y="198"/>
                    <a:pt x="240" y="198"/>
                    <a:pt x="242" y="198"/>
                  </a:cubicBezTo>
                  <a:cubicBezTo>
                    <a:pt x="243" y="198"/>
                    <a:pt x="244" y="198"/>
                    <a:pt x="245" y="198"/>
                  </a:cubicBezTo>
                  <a:cubicBezTo>
                    <a:pt x="245" y="198"/>
                    <a:pt x="245" y="200"/>
                    <a:pt x="245" y="200"/>
                  </a:cubicBezTo>
                  <a:cubicBezTo>
                    <a:pt x="245" y="202"/>
                    <a:pt x="244" y="203"/>
                    <a:pt x="245" y="204"/>
                  </a:cubicBezTo>
                  <a:cubicBezTo>
                    <a:pt x="246" y="205"/>
                    <a:pt x="246" y="206"/>
                    <a:pt x="247" y="207"/>
                  </a:cubicBezTo>
                  <a:cubicBezTo>
                    <a:pt x="249" y="209"/>
                    <a:pt x="250" y="210"/>
                    <a:pt x="249" y="212"/>
                  </a:cubicBezTo>
                  <a:cubicBezTo>
                    <a:pt x="249" y="215"/>
                    <a:pt x="248" y="216"/>
                    <a:pt x="246" y="218"/>
                  </a:cubicBezTo>
                  <a:cubicBezTo>
                    <a:pt x="244" y="219"/>
                    <a:pt x="243" y="221"/>
                    <a:pt x="241" y="223"/>
                  </a:cubicBezTo>
                  <a:cubicBezTo>
                    <a:pt x="240" y="227"/>
                    <a:pt x="240" y="227"/>
                    <a:pt x="240" y="227"/>
                  </a:cubicBezTo>
                  <a:cubicBezTo>
                    <a:pt x="238" y="237"/>
                    <a:pt x="235" y="247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29" y="255"/>
                    <a:pt x="229" y="256"/>
                    <a:pt x="228" y="256"/>
                  </a:cubicBezTo>
                  <a:cubicBezTo>
                    <a:pt x="228" y="256"/>
                    <a:pt x="228" y="257"/>
                    <a:pt x="227" y="257"/>
                  </a:cubicBezTo>
                  <a:cubicBezTo>
                    <a:pt x="226" y="257"/>
                    <a:pt x="225" y="256"/>
                    <a:pt x="224" y="256"/>
                  </a:cubicBezTo>
                  <a:cubicBezTo>
                    <a:pt x="223" y="255"/>
                    <a:pt x="222" y="255"/>
                    <a:pt x="221" y="255"/>
                  </a:cubicBezTo>
                  <a:cubicBezTo>
                    <a:pt x="221" y="255"/>
                    <a:pt x="221" y="255"/>
                    <a:pt x="221" y="255"/>
                  </a:cubicBezTo>
                  <a:cubicBezTo>
                    <a:pt x="219" y="255"/>
                    <a:pt x="216" y="256"/>
                    <a:pt x="214" y="257"/>
                  </a:cubicBezTo>
                  <a:cubicBezTo>
                    <a:pt x="212" y="258"/>
                    <a:pt x="210" y="259"/>
                    <a:pt x="208" y="259"/>
                  </a:cubicBezTo>
                  <a:cubicBezTo>
                    <a:pt x="208" y="259"/>
                    <a:pt x="207" y="258"/>
                    <a:pt x="206" y="258"/>
                  </a:cubicBezTo>
                  <a:cubicBezTo>
                    <a:pt x="204" y="257"/>
                    <a:pt x="204" y="256"/>
                    <a:pt x="204" y="253"/>
                  </a:cubicBezTo>
                  <a:cubicBezTo>
                    <a:pt x="204" y="251"/>
                    <a:pt x="203" y="248"/>
                    <a:pt x="202" y="246"/>
                  </a:cubicBezTo>
                  <a:cubicBezTo>
                    <a:pt x="200" y="244"/>
                    <a:pt x="197" y="244"/>
                    <a:pt x="194" y="244"/>
                  </a:cubicBezTo>
                  <a:cubicBezTo>
                    <a:pt x="190" y="244"/>
                    <a:pt x="188" y="244"/>
                    <a:pt x="187" y="242"/>
                  </a:cubicBezTo>
                  <a:cubicBezTo>
                    <a:pt x="187" y="236"/>
                    <a:pt x="192" y="233"/>
                    <a:pt x="196" y="231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101"/>
            <p:cNvSpPr>
              <a:spLocks/>
            </p:cNvSpPr>
            <p:nvPr userDrawn="1"/>
          </p:nvSpPr>
          <p:spPr bwMode="auto">
            <a:xfrm>
              <a:off x="4292600" y="10818499"/>
              <a:ext cx="38100" cy="61913"/>
            </a:xfrm>
            <a:custGeom>
              <a:avLst/>
              <a:gdLst>
                <a:gd name="T0" fmla="*/ 2 w 10"/>
                <a:gd name="T1" fmla="*/ 16 h 16"/>
                <a:gd name="T2" fmla="*/ 2 w 10"/>
                <a:gd name="T3" fmla="*/ 16 h 16"/>
                <a:gd name="T4" fmla="*/ 4 w 10"/>
                <a:gd name="T5" fmla="*/ 16 h 16"/>
                <a:gd name="T6" fmla="*/ 8 w 10"/>
                <a:gd name="T7" fmla="*/ 13 h 16"/>
                <a:gd name="T8" fmla="*/ 9 w 10"/>
                <a:gd name="T9" fmla="*/ 8 h 16"/>
                <a:gd name="T10" fmla="*/ 9 w 10"/>
                <a:gd name="T11" fmla="*/ 3 h 16"/>
                <a:gd name="T12" fmla="*/ 5 w 10"/>
                <a:gd name="T13" fmla="*/ 0 h 16"/>
                <a:gd name="T14" fmla="*/ 3 w 10"/>
                <a:gd name="T15" fmla="*/ 1 h 16"/>
                <a:gd name="T16" fmla="*/ 3 w 10"/>
                <a:gd name="T17" fmla="*/ 9 h 16"/>
                <a:gd name="T18" fmla="*/ 2 w 10"/>
                <a:gd name="T19" fmla="*/ 13 h 16"/>
                <a:gd name="T20" fmla="*/ 2 w 10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5" y="16"/>
                    <a:pt x="7" y="16"/>
                    <a:pt x="8" y="13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10" y="7"/>
                    <a:pt x="10" y="5"/>
                    <a:pt x="9" y="3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0" y="3"/>
                    <a:pt x="2" y="6"/>
                    <a:pt x="3" y="9"/>
                  </a:cubicBezTo>
                  <a:cubicBezTo>
                    <a:pt x="3" y="11"/>
                    <a:pt x="2" y="12"/>
                    <a:pt x="2" y="13"/>
                  </a:cubicBezTo>
                  <a:cubicBezTo>
                    <a:pt x="1" y="14"/>
                    <a:pt x="1" y="15"/>
                    <a:pt x="2" y="1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102"/>
            <p:cNvSpPr>
              <a:spLocks/>
            </p:cNvSpPr>
            <p:nvPr userDrawn="1"/>
          </p:nvSpPr>
          <p:spPr bwMode="auto">
            <a:xfrm>
              <a:off x="5208588" y="9672324"/>
              <a:ext cx="53975" cy="42863"/>
            </a:xfrm>
            <a:custGeom>
              <a:avLst/>
              <a:gdLst>
                <a:gd name="T0" fmla="*/ 0 w 14"/>
                <a:gd name="T1" fmla="*/ 5 h 11"/>
                <a:gd name="T2" fmla="*/ 1 w 14"/>
                <a:gd name="T3" fmla="*/ 6 h 11"/>
                <a:gd name="T4" fmla="*/ 2 w 14"/>
                <a:gd name="T5" fmla="*/ 8 h 11"/>
                <a:gd name="T6" fmla="*/ 3 w 14"/>
                <a:gd name="T7" fmla="*/ 8 h 11"/>
                <a:gd name="T8" fmla="*/ 3 w 14"/>
                <a:gd name="T9" fmla="*/ 9 h 11"/>
                <a:gd name="T10" fmla="*/ 4 w 14"/>
                <a:gd name="T11" fmla="*/ 9 h 11"/>
                <a:gd name="T12" fmla="*/ 7 w 14"/>
                <a:gd name="T13" fmla="*/ 10 h 11"/>
                <a:gd name="T14" fmla="*/ 8 w 14"/>
                <a:gd name="T15" fmla="*/ 10 h 11"/>
                <a:gd name="T16" fmla="*/ 10 w 14"/>
                <a:gd name="T17" fmla="*/ 11 h 11"/>
                <a:gd name="T18" fmla="*/ 11 w 14"/>
                <a:gd name="T19" fmla="*/ 11 h 11"/>
                <a:gd name="T20" fmla="*/ 11 w 14"/>
                <a:gd name="T21" fmla="*/ 10 h 11"/>
                <a:gd name="T22" fmla="*/ 12 w 14"/>
                <a:gd name="T23" fmla="*/ 10 h 11"/>
                <a:gd name="T24" fmla="*/ 12 w 14"/>
                <a:gd name="T25" fmla="*/ 10 h 11"/>
                <a:gd name="T26" fmla="*/ 13 w 14"/>
                <a:gd name="T27" fmla="*/ 9 h 11"/>
                <a:gd name="T28" fmla="*/ 14 w 14"/>
                <a:gd name="T29" fmla="*/ 8 h 11"/>
                <a:gd name="T30" fmla="*/ 14 w 14"/>
                <a:gd name="T31" fmla="*/ 8 h 11"/>
                <a:gd name="T32" fmla="*/ 14 w 14"/>
                <a:gd name="T33" fmla="*/ 7 h 11"/>
                <a:gd name="T34" fmla="*/ 13 w 14"/>
                <a:gd name="T35" fmla="*/ 6 h 11"/>
                <a:gd name="T36" fmla="*/ 13 w 14"/>
                <a:gd name="T37" fmla="*/ 4 h 11"/>
                <a:gd name="T38" fmla="*/ 13 w 14"/>
                <a:gd name="T39" fmla="*/ 3 h 11"/>
                <a:gd name="T40" fmla="*/ 12 w 14"/>
                <a:gd name="T41" fmla="*/ 3 h 11"/>
                <a:gd name="T42" fmla="*/ 11 w 14"/>
                <a:gd name="T43" fmla="*/ 2 h 11"/>
                <a:gd name="T44" fmla="*/ 9 w 14"/>
                <a:gd name="T45" fmla="*/ 0 h 11"/>
                <a:gd name="T46" fmla="*/ 8 w 14"/>
                <a:gd name="T47" fmla="*/ 0 h 11"/>
                <a:gd name="T48" fmla="*/ 4 w 14"/>
                <a:gd name="T49" fmla="*/ 0 h 11"/>
                <a:gd name="T50" fmla="*/ 2 w 14"/>
                <a:gd name="T51" fmla="*/ 0 h 11"/>
                <a:gd name="T52" fmla="*/ 1 w 14"/>
                <a:gd name="T53" fmla="*/ 0 h 11"/>
                <a:gd name="T54" fmla="*/ 0 w 14"/>
                <a:gd name="T55" fmla="*/ 2 h 11"/>
                <a:gd name="T56" fmla="*/ 0 w 14"/>
                <a:gd name="T57" fmla="*/ 3 h 11"/>
                <a:gd name="T58" fmla="*/ 0 w 14"/>
                <a:gd name="T59" fmla="*/ 4 h 11"/>
                <a:gd name="T60" fmla="*/ 0 w 14"/>
                <a:gd name="T61" fmla="*/ 4 h 11"/>
                <a:gd name="T62" fmla="*/ 0 w 14"/>
                <a:gd name="T63" fmla="*/ 5 h 11"/>
                <a:gd name="T64" fmla="*/ 0 w 14"/>
                <a:gd name="T6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1">
                  <a:moveTo>
                    <a:pt x="0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3" y="3"/>
                    <a:pt x="12" y="3"/>
                    <a:pt x="12" y="3"/>
                  </a:cubicBezTo>
                  <a:cubicBezTo>
                    <a:pt x="12" y="3"/>
                    <a:pt x="12" y="3"/>
                    <a:pt x="11" y="2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103"/>
            <p:cNvSpPr>
              <a:spLocks/>
            </p:cNvSpPr>
            <p:nvPr userDrawn="1"/>
          </p:nvSpPr>
          <p:spPr bwMode="auto">
            <a:xfrm>
              <a:off x="5146675" y="9478649"/>
              <a:ext cx="196850" cy="163513"/>
            </a:xfrm>
            <a:custGeom>
              <a:avLst/>
              <a:gdLst>
                <a:gd name="T0" fmla="*/ 3 w 51"/>
                <a:gd name="T1" fmla="*/ 8 h 42"/>
                <a:gd name="T2" fmla="*/ 7 w 51"/>
                <a:gd name="T3" fmla="*/ 18 h 42"/>
                <a:gd name="T4" fmla="*/ 11 w 51"/>
                <a:gd name="T5" fmla="*/ 19 h 42"/>
                <a:gd name="T6" fmla="*/ 13 w 51"/>
                <a:gd name="T7" fmla="*/ 19 h 42"/>
                <a:gd name="T8" fmla="*/ 17 w 51"/>
                <a:gd name="T9" fmla="*/ 17 h 42"/>
                <a:gd name="T10" fmla="*/ 18 w 51"/>
                <a:gd name="T11" fmla="*/ 17 h 42"/>
                <a:gd name="T12" fmla="*/ 22 w 51"/>
                <a:gd name="T13" fmla="*/ 19 h 42"/>
                <a:gd name="T14" fmla="*/ 26 w 51"/>
                <a:gd name="T15" fmla="*/ 18 h 42"/>
                <a:gd name="T16" fmla="*/ 28 w 51"/>
                <a:gd name="T17" fmla="*/ 23 h 42"/>
                <a:gd name="T18" fmla="*/ 31 w 51"/>
                <a:gd name="T19" fmla="*/ 24 h 42"/>
                <a:gd name="T20" fmla="*/ 34 w 51"/>
                <a:gd name="T21" fmla="*/ 22 h 42"/>
                <a:gd name="T22" fmla="*/ 31 w 51"/>
                <a:gd name="T23" fmla="*/ 26 h 42"/>
                <a:gd name="T24" fmla="*/ 26 w 51"/>
                <a:gd name="T25" fmla="*/ 25 h 42"/>
                <a:gd name="T26" fmla="*/ 20 w 51"/>
                <a:gd name="T27" fmla="*/ 22 h 42"/>
                <a:gd name="T28" fmla="*/ 17 w 51"/>
                <a:gd name="T29" fmla="*/ 23 h 42"/>
                <a:gd name="T30" fmla="*/ 9 w 51"/>
                <a:gd name="T31" fmla="*/ 23 h 42"/>
                <a:gd name="T32" fmla="*/ 5 w 51"/>
                <a:gd name="T33" fmla="*/ 25 h 42"/>
                <a:gd name="T34" fmla="*/ 5 w 51"/>
                <a:gd name="T35" fmla="*/ 26 h 42"/>
                <a:gd name="T36" fmla="*/ 5 w 51"/>
                <a:gd name="T37" fmla="*/ 29 h 42"/>
                <a:gd name="T38" fmla="*/ 4 w 51"/>
                <a:gd name="T39" fmla="*/ 33 h 42"/>
                <a:gd name="T40" fmla="*/ 4 w 51"/>
                <a:gd name="T41" fmla="*/ 36 h 42"/>
                <a:gd name="T42" fmla="*/ 6 w 51"/>
                <a:gd name="T43" fmla="*/ 38 h 42"/>
                <a:gd name="T44" fmla="*/ 8 w 51"/>
                <a:gd name="T45" fmla="*/ 39 h 42"/>
                <a:gd name="T46" fmla="*/ 15 w 51"/>
                <a:gd name="T47" fmla="*/ 39 h 42"/>
                <a:gd name="T48" fmla="*/ 20 w 51"/>
                <a:gd name="T49" fmla="*/ 36 h 42"/>
                <a:gd name="T50" fmla="*/ 24 w 51"/>
                <a:gd name="T51" fmla="*/ 37 h 42"/>
                <a:gd name="T52" fmla="*/ 34 w 51"/>
                <a:gd name="T53" fmla="*/ 41 h 42"/>
                <a:gd name="T54" fmla="*/ 41 w 51"/>
                <a:gd name="T55" fmla="*/ 42 h 42"/>
                <a:gd name="T56" fmla="*/ 45 w 51"/>
                <a:gd name="T57" fmla="*/ 41 h 42"/>
                <a:gd name="T58" fmla="*/ 49 w 51"/>
                <a:gd name="T59" fmla="*/ 38 h 42"/>
                <a:gd name="T60" fmla="*/ 50 w 51"/>
                <a:gd name="T61" fmla="*/ 36 h 42"/>
                <a:gd name="T62" fmla="*/ 48 w 51"/>
                <a:gd name="T63" fmla="*/ 29 h 42"/>
                <a:gd name="T64" fmla="*/ 46 w 51"/>
                <a:gd name="T65" fmla="*/ 22 h 42"/>
                <a:gd name="T66" fmla="*/ 44 w 51"/>
                <a:gd name="T67" fmla="*/ 20 h 42"/>
                <a:gd name="T68" fmla="*/ 41 w 51"/>
                <a:gd name="T69" fmla="*/ 18 h 42"/>
                <a:gd name="T70" fmla="*/ 39 w 51"/>
                <a:gd name="T71" fmla="*/ 18 h 42"/>
                <a:gd name="T72" fmla="*/ 37 w 51"/>
                <a:gd name="T73" fmla="*/ 19 h 42"/>
                <a:gd name="T74" fmla="*/ 35 w 51"/>
                <a:gd name="T75" fmla="*/ 21 h 42"/>
                <a:gd name="T76" fmla="*/ 36 w 51"/>
                <a:gd name="T77" fmla="*/ 18 h 42"/>
                <a:gd name="T78" fmla="*/ 35 w 51"/>
                <a:gd name="T79" fmla="*/ 16 h 42"/>
                <a:gd name="T80" fmla="*/ 35 w 51"/>
                <a:gd name="T81" fmla="*/ 14 h 42"/>
                <a:gd name="T82" fmla="*/ 32 w 51"/>
                <a:gd name="T83" fmla="*/ 11 h 42"/>
                <a:gd name="T84" fmla="*/ 29 w 51"/>
                <a:gd name="T85" fmla="*/ 9 h 42"/>
                <a:gd name="T86" fmla="*/ 20 w 51"/>
                <a:gd name="T87" fmla="*/ 6 h 42"/>
                <a:gd name="T88" fmla="*/ 10 w 51"/>
                <a:gd name="T89" fmla="*/ 1 h 42"/>
                <a:gd name="T90" fmla="*/ 5 w 51"/>
                <a:gd name="T91" fmla="*/ 0 h 42"/>
                <a:gd name="T92" fmla="*/ 3 w 51"/>
                <a:gd name="T93" fmla="*/ 1 h 42"/>
                <a:gd name="T94" fmla="*/ 1 w 51"/>
                <a:gd name="T9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" h="42">
                  <a:moveTo>
                    <a:pt x="1" y="6"/>
                  </a:moveTo>
                  <a:cubicBezTo>
                    <a:pt x="1" y="6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10"/>
                    <a:pt x="5" y="11"/>
                  </a:cubicBezTo>
                  <a:cubicBezTo>
                    <a:pt x="6" y="13"/>
                    <a:pt x="7" y="15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19" y="17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3" y="19"/>
                  </a:cubicBezTo>
                  <a:cubicBezTo>
                    <a:pt x="23" y="19"/>
                    <a:pt x="24" y="19"/>
                    <a:pt x="24" y="19"/>
                  </a:cubicBezTo>
                  <a:cubicBezTo>
                    <a:pt x="25" y="19"/>
                    <a:pt x="25" y="19"/>
                    <a:pt x="26" y="18"/>
                  </a:cubicBezTo>
                  <a:cubicBezTo>
                    <a:pt x="26" y="19"/>
                    <a:pt x="26" y="19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2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3"/>
                    <a:pt x="30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2" y="23"/>
                  </a:cubicBezTo>
                  <a:cubicBezTo>
                    <a:pt x="32" y="23"/>
                    <a:pt x="32" y="23"/>
                    <a:pt x="33" y="23"/>
                  </a:cubicBezTo>
                  <a:cubicBezTo>
                    <a:pt x="33" y="23"/>
                    <a:pt x="33" y="23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3" y="23"/>
                    <a:pt x="33" y="23"/>
                  </a:cubicBezTo>
                  <a:cubicBezTo>
                    <a:pt x="32" y="24"/>
                    <a:pt x="31" y="25"/>
                    <a:pt x="31" y="26"/>
                  </a:cubicBezTo>
                  <a:cubicBezTo>
                    <a:pt x="30" y="27"/>
                    <a:pt x="29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6"/>
                    <a:pt x="26" y="26"/>
                    <a:pt x="26" y="25"/>
                  </a:cubicBezTo>
                  <a:cubicBezTo>
                    <a:pt x="25" y="24"/>
                    <a:pt x="24" y="23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1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19" y="22"/>
                    <a:pt x="19" y="22"/>
                  </a:cubicBezTo>
                  <a:cubicBezTo>
                    <a:pt x="18" y="22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4" y="23"/>
                    <a:pt x="13" y="23"/>
                    <a:pt x="11" y="23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7" y="24"/>
                    <a:pt x="6" y="24"/>
                  </a:cubicBezTo>
                  <a:cubicBezTo>
                    <a:pt x="6" y="24"/>
                    <a:pt x="6" y="24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9"/>
                    <a:pt x="5" y="30"/>
                    <a:pt x="5" y="31"/>
                  </a:cubicBezTo>
                  <a:cubicBezTo>
                    <a:pt x="5" y="31"/>
                    <a:pt x="5" y="31"/>
                    <a:pt x="5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4" y="33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9"/>
                    <a:pt x="7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9"/>
                    <a:pt x="9" y="39"/>
                    <a:pt x="10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6"/>
                    <a:pt x="20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2" y="36"/>
                    <a:pt x="23" y="37"/>
                    <a:pt x="24" y="37"/>
                  </a:cubicBezTo>
                  <a:cubicBezTo>
                    <a:pt x="25" y="38"/>
                    <a:pt x="26" y="38"/>
                    <a:pt x="27" y="39"/>
                  </a:cubicBezTo>
                  <a:cubicBezTo>
                    <a:pt x="29" y="40"/>
                    <a:pt x="30" y="40"/>
                    <a:pt x="31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2"/>
                    <a:pt x="35" y="42"/>
                    <a:pt x="35" y="42"/>
                  </a:cubicBezTo>
                  <a:cubicBezTo>
                    <a:pt x="35" y="42"/>
                    <a:pt x="36" y="42"/>
                    <a:pt x="37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5"/>
                    <a:pt x="51" y="35"/>
                    <a:pt x="51" y="34"/>
                  </a:cubicBezTo>
                  <a:cubicBezTo>
                    <a:pt x="51" y="34"/>
                    <a:pt x="50" y="34"/>
                    <a:pt x="50" y="33"/>
                  </a:cubicBezTo>
                  <a:cubicBezTo>
                    <a:pt x="50" y="32"/>
                    <a:pt x="49" y="31"/>
                    <a:pt x="48" y="29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28"/>
                    <a:pt x="47" y="27"/>
                    <a:pt x="47" y="27"/>
                  </a:cubicBezTo>
                  <a:cubicBezTo>
                    <a:pt x="47" y="25"/>
                    <a:pt x="46" y="24"/>
                    <a:pt x="46" y="22"/>
                  </a:cubicBezTo>
                  <a:cubicBezTo>
                    <a:pt x="46" y="22"/>
                    <a:pt x="45" y="21"/>
                    <a:pt x="45" y="21"/>
                  </a:cubicBezTo>
                  <a:cubicBezTo>
                    <a:pt x="45" y="21"/>
                    <a:pt x="45" y="21"/>
                    <a:pt x="45" y="20"/>
                  </a:cubicBezTo>
                  <a:cubicBezTo>
                    <a:pt x="45" y="20"/>
                    <a:pt x="44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8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19"/>
                    <a:pt x="36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0" y="10"/>
                    <a:pt x="30" y="9"/>
                  </a:cubicBezTo>
                  <a:cubicBezTo>
                    <a:pt x="30" y="9"/>
                    <a:pt x="29" y="9"/>
                    <a:pt x="29" y="9"/>
                  </a:cubicBezTo>
                  <a:cubicBezTo>
                    <a:pt x="28" y="8"/>
                    <a:pt x="27" y="8"/>
                    <a:pt x="27" y="8"/>
                  </a:cubicBezTo>
                  <a:cubicBezTo>
                    <a:pt x="25" y="7"/>
                    <a:pt x="23" y="7"/>
                    <a:pt x="22" y="7"/>
                  </a:cubicBezTo>
                  <a:cubicBezTo>
                    <a:pt x="21" y="6"/>
                    <a:pt x="21" y="6"/>
                    <a:pt x="20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4"/>
                    <a:pt x="14" y="3"/>
                    <a:pt x="12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104"/>
            <p:cNvSpPr>
              <a:spLocks/>
            </p:cNvSpPr>
            <p:nvPr userDrawn="1"/>
          </p:nvSpPr>
          <p:spPr bwMode="auto">
            <a:xfrm>
              <a:off x="4621213" y="10412099"/>
              <a:ext cx="873125" cy="304800"/>
            </a:xfrm>
            <a:custGeom>
              <a:avLst/>
              <a:gdLst>
                <a:gd name="T0" fmla="*/ 16 w 226"/>
                <a:gd name="T1" fmla="*/ 77 h 79"/>
                <a:gd name="T2" fmla="*/ 28 w 226"/>
                <a:gd name="T3" fmla="*/ 71 h 79"/>
                <a:gd name="T4" fmla="*/ 33 w 226"/>
                <a:gd name="T5" fmla="*/ 71 h 79"/>
                <a:gd name="T6" fmla="*/ 35 w 226"/>
                <a:gd name="T7" fmla="*/ 71 h 79"/>
                <a:gd name="T8" fmla="*/ 41 w 226"/>
                <a:gd name="T9" fmla="*/ 66 h 79"/>
                <a:gd name="T10" fmla="*/ 42 w 226"/>
                <a:gd name="T11" fmla="*/ 67 h 79"/>
                <a:gd name="T12" fmla="*/ 58 w 226"/>
                <a:gd name="T13" fmla="*/ 63 h 79"/>
                <a:gd name="T14" fmla="*/ 69 w 226"/>
                <a:gd name="T15" fmla="*/ 49 h 79"/>
                <a:gd name="T16" fmla="*/ 74 w 226"/>
                <a:gd name="T17" fmla="*/ 53 h 79"/>
                <a:gd name="T18" fmla="*/ 81 w 226"/>
                <a:gd name="T19" fmla="*/ 48 h 79"/>
                <a:gd name="T20" fmla="*/ 85 w 226"/>
                <a:gd name="T21" fmla="*/ 52 h 79"/>
                <a:gd name="T22" fmla="*/ 98 w 226"/>
                <a:gd name="T23" fmla="*/ 44 h 79"/>
                <a:gd name="T24" fmla="*/ 103 w 226"/>
                <a:gd name="T25" fmla="*/ 43 h 79"/>
                <a:gd name="T26" fmla="*/ 115 w 226"/>
                <a:gd name="T27" fmla="*/ 40 h 79"/>
                <a:gd name="T28" fmla="*/ 120 w 226"/>
                <a:gd name="T29" fmla="*/ 44 h 79"/>
                <a:gd name="T30" fmla="*/ 138 w 226"/>
                <a:gd name="T31" fmla="*/ 40 h 79"/>
                <a:gd name="T32" fmla="*/ 164 w 226"/>
                <a:gd name="T33" fmla="*/ 44 h 79"/>
                <a:gd name="T34" fmla="*/ 175 w 226"/>
                <a:gd name="T35" fmla="*/ 40 h 79"/>
                <a:gd name="T36" fmla="*/ 195 w 226"/>
                <a:gd name="T37" fmla="*/ 39 h 79"/>
                <a:gd name="T38" fmla="*/ 212 w 226"/>
                <a:gd name="T39" fmla="*/ 39 h 79"/>
                <a:gd name="T40" fmla="*/ 205 w 226"/>
                <a:gd name="T41" fmla="*/ 9 h 79"/>
                <a:gd name="T42" fmla="*/ 182 w 226"/>
                <a:gd name="T43" fmla="*/ 15 h 79"/>
                <a:gd name="T44" fmla="*/ 167 w 226"/>
                <a:gd name="T45" fmla="*/ 11 h 79"/>
                <a:gd name="T46" fmla="*/ 156 w 226"/>
                <a:gd name="T47" fmla="*/ 12 h 79"/>
                <a:gd name="T48" fmla="*/ 142 w 226"/>
                <a:gd name="T49" fmla="*/ 0 h 79"/>
                <a:gd name="T50" fmla="*/ 127 w 226"/>
                <a:gd name="T51" fmla="*/ 5 h 79"/>
                <a:gd name="T52" fmla="*/ 123 w 226"/>
                <a:gd name="T53" fmla="*/ 5 h 79"/>
                <a:gd name="T54" fmla="*/ 108 w 226"/>
                <a:gd name="T55" fmla="*/ 1 h 79"/>
                <a:gd name="T56" fmla="*/ 97 w 226"/>
                <a:gd name="T57" fmla="*/ 5 h 79"/>
                <a:gd name="T58" fmla="*/ 92 w 226"/>
                <a:gd name="T59" fmla="*/ 5 h 79"/>
                <a:gd name="T60" fmla="*/ 82 w 226"/>
                <a:gd name="T61" fmla="*/ 11 h 79"/>
                <a:gd name="T62" fmla="*/ 75 w 226"/>
                <a:gd name="T63" fmla="*/ 8 h 79"/>
                <a:gd name="T64" fmla="*/ 66 w 226"/>
                <a:gd name="T65" fmla="*/ 10 h 79"/>
                <a:gd name="T66" fmla="*/ 58 w 226"/>
                <a:gd name="T67" fmla="*/ 15 h 79"/>
                <a:gd name="T68" fmla="*/ 57 w 226"/>
                <a:gd name="T69" fmla="*/ 18 h 79"/>
                <a:gd name="T70" fmla="*/ 53 w 226"/>
                <a:gd name="T71" fmla="*/ 24 h 79"/>
                <a:gd name="T72" fmla="*/ 42 w 226"/>
                <a:gd name="T73" fmla="*/ 26 h 79"/>
                <a:gd name="T74" fmla="*/ 40 w 226"/>
                <a:gd name="T75" fmla="*/ 29 h 79"/>
                <a:gd name="T76" fmla="*/ 30 w 226"/>
                <a:gd name="T77" fmla="*/ 35 h 79"/>
                <a:gd name="T78" fmla="*/ 30 w 226"/>
                <a:gd name="T79" fmla="*/ 40 h 79"/>
                <a:gd name="T80" fmla="*/ 20 w 226"/>
                <a:gd name="T81" fmla="*/ 35 h 79"/>
                <a:gd name="T82" fmla="*/ 10 w 226"/>
                <a:gd name="T83" fmla="*/ 39 h 79"/>
                <a:gd name="T84" fmla="*/ 1 w 226"/>
                <a:gd name="T85" fmla="*/ 38 h 79"/>
                <a:gd name="T86" fmla="*/ 7 w 226"/>
                <a:gd name="T87" fmla="*/ 50 h 79"/>
                <a:gd name="T88" fmla="*/ 4 w 226"/>
                <a:gd name="T89" fmla="*/ 5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" h="79">
                  <a:moveTo>
                    <a:pt x="9" y="66"/>
                  </a:moveTo>
                  <a:cubicBezTo>
                    <a:pt x="10" y="67"/>
                    <a:pt x="12" y="68"/>
                    <a:pt x="13" y="69"/>
                  </a:cubicBezTo>
                  <a:cubicBezTo>
                    <a:pt x="15" y="71"/>
                    <a:pt x="17" y="72"/>
                    <a:pt x="16" y="77"/>
                  </a:cubicBezTo>
                  <a:cubicBezTo>
                    <a:pt x="16" y="78"/>
                    <a:pt x="17" y="78"/>
                    <a:pt x="17" y="78"/>
                  </a:cubicBezTo>
                  <a:cubicBezTo>
                    <a:pt x="19" y="79"/>
                    <a:pt x="20" y="79"/>
                    <a:pt x="21" y="79"/>
                  </a:cubicBezTo>
                  <a:cubicBezTo>
                    <a:pt x="27" y="79"/>
                    <a:pt x="27" y="75"/>
                    <a:pt x="28" y="71"/>
                  </a:cubicBezTo>
                  <a:cubicBezTo>
                    <a:pt x="28" y="68"/>
                    <a:pt x="28" y="66"/>
                    <a:pt x="30" y="64"/>
                  </a:cubicBezTo>
                  <a:cubicBezTo>
                    <a:pt x="30" y="65"/>
                    <a:pt x="31" y="66"/>
                    <a:pt x="31" y="67"/>
                  </a:cubicBezTo>
                  <a:cubicBezTo>
                    <a:pt x="31" y="68"/>
                    <a:pt x="32" y="70"/>
                    <a:pt x="33" y="71"/>
                  </a:cubicBezTo>
                  <a:cubicBezTo>
                    <a:pt x="33" y="72"/>
                    <a:pt x="33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2"/>
                    <a:pt x="34" y="72"/>
                    <a:pt x="35" y="71"/>
                  </a:cubicBezTo>
                  <a:cubicBezTo>
                    <a:pt x="36" y="69"/>
                    <a:pt x="37" y="66"/>
                    <a:pt x="38" y="64"/>
                  </a:cubicBezTo>
                  <a:cubicBezTo>
                    <a:pt x="38" y="63"/>
                    <a:pt x="38" y="62"/>
                    <a:pt x="38" y="62"/>
                  </a:cubicBezTo>
                  <a:cubicBezTo>
                    <a:pt x="39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7" y="65"/>
                    <a:pt x="50" y="60"/>
                    <a:pt x="51" y="55"/>
                  </a:cubicBezTo>
                  <a:cubicBezTo>
                    <a:pt x="51" y="55"/>
                    <a:pt x="52" y="55"/>
                    <a:pt x="52" y="56"/>
                  </a:cubicBezTo>
                  <a:cubicBezTo>
                    <a:pt x="53" y="59"/>
                    <a:pt x="55" y="62"/>
                    <a:pt x="58" y="63"/>
                  </a:cubicBezTo>
                  <a:cubicBezTo>
                    <a:pt x="58" y="63"/>
                    <a:pt x="58" y="63"/>
                    <a:pt x="59" y="63"/>
                  </a:cubicBezTo>
                  <a:cubicBezTo>
                    <a:pt x="59" y="63"/>
                    <a:pt x="59" y="63"/>
                    <a:pt x="59" y="62"/>
                  </a:cubicBezTo>
                  <a:cubicBezTo>
                    <a:pt x="66" y="59"/>
                    <a:pt x="68" y="53"/>
                    <a:pt x="69" y="49"/>
                  </a:cubicBezTo>
                  <a:cubicBezTo>
                    <a:pt x="69" y="47"/>
                    <a:pt x="70" y="46"/>
                    <a:pt x="71" y="46"/>
                  </a:cubicBezTo>
                  <a:cubicBezTo>
                    <a:pt x="70" y="47"/>
                    <a:pt x="70" y="50"/>
                    <a:pt x="71" y="52"/>
                  </a:cubicBezTo>
                  <a:cubicBezTo>
                    <a:pt x="71" y="53"/>
                    <a:pt x="72" y="53"/>
                    <a:pt x="74" y="53"/>
                  </a:cubicBezTo>
                  <a:cubicBezTo>
                    <a:pt x="78" y="53"/>
                    <a:pt x="80" y="49"/>
                    <a:pt x="81" y="4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2" y="47"/>
                    <a:pt x="81" y="48"/>
                    <a:pt x="81" y="48"/>
                  </a:cubicBezTo>
                  <a:cubicBezTo>
                    <a:pt x="81" y="49"/>
                    <a:pt x="81" y="50"/>
                    <a:pt x="81" y="51"/>
                  </a:cubicBezTo>
                  <a:cubicBezTo>
                    <a:pt x="81" y="52"/>
                    <a:pt x="82" y="52"/>
                    <a:pt x="82" y="52"/>
                  </a:cubicBezTo>
                  <a:cubicBezTo>
                    <a:pt x="83" y="52"/>
                    <a:pt x="84" y="52"/>
                    <a:pt x="85" y="52"/>
                  </a:cubicBezTo>
                  <a:cubicBezTo>
                    <a:pt x="90" y="52"/>
                    <a:pt x="96" y="51"/>
                    <a:pt x="99" y="49"/>
                  </a:cubicBezTo>
                  <a:cubicBezTo>
                    <a:pt x="99" y="49"/>
                    <a:pt x="99" y="49"/>
                    <a:pt x="99" y="48"/>
                  </a:cubicBezTo>
                  <a:cubicBezTo>
                    <a:pt x="100" y="46"/>
                    <a:pt x="99" y="45"/>
                    <a:pt x="98" y="44"/>
                  </a:cubicBezTo>
                  <a:cubicBezTo>
                    <a:pt x="98" y="44"/>
                    <a:pt x="97" y="43"/>
                    <a:pt x="97" y="43"/>
                  </a:cubicBezTo>
                  <a:cubicBezTo>
                    <a:pt x="98" y="42"/>
                    <a:pt x="99" y="42"/>
                    <a:pt x="100" y="42"/>
                  </a:cubicBezTo>
                  <a:cubicBezTo>
                    <a:pt x="101" y="42"/>
                    <a:pt x="102" y="43"/>
                    <a:pt x="103" y="43"/>
                  </a:cubicBezTo>
                  <a:cubicBezTo>
                    <a:pt x="104" y="44"/>
                    <a:pt x="104" y="44"/>
                    <a:pt x="105" y="44"/>
                  </a:cubicBezTo>
                  <a:cubicBezTo>
                    <a:pt x="106" y="44"/>
                    <a:pt x="106" y="44"/>
                    <a:pt x="106" y="44"/>
                  </a:cubicBezTo>
                  <a:cubicBezTo>
                    <a:pt x="110" y="41"/>
                    <a:pt x="113" y="40"/>
                    <a:pt x="115" y="40"/>
                  </a:cubicBezTo>
                  <a:cubicBezTo>
                    <a:pt x="116" y="40"/>
                    <a:pt x="116" y="40"/>
                    <a:pt x="117" y="41"/>
                  </a:cubicBezTo>
                  <a:cubicBezTo>
                    <a:pt x="118" y="42"/>
                    <a:pt x="118" y="44"/>
                    <a:pt x="120" y="44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23" y="43"/>
                    <a:pt x="125" y="42"/>
                    <a:pt x="126" y="41"/>
                  </a:cubicBezTo>
                  <a:cubicBezTo>
                    <a:pt x="128" y="40"/>
                    <a:pt x="129" y="39"/>
                    <a:pt x="131" y="38"/>
                  </a:cubicBezTo>
                  <a:cubicBezTo>
                    <a:pt x="134" y="39"/>
                    <a:pt x="136" y="40"/>
                    <a:pt x="138" y="40"/>
                  </a:cubicBezTo>
                  <a:cubicBezTo>
                    <a:pt x="141" y="40"/>
                    <a:pt x="143" y="39"/>
                    <a:pt x="145" y="38"/>
                  </a:cubicBezTo>
                  <a:cubicBezTo>
                    <a:pt x="147" y="38"/>
                    <a:pt x="148" y="37"/>
                    <a:pt x="150" y="37"/>
                  </a:cubicBezTo>
                  <a:cubicBezTo>
                    <a:pt x="156" y="42"/>
                    <a:pt x="160" y="44"/>
                    <a:pt x="164" y="44"/>
                  </a:cubicBezTo>
                  <a:cubicBezTo>
                    <a:pt x="167" y="44"/>
                    <a:pt x="168" y="43"/>
                    <a:pt x="170" y="42"/>
                  </a:cubicBezTo>
                  <a:cubicBezTo>
                    <a:pt x="171" y="41"/>
                    <a:pt x="172" y="40"/>
                    <a:pt x="174" y="40"/>
                  </a:cubicBezTo>
                  <a:cubicBezTo>
                    <a:pt x="175" y="40"/>
                    <a:pt x="175" y="40"/>
                    <a:pt x="175" y="40"/>
                  </a:cubicBezTo>
                  <a:cubicBezTo>
                    <a:pt x="179" y="42"/>
                    <a:pt x="182" y="44"/>
                    <a:pt x="184" y="44"/>
                  </a:cubicBezTo>
                  <a:cubicBezTo>
                    <a:pt x="187" y="44"/>
                    <a:pt x="188" y="42"/>
                    <a:pt x="190" y="41"/>
                  </a:cubicBezTo>
                  <a:cubicBezTo>
                    <a:pt x="191" y="40"/>
                    <a:pt x="193" y="39"/>
                    <a:pt x="195" y="39"/>
                  </a:cubicBezTo>
                  <a:cubicBezTo>
                    <a:pt x="198" y="39"/>
                    <a:pt x="200" y="39"/>
                    <a:pt x="202" y="39"/>
                  </a:cubicBezTo>
                  <a:cubicBezTo>
                    <a:pt x="203" y="40"/>
                    <a:pt x="205" y="40"/>
                    <a:pt x="206" y="40"/>
                  </a:cubicBezTo>
                  <a:cubicBezTo>
                    <a:pt x="208" y="40"/>
                    <a:pt x="210" y="40"/>
                    <a:pt x="212" y="39"/>
                  </a:cubicBezTo>
                  <a:cubicBezTo>
                    <a:pt x="222" y="30"/>
                    <a:pt x="226" y="23"/>
                    <a:pt x="225" y="18"/>
                  </a:cubicBezTo>
                  <a:cubicBezTo>
                    <a:pt x="225" y="16"/>
                    <a:pt x="223" y="14"/>
                    <a:pt x="219" y="12"/>
                  </a:cubicBezTo>
                  <a:cubicBezTo>
                    <a:pt x="214" y="10"/>
                    <a:pt x="209" y="9"/>
                    <a:pt x="205" y="9"/>
                  </a:cubicBezTo>
                  <a:cubicBezTo>
                    <a:pt x="198" y="9"/>
                    <a:pt x="196" y="12"/>
                    <a:pt x="194" y="14"/>
                  </a:cubicBezTo>
                  <a:cubicBezTo>
                    <a:pt x="193" y="15"/>
                    <a:pt x="192" y="16"/>
                    <a:pt x="192" y="16"/>
                  </a:cubicBezTo>
                  <a:cubicBezTo>
                    <a:pt x="188" y="15"/>
                    <a:pt x="185" y="15"/>
                    <a:pt x="182" y="15"/>
                  </a:cubicBezTo>
                  <a:cubicBezTo>
                    <a:pt x="180" y="15"/>
                    <a:pt x="178" y="15"/>
                    <a:pt x="177" y="15"/>
                  </a:cubicBezTo>
                  <a:cubicBezTo>
                    <a:pt x="175" y="15"/>
                    <a:pt x="174" y="14"/>
                    <a:pt x="172" y="13"/>
                  </a:cubicBezTo>
                  <a:cubicBezTo>
                    <a:pt x="170" y="12"/>
                    <a:pt x="169" y="11"/>
                    <a:pt x="167" y="11"/>
                  </a:cubicBezTo>
                  <a:cubicBezTo>
                    <a:pt x="165" y="11"/>
                    <a:pt x="163" y="12"/>
                    <a:pt x="162" y="12"/>
                  </a:cubicBezTo>
                  <a:cubicBezTo>
                    <a:pt x="160" y="12"/>
                    <a:pt x="159" y="13"/>
                    <a:pt x="157" y="13"/>
                  </a:cubicBezTo>
                  <a:cubicBezTo>
                    <a:pt x="157" y="13"/>
                    <a:pt x="156" y="13"/>
                    <a:pt x="156" y="12"/>
                  </a:cubicBezTo>
                  <a:cubicBezTo>
                    <a:pt x="154" y="12"/>
                    <a:pt x="152" y="9"/>
                    <a:pt x="150" y="7"/>
                  </a:cubicBezTo>
                  <a:cubicBezTo>
                    <a:pt x="147" y="3"/>
                    <a:pt x="145" y="0"/>
                    <a:pt x="14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9" y="1"/>
                    <a:pt x="138" y="3"/>
                    <a:pt x="136" y="5"/>
                  </a:cubicBezTo>
                  <a:cubicBezTo>
                    <a:pt x="135" y="6"/>
                    <a:pt x="134" y="8"/>
                    <a:pt x="132" y="8"/>
                  </a:cubicBezTo>
                  <a:cubicBezTo>
                    <a:pt x="131" y="8"/>
                    <a:pt x="129" y="7"/>
                    <a:pt x="127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5" y="5"/>
                    <a:pt x="124" y="5"/>
                    <a:pt x="123" y="5"/>
                  </a:cubicBezTo>
                  <a:cubicBezTo>
                    <a:pt x="122" y="5"/>
                    <a:pt x="121" y="5"/>
                    <a:pt x="119" y="5"/>
                  </a:cubicBezTo>
                  <a:cubicBezTo>
                    <a:pt x="117" y="5"/>
                    <a:pt x="115" y="4"/>
                    <a:pt x="114" y="3"/>
                  </a:cubicBezTo>
                  <a:cubicBezTo>
                    <a:pt x="112" y="2"/>
                    <a:pt x="110" y="1"/>
                    <a:pt x="108" y="1"/>
                  </a:cubicBezTo>
                  <a:cubicBezTo>
                    <a:pt x="107" y="1"/>
                    <a:pt x="106" y="1"/>
                    <a:pt x="106" y="1"/>
                  </a:cubicBezTo>
                  <a:cubicBezTo>
                    <a:pt x="103" y="1"/>
                    <a:pt x="101" y="2"/>
                    <a:pt x="100" y="3"/>
                  </a:cubicBezTo>
                  <a:cubicBezTo>
                    <a:pt x="99" y="4"/>
                    <a:pt x="98" y="4"/>
                    <a:pt x="97" y="5"/>
                  </a:cubicBezTo>
                  <a:cubicBezTo>
                    <a:pt x="96" y="5"/>
                    <a:pt x="96" y="5"/>
                    <a:pt x="95" y="5"/>
                  </a:cubicBezTo>
                  <a:cubicBezTo>
                    <a:pt x="95" y="5"/>
                    <a:pt x="94" y="5"/>
                    <a:pt x="94" y="5"/>
                  </a:cubicBezTo>
                  <a:cubicBezTo>
                    <a:pt x="93" y="5"/>
                    <a:pt x="93" y="5"/>
                    <a:pt x="92" y="5"/>
                  </a:cubicBezTo>
                  <a:cubicBezTo>
                    <a:pt x="91" y="5"/>
                    <a:pt x="90" y="5"/>
                    <a:pt x="89" y="5"/>
                  </a:cubicBezTo>
                  <a:cubicBezTo>
                    <a:pt x="88" y="6"/>
                    <a:pt x="86" y="7"/>
                    <a:pt x="85" y="8"/>
                  </a:cubicBezTo>
                  <a:cubicBezTo>
                    <a:pt x="84" y="9"/>
                    <a:pt x="83" y="10"/>
                    <a:pt x="82" y="11"/>
                  </a:cubicBezTo>
                  <a:cubicBezTo>
                    <a:pt x="81" y="11"/>
                    <a:pt x="80" y="10"/>
                    <a:pt x="79" y="10"/>
                  </a:cubicBezTo>
                  <a:cubicBezTo>
                    <a:pt x="78" y="9"/>
                    <a:pt x="77" y="8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9"/>
                    <a:pt x="72" y="10"/>
                    <a:pt x="72" y="11"/>
                  </a:cubicBezTo>
                  <a:cubicBezTo>
                    <a:pt x="71" y="12"/>
                    <a:pt x="70" y="13"/>
                    <a:pt x="69" y="13"/>
                  </a:cubicBezTo>
                  <a:cubicBezTo>
                    <a:pt x="68" y="13"/>
                    <a:pt x="67" y="11"/>
                    <a:pt x="66" y="10"/>
                  </a:cubicBezTo>
                  <a:cubicBezTo>
                    <a:pt x="65" y="8"/>
                    <a:pt x="63" y="6"/>
                    <a:pt x="61" y="6"/>
                  </a:cubicBezTo>
                  <a:cubicBezTo>
                    <a:pt x="60" y="6"/>
                    <a:pt x="59" y="6"/>
                    <a:pt x="58" y="7"/>
                  </a:cubicBezTo>
                  <a:cubicBezTo>
                    <a:pt x="55" y="10"/>
                    <a:pt x="57" y="13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59" y="18"/>
                    <a:pt x="59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6" y="18"/>
                    <a:pt x="56" y="18"/>
                    <a:pt x="55" y="18"/>
                  </a:cubicBezTo>
                  <a:cubicBezTo>
                    <a:pt x="55" y="18"/>
                    <a:pt x="52" y="18"/>
                    <a:pt x="52" y="20"/>
                  </a:cubicBezTo>
                  <a:cubicBezTo>
                    <a:pt x="51" y="22"/>
                    <a:pt x="53" y="23"/>
                    <a:pt x="53" y="24"/>
                  </a:cubicBezTo>
                  <a:cubicBezTo>
                    <a:pt x="54" y="26"/>
                    <a:pt x="55" y="26"/>
                    <a:pt x="55" y="27"/>
                  </a:cubicBezTo>
                  <a:cubicBezTo>
                    <a:pt x="52" y="25"/>
                    <a:pt x="48" y="22"/>
                    <a:pt x="45" y="22"/>
                  </a:cubicBezTo>
                  <a:cubicBezTo>
                    <a:pt x="44" y="22"/>
                    <a:pt x="42" y="23"/>
                    <a:pt x="42" y="26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2" y="30"/>
                    <a:pt x="42" y="30"/>
                  </a:cubicBezTo>
                  <a:cubicBezTo>
                    <a:pt x="42" y="30"/>
                    <a:pt x="41" y="29"/>
                    <a:pt x="40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6" y="30"/>
                    <a:pt x="30" y="32"/>
                    <a:pt x="30" y="35"/>
                  </a:cubicBezTo>
                  <a:cubicBezTo>
                    <a:pt x="30" y="36"/>
                    <a:pt x="30" y="37"/>
                    <a:pt x="31" y="39"/>
                  </a:cubicBezTo>
                  <a:cubicBezTo>
                    <a:pt x="31" y="39"/>
                    <a:pt x="31" y="39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40"/>
                    <a:pt x="29" y="39"/>
                    <a:pt x="29" y="39"/>
                  </a:cubicBezTo>
                  <a:cubicBezTo>
                    <a:pt x="27" y="38"/>
                    <a:pt x="25" y="36"/>
                    <a:pt x="22" y="36"/>
                  </a:cubicBezTo>
                  <a:cubicBezTo>
                    <a:pt x="21" y="35"/>
                    <a:pt x="21" y="35"/>
                    <a:pt x="20" y="35"/>
                  </a:cubicBezTo>
                  <a:cubicBezTo>
                    <a:pt x="18" y="35"/>
                    <a:pt x="15" y="37"/>
                    <a:pt x="14" y="39"/>
                  </a:cubicBezTo>
                  <a:cubicBezTo>
                    <a:pt x="13" y="39"/>
                    <a:pt x="13" y="40"/>
                    <a:pt x="13" y="40"/>
                  </a:cubicBezTo>
                  <a:cubicBezTo>
                    <a:pt x="12" y="40"/>
                    <a:pt x="11" y="39"/>
                    <a:pt x="10" y="39"/>
                  </a:cubicBezTo>
                  <a:cubicBezTo>
                    <a:pt x="8" y="38"/>
                    <a:pt x="6" y="37"/>
                    <a:pt x="4" y="37"/>
                  </a:cubicBezTo>
                  <a:cubicBezTo>
                    <a:pt x="3" y="37"/>
                    <a:pt x="2" y="37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42"/>
                    <a:pt x="4" y="45"/>
                    <a:pt x="7" y="47"/>
                  </a:cubicBezTo>
                  <a:cubicBezTo>
                    <a:pt x="9" y="48"/>
                    <a:pt x="11" y="49"/>
                    <a:pt x="12" y="50"/>
                  </a:cubicBezTo>
                  <a:cubicBezTo>
                    <a:pt x="11" y="50"/>
                    <a:pt x="8" y="50"/>
                    <a:pt x="7" y="50"/>
                  </a:cubicBezTo>
                  <a:cubicBezTo>
                    <a:pt x="3" y="50"/>
                    <a:pt x="1" y="51"/>
                    <a:pt x="0" y="52"/>
                  </a:cubicBezTo>
                  <a:cubicBezTo>
                    <a:pt x="0" y="52"/>
                    <a:pt x="0" y="52"/>
                    <a:pt x="0" y="53"/>
                  </a:cubicBezTo>
                  <a:cubicBezTo>
                    <a:pt x="0" y="55"/>
                    <a:pt x="2" y="56"/>
                    <a:pt x="4" y="58"/>
                  </a:cubicBezTo>
                  <a:cubicBezTo>
                    <a:pt x="5" y="60"/>
                    <a:pt x="7" y="62"/>
                    <a:pt x="9" y="66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105"/>
            <p:cNvSpPr>
              <a:spLocks/>
            </p:cNvSpPr>
            <p:nvPr userDrawn="1"/>
          </p:nvSpPr>
          <p:spPr bwMode="auto">
            <a:xfrm>
              <a:off x="5246688" y="11031224"/>
              <a:ext cx="109538" cy="73025"/>
            </a:xfrm>
            <a:custGeom>
              <a:avLst/>
              <a:gdLst>
                <a:gd name="T0" fmla="*/ 16 w 28"/>
                <a:gd name="T1" fmla="*/ 0 h 19"/>
                <a:gd name="T2" fmla="*/ 13 w 28"/>
                <a:gd name="T3" fmla="*/ 0 h 19"/>
                <a:gd name="T4" fmla="*/ 8 w 28"/>
                <a:gd name="T5" fmla="*/ 4 h 19"/>
                <a:gd name="T6" fmla="*/ 8 w 28"/>
                <a:gd name="T7" fmla="*/ 4 h 19"/>
                <a:gd name="T8" fmla="*/ 0 w 28"/>
                <a:gd name="T9" fmla="*/ 12 h 19"/>
                <a:gd name="T10" fmla="*/ 0 w 28"/>
                <a:gd name="T11" fmla="*/ 13 h 19"/>
                <a:gd name="T12" fmla="*/ 1 w 28"/>
                <a:gd name="T13" fmla="*/ 16 h 19"/>
                <a:gd name="T14" fmla="*/ 6 w 28"/>
                <a:gd name="T15" fmla="*/ 18 h 19"/>
                <a:gd name="T16" fmla="*/ 6 w 28"/>
                <a:gd name="T17" fmla="*/ 18 h 19"/>
                <a:gd name="T18" fmla="*/ 10 w 28"/>
                <a:gd name="T19" fmla="*/ 17 h 19"/>
                <a:gd name="T20" fmla="*/ 13 w 28"/>
                <a:gd name="T21" fmla="*/ 19 h 19"/>
                <a:gd name="T22" fmla="*/ 18 w 28"/>
                <a:gd name="T23" fmla="*/ 19 h 19"/>
                <a:gd name="T24" fmla="*/ 20 w 28"/>
                <a:gd name="T25" fmla="*/ 19 h 19"/>
                <a:gd name="T26" fmla="*/ 27 w 28"/>
                <a:gd name="T27" fmla="*/ 14 h 19"/>
                <a:gd name="T28" fmla="*/ 25 w 28"/>
                <a:gd name="T29" fmla="*/ 5 h 19"/>
                <a:gd name="T30" fmla="*/ 16 w 28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9"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2" y="1"/>
                    <a:pt x="10" y="2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7"/>
                    <a:pt x="4" y="9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5"/>
                    <a:pt x="1" y="16"/>
                  </a:cubicBezTo>
                  <a:cubicBezTo>
                    <a:pt x="2" y="17"/>
                    <a:pt x="3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8" y="18"/>
                    <a:pt x="10" y="17"/>
                  </a:cubicBezTo>
                  <a:cubicBezTo>
                    <a:pt x="11" y="17"/>
                    <a:pt x="12" y="18"/>
                    <a:pt x="13" y="19"/>
                  </a:cubicBezTo>
                  <a:cubicBezTo>
                    <a:pt x="15" y="19"/>
                    <a:pt x="16" y="19"/>
                    <a:pt x="18" y="19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4" y="18"/>
                    <a:pt x="26" y="17"/>
                    <a:pt x="27" y="14"/>
                  </a:cubicBezTo>
                  <a:cubicBezTo>
                    <a:pt x="28" y="12"/>
                    <a:pt x="27" y="9"/>
                    <a:pt x="25" y="5"/>
                  </a:cubicBezTo>
                  <a:cubicBezTo>
                    <a:pt x="22" y="2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106"/>
            <p:cNvSpPr>
              <a:spLocks/>
            </p:cNvSpPr>
            <p:nvPr userDrawn="1"/>
          </p:nvSpPr>
          <p:spPr bwMode="auto">
            <a:xfrm>
              <a:off x="5448300" y="11158224"/>
              <a:ext cx="34925" cy="42863"/>
            </a:xfrm>
            <a:custGeom>
              <a:avLst/>
              <a:gdLst>
                <a:gd name="T0" fmla="*/ 8 w 9"/>
                <a:gd name="T1" fmla="*/ 0 h 11"/>
                <a:gd name="T2" fmla="*/ 4 w 9"/>
                <a:gd name="T3" fmla="*/ 2 h 11"/>
                <a:gd name="T4" fmla="*/ 0 w 9"/>
                <a:gd name="T5" fmla="*/ 7 h 11"/>
                <a:gd name="T6" fmla="*/ 2 w 9"/>
                <a:gd name="T7" fmla="*/ 11 h 11"/>
                <a:gd name="T8" fmla="*/ 3 w 9"/>
                <a:gd name="T9" fmla="*/ 11 h 11"/>
                <a:gd name="T10" fmla="*/ 3 w 9"/>
                <a:gd name="T11" fmla="*/ 11 h 11"/>
                <a:gd name="T12" fmla="*/ 4 w 9"/>
                <a:gd name="T13" fmla="*/ 10 h 11"/>
                <a:gd name="T14" fmla="*/ 5 w 9"/>
                <a:gd name="T15" fmla="*/ 9 h 11"/>
                <a:gd name="T16" fmla="*/ 9 w 9"/>
                <a:gd name="T17" fmla="*/ 1 h 11"/>
                <a:gd name="T18" fmla="*/ 9 w 9"/>
                <a:gd name="T19" fmla="*/ 1 h 11"/>
                <a:gd name="T20" fmla="*/ 8 w 9"/>
                <a:gd name="T21" fmla="*/ 0 h 11"/>
                <a:gd name="T22" fmla="*/ 8 w 9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1">
                  <a:moveTo>
                    <a:pt x="8" y="0"/>
                  </a:moveTo>
                  <a:cubicBezTo>
                    <a:pt x="7" y="1"/>
                    <a:pt x="5" y="1"/>
                    <a:pt x="4" y="2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0" y="8"/>
                    <a:pt x="1" y="10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9" y="7"/>
                    <a:pt x="9" y="6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C4E6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031175" y="1172670"/>
            <a:ext cx="2839379" cy="2292778"/>
          </a:xfrm>
        </p:spPr>
        <p:txBody>
          <a:bodyPr/>
          <a:lstStyle>
            <a:lvl1pPr>
              <a:defRPr sz="3000" b="1">
                <a:solidFill>
                  <a:srgbClr val="FF0000"/>
                </a:solidFill>
              </a:defRPr>
            </a:lvl1pPr>
            <a:lvl2pPr>
              <a:spcBef>
                <a:spcPts val="0"/>
              </a:spcBef>
              <a:defRPr b="0"/>
            </a:lvl2pPr>
            <a:lvl3pPr>
              <a:spcBef>
                <a:spcPts val="500"/>
              </a:spcBef>
              <a:defRPr sz="1500" b="0"/>
            </a:lvl3pPr>
            <a:lvl4pPr marL="447675" indent="-266700">
              <a:defRPr/>
            </a:lvl4pPr>
            <a:lvl5pPr marL="447675" indent="-180975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Имя цифры</a:t>
            </a:r>
          </a:p>
          <a:p>
            <a:pPr lvl="2"/>
            <a:r>
              <a:rPr lang="ru-RU" dirty="0" smtClean="0"/>
              <a:t>Описание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48B2049-AC86-480B-9869-399E61E3E81D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72000" y="1160217"/>
            <a:ext cx="2285965" cy="2307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8" name="Рисунок 2"/>
          <p:cNvSpPr>
            <a:spLocks noGrp="1"/>
          </p:cNvSpPr>
          <p:nvPr>
            <p:ph type="pic" idx="17"/>
          </p:nvPr>
        </p:nvSpPr>
        <p:spPr>
          <a:xfrm>
            <a:off x="6096525" y="1160217"/>
            <a:ext cx="2285965" cy="2307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33" name="Объект 2"/>
          <p:cNvSpPr>
            <a:spLocks noGrp="1"/>
          </p:cNvSpPr>
          <p:nvPr>
            <p:ph idx="18" hasCustomPrompt="1"/>
          </p:nvPr>
        </p:nvSpPr>
        <p:spPr>
          <a:xfrm>
            <a:off x="3031175" y="3801570"/>
            <a:ext cx="2839379" cy="2292778"/>
          </a:xfrm>
        </p:spPr>
        <p:txBody>
          <a:bodyPr/>
          <a:lstStyle>
            <a:lvl1pPr>
              <a:defRPr sz="3000" b="1">
                <a:solidFill>
                  <a:srgbClr val="FF0000"/>
                </a:solidFill>
              </a:defRPr>
            </a:lvl1pPr>
            <a:lvl2pPr>
              <a:spcBef>
                <a:spcPts val="0"/>
              </a:spcBef>
              <a:defRPr b="0"/>
            </a:lvl2pPr>
            <a:lvl3pPr>
              <a:spcBef>
                <a:spcPts val="500"/>
              </a:spcBef>
              <a:defRPr sz="1500" b="0"/>
            </a:lvl3pPr>
            <a:lvl4pPr marL="447675" indent="-266700">
              <a:defRPr/>
            </a:lvl4pPr>
            <a:lvl5pPr marL="447675" indent="-180975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Имя цифры</a:t>
            </a:r>
          </a:p>
          <a:p>
            <a:pPr lvl="2"/>
            <a:r>
              <a:rPr lang="ru-RU" dirty="0" smtClean="0"/>
              <a:t>Описание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34" name="Рисунок 2"/>
          <p:cNvSpPr>
            <a:spLocks noGrp="1"/>
          </p:cNvSpPr>
          <p:nvPr>
            <p:ph type="pic" idx="19"/>
          </p:nvPr>
        </p:nvSpPr>
        <p:spPr>
          <a:xfrm>
            <a:off x="372000" y="3789117"/>
            <a:ext cx="2285965" cy="2307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36" name="Рисунок 2"/>
          <p:cNvSpPr>
            <a:spLocks noGrp="1"/>
          </p:cNvSpPr>
          <p:nvPr>
            <p:ph type="pic" idx="21"/>
          </p:nvPr>
        </p:nvSpPr>
        <p:spPr>
          <a:xfrm>
            <a:off x="6096525" y="3789117"/>
            <a:ext cx="2285965" cy="2307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40" name="Объект 2"/>
          <p:cNvSpPr>
            <a:spLocks noGrp="1"/>
          </p:cNvSpPr>
          <p:nvPr>
            <p:ph idx="22" hasCustomPrompt="1"/>
          </p:nvPr>
        </p:nvSpPr>
        <p:spPr>
          <a:xfrm>
            <a:off x="8765225" y="1172670"/>
            <a:ext cx="2839379" cy="2292778"/>
          </a:xfrm>
        </p:spPr>
        <p:txBody>
          <a:bodyPr/>
          <a:lstStyle>
            <a:lvl1pPr>
              <a:defRPr sz="3000" b="1">
                <a:solidFill>
                  <a:srgbClr val="FF0000"/>
                </a:solidFill>
              </a:defRPr>
            </a:lvl1pPr>
            <a:lvl2pPr>
              <a:spcBef>
                <a:spcPts val="0"/>
              </a:spcBef>
              <a:defRPr b="0"/>
            </a:lvl2pPr>
            <a:lvl3pPr>
              <a:spcBef>
                <a:spcPts val="500"/>
              </a:spcBef>
              <a:defRPr sz="1500" b="0"/>
            </a:lvl3pPr>
            <a:lvl4pPr marL="447675" indent="-266700">
              <a:defRPr/>
            </a:lvl4pPr>
            <a:lvl5pPr marL="447675" indent="-180975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Имя цифры</a:t>
            </a:r>
          </a:p>
          <a:p>
            <a:pPr lvl="2"/>
            <a:r>
              <a:rPr lang="ru-RU" dirty="0" smtClean="0"/>
              <a:t>Описание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241" name="Объект 2"/>
          <p:cNvSpPr>
            <a:spLocks noGrp="1"/>
          </p:cNvSpPr>
          <p:nvPr>
            <p:ph idx="23" hasCustomPrompt="1"/>
          </p:nvPr>
        </p:nvSpPr>
        <p:spPr>
          <a:xfrm>
            <a:off x="8765225" y="3801570"/>
            <a:ext cx="2839379" cy="2292778"/>
          </a:xfrm>
        </p:spPr>
        <p:txBody>
          <a:bodyPr/>
          <a:lstStyle>
            <a:lvl1pPr>
              <a:defRPr sz="3000" b="1">
                <a:solidFill>
                  <a:srgbClr val="FF0000"/>
                </a:solidFill>
              </a:defRPr>
            </a:lvl1pPr>
            <a:lvl2pPr>
              <a:spcBef>
                <a:spcPts val="0"/>
              </a:spcBef>
              <a:defRPr b="0"/>
            </a:lvl2pPr>
            <a:lvl3pPr>
              <a:spcBef>
                <a:spcPts val="500"/>
              </a:spcBef>
              <a:defRPr sz="1500" b="0"/>
            </a:lvl3pPr>
            <a:lvl4pPr marL="447675" indent="-266700">
              <a:defRPr/>
            </a:lvl4pPr>
            <a:lvl5pPr marL="447675" indent="-180975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Цифра</a:t>
            </a:r>
          </a:p>
          <a:p>
            <a:pPr lvl="1"/>
            <a:r>
              <a:rPr lang="ru-RU" dirty="0" smtClean="0"/>
              <a:t>Имя цифры</a:t>
            </a:r>
          </a:p>
          <a:p>
            <a:pPr lvl="2"/>
            <a:r>
              <a:rPr lang="ru-RU" dirty="0" smtClean="0"/>
              <a:t>Описание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8249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3390900"/>
            <a:ext cx="2688700" cy="30908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7AFF428A-9B11-4830-A078-0E5E09E23255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72000" y="1139399"/>
            <a:ext cx="2688700" cy="1934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Объект 2"/>
          <p:cNvSpPr>
            <a:spLocks noGrp="1"/>
          </p:cNvSpPr>
          <p:nvPr>
            <p:ph idx="16"/>
          </p:nvPr>
        </p:nvSpPr>
        <p:spPr>
          <a:xfrm>
            <a:off x="3340100" y="3390900"/>
            <a:ext cx="2705100" cy="30908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5" name="Рисунок 2"/>
          <p:cNvSpPr>
            <a:spLocks noGrp="1"/>
          </p:cNvSpPr>
          <p:nvPr>
            <p:ph type="pic" idx="17"/>
          </p:nvPr>
        </p:nvSpPr>
        <p:spPr>
          <a:xfrm>
            <a:off x="3340100" y="1139399"/>
            <a:ext cx="2705100" cy="1934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Объект 2"/>
          <p:cNvSpPr>
            <a:spLocks noGrp="1"/>
          </p:cNvSpPr>
          <p:nvPr>
            <p:ph idx="18"/>
          </p:nvPr>
        </p:nvSpPr>
        <p:spPr>
          <a:xfrm>
            <a:off x="6321680" y="3390900"/>
            <a:ext cx="2708019" cy="30908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7" name="Рисунок 2"/>
          <p:cNvSpPr>
            <a:spLocks noGrp="1"/>
          </p:cNvSpPr>
          <p:nvPr>
            <p:ph type="pic" idx="19"/>
          </p:nvPr>
        </p:nvSpPr>
        <p:spPr>
          <a:xfrm>
            <a:off x="6321680" y="1139399"/>
            <a:ext cx="2708019" cy="1934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8" name="Объект 2"/>
          <p:cNvSpPr>
            <a:spLocks noGrp="1"/>
          </p:cNvSpPr>
          <p:nvPr>
            <p:ph idx="20"/>
          </p:nvPr>
        </p:nvSpPr>
        <p:spPr>
          <a:xfrm>
            <a:off x="9300098" y="3390900"/>
            <a:ext cx="2688702" cy="3090899"/>
          </a:xfrm>
        </p:spPr>
        <p:txBody>
          <a:bodyPr/>
          <a:lstStyle>
            <a:lvl2pPr>
              <a:defRPr/>
            </a:lvl2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Заголовок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1"/>
          </p:nvPr>
        </p:nvSpPr>
        <p:spPr>
          <a:xfrm>
            <a:off x="9300098" y="1139399"/>
            <a:ext cx="2688702" cy="1934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71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000" y="0"/>
            <a:ext cx="10303200" cy="1009650"/>
          </a:xfrm>
        </p:spPr>
        <p:txBody>
          <a:bodyPr anchor="ctr" anchorCtr="0"/>
          <a:lstStyle>
            <a:lvl1pPr>
              <a:defRPr sz="3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1139400"/>
            <a:ext cx="6172200" cy="4721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2000" y="1139400"/>
            <a:ext cx="4400025" cy="4729588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500"/>
            </a:lvl1pPr>
            <a:lvl2pPr marL="0" indent="0">
              <a:spcBef>
                <a:spcPts val="1500"/>
              </a:spcBef>
              <a:buNone/>
              <a:defRPr sz="2000" b="1" baseline="0"/>
            </a:lvl2pPr>
            <a:lvl3pPr marL="628650" indent="-266700">
              <a:spcBef>
                <a:spcPts val="500"/>
              </a:spcBef>
              <a:buFont typeface="Webdings" panose="05030102010509060703" pitchFamily="18" charset="2"/>
              <a:buChar char="4"/>
              <a:defRPr sz="1500" b="0" baseline="0"/>
            </a:lvl3pPr>
            <a:lvl4pPr marL="895350" indent="-180975"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1500"/>
            </a:lvl4pPr>
            <a:lvl5pPr marL="628650" indent="-266700">
              <a:spcBef>
                <a:spcPts val="500"/>
              </a:spcBef>
              <a:buFont typeface="+mj-lt"/>
              <a:buAutoNum type="arabicPeriod"/>
              <a:defRPr sz="1500" i="0"/>
            </a:lvl5pPr>
            <a:lvl6pPr marL="0" inden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2000" i="0"/>
            </a:lvl6pPr>
            <a:lvl7pPr marL="361950" indent="0">
              <a:buNone/>
              <a:defRPr sz="1200" i="1">
                <a:solidFill>
                  <a:schemeClr val="bg1">
                    <a:lumMod val="50000"/>
                  </a:schemeClr>
                </a:solidFill>
                <a:effectLst/>
              </a:defRPr>
            </a:lvl7pPr>
            <a:lvl8pPr marL="361950" indent="0">
              <a:spcBef>
                <a:spcPts val="1500"/>
              </a:spcBef>
              <a:spcAft>
                <a:spcPts val="500"/>
              </a:spcAft>
              <a:buNone/>
              <a:tabLst/>
              <a:defRPr sz="2000" i="1"/>
            </a:lvl8pPr>
            <a:lvl9pPr marL="0" indent="0">
              <a:buNone/>
              <a:defRPr sz="3000" i="0" baseline="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  <a:p>
            <a:pPr lvl="1"/>
            <a:r>
              <a:rPr lang="ru-RU" dirty="0" smtClean="0"/>
              <a:t>Заголовок 1</a:t>
            </a:r>
          </a:p>
          <a:p>
            <a:pPr lvl="2"/>
            <a:r>
              <a:rPr lang="ru-RU" dirty="0" smtClean="0"/>
              <a:t>Список</a:t>
            </a:r>
          </a:p>
          <a:p>
            <a:pPr lvl="3"/>
            <a:r>
              <a:rPr lang="ru-RU" dirty="0" smtClean="0"/>
              <a:t>Вложенный список</a:t>
            </a:r>
          </a:p>
          <a:p>
            <a:pPr lvl="4"/>
            <a:r>
              <a:rPr lang="ru-RU" dirty="0" smtClean="0"/>
              <a:t>Нумерованный список</a:t>
            </a:r>
          </a:p>
          <a:p>
            <a:pPr lvl="5"/>
            <a:r>
              <a:rPr lang="ru-RU" dirty="0" smtClean="0"/>
              <a:t>Крупный текст</a:t>
            </a:r>
          </a:p>
          <a:p>
            <a:pPr lvl="6"/>
            <a:r>
              <a:rPr lang="ru-RU" dirty="0" smtClean="0"/>
              <a:t>Примечание</a:t>
            </a:r>
          </a:p>
          <a:p>
            <a:pPr lvl="7"/>
            <a:r>
              <a:rPr lang="ru-RU" dirty="0" smtClean="0"/>
              <a:t>Цитата</a:t>
            </a:r>
          </a:p>
          <a:p>
            <a:pPr lvl="8"/>
            <a:r>
              <a:rPr lang="ru-RU" dirty="0" smtClean="0"/>
              <a:t>Очень крупный текст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9846-D513-46F9-B75A-E3A373084AFA}" type="datetime1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493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000" y="0"/>
            <a:ext cx="9921600" cy="1009650"/>
          </a:xfrm>
        </p:spPr>
        <p:txBody>
          <a:bodyPr anchor="ctr"/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1521000"/>
            <a:ext cx="6172200" cy="4340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2000" y="1521000"/>
            <a:ext cx="4400025" cy="4347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6BCA-45BC-4145-AB3B-571BBF534BA5}" type="datetime1">
              <a:rPr lang="ru-RU" smtClean="0"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63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D603A-624C-454B-A64C-BD73CC534B3F}" type="datetime1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6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1AE8E-E26E-4542-B389-D995F139A846}" type="datetime1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95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13D0-5AA1-4D02-9909-128BC05B0EE2}" type="datetime1">
              <a:rPr lang="ru-RU" smtClean="0"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1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Слайд-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67867" y="3832588"/>
            <a:ext cx="6824133" cy="1302660"/>
          </a:xfrm>
          <a:prstGeom prst="rect">
            <a:avLst/>
          </a:prstGeom>
          <a:solidFill>
            <a:srgbClr val="E478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5367867" y="3832588"/>
            <a:ext cx="1481275" cy="130266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976534" y="3832590"/>
            <a:ext cx="4837620" cy="130266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Название раздела, </a:t>
            </a:r>
            <a:r>
              <a:rPr lang="ru-RU" dirty="0" err="1" smtClean="0"/>
              <a:t>Arial</a:t>
            </a:r>
            <a:r>
              <a:rPr lang="ru-RU" dirty="0" smtClean="0"/>
              <a:t> 18pt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1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ткрывающ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4B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362956" y="2910652"/>
            <a:ext cx="5538566" cy="5831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HelveticaNeueCyr" pitchFamily="50" charset="-52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6" name="Freeform 362"/>
          <p:cNvSpPr>
            <a:spLocks noEditPoints="1"/>
          </p:cNvSpPr>
          <p:nvPr userDrawn="1"/>
        </p:nvSpPr>
        <p:spPr bwMode="auto">
          <a:xfrm>
            <a:off x="5132381" y="1729624"/>
            <a:ext cx="6060061" cy="774616"/>
          </a:xfrm>
          <a:custGeom>
            <a:avLst/>
            <a:gdLst>
              <a:gd name="T0" fmla="*/ 848 w 1007"/>
              <a:gd name="T1" fmla="*/ 6 h 129"/>
              <a:gd name="T2" fmla="*/ 848 w 1007"/>
              <a:gd name="T3" fmla="*/ 126 h 129"/>
              <a:gd name="T4" fmla="*/ 882 w 1007"/>
              <a:gd name="T5" fmla="*/ 126 h 129"/>
              <a:gd name="T6" fmla="*/ 897 w 1007"/>
              <a:gd name="T7" fmla="*/ 2 h 129"/>
              <a:gd name="T8" fmla="*/ 287 w 1007"/>
              <a:gd name="T9" fmla="*/ 126 h 129"/>
              <a:gd name="T10" fmla="*/ 328 w 1007"/>
              <a:gd name="T11" fmla="*/ 26 h 129"/>
              <a:gd name="T12" fmla="*/ 269 w 1007"/>
              <a:gd name="T13" fmla="*/ 26 h 129"/>
              <a:gd name="T14" fmla="*/ 208 w 1007"/>
              <a:gd name="T15" fmla="*/ 45 h 129"/>
              <a:gd name="T16" fmla="*/ 183 w 1007"/>
              <a:gd name="T17" fmla="*/ 6 h 129"/>
              <a:gd name="T18" fmla="*/ 214 w 1007"/>
              <a:gd name="T19" fmla="*/ 68 h 129"/>
              <a:gd name="T20" fmla="*/ 253 w 1007"/>
              <a:gd name="T21" fmla="*/ 126 h 129"/>
              <a:gd name="T22" fmla="*/ 231 w 1007"/>
              <a:gd name="T23" fmla="*/ 48 h 129"/>
              <a:gd name="T24" fmla="*/ 564 w 1007"/>
              <a:gd name="T25" fmla="*/ 65 h 129"/>
              <a:gd name="T26" fmla="*/ 631 w 1007"/>
              <a:gd name="T27" fmla="*/ 110 h 129"/>
              <a:gd name="T28" fmla="*/ 601 w 1007"/>
              <a:gd name="T29" fmla="*/ 3 h 129"/>
              <a:gd name="T30" fmla="*/ 589 w 1007"/>
              <a:gd name="T31" fmla="*/ 96 h 129"/>
              <a:gd name="T32" fmla="*/ 589 w 1007"/>
              <a:gd name="T33" fmla="*/ 35 h 129"/>
              <a:gd name="T34" fmla="*/ 618 w 1007"/>
              <a:gd name="T35" fmla="*/ 65 h 129"/>
              <a:gd name="T36" fmla="*/ 101 w 1007"/>
              <a:gd name="T37" fmla="*/ 21 h 129"/>
              <a:gd name="T38" fmla="*/ 129 w 1007"/>
              <a:gd name="T39" fmla="*/ 128 h 129"/>
              <a:gd name="T40" fmla="*/ 158 w 1007"/>
              <a:gd name="T41" fmla="*/ 21 h 129"/>
              <a:gd name="T42" fmla="*/ 129 w 1007"/>
              <a:gd name="T43" fmla="*/ 108 h 129"/>
              <a:gd name="T44" fmla="*/ 112 w 1007"/>
              <a:gd name="T45" fmla="*/ 66 h 129"/>
              <a:gd name="T46" fmla="*/ 142 w 1007"/>
              <a:gd name="T47" fmla="*/ 35 h 129"/>
              <a:gd name="T48" fmla="*/ 510 w 1007"/>
              <a:gd name="T49" fmla="*/ 6 h 129"/>
              <a:gd name="T50" fmla="*/ 510 w 1007"/>
              <a:gd name="T51" fmla="*/ 126 h 129"/>
              <a:gd name="T52" fmla="*/ 541 w 1007"/>
              <a:gd name="T53" fmla="*/ 86 h 129"/>
              <a:gd name="T54" fmla="*/ 510 w 1007"/>
              <a:gd name="T55" fmla="*/ 6 h 129"/>
              <a:gd name="T56" fmla="*/ 512 w 1007"/>
              <a:gd name="T57" fmla="*/ 72 h 129"/>
              <a:gd name="T58" fmla="*/ 510 w 1007"/>
              <a:gd name="T59" fmla="*/ 24 h 129"/>
              <a:gd name="T60" fmla="*/ 523 w 1007"/>
              <a:gd name="T61" fmla="*/ 71 h 129"/>
              <a:gd name="T62" fmla="*/ 22 w 1007"/>
              <a:gd name="T63" fmla="*/ 26 h 129"/>
              <a:gd name="T64" fmla="*/ 71 w 1007"/>
              <a:gd name="T65" fmla="*/ 126 h 129"/>
              <a:gd name="T66" fmla="*/ 0 w 1007"/>
              <a:gd name="T67" fmla="*/ 126 h 129"/>
              <a:gd name="T68" fmla="*/ 690 w 1007"/>
              <a:gd name="T69" fmla="*/ 37 h 129"/>
              <a:gd name="T70" fmla="*/ 723 w 1007"/>
              <a:gd name="T71" fmla="*/ 3 h 129"/>
              <a:gd name="T72" fmla="*/ 657 w 1007"/>
              <a:gd name="T73" fmla="*/ 66 h 129"/>
              <a:gd name="T74" fmla="*/ 724 w 1007"/>
              <a:gd name="T75" fmla="*/ 129 h 129"/>
              <a:gd name="T76" fmla="*/ 691 w 1007"/>
              <a:gd name="T77" fmla="*/ 96 h 129"/>
              <a:gd name="T78" fmla="*/ 347 w 1007"/>
              <a:gd name="T79" fmla="*/ 6 h 129"/>
              <a:gd name="T80" fmla="*/ 367 w 1007"/>
              <a:gd name="T81" fmla="*/ 68 h 129"/>
              <a:gd name="T82" fmla="*/ 423 w 1007"/>
              <a:gd name="T83" fmla="*/ 126 h 129"/>
              <a:gd name="T84" fmla="*/ 368 w 1007"/>
              <a:gd name="T85" fmla="*/ 48 h 129"/>
              <a:gd name="T86" fmla="*/ 388 w 1007"/>
              <a:gd name="T87" fmla="*/ 31 h 129"/>
              <a:gd name="T88" fmla="*/ 773 w 1007"/>
              <a:gd name="T89" fmla="*/ 96 h 129"/>
              <a:gd name="T90" fmla="*/ 804 w 1007"/>
              <a:gd name="T91" fmla="*/ 25 h 129"/>
              <a:gd name="T92" fmla="*/ 804 w 1007"/>
              <a:gd name="T93" fmla="*/ 3 h 129"/>
              <a:gd name="T94" fmla="*/ 756 w 1007"/>
              <a:gd name="T95" fmla="*/ 111 h 129"/>
              <a:gd name="T96" fmla="*/ 806 w 1007"/>
              <a:gd name="T97" fmla="*/ 108 h 129"/>
              <a:gd name="T98" fmla="*/ 1001 w 1007"/>
              <a:gd name="T99" fmla="*/ 0 h 129"/>
              <a:gd name="T100" fmla="*/ 951 w 1007"/>
              <a:gd name="T101" fmla="*/ 6 h 129"/>
              <a:gd name="T102" fmla="*/ 951 w 1007"/>
              <a:gd name="T103" fmla="*/ 126 h 129"/>
              <a:gd name="T104" fmla="*/ 985 w 1007"/>
              <a:gd name="T105" fmla="*/ 12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07" h="129">
                <a:moveTo>
                  <a:pt x="897" y="2"/>
                </a:moveTo>
                <a:cubicBezTo>
                  <a:pt x="897" y="2"/>
                  <a:pt x="852" y="44"/>
                  <a:pt x="848" y="48"/>
                </a:cubicBezTo>
                <a:cubicBezTo>
                  <a:pt x="848" y="43"/>
                  <a:pt x="848" y="6"/>
                  <a:pt x="848" y="6"/>
                </a:cubicBezTo>
                <a:cubicBezTo>
                  <a:pt x="826" y="6"/>
                  <a:pt x="826" y="6"/>
                  <a:pt x="826" y="6"/>
                </a:cubicBezTo>
                <a:cubicBezTo>
                  <a:pt x="826" y="126"/>
                  <a:pt x="826" y="126"/>
                  <a:pt x="826" y="126"/>
                </a:cubicBezTo>
                <a:cubicBezTo>
                  <a:pt x="848" y="126"/>
                  <a:pt x="848" y="126"/>
                  <a:pt x="848" y="126"/>
                </a:cubicBezTo>
                <a:cubicBezTo>
                  <a:pt x="848" y="126"/>
                  <a:pt x="848" y="78"/>
                  <a:pt x="848" y="76"/>
                </a:cubicBezTo>
                <a:cubicBezTo>
                  <a:pt x="849" y="76"/>
                  <a:pt x="875" y="51"/>
                  <a:pt x="879" y="47"/>
                </a:cubicBezTo>
                <a:cubicBezTo>
                  <a:pt x="879" y="53"/>
                  <a:pt x="882" y="126"/>
                  <a:pt x="882" y="126"/>
                </a:cubicBezTo>
                <a:cubicBezTo>
                  <a:pt x="904" y="126"/>
                  <a:pt x="904" y="126"/>
                  <a:pt x="904" y="126"/>
                </a:cubicBezTo>
                <a:cubicBezTo>
                  <a:pt x="899" y="0"/>
                  <a:pt x="899" y="0"/>
                  <a:pt x="899" y="0"/>
                </a:cubicBezTo>
                <a:lnTo>
                  <a:pt x="897" y="2"/>
                </a:lnTo>
                <a:close/>
                <a:moveTo>
                  <a:pt x="269" y="26"/>
                </a:moveTo>
                <a:cubicBezTo>
                  <a:pt x="269" y="26"/>
                  <a:pt x="285" y="26"/>
                  <a:pt x="287" y="26"/>
                </a:cubicBezTo>
                <a:cubicBezTo>
                  <a:pt x="287" y="28"/>
                  <a:pt x="287" y="126"/>
                  <a:pt x="287" y="126"/>
                </a:cubicBezTo>
                <a:cubicBezTo>
                  <a:pt x="309" y="126"/>
                  <a:pt x="309" y="126"/>
                  <a:pt x="309" y="126"/>
                </a:cubicBezTo>
                <a:cubicBezTo>
                  <a:pt x="309" y="126"/>
                  <a:pt x="309" y="28"/>
                  <a:pt x="309" y="26"/>
                </a:cubicBezTo>
                <a:cubicBezTo>
                  <a:pt x="311" y="26"/>
                  <a:pt x="328" y="26"/>
                  <a:pt x="328" y="26"/>
                </a:cubicBezTo>
                <a:cubicBezTo>
                  <a:pt x="328" y="6"/>
                  <a:pt x="328" y="6"/>
                  <a:pt x="328" y="6"/>
                </a:cubicBezTo>
                <a:cubicBezTo>
                  <a:pt x="269" y="6"/>
                  <a:pt x="269" y="6"/>
                  <a:pt x="269" y="6"/>
                </a:cubicBezTo>
                <a:lnTo>
                  <a:pt x="269" y="26"/>
                </a:lnTo>
                <a:close/>
                <a:moveTo>
                  <a:pt x="231" y="48"/>
                </a:moveTo>
                <a:cubicBezTo>
                  <a:pt x="229" y="48"/>
                  <a:pt x="219" y="48"/>
                  <a:pt x="219" y="48"/>
                </a:cubicBezTo>
                <a:cubicBezTo>
                  <a:pt x="214" y="48"/>
                  <a:pt x="210" y="47"/>
                  <a:pt x="208" y="45"/>
                </a:cubicBezTo>
                <a:cubicBezTo>
                  <a:pt x="206" y="43"/>
                  <a:pt x="205" y="41"/>
                  <a:pt x="205" y="38"/>
                </a:cubicBezTo>
                <a:cubicBezTo>
                  <a:pt x="205" y="6"/>
                  <a:pt x="205" y="6"/>
                  <a:pt x="205" y="6"/>
                </a:cubicBezTo>
                <a:cubicBezTo>
                  <a:pt x="183" y="6"/>
                  <a:pt x="183" y="6"/>
                  <a:pt x="183" y="6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3" y="48"/>
                  <a:pt x="186" y="55"/>
                  <a:pt x="192" y="60"/>
                </a:cubicBezTo>
                <a:cubicBezTo>
                  <a:pt x="198" y="65"/>
                  <a:pt x="206" y="68"/>
                  <a:pt x="214" y="68"/>
                </a:cubicBezTo>
                <a:cubicBezTo>
                  <a:pt x="214" y="68"/>
                  <a:pt x="229" y="68"/>
                  <a:pt x="231" y="68"/>
                </a:cubicBezTo>
                <a:cubicBezTo>
                  <a:pt x="231" y="70"/>
                  <a:pt x="231" y="126"/>
                  <a:pt x="231" y="126"/>
                </a:cubicBezTo>
                <a:cubicBezTo>
                  <a:pt x="253" y="126"/>
                  <a:pt x="253" y="126"/>
                  <a:pt x="253" y="126"/>
                </a:cubicBezTo>
                <a:cubicBezTo>
                  <a:pt x="253" y="6"/>
                  <a:pt x="253" y="6"/>
                  <a:pt x="253" y="6"/>
                </a:cubicBezTo>
                <a:cubicBezTo>
                  <a:pt x="231" y="6"/>
                  <a:pt x="231" y="6"/>
                  <a:pt x="231" y="6"/>
                </a:cubicBezTo>
                <a:cubicBezTo>
                  <a:pt x="231" y="6"/>
                  <a:pt x="231" y="46"/>
                  <a:pt x="231" y="48"/>
                </a:cubicBezTo>
                <a:close/>
                <a:moveTo>
                  <a:pt x="601" y="3"/>
                </a:moveTo>
                <a:cubicBezTo>
                  <a:pt x="590" y="3"/>
                  <a:pt x="580" y="9"/>
                  <a:pt x="574" y="21"/>
                </a:cubicBezTo>
                <a:cubicBezTo>
                  <a:pt x="567" y="32"/>
                  <a:pt x="564" y="47"/>
                  <a:pt x="564" y="65"/>
                </a:cubicBezTo>
                <a:cubicBezTo>
                  <a:pt x="564" y="84"/>
                  <a:pt x="567" y="100"/>
                  <a:pt x="573" y="111"/>
                </a:cubicBezTo>
                <a:cubicBezTo>
                  <a:pt x="580" y="122"/>
                  <a:pt x="589" y="128"/>
                  <a:pt x="601" y="128"/>
                </a:cubicBezTo>
                <a:cubicBezTo>
                  <a:pt x="614" y="128"/>
                  <a:pt x="624" y="122"/>
                  <a:pt x="631" y="110"/>
                </a:cubicBezTo>
                <a:cubicBezTo>
                  <a:pt x="637" y="99"/>
                  <a:pt x="640" y="84"/>
                  <a:pt x="640" y="65"/>
                </a:cubicBezTo>
                <a:cubicBezTo>
                  <a:pt x="640" y="47"/>
                  <a:pt x="637" y="32"/>
                  <a:pt x="630" y="21"/>
                </a:cubicBezTo>
                <a:cubicBezTo>
                  <a:pt x="623" y="9"/>
                  <a:pt x="614" y="3"/>
                  <a:pt x="601" y="3"/>
                </a:cubicBezTo>
                <a:close/>
                <a:moveTo>
                  <a:pt x="614" y="97"/>
                </a:moveTo>
                <a:cubicBezTo>
                  <a:pt x="611" y="104"/>
                  <a:pt x="607" y="108"/>
                  <a:pt x="601" y="108"/>
                </a:cubicBezTo>
                <a:cubicBezTo>
                  <a:pt x="596" y="108"/>
                  <a:pt x="592" y="104"/>
                  <a:pt x="589" y="96"/>
                </a:cubicBezTo>
                <a:cubicBezTo>
                  <a:pt x="589" y="96"/>
                  <a:pt x="589" y="96"/>
                  <a:pt x="589" y="96"/>
                </a:cubicBezTo>
                <a:cubicBezTo>
                  <a:pt x="586" y="88"/>
                  <a:pt x="585" y="78"/>
                  <a:pt x="585" y="66"/>
                </a:cubicBezTo>
                <a:cubicBezTo>
                  <a:pt x="585" y="53"/>
                  <a:pt x="586" y="42"/>
                  <a:pt x="589" y="35"/>
                </a:cubicBezTo>
                <a:cubicBezTo>
                  <a:pt x="592" y="27"/>
                  <a:pt x="596" y="23"/>
                  <a:pt x="601" y="23"/>
                </a:cubicBezTo>
                <a:cubicBezTo>
                  <a:pt x="607" y="23"/>
                  <a:pt x="611" y="27"/>
                  <a:pt x="614" y="35"/>
                </a:cubicBezTo>
                <a:cubicBezTo>
                  <a:pt x="617" y="42"/>
                  <a:pt x="618" y="52"/>
                  <a:pt x="618" y="65"/>
                </a:cubicBezTo>
                <a:cubicBezTo>
                  <a:pt x="618" y="78"/>
                  <a:pt x="617" y="89"/>
                  <a:pt x="614" y="97"/>
                </a:cubicBezTo>
                <a:close/>
                <a:moveTo>
                  <a:pt x="129" y="3"/>
                </a:moveTo>
                <a:cubicBezTo>
                  <a:pt x="117" y="3"/>
                  <a:pt x="108" y="9"/>
                  <a:pt x="101" y="21"/>
                </a:cubicBezTo>
                <a:cubicBezTo>
                  <a:pt x="95" y="32"/>
                  <a:pt x="92" y="47"/>
                  <a:pt x="92" y="65"/>
                </a:cubicBezTo>
                <a:cubicBezTo>
                  <a:pt x="92" y="84"/>
                  <a:pt x="95" y="100"/>
                  <a:pt x="101" y="111"/>
                </a:cubicBezTo>
                <a:cubicBezTo>
                  <a:pt x="107" y="122"/>
                  <a:pt x="117" y="128"/>
                  <a:pt x="129" y="128"/>
                </a:cubicBezTo>
                <a:cubicBezTo>
                  <a:pt x="141" y="128"/>
                  <a:pt x="151" y="122"/>
                  <a:pt x="158" y="110"/>
                </a:cubicBezTo>
                <a:cubicBezTo>
                  <a:pt x="165" y="99"/>
                  <a:pt x="168" y="84"/>
                  <a:pt x="168" y="65"/>
                </a:cubicBezTo>
                <a:cubicBezTo>
                  <a:pt x="168" y="47"/>
                  <a:pt x="165" y="32"/>
                  <a:pt x="158" y="21"/>
                </a:cubicBezTo>
                <a:cubicBezTo>
                  <a:pt x="151" y="9"/>
                  <a:pt x="141" y="3"/>
                  <a:pt x="129" y="3"/>
                </a:cubicBezTo>
                <a:close/>
                <a:moveTo>
                  <a:pt x="141" y="97"/>
                </a:moveTo>
                <a:cubicBezTo>
                  <a:pt x="138" y="104"/>
                  <a:pt x="134" y="108"/>
                  <a:pt x="129" y="108"/>
                </a:cubicBezTo>
                <a:cubicBezTo>
                  <a:pt x="124" y="108"/>
                  <a:pt x="120" y="104"/>
                  <a:pt x="117" y="96"/>
                </a:cubicBezTo>
                <a:cubicBezTo>
                  <a:pt x="117" y="96"/>
                  <a:pt x="117" y="96"/>
                  <a:pt x="117" y="96"/>
                </a:cubicBezTo>
                <a:cubicBezTo>
                  <a:pt x="114" y="88"/>
                  <a:pt x="112" y="78"/>
                  <a:pt x="112" y="66"/>
                </a:cubicBezTo>
                <a:cubicBezTo>
                  <a:pt x="112" y="53"/>
                  <a:pt x="114" y="42"/>
                  <a:pt x="117" y="35"/>
                </a:cubicBezTo>
                <a:cubicBezTo>
                  <a:pt x="120" y="27"/>
                  <a:pt x="124" y="23"/>
                  <a:pt x="129" y="23"/>
                </a:cubicBezTo>
                <a:cubicBezTo>
                  <a:pt x="135" y="23"/>
                  <a:pt x="139" y="27"/>
                  <a:pt x="142" y="35"/>
                </a:cubicBezTo>
                <a:cubicBezTo>
                  <a:pt x="145" y="42"/>
                  <a:pt x="146" y="52"/>
                  <a:pt x="146" y="65"/>
                </a:cubicBezTo>
                <a:cubicBezTo>
                  <a:pt x="146" y="78"/>
                  <a:pt x="144" y="89"/>
                  <a:pt x="141" y="97"/>
                </a:cubicBezTo>
                <a:close/>
                <a:moveTo>
                  <a:pt x="510" y="6"/>
                </a:moveTo>
                <a:cubicBezTo>
                  <a:pt x="487" y="6"/>
                  <a:pt x="487" y="6"/>
                  <a:pt x="487" y="6"/>
                </a:cubicBezTo>
                <a:cubicBezTo>
                  <a:pt x="487" y="126"/>
                  <a:pt x="487" y="126"/>
                  <a:pt x="487" y="126"/>
                </a:cubicBezTo>
                <a:cubicBezTo>
                  <a:pt x="510" y="126"/>
                  <a:pt x="510" y="126"/>
                  <a:pt x="510" y="126"/>
                </a:cubicBezTo>
                <a:cubicBezTo>
                  <a:pt x="510" y="126"/>
                  <a:pt x="510" y="95"/>
                  <a:pt x="510" y="91"/>
                </a:cubicBezTo>
                <a:cubicBezTo>
                  <a:pt x="514" y="95"/>
                  <a:pt x="518" y="97"/>
                  <a:pt x="523" y="97"/>
                </a:cubicBezTo>
                <a:cubicBezTo>
                  <a:pt x="531" y="97"/>
                  <a:pt x="537" y="93"/>
                  <a:pt x="541" y="86"/>
                </a:cubicBezTo>
                <a:cubicBezTo>
                  <a:pt x="547" y="78"/>
                  <a:pt x="549" y="67"/>
                  <a:pt x="549" y="52"/>
                </a:cubicBezTo>
                <a:cubicBezTo>
                  <a:pt x="549" y="42"/>
                  <a:pt x="547" y="33"/>
                  <a:pt x="543" y="25"/>
                </a:cubicBezTo>
                <a:cubicBezTo>
                  <a:pt x="536" y="12"/>
                  <a:pt x="525" y="6"/>
                  <a:pt x="510" y="6"/>
                </a:cubicBezTo>
                <a:close/>
                <a:moveTo>
                  <a:pt x="523" y="71"/>
                </a:moveTo>
                <a:cubicBezTo>
                  <a:pt x="522" y="74"/>
                  <a:pt x="520" y="76"/>
                  <a:pt x="518" y="76"/>
                </a:cubicBezTo>
                <a:cubicBezTo>
                  <a:pt x="515" y="76"/>
                  <a:pt x="514" y="74"/>
                  <a:pt x="512" y="72"/>
                </a:cubicBezTo>
                <a:cubicBezTo>
                  <a:pt x="510" y="69"/>
                  <a:pt x="510" y="65"/>
                  <a:pt x="510" y="59"/>
                </a:cubicBezTo>
                <a:cubicBezTo>
                  <a:pt x="510" y="59"/>
                  <a:pt x="510" y="27"/>
                  <a:pt x="510" y="24"/>
                </a:cubicBezTo>
                <a:cubicBezTo>
                  <a:pt x="510" y="24"/>
                  <a:pt x="510" y="24"/>
                  <a:pt x="510" y="24"/>
                </a:cubicBezTo>
                <a:cubicBezTo>
                  <a:pt x="515" y="24"/>
                  <a:pt x="519" y="27"/>
                  <a:pt x="522" y="32"/>
                </a:cubicBezTo>
                <a:cubicBezTo>
                  <a:pt x="525" y="37"/>
                  <a:pt x="526" y="46"/>
                  <a:pt x="526" y="57"/>
                </a:cubicBezTo>
                <a:cubicBezTo>
                  <a:pt x="526" y="63"/>
                  <a:pt x="525" y="68"/>
                  <a:pt x="523" y="71"/>
                </a:cubicBezTo>
                <a:close/>
                <a:moveTo>
                  <a:pt x="0" y="126"/>
                </a:moveTo>
                <a:cubicBezTo>
                  <a:pt x="22" y="126"/>
                  <a:pt x="22" y="126"/>
                  <a:pt x="22" y="126"/>
                </a:cubicBezTo>
                <a:cubicBezTo>
                  <a:pt x="22" y="126"/>
                  <a:pt x="22" y="28"/>
                  <a:pt x="22" y="26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8"/>
                  <a:pt x="49" y="126"/>
                  <a:pt x="49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6"/>
                  <a:pt x="71" y="6"/>
                  <a:pt x="71" y="6"/>
                </a:cubicBezTo>
                <a:cubicBezTo>
                  <a:pt x="0" y="6"/>
                  <a:pt x="0" y="6"/>
                  <a:pt x="0" y="6"/>
                </a:cubicBezTo>
                <a:lnTo>
                  <a:pt x="0" y="126"/>
                </a:lnTo>
                <a:close/>
                <a:moveTo>
                  <a:pt x="691" y="96"/>
                </a:moveTo>
                <a:cubicBezTo>
                  <a:pt x="684" y="88"/>
                  <a:pt x="680" y="78"/>
                  <a:pt x="680" y="66"/>
                </a:cubicBezTo>
                <a:cubicBezTo>
                  <a:pt x="680" y="54"/>
                  <a:pt x="684" y="44"/>
                  <a:pt x="690" y="37"/>
                </a:cubicBezTo>
                <a:cubicBezTo>
                  <a:pt x="697" y="29"/>
                  <a:pt x="708" y="25"/>
                  <a:pt x="722" y="25"/>
                </a:cubicBezTo>
                <a:cubicBezTo>
                  <a:pt x="723" y="25"/>
                  <a:pt x="723" y="25"/>
                  <a:pt x="723" y="25"/>
                </a:cubicBezTo>
                <a:cubicBezTo>
                  <a:pt x="723" y="3"/>
                  <a:pt x="723" y="3"/>
                  <a:pt x="723" y="3"/>
                </a:cubicBezTo>
                <a:cubicBezTo>
                  <a:pt x="722" y="3"/>
                  <a:pt x="722" y="3"/>
                  <a:pt x="722" y="3"/>
                </a:cubicBezTo>
                <a:cubicBezTo>
                  <a:pt x="700" y="3"/>
                  <a:pt x="684" y="9"/>
                  <a:pt x="672" y="21"/>
                </a:cubicBezTo>
                <a:cubicBezTo>
                  <a:pt x="662" y="32"/>
                  <a:pt x="657" y="47"/>
                  <a:pt x="657" y="66"/>
                </a:cubicBezTo>
                <a:cubicBezTo>
                  <a:pt x="657" y="85"/>
                  <a:pt x="662" y="100"/>
                  <a:pt x="674" y="111"/>
                </a:cubicBezTo>
                <a:cubicBezTo>
                  <a:pt x="685" y="123"/>
                  <a:pt x="702" y="129"/>
                  <a:pt x="722" y="129"/>
                </a:cubicBezTo>
                <a:cubicBezTo>
                  <a:pt x="724" y="129"/>
                  <a:pt x="724" y="129"/>
                  <a:pt x="724" y="129"/>
                </a:cubicBezTo>
                <a:cubicBezTo>
                  <a:pt x="724" y="108"/>
                  <a:pt x="724" y="108"/>
                  <a:pt x="724" y="108"/>
                </a:cubicBezTo>
                <a:cubicBezTo>
                  <a:pt x="722" y="108"/>
                  <a:pt x="722" y="108"/>
                  <a:pt x="722" y="108"/>
                </a:cubicBezTo>
                <a:cubicBezTo>
                  <a:pt x="709" y="108"/>
                  <a:pt x="698" y="104"/>
                  <a:pt x="691" y="96"/>
                </a:cubicBezTo>
                <a:close/>
                <a:moveTo>
                  <a:pt x="402" y="13"/>
                </a:moveTo>
                <a:cubicBezTo>
                  <a:pt x="397" y="8"/>
                  <a:pt x="389" y="6"/>
                  <a:pt x="380" y="6"/>
                </a:cubicBezTo>
                <a:cubicBezTo>
                  <a:pt x="347" y="6"/>
                  <a:pt x="347" y="6"/>
                  <a:pt x="347" y="6"/>
                </a:cubicBezTo>
                <a:cubicBezTo>
                  <a:pt x="343" y="126"/>
                  <a:pt x="343" y="126"/>
                  <a:pt x="343" y="126"/>
                </a:cubicBezTo>
                <a:cubicBezTo>
                  <a:pt x="365" y="126"/>
                  <a:pt x="365" y="126"/>
                  <a:pt x="365" y="126"/>
                </a:cubicBezTo>
                <a:cubicBezTo>
                  <a:pt x="365" y="126"/>
                  <a:pt x="367" y="70"/>
                  <a:pt x="367" y="68"/>
                </a:cubicBezTo>
                <a:cubicBezTo>
                  <a:pt x="369" y="68"/>
                  <a:pt x="393" y="68"/>
                  <a:pt x="395" y="68"/>
                </a:cubicBezTo>
                <a:cubicBezTo>
                  <a:pt x="395" y="70"/>
                  <a:pt x="401" y="126"/>
                  <a:pt x="401" y="126"/>
                </a:cubicBezTo>
                <a:cubicBezTo>
                  <a:pt x="423" y="126"/>
                  <a:pt x="423" y="126"/>
                  <a:pt x="423" y="126"/>
                </a:cubicBezTo>
                <a:cubicBezTo>
                  <a:pt x="413" y="38"/>
                  <a:pt x="413" y="38"/>
                  <a:pt x="413" y="38"/>
                </a:cubicBezTo>
                <a:cubicBezTo>
                  <a:pt x="413" y="27"/>
                  <a:pt x="409" y="18"/>
                  <a:pt x="402" y="13"/>
                </a:cubicBezTo>
                <a:close/>
                <a:moveTo>
                  <a:pt x="368" y="48"/>
                </a:moveTo>
                <a:cubicBezTo>
                  <a:pt x="368" y="46"/>
                  <a:pt x="368" y="28"/>
                  <a:pt x="368" y="26"/>
                </a:cubicBezTo>
                <a:cubicBezTo>
                  <a:pt x="370" y="26"/>
                  <a:pt x="376" y="26"/>
                  <a:pt x="376" y="26"/>
                </a:cubicBezTo>
                <a:cubicBezTo>
                  <a:pt x="382" y="26"/>
                  <a:pt x="386" y="28"/>
                  <a:pt x="388" y="31"/>
                </a:cubicBezTo>
                <a:cubicBezTo>
                  <a:pt x="390" y="34"/>
                  <a:pt x="392" y="40"/>
                  <a:pt x="392" y="48"/>
                </a:cubicBezTo>
                <a:lnTo>
                  <a:pt x="368" y="48"/>
                </a:lnTo>
                <a:close/>
                <a:moveTo>
                  <a:pt x="773" y="96"/>
                </a:moveTo>
                <a:cubicBezTo>
                  <a:pt x="766" y="88"/>
                  <a:pt x="763" y="78"/>
                  <a:pt x="763" y="66"/>
                </a:cubicBezTo>
                <a:cubicBezTo>
                  <a:pt x="763" y="54"/>
                  <a:pt x="766" y="44"/>
                  <a:pt x="773" y="37"/>
                </a:cubicBezTo>
                <a:cubicBezTo>
                  <a:pt x="780" y="29"/>
                  <a:pt x="790" y="25"/>
                  <a:pt x="804" y="25"/>
                </a:cubicBezTo>
                <a:cubicBezTo>
                  <a:pt x="806" y="25"/>
                  <a:pt x="806" y="25"/>
                  <a:pt x="806" y="25"/>
                </a:cubicBezTo>
                <a:cubicBezTo>
                  <a:pt x="806" y="3"/>
                  <a:pt x="806" y="3"/>
                  <a:pt x="806" y="3"/>
                </a:cubicBezTo>
                <a:cubicBezTo>
                  <a:pt x="804" y="3"/>
                  <a:pt x="804" y="3"/>
                  <a:pt x="804" y="3"/>
                </a:cubicBezTo>
                <a:cubicBezTo>
                  <a:pt x="783" y="3"/>
                  <a:pt x="766" y="9"/>
                  <a:pt x="755" y="21"/>
                </a:cubicBezTo>
                <a:cubicBezTo>
                  <a:pt x="744" y="32"/>
                  <a:pt x="739" y="47"/>
                  <a:pt x="739" y="66"/>
                </a:cubicBezTo>
                <a:cubicBezTo>
                  <a:pt x="739" y="85"/>
                  <a:pt x="745" y="100"/>
                  <a:pt x="756" y="111"/>
                </a:cubicBezTo>
                <a:cubicBezTo>
                  <a:pt x="768" y="123"/>
                  <a:pt x="784" y="129"/>
                  <a:pt x="805" y="129"/>
                </a:cubicBezTo>
                <a:cubicBezTo>
                  <a:pt x="806" y="129"/>
                  <a:pt x="806" y="129"/>
                  <a:pt x="806" y="129"/>
                </a:cubicBezTo>
                <a:cubicBezTo>
                  <a:pt x="806" y="108"/>
                  <a:pt x="806" y="108"/>
                  <a:pt x="806" y="108"/>
                </a:cubicBezTo>
                <a:cubicBezTo>
                  <a:pt x="805" y="108"/>
                  <a:pt x="805" y="108"/>
                  <a:pt x="805" y="108"/>
                </a:cubicBezTo>
                <a:cubicBezTo>
                  <a:pt x="791" y="108"/>
                  <a:pt x="780" y="104"/>
                  <a:pt x="773" y="96"/>
                </a:cubicBezTo>
                <a:close/>
                <a:moveTo>
                  <a:pt x="1001" y="0"/>
                </a:moveTo>
                <a:cubicBezTo>
                  <a:pt x="999" y="2"/>
                  <a:pt x="999" y="2"/>
                  <a:pt x="999" y="2"/>
                </a:cubicBezTo>
                <a:cubicBezTo>
                  <a:pt x="999" y="2"/>
                  <a:pt x="955" y="44"/>
                  <a:pt x="951" y="48"/>
                </a:cubicBezTo>
                <a:cubicBezTo>
                  <a:pt x="951" y="43"/>
                  <a:pt x="951" y="6"/>
                  <a:pt x="951" y="6"/>
                </a:cubicBezTo>
                <a:cubicBezTo>
                  <a:pt x="929" y="6"/>
                  <a:pt x="929" y="6"/>
                  <a:pt x="929" y="6"/>
                </a:cubicBezTo>
                <a:cubicBezTo>
                  <a:pt x="929" y="126"/>
                  <a:pt x="929" y="126"/>
                  <a:pt x="929" y="126"/>
                </a:cubicBezTo>
                <a:cubicBezTo>
                  <a:pt x="951" y="126"/>
                  <a:pt x="951" y="126"/>
                  <a:pt x="951" y="126"/>
                </a:cubicBezTo>
                <a:cubicBezTo>
                  <a:pt x="951" y="126"/>
                  <a:pt x="951" y="78"/>
                  <a:pt x="951" y="76"/>
                </a:cubicBezTo>
                <a:cubicBezTo>
                  <a:pt x="951" y="76"/>
                  <a:pt x="978" y="51"/>
                  <a:pt x="981" y="47"/>
                </a:cubicBezTo>
                <a:cubicBezTo>
                  <a:pt x="982" y="53"/>
                  <a:pt x="985" y="126"/>
                  <a:pt x="985" y="126"/>
                </a:cubicBezTo>
                <a:cubicBezTo>
                  <a:pt x="1007" y="126"/>
                  <a:pt x="1007" y="126"/>
                  <a:pt x="1007" y="126"/>
                </a:cubicBezTo>
                <a:lnTo>
                  <a:pt x="10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7696"/>
            <a:ext cx="3410858" cy="56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9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859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нутр. слайд - 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72000" y="1"/>
            <a:ext cx="9921600" cy="9906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>
              <a:lnSpc>
                <a:spcPts val="3200"/>
              </a:lnSpc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Оглавление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543950" y="1537573"/>
            <a:ext cx="6486000" cy="481289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194" rtl="0" eaLnBrk="1" fontAlgn="auto" latinLnBrk="0" hangingPunct="1">
              <a:lnSpc>
                <a:spcPts val="34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609194" indent="0">
              <a:buNone/>
              <a:defRPr sz="1600"/>
            </a:lvl2pPr>
            <a:lvl3pPr marL="1218387" indent="0">
              <a:buNone/>
              <a:defRPr sz="1300"/>
            </a:lvl3pPr>
            <a:lvl4pPr marL="1827581" indent="0">
              <a:buNone/>
              <a:defRPr sz="1200"/>
            </a:lvl4pPr>
            <a:lvl5pPr marL="2436774" indent="0">
              <a:buNone/>
              <a:defRPr sz="1200"/>
            </a:lvl5pPr>
            <a:lvl6pPr marL="3045968" indent="0">
              <a:buNone/>
              <a:defRPr sz="1200"/>
            </a:lvl6pPr>
            <a:lvl7pPr marL="3655161" indent="0">
              <a:buNone/>
              <a:defRPr sz="1200"/>
            </a:lvl7pPr>
            <a:lvl8pPr marL="4264355" indent="0">
              <a:buNone/>
              <a:defRPr sz="1200"/>
            </a:lvl8pPr>
            <a:lvl9pPr marL="4873548" indent="0">
              <a:buNone/>
              <a:defRPr sz="1200"/>
            </a:lvl9pPr>
          </a:lstStyle>
          <a:p>
            <a:pPr lvl="0"/>
            <a:r>
              <a:rPr lang="ru-RU" dirty="0" smtClean="0"/>
              <a:t>Раздел 1 …………………….. 2</a:t>
            </a:r>
          </a:p>
          <a:p>
            <a:pPr lvl="0"/>
            <a:r>
              <a:rPr lang="ru-RU" dirty="0" smtClean="0"/>
              <a:t>Раздел 2 …………………….. 6</a:t>
            </a:r>
          </a:p>
          <a:p>
            <a:pPr lvl="0"/>
            <a:r>
              <a:rPr lang="ru-RU" dirty="0" smtClean="0"/>
              <a:t>Раздел 3 …………………….. 8</a:t>
            </a:r>
          </a:p>
          <a:p>
            <a:pPr lvl="0"/>
            <a:r>
              <a:rPr lang="ru-RU" dirty="0" smtClean="0"/>
              <a:t>Раздел 4 …………………… 12</a:t>
            </a:r>
          </a:p>
          <a:p>
            <a:pPr lvl="0"/>
            <a:r>
              <a:rPr lang="ru-RU" dirty="0" smtClean="0"/>
              <a:t>Раздел 5 …………………… 15</a:t>
            </a:r>
          </a:p>
          <a:p>
            <a:pPr lvl="0"/>
            <a:r>
              <a:rPr lang="ru-RU" dirty="0" smtClean="0"/>
              <a:t>Раздел 6 …………………… 18</a:t>
            </a:r>
          </a:p>
        </p:txBody>
      </p:sp>
    </p:spTree>
    <p:extLst>
      <p:ext uri="{BB962C8B-B14F-4D97-AF65-F5344CB8AC3E}">
        <p14:creationId xmlns:p14="http://schemas.microsoft.com/office/powerpoint/2010/main" val="3958374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000" y="1414777"/>
            <a:ext cx="11616800" cy="5067022"/>
          </a:xfrm>
        </p:spPr>
        <p:txBody>
          <a:bodyPr/>
          <a:lstStyle>
            <a:lvl2pPr>
              <a:spcAft>
                <a:spcPts val="500"/>
              </a:spcAft>
              <a:defRPr/>
            </a:lvl2pPr>
            <a:lvl3pPr>
              <a:spcBef>
                <a:spcPts val="2000"/>
              </a:spcBef>
              <a:defRPr/>
            </a:lvl3pPr>
            <a:lvl5pPr>
              <a:defRPr/>
            </a:lvl5pPr>
            <a:lvl6pPr>
              <a:lnSpc>
                <a:spcPts val="3500"/>
              </a:lnSpc>
              <a:spcAft>
                <a:spcPts val="1000"/>
              </a:spcAft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44C59313-A204-4FE6-80E1-82C9B5D92F82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4B9C"/>
                </a:solidFill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75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4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ru-RU">
              <a:ln>
                <a:noFill/>
              </a:ln>
              <a:solidFill>
                <a:schemeClr val="tx1"/>
              </a:solidFill>
            </a:endParaRPr>
          </a:p>
        </p:txBody>
      </p:sp>
      <p:grpSp>
        <p:nvGrpSpPr>
          <p:cNvPr id="187" name="Группа 186"/>
          <p:cNvGrpSpPr/>
          <p:nvPr userDrawn="1"/>
        </p:nvGrpSpPr>
        <p:grpSpPr>
          <a:xfrm>
            <a:off x="10298789" y="199228"/>
            <a:ext cx="1690011" cy="819031"/>
            <a:chOff x="-4487863" y="1328738"/>
            <a:chExt cx="2427287" cy="1176338"/>
          </a:xfrm>
        </p:grpSpPr>
        <p:sp>
          <p:nvSpPr>
            <p:cNvPr id="188" name="Freeform 183"/>
            <p:cNvSpPr>
              <a:spLocks noEditPoints="1"/>
            </p:cNvSpPr>
            <p:nvPr/>
          </p:nvSpPr>
          <p:spPr bwMode="auto">
            <a:xfrm>
              <a:off x="-4487863" y="1331913"/>
              <a:ext cx="1174750" cy="1173163"/>
            </a:xfrm>
            <a:custGeom>
              <a:avLst/>
              <a:gdLst>
                <a:gd name="T0" fmla="*/ 0 w 358"/>
                <a:gd name="T1" fmla="*/ 358 h 358"/>
                <a:gd name="T2" fmla="*/ 128 w 358"/>
                <a:gd name="T3" fmla="*/ 234 h 358"/>
                <a:gd name="T4" fmla="*/ 165 w 358"/>
                <a:gd name="T5" fmla="*/ 194 h 358"/>
                <a:gd name="T6" fmla="*/ 147 w 358"/>
                <a:gd name="T7" fmla="*/ 215 h 358"/>
                <a:gd name="T8" fmla="*/ 165 w 358"/>
                <a:gd name="T9" fmla="*/ 260 h 358"/>
                <a:gd name="T10" fmla="*/ 165 w 358"/>
                <a:gd name="T11" fmla="*/ 273 h 358"/>
                <a:gd name="T12" fmla="*/ 33 w 358"/>
                <a:gd name="T13" fmla="*/ 196 h 358"/>
                <a:gd name="T14" fmla="*/ 67 w 358"/>
                <a:gd name="T15" fmla="*/ 225 h 358"/>
                <a:gd name="T16" fmla="*/ 45 w 358"/>
                <a:gd name="T17" fmla="*/ 249 h 358"/>
                <a:gd name="T18" fmla="*/ 33 w 358"/>
                <a:gd name="T19" fmla="*/ 196 h 358"/>
                <a:gd name="T20" fmla="*/ 64 w 358"/>
                <a:gd name="T21" fmla="*/ 99 h 358"/>
                <a:gd name="T22" fmla="*/ 33 w 358"/>
                <a:gd name="T23" fmla="*/ 162 h 358"/>
                <a:gd name="T24" fmla="*/ 77 w 358"/>
                <a:gd name="T25" fmla="*/ 162 h 358"/>
                <a:gd name="T26" fmla="*/ 119 w 358"/>
                <a:gd name="T27" fmla="*/ 233 h 358"/>
                <a:gd name="T28" fmla="*/ 81 w 358"/>
                <a:gd name="T29" fmla="*/ 262 h 358"/>
                <a:gd name="T30" fmla="*/ 97 w 358"/>
                <a:gd name="T31" fmla="*/ 194 h 358"/>
                <a:gd name="T32" fmla="*/ 120 w 358"/>
                <a:gd name="T33" fmla="*/ 163 h 358"/>
                <a:gd name="T34" fmla="*/ 103 w 358"/>
                <a:gd name="T35" fmla="*/ 95 h 358"/>
                <a:gd name="T36" fmla="*/ 145 w 358"/>
                <a:gd name="T37" fmla="*/ 123 h 358"/>
                <a:gd name="T38" fmla="*/ 190 w 358"/>
                <a:gd name="T39" fmla="*/ 125 h 358"/>
                <a:gd name="T40" fmla="*/ 160 w 358"/>
                <a:gd name="T41" fmla="*/ 108 h 358"/>
                <a:gd name="T42" fmla="*/ 174 w 358"/>
                <a:gd name="T43" fmla="*/ 106 h 358"/>
                <a:gd name="T44" fmla="*/ 190 w 358"/>
                <a:gd name="T45" fmla="*/ 112 h 358"/>
                <a:gd name="T46" fmla="*/ 204 w 358"/>
                <a:gd name="T47" fmla="*/ 162 h 358"/>
                <a:gd name="T48" fmla="*/ 184 w 358"/>
                <a:gd name="T49" fmla="*/ 262 h 358"/>
                <a:gd name="T50" fmla="*/ 211 w 358"/>
                <a:gd name="T51" fmla="*/ 194 h 358"/>
                <a:gd name="T52" fmla="*/ 211 w 358"/>
                <a:gd name="T53" fmla="*/ 207 h 358"/>
                <a:gd name="T54" fmla="*/ 194 w 358"/>
                <a:gd name="T55" fmla="*/ 252 h 358"/>
                <a:gd name="T56" fmla="*/ 212 w 358"/>
                <a:gd name="T57" fmla="*/ 273 h 358"/>
                <a:gd name="T58" fmla="*/ 246 w 358"/>
                <a:gd name="T59" fmla="*/ 162 h 358"/>
                <a:gd name="T60" fmla="*/ 220 w 358"/>
                <a:gd name="T61" fmla="*/ 99 h 358"/>
                <a:gd name="T62" fmla="*/ 257 w 358"/>
                <a:gd name="T63" fmla="*/ 99 h 358"/>
                <a:gd name="T64" fmla="*/ 253 w 358"/>
                <a:gd name="T65" fmla="*/ 222 h 358"/>
                <a:gd name="T66" fmla="*/ 224 w 358"/>
                <a:gd name="T67" fmla="*/ 271 h 358"/>
                <a:gd name="T68" fmla="*/ 236 w 358"/>
                <a:gd name="T69" fmla="*/ 222 h 358"/>
                <a:gd name="T70" fmla="*/ 268 w 358"/>
                <a:gd name="T71" fmla="*/ 271 h 358"/>
                <a:gd name="T72" fmla="*/ 305 w 358"/>
                <a:gd name="T73" fmla="*/ 125 h 358"/>
                <a:gd name="T74" fmla="*/ 273 w 358"/>
                <a:gd name="T75" fmla="*/ 162 h 358"/>
                <a:gd name="T76" fmla="*/ 310 w 358"/>
                <a:gd name="T77" fmla="*/ 90 h 358"/>
                <a:gd name="T78" fmla="*/ 325 w 358"/>
                <a:gd name="T79" fmla="*/ 271 h 358"/>
                <a:gd name="T80" fmla="*/ 294 w 358"/>
                <a:gd name="T81" fmla="*/ 240 h 358"/>
                <a:gd name="T82" fmla="*/ 282 w 358"/>
                <a:gd name="T83" fmla="*/ 196 h 358"/>
                <a:gd name="T84" fmla="*/ 321 w 358"/>
                <a:gd name="T85" fmla="*/ 193 h 358"/>
                <a:gd name="T86" fmla="*/ 288 w 358"/>
                <a:gd name="T87" fmla="*/ 112 h 358"/>
                <a:gd name="T88" fmla="*/ 293 w 358"/>
                <a:gd name="T89" fmla="*/ 99 h 358"/>
                <a:gd name="T90" fmla="*/ 128 w 358"/>
                <a:gd name="T91" fmla="*/ 143 h 358"/>
                <a:gd name="T92" fmla="*/ 120 w 358"/>
                <a:gd name="T93" fmla="*/ 97 h 358"/>
                <a:gd name="T94" fmla="*/ 112 w 358"/>
                <a:gd name="T95" fmla="*/ 143 h 358"/>
                <a:gd name="T96" fmla="*/ 97 w 358"/>
                <a:gd name="T97" fmla="*/ 206 h 358"/>
                <a:gd name="T98" fmla="*/ 90 w 358"/>
                <a:gd name="T99" fmla="*/ 253 h 358"/>
                <a:gd name="T100" fmla="*/ 106 w 358"/>
                <a:gd name="T101" fmla="*/ 233 h 358"/>
                <a:gd name="T102" fmla="*/ 45 w 358"/>
                <a:gd name="T103" fmla="*/ 207 h 358"/>
                <a:gd name="T104" fmla="*/ 46 w 358"/>
                <a:gd name="T105" fmla="*/ 237 h 358"/>
                <a:gd name="T106" fmla="*/ 55 w 358"/>
                <a:gd name="T107" fmla="*/ 22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8" h="358">
                  <a:moveTo>
                    <a:pt x="35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358" y="358"/>
                    <a:pt x="358" y="358"/>
                    <a:pt x="358" y="358"/>
                  </a:cubicBezTo>
                  <a:lnTo>
                    <a:pt x="358" y="0"/>
                  </a:lnTo>
                  <a:close/>
                  <a:moveTo>
                    <a:pt x="128" y="234"/>
                  </a:moveTo>
                  <a:cubicBezTo>
                    <a:pt x="128" y="222"/>
                    <a:pt x="131" y="212"/>
                    <a:pt x="137" y="206"/>
                  </a:cubicBezTo>
                  <a:cubicBezTo>
                    <a:pt x="143" y="198"/>
                    <a:pt x="153" y="194"/>
                    <a:pt x="165" y="194"/>
                  </a:cubicBezTo>
                  <a:cubicBezTo>
                    <a:pt x="165" y="194"/>
                    <a:pt x="165" y="194"/>
                    <a:pt x="165" y="194"/>
                  </a:cubicBezTo>
                  <a:cubicBezTo>
                    <a:pt x="165" y="207"/>
                    <a:pt x="165" y="207"/>
                    <a:pt x="165" y="207"/>
                  </a:cubicBezTo>
                  <a:cubicBezTo>
                    <a:pt x="165" y="207"/>
                    <a:pt x="165" y="207"/>
                    <a:pt x="165" y="207"/>
                  </a:cubicBezTo>
                  <a:cubicBezTo>
                    <a:pt x="157" y="207"/>
                    <a:pt x="151" y="210"/>
                    <a:pt x="147" y="215"/>
                  </a:cubicBezTo>
                  <a:cubicBezTo>
                    <a:pt x="143" y="220"/>
                    <a:pt x="141" y="226"/>
                    <a:pt x="141" y="234"/>
                  </a:cubicBezTo>
                  <a:cubicBezTo>
                    <a:pt x="141" y="241"/>
                    <a:pt x="143" y="248"/>
                    <a:pt x="147" y="252"/>
                  </a:cubicBezTo>
                  <a:cubicBezTo>
                    <a:pt x="151" y="258"/>
                    <a:pt x="157" y="260"/>
                    <a:pt x="165" y="260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6" y="273"/>
                    <a:pt x="166" y="273"/>
                    <a:pt x="166" y="273"/>
                  </a:cubicBezTo>
                  <a:cubicBezTo>
                    <a:pt x="165" y="273"/>
                    <a:pt x="165" y="273"/>
                    <a:pt x="165" y="273"/>
                  </a:cubicBezTo>
                  <a:cubicBezTo>
                    <a:pt x="153" y="273"/>
                    <a:pt x="144" y="269"/>
                    <a:pt x="138" y="262"/>
                  </a:cubicBezTo>
                  <a:cubicBezTo>
                    <a:pt x="131" y="255"/>
                    <a:pt x="128" y="245"/>
                    <a:pt x="128" y="234"/>
                  </a:cubicBezTo>
                  <a:moveTo>
                    <a:pt x="33" y="196"/>
                  </a:moveTo>
                  <a:cubicBezTo>
                    <a:pt x="45" y="196"/>
                    <a:pt x="45" y="196"/>
                    <a:pt x="45" y="196"/>
                  </a:cubicBezTo>
                  <a:cubicBezTo>
                    <a:pt x="54" y="196"/>
                    <a:pt x="60" y="200"/>
                    <a:pt x="64" y="208"/>
                  </a:cubicBezTo>
                  <a:cubicBezTo>
                    <a:pt x="66" y="213"/>
                    <a:pt x="67" y="219"/>
                    <a:pt x="67" y="225"/>
                  </a:cubicBezTo>
                  <a:cubicBezTo>
                    <a:pt x="67" y="234"/>
                    <a:pt x="66" y="241"/>
                    <a:pt x="63" y="246"/>
                  </a:cubicBezTo>
                  <a:cubicBezTo>
                    <a:pt x="60" y="250"/>
                    <a:pt x="57" y="252"/>
                    <a:pt x="53" y="252"/>
                  </a:cubicBezTo>
                  <a:cubicBezTo>
                    <a:pt x="50" y="252"/>
                    <a:pt x="47" y="251"/>
                    <a:pt x="45" y="249"/>
                  </a:cubicBezTo>
                  <a:cubicBezTo>
                    <a:pt x="45" y="271"/>
                    <a:pt x="45" y="271"/>
                    <a:pt x="45" y="271"/>
                  </a:cubicBezTo>
                  <a:cubicBezTo>
                    <a:pt x="33" y="271"/>
                    <a:pt x="33" y="271"/>
                    <a:pt x="33" y="271"/>
                  </a:cubicBezTo>
                  <a:lnTo>
                    <a:pt x="33" y="196"/>
                  </a:lnTo>
                  <a:close/>
                  <a:moveTo>
                    <a:pt x="77" y="162"/>
                  </a:moveTo>
                  <a:cubicBezTo>
                    <a:pt x="64" y="162"/>
                    <a:pt x="64" y="162"/>
                    <a:pt x="64" y="162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6" y="162"/>
                    <a:pt x="46" y="162"/>
                    <a:pt x="46" y="16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77" y="86"/>
                    <a:pt x="77" y="86"/>
                    <a:pt x="77" y="86"/>
                  </a:cubicBezTo>
                  <a:lnTo>
                    <a:pt x="77" y="162"/>
                  </a:lnTo>
                  <a:close/>
                  <a:moveTo>
                    <a:pt x="97" y="194"/>
                  </a:moveTo>
                  <a:cubicBezTo>
                    <a:pt x="104" y="194"/>
                    <a:pt x="109" y="198"/>
                    <a:pt x="113" y="205"/>
                  </a:cubicBezTo>
                  <a:cubicBezTo>
                    <a:pt x="117" y="212"/>
                    <a:pt x="119" y="221"/>
                    <a:pt x="119" y="233"/>
                  </a:cubicBezTo>
                  <a:cubicBezTo>
                    <a:pt x="119" y="245"/>
                    <a:pt x="117" y="254"/>
                    <a:pt x="113" y="261"/>
                  </a:cubicBezTo>
                  <a:cubicBezTo>
                    <a:pt x="109" y="269"/>
                    <a:pt x="104" y="272"/>
                    <a:pt x="97" y="272"/>
                  </a:cubicBezTo>
                  <a:cubicBezTo>
                    <a:pt x="90" y="272"/>
                    <a:pt x="85" y="269"/>
                    <a:pt x="81" y="262"/>
                  </a:cubicBezTo>
                  <a:cubicBezTo>
                    <a:pt x="78" y="255"/>
                    <a:pt x="76" y="245"/>
                    <a:pt x="76" y="233"/>
                  </a:cubicBezTo>
                  <a:cubicBezTo>
                    <a:pt x="76" y="222"/>
                    <a:pt x="78" y="212"/>
                    <a:pt x="81" y="205"/>
                  </a:cubicBezTo>
                  <a:cubicBezTo>
                    <a:pt x="85" y="198"/>
                    <a:pt x="90" y="194"/>
                    <a:pt x="97" y="194"/>
                  </a:cubicBezTo>
                  <a:moveTo>
                    <a:pt x="145" y="123"/>
                  </a:moveTo>
                  <a:cubicBezTo>
                    <a:pt x="145" y="135"/>
                    <a:pt x="143" y="145"/>
                    <a:pt x="138" y="152"/>
                  </a:cubicBezTo>
                  <a:cubicBezTo>
                    <a:pt x="134" y="159"/>
                    <a:pt x="128" y="163"/>
                    <a:pt x="120" y="163"/>
                  </a:cubicBezTo>
                  <a:cubicBezTo>
                    <a:pt x="112" y="163"/>
                    <a:pt x="106" y="159"/>
                    <a:pt x="102" y="152"/>
                  </a:cubicBezTo>
                  <a:cubicBezTo>
                    <a:pt x="98" y="145"/>
                    <a:pt x="96" y="135"/>
                    <a:pt x="96" y="123"/>
                  </a:cubicBezTo>
                  <a:cubicBezTo>
                    <a:pt x="96" y="112"/>
                    <a:pt x="98" y="102"/>
                    <a:pt x="103" y="95"/>
                  </a:cubicBezTo>
                  <a:cubicBezTo>
                    <a:pt x="107" y="88"/>
                    <a:pt x="113" y="84"/>
                    <a:pt x="120" y="84"/>
                  </a:cubicBezTo>
                  <a:cubicBezTo>
                    <a:pt x="128" y="84"/>
                    <a:pt x="134" y="88"/>
                    <a:pt x="138" y="95"/>
                  </a:cubicBezTo>
                  <a:cubicBezTo>
                    <a:pt x="143" y="102"/>
                    <a:pt x="145" y="112"/>
                    <a:pt x="145" y="123"/>
                  </a:cubicBezTo>
                  <a:moveTo>
                    <a:pt x="204" y="162"/>
                  </a:moveTo>
                  <a:cubicBezTo>
                    <a:pt x="190" y="162"/>
                    <a:pt x="190" y="162"/>
                    <a:pt x="190" y="162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74" y="125"/>
                    <a:pt x="170" y="124"/>
                    <a:pt x="166" y="120"/>
                  </a:cubicBezTo>
                  <a:cubicBezTo>
                    <a:pt x="162" y="117"/>
                    <a:pt x="160" y="113"/>
                    <a:pt x="160" y="108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74" y="86"/>
                    <a:pt x="174" y="86"/>
                    <a:pt x="174" y="86"/>
                  </a:cubicBezTo>
                  <a:cubicBezTo>
                    <a:pt x="174" y="106"/>
                    <a:pt x="174" y="106"/>
                    <a:pt x="174" y="106"/>
                  </a:cubicBezTo>
                  <a:cubicBezTo>
                    <a:pt x="174" y="108"/>
                    <a:pt x="174" y="109"/>
                    <a:pt x="175" y="110"/>
                  </a:cubicBezTo>
                  <a:cubicBezTo>
                    <a:pt x="177" y="112"/>
                    <a:pt x="179" y="112"/>
                    <a:pt x="182" y="112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86"/>
                    <a:pt x="190" y="86"/>
                    <a:pt x="190" y="86"/>
                  </a:cubicBezTo>
                  <a:cubicBezTo>
                    <a:pt x="204" y="86"/>
                    <a:pt x="204" y="86"/>
                    <a:pt x="204" y="86"/>
                  </a:cubicBezTo>
                  <a:lnTo>
                    <a:pt x="204" y="162"/>
                  </a:lnTo>
                  <a:close/>
                  <a:moveTo>
                    <a:pt x="212" y="273"/>
                  </a:moveTo>
                  <a:cubicBezTo>
                    <a:pt x="211" y="273"/>
                    <a:pt x="211" y="273"/>
                    <a:pt x="211" y="273"/>
                  </a:cubicBezTo>
                  <a:cubicBezTo>
                    <a:pt x="200" y="273"/>
                    <a:pt x="191" y="269"/>
                    <a:pt x="184" y="262"/>
                  </a:cubicBezTo>
                  <a:cubicBezTo>
                    <a:pt x="178" y="255"/>
                    <a:pt x="175" y="245"/>
                    <a:pt x="175" y="234"/>
                  </a:cubicBezTo>
                  <a:cubicBezTo>
                    <a:pt x="175" y="222"/>
                    <a:pt x="177" y="212"/>
                    <a:pt x="183" y="206"/>
                  </a:cubicBezTo>
                  <a:cubicBezTo>
                    <a:pt x="190" y="198"/>
                    <a:pt x="199" y="194"/>
                    <a:pt x="211" y="194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1" y="207"/>
                    <a:pt x="211" y="207"/>
                    <a:pt x="211" y="207"/>
                  </a:cubicBezTo>
                  <a:cubicBezTo>
                    <a:pt x="203" y="207"/>
                    <a:pt x="197" y="210"/>
                    <a:pt x="193" y="215"/>
                  </a:cubicBezTo>
                  <a:cubicBezTo>
                    <a:pt x="189" y="220"/>
                    <a:pt x="188" y="226"/>
                    <a:pt x="188" y="234"/>
                  </a:cubicBezTo>
                  <a:cubicBezTo>
                    <a:pt x="188" y="241"/>
                    <a:pt x="190" y="248"/>
                    <a:pt x="194" y="252"/>
                  </a:cubicBezTo>
                  <a:cubicBezTo>
                    <a:pt x="198" y="258"/>
                    <a:pt x="204" y="260"/>
                    <a:pt x="211" y="260"/>
                  </a:cubicBezTo>
                  <a:cubicBezTo>
                    <a:pt x="212" y="260"/>
                    <a:pt x="212" y="260"/>
                    <a:pt x="212" y="260"/>
                  </a:cubicBezTo>
                  <a:lnTo>
                    <a:pt x="212" y="273"/>
                  </a:lnTo>
                  <a:close/>
                  <a:moveTo>
                    <a:pt x="257" y="99"/>
                  </a:moveTo>
                  <a:cubicBezTo>
                    <a:pt x="246" y="99"/>
                    <a:pt x="246" y="99"/>
                    <a:pt x="246" y="99"/>
                  </a:cubicBezTo>
                  <a:cubicBezTo>
                    <a:pt x="246" y="162"/>
                    <a:pt x="246" y="162"/>
                    <a:pt x="246" y="162"/>
                  </a:cubicBezTo>
                  <a:cubicBezTo>
                    <a:pt x="232" y="162"/>
                    <a:pt x="232" y="162"/>
                    <a:pt x="232" y="162"/>
                  </a:cubicBezTo>
                  <a:cubicBezTo>
                    <a:pt x="232" y="99"/>
                    <a:pt x="232" y="99"/>
                    <a:pt x="232" y="99"/>
                  </a:cubicBezTo>
                  <a:cubicBezTo>
                    <a:pt x="220" y="99"/>
                    <a:pt x="220" y="99"/>
                    <a:pt x="220" y="99"/>
                  </a:cubicBezTo>
                  <a:cubicBezTo>
                    <a:pt x="220" y="86"/>
                    <a:pt x="220" y="86"/>
                    <a:pt x="220" y="86"/>
                  </a:cubicBezTo>
                  <a:cubicBezTo>
                    <a:pt x="257" y="86"/>
                    <a:pt x="257" y="86"/>
                    <a:pt x="257" y="86"/>
                  </a:cubicBezTo>
                  <a:lnTo>
                    <a:pt x="257" y="99"/>
                  </a:lnTo>
                  <a:close/>
                  <a:moveTo>
                    <a:pt x="268" y="271"/>
                  </a:moveTo>
                  <a:cubicBezTo>
                    <a:pt x="255" y="271"/>
                    <a:pt x="255" y="271"/>
                    <a:pt x="255" y="271"/>
                  </a:cubicBezTo>
                  <a:cubicBezTo>
                    <a:pt x="255" y="271"/>
                    <a:pt x="254" y="224"/>
                    <a:pt x="253" y="222"/>
                  </a:cubicBezTo>
                  <a:cubicBezTo>
                    <a:pt x="252" y="223"/>
                    <a:pt x="236" y="240"/>
                    <a:pt x="236" y="240"/>
                  </a:cubicBezTo>
                  <a:cubicBezTo>
                    <a:pt x="236" y="271"/>
                    <a:pt x="236" y="271"/>
                    <a:pt x="236" y="271"/>
                  </a:cubicBezTo>
                  <a:cubicBezTo>
                    <a:pt x="224" y="271"/>
                    <a:pt x="224" y="271"/>
                    <a:pt x="224" y="271"/>
                  </a:cubicBezTo>
                  <a:cubicBezTo>
                    <a:pt x="224" y="196"/>
                    <a:pt x="224" y="196"/>
                    <a:pt x="224" y="196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6" y="222"/>
                    <a:pt x="236" y="222"/>
                    <a:pt x="236" y="222"/>
                  </a:cubicBezTo>
                  <a:cubicBezTo>
                    <a:pt x="238" y="220"/>
                    <a:pt x="264" y="193"/>
                    <a:pt x="264" y="193"/>
                  </a:cubicBezTo>
                  <a:cubicBezTo>
                    <a:pt x="265" y="192"/>
                    <a:pt x="265" y="192"/>
                    <a:pt x="265" y="192"/>
                  </a:cubicBezTo>
                  <a:lnTo>
                    <a:pt x="268" y="271"/>
                  </a:lnTo>
                  <a:close/>
                  <a:moveTo>
                    <a:pt x="323" y="162"/>
                  </a:moveTo>
                  <a:cubicBezTo>
                    <a:pt x="309" y="162"/>
                    <a:pt x="309" y="162"/>
                    <a:pt x="309" y="162"/>
                  </a:cubicBezTo>
                  <a:cubicBezTo>
                    <a:pt x="309" y="162"/>
                    <a:pt x="305" y="126"/>
                    <a:pt x="305" y="125"/>
                  </a:cubicBezTo>
                  <a:cubicBezTo>
                    <a:pt x="304" y="125"/>
                    <a:pt x="289" y="125"/>
                    <a:pt x="288" y="125"/>
                  </a:cubicBezTo>
                  <a:cubicBezTo>
                    <a:pt x="288" y="126"/>
                    <a:pt x="287" y="162"/>
                    <a:pt x="287" y="162"/>
                  </a:cubicBezTo>
                  <a:cubicBezTo>
                    <a:pt x="273" y="162"/>
                    <a:pt x="273" y="162"/>
                    <a:pt x="273" y="162"/>
                  </a:cubicBezTo>
                  <a:cubicBezTo>
                    <a:pt x="275" y="86"/>
                    <a:pt x="275" y="86"/>
                    <a:pt x="275" y="86"/>
                  </a:cubicBezTo>
                  <a:cubicBezTo>
                    <a:pt x="296" y="86"/>
                    <a:pt x="296" y="86"/>
                    <a:pt x="296" y="86"/>
                  </a:cubicBezTo>
                  <a:cubicBezTo>
                    <a:pt x="302" y="86"/>
                    <a:pt x="307" y="88"/>
                    <a:pt x="310" y="90"/>
                  </a:cubicBezTo>
                  <a:cubicBezTo>
                    <a:pt x="314" y="94"/>
                    <a:pt x="317" y="99"/>
                    <a:pt x="317" y="107"/>
                  </a:cubicBezTo>
                  <a:lnTo>
                    <a:pt x="323" y="162"/>
                  </a:lnTo>
                  <a:close/>
                  <a:moveTo>
                    <a:pt x="325" y="271"/>
                  </a:moveTo>
                  <a:cubicBezTo>
                    <a:pt x="313" y="271"/>
                    <a:pt x="313" y="271"/>
                    <a:pt x="313" y="271"/>
                  </a:cubicBezTo>
                  <a:cubicBezTo>
                    <a:pt x="313" y="271"/>
                    <a:pt x="311" y="224"/>
                    <a:pt x="311" y="222"/>
                  </a:cubicBezTo>
                  <a:cubicBezTo>
                    <a:pt x="309" y="223"/>
                    <a:pt x="294" y="240"/>
                    <a:pt x="294" y="240"/>
                  </a:cubicBezTo>
                  <a:cubicBezTo>
                    <a:pt x="294" y="271"/>
                    <a:pt x="294" y="271"/>
                    <a:pt x="294" y="271"/>
                  </a:cubicBezTo>
                  <a:cubicBezTo>
                    <a:pt x="282" y="271"/>
                    <a:pt x="282" y="271"/>
                    <a:pt x="282" y="271"/>
                  </a:cubicBezTo>
                  <a:cubicBezTo>
                    <a:pt x="282" y="196"/>
                    <a:pt x="282" y="196"/>
                    <a:pt x="282" y="196"/>
                  </a:cubicBezTo>
                  <a:cubicBezTo>
                    <a:pt x="294" y="196"/>
                    <a:pt x="294" y="196"/>
                    <a:pt x="294" y="196"/>
                  </a:cubicBezTo>
                  <a:cubicBezTo>
                    <a:pt x="294" y="222"/>
                    <a:pt x="294" y="222"/>
                    <a:pt x="294" y="222"/>
                  </a:cubicBezTo>
                  <a:cubicBezTo>
                    <a:pt x="296" y="220"/>
                    <a:pt x="321" y="193"/>
                    <a:pt x="321" y="193"/>
                  </a:cubicBezTo>
                  <a:cubicBezTo>
                    <a:pt x="322" y="192"/>
                    <a:pt x="322" y="192"/>
                    <a:pt x="322" y="192"/>
                  </a:cubicBezTo>
                  <a:lnTo>
                    <a:pt x="325" y="271"/>
                  </a:lnTo>
                  <a:close/>
                  <a:moveTo>
                    <a:pt x="288" y="112"/>
                  </a:moveTo>
                  <a:cubicBezTo>
                    <a:pt x="304" y="112"/>
                    <a:pt x="304" y="112"/>
                    <a:pt x="304" y="112"/>
                  </a:cubicBezTo>
                  <a:cubicBezTo>
                    <a:pt x="303" y="107"/>
                    <a:pt x="302" y="104"/>
                    <a:pt x="301" y="102"/>
                  </a:cubicBezTo>
                  <a:cubicBezTo>
                    <a:pt x="300" y="100"/>
                    <a:pt x="297" y="99"/>
                    <a:pt x="293" y="99"/>
                  </a:cubicBezTo>
                  <a:cubicBezTo>
                    <a:pt x="288" y="99"/>
                    <a:pt x="288" y="99"/>
                    <a:pt x="288" y="99"/>
                  </a:cubicBezTo>
                  <a:cubicBezTo>
                    <a:pt x="288" y="100"/>
                    <a:pt x="288" y="111"/>
                    <a:pt x="288" y="112"/>
                  </a:cubicBezTo>
                  <a:moveTo>
                    <a:pt x="128" y="143"/>
                  </a:moveTo>
                  <a:cubicBezTo>
                    <a:pt x="130" y="138"/>
                    <a:pt x="131" y="131"/>
                    <a:pt x="131" y="123"/>
                  </a:cubicBezTo>
                  <a:cubicBezTo>
                    <a:pt x="131" y="115"/>
                    <a:pt x="130" y="109"/>
                    <a:pt x="128" y="104"/>
                  </a:cubicBezTo>
                  <a:cubicBezTo>
                    <a:pt x="126" y="99"/>
                    <a:pt x="124" y="97"/>
                    <a:pt x="120" y="97"/>
                  </a:cubicBezTo>
                  <a:cubicBezTo>
                    <a:pt x="117" y="97"/>
                    <a:pt x="114" y="99"/>
                    <a:pt x="112" y="104"/>
                  </a:cubicBezTo>
                  <a:cubicBezTo>
                    <a:pt x="111" y="109"/>
                    <a:pt x="110" y="116"/>
                    <a:pt x="110" y="124"/>
                  </a:cubicBezTo>
                  <a:cubicBezTo>
                    <a:pt x="110" y="131"/>
                    <a:pt x="111" y="138"/>
                    <a:pt x="112" y="143"/>
                  </a:cubicBezTo>
                  <a:cubicBezTo>
                    <a:pt x="114" y="148"/>
                    <a:pt x="117" y="150"/>
                    <a:pt x="120" y="150"/>
                  </a:cubicBezTo>
                  <a:cubicBezTo>
                    <a:pt x="123" y="150"/>
                    <a:pt x="126" y="148"/>
                    <a:pt x="128" y="143"/>
                  </a:cubicBezTo>
                  <a:moveTo>
                    <a:pt x="97" y="206"/>
                  </a:moveTo>
                  <a:cubicBezTo>
                    <a:pt x="94" y="206"/>
                    <a:pt x="91" y="209"/>
                    <a:pt x="90" y="214"/>
                  </a:cubicBezTo>
                  <a:cubicBezTo>
                    <a:pt x="88" y="219"/>
                    <a:pt x="87" y="225"/>
                    <a:pt x="87" y="233"/>
                  </a:cubicBezTo>
                  <a:cubicBezTo>
                    <a:pt x="87" y="241"/>
                    <a:pt x="88" y="248"/>
                    <a:pt x="90" y="253"/>
                  </a:cubicBezTo>
                  <a:cubicBezTo>
                    <a:pt x="91" y="258"/>
                    <a:pt x="94" y="260"/>
                    <a:pt x="97" y="260"/>
                  </a:cubicBezTo>
                  <a:cubicBezTo>
                    <a:pt x="100" y="260"/>
                    <a:pt x="102" y="258"/>
                    <a:pt x="104" y="253"/>
                  </a:cubicBezTo>
                  <a:cubicBezTo>
                    <a:pt x="105" y="248"/>
                    <a:pt x="106" y="241"/>
                    <a:pt x="106" y="233"/>
                  </a:cubicBezTo>
                  <a:cubicBezTo>
                    <a:pt x="106" y="225"/>
                    <a:pt x="106" y="218"/>
                    <a:pt x="104" y="214"/>
                  </a:cubicBezTo>
                  <a:cubicBezTo>
                    <a:pt x="103" y="209"/>
                    <a:pt x="100" y="206"/>
                    <a:pt x="97" y="206"/>
                  </a:cubicBezTo>
                  <a:moveTo>
                    <a:pt x="45" y="207"/>
                  </a:moveTo>
                  <a:cubicBezTo>
                    <a:pt x="45" y="207"/>
                    <a:pt x="45" y="207"/>
                    <a:pt x="45" y="207"/>
                  </a:cubicBezTo>
                  <a:cubicBezTo>
                    <a:pt x="45" y="229"/>
                    <a:pt x="45" y="229"/>
                    <a:pt x="45" y="229"/>
                  </a:cubicBezTo>
                  <a:cubicBezTo>
                    <a:pt x="45" y="233"/>
                    <a:pt x="45" y="235"/>
                    <a:pt x="46" y="237"/>
                  </a:cubicBezTo>
                  <a:cubicBezTo>
                    <a:pt x="47" y="239"/>
                    <a:pt x="48" y="240"/>
                    <a:pt x="50" y="240"/>
                  </a:cubicBezTo>
                  <a:cubicBezTo>
                    <a:pt x="51" y="240"/>
                    <a:pt x="52" y="239"/>
                    <a:pt x="53" y="237"/>
                  </a:cubicBezTo>
                  <a:cubicBezTo>
                    <a:pt x="54" y="235"/>
                    <a:pt x="55" y="232"/>
                    <a:pt x="55" y="228"/>
                  </a:cubicBezTo>
                  <a:cubicBezTo>
                    <a:pt x="55" y="221"/>
                    <a:pt x="54" y="215"/>
                    <a:pt x="52" y="212"/>
                  </a:cubicBezTo>
                  <a:cubicBezTo>
                    <a:pt x="50" y="209"/>
                    <a:pt x="48" y="207"/>
                    <a:pt x="45" y="2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184"/>
            <p:cNvSpPr>
              <a:spLocks noEditPoints="1"/>
            </p:cNvSpPr>
            <p:nvPr/>
          </p:nvSpPr>
          <p:spPr bwMode="auto">
            <a:xfrm>
              <a:off x="-3238501" y="1328738"/>
              <a:ext cx="1177925" cy="1176338"/>
            </a:xfrm>
            <a:custGeom>
              <a:avLst/>
              <a:gdLst>
                <a:gd name="T0" fmla="*/ 0 w 742"/>
                <a:gd name="T1" fmla="*/ 741 h 741"/>
                <a:gd name="T2" fmla="*/ 742 w 742"/>
                <a:gd name="T3" fmla="*/ 741 h 741"/>
                <a:gd name="T4" fmla="*/ 742 w 742"/>
                <a:gd name="T5" fmla="*/ 0 h 741"/>
                <a:gd name="T6" fmla="*/ 0 w 742"/>
                <a:gd name="T7" fmla="*/ 0 h 741"/>
                <a:gd name="T8" fmla="*/ 0 w 742"/>
                <a:gd name="T9" fmla="*/ 741 h 741"/>
                <a:gd name="T10" fmla="*/ 44 w 742"/>
                <a:gd name="T11" fmla="*/ 46 h 741"/>
                <a:gd name="T12" fmla="*/ 697 w 742"/>
                <a:gd name="T13" fmla="*/ 46 h 741"/>
                <a:gd name="T14" fmla="*/ 697 w 742"/>
                <a:gd name="T15" fmla="*/ 698 h 741"/>
                <a:gd name="T16" fmla="*/ 44 w 742"/>
                <a:gd name="T17" fmla="*/ 698 h 741"/>
                <a:gd name="T18" fmla="*/ 44 w 742"/>
                <a:gd name="T19" fmla="*/ 46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2" h="741">
                  <a:moveTo>
                    <a:pt x="0" y="741"/>
                  </a:moveTo>
                  <a:lnTo>
                    <a:pt x="742" y="741"/>
                  </a:lnTo>
                  <a:lnTo>
                    <a:pt x="742" y="0"/>
                  </a:lnTo>
                  <a:lnTo>
                    <a:pt x="0" y="0"/>
                  </a:lnTo>
                  <a:lnTo>
                    <a:pt x="0" y="741"/>
                  </a:lnTo>
                  <a:close/>
                  <a:moveTo>
                    <a:pt x="44" y="46"/>
                  </a:moveTo>
                  <a:lnTo>
                    <a:pt x="697" y="46"/>
                  </a:lnTo>
                  <a:lnTo>
                    <a:pt x="697" y="698"/>
                  </a:lnTo>
                  <a:lnTo>
                    <a:pt x="44" y="698"/>
                  </a:lnTo>
                  <a:lnTo>
                    <a:pt x="44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185"/>
            <p:cNvSpPr>
              <a:spLocks/>
            </p:cNvSpPr>
            <p:nvPr/>
          </p:nvSpPr>
          <p:spPr bwMode="auto">
            <a:xfrm>
              <a:off x="-2897188" y="1712913"/>
              <a:ext cx="150812" cy="209550"/>
            </a:xfrm>
            <a:custGeom>
              <a:avLst/>
              <a:gdLst>
                <a:gd name="T0" fmla="*/ 5 w 46"/>
                <a:gd name="T1" fmla="*/ 0 h 64"/>
                <a:gd name="T2" fmla="*/ 24 w 46"/>
                <a:gd name="T3" fmla="*/ 20 h 64"/>
                <a:gd name="T4" fmla="*/ 27 w 46"/>
                <a:gd name="T5" fmla="*/ 30 h 64"/>
                <a:gd name="T6" fmla="*/ 23 w 46"/>
                <a:gd name="T7" fmla="*/ 46 h 64"/>
                <a:gd name="T8" fmla="*/ 42 w 46"/>
                <a:gd name="T9" fmla="*/ 48 h 64"/>
                <a:gd name="T10" fmla="*/ 46 w 46"/>
                <a:gd name="T11" fmla="*/ 55 h 64"/>
                <a:gd name="T12" fmla="*/ 40 w 46"/>
                <a:gd name="T13" fmla="*/ 57 h 64"/>
                <a:gd name="T14" fmla="*/ 40 w 46"/>
                <a:gd name="T15" fmla="*/ 64 h 64"/>
                <a:gd name="T16" fmla="*/ 33 w 46"/>
                <a:gd name="T17" fmla="*/ 59 h 64"/>
                <a:gd name="T18" fmla="*/ 27 w 46"/>
                <a:gd name="T19" fmla="*/ 64 h 64"/>
                <a:gd name="T20" fmla="*/ 24 w 46"/>
                <a:gd name="T21" fmla="*/ 56 h 64"/>
                <a:gd name="T22" fmla="*/ 15 w 46"/>
                <a:gd name="T23" fmla="*/ 63 h 64"/>
                <a:gd name="T24" fmla="*/ 16 w 46"/>
                <a:gd name="T25" fmla="*/ 50 h 64"/>
                <a:gd name="T26" fmla="*/ 5 w 46"/>
                <a:gd name="T27" fmla="*/ 52 h 64"/>
                <a:gd name="T28" fmla="*/ 10 w 46"/>
                <a:gd name="T29" fmla="*/ 43 h 64"/>
                <a:gd name="T30" fmla="*/ 0 w 46"/>
                <a:gd name="T31" fmla="*/ 37 h 64"/>
                <a:gd name="T32" fmla="*/ 11 w 46"/>
                <a:gd name="T33" fmla="*/ 34 h 64"/>
                <a:gd name="T34" fmla="*/ 2 w 46"/>
                <a:gd name="T35" fmla="*/ 24 h 64"/>
                <a:gd name="T36" fmla="*/ 15 w 46"/>
                <a:gd name="T37" fmla="*/ 26 h 64"/>
                <a:gd name="T38" fmla="*/ 11 w 46"/>
                <a:gd name="T39" fmla="*/ 21 h 64"/>
                <a:gd name="T40" fmla="*/ 5 w 46"/>
                <a:gd name="T4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64">
                  <a:moveTo>
                    <a:pt x="5" y="0"/>
                  </a:moveTo>
                  <a:cubicBezTo>
                    <a:pt x="7" y="5"/>
                    <a:pt x="12" y="11"/>
                    <a:pt x="24" y="20"/>
                  </a:cubicBezTo>
                  <a:cubicBezTo>
                    <a:pt x="26" y="21"/>
                    <a:pt x="29" y="25"/>
                    <a:pt x="27" y="30"/>
                  </a:cubicBezTo>
                  <a:cubicBezTo>
                    <a:pt x="25" y="36"/>
                    <a:pt x="20" y="43"/>
                    <a:pt x="23" y="46"/>
                  </a:cubicBezTo>
                  <a:cubicBezTo>
                    <a:pt x="25" y="49"/>
                    <a:pt x="34" y="51"/>
                    <a:pt x="42" y="48"/>
                  </a:cubicBezTo>
                  <a:cubicBezTo>
                    <a:pt x="42" y="48"/>
                    <a:pt x="43" y="52"/>
                    <a:pt x="46" y="55"/>
                  </a:cubicBezTo>
                  <a:cubicBezTo>
                    <a:pt x="46" y="55"/>
                    <a:pt x="45" y="58"/>
                    <a:pt x="40" y="57"/>
                  </a:cubicBezTo>
                  <a:cubicBezTo>
                    <a:pt x="40" y="57"/>
                    <a:pt x="42" y="60"/>
                    <a:pt x="40" y="64"/>
                  </a:cubicBezTo>
                  <a:cubicBezTo>
                    <a:pt x="40" y="64"/>
                    <a:pt x="35" y="64"/>
                    <a:pt x="33" y="59"/>
                  </a:cubicBezTo>
                  <a:cubicBezTo>
                    <a:pt x="33" y="59"/>
                    <a:pt x="31" y="63"/>
                    <a:pt x="27" y="64"/>
                  </a:cubicBezTo>
                  <a:cubicBezTo>
                    <a:pt x="27" y="64"/>
                    <a:pt x="24" y="62"/>
                    <a:pt x="24" y="56"/>
                  </a:cubicBezTo>
                  <a:cubicBezTo>
                    <a:pt x="24" y="56"/>
                    <a:pt x="22" y="62"/>
                    <a:pt x="15" y="63"/>
                  </a:cubicBezTo>
                  <a:cubicBezTo>
                    <a:pt x="15" y="63"/>
                    <a:pt x="11" y="57"/>
                    <a:pt x="16" y="50"/>
                  </a:cubicBezTo>
                  <a:cubicBezTo>
                    <a:pt x="16" y="50"/>
                    <a:pt x="12" y="54"/>
                    <a:pt x="5" y="52"/>
                  </a:cubicBezTo>
                  <a:cubicBezTo>
                    <a:pt x="5" y="52"/>
                    <a:pt x="4" y="48"/>
                    <a:pt x="10" y="43"/>
                  </a:cubicBezTo>
                  <a:cubicBezTo>
                    <a:pt x="10" y="43"/>
                    <a:pt x="3" y="43"/>
                    <a:pt x="0" y="37"/>
                  </a:cubicBezTo>
                  <a:cubicBezTo>
                    <a:pt x="0" y="37"/>
                    <a:pt x="3" y="33"/>
                    <a:pt x="11" y="34"/>
                  </a:cubicBezTo>
                  <a:cubicBezTo>
                    <a:pt x="11" y="34"/>
                    <a:pt x="4" y="32"/>
                    <a:pt x="2" y="24"/>
                  </a:cubicBezTo>
                  <a:cubicBezTo>
                    <a:pt x="2" y="24"/>
                    <a:pt x="7" y="21"/>
                    <a:pt x="15" y="26"/>
                  </a:cubicBezTo>
                  <a:cubicBezTo>
                    <a:pt x="15" y="26"/>
                    <a:pt x="14" y="23"/>
                    <a:pt x="11" y="21"/>
                  </a:cubicBezTo>
                  <a:cubicBezTo>
                    <a:pt x="7" y="18"/>
                    <a:pt x="3" y="11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186"/>
            <p:cNvSpPr>
              <a:spLocks/>
            </p:cNvSpPr>
            <p:nvPr/>
          </p:nvSpPr>
          <p:spPr bwMode="auto">
            <a:xfrm>
              <a:off x="-2795588" y="1974850"/>
              <a:ext cx="36512" cy="74613"/>
            </a:xfrm>
            <a:custGeom>
              <a:avLst/>
              <a:gdLst>
                <a:gd name="T0" fmla="*/ 3 w 11"/>
                <a:gd name="T1" fmla="*/ 4 h 23"/>
                <a:gd name="T2" fmla="*/ 0 w 11"/>
                <a:gd name="T3" fmla="*/ 0 h 23"/>
                <a:gd name="T4" fmla="*/ 8 w 11"/>
                <a:gd name="T5" fmla="*/ 23 h 23"/>
                <a:gd name="T6" fmla="*/ 9 w 11"/>
                <a:gd name="T7" fmla="*/ 8 h 23"/>
                <a:gd name="T8" fmla="*/ 6 w 11"/>
                <a:gd name="T9" fmla="*/ 7 h 23"/>
                <a:gd name="T10" fmla="*/ 6 w 11"/>
                <a:gd name="T11" fmla="*/ 16 h 23"/>
                <a:gd name="T12" fmla="*/ 3 w 11"/>
                <a:gd name="T1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3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2" y="10"/>
                    <a:pt x="2" y="17"/>
                    <a:pt x="8" y="23"/>
                  </a:cubicBezTo>
                  <a:cubicBezTo>
                    <a:pt x="8" y="23"/>
                    <a:pt x="11" y="19"/>
                    <a:pt x="9" y="8"/>
                  </a:cubicBezTo>
                  <a:cubicBezTo>
                    <a:pt x="8" y="8"/>
                    <a:pt x="7" y="8"/>
                    <a:pt x="6" y="7"/>
                  </a:cubicBezTo>
                  <a:cubicBezTo>
                    <a:pt x="6" y="7"/>
                    <a:pt x="7" y="11"/>
                    <a:pt x="6" y="16"/>
                  </a:cubicBezTo>
                  <a:cubicBezTo>
                    <a:pt x="6" y="16"/>
                    <a:pt x="4" y="14"/>
                    <a:pt x="3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187"/>
            <p:cNvSpPr>
              <a:spLocks/>
            </p:cNvSpPr>
            <p:nvPr/>
          </p:nvSpPr>
          <p:spPr bwMode="auto">
            <a:xfrm>
              <a:off x="-2830513" y="1971675"/>
              <a:ext cx="31750" cy="84138"/>
            </a:xfrm>
            <a:custGeom>
              <a:avLst/>
              <a:gdLst>
                <a:gd name="T0" fmla="*/ 4 w 10"/>
                <a:gd name="T1" fmla="*/ 4 h 26"/>
                <a:gd name="T2" fmla="*/ 2 w 10"/>
                <a:gd name="T3" fmla="*/ 0 h 26"/>
                <a:gd name="T4" fmla="*/ 5 w 10"/>
                <a:gd name="T5" fmla="*/ 26 h 26"/>
                <a:gd name="T6" fmla="*/ 10 w 10"/>
                <a:gd name="T7" fmla="*/ 1 h 26"/>
                <a:gd name="T8" fmla="*/ 7 w 10"/>
                <a:gd name="T9" fmla="*/ 4 h 26"/>
                <a:gd name="T10" fmla="*/ 5 w 10"/>
                <a:gd name="T11" fmla="*/ 17 h 26"/>
                <a:gd name="T12" fmla="*/ 4 w 10"/>
                <a:gd name="T13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6">
                  <a:moveTo>
                    <a:pt x="4" y="4"/>
                  </a:moveTo>
                  <a:cubicBezTo>
                    <a:pt x="4" y="3"/>
                    <a:pt x="2" y="1"/>
                    <a:pt x="2" y="0"/>
                  </a:cubicBezTo>
                  <a:cubicBezTo>
                    <a:pt x="1" y="6"/>
                    <a:pt x="0" y="21"/>
                    <a:pt x="5" y="26"/>
                  </a:cubicBezTo>
                  <a:cubicBezTo>
                    <a:pt x="5" y="26"/>
                    <a:pt x="9" y="24"/>
                    <a:pt x="10" y="1"/>
                  </a:cubicBezTo>
                  <a:cubicBezTo>
                    <a:pt x="9" y="2"/>
                    <a:pt x="8" y="4"/>
                    <a:pt x="7" y="4"/>
                  </a:cubicBezTo>
                  <a:cubicBezTo>
                    <a:pt x="7" y="4"/>
                    <a:pt x="8" y="12"/>
                    <a:pt x="5" y="17"/>
                  </a:cubicBezTo>
                  <a:cubicBezTo>
                    <a:pt x="5" y="17"/>
                    <a:pt x="3" y="15"/>
                    <a:pt x="4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188"/>
            <p:cNvSpPr>
              <a:spLocks/>
            </p:cNvSpPr>
            <p:nvPr/>
          </p:nvSpPr>
          <p:spPr bwMode="auto">
            <a:xfrm>
              <a:off x="-2887663" y="1947863"/>
              <a:ext cx="57150" cy="107950"/>
            </a:xfrm>
            <a:custGeom>
              <a:avLst/>
              <a:gdLst>
                <a:gd name="T0" fmla="*/ 9 w 17"/>
                <a:gd name="T1" fmla="*/ 23 h 33"/>
                <a:gd name="T2" fmla="*/ 15 w 17"/>
                <a:gd name="T3" fmla="*/ 2 h 33"/>
                <a:gd name="T4" fmla="*/ 16 w 17"/>
                <a:gd name="T5" fmla="*/ 0 h 33"/>
                <a:gd name="T6" fmla="*/ 17 w 17"/>
                <a:gd name="T7" fmla="*/ 0 h 33"/>
                <a:gd name="T8" fmla="*/ 17 w 17"/>
                <a:gd name="T9" fmla="*/ 2 h 33"/>
                <a:gd name="T10" fmla="*/ 13 w 17"/>
                <a:gd name="T11" fmla="*/ 26 h 33"/>
                <a:gd name="T12" fmla="*/ 5 w 17"/>
                <a:gd name="T13" fmla="*/ 33 h 33"/>
                <a:gd name="T14" fmla="*/ 11 w 17"/>
                <a:gd name="T15" fmla="*/ 4 h 33"/>
                <a:gd name="T16" fmla="*/ 13 w 17"/>
                <a:gd name="T17" fmla="*/ 3 h 33"/>
                <a:gd name="T18" fmla="*/ 9 w 17"/>
                <a:gd name="T1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3">
                  <a:moveTo>
                    <a:pt x="9" y="23"/>
                  </a:moveTo>
                  <a:cubicBezTo>
                    <a:pt x="13" y="17"/>
                    <a:pt x="15" y="2"/>
                    <a:pt x="15" y="2"/>
                  </a:cubicBezTo>
                  <a:cubicBezTo>
                    <a:pt x="15" y="1"/>
                    <a:pt x="16" y="1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1"/>
                    <a:pt x="17" y="2"/>
                  </a:cubicBezTo>
                  <a:cubicBezTo>
                    <a:pt x="17" y="11"/>
                    <a:pt x="16" y="21"/>
                    <a:pt x="13" y="26"/>
                  </a:cubicBezTo>
                  <a:cubicBezTo>
                    <a:pt x="10" y="30"/>
                    <a:pt x="5" y="33"/>
                    <a:pt x="5" y="33"/>
                  </a:cubicBezTo>
                  <a:cubicBezTo>
                    <a:pt x="0" y="24"/>
                    <a:pt x="6" y="12"/>
                    <a:pt x="11" y="4"/>
                  </a:cubicBezTo>
                  <a:cubicBezTo>
                    <a:pt x="11" y="4"/>
                    <a:pt x="12" y="3"/>
                    <a:pt x="13" y="3"/>
                  </a:cubicBezTo>
                  <a:cubicBezTo>
                    <a:pt x="11" y="9"/>
                    <a:pt x="8" y="17"/>
                    <a:pt x="9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189"/>
            <p:cNvSpPr>
              <a:spLocks/>
            </p:cNvSpPr>
            <p:nvPr/>
          </p:nvSpPr>
          <p:spPr bwMode="auto">
            <a:xfrm>
              <a:off x="-2992438" y="1919288"/>
              <a:ext cx="98425" cy="107950"/>
            </a:xfrm>
            <a:custGeom>
              <a:avLst/>
              <a:gdLst>
                <a:gd name="T0" fmla="*/ 29 w 30"/>
                <a:gd name="T1" fmla="*/ 4 h 33"/>
                <a:gd name="T2" fmla="*/ 29 w 30"/>
                <a:gd name="T3" fmla="*/ 7 h 33"/>
                <a:gd name="T4" fmla="*/ 29 w 30"/>
                <a:gd name="T5" fmla="*/ 7 h 33"/>
                <a:gd name="T6" fmla="*/ 16 w 30"/>
                <a:gd name="T7" fmla="*/ 24 h 33"/>
                <a:gd name="T8" fmla="*/ 0 w 30"/>
                <a:gd name="T9" fmla="*/ 33 h 33"/>
                <a:gd name="T10" fmla="*/ 8 w 30"/>
                <a:gd name="T11" fmla="*/ 15 h 33"/>
                <a:gd name="T12" fmla="*/ 25 w 30"/>
                <a:gd name="T13" fmla="*/ 0 h 33"/>
                <a:gd name="T14" fmla="*/ 30 w 30"/>
                <a:gd name="T15" fmla="*/ 0 h 33"/>
                <a:gd name="T16" fmla="*/ 30 w 30"/>
                <a:gd name="T17" fmla="*/ 0 h 33"/>
                <a:gd name="T18" fmla="*/ 29 w 30"/>
                <a:gd name="T19" fmla="*/ 3 h 33"/>
                <a:gd name="T20" fmla="*/ 10 w 30"/>
                <a:gd name="T21" fmla="*/ 19 h 33"/>
                <a:gd name="T22" fmla="*/ 29 w 30"/>
                <a:gd name="T2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3">
                  <a:moveTo>
                    <a:pt x="29" y="4"/>
                  </a:moveTo>
                  <a:cubicBezTo>
                    <a:pt x="29" y="6"/>
                    <a:pt x="29" y="6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5" y="11"/>
                    <a:pt x="22" y="15"/>
                    <a:pt x="16" y="24"/>
                  </a:cubicBezTo>
                  <a:cubicBezTo>
                    <a:pt x="10" y="33"/>
                    <a:pt x="0" y="33"/>
                    <a:pt x="0" y="33"/>
                  </a:cubicBezTo>
                  <a:cubicBezTo>
                    <a:pt x="1" y="26"/>
                    <a:pt x="3" y="20"/>
                    <a:pt x="8" y="15"/>
                  </a:cubicBezTo>
                  <a:cubicBezTo>
                    <a:pt x="13" y="9"/>
                    <a:pt x="20" y="3"/>
                    <a:pt x="25" y="0"/>
                  </a:cubicBezTo>
                  <a:cubicBezTo>
                    <a:pt x="26" y="0"/>
                    <a:pt x="28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"/>
                    <a:pt x="29" y="2"/>
                    <a:pt x="29" y="3"/>
                  </a:cubicBezTo>
                  <a:cubicBezTo>
                    <a:pt x="25" y="5"/>
                    <a:pt x="14" y="10"/>
                    <a:pt x="10" y="19"/>
                  </a:cubicBezTo>
                  <a:cubicBezTo>
                    <a:pt x="10" y="19"/>
                    <a:pt x="17" y="17"/>
                    <a:pt x="29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190"/>
            <p:cNvSpPr>
              <a:spLocks/>
            </p:cNvSpPr>
            <p:nvPr/>
          </p:nvSpPr>
          <p:spPr bwMode="auto">
            <a:xfrm>
              <a:off x="-3044826" y="1898650"/>
              <a:ext cx="128587" cy="98425"/>
            </a:xfrm>
            <a:custGeom>
              <a:avLst/>
              <a:gdLst>
                <a:gd name="T0" fmla="*/ 37 w 39"/>
                <a:gd name="T1" fmla="*/ 2 h 30"/>
                <a:gd name="T2" fmla="*/ 37 w 39"/>
                <a:gd name="T3" fmla="*/ 1 h 30"/>
                <a:gd name="T4" fmla="*/ 38 w 39"/>
                <a:gd name="T5" fmla="*/ 0 h 30"/>
                <a:gd name="T6" fmla="*/ 15 w 39"/>
                <a:gd name="T7" fmla="*/ 10 h 30"/>
                <a:gd name="T8" fmla="*/ 0 w 39"/>
                <a:gd name="T9" fmla="*/ 29 h 30"/>
                <a:gd name="T10" fmla="*/ 17 w 39"/>
                <a:gd name="T11" fmla="*/ 23 h 30"/>
                <a:gd name="T12" fmla="*/ 39 w 39"/>
                <a:gd name="T13" fmla="*/ 4 h 30"/>
                <a:gd name="T14" fmla="*/ 38 w 39"/>
                <a:gd name="T15" fmla="*/ 3 h 30"/>
                <a:gd name="T16" fmla="*/ 15 w 39"/>
                <a:gd name="T17" fmla="*/ 17 h 30"/>
                <a:gd name="T18" fmla="*/ 22 w 39"/>
                <a:gd name="T19" fmla="*/ 9 h 30"/>
                <a:gd name="T20" fmla="*/ 37 w 39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0">
                  <a:moveTo>
                    <a:pt x="37" y="2"/>
                  </a:move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8" y="1"/>
                    <a:pt x="38" y="0"/>
                  </a:cubicBezTo>
                  <a:cubicBezTo>
                    <a:pt x="34" y="2"/>
                    <a:pt x="19" y="7"/>
                    <a:pt x="15" y="10"/>
                  </a:cubicBezTo>
                  <a:cubicBezTo>
                    <a:pt x="10" y="12"/>
                    <a:pt x="3" y="18"/>
                    <a:pt x="0" y="29"/>
                  </a:cubicBezTo>
                  <a:cubicBezTo>
                    <a:pt x="0" y="29"/>
                    <a:pt x="9" y="30"/>
                    <a:pt x="17" y="23"/>
                  </a:cubicBezTo>
                  <a:cubicBezTo>
                    <a:pt x="25" y="16"/>
                    <a:pt x="35" y="7"/>
                    <a:pt x="39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27" y="13"/>
                    <a:pt x="15" y="17"/>
                  </a:cubicBezTo>
                  <a:cubicBezTo>
                    <a:pt x="15" y="17"/>
                    <a:pt x="18" y="13"/>
                    <a:pt x="22" y="9"/>
                  </a:cubicBezTo>
                  <a:cubicBezTo>
                    <a:pt x="28" y="5"/>
                    <a:pt x="32" y="4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191"/>
            <p:cNvSpPr>
              <a:spLocks/>
            </p:cNvSpPr>
            <p:nvPr/>
          </p:nvSpPr>
          <p:spPr bwMode="auto">
            <a:xfrm>
              <a:off x="-3087688" y="1879600"/>
              <a:ext cx="155575" cy="74613"/>
            </a:xfrm>
            <a:custGeom>
              <a:avLst/>
              <a:gdLst>
                <a:gd name="T0" fmla="*/ 42 w 47"/>
                <a:gd name="T1" fmla="*/ 1 h 23"/>
                <a:gd name="T2" fmla="*/ 42 w 47"/>
                <a:gd name="T3" fmla="*/ 0 h 23"/>
                <a:gd name="T4" fmla="*/ 20 w 47"/>
                <a:gd name="T5" fmla="*/ 4 h 23"/>
                <a:gd name="T6" fmla="*/ 0 w 47"/>
                <a:gd name="T7" fmla="*/ 20 h 23"/>
                <a:gd name="T8" fmla="*/ 24 w 47"/>
                <a:gd name="T9" fmla="*/ 16 h 23"/>
                <a:gd name="T10" fmla="*/ 47 w 47"/>
                <a:gd name="T11" fmla="*/ 6 h 23"/>
                <a:gd name="T12" fmla="*/ 42 w 47"/>
                <a:gd name="T13" fmla="*/ 4 h 23"/>
                <a:gd name="T14" fmla="*/ 19 w 47"/>
                <a:gd name="T15" fmla="*/ 11 h 23"/>
                <a:gd name="T16" fmla="*/ 28 w 47"/>
                <a:gd name="T17" fmla="*/ 6 h 23"/>
                <a:gd name="T18" fmla="*/ 42 w 47"/>
                <a:gd name="T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23">
                  <a:moveTo>
                    <a:pt x="42" y="1"/>
                  </a:moveTo>
                  <a:cubicBezTo>
                    <a:pt x="42" y="1"/>
                    <a:pt x="42" y="1"/>
                    <a:pt x="42" y="0"/>
                  </a:cubicBezTo>
                  <a:cubicBezTo>
                    <a:pt x="37" y="1"/>
                    <a:pt x="26" y="3"/>
                    <a:pt x="20" y="4"/>
                  </a:cubicBezTo>
                  <a:cubicBezTo>
                    <a:pt x="15" y="6"/>
                    <a:pt x="5" y="10"/>
                    <a:pt x="0" y="20"/>
                  </a:cubicBezTo>
                  <a:cubicBezTo>
                    <a:pt x="0" y="20"/>
                    <a:pt x="8" y="23"/>
                    <a:pt x="24" y="16"/>
                  </a:cubicBezTo>
                  <a:cubicBezTo>
                    <a:pt x="40" y="8"/>
                    <a:pt x="44" y="7"/>
                    <a:pt x="47" y="6"/>
                  </a:cubicBezTo>
                  <a:cubicBezTo>
                    <a:pt x="45" y="6"/>
                    <a:pt x="43" y="5"/>
                    <a:pt x="42" y="4"/>
                  </a:cubicBezTo>
                  <a:cubicBezTo>
                    <a:pt x="36" y="7"/>
                    <a:pt x="28" y="11"/>
                    <a:pt x="19" y="11"/>
                  </a:cubicBezTo>
                  <a:cubicBezTo>
                    <a:pt x="19" y="11"/>
                    <a:pt x="24" y="8"/>
                    <a:pt x="28" y="6"/>
                  </a:cubicBezTo>
                  <a:cubicBezTo>
                    <a:pt x="33" y="4"/>
                    <a:pt x="38" y="2"/>
                    <a:pt x="4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192"/>
            <p:cNvSpPr>
              <a:spLocks/>
            </p:cNvSpPr>
            <p:nvPr/>
          </p:nvSpPr>
          <p:spPr bwMode="auto">
            <a:xfrm>
              <a:off x="-3122613" y="1849438"/>
              <a:ext cx="190500" cy="39688"/>
            </a:xfrm>
            <a:custGeom>
              <a:avLst/>
              <a:gdLst>
                <a:gd name="T0" fmla="*/ 53 w 58"/>
                <a:gd name="T1" fmla="*/ 2 h 12"/>
                <a:gd name="T2" fmla="*/ 58 w 58"/>
                <a:gd name="T3" fmla="*/ 4 h 12"/>
                <a:gd name="T4" fmla="*/ 55 w 58"/>
                <a:gd name="T5" fmla="*/ 7 h 12"/>
                <a:gd name="T6" fmla="*/ 24 w 58"/>
                <a:gd name="T7" fmla="*/ 11 h 12"/>
                <a:gd name="T8" fmla="*/ 0 w 58"/>
                <a:gd name="T9" fmla="*/ 9 h 12"/>
                <a:gd name="T10" fmla="*/ 20 w 58"/>
                <a:gd name="T11" fmla="*/ 2 h 12"/>
                <a:gd name="T12" fmla="*/ 48 w 58"/>
                <a:gd name="T13" fmla="*/ 0 h 12"/>
                <a:gd name="T14" fmla="*/ 50 w 58"/>
                <a:gd name="T15" fmla="*/ 1 h 12"/>
                <a:gd name="T16" fmla="*/ 26 w 58"/>
                <a:gd name="T17" fmla="*/ 5 h 12"/>
                <a:gd name="T18" fmla="*/ 53 w 58"/>
                <a:gd name="T1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12">
                  <a:moveTo>
                    <a:pt x="53" y="2"/>
                  </a:moveTo>
                  <a:cubicBezTo>
                    <a:pt x="55" y="3"/>
                    <a:pt x="56" y="4"/>
                    <a:pt x="58" y="4"/>
                  </a:cubicBezTo>
                  <a:cubicBezTo>
                    <a:pt x="57" y="4"/>
                    <a:pt x="56" y="5"/>
                    <a:pt x="55" y="7"/>
                  </a:cubicBezTo>
                  <a:cubicBezTo>
                    <a:pt x="49" y="8"/>
                    <a:pt x="40" y="10"/>
                    <a:pt x="24" y="11"/>
                  </a:cubicBezTo>
                  <a:cubicBezTo>
                    <a:pt x="9" y="12"/>
                    <a:pt x="0" y="9"/>
                    <a:pt x="0" y="9"/>
                  </a:cubicBezTo>
                  <a:cubicBezTo>
                    <a:pt x="6" y="6"/>
                    <a:pt x="14" y="3"/>
                    <a:pt x="20" y="2"/>
                  </a:cubicBezTo>
                  <a:cubicBezTo>
                    <a:pt x="26" y="0"/>
                    <a:pt x="41" y="0"/>
                    <a:pt x="48" y="0"/>
                  </a:cubicBezTo>
                  <a:cubicBezTo>
                    <a:pt x="48" y="0"/>
                    <a:pt x="49" y="0"/>
                    <a:pt x="50" y="1"/>
                  </a:cubicBezTo>
                  <a:cubicBezTo>
                    <a:pt x="45" y="2"/>
                    <a:pt x="33" y="2"/>
                    <a:pt x="26" y="5"/>
                  </a:cubicBezTo>
                  <a:cubicBezTo>
                    <a:pt x="26" y="5"/>
                    <a:pt x="38" y="7"/>
                    <a:pt x="5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193"/>
            <p:cNvSpPr>
              <a:spLocks/>
            </p:cNvSpPr>
            <p:nvPr/>
          </p:nvSpPr>
          <p:spPr bwMode="auto">
            <a:xfrm>
              <a:off x="-3140076" y="1797050"/>
              <a:ext cx="196850" cy="49213"/>
            </a:xfrm>
            <a:custGeom>
              <a:avLst/>
              <a:gdLst>
                <a:gd name="T0" fmla="*/ 57 w 60"/>
                <a:gd name="T1" fmla="*/ 10 h 15"/>
                <a:gd name="T2" fmla="*/ 60 w 60"/>
                <a:gd name="T3" fmla="*/ 8 h 15"/>
                <a:gd name="T4" fmla="*/ 25 w 60"/>
                <a:gd name="T5" fmla="*/ 1 h 15"/>
                <a:gd name="T6" fmla="*/ 0 w 60"/>
                <a:gd name="T7" fmla="*/ 2 h 15"/>
                <a:gd name="T8" fmla="*/ 23 w 60"/>
                <a:gd name="T9" fmla="*/ 12 h 15"/>
                <a:gd name="T10" fmla="*/ 53 w 60"/>
                <a:gd name="T11" fmla="*/ 13 h 15"/>
                <a:gd name="T12" fmla="*/ 55 w 60"/>
                <a:gd name="T13" fmla="*/ 11 h 15"/>
                <a:gd name="T14" fmla="*/ 27 w 60"/>
                <a:gd name="T15" fmla="*/ 7 h 15"/>
                <a:gd name="T16" fmla="*/ 57 w 60"/>
                <a:gd name="T1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5">
                  <a:moveTo>
                    <a:pt x="57" y="10"/>
                  </a:moveTo>
                  <a:cubicBezTo>
                    <a:pt x="58" y="9"/>
                    <a:pt x="59" y="9"/>
                    <a:pt x="60" y="8"/>
                  </a:cubicBezTo>
                  <a:cubicBezTo>
                    <a:pt x="52" y="6"/>
                    <a:pt x="41" y="2"/>
                    <a:pt x="25" y="1"/>
                  </a:cubicBezTo>
                  <a:cubicBezTo>
                    <a:pt x="13" y="0"/>
                    <a:pt x="4" y="1"/>
                    <a:pt x="0" y="2"/>
                  </a:cubicBezTo>
                  <a:cubicBezTo>
                    <a:pt x="0" y="2"/>
                    <a:pt x="11" y="10"/>
                    <a:pt x="23" y="12"/>
                  </a:cubicBezTo>
                  <a:cubicBezTo>
                    <a:pt x="35" y="15"/>
                    <a:pt x="46" y="13"/>
                    <a:pt x="53" y="13"/>
                  </a:cubicBezTo>
                  <a:cubicBezTo>
                    <a:pt x="53" y="13"/>
                    <a:pt x="54" y="12"/>
                    <a:pt x="55" y="11"/>
                  </a:cubicBezTo>
                  <a:cubicBezTo>
                    <a:pt x="46" y="11"/>
                    <a:pt x="32" y="9"/>
                    <a:pt x="27" y="7"/>
                  </a:cubicBezTo>
                  <a:cubicBezTo>
                    <a:pt x="27" y="7"/>
                    <a:pt x="39" y="5"/>
                    <a:pt x="5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194"/>
            <p:cNvSpPr>
              <a:spLocks/>
            </p:cNvSpPr>
            <p:nvPr/>
          </p:nvSpPr>
          <p:spPr bwMode="auto">
            <a:xfrm>
              <a:off x="-3140076" y="1731963"/>
              <a:ext cx="211137" cy="88900"/>
            </a:xfrm>
            <a:custGeom>
              <a:avLst/>
              <a:gdLst>
                <a:gd name="T0" fmla="*/ 57 w 64"/>
                <a:gd name="T1" fmla="*/ 20 h 27"/>
                <a:gd name="T2" fmla="*/ 63 w 64"/>
                <a:gd name="T3" fmla="*/ 27 h 27"/>
                <a:gd name="T4" fmla="*/ 18 w 64"/>
                <a:gd name="T5" fmla="*/ 15 h 27"/>
                <a:gd name="T6" fmla="*/ 0 w 64"/>
                <a:gd name="T7" fmla="*/ 0 h 27"/>
                <a:gd name="T8" fmla="*/ 33 w 64"/>
                <a:gd name="T9" fmla="*/ 6 h 27"/>
                <a:gd name="T10" fmla="*/ 64 w 64"/>
                <a:gd name="T11" fmla="*/ 17 h 27"/>
                <a:gd name="T12" fmla="*/ 57 w 64"/>
                <a:gd name="T13" fmla="*/ 19 h 27"/>
                <a:gd name="T14" fmla="*/ 40 w 64"/>
                <a:gd name="T15" fmla="*/ 13 h 27"/>
                <a:gd name="T16" fmla="*/ 27 w 64"/>
                <a:gd name="T17" fmla="*/ 11 h 27"/>
                <a:gd name="T18" fmla="*/ 40 w 64"/>
                <a:gd name="T19" fmla="*/ 16 h 27"/>
                <a:gd name="T20" fmla="*/ 57 w 64"/>
                <a:gd name="T21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7">
                  <a:moveTo>
                    <a:pt x="57" y="20"/>
                  </a:moveTo>
                  <a:cubicBezTo>
                    <a:pt x="57" y="20"/>
                    <a:pt x="58" y="25"/>
                    <a:pt x="63" y="27"/>
                  </a:cubicBezTo>
                  <a:cubicBezTo>
                    <a:pt x="52" y="23"/>
                    <a:pt x="30" y="20"/>
                    <a:pt x="18" y="15"/>
                  </a:cubicBezTo>
                  <a:cubicBezTo>
                    <a:pt x="2" y="8"/>
                    <a:pt x="0" y="0"/>
                    <a:pt x="0" y="0"/>
                  </a:cubicBezTo>
                  <a:cubicBezTo>
                    <a:pt x="13" y="0"/>
                    <a:pt x="24" y="3"/>
                    <a:pt x="33" y="6"/>
                  </a:cubicBezTo>
                  <a:cubicBezTo>
                    <a:pt x="43" y="9"/>
                    <a:pt x="58" y="14"/>
                    <a:pt x="64" y="17"/>
                  </a:cubicBezTo>
                  <a:cubicBezTo>
                    <a:pt x="62" y="17"/>
                    <a:pt x="59" y="17"/>
                    <a:pt x="57" y="19"/>
                  </a:cubicBezTo>
                  <a:cubicBezTo>
                    <a:pt x="50" y="16"/>
                    <a:pt x="47" y="15"/>
                    <a:pt x="40" y="13"/>
                  </a:cubicBezTo>
                  <a:cubicBezTo>
                    <a:pt x="34" y="11"/>
                    <a:pt x="31" y="11"/>
                    <a:pt x="27" y="11"/>
                  </a:cubicBezTo>
                  <a:cubicBezTo>
                    <a:pt x="27" y="11"/>
                    <a:pt x="32" y="14"/>
                    <a:pt x="40" y="16"/>
                  </a:cubicBezTo>
                  <a:cubicBezTo>
                    <a:pt x="47" y="19"/>
                    <a:pt x="51" y="19"/>
                    <a:pt x="57" y="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195"/>
            <p:cNvSpPr>
              <a:spLocks/>
            </p:cNvSpPr>
            <p:nvPr/>
          </p:nvSpPr>
          <p:spPr bwMode="auto">
            <a:xfrm>
              <a:off x="-3106738" y="1624013"/>
              <a:ext cx="157162" cy="147638"/>
            </a:xfrm>
            <a:custGeom>
              <a:avLst/>
              <a:gdLst>
                <a:gd name="T0" fmla="*/ 46 w 48"/>
                <a:gd name="T1" fmla="*/ 41 h 45"/>
                <a:gd name="T2" fmla="*/ 48 w 48"/>
                <a:gd name="T3" fmla="*/ 45 h 45"/>
                <a:gd name="T4" fmla="*/ 6 w 48"/>
                <a:gd name="T5" fmla="*/ 20 h 45"/>
                <a:gd name="T6" fmla="*/ 1 w 48"/>
                <a:gd name="T7" fmla="*/ 0 h 45"/>
                <a:gd name="T8" fmla="*/ 23 w 48"/>
                <a:gd name="T9" fmla="*/ 15 h 45"/>
                <a:gd name="T10" fmla="*/ 43 w 48"/>
                <a:gd name="T11" fmla="*/ 33 h 45"/>
                <a:gd name="T12" fmla="*/ 45 w 48"/>
                <a:gd name="T13" fmla="*/ 39 h 45"/>
                <a:gd name="T14" fmla="*/ 28 w 48"/>
                <a:gd name="T15" fmla="*/ 26 h 45"/>
                <a:gd name="T16" fmla="*/ 15 w 48"/>
                <a:gd name="T17" fmla="*/ 18 h 45"/>
                <a:gd name="T18" fmla="*/ 23 w 48"/>
                <a:gd name="T19" fmla="*/ 27 h 45"/>
                <a:gd name="T20" fmla="*/ 35 w 48"/>
                <a:gd name="T21" fmla="*/ 35 h 45"/>
                <a:gd name="T22" fmla="*/ 46 w 48"/>
                <a:gd name="T2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5">
                  <a:moveTo>
                    <a:pt x="46" y="41"/>
                  </a:moveTo>
                  <a:cubicBezTo>
                    <a:pt x="46" y="42"/>
                    <a:pt x="48" y="44"/>
                    <a:pt x="48" y="45"/>
                  </a:cubicBezTo>
                  <a:cubicBezTo>
                    <a:pt x="31" y="42"/>
                    <a:pt x="11" y="28"/>
                    <a:pt x="6" y="20"/>
                  </a:cubicBezTo>
                  <a:cubicBezTo>
                    <a:pt x="0" y="12"/>
                    <a:pt x="1" y="0"/>
                    <a:pt x="1" y="0"/>
                  </a:cubicBezTo>
                  <a:cubicBezTo>
                    <a:pt x="7" y="1"/>
                    <a:pt x="20" y="12"/>
                    <a:pt x="23" y="15"/>
                  </a:cubicBezTo>
                  <a:cubicBezTo>
                    <a:pt x="26" y="18"/>
                    <a:pt x="36" y="28"/>
                    <a:pt x="43" y="3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39" y="35"/>
                    <a:pt x="32" y="29"/>
                    <a:pt x="28" y="26"/>
                  </a:cubicBezTo>
                  <a:cubicBezTo>
                    <a:pt x="24" y="24"/>
                    <a:pt x="20" y="20"/>
                    <a:pt x="15" y="18"/>
                  </a:cubicBezTo>
                  <a:cubicBezTo>
                    <a:pt x="15" y="18"/>
                    <a:pt x="19" y="24"/>
                    <a:pt x="23" y="27"/>
                  </a:cubicBezTo>
                  <a:cubicBezTo>
                    <a:pt x="27" y="31"/>
                    <a:pt x="31" y="33"/>
                    <a:pt x="35" y="35"/>
                  </a:cubicBezTo>
                  <a:cubicBezTo>
                    <a:pt x="38" y="37"/>
                    <a:pt x="40" y="38"/>
                    <a:pt x="46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196"/>
            <p:cNvSpPr>
              <a:spLocks/>
            </p:cNvSpPr>
            <p:nvPr/>
          </p:nvSpPr>
          <p:spPr bwMode="auto">
            <a:xfrm>
              <a:off x="-2795588" y="1916113"/>
              <a:ext cx="39687" cy="84138"/>
            </a:xfrm>
            <a:custGeom>
              <a:avLst/>
              <a:gdLst>
                <a:gd name="T0" fmla="*/ 0 w 12"/>
                <a:gd name="T1" fmla="*/ 1 h 26"/>
                <a:gd name="T2" fmla="*/ 2 w 12"/>
                <a:gd name="T3" fmla="*/ 0 h 26"/>
                <a:gd name="T4" fmla="*/ 7 w 12"/>
                <a:gd name="T5" fmla="*/ 8 h 26"/>
                <a:gd name="T6" fmla="*/ 9 w 12"/>
                <a:gd name="T7" fmla="*/ 17 h 26"/>
                <a:gd name="T8" fmla="*/ 12 w 12"/>
                <a:gd name="T9" fmla="*/ 25 h 26"/>
                <a:gd name="T10" fmla="*/ 5 w 12"/>
                <a:gd name="T11" fmla="*/ 22 h 26"/>
                <a:gd name="T12" fmla="*/ 0 w 12"/>
                <a:gd name="T13" fmla="*/ 11 h 26"/>
                <a:gd name="T14" fmla="*/ 0 w 12"/>
                <a:gd name="T1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6">
                  <a:moveTo>
                    <a:pt x="0" y="1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3" y="1"/>
                    <a:pt x="5" y="4"/>
                    <a:pt x="7" y="8"/>
                  </a:cubicBezTo>
                  <a:cubicBezTo>
                    <a:pt x="8" y="10"/>
                    <a:pt x="9" y="14"/>
                    <a:pt x="9" y="17"/>
                  </a:cubicBezTo>
                  <a:cubicBezTo>
                    <a:pt x="10" y="19"/>
                    <a:pt x="11" y="24"/>
                    <a:pt x="12" y="25"/>
                  </a:cubicBezTo>
                  <a:cubicBezTo>
                    <a:pt x="12" y="25"/>
                    <a:pt x="8" y="26"/>
                    <a:pt x="5" y="22"/>
                  </a:cubicBezTo>
                  <a:cubicBezTo>
                    <a:pt x="2" y="18"/>
                    <a:pt x="1" y="15"/>
                    <a:pt x="0" y="11"/>
                  </a:cubicBezTo>
                  <a:cubicBezTo>
                    <a:pt x="0" y="8"/>
                    <a:pt x="0" y="4"/>
                    <a:pt x="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197"/>
            <p:cNvSpPr>
              <a:spLocks/>
            </p:cNvSpPr>
            <p:nvPr/>
          </p:nvSpPr>
          <p:spPr bwMode="auto">
            <a:xfrm>
              <a:off x="-2827338" y="1922463"/>
              <a:ext cx="31750" cy="58738"/>
            </a:xfrm>
            <a:custGeom>
              <a:avLst/>
              <a:gdLst>
                <a:gd name="T0" fmla="*/ 4 w 10"/>
                <a:gd name="T1" fmla="*/ 0 h 18"/>
                <a:gd name="T2" fmla="*/ 5 w 10"/>
                <a:gd name="T3" fmla="*/ 1 h 18"/>
                <a:gd name="T4" fmla="*/ 6 w 10"/>
                <a:gd name="T5" fmla="*/ 2 h 18"/>
                <a:gd name="T6" fmla="*/ 6 w 10"/>
                <a:gd name="T7" fmla="*/ 1 h 18"/>
                <a:gd name="T8" fmla="*/ 8 w 10"/>
                <a:gd name="T9" fmla="*/ 1 h 18"/>
                <a:gd name="T10" fmla="*/ 9 w 10"/>
                <a:gd name="T11" fmla="*/ 5 h 18"/>
                <a:gd name="T12" fmla="*/ 9 w 10"/>
                <a:gd name="T13" fmla="*/ 12 h 18"/>
                <a:gd name="T14" fmla="*/ 5 w 10"/>
                <a:gd name="T15" fmla="*/ 18 h 18"/>
                <a:gd name="T16" fmla="*/ 2 w 10"/>
                <a:gd name="T17" fmla="*/ 13 h 18"/>
                <a:gd name="T18" fmla="*/ 1 w 10"/>
                <a:gd name="T19" fmla="*/ 4 h 18"/>
                <a:gd name="T20" fmla="*/ 4 w 10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8">
                  <a:moveTo>
                    <a:pt x="4" y="0"/>
                  </a:moveTo>
                  <a:cubicBezTo>
                    <a:pt x="4" y="1"/>
                    <a:pt x="5" y="1"/>
                    <a:pt x="5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9" y="2"/>
                    <a:pt x="9" y="3"/>
                    <a:pt x="9" y="5"/>
                  </a:cubicBezTo>
                  <a:cubicBezTo>
                    <a:pt x="9" y="7"/>
                    <a:pt x="10" y="10"/>
                    <a:pt x="9" y="12"/>
                  </a:cubicBezTo>
                  <a:cubicBezTo>
                    <a:pt x="8" y="15"/>
                    <a:pt x="6" y="17"/>
                    <a:pt x="5" y="18"/>
                  </a:cubicBezTo>
                  <a:cubicBezTo>
                    <a:pt x="5" y="18"/>
                    <a:pt x="2" y="15"/>
                    <a:pt x="2" y="13"/>
                  </a:cubicBezTo>
                  <a:cubicBezTo>
                    <a:pt x="1" y="10"/>
                    <a:pt x="0" y="7"/>
                    <a:pt x="1" y="4"/>
                  </a:cubicBezTo>
                  <a:cubicBezTo>
                    <a:pt x="2" y="2"/>
                    <a:pt x="3" y="1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198"/>
            <p:cNvSpPr>
              <a:spLocks/>
            </p:cNvSpPr>
            <p:nvPr/>
          </p:nvSpPr>
          <p:spPr bwMode="auto">
            <a:xfrm>
              <a:off x="-2873376" y="1911350"/>
              <a:ext cx="52387" cy="49213"/>
            </a:xfrm>
            <a:custGeom>
              <a:avLst/>
              <a:gdLst>
                <a:gd name="T0" fmla="*/ 8 w 16"/>
                <a:gd name="T1" fmla="*/ 3 h 15"/>
                <a:gd name="T2" fmla="*/ 15 w 16"/>
                <a:gd name="T3" fmla="*/ 0 h 15"/>
                <a:gd name="T4" fmla="*/ 15 w 16"/>
                <a:gd name="T5" fmla="*/ 5 h 15"/>
                <a:gd name="T6" fmla="*/ 12 w 16"/>
                <a:gd name="T7" fmla="*/ 10 h 15"/>
                <a:gd name="T8" fmla="*/ 1 w 16"/>
                <a:gd name="T9" fmla="*/ 14 h 15"/>
                <a:gd name="T10" fmla="*/ 8 w 16"/>
                <a:gd name="T1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5">
                  <a:moveTo>
                    <a:pt x="8" y="3"/>
                  </a:moveTo>
                  <a:cubicBezTo>
                    <a:pt x="11" y="3"/>
                    <a:pt x="13" y="2"/>
                    <a:pt x="15" y="0"/>
                  </a:cubicBezTo>
                  <a:cubicBezTo>
                    <a:pt x="15" y="1"/>
                    <a:pt x="16" y="3"/>
                    <a:pt x="15" y="5"/>
                  </a:cubicBezTo>
                  <a:cubicBezTo>
                    <a:pt x="15" y="7"/>
                    <a:pt x="13" y="9"/>
                    <a:pt x="12" y="10"/>
                  </a:cubicBezTo>
                  <a:cubicBezTo>
                    <a:pt x="9" y="13"/>
                    <a:pt x="5" y="15"/>
                    <a:pt x="1" y="14"/>
                  </a:cubicBezTo>
                  <a:cubicBezTo>
                    <a:pt x="1" y="14"/>
                    <a:pt x="0" y="11"/>
                    <a:pt x="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199"/>
            <p:cNvSpPr>
              <a:spLocks/>
            </p:cNvSpPr>
            <p:nvPr/>
          </p:nvSpPr>
          <p:spPr bwMode="auto">
            <a:xfrm>
              <a:off x="-2897188" y="1905000"/>
              <a:ext cx="46037" cy="39688"/>
            </a:xfrm>
            <a:custGeom>
              <a:avLst/>
              <a:gdLst>
                <a:gd name="T0" fmla="*/ 12 w 14"/>
                <a:gd name="T1" fmla="*/ 0 h 12"/>
                <a:gd name="T2" fmla="*/ 14 w 14"/>
                <a:gd name="T3" fmla="*/ 4 h 12"/>
                <a:gd name="T4" fmla="*/ 2 w 14"/>
                <a:gd name="T5" fmla="*/ 11 h 12"/>
                <a:gd name="T6" fmla="*/ 5 w 14"/>
                <a:gd name="T7" fmla="*/ 3 h 12"/>
                <a:gd name="T8" fmla="*/ 12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2" y="0"/>
                  </a:moveTo>
                  <a:cubicBezTo>
                    <a:pt x="12" y="3"/>
                    <a:pt x="14" y="4"/>
                    <a:pt x="14" y="4"/>
                  </a:cubicBezTo>
                  <a:cubicBezTo>
                    <a:pt x="13" y="6"/>
                    <a:pt x="9" y="12"/>
                    <a:pt x="2" y="11"/>
                  </a:cubicBezTo>
                  <a:cubicBezTo>
                    <a:pt x="2" y="11"/>
                    <a:pt x="0" y="7"/>
                    <a:pt x="5" y="3"/>
                  </a:cubicBezTo>
                  <a:cubicBezTo>
                    <a:pt x="8" y="1"/>
                    <a:pt x="10" y="1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200"/>
            <p:cNvSpPr>
              <a:spLocks/>
            </p:cNvSpPr>
            <p:nvPr/>
          </p:nvSpPr>
          <p:spPr bwMode="auto">
            <a:xfrm>
              <a:off x="-2916238" y="1882775"/>
              <a:ext cx="58737" cy="33338"/>
            </a:xfrm>
            <a:custGeom>
              <a:avLst/>
              <a:gdLst>
                <a:gd name="T0" fmla="*/ 18 w 18"/>
                <a:gd name="T1" fmla="*/ 1 h 10"/>
                <a:gd name="T2" fmla="*/ 11 w 18"/>
                <a:gd name="T3" fmla="*/ 1 h 10"/>
                <a:gd name="T4" fmla="*/ 10 w 18"/>
                <a:gd name="T5" fmla="*/ 1 h 10"/>
                <a:gd name="T6" fmla="*/ 10 w 18"/>
                <a:gd name="T7" fmla="*/ 0 h 10"/>
                <a:gd name="T8" fmla="*/ 0 w 18"/>
                <a:gd name="T9" fmla="*/ 7 h 10"/>
                <a:gd name="T10" fmla="*/ 7 w 18"/>
                <a:gd name="T11" fmla="*/ 10 h 10"/>
                <a:gd name="T12" fmla="*/ 18 w 18"/>
                <a:gd name="T13" fmla="*/ 4 h 10"/>
                <a:gd name="T14" fmla="*/ 18 w 18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0">
                  <a:moveTo>
                    <a:pt x="18" y="1"/>
                  </a:moveTo>
                  <a:cubicBezTo>
                    <a:pt x="16" y="2"/>
                    <a:pt x="14" y="2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1" y="4"/>
                    <a:pt x="0" y="7"/>
                  </a:cubicBezTo>
                  <a:cubicBezTo>
                    <a:pt x="0" y="7"/>
                    <a:pt x="2" y="10"/>
                    <a:pt x="7" y="10"/>
                  </a:cubicBezTo>
                  <a:cubicBezTo>
                    <a:pt x="11" y="9"/>
                    <a:pt x="15" y="7"/>
                    <a:pt x="18" y="4"/>
                  </a:cubicBezTo>
                  <a:cubicBezTo>
                    <a:pt x="18" y="3"/>
                    <a:pt x="18" y="2"/>
                    <a:pt x="18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201"/>
            <p:cNvSpPr>
              <a:spLocks/>
            </p:cNvSpPr>
            <p:nvPr/>
          </p:nvSpPr>
          <p:spPr bwMode="auto">
            <a:xfrm>
              <a:off x="-2946401" y="1855788"/>
              <a:ext cx="73025" cy="39688"/>
            </a:xfrm>
            <a:custGeom>
              <a:avLst/>
              <a:gdLst>
                <a:gd name="T0" fmla="*/ 19 w 22"/>
                <a:gd name="T1" fmla="*/ 5 h 12"/>
                <a:gd name="T2" fmla="*/ 22 w 22"/>
                <a:gd name="T3" fmla="*/ 1 h 12"/>
                <a:gd name="T4" fmla="*/ 11 w 22"/>
                <a:gd name="T5" fmla="*/ 1 h 12"/>
                <a:gd name="T6" fmla="*/ 0 w 22"/>
                <a:gd name="T7" fmla="*/ 10 h 12"/>
                <a:gd name="T8" fmla="*/ 8 w 22"/>
                <a:gd name="T9" fmla="*/ 11 h 12"/>
                <a:gd name="T10" fmla="*/ 19 w 22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2">
                  <a:moveTo>
                    <a:pt x="19" y="5"/>
                  </a:moveTo>
                  <a:cubicBezTo>
                    <a:pt x="20" y="4"/>
                    <a:pt x="20" y="2"/>
                    <a:pt x="22" y="1"/>
                  </a:cubicBezTo>
                  <a:cubicBezTo>
                    <a:pt x="18" y="0"/>
                    <a:pt x="15" y="0"/>
                    <a:pt x="11" y="1"/>
                  </a:cubicBezTo>
                  <a:cubicBezTo>
                    <a:pt x="7" y="2"/>
                    <a:pt x="2" y="3"/>
                    <a:pt x="0" y="10"/>
                  </a:cubicBezTo>
                  <a:cubicBezTo>
                    <a:pt x="0" y="10"/>
                    <a:pt x="3" y="12"/>
                    <a:pt x="8" y="11"/>
                  </a:cubicBezTo>
                  <a:cubicBezTo>
                    <a:pt x="13" y="10"/>
                    <a:pt x="17" y="8"/>
                    <a:pt x="19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202"/>
            <p:cNvSpPr>
              <a:spLocks/>
            </p:cNvSpPr>
            <p:nvPr/>
          </p:nvSpPr>
          <p:spPr bwMode="auto">
            <a:xfrm>
              <a:off x="-2962276" y="1824038"/>
              <a:ext cx="71437" cy="31750"/>
            </a:xfrm>
            <a:custGeom>
              <a:avLst/>
              <a:gdLst>
                <a:gd name="T0" fmla="*/ 22 w 22"/>
                <a:gd name="T1" fmla="*/ 7 h 10"/>
                <a:gd name="T2" fmla="*/ 19 w 22"/>
                <a:gd name="T3" fmla="*/ 3 h 10"/>
                <a:gd name="T4" fmla="*/ 19 w 22"/>
                <a:gd name="T5" fmla="*/ 3 h 10"/>
                <a:gd name="T6" fmla="*/ 6 w 22"/>
                <a:gd name="T7" fmla="*/ 2 h 10"/>
                <a:gd name="T8" fmla="*/ 0 w 22"/>
                <a:gd name="T9" fmla="*/ 6 h 10"/>
                <a:gd name="T10" fmla="*/ 10 w 22"/>
                <a:gd name="T11" fmla="*/ 10 h 10"/>
                <a:gd name="T12" fmla="*/ 22 w 22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0">
                  <a:moveTo>
                    <a:pt x="22" y="7"/>
                  </a:moveTo>
                  <a:cubicBezTo>
                    <a:pt x="21" y="6"/>
                    <a:pt x="20" y="5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1"/>
                    <a:pt x="10" y="0"/>
                    <a:pt x="6" y="2"/>
                  </a:cubicBezTo>
                  <a:cubicBezTo>
                    <a:pt x="2" y="3"/>
                    <a:pt x="1" y="5"/>
                    <a:pt x="0" y="6"/>
                  </a:cubicBezTo>
                  <a:cubicBezTo>
                    <a:pt x="0" y="6"/>
                    <a:pt x="5" y="10"/>
                    <a:pt x="10" y="10"/>
                  </a:cubicBezTo>
                  <a:cubicBezTo>
                    <a:pt x="15" y="10"/>
                    <a:pt x="20" y="9"/>
                    <a:pt x="22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Freeform 203"/>
            <p:cNvSpPr>
              <a:spLocks/>
            </p:cNvSpPr>
            <p:nvPr/>
          </p:nvSpPr>
          <p:spPr bwMode="auto">
            <a:xfrm>
              <a:off x="-2949576" y="1790700"/>
              <a:ext cx="69850" cy="36513"/>
            </a:xfrm>
            <a:custGeom>
              <a:avLst/>
              <a:gdLst>
                <a:gd name="T0" fmla="*/ 19 w 21"/>
                <a:gd name="T1" fmla="*/ 9 h 11"/>
                <a:gd name="T2" fmla="*/ 21 w 21"/>
                <a:gd name="T3" fmla="*/ 9 h 11"/>
                <a:gd name="T4" fmla="*/ 17 w 21"/>
                <a:gd name="T5" fmla="*/ 1 h 11"/>
                <a:gd name="T6" fmla="*/ 9 w 21"/>
                <a:gd name="T7" fmla="*/ 1 h 11"/>
                <a:gd name="T8" fmla="*/ 0 w 21"/>
                <a:gd name="T9" fmla="*/ 2 h 11"/>
                <a:gd name="T10" fmla="*/ 8 w 21"/>
                <a:gd name="T11" fmla="*/ 9 h 11"/>
                <a:gd name="T12" fmla="*/ 19 w 21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1">
                  <a:moveTo>
                    <a:pt x="19" y="9"/>
                  </a:moveTo>
                  <a:cubicBezTo>
                    <a:pt x="20" y="9"/>
                    <a:pt x="21" y="9"/>
                    <a:pt x="21" y="9"/>
                  </a:cubicBezTo>
                  <a:cubicBezTo>
                    <a:pt x="20" y="7"/>
                    <a:pt x="18" y="5"/>
                    <a:pt x="17" y="1"/>
                  </a:cubicBezTo>
                  <a:cubicBezTo>
                    <a:pt x="15" y="2"/>
                    <a:pt x="11" y="2"/>
                    <a:pt x="9" y="1"/>
                  </a:cubicBezTo>
                  <a:cubicBezTo>
                    <a:pt x="7" y="0"/>
                    <a:pt x="3" y="0"/>
                    <a:pt x="0" y="2"/>
                  </a:cubicBezTo>
                  <a:cubicBezTo>
                    <a:pt x="0" y="2"/>
                    <a:pt x="1" y="7"/>
                    <a:pt x="8" y="9"/>
                  </a:cubicBezTo>
                  <a:cubicBezTo>
                    <a:pt x="14" y="11"/>
                    <a:pt x="17" y="10"/>
                    <a:pt x="1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Freeform 204"/>
            <p:cNvSpPr>
              <a:spLocks/>
            </p:cNvSpPr>
            <p:nvPr/>
          </p:nvSpPr>
          <p:spPr bwMode="auto">
            <a:xfrm>
              <a:off x="-2959101" y="1738313"/>
              <a:ext cx="82550" cy="52388"/>
            </a:xfrm>
            <a:custGeom>
              <a:avLst/>
              <a:gdLst>
                <a:gd name="T0" fmla="*/ 20 w 25"/>
                <a:gd name="T1" fmla="*/ 15 h 16"/>
                <a:gd name="T2" fmla="*/ 21 w 25"/>
                <a:gd name="T3" fmla="*/ 15 h 16"/>
                <a:gd name="T4" fmla="*/ 25 w 25"/>
                <a:gd name="T5" fmla="*/ 13 h 16"/>
                <a:gd name="T6" fmla="*/ 14 w 25"/>
                <a:gd name="T7" fmla="*/ 6 h 16"/>
                <a:gd name="T8" fmla="*/ 0 w 25"/>
                <a:gd name="T9" fmla="*/ 0 h 16"/>
                <a:gd name="T10" fmla="*/ 7 w 25"/>
                <a:gd name="T11" fmla="*/ 11 h 16"/>
                <a:gd name="T12" fmla="*/ 20 w 25"/>
                <a:gd name="T1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6">
                  <a:moveTo>
                    <a:pt x="20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2" y="14"/>
                    <a:pt x="25" y="13"/>
                  </a:cubicBezTo>
                  <a:cubicBezTo>
                    <a:pt x="23" y="12"/>
                    <a:pt x="17" y="8"/>
                    <a:pt x="14" y="6"/>
                  </a:cubicBezTo>
                  <a:cubicBezTo>
                    <a:pt x="10" y="3"/>
                    <a:pt x="3" y="0"/>
                    <a:pt x="0" y="0"/>
                  </a:cubicBezTo>
                  <a:cubicBezTo>
                    <a:pt x="0" y="0"/>
                    <a:pt x="3" y="8"/>
                    <a:pt x="7" y="11"/>
                  </a:cubicBezTo>
                  <a:cubicBezTo>
                    <a:pt x="11" y="15"/>
                    <a:pt x="13" y="16"/>
                    <a:pt x="20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Freeform 206"/>
            <p:cNvSpPr>
              <a:spLocks/>
            </p:cNvSpPr>
            <p:nvPr/>
          </p:nvSpPr>
          <p:spPr bwMode="auto">
            <a:xfrm>
              <a:off x="-2943225" y="1679575"/>
              <a:ext cx="69850" cy="95250"/>
            </a:xfrm>
            <a:custGeom>
              <a:avLst/>
              <a:gdLst>
                <a:gd name="T0" fmla="*/ 21 w 21"/>
                <a:gd name="T1" fmla="*/ 29 h 29"/>
                <a:gd name="T2" fmla="*/ 18 w 21"/>
                <a:gd name="T3" fmla="*/ 21 h 29"/>
                <a:gd name="T4" fmla="*/ 14 w 21"/>
                <a:gd name="T5" fmla="*/ 10 h 29"/>
                <a:gd name="T6" fmla="*/ 2 w 21"/>
                <a:gd name="T7" fmla="*/ 0 h 29"/>
                <a:gd name="T8" fmla="*/ 4 w 21"/>
                <a:gd name="T9" fmla="*/ 14 h 29"/>
                <a:gd name="T10" fmla="*/ 21 w 21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9">
                  <a:moveTo>
                    <a:pt x="21" y="29"/>
                  </a:moveTo>
                  <a:cubicBezTo>
                    <a:pt x="20" y="27"/>
                    <a:pt x="19" y="25"/>
                    <a:pt x="18" y="21"/>
                  </a:cubicBezTo>
                  <a:cubicBezTo>
                    <a:pt x="17" y="18"/>
                    <a:pt x="15" y="12"/>
                    <a:pt x="14" y="10"/>
                  </a:cubicBezTo>
                  <a:cubicBezTo>
                    <a:pt x="13" y="8"/>
                    <a:pt x="9" y="2"/>
                    <a:pt x="2" y="0"/>
                  </a:cubicBezTo>
                  <a:cubicBezTo>
                    <a:pt x="2" y="0"/>
                    <a:pt x="0" y="8"/>
                    <a:pt x="4" y="14"/>
                  </a:cubicBezTo>
                  <a:cubicBezTo>
                    <a:pt x="7" y="20"/>
                    <a:pt x="13" y="26"/>
                    <a:pt x="21" y="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Freeform 207"/>
            <p:cNvSpPr>
              <a:spLocks/>
            </p:cNvSpPr>
            <p:nvPr/>
          </p:nvSpPr>
          <p:spPr bwMode="auto">
            <a:xfrm>
              <a:off x="-2774950" y="1895475"/>
              <a:ext cx="52387" cy="85725"/>
            </a:xfrm>
            <a:custGeom>
              <a:avLst/>
              <a:gdLst>
                <a:gd name="T0" fmla="*/ 10 w 16"/>
                <a:gd name="T1" fmla="*/ 1 h 26"/>
                <a:gd name="T2" fmla="*/ 13 w 16"/>
                <a:gd name="T3" fmla="*/ 3 h 26"/>
                <a:gd name="T4" fmla="*/ 13 w 16"/>
                <a:gd name="T5" fmla="*/ 13 h 26"/>
                <a:gd name="T6" fmla="*/ 7 w 16"/>
                <a:gd name="T7" fmla="*/ 26 h 26"/>
                <a:gd name="T8" fmla="*/ 4 w 16"/>
                <a:gd name="T9" fmla="*/ 18 h 26"/>
                <a:gd name="T10" fmla="*/ 0 w 16"/>
                <a:gd name="T11" fmla="*/ 9 h 26"/>
                <a:gd name="T12" fmla="*/ 3 w 16"/>
                <a:gd name="T13" fmla="*/ 10 h 26"/>
                <a:gd name="T14" fmla="*/ 4 w 16"/>
                <a:gd name="T15" fmla="*/ 10 h 26"/>
                <a:gd name="T16" fmla="*/ 4 w 16"/>
                <a:gd name="T17" fmla="*/ 9 h 26"/>
                <a:gd name="T18" fmla="*/ 6 w 16"/>
                <a:gd name="T19" fmla="*/ 4 h 26"/>
                <a:gd name="T20" fmla="*/ 5 w 16"/>
                <a:gd name="T21" fmla="*/ 3 h 26"/>
                <a:gd name="T22" fmla="*/ 10 w 16"/>
                <a:gd name="T23" fmla="*/ 1 h 26"/>
                <a:gd name="T24" fmla="*/ 10 w 16"/>
                <a:gd name="T25" fmla="*/ 0 h 26"/>
                <a:gd name="T26" fmla="*/ 10 w 16"/>
                <a:gd name="T2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6">
                  <a:moveTo>
                    <a:pt x="10" y="1"/>
                  </a:moveTo>
                  <a:cubicBezTo>
                    <a:pt x="11" y="2"/>
                    <a:pt x="12" y="2"/>
                    <a:pt x="13" y="3"/>
                  </a:cubicBezTo>
                  <a:cubicBezTo>
                    <a:pt x="13" y="3"/>
                    <a:pt x="16" y="7"/>
                    <a:pt x="13" y="13"/>
                  </a:cubicBezTo>
                  <a:cubicBezTo>
                    <a:pt x="10" y="18"/>
                    <a:pt x="8" y="23"/>
                    <a:pt x="7" y="26"/>
                  </a:cubicBezTo>
                  <a:cubicBezTo>
                    <a:pt x="7" y="26"/>
                    <a:pt x="5" y="26"/>
                    <a:pt x="4" y="18"/>
                  </a:cubicBezTo>
                  <a:cubicBezTo>
                    <a:pt x="2" y="12"/>
                    <a:pt x="1" y="11"/>
                    <a:pt x="0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7"/>
                    <a:pt x="6" y="5"/>
                    <a:pt x="6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8" y="3"/>
                    <a:pt x="9" y="1"/>
                    <a:pt x="10" y="1"/>
                  </a:cubicBezTo>
                  <a:cubicBezTo>
                    <a:pt x="10" y="1"/>
                    <a:pt x="10" y="0"/>
                    <a:pt x="10" y="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208"/>
            <p:cNvSpPr>
              <a:spLocks/>
            </p:cNvSpPr>
            <p:nvPr/>
          </p:nvSpPr>
          <p:spPr bwMode="auto">
            <a:xfrm>
              <a:off x="-3057525" y="1547813"/>
              <a:ext cx="138112" cy="200025"/>
            </a:xfrm>
            <a:custGeom>
              <a:avLst/>
              <a:gdLst>
                <a:gd name="T0" fmla="*/ 35 w 42"/>
                <a:gd name="T1" fmla="*/ 43 h 61"/>
                <a:gd name="T2" fmla="*/ 35 w 42"/>
                <a:gd name="T3" fmla="*/ 46 h 61"/>
                <a:gd name="T4" fmla="*/ 35 w 42"/>
                <a:gd name="T5" fmla="*/ 48 h 61"/>
                <a:gd name="T6" fmla="*/ 21 w 42"/>
                <a:gd name="T7" fmla="*/ 30 h 61"/>
                <a:gd name="T8" fmla="*/ 12 w 42"/>
                <a:gd name="T9" fmla="*/ 21 h 61"/>
                <a:gd name="T10" fmla="*/ 23 w 42"/>
                <a:gd name="T11" fmla="*/ 38 h 61"/>
                <a:gd name="T12" fmla="*/ 35 w 42"/>
                <a:gd name="T13" fmla="*/ 49 h 61"/>
                <a:gd name="T14" fmla="*/ 36 w 42"/>
                <a:gd name="T15" fmla="*/ 51 h 61"/>
                <a:gd name="T16" fmla="*/ 38 w 42"/>
                <a:gd name="T17" fmla="*/ 55 h 61"/>
                <a:gd name="T18" fmla="*/ 42 w 42"/>
                <a:gd name="T19" fmla="*/ 61 h 61"/>
                <a:gd name="T20" fmla="*/ 37 w 42"/>
                <a:gd name="T21" fmla="*/ 59 h 61"/>
                <a:gd name="T22" fmla="*/ 36 w 42"/>
                <a:gd name="T23" fmla="*/ 58 h 61"/>
                <a:gd name="T24" fmla="*/ 5 w 42"/>
                <a:gd name="T25" fmla="*/ 27 h 61"/>
                <a:gd name="T26" fmla="*/ 3 w 42"/>
                <a:gd name="T27" fmla="*/ 0 h 61"/>
                <a:gd name="T28" fmla="*/ 21 w 42"/>
                <a:gd name="T29" fmla="*/ 20 h 61"/>
                <a:gd name="T30" fmla="*/ 35 w 42"/>
                <a:gd name="T31" fmla="*/ 4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61">
                  <a:moveTo>
                    <a:pt x="35" y="43"/>
                  </a:moveTo>
                  <a:cubicBezTo>
                    <a:pt x="35" y="44"/>
                    <a:pt x="35" y="45"/>
                    <a:pt x="35" y="46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1" y="42"/>
                    <a:pt x="26" y="36"/>
                    <a:pt x="21" y="30"/>
                  </a:cubicBezTo>
                  <a:cubicBezTo>
                    <a:pt x="18" y="26"/>
                    <a:pt x="15" y="23"/>
                    <a:pt x="12" y="21"/>
                  </a:cubicBezTo>
                  <a:cubicBezTo>
                    <a:pt x="15" y="29"/>
                    <a:pt x="19" y="35"/>
                    <a:pt x="23" y="38"/>
                  </a:cubicBezTo>
                  <a:cubicBezTo>
                    <a:pt x="26" y="41"/>
                    <a:pt x="31" y="46"/>
                    <a:pt x="35" y="49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2"/>
                    <a:pt x="37" y="54"/>
                    <a:pt x="38" y="55"/>
                  </a:cubicBezTo>
                  <a:cubicBezTo>
                    <a:pt x="39" y="57"/>
                    <a:pt x="40" y="59"/>
                    <a:pt x="42" y="61"/>
                  </a:cubicBezTo>
                  <a:cubicBezTo>
                    <a:pt x="41" y="60"/>
                    <a:pt x="39" y="59"/>
                    <a:pt x="37" y="59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23" y="51"/>
                    <a:pt x="10" y="37"/>
                    <a:pt x="5" y="27"/>
                  </a:cubicBezTo>
                  <a:cubicBezTo>
                    <a:pt x="0" y="17"/>
                    <a:pt x="2" y="6"/>
                    <a:pt x="3" y="0"/>
                  </a:cubicBezTo>
                  <a:cubicBezTo>
                    <a:pt x="9" y="5"/>
                    <a:pt x="18" y="14"/>
                    <a:pt x="21" y="20"/>
                  </a:cubicBezTo>
                  <a:cubicBezTo>
                    <a:pt x="26" y="26"/>
                    <a:pt x="32" y="36"/>
                    <a:pt x="35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Freeform 209"/>
            <p:cNvSpPr>
              <a:spLocks/>
            </p:cNvSpPr>
            <p:nvPr/>
          </p:nvSpPr>
          <p:spPr bwMode="auto">
            <a:xfrm>
              <a:off x="-2355850" y="1797050"/>
              <a:ext cx="196850" cy="49213"/>
            </a:xfrm>
            <a:custGeom>
              <a:avLst/>
              <a:gdLst>
                <a:gd name="T0" fmla="*/ 3 w 60"/>
                <a:gd name="T1" fmla="*/ 10 h 15"/>
                <a:gd name="T2" fmla="*/ 0 w 60"/>
                <a:gd name="T3" fmla="*/ 8 h 15"/>
                <a:gd name="T4" fmla="*/ 35 w 60"/>
                <a:gd name="T5" fmla="*/ 1 h 15"/>
                <a:gd name="T6" fmla="*/ 60 w 60"/>
                <a:gd name="T7" fmla="*/ 2 h 15"/>
                <a:gd name="T8" fmla="*/ 36 w 60"/>
                <a:gd name="T9" fmla="*/ 12 h 15"/>
                <a:gd name="T10" fmla="*/ 7 w 60"/>
                <a:gd name="T11" fmla="*/ 13 h 15"/>
                <a:gd name="T12" fmla="*/ 5 w 60"/>
                <a:gd name="T13" fmla="*/ 11 h 15"/>
                <a:gd name="T14" fmla="*/ 33 w 60"/>
                <a:gd name="T15" fmla="*/ 7 h 15"/>
                <a:gd name="T16" fmla="*/ 3 w 60"/>
                <a:gd name="T1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5">
                  <a:moveTo>
                    <a:pt x="3" y="10"/>
                  </a:moveTo>
                  <a:cubicBezTo>
                    <a:pt x="2" y="9"/>
                    <a:pt x="1" y="9"/>
                    <a:pt x="0" y="8"/>
                  </a:cubicBezTo>
                  <a:cubicBezTo>
                    <a:pt x="8" y="6"/>
                    <a:pt x="18" y="2"/>
                    <a:pt x="35" y="1"/>
                  </a:cubicBezTo>
                  <a:cubicBezTo>
                    <a:pt x="47" y="0"/>
                    <a:pt x="55" y="1"/>
                    <a:pt x="60" y="2"/>
                  </a:cubicBezTo>
                  <a:cubicBezTo>
                    <a:pt x="60" y="2"/>
                    <a:pt x="49" y="10"/>
                    <a:pt x="36" y="12"/>
                  </a:cubicBezTo>
                  <a:cubicBezTo>
                    <a:pt x="24" y="15"/>
                    <a:pt x="14" y="13"/>
                    <a:pt x="7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13" y="11"/>
                    <a:pt x="28" y="9"/>
                    <a:pt x="33" y="7"/>
                  </a:cubicBezTo>
                  <a:cubicBezTo>
                    <a:pt x="33" y="7"/>
                    <a:pt x="20" y="5"/>
                    <a:pt x="3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210"/>
            <p:cNvSpPr>
              <a:spLocks/>
            </p:cNvSpPr>
            <p:nvPr/>
          </p:nvSpPr>
          <p:spPr bwMode="auto">
            <a:xfrm>
              <a:off x="-2368550" y="1731963"/>
              <a:ext cx="209550" cy="88900"/>
            </a:xfrm>
            <a:custGeom>
              <a:avLst/>
              <a:gdLst>
                <a:gd name="T0" fmla="*/ 7 w 64"/>
                <a:gd name="T1" fmla="*/ 20 h 27"/>
                <a:gd name="T2" fmla="*/ 1 w 64"/>
                <a:gd name="T3" fmla="*/ 27 h 27"/>
                <a:gd name="T4" fmla="*/ 45 w 64"/>
                <a:gd name="T5" fmla="*/ 15 h 27"/>
                <a:gd name="T6" fmla="*/ 64 w 64"/>
                <a:gd name="T7" fmla="*/ 0 h 27"/>
                <a:gd name="T8" fmla="*/ 31 w 64"/>
                <a:gd name="T9" fmla="*/ 6 h 27"/>
                <a:gd name="T10" fmla="*/ 0 w 64"/>
                <a:gd name="T11" fmla="*/ 17 h 27"/>
                <a:gd name="T12" fmla="*/ 6 w 64"/>
                <a:gd name="T13" fmla="*/ 19 h 27"/>
                <a:gd name="T14" fmla="*/ 24 w 64"/>
                <a:gd name="T15" fmla="*/ 13 h 27"/>
                <a:gd name="T16" fmla="*/ 36 w 64"/>
                <a:gd name="T17" fmla="*/ 11 h 27"/>
                <a:gd name="T18" fmla="*/ 24 w 64"/>
                <a:gd name="T19" fmla="*/ 16 h 27"/>
                <a:gd name="T20" fmla="*/ 7 w 64"/>
                <a:gd name="T21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7">
                  <a:moveTo>
                    <a:pt x="7" y="20"/>
                  </a:moveTo>
                  <a:cubicBezTo>
                    <a:pt x="7" y="20"/>
                    <a:pt x="6" y="25"/>
                    <a:pt x="1" y="27"/>
                  </a:cubicBezTo>
                  <a:cubicBezTo>
                    <a:pt x="12" y="23"/>
                    <a:pt x="33" y="20"/>
                    <a:pt x="45" y="15"/>
                  </a:cubicBezTo>
                  <a:cubicBezTo>
                    <a:pt x="61" y="8"/>
                    <a:pt x="64" y="0"/>
                    <a:pt x="64" y="0"/>
                  </a:cubicBezTo>
                  <a:cubicBezTo>
                    <a:pt x="50" y="0"/>
                    <a:pt x="39" y="3"/>
                    <a:pt x="31" y="6"/>
                  </a:cubicBezTo>
                  <a:cubicBezTo>
                    <a:pt x="21" y="9"/>
                    <a:pt x="5" y="14"/>
                    <a:pt x="0" y="17"/>
                  </a:cubicBezTo>
                  <a:cubicBezTo>
                    <a:pt x="2" y="17"/>
                    <a:pt x="4" y="17"/>
                    <a:pt x="6" y="19"/>
                  </a:cubicBezTo>
                  <a:cubicBezTo>
                    <a:pt x="13" y="16"/>
                    <a:pt x="17" y="15"/>
                    <a:pt x="24" y="13"/>
                  </a:cubicBezTo>
                  <a:cubicBezTo>
                    <a:pt x="29" y="11"/>
                    <a:pt x="33" y="11"/>
                    <a:pt x="36" y="11"/>
                  </a:cubicBezTo>
                  <a:cubicBezTo>
                    <a:pt x="36" y="11"/>
                    <a:pt x="32" y="14"/>
                    <a:pt x="24" y="16"/>
                  </a:cubicBezTo>
                  <a:cubicBezTo>
                    <a:pt x="16" y="19"/>
                    <a:pt x="13" y="19"/>
                    <a:pt x="7" y="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211"/>
            <p:cNvSpPr>
              <a:spLocks/>
            </p:cNvSpPr>
            <p:nvPr/>
          </p:nvSpPr>
          <p:spPr bwMode="auto">
            <a:xfrm>
              <a:off x="-2352675" y="1624013"/>
              <a:ext cx="161925" cy="147638"/>
            </a:xfrm>
            <a:custGeom>
              <a:avLst/>
              <a:gdLst>
                <a:gd name="T0" fmla="*/ 3 w 49"/>
                <a:gd name="T1" fmla="*/ 41 h 45"/>
                <a:gd name="T2" fmla="*/ 0 w 49"/>
                <a:gd name="T3" fmla="*/ 45 h 45"/>
                <a:gd name="T4" fmla="*/ 43 w 49"/>
                <a:gd name="T5" fmla="*/ 20 h 45"/>
                <a:gd name="T6" fmla="*/ 47 w 49"/>
                <a:gd name="T7" fmla="*/ 0 h 45"/>
                <a:gd name="T8" fmla="*/ 26 w 49"/>
                <a:gd name="T9" fmla="*/ 15 h 45"/>
                <a:gd name="T10" fmla="*/ 6 w 49"/>
                <a:gd name="T11" fmla="*/ 33 h 45"/>
                <a:gd name="T12" fmla="*/ 4 w 49"/>
                <a:gd name="T13" fmla="*/ 39 h 45"/>
                <a:gd name="T14" fmla="*/ 21 w 49"/>
                <a:gd name="T15" fmla="*/ 26 h 45"/>
                <a:gd name="T16" fmla="*/ 34 w 49"/>
                <a:gd name="T17" fmla="*/ 18 h 45"/>
                <a:gd name="T18" fmla="*/ 26 w 49"/>
                <a:gd name="T19" fmla="*/ 27 h 45"/>
                <a:gd name="T20" fmla="*/ 14 w 49"/>
                <a:gd name="T21" fmla="*/ 35 h 45"/>
                <a:gd name="T22" fmla="*/ 3 w 49"/>
                <a:gd name="T2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45">
                  <a:moveTo>
                    <a:pt x="3" y="41"/>
                  </a:moveTo>
                  <a:cubicBezTo>
                    <a:pt x="2" y="42"/>
                    <a:pt x="1" y="44"/>
                    <a:pt x="0" y="45"/>
                  </a:cubicBezTo>
                  <a:cubicBezTo>
                    <a:pt x="18" y="42"/>
                    <a:pt x="37" y="28"/>
                    <a:pt x="43" y="20"/>
                  </a:cubicBezTo>
                  <a:cubicBezTo>
                    <a:pt x="49" y="12"/>
                    <a:pt x="47" y="0"/>
                    <a:pt x="47" y="0"/>
                  </a:cubicBezTo>
                  <a:cubicBezTo>
                    <a:pt x="41" y="1"/>
                    <a:pt x="29" y="12"/>
                    <a:pt x="26" y="15"/>
                  </a:cubicBezTo>
                  <a:cubicBezTo>
                    <a:pt x="22" y="18"/>
                    <a:pt x="13" y="28"/>
                    <a:pt x="6" y="33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9" y="35"/>
                    <a:pt x="16" y="29"/>
                    <a:pt x="21" y="26"/>
                  </a:cubicBezTo>
                  <a:cubicBezTo>
                    <a:pt x="24" y="24"/>
                    <a:pt x="29" y="20"/>
                    <a:pt x="34" y="18"/>
                  </a:cubicBezTo>
                  <a:cubicBezTo>
                    <a:pt x="34" y="18"/>
                    <a:pt x="29" y="24"/>
                    <a:pt x="26" y="27"/>
                  </a:cubicBezTo>
                  <a:cubicBezTo>
                    <a:pt x="21" y="31"/>
                    <a:pt x="17" y="33"/>
                    <a:pt x="14" y="35"/>
                  </a:cubicBezTo>
                  <a:cubicBezTo>
                    <a:pt x="10" y="37"/>
                    <a:pt x="9" y="38"/>
                    <a:pt x="3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212"/>
            <p:cNvSpPr>
              <a:spLocks/>
            </p:cNvSpPr>
            <p:nvPr/>
          </p:nvSpPr>
          <p:spPr bwMode="auto">
            <a:xfrm>
              <a:off x="-2378075" y="1547813"/>
              <a:ext cx="138112" cy="200025"/>
            </a:xfrm>
            <a:custGeom>
              <a:avLst/>
              <a:gdLst>
                <a:gd name="T0" fmla="*/ 6 w 42"/>
                <a:gd name="T1" fmla="*/ 43 h 61"/>
                <a:gd name="T2" fmla="*/ 6 w 42"/>
                <a:gd name="T3" fmla="*/ 46 h 61"/>
                <a:gd name="T4" fmla="*/ 6 w 42"/>
                <a:gd name="T5" fmla="*/ 48 h 61"/>
                <a:gd name="T6" fmla="*/ 20 w 42"/>
                <a:gd name="T7" fmla="*/ 30 h 61"/>
                <a:gd name="T8" fmla="*/ 30 w 42"/>
                <a:gd name="T9" fmla="*/ 21 h 61"/>
                <a:gd name="T10" fmla="*/ 19 w 42"/>
                <a:gd name="T11" fmla="*/ 38 h 61"/>
                <a:gd name="T12" fmla="*/ 6 w 42"/>
                <a:gd name="T13" fmla="*/ 49 h 61"/>
                <a:gd name="T14" fmla="*/ 6 w 42"/>
                <a:gd name="T15" fmla="*/ 51 h 61"/>
                <a:gd name="T16" fmla="*/ 4 w 42"/>
                <a:gd name="T17" fmla="*/ 55 h 61"/>
                <a:gd name="T18" fmla="*/ 0 w 42"/>
                <a:gd name="T19" fmla="*/ 61 h 61"/>
                <a:gd name="T20" fmla="*/ 4 w 42"/>
                <a:gd name="T21" fmla="*/ 59 h 61"/>
                <a:gd name="T22" fmla="*/ 6 w 42"/>
                <a:gd name="T23" fmla="*/ 58 h 61"/>
                <a:gd name="T24" fmla="*/ 37 w 42"/>
                <a:gd name="T25" fmla="*/ 27 h 61"/>
                <a:gd name="T26" fmla="*/ 38 w 42"/>
                <a:gd name="T27" fmla="*/ 0 h 61"/>
                <a:gd name="T28" fmla="*/ 20 w 42"/>
                <a:gd name="T29" fmla="*/ 20 h 61"/>
                <a:gd name="T30" fmla="*/ 6 w 42"/>
                <a:gd name="T31" fmla="*/ 4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61">
                  <a:moveTo>
                    <a:pt x="6" y="43"/>
                  </a:moveTo>
                  <a:cubicBezTo>
                    <a:pt x="6" y="44"/>
                    <a:pt x="6" y="45"/>
                    <a:pt x="6" y="46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0" y="42"/>
                    <a:pt x="15" y="36"/>
                    <a:pt x="20" y="30"/>
                  </a:cubicBezTo>
                  <a:cubicBezTo>
                    <a:pt x="24" y="26"/>
                    <a:pt x="26" y="23"/>
                    <a:pt x="30" y="21"/>
                  </a:cubicBezTo>
                  <a:cubicBezTo>
                    <a:pt x="27" y="29"/>
                    <a:pt x="22" y="35"/>
                    <a:pt x="19" y="38"/>
                  </a:cubicBezTo>
                  <a:cubicBezTo>
                    <a:pt x="16" y="41"/>
                    <a:pt x="11" y="46"/>
                    <a:pt x="6" y="49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5" y="52"/>
                    <a:pt x="5" y="54"/>
                    <a:pt x="4" y="55"/>
                  </a:cubicBezTo>
                  <a:cubicBezTo>
                    <a:pt x="3" y="57"/>
                    <a:pt x="1" y="59"/>
                    <a:pt x="0" y="61"/>
                  </a:cubicBezTo>
                  <a:cubicBezTo>
                    <a:pt x="1" y="60"/>
                    <a:pt x="3" y="59"/>
                    <a:pt x="4" y="59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9" y="51"/>
                    <a:pt x="31" y="37"/>
                    <a:pt x="37" y="27"/>
                  </a:cubicBezTo>
                  <a:cubicBezTo>
                    <a:pt x="42" y="17"/>
                    <a:pt x="40" y="6"/>
                    <a:pt x="38" y="0"/>
                  </a:cubicBezTo>
                  <a:cubicBezTo>
                    <a:pt x="32" y="5"/>
                    <a:pt x="24" y="14"/>
                    <a:pt x="20" y="20"/>
                  </a:cubicBezTo>
                  <a:cubicBezTo>
                    <a:pt x="16" y="26"/>
                    <a:pt x="10" y="36"/>
                    <a:pt x="6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Freeform 213"/>
            <p:cNvSpPr>
              <a:spLocks/>
            </p:cNvSpPr>
            <p:nvPr/>
          </p:nvSpPr>
          <p:spPr bwMode="auto">
            <a:xfrm>
              <a:off x="-2943225" y="1944688"/>
              <a:ext cx="82550" cy="101600"/>
            </a:xfrm>
            <a:custGeom>
              <a:avLst/>
              <a:gdLst>
                <a:gd name="T0" fmla="*/ 17 w 25"/>
                <a:gd name="T1" fmla="*/ 0 h 31"/>
                <a:gd name="T2" fmla="*/ 1 w 25"/>
                <a:gd name="T3" fmla="*/ 31 h 31"/>
                <a:gd name="T4" fmla="*/ 16 w 25"/>
                <a:gd name="T5" fmla="*/ 20 h 31"/>
                <a:gd name="T6" fmla="*/ 25 w 25"/>
                <a:gd name="T7" fmla="*/ 6 h 31"/>
                <a:gd name="T8" fmla="*/ 21 w 25"/>
                <a:gd name="T9" fmla="*/ 6 h 31"/>
                <a:gd name="T10" fmla="*/ 20 w 25"/>
                <a:gd name="T11" fmla="*/ 5 h 31"/>
                <a:gd name="T12" fmla="*/ 8 w 25"/>
                <a:gd name="T13" fmla="*/ 21 h 31"/>
                <a:gd name="T14" fmla="*/ 20 w 25"/>
                <a:gd name="T15" fmla="*/ 2 h 31"/>
                <a:gd name="T16" fmla="*/ 21 w 25"/>
                <a:gd name="T17" fmla="*/ 0 h 31"/>
                <a:gd name="T18" fmla="*/ 17 w 25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1">
                  <a:moveTo>
                    <a:pt x="17" y="0"/>
                  </a:moveTo>
                  <a:cubicBezTo>
                    <a:pt x="11" y="6"/>
                    <a:pt x="0" y="18"/>
                    <a:pt x="1" y="31"/>
                  </a:cubicBezTo>
                  <a:cubicBezTo>
                    <a:pt x="1" y="31"/>
                    <a:pt x="12" y="27"/>
                    <a:pt x="16" y="20"/>
                  </a:cubicBezTo>
                  <a:cubicBezTo>
                    <a:pt x="20" y="12"/>
                    <a:pt x="23" y="7"/>
                    <a:pt x="25" y="6"/>
                  </a:cubicBezTo>
                  <a:cubicBezTo>
                    <a:pt x="24" y="6"/>
                    <a:pt x="22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10"/>
                    <a:pt x="12" y="18"/>
                    <a:pt x="8" y="21"/>
                  </a:cubicBezTo>
                  <a:cubicBezTo>
                    <a:pt x="8" y="21"/>
                    <a:pt x="7" y="15"/>
                    <a:pt x="20" y="2"/>
                  </a:cubicBezTo>
                  <a:cubicBezTo>
                    <a:pt x="21" y="1"/>
                    <a:pt x="21" y="0"/>
                    <a:pt x="21" y="0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Freeform 214"/>
            <p:cNvSpPr>
              <a:spLocks/>
            </p:cNvSpPr>
            <p:nvPr/>
          </p:nvSpPr>
          <p:spPr bwMode="auto">
            <a:xfrm>
              <a:off x="-2552700" y="1712913"/>
              <a:ext cx="147637" cy="209550"/>
            </a:xfrm>
            <a:custGeom>
              <a:avLst/>
              <a:gdLst>
                <a:gd name="T0" fmla="*/ 41 w 45"/>
                <a:gd name="T1" fmla="*/ 0 h 64"/>
                <a:gd name="T2" fmla="*/ 22 w 45"/>
                <a:gd name="T3" fmla="*/ 20 h 64"/>
                <a:gd name="T4" fmla="*/ 19 w 45"/>
                <a:gd name="T5" fmla="*/ 30 h 64"/>
                <a:gd name="T6" fmla="*/ 23 w 45"/>
                <a:gd name="T7" fmla="*/ 46 h 64"/>
                <a:gd name="T8" fmla="*/ 4 w 45"/>
                <a:gd name="T9" fmla="*/ 48 h 64"/>
                <a:gd name="T10" fmla="*/ 0 w 45"/>
                <a:gd name="T11" fmla="*/ 55 h 64"/>
                <a:gd name="T12" fmla="*/ 5 w 45"/>
                <a:gd name="T13" fmla="*/ 57 h 64"/>
                <a:gd name="T14" fmla="*/ 6 w 45"/>
                <a:gd name="T15" fmla="*/ 64 h 64"/>
                <a:gd name="T16" fmla="*/ 13 w 45"/>
                <a:gd name="T17" fmla="*/ 59 h 64"/>
                <a:gd name="T18" fmla="*/ 19 w 45"/>
                <a:gd name="T19" fmla="*/ 64 h 64"/>
                <a:gd name="T20" fmla="*/ 21 w 45"/>
                <a:gd name="T21" fmla="*/ 56 h 64"/>
                <a:gd name="T22" fmla="*/ 31 w 45"/>
                <a:gd name="T23" fmla="*/ 63 h 64"/>
                <a:gd name="T24" fmla="*/ 29 w 45"/>
                <a:gd name="T25" fmla="*/ 50 h 64"/>
                <a:gd name="T26" fmla="*/ 40 w 45"/>
                <a:gd name="T27" fmla="*/ 52 h 64"/>
                <a:gd name="T28" fmla="*/ 35 w 45"/>
                <a:gd name="T29" fmla="*/ 43 h 64"/>
                <a:gd name="T30" fmla="*/ 45 w 45"/>
                <a:gd name="T31" fmla="*/ 37 h 64"/>
                <a:gd name="T32" fmla="*/ 35 w 45"/>
                <a:gd name="T33" fmla="*/ 34 h 64"/>
                <a:gd name="T34" fmla="*/ 43 w 45"/>
                <a:gd name="T35" fmla="*/ 24 h 64"/>
                <a:gd name="T36" fmla="*/ 30 w 45"/>
                <a:gd name="T37" fmla="*/ 26 h 64"/>
                <a:gd name="T38" fmla="*/ 35 w 45"/>
                <a:gd name="T39" fmla="*/ 21 h 64"/>
                <a:gd name="T40" fmla="*/ 41 w 45"/>
                <a:gd name="T4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64">
                  <a:moveTo>
                    <a:pt x="41" y="0"/>
                  </a:moveTo>
                  <a:cubicBezTo>
                    <a:pt x="38" y="5"/>
                    <a:pt x="34" y="11"/>
                    <a:pt x="22" y="20"/>
                  </a:cubicBezTo>
                  <a:cubicBezTo>
                    <a:pt x="19" y="21"/>
                    <a:pt x="16" y="25"/>
                    <a:pt x="19" y="30"/>
                  </a:cubicBezTo>
                  <a:cubicBezTo>
                    <a:pt x="21" y="36"/>
                    <a:pt x="25" y="43"/>
                    <a:pt x="23" y="46"/>
                  </a:cubicBezTo>
                  <a:cubicBezTo>
                    <a:pt x="20" y="49"/>
                    <a:pt x="11" y="51"/>
                    <a:pt x="4" y="48"/>
                  </a:cubicBezTo>
                  <a:cubicBezTo>
                    <a:pt x="4" y="48"/>
                    <a:pt x="2" y="52"/>
                    <a:pt x="0" y="55"/>
                  </a:cubicBezTo>
                  <a:cubicBezTo>
                    <a:pt x="0" y="55"/>
                    <a:pt x="1" y="58"/>
                    <a:pt x="5" y="57"/>
                  </a:cubicBezTo>
                  <a:cubicBezTo>
                    <a:pt x="5" y="57"/>
                    <a:pt x="4" y="60"/>
                    <a:pt x="6" y="64"/>
                  </a:cubicBezTo>
                  <a:cubicBezTo>
                    <a:pt x="6" y="64"/>
                    <a:pt x="11" y="64"/>
                    <a:pt x="13" y="59"/>
                  </a:cubicBezTo>
                  <a:cubicBezTo>
                    <a:pt x="13" y="59"/>
                    <a:pt x="15" y="63"/>
                    <a:pt x="19" y="64"/>
                  </a:cubicBezTo>
                  <a:cubicBezTo>
                    <a:pt x="19" y="64"/>
                    <a:pt x="22" y="62"/>
                    <a:pt x="21" y="56"/>
                  </a:cubicBezTo>
                  <a:cubicBezTo>
                    <a:pt x="21" y="56"/>
                    <a:pt x="23" y="62"/>
                    <a:pt x="31" y="63"/>
                  </a:cubicBezTo>
                  <a:cubicBezTo>
                    <a:pt x="31" y="63"/>
                    <a:pt x="35" y="57"/>
                    <a:pt x="29" y="50"/>
                  </a:cubicBezTo>
                  <a:cubicBezTo>
                    <a:pt x="29" y="50"/>
                    <a:pt x="33" y="54"/>
                    <a:pt x="40" y="52"/>
                  </a:cubicBezTo>
                  <a:cubicBezTo>
                    <a:pt x="40" y="52"/>
                    <a:pt x="42" y="48"/>
                    <a:pt x="35" y="43"/>
                  </a:cubicBezTo>
                  <a:cubicBezTo>
                    <a:pt x="35" y="43"/>
                    <a:pt x="42" y="43"/>
                    <a:pt x="45" y="37"/>
                  </a:cubicBezTo>
                  <a:cubicBezTo>
                    <a:pt x="45" y="37"/>
                    <a:pt x="42" y="33"/>
                    <a:pt x="35" y="34"/>
                  </a:cubicBezTo>
                  <a:cubicBezTo>
                    <a:pt x="35" y="34"/>
                    <a:pt x="42" y="32"/>
                    <a:pt x="43" y="24"/>
                  </a:cubicBezTo>
                  <a:cubicBezTo>
                    <a:pt x="43" y="24"/>
                    <a:pt x="38" y="21"/>
                    <a:pt x="30" y="26"/>
                  </a:cubicBezTo>
                  <a:cubicBezTo>
                    <a:pt x="30" y="26"/>
                    <a:pt x="32" y="23"/>
                    <a:pt x="35" y="21"/>
                  </a:cubicBezTo>
                  <a:cubicBezTo>
                    <a:pt x="38" y="18"/>
                    <a:pt x="42" y="11"/>
                    <a:pt x="4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215"/>
            <p:cNvSpPr>
              <a:spLocks/>
            </p:cNvSpPr>
            <p:nvPr/>
          </p:nvSpPr>
          <p:spPr bwMode="auto">
            <a:xfrm>
              <a:off x="-2538413" y="1974850"/>
              <a:ext cx="31750" cy="74613"/>
            </a:xfrm>
            <a:custGeom>
              <a:avLst/>
              <a:gdLst>
                <a:gd name="T0" fmla="*/ 8 w 10"/>
                <a:gd name="T1" fmla="*/ 4 h 23"/>
                <a:gd name="T2" fmla="*/ 10 w 10"/>
                <a:gd name="T3" fmla="*/ 0 h 23"/>
                <a:gd name="T4" fmla="*/ 3 w 10"/>
                <a:gd name="T5" fmla="*/ 23 h 23"/>
                <a:gd name="T6" fmla="*/ 2 w 10"/>
                <a:gd name="T7" fmla="*/ 8 h 23"/>
                <a:gd name="T8" fmla="*/ 5 w 10"/>
                <a:gd name="T9" fmla="*/ 7 h 23"/>
                <a:gd name="T10" fmla="*/ 4 w 10"/>
                <a:gd name="T11" fmla="*/ 16 h 23"/>
                <a:gd name="T12" fmla="*/ 8 w 10"/>
                <a:gd name="T1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3">
                  <a:moveTo>
                    <a:pt x="8" y="4"/>
                  </a:moveTo>
                  <a:cubicBezTo>
                    <a:pt x="9" y="3"/>
                    <a:pt x="9" y="1"/>
                    <a:pt x="10" y="0"/>
                  </a:cubicBezTo>
                  <a:cubicBezTo>
                    <a:pt x="9" y="10"/>
                    <a:pt x="8" y="17"/>
                    <a:pt x="3" y="23"/>
                  </a:cubicBezTo>
                  <a:cubicBezTo>
                    <a:pt x="3" y="23"/>
                    <a:pt x="0" y="19"/>
                    <a:pt x="2" y="8"/>
                  </a:cubicBezTo>
                  <a:cubicBezTo>
                    <a:pt x="3" y="8"/>
                    <a:pt x="4" y="8"/>
                    <a:pt x="5" y="7"/>
                  </a:cubicBezTo>
                  <a:cubicBezTo>
                    <a:pt x="5" y="7"/>
                    <a:pt x="3" y="11"/>
                    <a:pt x="4" y="16"/>
                  </a:cubicBezTo>
                  <a:cubicBezTo>
                    <a:pt x="4" y="16"/>
                    <a:pt x="6" y="14"/>
                    <a:pt x="8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Freeform 216"/>
            <p:cNvSpPr>
              <a:spLocks/>
            </p:cNvSpPr>
            <p:nvPr/>
          </p:nvSpPr>
          <p:spPr bwMode="auto">
            <a:xfrm>
              <a:off x="-2500313" y="1971675"/>
              <a:ext cx="33337" cy="84138"/>
            </a:xfrm>
            <a:custGeom>
              <a:avLst/>
              <a:gdLst>
                <a:gd name="T0" fmla="*/ 5 w 10"/>
                <a:gd name="T1" fmla="*/ 4 h 26"/>
                <a:gd name="T2" fmla="*/ 8 w 10"/>
                <a:gd name="T3" fmla="*/ 0 h 26"/>
                <a:gd name="T4" fmla="*/ 5 w 10"/>
                <a:gd name="T5" fmla="*/ 26 h 26"/>
                <a:gd name="T6" fmla="*/ 0 w 10"/>
                <a:gd name="T7" fmla="*/ 1 h 26"/>
                <a:gd name="T8" fmla="*/ 2 w 10"/>
                <a:gd name="T9" fmla="*/ 4 h 26"/>
                <a:gd name="T10" fmla="*/ 4 w 10"/>
                <a:gd name="T11" fmla="*/ 17 h 26"/>
                <a:gd name="T12" fmla="*/ 5 w 10"/>
                <a:gd name="T13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6">
                  <a:moveTo>
                    <a:pt x="5" y="4"/>
                  </a:moveTo>
                  <a:cubicBezTo>
                    <a:pt x="6" y="3"/>
                    <a:pt x="7" y="1"/>
                    <a:pt x="8" y="0"/>
                  </a:cubicBezTo>
                  <a:cubicBezTo>
                    <a:pt x="8" y="6"/>
                    <a:pt x="10" y="21"/>
                    <a:pt x="5" y="26"/>
                  </a:cubicBezTo>
                  <a:cubicBezTo>
                    <a:pt x="5" y="26"/>
                    <a:pt x="1" y="24"/>
                    <a:pt x="0" y="1"/>
                  </a:cubicBezTo>
                  <a:cubicBezTo>
                    <a:pt x="0" y="2"/>
                    <a:pt x="2" y="4"/>
                    <a:pt x="2" y="4"/>
                  </a:cubicBezTo>
                  <a:cubicBezTo>
                    <a:pt x="2" y="4"/>
                    <a:pt x="2" y="12"/>
                    <a:pt x="4" y="17"/>
                  </a:cubicBezTo>
                  <a:cubicBezTo>
                    <a:pt x="4" y="17"/>
                    <a:pt x="7" y="15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Freeform 217"/>
            <p:cNvSpPr>
              <a:spLocks/>
            </p:cNvSpPr>
            <p:nvPr/>
          </p:nvSpPr>
          <p:spPr bwMode="auto">
            <a:xfrm>
              <a:off x="-2470150" y="1947863"/>
              <a:ext cx="58737" cy="107950"/>
            </a:xfrm>
            <a:custGeom>
              <a:avLst/>
              <a:gdLst>
                <a:gd name="T0" fmla="*/ 9 w 18"/>
                <a:gd name="T1" fmla="*/ 23 h 33"/>
                <a:gd name="T2" fmla="*/ 3 w 18"/>
                <a:gd name="T3" fmla="*/ 2 h 33"/>
                <a:gd name="T4" fmla="*/ 1 w 18"/>
                <a:gd name="T5" fmla="*/ 0 h 33"/>
                <a:gd name="T6" fmla="*/ 0 w 18"/>
                <a:gd name="T7" fmla="*/ 0 h 33"/>
                <a:gd name="T8" fmla="*/ 0 w 18"/>
                <a:gd name="T9" fmla="*/ 2 h 33"/>
                <a:gd name="T10" fmla="*/ 5 w 18"/>
                <a:gd name="T11" fmla="*/ 26 h 33"/>
                <a:gd name="T12" fmla="*/ 13 w 18"/>
                <a:gd name="T13" fmla="*/ 33 h 33"/>
                <a:gd name="T14" fmla="*/ 7 w 18"/>
                <a:gd name="T15" fmla="*/ 4 h 33"/>
                <a:gd name="T16" fmla="*/ 5 w 18"/>
                <a:gd name="T17" fmla="*/ 3 h 33"/>
                <a:gd name="T18" fmla="*/ 9 w 18"/>
                <a:gd name="T1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3">
                  <a:moveTo>
                    <a:pt x="9" y="23"/>
                  </a:moveTo>
                  <a:cubicBezTo>
                    <a:pt x="4" y="17"/>
                    <a:pt x="3" y="2"/>
                    <a:pt x="3" y="2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11"/>
                    <a:pt x="2" y="21"/>
                    <a:pt x="5" y="26"/>
                  </a:cubicBezTo>
                  <a:cubicBezTo>
                    <a:pt x="7" y="30"/>
                    <a:pt x="13" y="33"/>
                    <a:pt x="13" y="33"/>
                  </a:cubicBezTo>
                  <a:cubicBezTo>
                    <a:pt x="18" y="24"/>
                    <a:pt x="12" y="12"/>
                    <a:pt x="7" y="4"/>
                  </a:cubicBezTo>
                  <a:cubicBezTo>
                    <a:pt x="6" y="4"/>
                    <a:pt x="5" y="3"/>
                    <a:pt x="5" y="3"/>
                  </a:cubicBezTo>
                  <a:cubicBezTo>
                    <a:pt x="7" y="9"/>
                    <a:pt x="10" y="17"/>
                    <a:pt x="9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218"/>
            <p:cNvSpPr>
              <a:spLocks/>
            </p:cNvSpPr>
            <p:nvPr/>
          </p:nvSpPr>
          <p:spPr bwMode="auto">
            <a:xfrm>
              <a:off x="-2408238" y="1919288"/>
              <a:ext cx="101600" cy="107950"/>
            </a:xfrm>
            <a:custGeom>
              <a:avLst/>
              <a:gdLst>
                <a:gd name="T0" fmla="*/ 2 w 31"/>
                <a:gd name="T1" fmla="*/ 4 h 33"/>
                <a:gd name="T2" fmla="*/ 2 w 31"/>
                <a:gd name="T3" fmla="*/ 7 h 33"/>
                <a:gd name="T4" fmla="*/ 1 w 31"/>
                <a:gd name="T5" fmla="*/ 7 h 33"/>
                <a:gd name="T6" fmla="*/ 15 w 31"/>
                <a:gd name="T7" fmla="*/ 24 h 33"/>
                <a:gd name="T8" fmla="*/ 31 w 31"/>
                <a:gd name="T9" fmla="*/ 33 h 33"/>
                <a:gd name="T10" fmla="*/ 23 w 31"/>
                <a:gd name="T11" fmla="*/ 15 h 33"/>
                <a:gd name="T12" fmla="*/ 6 w 31"/>
                <a:gd name="T13" fmla="*/ 0 h 33"/>
                <a:gd name="T14" fmla="*/ 1 w 31"/>
                <a:gd name="T15" fmla="*/ 0 h 33"/>
                <a:gd name="T16" fmla="*/ 0 w 31"/>
                <a:gd name="T17" fmla="*/ 0 h 33"/>
                <a:gd name="T18" fmla="*/ 2 w 31"/>
                <a:gd name="T19" fmla="*/ 3 h 33"/>
                <a:gd name="T20" fmla="*/ 21 w 31"/>
                <a:gd name="T21" fmla="*/ 19 h 33"/>
                <a:gd name="T22" fmla="*/ 2 w 31"/>
                <a:gd name="T2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3">
                  <a:moveTo>
                    <a:pt x="2" y="4"/>
                  </a:move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6" y="11"/>
                    <a:pt x="9" y="15"/>
                    <a:pt x="15" y="24"/>
                  </a:cubicBezTo>
                  <a:cubicBezTo>
                    <a:pt x="21" y="33"/>
                    <a:pt x="31" y="33"/>
                    <a:pt x="31" y="33"/>
                  </a:cubicBezTo>
                  <a:cubicBezTo>
                    <a:pt x="30" y="26"/>
                    <a:pt x="28" y="20"/>
                    <a:pt x="23" y="15"/>
                  </a:cubicBezTo>
                  <a:cubicBezTo>
                    <a:pt x="17" y="9"/>
                    <a:pt x="11" y="3"/>
                    <a:pt x="6" y="0"/>
                  </a:cubicBezTo>
                  <a:cubicBezTo>
                    <a:pt x="5" y="0"/>
                    <a:pt x="3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5"/>
                    <a:pt x="16" y="10"/>
                    <a:pt x="21" y="19"/>
                  </a:cubicBezTo>
                  <a:cubicBezTo>
                    <a:pt x="21" y="19"/>
                    <a:pt x="14" y="17"/>
                    <a:pt x="2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Freeform 219"/>
            <p:cNvSpPr>
              <a:spLocks/>
            </p:cNvSpPr>
            <p:nvPr/>
          </p:nvSpPr>
          <p:spPr bwMode="auto">
            <a:xfrm>
              <a:off x="-2381250" y="1898650"/>
              <a:ext cx="127000" cy="98425"/>
            </a:xfrm>
            <a:custGeom>
              <a:avLst/>
              <a:gdLst>
                <a:gd name="T0" fmla="*/ 2 w 39"/>
                <a:gd name="T1" fmla="*/ 2 h 30"/>
                <a:gd name="T2" fmla="*/ 1 w 39"/>
                <a:gd name="T3" fmla="*/ 1 h 30"/>
                <a:gd name="T4" fmla="*/ 1 w 39"/>
                <a:gd name="T5" fmla="*/ 0 h 30"/>
                <a:gd name="T6" fmla="*/ 24 w 39"/>
                <a:gd name="T7" fmla="*/ 10 h 30"/>
                <a:gd name="T8" fmla="*/ 39 w 39"/>
                <a:gd name="T9" fmla="*/ 29 h 30"/>
                <a:gd name="T10" fmla="*/ 21 w 39"/>
                <a:gd name="T11" fmla="*/ 23 h 30"/>
                <a:gd name="T12" fmla="*/ 0 w 39"/>
                <a:gd name="T13" fmla="*/ 4 h 30"/>
                <a:gd name="T14" fmla="*/ 1 w 39"/>
                <a:gd name="T15" fmla="*/ 3 h 30"/>
                <a:gd name="T16" fmla="*/ 23 w 39"/>
                <a:gd name="T17" fmla="*/ 17 h 30"/>
                <a:gd name="T18" fmla="*/ 16 w 39"/>
                <a:gd name="T19" fmla="*/ 9 h 30"/>
                <a:gd name="T20" fmla="*/ 2 w 39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0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5" y="2"/>
                    <a:pt x="19" y="7"/>
                    <a:pt x="24" y="10"/>
                  </a:cubicBezTo>
                  <a:cubicBezTo>
                    <a:pt x="28" y="12"/>
                    <a:pt x="35" y="18"/>
                    <a:pt x="39" y="29"/>
                  </a:cubicBezTo>
                  <a:cubicBezTo>
                    <a:pt x="39" y="29"/>
                    <a:pt x="29" y="30"/>
                    <a:pt x="21" y="23"/>
                  </a:cubicBezTo>
                  <a:cubicBezTo>
                    <a:pt x="13" y="16"/>
                    <a:pt x="4" y="7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2" y="13"/>
                    <a:pt x="23" y="17"/>
                  </a:cubicBezTo>
                  <a:cubicBezTo>
                    <a:pt x="23" y="17"/>
                    <a:pt x="21" y="13"/>
                    <a:pt x="16" y="9"/>
                  </a:cubicBezTo>
                  <a:cubicBezTo>
                    <a:pt x="11" y="5"/>
                    <a:pt x="6" y="4"/>
                    <a:pt x="2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Freeform 220"/>
            <p:cNvSpPr>
              <a:spLocks/>
            </p:cNvSpPr>
            <p:nvPr/>
          </p:nvSpPr>
          <p:spPr bwMode="auto">
            <a:xfrm>
              <a:off x="-2368550" y="1879600"/>
              <a:ext cx="157162" cy="74613"/>
            </a:xfrm>
            <a:custGeom>
              <a:avLst/>
              <a:gdLst>
                <a:gd name="T0" fmla="*/ 6 w 48"/>
                <a:gd name="T1" fmla="*/ 1 h 23"/>
                <a:gd name="T2" fmla="*/ 5 w 48"/>
                <a:gd name="T3" fmla="*/ 0 h 23"/>
                <a:gd name="T4" fmla="*/ 27 w 48"/>
                <a:gd name="T5" fmla="*/ 4 h 23"/>
                <a:gd name="T6" fmla="*/ 48 w 48"/>
                <a:gd name="T7" fmla="*/ 20 h 23"/>
                <a:gd name="T8" fmla="*/ 24 w 48"/>
                <a:gd name="T9" fmla="*/ 16 h 23"/>
                <a:gd name="T10" fmla="*/ 0 w 48"/>
                <a:gd name="T11" fmla="*/ 6 h 23"/>
                <a:gd name="T12" fmla="*/ 5 w 48"/>
                <a:gd name="T13" fmla="*/ 4 h 23"/>
                <a:gd name="T14" fmla="*/ 28 w 48"/>
                <a:gd name="T15" fmla="*/ 11 h 23"/>
                <a:gd name="T16" fmla="*/ 20 w 48"/>
                <a:gd name="T17" fmla="*/ 6 h 23"/>
                <a:gd name="T18" fmla="*/ 6 w 48"/>
                <a:gd name="T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23">
                  <a:moveTo>
                    <a:pt x="6" y="1"/>
                  </a:moveTo>
                  <a:cubicBezTo>
                    <a:pt x="6" y="1"/>
                    <a:pt x="6" y="1"/>
                    <a:pt x="5" y="0"/>
                  </a:cubicBezTo>
                  <a:cubicBezTo>
                    <a:pt x="10" y="1"/>
                    <a:pt x="22" y="3"/>
                    <a:pt x="27" y="4"/>
                  </a:cubicBezTo>
                  <a:cubicBezTo>
                    <a:pt x="33" y="6"/>
                    <a:pt x="42" y="10"/>
                    <a:pt x="48" y="20"/>
                  </a:cubicBezTo>
                  <a:cubicBezTo>
                    <a:pt x="48" y="20"/>
                    <a:pt x="39" y="23"/>
                    <a:pt x="24" y="16"/>
                  </a:cubicBezTo>
                  <a:cubicBezTo>
                    <a:pt x="8" y="8"/>
                    <a:pt x="3" y="7"/>
                    <a:pt x="0" y="6"/>
                  </a:cubicBezTo>
                  <a:cubicBezTo>
                    <a:pt x="2" y="6"/>
                    <a:pt x="4" y="5"/>
                    <a:pt x="5" y="4"/>
                  </a:cubicBezTo>
                  <a:cubicBezTo>
                    <a:pt x="11" y="7"/>
                    <a:pt x="20" y="11"/>
                    <a:pt x="28" y="11"/>
                  </a:cubicBezTo>
                  <a:cubicBezTo>
                    <a:pt x="28" y="11"/>
                    <a:pt x="24" y="8"/>
                    <a:pt x="20" y="6"/>
                  </a:cubicBezTo>
                  <a:cubicBezTo>
                    <a:pt x="15" y="4"/>
                    <a:pt x="10" y="2"/>
                    <a:pt x="6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Freeform 221"/>
            <p:cNvSpPr>
              <a:spLocks/>
            </p:cNvSpPr>
            <p:nvPr/>
          </p:nvSpPr>
          <p:spPr bwMode="auto">
            <a:xfrm>
              <a:off x="-2365375" y="1849438"/>
              <a:ext cx="187325" cy="39688"/>
            </a:xfrm>
            <a:custGeom>
              <a:avLst/>
              <a:gdLst>
                <a:gd name="T0" fmla="*/ 4 w 57"/>
                <a:gd name="T1" fmla="*/ 2 h 12"/>
                <a:gd name="T2" fmla="*/ 0 w 57"/>
                <a:gd name="T3" fmla="*/ 4 h 12"/>
                <a:gd name="T4" fmla="*/ 3 w 57"/>
                <a:gd name="T5" fmla="*/ 7 h 12"/>
                <a:gd name="T6" fmla="*/ 33 w 57"/>
                <a:gd name="T7" fmla="*/ 11 h 12"/>
                <a:gd name="T8" fmla="*/ 57 w 57"/>
                <a:gd name="T9" fmla="*/ 9 h 12"/>
                <a:gd name="T10" fmla="*/ 37 w 57"/>
                <a:gd name="T11" fmla="*/ 2 h 12"/>
                <a:gd name="T12" fmla="*/ 9 w 57"/>
                <a:gd name="T13" fmla="*/ 0 h 12"/>
                <a:gd name="T14" fmla="*/ 7 w 57"/>
                <a:gd name="T15" fmla="*/ 1 h 12"/>
                <a:gd name="T16" fmla="*/ 31 w 57"/>
                <a:gd name="T17" fmla="*/ 5 h 12"/>
                <a:gd name="T18" fmla="*/ 4 w 57"/>
                <a:gd name="T1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12">
                  <a:moveTo>
                    <a:pt x="4" y="2"/>
                  </a:moveTo>
                  <a:cubicBezTo>
                    <a:pt x="3" y="3"/>
                    <a:pt x="2" y="4"/>
                    <a:pt x="0" y="4"/>
                  </a:cubicBezTo>
                  <a:cubicBezTo>
                    <a:pt x="1" y="4"/>
                    <a:pt x="2" y="5"/>
                    <a:pt x="3" y="7"/>
                  </a:cubicBezTo>
                  <a:cubicBezTo>
                    <a:pt x="8" y="8"/>
                    <a:pt x="18" y="10"/>
                    <a:pt x="33" y="11"/>
                  </a:cubicBezTo>
                  <a:cubicBezTo>
                    <a:pt x="49" y="12"/>
                    <a:pt x="57" y="9"/>
                    <a:pt x="57" y="9"/>
                  </a:cubicBezTo>
                  <a:cubicBezTo>
                    <a:pt x="52" y="6"/>
                    <a:pt x="43" y="3"/>
                    <a:pt x="37" y="2"/>
                  </a:cubicBezTo>
                  <a:cubicBezTo>
                    <a:pt x="31" y="0"/>
                    <a:pt x="16" y="0"/>
                    <a:pt x="9" y="0"/>
                  </a:cubicBezTo>
                  <a:cubicBezTo>
                    <a:pt x="9" y="0"/>
                    <a:pt x="8" y="0"/>
                    <a:pt x="7" y="1"/>
                  </a:cubicBezTo>
                  <a:cubicBezTo>
                    <a:pt x="13" y="2"/>
                    <a:pt x="25" y="2"/>
                    <a:pt x="31" y="5"/>
                  </a:cubicBezTo>
                  <a:cubicBezTo>
                    <a:pt x="31" y="5"/>
                    <a:pt x="20" y="7"/>
                    <a:pt x="4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Freeform 222"/>
            <p:cNvSpPr>
              <a:spLocks/>
            </p:cNvSpPr>
            <p:nvPr/>
          </p:nvSpPr>
          <p:spPr bwMode="auto">
            <a:xfrm>
              <a:off x="-2546350" y="1916113"/>
              <a:ext cx="42862" cy="84138"/>
            </a:xfrm>
            <a:custGeom>
              <a:avLst/>
              <a:gdLst>
                <a:gd name="T0" fmla="*/ 12 w 13"/>
                <a:gd name="T1" fmla="*/ 1 h 26"/>
                <a:gd name="T2" fmla="*/ 11 w 13"/>
                <a:gd name="T3" fmla="*/ 0 h 26"/>
                <a:gd name="T4" fmla="*/ 6 w 13"/>
                <a:gd name="T5" fmla="*/ 8 h 26"/>
                <a:gd name="T6" fmla="*/ 3 w 13"/>
                <a:gd name="T7" fmla="*/ 17 h 26"/>
                <a:gd name="T8" fmla="*/ 0 w 13"/>
                <a:gd name="T9" fmla="*/ 25 h 26"/>
                <a:gd name="T10" fmla="*/ 8 w 13"/>
                <a:gd name="T11" fmla="*/ 22 h 26"/>
                <a:gd name="T12" fmla="*/ 12 w 13"/>
                <a:gd name="T13" fmla="*/ 11 h 26"/>
                <a:gd name="T14" fmla="*/ 12 w 13"/>
                <a:gd name="T1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6">
                  <a:moveTo>
                    <a:pt x="12" y="1"/>
                  </a:moveTo>
                  <a:cubicBezTo>
                    <a:pt x="12" y="1"/>
                    <a:pt x="11" y="0"/>
                    <a:pt x="11" y="0"/>
                  </a:cubicBezTo>
                  <a:cubicBezTo>
                    <a:pt x="10" y="1"/>
                    <a:pt x="7" y="4"/>
                    <a:pt x="6" y="8"/>
                  </a:cubicBezTo>
                  <a:cubicBezTo>
                    <a:pt x="5" y="10"/>
                    <a:pt x="4" y="14"/>
                    <a:pt x="3" y="17"/>
                  </a:cubicBezTo>
                  <a:cubicBezTo>
                    <a:pt x="3" y="19"/>
                    <a:pt x="1" y="24"/>
                    <a:pt x="0" y="25"/>
                  </a:cubicBezTo>
                  <a:cubicBezTo>
                    <a:pt x="0" y="25"/>
                    <a:pt x="4" y="26"/>
                    <a:pt x="8" y="22"/>
                  </a:cubicBezTo>
                  <a:cubicBezTo>
                    <a:pt x="11" y="18"/>
                    <a:pt x="12" y="15"/>
                    <a:pt x="12" y="11"/>
                  </a:cubicBezTo>
                  <a:cubicBezTo>
                    <a:pt x="13" y="8"/>
                    <a:pt x="13" y="4"/>
                    <a:pt x="1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Freeform 223"/>
            <p:cNvSpPr>
              <a:spLocks/>
            </p:cNvSpPr>
            <p:nvPr/>
          </p:nvSpPr>
          <p:spPr bwMode="auto">
            <a:xfrm>
              <a:off x="-2503488" y="1922463"/>
              <a:ext cx="30162" cy="58738"/>
            </a:xfrm>
            <a:custGeom>
              <a:avLst/>
              <a:gdLst>
                <a:gd name="T0" fmla="*/ 6 w 9"/>
                <a:gd name="T1" fmla="*/ 0 h 18"/>
                <a:gd name="T2" fmla="*/ 4 w 9"/>
                <a:gd name="T3" fmla="*/ 1 h 18"/>
                <a:gd name="T4" fmla="*/ 4 w 9"/>
                <a:gd name="T5" fmla="*/ 2 h 18"/>
                <a:gd name="T6" fmla="*/ 3 w 9"/>
                <a:gd name="T7" fmla="*/ 1 h 18"/>
                <a:gd name="T8" fmla="*/ 2 w 9"/>
                <a:gd name="T9" fmla="*/ 1 h 18"/>
                <a:gd name="T10" fmla="*/ 1 w 9"/>
                <a:gd name="T11" fmla="*/ 5 h 18"/>
                <a:gd name="T12" fmla="*/ 1 w 9"/>
                <a:gd name="T13" fmla="*/ 12 h 18"/>
                <a:gd name="T14" fmla="*/ 4 w 9"/>
                <a:gd name="T15" fmla="*/ 18 h 18"/>
                <a:gd name="T16" fmla="*/ 8 w 9"/>
                <a:gd name="T17" fmla="*/ 13 h 18"/>
                <a:gd name="T18" fmla="*/ 8 w 9"/>
                <a:gd name="T19" fmla="*/ 4 h 18"/>
                <a:gd name="T20" fmla="*/ 6 w 9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cubicBezTo>
                    <a:pt x="5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1" y="2"/>
                    <a:pt x="1" y="3"/>
                    <a:pt x="1" y="5"/>
                  </a:cubicBezTo>
                  <a:cubicBezTo>
                    <a:pt x="0" y="7"/>
                    <a:pt x="0" y="10"/>
                    <a:pt x="1" y="12"/>
                  </a:cubicBezTo>
                  <a:cubicBezTo>
                    <a:pt x="2" y="15"/>
                    <a:pt x="3" y="17"/>
                    <a:pt x="4" y="18"/>
                  </a:cubicBezTo>
                  <a:cubicBezTo>
                    <a:pt x="4" y="18"/>
                    <a:pt x="7" y="15"/>
                    <a:pt x="8" y="13"/>
                  </a:cubicBezTo>
                  <a:cubicBezTo>
                    <a:pt x="9" y="10"/>
                    <a:pt x="9" y="7"/>
                    <a:pt x="8" y="4"/>
                  </a:cubicBezTo>
                  <a:cubicBezTo>
                    <a:pt x="8" y="2"/>
                    <a:pt x="7" y="1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Freeform 224"/>
            <p:cNvSpPr>
              <a:spLocks/>
            </p:cNvSpPr>
            <p:nvPr/>
          </p:nvSpPr>
          <p:spPr bwMode="auto">
            <a:xfrm>
              <a:off x="-2476500" y="1911350"/>
              <a:ext cx="52387" cy="49213"/>
            </a:xfrm>
            <a:custGeom>
              <a:avLst/>
              <a:gdLst>
                <a:gd name="T0" fmla="*/ 7 w 16"/>
                <a:gd name="T1" fmla="*/ 3 h 15"/>
                <a:gd name="T2" fmla="*/ 1 w 16"/>
                <a:gd name="T3" fmla="*/ 0 h 15"/>
                <a:gd name="T4" fmla="*/ 0 w 16"/>
                <a:gd name="T5" fmla="*/ 5 h 15"/>
                <a:gd name="T6" fmla="*/ 4 w 16"/>
                <a:gd name="T7" fmla="*/ 10 h 15"/>
                <a:gd name="T8" fmla="*/ 15 w 16"/>
                <a:gd name="T9" fmla="*/ 14 h 15"/>
                <a:gd name="T10" fmla="*/ 7 w 16"/>
                <a:gd name="T1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5">
                  <a:moveTo>
                    <a:pt x="7" y="3"/>
                  </a:moveTo>
                  <a:cubicBezTo>
                    <a:pt x="5" y="3"/>
                    <a:pt x="2" y="2"/>
                    <a:pt x="1" y="0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1" y="7"/>
                    <a:pt x="2" y="9"/>
                    <a:pt x="4" y="10"/>
                  </a:cubicBezTo>
                  <a:cubicBezTo>
                    <a:pt x="7" y="13"/>
                    <a:pt x="11" y="15"/>
                    <a:pt x="15" y="14"/>
                  </a:cubicBezTo>
                  <a:cubicBezTo>
                    <a:pt x="15" y="14"/>
                    <a:pt x="16" y="11"/>
                    <a:pt x="7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Freeform 225"/>
            <p:cNvSpPr>
              <a:spLocks/>
            </p:cNvSpPr>
            <p:nvPr/>
          </p:nvSpPr>
          <p:spPr bwMode="auto">
            <a:xfrm>
              <a:off x="-2447925" y="1905000"/>
              <a:ext cx="46037" cy="39688"/>
            </a:xfrm>
            <a:custGeom>
              <a:avLst/>
              <a:gdLst>
                <a:gd name="T0" fmla="*/ 2 w 14"/>
                <a:gd name="T1" fmla="*/ 0 h 12"/>
                <a:gd name="T2" fmla="*/ 0 w 14"/>
                <a:gd name="T3" fmla="*/ 4 h 12"/>
                <a:gd name="T4" fmla="*/ 12 w 14"/>
                <a:gd name="T5" fmla="*/ 11 h 12"/>
                <a:gd name="T6" fmla="*/ 9 w 14"/>
                <a:gd name="T7" fmla="*/ 3 h 12"/>
                <a:gd name="T8" fmla="*/ 2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2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" y="6"/>
                    <a:pt x="4" y="12"/>
                    <a:pt x="12" y="11"/>
                  </a:cubicBezTo>
                  <a:cubicBezTo>
                    <a:pt x="12" y="11"/>
                    <a:pt x="14" y="7"/>
                    <a:pt x="9" y="3"/>
                  </a:cubicBezTo>
                  <a:cubicBezTo>
                    <a:pt x="6" y="1"/>
                    <a:pt x="4" y="1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226"/>
            <p:cNvSpPr>
              <a:spLocks/>
            </p:cNvSpPr>
            <p:nvPr/>
          </p:nvSpPr>
          <p:spPr bwMode="auto">
            <a:xfrm>
              <a:off x="-2444750" y="1882775"/>
              <a:ext cx="63500" cy="33338"/>
            </a:xfrm>
            <a:custGeom>
              <a:avLst/>
              <a:gdLst>
                <a:gd name="T0" fmla="*/ 0 w 19"/>
                <a:gd name="T1" fmla="*/ 1 h 10"/>
                <a:gd name="T2" fmla="*/ 8 w 19"/>
                <a:gd name="T3" fmla="*/ 1 h 10"/>
                <a:gd name="T4" fmla="*/ 9 w 19"/>
                <a:gd name="T5" fmla="*/ 1 h 10"/>
                <a:gd name="T6" fmla="*/ 9 w 19"/>
                <a:gd name="T7" fmla="*/ 0 h 10"/>
                <a:gd name="T8" fmla="*/ 19 w 19"/>
                <a:gd name="T9" fmla="*/ 7 h 10"/>
                <a:gd name="T10" fmla="*/ 12 w 19"/>
                <a:gd name="T11" fmla="*/ 10 h 10"/>
                <a:gd name="T12" fmla="*/ 1 w 19"/>
                <a:gd name="T13" fmla="*/ 4 h 10"/>
                <a:gd name="T14" fmla="*/ 0 w 19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0">
                  <a:moveTo>
                    <a:pt x="0" y="1"/>
                  </a:moveTo>
                  <a:cubicBezTo>
                    <a:pt x="2" y="2"/>
                    <a:pt x="5" y="2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3" y="3"/>
                    <a:pt x="17" y="4"/>
                    <a:pt x="19" y="7"/>
                  </a:cubicBezTo>
                  <a:cubicBezTo>
                    <a:pt x="19" y="7"/>
                    <a:pt x="17" y="10"/>
                    <a:pt x="12" y="10"/>
                  </a:cubicBezTo>
                  <a:cubicBezTo>
                    <a:pt x="7" y="9"/>
                    <a:pt x="3" y="7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Freeform 227"/>
            <p:cNvSpPr>
              <a:spLocks/>
            </p:cNvSpPr>
            <p:nvPr/>
          </p:nvSpPr>
          <p:spPr bwMode="auto">
            <a:xfrm>
              <a:off x="-2424113" y="1855788"/>
              <a:ext cx="71437" cy="39688"/>
            </a:xfrm>
            <a:custGeom>
              <a:avLst/>
              <a:gdLst>
                <a:gd name="T0" fmla="*/ 3 w 22"/>
                <a:gd name="T1" fmla="*/ 5 h 12"/>
                <a:gd name="T2" fmla="*/ 0 w 22"/>
                <a:gd name="T3" fmla="*/ 1 h 12"/>
                <a:gd name="T4" fmla="*/ 10 w 22"/>
                <a:gd name="T5" fmla="*/ 1 h 12"/>
                <a:gd name="T6" fmla="*/ 22 w 22"/>
                <a:gd name="T7" fmla="*/ 10 h 12"/>
                <a:gd name="T8" fmla="*/ 13 w 22"/>
                <a:gd name="T9" fmla="*/ 11 h 12"/>
                <a:gd name="T10" fmla="*/ 3 w 22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2">
                  <a:moveTo>
                    <a:pt x="3" y="5"/>
                  </a:moveTo>
                  <a:cubicBezTo>
                    <a:pt x="2" y="4"/>
                    <a:pt x="1" y="2"/>
                    <a:pt x="0" y="1"/>
                  </a:cubicBezTo>
                  <a:cubicBezTo>
                    <a:pt x="3" y="0"/>
                    <a:pt x="6" y="0"/>
                    <a:pt x="10" y="1"/>
                  </a:cubicBezTo>
                  <a:cubicBezTo>
                    <a:pt x="15" y="2"/>
                    <a:pt x="19" y="3"/>
                    <a:pt x="22" y="10"/>
                  </a:cubicBezTo>
                  <a:cubicBezTo>
                    <a:pt x="22" y="10"/>
                    <a:pt x="19" y="12"/>
                    <a:pt x="13" y="11"/>
                  </a:cubicBezTo>
                  <a:cubicBezTo>
                    <a:pt x="9" y="10"/>
                    <a:pt x="5" y="8"/>
                    <a:pt x="3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2" name="Freeform 228"/>
            <p:cNvSpPr>
              <a:spLocks/>
            </p:cNvSpPr>
            <p:nvPr/>
          </p:nvSpPr>
          <p:spPr bwMode="auto">
            <a:xfrm>
              <a:off x="-2408238" y="1824038"/>
              <a:ext cx="69850" cy="31750"/>
            </a:xfrm>
            <a:custGeom>
              <a:avLst/>
              <a:gdLst>
                <a:gd name="T0" fmla="*/ 0 w 21"/>
                <a:gd name="T1" fmla="*/ 7 h 10"/>
                <a:gd name="T2" fmla="*/ 3 w 21"/>
                <a:gd name="T3" fmla="*/ 3 h 10"/>
                <a:gd name="T4" fmla="*/ 3 w 21"/>
                <a:gd name="T5" fmla="*/ 3 h 10"/>
                <a:gd name="T6" fmla="*/ 15 w 21"/>
                <a:gd name="T7" fmla="*/ 2 h 10"/>
                <a:gd name="T8" fmla="*/ 21 w 21"/>
                <a:gd name="T9" fmla="*/ 6 h 10"/>
                <a:gd name="T10" fmla="*/ 12 w 21"/>
                <a:gd name="T11" fmla="*/ 10 h 10"/>
                <a:gd name="T12" fmla="*/ 0 w 21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0">
                  <a:moveTo>
                    <a:pt x="0" y="7"/>
                  </a:moveTo>
                  <a:cubicBezTo>
                    <a:pt x="1" y="6"/>
                    <a:pt x="2" y="5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1"/>
                    <a:pt x="11" y="0"/>
                    <a:pt x="15" y="2"/>
                  </a:cubicBezTo>
                  <a:cubicBezTo>
                    <a:pt x="19" y="3"/>
                    <a:pt x="20" y="5"/>
                    <a:pt x="21" y="6"/>
                  </a:cubicBezTo>
                  <a:cubicBezTo>
                    <a:pt x="21" y="6"/>
                    <a:pt x="17" y="10"/>
                    <a:pt x="12" y="10"/>
                  </a:cubicBezTo>
                  <a:cubicBezTo>
                    <a:pt x="6" y="10"/>
                    <a:pt x="2" y="9"/>
                    <a:pt x="0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3" name="Freeform 229"/>
            <p:cNvSpPr>
              <a:spLocks/>
            </p:cNvSpPr>
            <p:nvPr/>
          </p:nvSpPr>
          <p:spPr bwMode="auto">
            <a:xfrm>
              <a:off x="-2420938" y="1790700"/>
              <a:ext cx="68262" cy="36513"/>
            </a:xfrm>
            <a:custGeom>
              <a:avLst/>
              <a:gdLst>
                <a:gd name="T0" fmla="*/ 2 w 21"/>
                <a:gd name="T1" fmla="*/ 9 h 11"/>
                <a:gd name="T2" fmla="*/ 0 w 21"/>
                <a:gd name="T3" fmla="*/ 9 h 11"/>
                <a:gd name="T4" fmla="*/ 4 w 21"/>
                <a:gd name="T5" fmla="*/ 1 h 11"/>
                <a:gd name="T6" fmla="*/ 13 w 21"/>
                <a:gd name="T7" fmla="*/ 1 h 11"/>
                <a:gd name="T8" fmla="*/ 21 w 21"/>
                <a:gd name="T9" fmla="*/ 2 h 11"/>
                <a:gd name="T10" fmla="*/ 14 w 21"/>
                <a:gd name="T11" fmla="*/ 9 h 11"/>
                <a:gd name="T12" fmla="*/ 2 w 21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1">
                  <a:moveTo>
                    <a:pt x="2" y="9"/>
                  </a:moveTo>
                  <a:cubicBezTo>
                    <a:pt x="2" y="9"/>
                    <a:pt x="1" y="9"/>
                    <a:pt x="0" y="9"/>
                  </a:cubicBezTo>
                  <a:cubicBezTo>
                    <a:pt x="2" y="7"/>
                    <a:pt x="4" y="5"/>
                    <a:pt x="4" y="1"/>
                  </a:cubicBezTo>
                  <a:cubicBezTo>
                    <a:pt x="6" y="2"/>
                    <a:pt x="11" y="2"/>
                    <a:pt x="13" y="1"/>
                  </a:cubicBezTo>
                  <a:cubicBezTo>
                    <a:pt x="14" y="0"/>
                    <a:pt x="18" y="0"/>
                    <a:pt x="21" y="2"/>
                  </a:cubicBezTo>
                  <a:cubicBezTo>
                    <a:pt x="21" y="2"/>
                    <a:pt x="20" y="7"/>
                    <a:pt x="14" y="9"/>
                  </a:cubicBezTo>
                  <a:cubicBezTo>
                    <a:pt x="7" y="11"/>
                    <a:pt x="5" y="10"/>
                    <a:pt x="2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4" name="Freeform 230"/>
            <p:cNvSpPr>
              <a:spLocks/>
            </p:cNvSpPr>
            <p:nvPr/>
          </p:nvSpPr>
          <p:spPr bwMode="auto">
            <a:xfrm>
              <a:off x="-2420938" y="1738313"/>
              <a:ext cx="77787" cy="52388"/>
            </a:xfrm>
            <a:custGeom>
              <a:avLst/>
              <a:gdLst>
                <a:gd name="T0" fmla="*/ 5 w 24"/>
                <a:gd name="T1" fmla="*/ 15 h 16"/>
                <a:gd name="T2" fmla="*/ 4 w 24"/>
                <a:gd name="T3" fmla="*/ 15 h 16"/>
                <a:gd name="T4" fmla="*/ 0 w 24"/>
                <a:gd name="T5" fmla="*/ 13 h 16"/>
                <a:gd name="T6" fmla="*/ 11 w 24"/>
                <a:gd name="T7" fmla="*/ 6 h 16"/>
                <a:gd name="T8" fmla="*/ 24 w 24"/>
                <a:gd name="T9" fmla="*/ 0 h 16"/>
                <a:gd name="T10" fmla="*/ 18 w 24"/>
                <a:gd name="T11" fmla="*/ 11 h 16"/>
                <a:gd name="T12" fmla="*/ 5 w 24"/>
                <a:gd name="T1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5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2" y="14"/>
                    <a:pt x="0" y="13"/>
                  </a:cubicBezTo>
                  <a:cubicBezTo>
                    <a:pt x="2" y="12"/>
                    <a:pt x="7" y="8"/>
                    <a:pt x="11" y="6"/>
                  </a:cubicBezTo>
                  <a:cubicBezTo>
                    <a:pt x="15" y="3"/>
                    <a:pt x="21" y="0"/>
                    <a:pt x="24" y="0"/>
                  </a:cubicBezTo>
                  <a:cubicBezTo>
                    <a:pt x="24" y="0"/>
                    <a:pt x="21" y="8"/>
                    <a:pt x="18" y="11"/>
                  </a:cubicBezTo>
                  <a:cubicBezTo>
                    <a:pt x="14" y="15"/>
                    <a:pt x="11" y="16"/>
                    <a:pt x="5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" name="Freeform 231"/>
            <p:cNvSpPr>
              <a:spLocks/>
            </p:cNvSpPr>
            <p:nvPr/>
          </p:nvSpPr>
          <p:spPr bwMode="auto">
            <a:xfrm>
              <a:off x="-2427288" y="1679575"/>
              <a:ext cx="68262" cy="95250"/>
            </a:xfrm>
            <a:custGeom>
              <a:avLst/>
              <a:gdLst>
                <a:gd name="T0" fmla="*/ 0 w 21"/>
                <a:gd name="T1" fmla="*/ 29 h 29"/>
                <a:gd name="T2" fmla="*/ 4 w 21"/>
                <a:gd name="T3" fmla="*/ 21 h 29"/>
                <a:gd name="T4" fmla="*/ 7 w 21"/>
                <a:gd name="T5" fmla="*/ 10 h 29"/>
                <a:gd name="T6" fmla="*/ 19 w 21"/>
                <a:gd name="T7" fmla="*/ 0 h 29"/>
                <a:gd name="T8" fmla="*/ 18 w 21"/>
                <a:gd name="T9" fmla="*/ 14 h 29"/>
                <a:gd name="T10" fmla="*/ 0 w 21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9">
                  <a:moveTo>
                    <a:pt x="0" y="29"/>
                  </a:moveTo>
                  <a:cubicBezTo>
                    <a:pt x="2" y="27"/>
                    <a:pt x="3" y="25"/>
                    <a:pt x="4" y="21"/>
                  </a:cubicBezTo>
                  <a:cubicBezTo>
                    <a:pt x="5" y="18"/>
                    <a:pt x="6" y="12"/>
                    <a:pt x="7" y="10"/>
                  </a:cubicBezTo>
                  <a:cubicBezTo>
                    <a:pt x="8" y="8"/>
                    <a:pt x="12" y="2"/>
                    <a:pt x="19" y="0"/>
                  </a:cubicBezTo>
                  <a:cubicBezTo>
                    <a:pt x="19" y="0"/>
                    <a:pt x="21" y="8"/>
                    <a:pt x="18" y="14"/>
                  </a:cubicBezTo>
                  <a:cubicBezTo>
                    <a:pt x="14" y="20"/>
                    <a:pt x="8" y="26"/>
                    <a:pt x="0" y="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6" name="Freeform 232"/>
            <p:cNvSpPr>
              <a:spLocks/>
            </p:cNvSpPr>
            <p:nvPr/>
          </p:nvSpPr>
          <p:spPr bwMode="auto">
            <a:xfrm>
              <a:off x="-2574925" y="1895475"/>
              <a:ext cx="52387" cy="85725"/>
            </a:xfrm>
            <a:custGeom>
              <a:avLst/>
              <a:gdLst>
                <a:gd name="T0" fmla="*/ 5 w 16"/>
                <a:gd name="T1" fmla="*/ 1 h 26"/>
                <a:gd name="T2" fmla="*/ 2 w 16"/>
                <a:gd name="T3" fmla="*/ 3 h 26"/>
                <a:gd name="T4" fmla="*/ 3 w 16"/>
                <a:gd name="T5" fmla="*/ 13 h 26"/>
                <a:gd name="T6" fmla="*/ 9 w 16"/>
                <a:gd name="T7" fmla="*/ 26 h 26"/>
                <a:gd name="T8" fmla="*/ 12 w 16"/>
                <a:gd name="T9" fmla="*/ 18 h 26"/>
                <a:gd name="T10" fmla="*/ 16 w 16"/>
                <a:gd name="T11" fmla="*/ 9 h 26"/>
                <a:gd name="T12" fmla="*/ 13 w 16"/>
                <a:gd name="T13" fmla="*/ 10 h 26"/>
                <a:gd name="T14" fmla="*/ 12 w 16"/>
                <a:gd name="T15" fmla="*/ 10 h 26"/>
                <a:gd name="T16" fmla="*/ 11 w 16"/>
                <a:gd name="T17" fmla="*/ 9 h 26"/>
                <a:gd name="T18" fmla="*/ 10 w 16"/>
                <a:gd name="T19" fmla="*/ 4 h 26"/>
                <a:gd name="T20" fmla="*/ 10 w 16"/>
                <a:gd name="T21" fmla="*/ 3 h 26"/>
                <a:gd name="T22" fmla="*/ 6 w 16"/>
                <a:gd name="T23" fmla="*/ 1 h 26"/>
                <a:gd name="T24" fmla="*/ 5 w 16"/>
                <a:gd name="T25" fmla="*/ 0 h 26"/>
                <a:gd name="T26" fmla="*/ 5 w 16"/>
                <a:gd name="T2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6">
                  <a:moveTo>
                    <a:pt x="5" y="1"/>
                  </a:moveTo>
                  <a:cubicBezTo>
                    <a:pt x="4" y="2"/>
                    <a:pt x="4" y="2"/>
                    <a:pt x="2" y="3"/>
                  </a:cubicBezTo>
                  <a:cubicBezTo>
                    <a:pt x="2" y="3"/>
                    <a:pt x="0" y="7"/>
                    <a:pt x="3" y="13"/>
                  </a:cubicBezTo>
                  <a:cubicBezTo>
                    <a:pt x="5" y="18"/>
                    <a:pt x="8" y="23"/>
                    <a:pt x="9" y="26"/>
                  </a:cubicBezTo>
                  <a:cubicBezTo>
                    <a:pt x="9" y="26"/>
                    <a:pt x="10" y="26"/>
                    <a:pt x="12" y="18"/>
                  </a:cubicBezTo>
                  <a:cubicBezTo>
                    <a:pt x="13" y="12"/>
                    <a:pt x="14" y="11"/>
                    <a:pt x="16" y="9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7"/>
                    <a:pt x="10" y="5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3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7" name="Freeform 233"/>
            <p:cNvSpPr>
              <a:spLocks/>
            </p:cNvSpPr>
            <p:nvPr/>
          </p:nvSpPr>
          <p:spPr bwMode="auto">
            <a:xfrm>
              <a:off x="-2436813" y="1944688"/>
              <a:ext cx="77787" cy="101600"/>
            </a:xfrm>
            <a:custGeom>
              <a:avLst/>
              <a:gdLst>
                <a:gd name="T0" fmla="*/ 8 w 24"/>
                <a:gd name="T1" fmla="*/ 0 h 31"/>
                <a:gd name="T2" fmla="*/ 23 w 24"/>
                <a:gd name="T3" fmla="*/ 31 h 31"/>
                <a:gd name="T4" fmla="*/ 9 w 24"/>
                <a:gd name="T5" fmla="*/ 20 h 31"/>
                <a:gd name="T6" fmla="*/ 0 w 24"/>
                <a:gd name="T7" fmla="*/ 6 h 31"/>
                <a:gd name="T8" fmla="*/ 3 w 24"/>
                <a:gd name="T9" fmla="*/ 6 h 31"/>
                <a:gd name="T10" fmla="*/ 4 w 24"/>
                <a:gd name="T11" fmla="*/ 5 h 31"/>
                <a:gd name="T12" fmla="*/ 17 w 24"/>
                <a:gd name="T13" fmla="*/ 21 h 31"/>
                <a:gd name="T14" fmla="*/ 4 w 24"/>
                <a:gd name="T15" fmla="*/ 2 h 31"/>
                <a:gd name="T16" fmla="*/ 3 w 24"/>
                <a:gd name="T17" fmla="*/ 0 h 31"/>
                <a:gd name="T18" fmla="*/ 8 w 24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1">
                  <a:moveTo>
                    <a:pt x="8" y="0"/>
                  </a:moveTo>
                  <a:cubicBezTo>
                    <a:pt x="13" y="6"/>
                    <a:pt x="24" y="18"/>
                    <a:pt x="23" y="31"/>
                  </a:cubicBezTo>
                  <a:cubicBezTo>
                    <a:pt x="23" y="31"/>
                    <a:pt x="13" y="27"/>
                    <a:pt x="9" y="20"/>
                  </a:cubicBezTo>
                  <a:cubicBezTo>
                    <a:pt x="4" y="12"/>
                    <a:pt x="2" y="7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7" y="10"/>
                    <a:pt x="12" y="18"/>
                    <a:pt x="17" y="21"/>
                  </a:cubicBezTo>
                  <a:cubicBezTo>
                    <a:pt x="17" y="21"/>
                    <a:pt x="18" y="15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4" y="0"/>
                    <a:pt x="6" y="0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Oval 234"/>
            <p:cNvSpPr>
              <a:spLocks noChangeArrowheads="1"/>
            </p:cNvSpPr>
            <p:nvPr/>
          </p:nvSpPr>
          <p:spPr bwMode="auto">
            <a:xfrm>
              <a:off x="-2676525" y="1601788"/>
              <a:ext cx="52387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9" name="Oval 235"/>
            <p:cNvSpPr>
              <a:spLocks noChangeArrowheads="1"/>
            </p:cNvSpPr>
            <p:nvPr/>
          </p:nvSpPr>
          <p:spPr bwMode="auto">
            <a:xfrm>
              <a:off x="-2768600" y="1633538"/>
              <a:ext cx="36512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0" name="Oval 236"/>
            <p:cNvSpPr>
              <a:spLocks noChangeArrowheads="1"/>
            </p:cNvSpPr>
            <p:nvPr/>
          </p:nvSpPr>
          <p:spPr bwMode="auto">
            <a:xfrm>
              <a:off x="-2654300" y="1614488"/>
              <a:ext cx="9525" cy="9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1" name="Freeform 237"/>
            <p:cNvSpPr>
              <a:spLocks/>
            </p:cNvSpPr>
            <p:nvPr/>
          </p:nvSpPr>
          <p:spPr bwMode="auto">
            <a:xfrm>
              <a:off x="-2693988" y="1552575"/>
              <a:ext cx="26987" cy="49213"/>
            </a:xfrm>
            <a:custGeom>
              <a:avLst/>
              <a:gdLst>
                <a:gd name="T0" fmla="*/ 5 w 8"/>
                <a:gd name="T1" fmla="*/ 15 h 15"/>
                <a:gd name="T2" fmla="*/ 0 w 8"/>
                <a:gd name="T3" fmla="*/ 2 h 15"/>
                <a:gd name="T4" fmla="*/ 2 w 8"/>
                <a:gd name="T5" fmla="*/ 0 h 15"/>
                <a:gd name="T6" fmla="*/ 5 w 8"/>
                <a:gd name="T7" fmla="*/ 1 h 15"/>
                <a:gd name="T8" fmla="*/ 8 w 8"/>
                <a:gd name="T9" fmla="*/ 14 h 15"/>
                <a:gd name="T10" fmla="*/ 5 w 8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5" y="15"/>
                  </a:moveTo>
                  <a:cubicBezTo>
                    <a:pt x="2" y="9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7" y="2"/>
                    <a:pt x="8" y="10"/>
                    <a:pt x="8" y="14"/>
                  </a:cubicBezTo>
                  <a:cubicBezTo>
                    <a:pt x="7" y="14"/>
                    <a:pt x="6" y="14"/>
                    <a:pt x="5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2" name="Freeform 238"/>
            <p:cNvSpPr>
              <a:spLocks/>
            </p:cNvSpPr>
            <p:nvPr/>
          </p:nvSpPr>
          <p:spPr bwMode="auto">
            <a:xfrm>
              <a:off x="-2673350" y="1544638"/>
              <a:ext cx="19050" cy="52388"/>
            </a:xfrm>
            <a:custGeom>
              <a:avLst/>
              <a:gdLst>
                <a:gd name="T0" fmla="*/ 3 w 6"/>
                <a:gd name="T1" fmla="*/ 16 h 16"/>
                <a:gd name="T2" fmla="*/ 6 w 6"/>
                <a:gd name="T3" fmla="*/ 16 h 16"/>
                <a:gd name="T4" fmla="*/ 3 w 6"/>
                <a:gd name="T5" fmla="*/ 4 h 16"/>
                <a:gd name="T6" fmla="*/ 0 w 6"/>
                <a:gd name="T7" fmla="*/ 0 h 16"/>
                <a:gd name="T8" fmla="*/ 2 w 6"/>
                <a:gd name="T9" fmla="*/ 6 h 16"/>
                <a:gd name="T10" fmla="*/ 3 w 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">
                  <a:moveTo>
                    <a:pt x="3" y="16"/>
                  </a:moveTo>
                  <a:cubicBezTo>
                    <a:pt x="4" y="16"/>
                    <a:pt x="5" y="16"/>
                    <a:pt x="6" y="16"/>
                  </a:cubicBezTo>
                  <a:cubicBezTo>
                    <a:pt x="5" y="12"/>
                    <a:pt x="4" y="6"/>
                    <a:pt x="3" y="4"/>
                  </a:cubicBezTo>
                  <a:cubicBezTo>
                    <a:pt x="3" y="2"/>
                    <a:pt x="2" y="0"/>
                    <a:pt x="0" y="0"/>
                  </a:cubicBezTo>
                  <a:cubicBezTo>
                    <a:pt x="0" y="0"/>
                    <a:pt x="1" y="3"/>
                    <a:pt x="2" y="6"/>
                  </a:cubicBezTo>
                  <a:cubicBezTo>
                    <a:pt x="3" y="10"/>
                    <a:pt x="3" y="13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3" name="Freeform 239"/>
            <p:cNvSpPr>
              <a:spLocks noEditPoints="1"/>
            </p:cNvSpPr>
            <p:nvPr/>
          </p:nvSpPr>
          <p:spPr bwMode="auto">
            <a:xfrm>
              <a:off x="-2703513" y="1617663"/>
              <a:ext cx="39687" cy="25400"/>
            </a:xfrm>
            <a:custGeom>
              <a:avLst/>
              <a:gdLst>
                <a:gd name="T0" fmla="*/ 8 w 12"/>
                <a:gd name="T1" fmla="*/ 5 h 8"/>
                <a:gd name="T2" fmla="*/ 0 w 12"/>
                <a:gd name="T3" fmla="*/ 7 h 8"/>
                <a:gd name="T4" fmla="*/ 4 w 12"/>
                <a:gd name="T5" fmla="*/ 2 h 8"/>
                <a:gd name="T6" fmla="*/ 12 w 12"/>
                <a:gd name="T7" fmla="*/ 0 h 8"/>
                <a:gd name="T8" fmla="*/ 8 w 12"/>
                <a:gd name="T9" fmla="*/ 5 h 8"/>
                <a:gd name="T10" fmla="*/ 4 w 12"/>
                <a:gd name="T11" fmla="*/ 5 h 8"/>
                <a:gd name="T12" fmla="*/ 10 w 12"/>
                <a:gd name="T13" fmla="*/ 2 h 8"/>
                <a:gd name="T14" fmla="*/ 4 w 12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8" y="5"/>
                  </a:moveTo>
                  <a:cubicBezTo>
                    <a:pt x="4" y="8"/>
                    <a:pt x="0" y="7"/>
                    <a:pt x="0" y="7"/>
                  </a:cubicBezTo>
                  <a:cubicBezTo>
                    <a:pt x="0" y="6"/>
                    <a:pt x="1" y="4"/>
                    <a:pt x="4" y="2"/>
                  </a:cubicBezTo>
                  <a:cubicBezTo>
                    <a:pt x="6" y="0"/>
                    <a:pt x="11" y="0"/>
                    <a:pt x="12" y="0"/>
                  </a:cubicBezTo>
                  <a:cubicBezTo>
                    <a:pt x="12" y="1"/>
                    <a:pt x="10" y="4"/>
                    <a:pt x="8" y="5"/>
                  </a:cubicBezTo>
                  <a:moveTo>
                    <a:pt x="4" y="5"/>
                  </a:moveTo>
                  <a:cubicBezTo>
                    <a:pt x="7" y="5"/>
                    <a:pt x="10" y="2"/>
                    <a:pt x="10" y="2"/>
                  </a:cubicBezTo>
                  <a:cubicBezTo>
                    <a:pt x="5" y="2"/>
                    <a:pt x="4" y="5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4" name="Freeform 240"/>
            <p:cNvSpPr>
              <a:spLocks noEditPoints="1"/>
            </p:cNvSpPr>
            <p:nvPr/>
          </p:nvSpPr>
          <p:spPr bwMode="auto">
            <a:xfrm>
              <a:off x="-2771775" y="1639888"/>
              <a:ext cx="107950" cy="46038"/>
            </a:xfrm>
            <a:custGeom>
              <a:avLst/>
              <a:gdLst>
                <a:gd name="T0" fmla="*/ 0 w 33"/>
                <a:gd name="T1" fmla="*/ 1 h 14"/>
                <a:gd name="T2" fmla="*/ 11 w 33"/>
                <a:gd name="T3" fmla="*/ 2 h 14"/>
                <a:gd name="T4" fmla="*/ 28 w 33"/>
                <a:gd name="T5" fmla="*/ 0 h 14"/>
                <a:gd name="T6" fmla="*/ 25 w 33"/>
                <a:gd name="T7" fmla="*/ 3 h 14"/>
                <a:gd name="T8" fmla="*/ 28 w 33"/>
                <a:gd name="T9" fmla="*/ 5 h 14"/>
                <a:gd name="T10" fmla="*/ 25 w 33"/>
                <a:gd name="T11" fmla="*/ 7 h 14"/>
                <a:gd name="T12" fmla="*/ 33 w 33"/>
                <a:gd name="T13" fmla="*/ 11 h 14"/>
                <a:gd name="T14" fmla="*/ 27 w 33"/>
                <a:gd name="T15" fmla="*/ 12 h 14"/>
                <a:gd name="T16" fmla="*/ 20 w 33"/>
                <a:gd name="T17" fmla="*/ 8 h 14"/>
                <a:gd name="T18" fmla="*/ 21 w 33"/>
                <a:gd name="T19" fmla="*/ 11 h 14"/>
                <a:gd name="T20" fmla="*/ 17 w 33"/>
                <a:gd name="T21" fmla="*/ 9 h 14"/>
                <a:gd name="T22" fmla="*/ 19 w 33"/>
                <a:gd name="T23" fmla="*/ 13 h 14"/>
                <a:gd name="T24" fmla="*/ 15 w 33"/>
                <a:gd name="T25" fmla="*/ 12 h 14"/>
                <a:gd name="T26" fmla="*/ 16 w 33"/>
                <a:gd name="T27" fmla="*/ 14 h 14"/>
                <a:gd name="T28" fmla="*/ 8 w 33"/>
                <a:gd name="T29" fmla="*/ 10 h 14"/>
                <a:gd name="T30" fmla="*/ 9 w 33"/>
                <a:gd name="T31" fmla="*/ 13 h 14"/>
                <a:gd name="T32" fmla="*/ 0 w 33"/>
                <a:gd name="T33" fmla="*/ 1 h 14"/>
                <a:gd name="T34" fmla="*/ 14 w 33"/>
                <a:gd name="T35" fmla="*/ 5 h 14"/>
                <a:gd name="T36" fmla="*/ 14 w 33"/>
                <a:gd name="T37" fmla="*/ 5 h 14"/>
                <a:gd name="T38" fmla="*/ 5 w 33"/>
                <a:gd name="T39" fmla="*/ 5 h 14"/>
                <a:gd name="T40" fmla="*/ 7 w 33"/>
                <a:gd name="T41" fmla="*/ 8 h 14"/>
                <a:gd name="T42" fmla="*/ 14 w 33"/>
                <a:gd name="T4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14">
                  <a:moveTo>
                    <a:pt x="0" y="1"/>
                  </a:moveTo>
                  <a:cubicBezTo>
                    <a:pt x="0" y="1"/>
                    <a:pt x="5" y="3"/>
                    <a:pt x="11" y="2"/>
                  </a:cubicBezTo>
                  <a:cubicBezTo>
                    <a:pt x="16" y="2"/>
                    <a:pt x="25" y="2"/>
                    <a:pt x="28" y="0"/>
                  </a:cubicBezTo>
                  <a:cubicBezTo>
                    <a:pt x="28" y="0"/>
                    <a:pt x="28" y="2"/>
                    <a:pt x="25" y="3"/>
                  </a:cubicBezTo>
                  <a:cubicBezTo>
                    <a:pt x="25" y="3"/>
                    <a:pt x="27" y="3"/>
                    <a:pt x="28" y="5"/>
                  </a:cubicBezTo>
                  <a:cubicBezTo>
                    <a:pt x="28" y="5"/>
                    <a:pt x="27" y="6"/>
                    <a:pt x="25" y="7"/>
                  </a:cubicBezTo>
                  <a:cubicBezTo>
                    <a:pt x="25" y="7"/>
                    <a:pt x="29" y="11"/>
                    <a:pt x="33" y="11"/>
                  </a:cubicBezTo>
                  <a:cubicBezTo>
                    <a:pt x="33" y="11"/>
                    <a:pt x="31" y="13"/>
                    <a:pt x="27" y="12"/>
                  </a:cubicBezTo>
                  <a:cubicBezTo>
                    <a:pt x="23" y="11"/>
                    <a:pt x="21" y="9"/>
                    <a:pt x="20" y="8"/>
                  </a:cubicBezTo>
                  <a:cubicBezTo>
                    <a:pt x="20" y="8"/>
                    <a:pt x="21" y="10"/>
                    <a:pt x="21" y="11"/>
                  </a:cubicBezTo>
                  <a:cubicBezTo>
                    <a:pt x="21" y="11"/>
                    <a:pt x="19" y="11"/>
                    <a:pt x="17" y="9"/>
                  </a:cubicBezTo>
                  <a:cubicBezTo>
                    <a:pt x="17" y="9"/>
                    <a:pt x="18" y="11"/>
                    <a:pt x="19" y="13"/>
                  </a:cubicBezTo>
                  <a:cubicBezTo>
                    <a:pt x="19" y="13"/>
                    <a:pt x="18" y="13"/>
                    <a:pt x="15" y="12"/>
                  </a:cubicBezTo>
                  <a:cubicBezTo>
                    <a:pt x="15" y="12"/>
                    <a:pt x="16" y="13"/>
                    <a:pt x="16" y="14"/>
                  </a:cubicBezTo>
                  <a:cubicBezTo>
                    <a:pt x="16" y="14"/>
                    <a:pt x="11" y="13"/>
                    <a:pt x="8" y="10"/>
                  </a:cubicBezTo>
                  <a:cubicBezTo>
                    <a:pt x="8" y="10"/>
                    <a:pt x="8" y="12"/>
                    <a:pt x="9" y="13"/>
                  </a:cubicBezTo>
                  <a:cubicBezTo>
                    <a:pt x="9" y="13"/>
                    <a:pt x="1" y="12"/>
                    <a:pt x="0" y="1"/>
                  </a:cubicBezTo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0" y="5"/>
                    <a:pt x="5" y="5"/>
                    <a:pt x="5" y="5"/>
                  </a:cubicBezTo>
                  <a:cubicBezTo>
                    <a:pt x="5" y="6"/>
                    <a:pt x="6" y="8"/>
                    <a:pt x="7" y="8"/>
                  </a:cubicBezTo>
                  <a:cubicBezTo>
                    <a:pt x="7" y="5"/>
                    <a:pt x="14" y="5"/>
                    <a:pt x="1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5" name="Freeform 241"/>
            <p:cNvSpPr>
              <a:spLocks/>
            </p:cNvSpPr>
            <p:nvPr/>
          </p:nvSpPr>
          <p:spPr bwMode="auto">
            <a:xfrm>
              <a:off x="-2784475" y="1639888"/>
              <a:ext cx="15875" cy="26988"/>
            </a:xfrm>
            <a:custGeom>
              <a:avLst/>
              <a:gdLst>
                <a:gd name="T0" fmla="*/ 3 w 5"/>
                <a:gd name="T1" fmla="*/ 1 h 8"/>
                <a:gd name="T2" fmla="*/ 5 w 5"/>
                <a:gd name="T3" fmla="*/ 8 h 8"/>
                <a:gd name="T4" fmla="*/ 1 w 5"/>
                <a:gd name="T5" fmla="*/ 4 h 8"/>
                <a:gd name="T6" fmla="*/ 3 w 5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3" y="1"/>
                  </a:moveTo>
                  <a:cubicBezTo>
                    <a:pt x="3" y="4"/>
                    <a:pt x="4" y="6"/>
                    <a:pt x="5" y="8"/>
                  </a:cubicBezTo>
                  <a:cubicBezTo>
                    <a:pt x="5" y="8"/>
                    <a:pt x="2" y="6"/>
                    <a:pt x="1" y="4"/>
                  </a:cubicBezTo>
                  <a:cubicBezTo>
                    <a:pt x="0" y="2"/>
                    <a:pt x="0" y="0"/>
                    <a:pt x="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6" name="Freeform 242"/>
            <p:cNvSpPr>
              <a:spLocks noEditPoints="1"/>
            </p:cNvSpPr>
            <p:nvPr/>
          </p:nvSpPr>
          <p:spPr bwMode="auto">
            <a:xfrm>
              <a:off x="-2820988" y="1649413"/>
              <a:ext cx="61912" cy="36513"/>
            </a:xfrm>
            <a:custGeom>
              <a:avLst/>
              <a:gdLst>
                <a:gd name="T0" fmla="*/ 15 w 19"/>
                <a:gd name="T1" fmla="*/ 6 h 11"/>
                <a:gd name="T2" fmla="*/ 19 w 19"/>
                <a:gd name="T3" fmla="*/ 9 h 11"/>
                <a:gd name="T4" fmla="*/ 15 w 19"/>
                <a:gd name="T5" fmla="*/ 11 h 11"/>
                <a:gd name="T6" fmla="*/ 4 w 19"/>
                <a:gd name="T7" fmla="*/ 11 h 11"/>
                <a:gd name="T8" fmla="*/ 2 w 19"/>
                <a:gd name="T9" fmla="*/ 2 h 11"/>
                <a:gd name="T10" fmla="*/ 9 w 19"/>
                <a:gd name="T11" fmla="*/ 1 h 11"/>
                <a:gd name="T12" fmla="*/ 15 w 19"/>
                <a:gd name="T13" fmla="*/ 6 h 11"/>
                <a:gd name="T14" fmla="*/ 8 w 19"/>
                <a:gd name="T15" fmla="*/ 8 h 11"/>
                <a:gd name="T16" fmla="*/ 9 w 19"/>
                <a:gd name="T17" fmla="*/ 6 h 11"/>
                <a:gd name="T18" fmla="*/ 8 w 19"/>
                <a:gd name="T19" fmla="*/ 5 h 11"/>
                <a:gd name="T20" fmla="*/ 7 w 19"/>
                <a:gd name="T21" fmla="*/ 6 h 11"/>
                <a:gd name="T22" fmla="*/ 8 w 19"/>
                <a:gd name="T2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5" y="6"/>
                  </a:moveTo>
                  <a:cubicBezTo>
                    <a:pt x="17" y="7"/>
                    <a:pt x="19" y="9"/>
                    <a:pt x="19" y="9"/>
                  </a:cubicBezTo>
                  <a:cubicBezTo>
                    <a:pt x="16" y="10"/>
                    <a:pt x="15" y="11"/>
                    <a:pt x="15" y="11"/>
                  </a:cubicBezTo>
                  <a:cubicBezTo>
                    <a:pt x="9" y="7"/>
                    <a:pt x="4" y="11"/>
                    <a:pt x="4" y="11"/>
                  </a:cubicBezTo>
                  <a:cubicBezTo>
                    <a:pt x="1" y="9"/>
                    <a:pt x="0" y="5"/>
                    <a:pt x="2" y="2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0" y="4"/>
                    <a:pt x="14" y="5"/>
                    <a:pt x="15" y="6"/>
                  </a:cubicBezTo>
                  <a:moveTo>
                    <a:pt x="8" y="8"/>
                  </a:moveTo>
                  <a:cubicBezTo>
                    <a:pt x="9" y="8"/>
                    <a:pt x="9" y="7"/>
                    <a:pt x="9" y="6"/>
                  </a:cubicBezTo>
                  <a:cubicBezTo>
                    <a:pt x="9" y="6"/>
                    <a:pt x="9" y="5"/>
                    <a:pt x="8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7"/>
                    <a:pt x="7" y="8"/>
                    <a:pt x="8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7" name="Freeform 243"/>
            <p:cNvSpPr>
              <a:spLocks/>
            </p:cNvSpPr>
            <p:nvPr/>
          </p:nvSpPr>
          <p:spPr bwMode="auto">
            <a:xfrm>
              <a:off x="-2784475" y="1682750"/>
              <a:ext cx="41275" cy="36513"/>
            </a:xfrm>
            <a:custGeom>
              <a:avLst/>
              <a:gdLst>
                <a:gd name="T0" fmla="*/ 9 w 13"/>
                <a:gd name="T1" fmla="*/ 0 h 11"/>
                <a:gd name="T2" fmla="*/ 13 w 13"/>
                <a:gd name="T3" fmla="*/ 4 h 11"/>
                <a:gd name="T4" fmla="*/ 3 w 13"/>
                <a:gd name="T5" fmla="*/ 11 h 11"/>
                <a:gd name="T6" fmla="*/ 2 w 13"/>
                <a:gd name="T7" fmla="*/ 4 h 11"/>
                <a:gd name="T8" fmla="*/ 9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9" y="0"/>
                  </a:moveTo>
                  <a:cubicBezTo>
                    <a:pt x="9" y="0"/>
                    <a:pt x="11" y="3"/>
                    <a:pt x="13" y="4"/>
                  </a:cubicBezTo>
                  <a:cubicBezTo>
                    <a:pt x="13" y="4"/>
                    <a:pt x="5" y="4"/>
                    <a:pt x="3" y="11"/>
                  </a:cubicBezTo>
                  <a:cubicBezTo>
                    <a:pt x="3" y="11"/>
                    <a:pt x="0" y="7"/>
                    <a:pt x="2" y="4"/>
                  </a:cubicBezTo>
                  <a:cubicBezTo>
                    <a:pt x="4" y="1"/>
                    <a:pt x="6" y="1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8" name="Freeform 244"/>
            <p:cNvSpPr>
              <a:spLocks/>
            </p:cNvSpPr>
            <p:nvPr/>
          </p:nvSpPr>
          <p:spPr bwMode="auto">
            <a:xfrm>
              <a:off x="-2725738" y="1685925"/>
              <a:ext cx="31750" cy="36513"/>
            </a:xfrm>
            <a:custGeom>
              <a:avLst/>
              <a:gdLst>
                <a:gd name="T0" fmla="*/ 0 w 10"/>
                <a:gd name="T1" fmla="*/ 1 h 11"/>
                <a:gd name="T2" fmla="*/ 3 w 10"/>
                <a:gd name="T3" fmla="*/ 2 h 11"/>
                <a:gd name="T4" fmla="*/ 3 w 10"/>
                <a:gd name="T5" fmla="*/ 0 h 11"/>
                <a:gd name="T6" fmla="*/ 6 w 10"/>
                <a:gd name="T7" fmla="*/ 0 h 11"/>
                <a:gd name="T8" fmla="*/ 10 w 10"/>
                <a:gd name="T9" fmla="*/ 8 h 11"/>
                <a:gd name="T10" fmla="*/ 9 w 10"/>
                <a:gd name="T11" fmla="*/ 11 h 11"/>
                <a:gd name="T12" fmla="*/ 5 w 10"/>
                <a:gd name="T13" fmla="*/ 5 h 11"/>
                <a:gd name="T14" fmla="*/ 0 w 10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1">
                  <a:moveTo>
                    <a:pt x="0" y="1"/>
                  </a:moveTo>
                  <a:cubicBezTo>
                    <a:pt x="0" y="1"/>
                    <a:pt x="2" y="2"/>
                    <a:pt x="3" y="2"/>
                  </a:cubicBezTo>
                  <a:cubicBezTo>
                    <a:pt x="3" y="2"/>
                    <a:pt x="3" y="0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8" y="6"/>
                    <a:pt x="10" y="8"/>
                  </a:cubicBezTo>
                  <a:cubicBezTo>
                    <a:pt x="10" y="8"/>
                    <a:pt x="10" y="9"/>
                    <a:pt x="9" y="11"/>
                  </a:cubicBezTo>
                  <a:cubicBezTo>
                    <a:pt x="9" y="11"/>
                    <a:pt x="8" y="8"/>
                    <a:pt x="5" y="5"/>
                  </a:cubicBezTo>
                  <a:cubicBezTo>
                    <a:pt x="4" y="4"/>
                    <a:pt x="3" y="3"/>
                    <a:pt x="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9" name="Freeform 245"/>
            <p:cNvSpPr>
              <a:spLocks/>
            </p:cNvSpPr>
            <p:nvPr/>
          </p:nvSpPr>
          <p:spPr bwMode="auto">
            <a:xfrm>
              <a:off x="-2749550" y="1685925"/>
              <a:ext cx="36512" cy="33338"/>
            </a:xfrm>
            <a:custGeom>
              <a:avLst/>
              <a:gdLst>
                <a:gd name="T0" fmla="*/ 0 w 11"/>
                <a:gd name="T1" fmla="*/ 0 h 10"/>
                <a:gd name="T2" fmla="*/ 7 w 11"/>
                <a:gd name="T3" fmla="*/ 3 h 10"/>
                <a:gd name="T4" fmla="*/ 11 w 11"/>
                <a:gd name="T5" fmla="*/ 10 h 10"/>
                <a:gd name="T6" fmla="*/ 7 w 11"/>
                <a:gd name="T7" fmla="*/ 6 h 10"/>
                <a:gd name="T8" fmla="*/ 0 w 11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1" y="0"/>
                    <a:pt x="5" y="1"/>
                    <a:pt x="7" y="3"/>
                  </a:cubicBezTo>
                  <a:cubicBezTo>
                    <a:pt x="9" y="4"/>
                    <a:pt x="11" y="6"/>
                    <a:pt x="11" y="10"/>
                  </a:cubicBezTo>
                  <a:cubicBezTo>
                    <a:pt x="11" y="10"/>
                    <a:pt x="9" y="7"/>
                    <a:pt x="7" y="6"/>
                  </a:cubicBezTo>
                  <a:cubicBezTo>
                    <a:pt x="5" y="5"/>
                    <a:pt x="2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0" name="Freeform 246"/>
            <p:cNvSpPr>
              <a:spLocks/>
            </p:cNvSpPr>
            <p:nvPr/>
          </p:nvSpPr>
          <p:spPr bwMode="auto">
            <a:xfrm>
              <a:off x="-2759075" y="1601788"/>
              <a:ext cx="15875" cy="22225"/>
            </a:xfrm>
            <a:custGeom>
              <a:avLst/>
              <a:gdLst>
                <a:gd name="T0" fmla="*/ 3 w 5"/>
                <a:gd name="T1" fmla="*/ 0 h 7"/>
                <a:gd name="T2" fmla="*/ 5 w 5"/>
                <a:gd name="T3" fmla="*/ 1 h 7"/>
                <a:gd name="T4" fmla="*/ 3 w 5"/>
                <a:gd name="T5" fmla="*/ 7 h 7"/>
                <a:gd name="T6" fmla="*/ 3 w 5"/>
                <a:gd name="T7" fmla="*/ 7 h 7"/>
                <a:gd name="T8" fmla="*/ 0 w 5"/>
                <a:gd name="T9" fmla="*/ 1 h 7"/>
                <a:gd name="T10" fmla="*/ 3 w 5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3" y="5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5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1" name="Freeform 247"/>
            <p:cNvSpPr>
              <a:spLocks/>
            </p:cNvSpPr>
            <p:nvPr/>
          </p:nvSpPr>
          <p:spPr bwMode="auto">
            <a:xfrm>
              <a:off x="-2778125" y="1604963"/>
              <a:ext cx="22225" cy="25400"/>
            </a:xfrm>
            <a:custGeom>
              <a:avLst/>
              <a:gdLst>
                <a:gd name="T0" fmla="*/ 7 w 7"/>
                <a:gd name="T1" fmla="*/ 8 h 8"/>
                <a:gd name="T2" fmla="*/ 5 w 7"/>
                <a:gd name="T3" fmla="*/ 1 h 8"/>
                <a:gd name="T4" fmla="*/ 2 w 7"/>
                <a:gd name="T5" fmla="*/ 0 h 8"/>
                <a:gd name="T6" fmla="*/ 1 w 7"/>
                <a:gd name="T7" fmla="*/ 2 h 8"/>
                <a:gd name="T8" fmla="*/ 5 w 7"/>
                <a:gd name="T9" fmla="*/ 8 h 8"/>
                <a:gd name="T10" fmla="*/ 7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7" y="8"/>
                  </a:moveTo>
                  <a:cubicBezTo>
                    <a:pt x="7" y="6"/>
                    <a:pt x="6" y="2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4" y="8"/>
                    <a:pt x="5" y="8"/>
                  </a:cubicBezTo>
                  <a:cubicBezTo>
                    <a:pt x="6" y="8"/>
                    <a:pt x="5" y="8"/>
                    <a:pt x="7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2" name="Freeform 248"/>
            <p:cNvSpPr>
              <a:spLocks/>
            </p:cNvSpPr>
            <p:nvPr/>
          </p:nvSpPr>
          <p:spPr bwMode="auto">
            <a:xfrm>
              <a:off x="-2746375" y="1604963"/>
              <a:ext cx="23812" cy="25400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1 h 8"/>
                <a:gd name="T4" fmla="*/ 6 w 7"/>
                <a:gd name="T5" fmla="*/ 0 h 8"/>
                <a:gd name="T6" fmla="*/ 7 w 7"/>
                <a:gd name="T7" fmla="*/ 2 h 8"/>
                <a:gd name="T8" fmla="*/ 3 w 7"/>
                <a:gd name="T9" fmla="*/ 8 h 8"/>
                <a:gd name="T10" fmla="*/ 0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cubicBezTo>
                    <a:pt x="1" y="6"/>
                    <a:pt x="1" y="2"/>
                    <a:pt x="2" y="1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6" y="3"/>
                    <a:pt x="3" y="8"/>
                    <a:pt x="3" y="8"/>
                  </a:cubicBezTo>
                  <a:cubicBezTo>
                    <a:pt x="2" y="8"/>
                    <a:pt x="2" y="8"/>
                    <a:pt x="0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3" name="Freeform 249"/>
            <p:cNvSpPr>
              <a:spLocks/>
            </p:cNvSpPr>
            <p:nvPr/>
          </p:nvSpPr>
          <p:spPr bwMode="auto">
            <a:xfrm>
              <a:off x="-2762250" y="1571625"/>
              <a:ext cx="22225" cy="25400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6 h 16"/>
                <a:gd name="T4" fmla="*/ 0 w 14"/>
                <a:gd name="T5" fmla="*/ 6 h 16"/>
                <a:gd name="T6" fmla="*/ 0 w 14"/>
                <a:gd name="T7" fmla="*/ 8 h 16"/>
                <a:gd name="T8" fmla="*/ 6 w 14"/>
                <a:gd name="T9" fmla="*/ 8 h 16"/>
                <a:gd name="T10" fmla="*/ 6 w 14"/>
                <a:gd name="T11" fmla="*/ 16 h 16"/>
                <a:gd name="T12" fmla="*/ 10 w 14"/>
                <a:gd name="T13" fmla="*/ 16 h 16"/>
                <a:gd name="T14" fmla="*/ 10 w 14"/>
                <a:gd name="T15" fmla="*/ 8 h 16"/>
                <a:gd name="T16" fmla="*/ 14 w 14"/>
                <a:gd name="T17" fmla="*/ 8 h 16"/>
                <a:gd name="T18" fmla="*/ 14 w 14"/>
                <a:gd name="T19" fmla="*/ 6 h 16"/>
                <a:gd name="T20" fmla="*/ 10 w 14"/>
                <a:gd name="T21" fmla="*/ 6 h 16"/>
                <a:gd name="T22" fmla="*/ 10 w 14"/>
                <a:gd name="T23" fmla="*/ 0 h 16"/>
                <a:gd name="T24" fmla="*/ 6 w 14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4" name="Freeform 250"/>
            <p:cNvSpPr>
              <a:spLocks/>
            </p:cNvSpPr>
            <p:nvPr/>
          </p:nvSpPr>
          <p:spPr bwMode="auto">
            <a:xfrm>
              <a:off x="-2857500" y="1624013"/>
              <a:ext cx="15875" cy="1587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3 h 5"/>
                <a:gd name="T4" fmla="*/ 5 w 5"/>
                <a:gd name="T5" fmla="*/ 0 h 5"/>
                <a:gd name="T6" fmla="*/ 0 w 5"/>
                <a:gd name="T7" fmla="*/ 5 h 5"/>
                <a:gd name="T8" fmla="*/ 5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3" y="1"/>
                    <a:pt x="2" y="1"/>
                    <a:pt x="0" y="5"/>
                  </a:cubicBezTo>
                  <a:cubicBezTo>
                    <a:pt x="0" y="5"/>
                    <a:pt x="4" y="3"/>
                    <a:pt x="5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5" name="Freeform 251"/>
            <p:cNvSpPr>
              <a:spLocks/>
            </p:cNvSpPr>
            <p:nvPr/>
          </p:nvSpPr>
          <p:spPr bwMode="auto">
            <a:xfrm>
              <a:off x="-2844800" y="1587500"/>
              <a:ext cx="23812" cy="76200"/>
            </a:xfrm>
            <a:custGeom>
              <a:avLst/>
              <a:gdLst>
                <a:gd name="T0" fmla="*/ 5 w 7"/>
                <a:gd name="T1" fmla="*/ 23 h 23"/>
                <a:gd name="T2" fmla="*/ 6 w 7"/>
                <a:gd name="T3" fmla="*/ 16 h 23"/>
                <a:gd name="T4" fmla="*/ 5 w 7"/>
                <a:gd name="T5" fmla="*/ 7 h 23"/>
                <a:gd name="T6" fmla="*/ 4 w 7"/>
                <a:gd name="T7" fmla="*/ 0 h 23"/>
                <a:gd name="T8" fmla="*/ 0 w 7"/>
                <a:gd name="T9" fmla="*/ 1 h 23"/>
                <a:gd name="T10" fmla="*/ 2 w 7"/>
                <a:gd name="T11" fmla="*/ 9 h 23"/>
                <a:gd name="T12" fmla="*/ 3 w 7"/>
                <a:gd name="T13" fmla="*/ 15 h 23"/>
                <a:gd name="T14" fmla="*/ 5 w 7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cubicBezTo>
                    <a:pt x="5" y="22"/>
                    <a:pt x="5" y="18"/>
                    <a:pt x="6" y="16"/>
                  </a:cubicBezTo>
                  <a:cubicBezTo>
                    <a:pt x="7" y="13"/>
                    <a:pt x="7" y="9"/>
                    <a:pt x="5" y="7"/>
                  </a:cubicBezTo>
                  <a:cubicBezTo>
                    <a:pt x="4" y="4"/>
                    <a:pt x="4" y="2"/>
                    <a:pt x="4" y="0"/>
                  </a:cubicBezTo>
                  <a:cubicBezTo>
                    <a:pt x="4" y="0"/>
                    <a:pt x="1" y="0"/>
                    <a:pt x="0" y="1"/>
                  </a:cubicBezTo>
                  <a:cubicBezTo>
                    <a:pt x="0" y="4"/>
                    <a:pt x="1" y="7"/>
                    <a:pt x="2" y="9"/>
                  </a:cubicBezTo>
                  <a:cubicBezTo>
                    <a:pt x="3" y="11"/>
                    <a:pt x="3" y="13"/>
                    <a:pt x="3" y="15"/>
                  </a:cubicBezTo>
                  <a:cubicBezTo>
                    <a:pt x="2" y="17"/>
                    <a:pt x="3" y="20"/>
                    <a:pt x="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6" name="Freeform 252"/>
            <p:cNvSpPr>
              <a:spLocks/>
            </p:cNvSpPr>
            <p:nvPr/>
          </p:nvSpPr>
          <p:spPr bwMode="auto">
            <a:xfrm>
              <a:off x="-2827338" y="1568450"/>
              <a:ext cx="34925" cy="22225"/>
            </a:xfrm>
            <a:custGeom>
              <a:avLst/>
              <a:gdLst>
                <a:gd name="T0" fmla="*/ 0 w 11"/>
                <a:gd name="T1" fmla="*/ 7 h 7"/>
                <a:gd name="T2" fmla="*/ 0 w 11"/>
                <a:gd name="T3" fmla="*/ 5 h 7"/>
                <a:gd name="T4" fmla="*/ 7 w 11"/>
                <a:gd name="T5" fmla="*/ 1 h 7"/>
                <a:gd name="T6" fmla="*/ 11 w 11"/>
                <a:gd name="T7" fmla="*/ 2 h 7"/>
                <a:gd name="T8" fmla="*/ 8 w 11"/>
                <a:gd name="T9" fmla="*/ 3 h 7"/>
                <a:gd name="T10" fmla="*/ 3 w 11"/>
                <a:gd name="T11" fmla="*/ 7 h 7"/>
                <a:gd name="T12" fmla="*/ 0 w 1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0" y="7"/>
                  </a:move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4" y="1"/>
                    <a:pt x="7" y="1"/>
                  </a:cubicBezTo>
                  <a:cubicBezTo>
                    <a:pt x="9" y="0"/>
                    <a:pt x="10" y="1"/>
                    <a:pt x="11" y="2"/>
                  </a:cubicBezTo>
                  <a:cubicBezTo>
                    <a:pt x="11" y="2"/>
                    <a:pt x="10" y="2"/>
                    <a:pt x="8" y="3"/>
                  </a:cubicBezTo>
                  <a:cubicBezTo>
                    <a:pt x="6" y="4"/>
                    <a:pt x="4" y="6"/>
                    <a:pt x="3" y="7"/>
                  </a:cubicBezTo>
                  <a:cubicBezTo>
                    <a:pt x="1" y="7"/>
                    <a:pt x="1" y="7"/>
                    <a:pt x="0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7" name="Freeform 253"/>
            <p:cNvSpPr>
              <a:spLocks/>
            </p:cNvSpPr>
            <p:nvPr/>
          </p:nvSpPr>
          <p:spPr bwMode="auto">
            <a:xfrm>
              <a:off x="-2811463" y="1574800"/>
              <a:ext cx="30162" cy="58738"/>
            </a:xfrm>
            <a:custGeom>
              <a:avLst/>
              <a:gdLst>
                <a:gd name="T0" fmla="*/ 6 w 9"/>
                <a:gd name="T1" fmla="*/ 0 h 18"/>
                <a:gd name="T2" fmla="*/ 9 w 9"/>
                <a:gd name="T3" fmla="*/ 4 h 18"/>
                <a:gd name="T4" fmla="*/ 6 w 9"/>
                <a:gd name="T5" fmla="*/ 10 h 18"/>
                <a:gd name="T6" fmla="*/ 4 w 9"/>
                <a:gd name="T7" fmla="*/ 15 h 18"/>
                <a:gd name="T8" fmla="*/ 6 w 9"/>
                <a:gd name="T9" fmla="*/ 18 h 18"/>
                <a:gd name="T10" fmla="*/ 1 w 9"/>
                <a:gd name="T11" fmla="*/ 14 h 18"/>
                <a:gd name="T12" fmla="*/ 2 w 9"/>
                <a:gd name="T13" fmla="*/ 9 h 18"/>
                <a:gd name="T14" fmla="*/ 6 w 9"/>
                <a:gd name="T15" fmla="*/ 3 h 18"/>
                <a:gd name="T16" fmla="*/ 6 w 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cubicBezTo>
                    <a:pt x="8" y="1"/>
                    <a:pt x="9" y="3"/>
                    <a:pt x="9" y="4"/>
                  </a:cubicBezTo>
                  <a:cubicBezTo>
                    <a:pt x="9" y="6"/>
                    <a:pt x="7" y="9"/>
                    <a:pt x="6" y="10"/>
                  </a:cubicBezTo>
                  <a:cubicBezTo>
                    <a:pt x="5" y="12"/>
                    <a:pt x="4" y="13"/>
                    <a:pt x="4" y="15"/>
                  </a:cubicBezTo>
                  <a:cubicBezTo>
                    <a:pt x="5" y="16"/>
                    <a:pt x="5" y="18"/>
                    <a:pt x="6" y="18"/>
                  </a:cubicBezTo>
                  <a:cubicBezTo>
                    <a:pt x="6" y="18"/>
                    <a:pt x="1" y="17"/>
                    <a:pt x="1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7"/>
                    <a:pt x="5" y="4"/>
                    <a:pt x="6" y="3"/>
                  </a:cubicBezTo>
                  <a:cubicBezTo>
                    <a:pt x="6" y="2"/>
                    <a:pt x="6" y="1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8" name="Freeform 254"/>
            <p:cNvSpPr>
              <a:spLocks/>
            </p:cNvSpPr>
            <p:nvPr/>
          </p:nvSpPr>
          <p:spPr bwMode="auto">
            <a:xfrm>
              <a:off x="-2703513" y="1679575"/>
              <a:ext cx="30162" cy="52388"/>
            </a:xfrm>
            <a:custGeom>
              <a:avLst/>
              <a:gdLst>
                <a:gd name="T0" fmla="*/ 0 w 9"/>
                <a:gd name="T1" fmla="*/ 0 h 16"/>
                <a:gd name="T2" fmla="*/ 4 w 9"/>
                <a:gd name="T3" fmla="*/ 9 h 16"/>
                <a:gd name="T4" fmla="*/ 7 w 9"/>
                <a:gd name="T5" fmla="*/ 16 h 16"/>
                <a:gd name="T6" fmla="*/ 8 w 9"/>
                <a:gd name="T7" fmla="*/ 8 h 16"/>
                <a:gd name="T8" fmla="*/ 0 w 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0"/>
                  </a:moveTo>
                  <a:cubicBezTo>
                    <a:pt x="1" y="4"/>
                    <a:pt x="3" y="7"/>
                    <a:pt x="4" y="9"/>
                  </a:cubicBezTo>
                  <a:cubicBezTo>
                    <a:pt x="6" y="11"/>
                    <a:pt x="7" y="15"/>
                    <a:pt x="7" y="16"/>
                  </a:cubicBezTo>
                  <a:cubicBezTo>
                    <a:pt x="7" y="16"/>
                    <a:pt x="9" y="12"/>
                    <a:pt x="8" y="8"/>
                  </a:cubicBezTo>
                  <a:cubicBezTo>
                    <a:pt x="7" y="6"/>
                    <a:pt x="4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9" name="Freeform 255"/>
            <p:cNvSpPr>
              <a:spLocks/>
            </p:cNvSpPr>
            <p:nvPr/>
          </p:nvSpPr>
          <p:spPr bwMode="auto">
            <a:xfrm>
              <a:off x="-2682875" y="1682750"/>
              <a:ext cx="28575" cy="30163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2 h 9"/>
                <a:gd name="T4" fmla="*/ 9 w 9"/>
                <a:gd name="T5" fmla="*/ 9 h 9"/>
                <a:gd name="T6" fmla="*/ 4 w 9"/>
                <a:gd name="T7" fmla="*/ 7 h 9"/>
                <a:gd name="T8" fmla="*/ 0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cubicBezTo>
                    <a:pt x="0" y="0"/>
                    <a:pt x="3" y="1"/>
                    <a:pt x="4" y="2"/>
                  </a:cubicBezTo>
                  <a:cubicBezTo>
                    <a:pt x="6" y="3"/>
                    <a:pt x="8" y="6"/>
                    <a:pt x="9" y="9"/>
                  </a:cubicBezTo>
                  <a:cubicBezTo>
                    <a:pt x="9" y="9"/>
                    <a:pt x="5" y="8"/>
                    <a:pt x="4" y="7"/>
                  </a:cubicBezTo>
                  <a:cubicBezTo>
                    <a:pt x="2" y="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0" name="Freeform 256"/>
            <p:cNvSpPr>
              <a:spLocks/>
            </p:cNvSpPr>
            <p:nvPr/>
          </p:nvSpPr>
          <p:spPr bwMode="auto">
            <a:xfrm>
              <a:off x="-2749550" y="1701800"/>
              <a:ext cx="39687" cy="52388"/>
            </a:xfrm>
            <a:custGeom>
              <a:avLst/>
              <a:gdLst>
                <a:gd name="T0" fmla="*/ 3 w 12"/>
                <a:gd name="T1" fmla="*/ 0 h 16"/>
                <a:gd name="T2" fmla="*/ 0 w 12"/>
                <a:gd name="T3" fmla="*/ 1 h 16"/>
                <a:gd name="T4" fmla="*/ 4 w 12"/>
                <a:gd name="T5" fmla="*/ 3 h 16"/>
                <a:gd name="T6" fmla="*/ 7 w 12"/>
                <a:gd name="T7" fmla="*/ 8 h 16"/>
                <a:gd name="T8" fmla="*/ 10 w 12"/>
                <a:gd name="T9" fmla="*/ 16 h 16"/>
                <a:gd name="T10" fmla="*/ 10 w 12"/>
                <a:gd name="T11" fmla="*/ 16 h 16"/>
                <a:gd name="T12" fmla="*/ 12 w 12"/>
                <a:gd name="T13" fmla="*/ 8 h 16"/>
                <a:gd name="T14" fmla="*/ 9 w 12"/>
                <a:gd name="T15" fmla="*/ 5 h 16"/>
                <a:gd name="T16" fmla="*/ 3 w 12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6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3" y="2"/>
                    <a:pt x="4" y="3"/>
                  </a:cubicBezTo>
                  <a:cubicBezTo>
                    <a:pt x="5" y="4"/>
                    <a:pt x="6" y="5"/>
                    <a:pt x="7" y="8"/>
                  </a:cubicBezTo>
                  <a:cubicBezTo>
                    <a:pt x="7" y="11"/>
                    <a:pt x="9" y="15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4"/>
                    <a:pt x="11" y="9"/>
                    <a:pt x="12" y="8"/>
                  </a:cubicBezTo>
                  <a:cubicBezTo>
                    <a:pt x="12" y="8"/>
                    <a:pt x="10" y="7"/>
                    <a:pt x="9" y="5"/>
                  </a:cubicBezTo>
                  <a:cubicBezTo>
                    <a:pt x="8" y="4"/>
                    <a:pt x="7" y="2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1" name="Freeform 257"/>
            <p:cNvSpPr>
              <a:spLocks/>
            </p:cNvSpPr>
            <p:nvPr/>
          </p:nvSpPr>
          <p:spPr bwMode="auto">
            <a:xfrm>
              <a:off x="-2706688" y="1728788"/>
              <a:ext cx="23812" cy="52388"/>
            </a:xfrm>
            <a:custGeom>
              <a:avLst/>
              <a:gdLst>
                <a:gd name="T0" fmla="*/ 4 w 7"/>
                <a:gd name="T1" fmla="*/ 0 h 16"/>
                <a:gd name="T2" fmla="*/ 6 w 7"/>
                <a:gd name="T3" fmla="*/ 8 h 16"/>
                <a:gd name="T4" fmla="*/ 2 w 7"/>
                <a:gd name="T5" fmla="*/ 16 h 16"/>
                <a:gd name="T6" fmla="*/ 1 w 7"/>
                <a:gd name="T7" fmla="*/ 7 h 16"/>
                <a:gd name="T8" fmla="*/ 4 w 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4" y="0"/>
                  </a:moveTo>
                  <a:cubicBezTo>
                    <a:pt x="5" y="2"/>
                    <a:pt x="7" y="5"/>
                    <a:pt x="6" y="8"/>
                  </a:cubicBezTo>
                  <a:cubicBezTo>
                    <a:pt x="5" y="11"/>
                    <a:pt x="3" y="13"/>
                    <a:pt x="2" y="16"/>
                  </a:cubicBezTo>
                  <a:cubicBezTo>
                    <a:pt x="2" y="16"/>
                    <a:pt x="0" y="11"/>
                    <a:pt x="1" y="7"/>
                  </a:cubicBezTo>
                  <a:cubicBezTo>
                    <a:pt x="1" y="3"/>
                    <a:pt x="2" y="1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2" name="Freeform 258"/>
            <p:cNvSpPr>
              <a:spLocks/>
            </p:cNvSpPr>
            <p:nvPr/>
          </p:nvSpPr>
          <p:spPr bwMode="auto">
            <a:xfrm>
              <a:off x="-2686050" y="1728788"/>
              <a:ext cx="28575" cy="65088"/>
            </a:xfrm>
            <a:custGeom>
              <a:avLst/>
              <a:gdLst>
                <a:gd name="T0" fmla="*/ 4 w 9"/>
                <a:gd name="T1" fmla="*/ 0 h 20"/>
                <a:gd name="T2" fmla="*/ 8 w 9"/>
                <a:gd name="T3" fmla="*/ 8 h 20"/>
                <a:gd name="T4" fmla="*/ 7 w 9"/>
                <a:gd name="T5" fmla="*/ 14 h 20"/>
                <a:gd name="T6" fmla="*/ 2 w 9"/>
                <a:gd name="T7" fmla="*/ 20 h 20"/>
                <a:gd name="T8" fmla="*/ 0 w 9"/>
                <a:gd name="T9" fmla="*/ 16 h 20"/>
                <a:gd name="T10" fmla="*/ 1 w 9"/>
                <a:gd name="T11" fmla="*/ 10 h 20"/>
                <a:gd name="T12" fmla="*/ 4 w 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4" y="0"/>
                  </a:moveTo>
                  <a:cubicBezTo>
                    <a:pt x="4" y="0"/>
                    <a:pt x="7" y="6"/>
                    <a:pt x="8" y="8"/>
                  </a:cubicBezTo>
                  <a:cubicBezTo>
                    <a:pt x="9" y="11"/>
                    <a:pt x="8" y="12"/>
                    <a:pt x="7" y="14"/>
                  </a:cubicBezTo>
                  <a:cubicBezTo>
                    <a:pt x="6" y="15"/>
                    <a:pt x="4" y="17"/>
                    <a:pt x="2" y="20"/>
                  </a:cubicBezTo>
                  <a:cubicBezTo>
                    <a:pt x="2" y="20"/>
                    <a:pt x="0" y="17"/>
                    <a:pt x="0" y="16"/>
                  </a:cubicBezTo>
                  <a:cubicBezTo>
                    <a:pt x="0" y="15"/>
                    <a:pt x="0" y="11"/>
                    <a:pt x="1" y="10"/>
                  </a:cubicBezTo>
                  <a:cubicBezTo>
                    <a:pt x="1" y="9"/>
                    <a:pt x="3" y="4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3" name="Freeform 259"/>
            <p:cNvSpPr>
              <a:spLocks/>
            </p:cNvSpPr>
            <p:nvPr/>
          </p:nvSpPr>
          <p:spPr bwMode="auto">
            <a:xfrm>
              <a:off x="-2686050" y="1790700"/>
              <a:ext cx="22225" cy="58738"/>
            </a:xfrm>
            <a:custGeom>
              <a:avLst/>
              <a:gdLst>
                <a:gd name="T0" fmla="*/ 6 w 7"/>
                <a:gd name="T1" fmla="*/ 0 h 18"/>
                <a:gd name="T2" fmla="*/ 1 w 7"/>
                <a:gd name="T3" fmla="*/ 7 h 18"/>
                <a:gd name="T4" fmla="*/ 1 w 7"/>
                <a:gd name="T5" fmla="*/ 12 h 18"/>
                <a:gd name="T6" fmla="*/ 7 w 7"/>
                <a:gd name="T7" fmla="*/ 18 h 18"/>
                <a:gd name="T8" fmla="*/ 5 w 7"/>
                <a:gd name="T9" fmla="*/ 11 h 18"/>
                <a:gd name="T10" fmla="*/ 7 w 7"/>
                <a:gd name="T11" fmla="*/ 6 h 18"/>
                <a:gd name="T12" fmla="*/ 6 w 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8">
                  <a:moveTo>
                    <a:pt x="6" y="0"/>
                  </a:moveTo>
                  <a:cubicBezTo>
                    <a:pt x="5" y="1"/>
                    <a:pt x="2" y="6"/>
                    <a:pt x="1" y="7"/>
                  </a:cubicBezTo>
                  <a:cubicBezTo>
                    <a:pt x="1" y="8"/>
                    <a:pt x="0" y="11"/>
                    <a:pt x="1" y="12"/>
                  </a:cubicBezTo>
                  <a:cubicBezTo>
                    <a:pt x="2" y="14"/>
                    <a:pt x="5" y="17"/>
                    <a:pt x="7" y="18"/>
                  </a:cubicBezTo>
                  <a:cubicBezTo>
                    <a:pt x="7" y="18"/>
                    <a:pt x="4" y="14"/>
                    <a:pt x="5" y="11"/>
                  </a:cubicBezTo>
                  <a:cubicBezTo>
                    <a:pt x="5" y="9"/>
                    <a:pt x="6" y="7"/>
                    <a:pt x="7" y="6"/>
                  </a:cubicBezTo>
                  <a:cubicBezTo>
                    <a:pt x="7" y="5"/>
                    <a:pt x="7" y="2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4" name="Freeform 260"/>
            <p:cNvSpPr>
              <a:spLocks/>
            </p:cNvSpPr>
            <p:nvPr/>
          </p:nvSpPr>
          <p:spPr bwMode="auto">
            <a:xfrm>
              <a:off x="-2713038" y="1784350"/>
              <a:ext cx="30162" cy="61913"/>
            </a:xfrm>
            <a:custGeom>
              <a:avLst/>
              <a:gdLst>
                <a:gd name="T0" fmla="*/ 7 w 9"/>
                <a:gd name="T1" fmla="*/ 0 h 19"/>
                <a:gd name="T2" fmla="*/ 8 w 9"/>
                <a:gd name="T3" fmla="*/ 5 h 19"/>
                <a:gd name="T4" fmla="*/ 7 w 9"/>
                <a:gd name="T5" fmla="*/ 11 h 19"/>
                <a:gd name="T6" fmla="*/ 3 w 9"/>
                <a:gd name="T7" fmla="*/ 19 h 19"/>
                <a:gd name="T8" fmla="*/ 0 w 9"/>
                <a:gd name="T9" fmla="*/ 15 h 19"/>
                <a:gd name="T10" fmla="*/ 4 w 9"/>
                <a:gd name="T11" fmla="*/ 8 h 19"/>
                <a:gd name="T12" fmla="*/ 7 w 9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9">
                  <a:moveTo>
                    <a:pt x="7" y="0"/>
                  </a:moveTo>
                  <a:cubicBezTo>
                    <a:pt x="7" y="1"/>
                    <a:pt x="8" y="3"/>
                    <a:pt x="8" y="5"/>
                  </a:cubicBezTo>
                  <a:cubicBezTo>
                    <a:pt x="9" y="6"/>
                    <a:pt x="8" y="8"/>
                    <a:pt x="7" y="11"/>
                  </a:cubicBezTo>
                  <a:cubicBezTo>
                    <a:pt x="6" y="14"/>
                    <a:pt x="4" y="18"/>
                    <a:pt x="3" y="19"/>
                  </a:cubicBezTo>
                  <a:cubicBezTo>
                    <a:pt x="3" y="19"/>
                    <a:pt x="1" y="17"/>
                    <a:pt x="0" y="15"/>
                  </a:cubicBezTo>
                  <a:cubicBezTo>
                    <a:pt x="0" y="15"/>
                    <a:pt x="3" y="11"/>
                    <a:pt x="4" y="8"/>
                  </a:cubicBezTo>
                  <a:cubicBezTo>
                    <a:pt x="6" y="5"/>
                    <a:pt x="6" y="2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Freeform 261"/>
            <p:cNvSpPr>
              <a:spLocks/>
            </p:cNvSpPr>
            <p:nvPr/>
          </p:nvSpPr>
          <p:spPr bwMode="auto">
            <a:xfrm>
              <a:off x="-2768600" y="1781175"/>
              <a:ext cx="71437" cy="68263"/>
            </a:xfrm>
            <a:custGeom>
              <a:avLst/>
              <a:gdLst>
                <a:gd name="T0" fmla="*/ 22 w 22"/>
                <a:gd name="T1" fmla="*/ 0 h 21"/>
                <a:gd name="T2" fmla="*/ 16 w 22"/>
                <a:gd name="T3" fmla="*/ 15 h 21"/>
                <a:gd name="T4" fmla="*/ 8 w 22"/>
                <a:gd name="T5" fmla="*/ 21 h 21"/>
                <a:gd name="T6" fmla="*/ 1 w 22"/>
                <a:gd name="T7" fmla="*/ 16 h 21"/>
                <a:gd name="T8" fmla="*/ 2 w 22"/>
                <a:gd name="T9" fmla="*/ 7 h 21"/>
                <a:gd name="T10" fmla="*/ 8 w 22"/>
                <a:gd name="T11" fmla="*/ 13 h 21"/>
                <a:gd name="T12" fmla="*/ 22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22" y="0"/>
                  </a:moveTo>
                  <a:cubicBezTo>
                    <a:pt x="22" y="0"/>
                    <a:pt x="21" y="8"/>
                    <a:pt x="16" y="15"/>
                  </a:cubicBezTo>
                  <a:cubicBezTo>
                    <a:pt x="13" y="19"/>
                    <a:pt x="10" y="21"/>
                    <a:pt x="8" y="21"/>
                  </a:cubicBezTo>
                  <a:cubicBezTo>
                    <a:pt x="5" y="21"/>
                    <a:pt x="2" y="18"/>
                    <a:pt x="1" y="16"/>
                  </a:cubicBezTo>
                  <a:cubicBezTo>
                    <a:pt x="0" y="13"/>
                    <a:pt x="1" y="9"/>
                    <a:pt x="2" y="7"/>
                  </a:cubicBezTo>
                  <a:cubicBezTo>
                    <a:pt x="2" y="7"/>
                    <a:pt x="4" y="13"/>
                    <a:pt x="8" y="13"/>
                  </a:cubicBezTo>
                  <a:cubicBezTo>
                    <a:pt x="12" y="13"/>
                    <a:pt x="17" y="8"/>
                    <a:pt x="2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Freeform 262"/>
            <p:cNvSpPr>
              <a:spLocks/>
            </p:cNvSpPr>
            <p:nvPr/>
          </p:nvSpPr>
          <p:spPr bwMode="auto">
            <a:xfrm>
              <a:off x="-2746375" y="1768475"/>
              <a:ext cx="39687" cy="42863"/>
            </a:xfrm>
            <a:custGeom>
              <a:avLst/>
              <a:gdLst>
                <a:gd name="T0" fmla="*/ 11 w 12"/>
                <a:gd name="T1" fmla="*/ 0 h 13"/>
                <a:gd name="T2" fmla="*/ 11 w 12"/>
                <a:gd name="T3" fmla="*/ 6 h 13"/>
                <a:gd name="T4" fmla="*/ 8 w 12"/>
                <a:gd name="T5" fmla="*/ 11 h 13"/>
                <a:gd name="T6" fmla="*/ 0 w 12"/>
                <a:gd name="T7" fmla="*/ 9 h 13"/>
                <a:gd name="T8" fmla="*/ 11 w 1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1" y="0"/>
                  </a:moveTo>
                  <a:cubicBezTo>
                    <a:pt x="12" y="1"/>
                    <a:pt x="12" y="4"/>
                    <a:pt x="11" y="6"/>
                  </a:cubicBezTo>
                  <a:cubicBezTo>
                    <a:pt x="11" y="8"/>
                    <a:pt x="10" y="10"/>
                    <a:pt x="8" y="11"/>
                  </a:cubicBezTo>
                  <a:cubicBezTo>
                    <a:pt x="6" y="12"/>
                    <a:pt x="2" y="13"/>
                    <a:pt x="0" y="9"/>
                  </a:cubicBezTo>
                  <a:cubicBezTo>
                    <a:pt x="0" y="9"/>
                    <a:pt x="8" y="9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Freeform 263"/>
            <p:cNvSpPr>
              <a:spLocks/>
            </p:cNvSpPr>
            <p:nvPr/>
          </p:nvSpPr>
          <p:spPr bwMode="auto">
            <a:xfrm>
              <a:off x="-2679700" y="1882775"/>
              <a:ext cx="25400" cy="61913"/>
            </a:xfrm>
            <a:custGeom>
              <a:avLst/>
              <a:gdLst>
                <a:gd name="T0" fmla="*/ 3 w 8"/>
                <a:gd name="T1" fmla="*/ 0 h 19"/>
                <a:gd name="T2" fmla="*/ 8 w 8"/>
                <a:gd name="T3" fmla="*/ 8 h 19"/>
                <a:gd name="T4" fmla="*/ 5 w 8"/>
                <a:gd name="T5" fmla="*/ 19 h 19"/>
                <a:gd name="T6" fmla="*/ 0 w 8"/>
                <a:gd name="T7" fmla="*/ 11 h 19"/>
                <a:gd name="T8" fmla="*/ 3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3" y="0"/>
                  </a:moveTo>
                  <a:cubicBezTo>
                    <a:pt x="4" y="3"/>
                    <a:pt x="8" y="6"/>
                    <a:pt x="8" y="8"/>
                  </a:cubicBezTo>
                  <a:cubicBezTo>
                    <a:pt x="8" y="14"/>
                    <a:pt x="6" y="17"/>
                    <a:pt x="5" y="19"/>
                  </a:cubicBezTo>
                  <a:cubicBezTo>
                    <a:pt x="5" y="19"/>
                    <a:pt x="1" y="15"/>
                    <a:pt x="0" y="11"/>
                  </a:cubicBezTo>
                  <a:cubicBezTo>
                    <a:pt x="0" y="9"/>
                    <a:pt x="0" y="3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Freeform 264"/>
            <p:cNvSpPr>
              <a:spLocks/>
            </p:cNvSpPr>
            <p:nvPr/>
          </p:nvSpPr>
          <p:spPr bwMode="auto">
            <a:xfrm>
              <a:off x="-2706688" y="1836738"/>
              <a:ext cx="42862" cy="58738"/>
            </a:xfrm>
            <a:custGeom>
              <a:avLst/>
              <a:gdLst>
                <a:gd name="T0" fmla="*/ 7 w 13"/>
                <a:gd name="T1" fmla="*/ 18 h 18"/>
                <a:gd name="T2" fmla="*/ 11 w 13"/>
                <a:gd name="T3" fmla="*/ 11 h 18"/>
                <a:gd name="T4" fmla="*/ 5 w 13"/>
                <a:gd name="T5" fmla="*/ 0 h 18"/>
                <a:gd name="T6" fmla="*/ 1 w 13"/>
                <a:gd name="T7" fmla="*/ 8 h 18"/>
                <a:gd name="T8" fmla="*/ 7 w 13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8">
                  <a:moveTo>
                    <a:pt x="7" y="18"/>
                  </a:moveTo>
                  <a:cubicBezTo>
                    <a:pt x="7" y="17"/>
                    <a:pt x="9" y="13"/>
                    <a:pt x="11" y="11"/>
                  </a:cubicBezTo>
                  <a:cubicBezTo>
                    <a:pt x="11" y="11"/>
                    <a:pt x="13" y="4"/>
                    <a:pt x="5" y="0"/>
                  </a:cubicBezTo>
                  <a:cubicBezTo>
                    <a:pt x="5" y="0"/>
                    <a:pt x="2" y="4"/>
                    <a:pt x="1" y="8"/>
                  </a:cubicBezTo>
                  <a:cubicBezTo>
                    <a:pt x="0" y="12"/>
                    <a:pt x="5" y="15"/>
                    <a:pt x="7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Freeform 265"/>
            <p:cNvSpPr>
              <a:spLocks/>
            </p:cNvSpPr>
            <p:nvPr/>
          </p:nvSpPr>
          <p:spPr bwMode="auto">
            <a:xfrm>
              <a:off x="-2732088" y="1836738"/>
              <a:ext cx="25400" cy="58738"/>
            </a:xfrm>
            <a:custGeom>
              <a:avLst/>
              <a:gdLst>
                <a:gd name="T0" fmla="*/ 5 w 8"/>
                <a:gd name="T1" fmla="*/ 0 h 18"/>
                <a:gd name="T2" fmla="*/ 1 w 8"/>
                <a:gd name="T3" fmla="*/ 5 h 18"/>
                <a:gd name="T4" fmla="*/ 1 w 8"/>
                <a:gd name="T5" fmla="*/ 10 h 18"/>
                <a:gd name="T6" fmla="*/ 4 w 8"/>
                <a:gd name="T7" fmla="*/ 18 h 18"/>
                <a:gd name="T8" fmla="*/ 7 w 8"/>
                <a:gd name="T9" fmla="*/ 11 h 18"/>
                <a:gd name="T10" fmla="*/ 8 w 8"/>
                <a:gd name="T11" fmla="*/ 5 h 18"/>
                <a:gd name="T12" fmla="*/ 5 w 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8">
                  <a:moveTo>
                    <a:pt x="5" y="0"/>
                  </a:moveTo>
                  <a:cubicBezTo>
                    <a:pt x="4" y="2"/>
                    <a:pt x="2" y="4"/>
                    <a:pt x="1" y="5"/>
                  </a:cubicBezTo>
                  <a:cubicBezTo>
                    <a:pt x="1" y="5"/>
                    <a:pt x="0" y="8"/>
                    <a:pt x="1" y="10"/>
                  </a:cubicBezTo>
                  <a:cubicBezTo>
                    <a:pt x="1" y="13"/>
                    <a:pt x="3" y="16"/>
                    <a:pt x="4" y="18"/>
                  </a:cubicBezTo>
                  <a:cubicBezTo>
                    <a:pt x="4" y="18"/>
                    <a:pt x="7" y="14"/>
                    <a:pt x="7" y="11"/>
                  </a:cubicBezTo>
                  <a:cubicBezTo>
                    <a:pt x="8" y="9"/>
                    <a:pt x="8" y="7"/>
                    <a:pt x="8" y="5"/>
                  </a:cubicBezTo>
                  <a:cubicBezTo>
                    <a:pt x="8" y="5"/>
                    <a:pt x="6" y="2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Freeform 266"/>
            <p:cNvSpPr>
              <a:spLocks/>
            </p:cNvSpPr>
            <p:nvPr/>
          </p:nvSpPr>
          <p:spPr bwMode="auto">
            <a:xfrm>
              <a:off x="-2759075" y="1852613"/>
              <a:ext cx="26987" cy="33338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0 h 10"/>
                <a:gd name="T4" fmla="*/ 7 w 8"/>
                <a:gd name="T5" fmla="*/ 0 h 10"/>
                <a:gd name="T6" fmla="*/ 7 w 8"/>
                <a:gd name="T7" fmla="*/ 7 h 10"/>
                <a:gd name="T8" fmla="*/ 4 w 8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3" y="9"/>
                    <a:pt x="0" y="4"/>
                    <a:pt x="0" y="0"/>
                  </a:cubicBezTo>
                  <a:cubicBezTo>
                    <a:pt x="0" y="0"/>
                    <a:pt x="4" y="2"/>
                    <a:pt x="7" y="0"/>
                  </a:cubicBezTo>
                  <a:cubicBezTo>
                    <a:pt x="7" y="0"/>
                    <a:pt x="8" y="5"/>
                    <a:pt x="7" y="7"/>
                  </a:cubicBezTo>
                  <a:cubicBezTo>
                    <a:pt x="6" y="8"/>
                    <a:pt x="6" y="9"/>
                    <a:pt x="4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Freeform 267"/>
            <p:cNvSpPr>
              <a:spLocks/>
            </p:cNvSpPr>
            <p:nvPr/>
          </p:nvSpPr>
          <p:spPr bwMode="auto">
            <a:xfrm>
              <a:off x="-2743200" y="1882775"/>
              <a:ext cx="20637" cy="19050"/>
            </a:xfrm>
            <a:custGeom>
              <a:avLst/>
              <a:gdLst>
                <a:gd name="T0" fmla="*/ 0 w 6"/>
                <a:gd name="T1" fmla="*/ 2 h 6"/>
                <a:gd name="T2" fmla="*/ 3 w 6"/>
                <a:gd name="T3" fmla="*/ 0 h 6"/>
                <a:gd name="T4" fmla="*/ 6 w 6"/>
                <a:gd name="T5" fmla="*/ 6 h 6"/>
                <a:gd name="T6" fmla="*/ 3 w 6"/>
                <a:gd name="T7" fmla="*/ 5 h 6"/>
                <a:gd name="T8" fmla="*/ 0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5" y="4"/>
                    <a:pt x="6" y="6"/>
                  </a:cubicBezTo>
                  <a:cubicBezTo>
                    <a:pt x="6" y="6"/>
                    <a:pt x="5" y="6"/>
                    <a:pt x="3" y="5"/>
                  </a:cubicBezTo>
                  <a:cubicBezTo>
                    <a:pt x="2" y="4"/>
                    <a:pt x="1" y="4"/>
                    <a:pt x="0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Freeform 268"/>
            <p:cNvSpPr>
              <a:spLocks/>
            </p:cNvSpPr>
            <p:nvPr/>
          </p:nvSpPr>
          <p:spPr bwMode="auto">
            <a:xfrm>
              <a:off x="-2719388" y="1882775"/>
              <a:ext cx="33337" cy="58738"/>
            </a:xfrm>
            <a:custGeom>
              <a:avLst/>
              <a:gdLst>
                <a:gd name="T0" fmla="*/ 5 w 10"/>
                <a:gd name="T1" fmla="*/ 0 h 18"/>
                <a:gd name="T2" fmla="*/ 0 w 10"/>
                <a:gd name="T3" fmla="*/ 7 h 18"/>
                <a:gd name="T4" fmla="*/ 1 w 10"/>
                <a:gd name="T5" fmla="*/ 12 h 18"/>
                <a:gd name="T6" fmla="*/ 6 w 10"/>
                <a:gd name="T7" fmla="*/ 18 h 18"/>
                <a:gd name="T8" fmla="*/ 9 w 10"/>
                <a:gd name="T9" fmla="*/ 12 h 18"/>
                <a:gd name="T10" fmla="*/ 10 w 10"/>
                <a:gd name="T11" fmla="*/ 7 h 18"/>
                <a:gd name="T12" fmla="*/ 5 w 1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8">
                  <a:moveTo>
                    <a:pt x="5" y="0"/>
                  </a:moveTo>
                  <a:cubicBezTo>
                    <a:pt x="4" y="1"/>
                    <a:pt x="0" y="7"/>
                    <a:pt x="0" y="7"/>
                  </a:cubicBezTo>
                  <a:cubicBezTo>
                    <a:pt x="0" y="7"/>
                    <a:pt x="0" y="9"/>
                    <a:pt x="1" y="12"/>
                  </a:cubicBezTo>
                  <a:cubicBezTo>
                    <a:pt x="3" y="15"/>
                    <a:pt x="5" y="17"/>
                    <a:pt x="6" y="18"/>
                  </a:cubicBezTo>
                  <a:cubicBezTo>
                    <a:pt x="6" y="18"/>
                    <a:pt x="9" y="14"/>
                    <a:pt x="9" y="12"/>
                  </a:cubicBezTo>
                  <a:cubicBezTo>
                    <a:pt x="10" y="10"/>
                    <a:pt x="10" y="8"/>
                    <a:pt x="10" y="7"/>
                  </a:cubicBezTo>
                  <a:cubicBezTo>
                    <a:pt x="9" y="5"/>
                    <a:pt x="6" y="2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Freeform 269"/>
            <p:cNvSpPr>
              <a:spLocks/>
            </p:cNvSpPr>
            <p:nvPr/>
          </p:nvSpPr>
          <p:spPr bwMode="auto">
            <a:xfrm>
              <a:off x="-2700338" y="1928813"/>
              <a:ext cx="30162" cy="58738"/>
            </a:xfrm>
            <a:custGeom>
              <a:avLst/>
              <a:gdLst>
                <a:gd name="T0" fmla="*/ 5 w 9"/>
                <a:gd name="T1" fmla="*/ 0 h 18"/>
                <a:gd name="T2" fmla="*/ 9 w 9"/>
                <a:gd name="T3" fmla="*/ 8 h 18"/>
                <a:gd name="T4" fmla="*/ 8 w 9"/>
                <a:gd name="T5" fmla="*/ 12 h 18"/>
                <a:gd name="T6" fmla="*/ 5 w 9"/>
                <a:gd name="T7" fmla="*/ 18 h 18"/>
                <a:gd name="T8" fmla="*/ 1 w 9"/>
                <a:gd name="T9" fmla="*/ 12 h 18"/>
                <a:gd name="T10" fmla="*/ 1 w 9"/>
                <a:gd name="T11" fmla="*/ 6 h 18"/>
                <a:gd name="T12" fmla="*/ 5 w 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cubicBezTo>
                    <a:pt x="6" y="2"/>
                    <a:pt x="8" y="5"/>
                    <a:pt x="9" y="8"/>
                  </a:cubicBezTo>
                  <a:cubicBezTo>
                    <a:pt x="9" y="9"/>
                    <a:pt x="9" y="11"/>
                    <a:pt x="8" y="12"/>
                  </a:cubicBezTo>
                  <a:cubicBezTo>
                    <a:pt x="8" y="13"/>
                    <a:pt x="6" y="16"/>
                    <a:pt x="5" y="18"/>
                  </a:cubicBezTo>
                  <a:cubicBezTo>
                    <a:pt x="5" y="18"/>
                    <a:pt x="1" y="14"/>
                    <a:pt x="1" y="12"/>
                  </a:cubicBezTo>
                  <a:cubicBezTo>
                    <a:pt x="0" y="10"/>
                    <a:pt x="0" y="7"/>
                    <a:pt x="1" y="6"/>
                  </a:cubicBezTo>
                  <a:cubicBezTo>
                    <a:pt x="2" y="4"/>
                    <a:pt x="4" y="2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Freeform 270"/>
            <p:cNvSpPr>
              <a:spLocks/>
            </p:cNvSpPr>
            <p:nvPr/>
          </p:nvSpPr>
          <p:spPr bwMode="auto">
            <a:xfrm>
              <a:off x="-2728913" y="1928813"/>
              <a:ext cx="25400" cy="55563"/>
            </a:xfrm>
            <a:custGeom>
              <a:avLst/>
              <a:gdLst>
                <a:gd name="T0" fmla="*/ 3 w 8"/>
                <a:gd name="T1" fmla="*/ 0 h 17"/>
                <a:gd name="T2" fmla="*/ 7 w 8"/>
                <a:gd name="T3" fmla="*/ 6 h 17"/>
                <a:gd name="T4" fmla="*/ 7 w 8"/>
                <a:gd name="T5" fmla="*/ 12 h 17"/>
                <a:gd name="T6" fmla="*/ 4 w 8"/>
                <a:gd name="T7" fmla="*/ 17 h 17"/>
                <a:gd name="T8" fmla="*/ 1 w 8"/>
                <a:gd name="T9" fmla="*/ 11 h 17"/>
                <a:gd name="T10" fmla="*/ 1 w 8"/>
                <a:gd name="T11" fmla="*/ 5 h 17"/>
                <a:gd name="T12" fmla="*/ 3 w 8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7">
                  <a:moveTo>
                    <a:pt x="3" y="0"/>
                  </a:moveTo>
                  <a:cubicBezTo>
                    <a:pt x="4" y="2"/>
                    <a:pt x="7" y="4"/>
                    <a:pt x="7" y="6"/>
                  </a:cubicBezTo>
                  <a:cubicBezTo>
                    <a:pt x="8" y="8"/>
                    <a:pt x="8" y="9"/>
                    <a:pt x="7" y="12"/>
                  </a:cubicBezTo>
                  <a:cubicBezTo>
                    <a:pt x="6" y="14"/>
                    <a:pt x="5" y="15"/>
                    <a:pt x="4" y="17"/>
                  </a:cubicBezTo>
                  <a:cubicBezTo>
                    <a:pt x="4" y="17"/>
                    <a:pt x="1" y="13"/>
                    <a:pt x="1" y="11"/>
                  </a:cubicBezTo>
                  <a:cubicBezTo>
                    <a:pt x="0" y="10"/>
                    <a:pt x="0" y="7"/>
                    <a:pt x="1" y="5"/>
                  </a:cubicBezTo>
                  <a:cubicBezTo>
                    <a:pt x="1" y="4"/>
                    <a:pt x="3" y="1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Freeform 271"/>
            <p:cNvSpPr>
              <a:spLocks/>
            </p:cNvSpPr>
            <p:nvPr/>
          </p:nvSpPr>
          <p:spPr bwMode="auto">
            <a:xfrm>
              <a:off x="-2686050" y="1978025"/>
              <a:ext cx="28575" cy="61913"/>
            </a:xfrm>
            <a:custGeom>
              <a:avLst/>
              <a:gdLst>
                <a:gd name="T0" fmla="*/ 5 w 9"/>
                <a:gd name="T1" fmla="*/ 0 h 19"/>
                <a:gd name="T2" fmla="*/ 0 w 9"/>
                <a:gd name="T3" fmla="*/ 9 h 19"/>
                <a:gd name="T4" fmla="*/ 3 w 9"/>
                <a:gd name="T5" fmla="*/ 19 h 19"/>
                <a:gd name="T6" fmla="*/ 7 w 9"/>
                <a:gd name="T7" fmla="*/ 14 h 19"/>
                <a:gd name="T8" fmla="*/ 9 w 9"/>
                <a:gd name="T9" fmla="*/ 7 h 19"/>
                <a:gd name="T10" fmla="*/ 5 w 9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9">
                  <a:moveTo>
                    <a:pt x="5" y="0"/>
                  </a:moveTo>
                  <a:cubicBezTo>
                    <a:pt x="5" y="0"/>
                    <a:pt x="0" y="6"/>
                    <a:pt x="0" y="9"/>
                  </a:cubicBezTo>
                  <a:cubicBezTo>
                    <a:pt x="0" y="13"/>
                    <a:pt x="3" y="16"/>
                    <a:pt x="3" y="19"/>
                  </a:cubicBezTo>
                  <a:cubicBezTo>
                    <a:pt x="3" y="19"/>
                    <a:pt x="6" y="16"/>
                    <a:pt x="7" y="14"/>
                  </a:cubicBezTo>
                  <a:cubicBezTo>
                    <a:pt x="8" y="11"/>
                    <a:pt x="9" y="9"/>
                    <a:pt x="9" y="7"/>
                  </a:cubicBezTo>
                  <a:cubicBezTo>
                    <a:pt x="8" y="4"/>
                    <a:pt x="8" y="2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Freeform 272"/>
            <p:cNvSpPr>
              <a:spLocks/>
            </p:cNvSpPr>
            <p:nvPr/>
          </p:nvSpPr>
          <p:spPr bwMode="auto">
            <a:xfrm>
              <a:off x="-2716213" y="1974850"/>
              <a:ext cx="25400" cy="49213"/>
            </a:xfrm>
            <a:custGeom>
              <a:avLst/>
              <a:gdLst>
                <a:gd name="T0" fmla="*/ 5 w 8"/>
                <a:gd name="T1" fmla="*/ 0 h 15"/>
                <a:gd name="T2" fmla="*/ 7 w 8"/>
                <a:gd name="T3" fmla="*/ 8 h 15"/>
                <a:gd name="T4" fmla="*/ 3 w 8"/>
                <a:gd name="T5" fmla="*/ 15 h 15"/>
                <a:gd name="T6" fmla="*/ 0 w 8"/>
                <a:gd name="T7" fmla="*/ 9 h 15"/>
                <a:gd name="T8" fmla="*/ 5 w 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5" y="0"/>
                  </a:moveTo>
                  <a:cubicBezTo>
                    <a:pt x="5" y="1"/>
                    <a:pt x="8" y="5"/>
                    <a:pt x="7" y="8"/>
                  </a:cubicBezTo>
                  <a:cubicBezTo>
                    <a:pt x="6" y="10"/>
                    <a:pt x="4" y="14"/>
                    <a:pt x="3" y="15"/>
                  </a:cubicBezTo>
                  <a:cubicBezTo>
                    <a:pt x="3" y="15"/>
                    <a:pt x="1" y="11"/>
                    <a:pt x="0" y="9"/>
                  </a:cubicBezTo>
                  <a:cubicBezTo>
                    <a:pt x="0" y="7"/>
                    <a:pt x="0" y="4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Oval 273"/>
            <p:cNvSpPr>
              <a:spLocks noChangeArrowheads="1"/>
            </p:cNvSpPr>
            <p:nvPr/>
          </p:nvSpPr>
          <p:spPr bwMode="auto">
            <a:xfrm>
              <a:off x="-2565400" y="1633538"/>
              <a:ext cx="3333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Freeform 274"/>
            <p:cNvSpPr>
              <a:spLocks/>
            </p:cNvSpPr>
            <p:nvPr/>
          </p:nvSpPr>
          <p:spPr bwMode="auto">
            <a:xfrm>
              <a:off x="-2660650" y="1544638"/>
              <a:ext cx="19050" cy="39688"/>
            </a:xfrm>
            <a:custGeom>
              <a:avLst/>
              <a:gdLst>
                <a:gd name="T0" fmla="*/ 3 w 6"/>
                <a:gd name="T1" fmla="*/ 12 h 12"/>
                <a:gd name="T2" fmla="*/ 6 w 6"/>
                <a:gd name="T3" fmla="*/ 3 h 12"/>
                <a:gd name="T4" fmla="*/ 3 w 6"/>
                <a:gd name="T5" fmla="*/ 0 h 12"/>
                <a:gd name="T6" fmla="*/ 0 w 6"/>
                <a:gd name="T7" fmla="*/ 3 h 12"/>
                <a:gd name="T8" fmla="*/ 3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3" y="12"/>
                  </a:moveTo>
                  <a:cubicBezTo>
                    <a:pt x="4" y="10"/>
                    <a:pt x="6" y="5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3" y="10"/>
                    <a:pt x="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9" name="Freeform 275"/>
            <p:cNvSpPr>
              <a:spLocks/>
            </p:cNvSpPr>
            <p:nvPr/>
          </p:nvSpPr>
          <p:spPr bwMode="auto">
            <a:xfrm>
              <a:off x="-2633663" y="1552575"/>
              <a:ext cx="28575" cy="49213"/>
            </a:xfrm>
            <a:custGeom>
              <a:avLst/>
              <a:gdLst>
                <a:gd name="T0" fmla="*/ 4 w 9"/>
                <a:gd name="T1" fmla="*/ 15 h 15"/>
                <a:gd name="T2" fmla="*/ 8 w 9"/>
                <a:gd name="T3" fmla="*/ 2 h 15"/>
                <a:gd name="T4" fmla="*/ 6 w 9"/>
                <a:gd name="T5" fmla="*/ 0 h 15"/>
                <a:gd name="T6" fmla="*/ 3 w 9"/>
                <a:gd name="T7" fmla="*/ 1 h 15"/>
                <a:gd name="T8" fmla="*/ 0 w 9"/>
                <a:gd name="T9" fmla="*/ 14 h 15"/>
                <a:gd name="T10" fmla="*/ 4 w 9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5">
                  <a:moveTo>
                    <a:pt x="4" y="15"/>
                  </a:moveTo>
                  <a:cubicBezTo>
                    <a:pt x="7" y="9"/>
                    <a:pt x="9" y="4"/>
                    <a:pt x="8" y="2"/>
                  </a:cubicBezTo>
                  <a:cubicBezTo>
                    <a:pt x="8" y="1"/>
                    <a:pt x="7" y="1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1" y="10"/>
                    <a:pt x="0" y="14"/>
                  </a:cubicBezTo>
                  <a:cubicBezTo>
                    <a:pt x="2" y="14"/>
                    <a:pt x="2" y="14"/>
                    <a:pt x="4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Freeform 276"/>
            <p:cNvSpPr>
              <a:spLocks/>
            </p:cNvSpPr>
            <p:nvPr/>
          </p:nvSpPr>
          <p:spPr bwMode="auto">
            <a:xfrm>
              <a:off x="-2644775" y="1544638"/>
              <a:ext cx="17462" cy="52388"/>
            </a:xfrm>
            <a:custGeom>
              <a:avLst/>
              <a:gdLst>
                <a:gd name="T0" fmla="*/ 2 w 5"/>
                <a:gd name="T1" fmla="*/ 16 h 16"/>
                <a:gd name="T2" fmla="*/ 0 w 5"/>
                <a:gd name="T3" fmla="*/ 16 h 16"/>
                <a:gd name="T4" fmla="*/ 2 w 5"/>
                <a:gd name="T5" fmla="*/ 4 h 16"/>
                <a:gd name="T6" fmla="*/ 5 w 5"/>
                <a:gd name="T7" fmla="*/ 0 h 16"/>
                <a:gd name="T8" fmla="*/ 4 w 5"/>
                <a:gd name="T9" fmla="*/ 6 h 16"/>
                <a:gd name="T10" fmla="*/ 2 w 5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6">
                  <a:moveTo>
                    <a:pt x="2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2"/>
                    <a:pt x="2" y="6"/>
                    <a:pt x="2" y="4"/>
                  </a:cubicBezTo>
                  <a:cubicBezTo>
                    <a:pt x="3" y="2"/>
                    <a:pt x="4" y="0"/>
                    <a:pt x="5" y="0"/>
                  </a:cubicBezTo>
                  <a:cubicBezTo>
                    <a:pt x="5" y="0"/>
                    <a:pt x="4" y="3"/>
                    <a:pt x="4" y="6"/>
                  </a:cubicBezTo>
                  <a:cubicBezTo>
                    <a:pt x="3" y="10"/>
                    <a:pt x="2" y="13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Freeform 277"/>
            <p:cNvSpPr>
              <a:spLocks noEditPoints="1"/>
            </p:cNvSpPr>
            <p:nvPr/>
          </p:nvSpPr>
          <p:spPr bwMode="auto">
            <a:xfrm>
              <a:off x="-2636838" y="1617663"/>
              <a:ext cx="41275" cy="25400"/>
            </a:xfrm>
            <a:custGeom>
              <a:avLst/>
              <a:gdLst>
                <a:gd name="T0" fmla="*/ 0 w 13"/>
                <a:gd name="T1" fmla="*/ 0 h 8"/>
                <a:gd name="T2" fmla="*/ 9 w 13"/>
                <a:gd name="T3" fmla="*/ 2 h 8"/>
                <a:gd name="T4" fmla="*/ 13 w 13"/>
                <a:gd name="T5" fmla="*/ 7 h 8"/>
                <a:gd name="T6" fmla="*/ 4 w 13"/>
                <a:gd name="T7" fmla="*/ 5 h 8"/>
                <a:gd name="T8" fmla="*/ 0 w 13"/>
                <a:gd name="T9" fmla="*/ 0 h 8"/>
                <a:gd name="T10" fmla="*/ 3 w 13"/>
                <a:gd name="T11" fmla="*/ 2 h 8"/>
                <a:gd name="T12" fmla="*/ 9 w 13"/>
                <a:gd name="T13" fmla="*/ 5 h 8"/>
                <a:gd name="T14" fmla="*/ 3 w 13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8">
                  <a:moveTo>
                    <a:pt x="0" y="0"/>
                  </a:moveTo>
                  <a:cubicBezTo>
                    <a:pt x="2" y="0"/>
                    <a:pt x="6" y="0"/>
                    <a:pt x="9" y="2"/>
                  </a:cubicBezTo>
                  <a:cubicBezTo>
                    <a:pt x="11" y="4"/>
                    <a:pt x="12" y="6"/>
                    <a:pt x="13" y="7"/>
                  </a:cubicBezTo>
                  <a:cubicBezTo>
                    <a:pt x="13" y="7"/>
                    <a:pt x="8" y="8"/>
                    <a:pt x="4" y="5"/>
                  </a:cubicBezTo>
                  <a:cubicBezTo>
                    <a:pt x="2" y="4"/>
                    <a:pt x="0" y="1"/>
                    <a:pt x="0" y="0"/>
                  </a:cubicBezTo>
                  <a:moveTo>
                    <a:pt x="3" y="2"/>
                  </a:moveTo>
                  <a:cubicBezTo>
                    <a:pt x="3" y="2"/>
                    <a:pt x="6" y="5"/>
                    <a:pt x="9" y="5"/>
                  </a:cubicBezTo>
                  <a:cubicBezTo>
                    <a:pt x="9" y="5"/>
                    <a:pt x="7" y="2"/>
                    <a:pt x="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Freeform 278"/>
            <p:cNvSpPr>
              <a:spLocks noEditPoints="1"/>
            </p:cNvSpPr>
            <p:nvPr/>
          </p:nvSpPr>
          <p:spPr bwMode="auto">
            <a:xfrm>
              <a:off x="-2636838" y="1639888"/>
              <a:ext cx="107950" cy="46038"/>
            </a:xfrm>
            <a:custGeom>
              <a:avLst/>
              <a:gdLst>
                <a:gd name="T0" fmla="*/ 25 w 33"/>
                <a:gd name="T1" fmla="*/ 13 h 14"/>
                <a:gd name="T2" fmla="*/ 25 w 33"/>
                <a:gd name="T3" fmla="*/ 10 h 14"/>
                <a:gd name="T4" fmla="*/ 18 w 33"/>
                <a:gd name="T5" fmla="*/ 14 h 14"/>
                <a:gd name="T6" fmla="*/ 18 w 33"/>
                <a:gd name="T7" fmla="*/ 12 h 14"/>
                <a:gd name="T8" fmla="*/ 15 w 33"/>
                <a:gd name="T9" fmla="*/ 13 h 14"/>
                <a:gd name="T10" fmla="*/ 16 w 33"/>
                <a:gd name="T11" fmla="*/ 9 h 14"/>
                <a:gd name="T12" fmla="*/ 13 w 33"/>
                <a:gd name="T13" fmla="*/ 11 h 14"/>
                <a:gd name="T14" fmla="*/ 13 w 33"/>
                <a:gd name="T15" fmla="*/ 8 h 14"/>
                <a:gd name="T16" fmla="*/ 7 w 33"/>
                <a:gd name="T17" fmla="*/ 12 h 14"/>
                <a:gd name="T18" fmla="*/ 0 w 33"/>
                <a:gd name="T19" fmla="*/ 11 h 14"/>
                <a:gd name="T20" fmla="*/ 8 w 33"/>
                <a:gd name="T21" fmla="*/ 7 h 14"/>
                <a:gd name="T22" fmla="*/ 6 w 33"/>
                <a:gd name="T23" fmla="*/ 5 h 14"/>
                <a:gd name="T24" fmla="*/ 8 w 33"/>
                <a:gd name="T25" fmla="*/ 3 h 14"/>
                <a:gd name="T26" fmla="*/ 5 w 33"/>
                <a:gd name="T27" fmla="*/ 0 h 14"/>
                <a:gd name="T28" fmla="*/ 23 w 33"/>
                <a:gd name="T29" fmla="*/ 2 h 14"/>
                <a:gd name="T30" fmla="*/ 33 w 33"/>
                <a:gd name="T31" fmla="*/ 1 h 14"/>
                <a:gd name="T32" fmla="*/ 25 w 33"/>
                <a:gd name="T33" fmla="*/ 13 h 14"/>
                <a:gd name="T34" fmla="*/ 27 w 33"/>
                <a:gd name="T35" fmla="*/ 8 h 14"/>
                <a:gd name="T36" fmla="*/ 29 w 33"/>
                <a:gd name="T37" fmla="*/ 5 h 14"/>
                <a:gd name="T38" fmla="*/ 20 w 33"/>
                <a:gd name="T39" fmla="*/ 5 h 14"/>
                <a:gd name="T40" fmla="*/ 20 w 33"/>
                <a:gd name="T41" fmla="*/ 5 h 14"/>
                <a:gd name="T42" fmla="*/ 27 w 33"/>
                <a:gd name="T43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14">
                  <a:moveTo>
                    <a:pt x="25" y="13"/>
                  </a:moveTo>
                  <a:cubicBezTo>
                    <a:pt x="25" y="12"/>
                    <a:pt x="25" y="10"/>
                    <a:pt x="25" y="10"/>
                  </a:cubicBezTo>
                  <a:cubicBezTo>
                    <a:pt x="23" y="13"/>
                    <a:pt x="18" y="14"/>
                    <a:pt x="18" y="14"/>
                  </a:cubicBezTo>
                  <a:cubicBezTo>
                    <a:pt x="18" y="13"/>
                    <a:pt x="18" y="12"/>
                    <a:pt x="18" y="12"/>
                  </a:cubicBezTo>
                  <a:cubicBezTo>
                    <a:pt x="16" y="13"/>
                    <a:pt x="15" y="13"/>
                    <a:pt x="15" y="13"/>
                  </a:cubicBezTo>
                  <a:cubicBezTo>
                    <a:pt x="15" y="11"/>
                    <a:pt x="16" y="9"/>
                    <a:pt x="16" y="9"/>
                  </a:cubicBezTo>
                  <a:cubicBezTo>
                    <a:pt x="15" y="11"/>
                    <a:pt x="13" y="11"/>
                    <a:pt x="13" y="11"/>
                  </a:cubicBezTo>
                  <a:cubicBezTo>
                    <a:pt x="12" y="10"/>
                    <a:pt x="13" y="8"/>
                    <a:pt x="13" y="8"/>
                  </a:cubicBezTo>
                  <a:cubicBezTo>
                    <a:pt x="12" y="9"/>
                    <a:pt x="11" y="11"/>
                    <a:pt x="7" y="12"/>
                  </a:cubicBezTo>
                  <a:cubicBezTo>
                    <a:pt x="2" y="13"/>
                    <a:pt x="0" y="11"/>
                    <a:pt x="0" y="11"/>
                  </a:cubicBezTo>
                  <a:cubicBezTo>
                    <a:pt x="5" y="11"/>
                    <a:pt x="8" y="7"/>
                    <a:pt x="8" y="7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6" y="2"/>
                    <a:pt x="5" y="0"/>
                    <a:pt x="5" y="0"/>
                  </a:cubicBezTo>
                  <a:cubicBezTo>
                    <a:pt x="8" y="2"/>
                    <a:pt x="18" y="2"/>
                    <a:pt x="23" y="2"/>
                  </a:cubicBezTo>
                  <a:cubicBezTo>
                    <a:pt x="28" y="3"/>
                    <a:pt x="33" y="1"/>
                    <a:pt x="33" y="1"/>
                  </a:cubicBezTo>
                  <a:cubicBezTo>
                    <a:pt x="33" y="12"/>
                    <a:pt x="25" y="13"/>
                    <a:pt x="25" y="13"/>
                  </a:cubicBezTo>
                  <a:moveTo>
                    <a:pt x="27" y="8"/>
                  </a:moveTo>
                  <a:cubicBezTo>
                    <a:pt x="28" y="8"/>
                    <a:pt x="28" y="6"/>
                    <a:pt x="29" y="5"/>
                  </a:cubicBezTo>
                  <a:cubicBezTo>
                    <a:pt x="29" y="5"/>
                    <a:pt x="24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6" y="5"/>
                    <a:pt x="27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Freeform 279"/>
            <p:cNvSpPr>
              <a:spLocks/>
            </p:cNvSpPr>
            <p:nvPr/>
          </p:nvSpPr>
          <p:spPr bwMode="auto">
            <a:xfrm>
              <a:off x="-2528888" y="1639888"/>
              <a:ext cx="15875" cy="26988"/>
            </a:xfrm>
            <a:custGeom>
              <a:avLst/>
              <a:gdLst>
                <a:gd name="T0" fmla="*/ 2 w 5"/>
                <a:gd name="T1" fmla="*/ 1 h 8"/>
                <a:gd name="T2" fmla="*/ 0 w 5"/>
                <a:gd name="T3" fmla="*/ 8 h 8"/>
                <a:gd name="T4" fmla="*/ 4 w 5"/>
                <a:gd name="T5" fmla="*/ 4 h 8"/>
                <a:gd name="T6" fmla="*/ 2 w 5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2" y="1"/>
                  </a:moveTo>
                  <a:cubicBezTo>
                    <a:pt x="1" y="4"/>
                    <a:pt x="1" y="6"/>
                    <a:pt x="0" y="8"/>
                  </a:cubicBezTo>
                  <a:cubicBezTo>
                    <a:pt x="0" y="8"/>
                    <a:pt x="3" y="6"/>
                    <a:pt x="4" y="4"/>
                  </a:cubicBezTo>
                  <a:cubicBezTo>
                    <a:pt x="4" y="2"/>
                    <a:pt x="5" y="0"/>
                    <a:pt x="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Freeform 280"/>
            <p:cNvSpPr>
              <a:spLocks noEditPoints="1"/>
            </p:cNvSpPr>
            <p:nvPr/>
          </p:nvSpPr>
          <p:spPr bwMode="auto">
            <a:xfrm>
              <a:off x="-2543175" y="1649413"/>
              <a:ext cx="63500" cy="36513"/>
            </a:xfrm>
            <a:custGeom>
              <a:avLst/>
              <a:gdLst>
                <a:gd name="T0" fmla="*/ 11 w 19"/>
                <a:gd name="T1" fmla="*/ 1 h 11"/>
                <a:gd name="T2" fmla="*/ 18 w 19"/>
                <a:gd name="T3" fmla="*/ 2 h 11"/>
                <a:gd name="T4" fmla="*/ 16 w 19"/>
                <a:gd name="T5" fmla="*/ 11 h 11"/>
                <a:gd name="T6" fmla="*/ 5 w 19"/>
                <a:gd name="T7" fmla="*/ 11 h 11"/>
                <a:gd name="T8" fmla="*/ 0 w 19"/>
                <a:gd name="T9" fmla="*/ 9 h 11"/>
                <a:gd name="T10" fmla="*/ 4 w 19"/>
                <a:gd name="T11" fmla="*/ 6 h 11"/>
                <a:gd name="T12" fmla="*/ 11 w 19"/>
                <a:gd name="T13" fmla="*/ 1 h 11"/>
                <a:gd name="T14" fmla="*/ 13 w 19"/>
                <a:gd name="T15" fmla="*/ 6 h 11"/>
                <a:gd name="T16" fmla="*/ 12 w 19"/>
                <a:gd name="T17" fmla="*/ 5 h 11"/>
                <a:gd name="T18" fmla="*/ 10 w 19"/>
                <a:gd name="T19" fmla="*/ 6 h 11"/>
                <a:gd name="T20" fmla="*/ 12 w 19"/>
                <a:gd name="T21" fmla="*/ 8 h 11"/>
                <a:gd name="T22" fmla="*/ 13 w 19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1" y="1"/>
                  </a:moveTo>
                  <a:cubicBezTo>
                    <a:pt x="13" y="0"/>
                    <a:pt x="16" y="0"/>
                    <a:pt x="18" y="2"/>
                  </a:cubicBezTo>
                  <a:cubicBezTo>
                    <a:pt x="19" y="5"/>
                    <a:pt x="19" y="9"/>
                    <a:pt x="16" y="11"/>
                  </a:cubicBezTo>
                  <a:cubicBezTo>
                    <a:pt x="16" y="11"/>
                    <a:pt x="11" y="7"/>
                    <a:pt x="5" y="11"/>
                  </a:cubicBezTo>
                  <a:cubicBezTo>
                    <a:pt x="5" y="11"/>
                    <a:pt x="3" y="10"/>
                    <a:pt x="0" y="9"/>
                  </a:cubicBezTo>
                  <a:cubicBezTo>
                    <a:pt x="0" y="9"/>
                    <a:pt x="2" y="7"/>
                    <a:pt x="4" y="6"/>
                  </a:cubicBezTo>
                  <a:cubicBezTo>
                    <a:pt x="6" y="5"/>
                    <a:pt x="10" y="4"/>
                    <a:pt x="11" y="1"/>
                  </a:cubicBezTo>
                  <a:moveTo>
                    <a:pt x="13" y="6"/>
                  </a:moveTo>
                  <a:cubicBezTo>
                    <a:pt x="13" y="6"/>
                    <a:pt x="12" y="5"/>
                    <a:pt x="12" y="5"/>
                  </a:cubicBezTo>
                  <a:cubicBezTo>
                    <a:pt x="11" y="5"/>
                    <a:pt x="10" y="6"/>
                    <a:pt x="10" y="6"/>
                  </a:cubicBezTo>
                  <a:cubicBezTo>
                    <a:pt x="10" y="7"/>
                    <a:pt x="11" y="8"/>
                    <a:pt x="12" y="8"/>
                  </a:cubicBezTo>
                  <a:cubicBezTo>
                    <a:pt x="12" y="8"/>
                    <a:pt x="13" y="7"/>
                    <a:pt x="13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Freeform 281"/>
            <p:cNvSpPr>
              <a:spLocks/>
            </p:cNvSpPr>
            <p:nvPr/>
          </p:nvSpPr>
          <p:spPr bwMode="auto">
            <a:xfrm>
              <a:off x="-2555875" y="1682750"/>
              <a:ext cx="42862" cy="36513"/>
            </a:xfrm>
            <a:custGeom>
              <a:avLst/>
              <a:gdLst>
                <a:gd name="T0" fmla="*/ 4 w 13"/>
                <a:gd name="T1" fmla="*/ 0 h 11"/>
                <a:gd name="T2" fmla="*/ 0 w 13"/>
                <a:gd name="T3" fmla="*/ 4 h 11"/>
                <a:gd name="T4" fmla="*/ 10 w 13"/>
                <a:gd name="T5" fmla="*/ 11 h 11"/>
                <a:gd name="T6" fmla="*/ 11 w 13"/>
                <a:gd name="T7" fmla="*/ 4 h 11"/>
                <a:gd name="T8" fmla="*/ 4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4" y="0"/>
                  </a:moveTo>
                  <a:cubicBezTo>
                    <a:pt x="4" y="0"/>
                    <a:pt x="1" y="3"/>
                    <a:pt x="0" y="4"/>
                  </a:cubicBezTo>
                  <a:cubicBezTo>
                    <a:pt x="0" y="4"/>
                    <a:pt x="8" y="4"/>
                    <a:pt x="10" y="11"/>
                  </a:cubicBezTo>
                  <a:cubicBezTo>
                    <a:pt x="10" y="11"/>
                    <a:pt x="13" y="7"/>
                    <a:pt x="11" y="4"/>
                  </a:cubicBezTo>
                  <a:cubicBezTo>
                    <a:pt x="8" y="1"/>
                    <a:pt x="6" y="1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6" name="Freeform 282"/>
            <p:cNvSpPr>
              <a:spLocks/>
            </p:cNvSpPr>
            <p:nvPr/>
          </p:nvSpPr>
          <p:spPr bwMode="auto">
            <a:xfrm>
              <a:off x="-2608263" y="1685925"/>
              <a:ext cx="36512" cy="36513"/>
            </a:xfrm>
            <a:custGeom>
              <a:avLst/>
              <a:gdLst>
                <a:gd name="T0" fmla="*/ 11 w 11"/>
                <a:gd name="T1" fmla="*/ 1 h 11"/>
                <a:gd name="T2" fmla="*/ 7 w 11"/>
                <a:gd name="T3" fmla="*/ 2 h 11"/>
                <a:gd name="T4" fmla="*/ 7 w 11"/>
                <a:gd name="T5" fmla="*/ 0 h 11"/>
                <a:gd name="T6" fmla="*/ 5 w 11"/>
                <a:gd name="T7" fmla="*/ 0 h 11"/>
                <a:gd name="T8" fmla="*/ 0 w 11"/>
                <a:gd name="T9" fmla="*/ 8 h 11"/>
                <a:gd name="T10" fmla="*/ 1 w 11"/>
                <a:gd name="T11" fmla="*/ 11 h 11"/>
                <a:gd name="T12" fmla="*/ 5 w 11"/>
                <a:gd name="T13" fmla="*/ 5 h 11"/>
                <a:gd name="T14" fmla="*/ 11 w 11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11" y="1"/>
                  </a:moveTo>
                  <a:cubicBezTo>
                    <a:pt x="11" y="1"/>
                    <a:pt x="8" y="2"/>
                    <a:pt x="7" y="2"/>
                  </a:cubicBezTo>
                  <a:cubicBezTo>
                    <a:pt x="7" y="2"/>
                    <a:pt x="7" y="0"/>
                    <a:pt x="7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5" y="0"/>
                    <a:pt x="2" y="6"/>
                    <a:pt x="0" y="8"/>
                  </a:cubicBezTo>
                  <a:cubicBezTo>
                    <a:pt x="0" y="8"/>
                    <a:pt x="0" y="9"/>
                    <a:pt x="1" y="11"/>
                  </a:cubicBezTo>
                  <a:cubicBezTo>
                    <a:pt x="1" y="11"/>
                    <a:pt x="3" y="8"/>
                    <a:pt x="5" y="5"/>
                  </a:cubicBezTo>
                  <a:cubicBezTo>
                    <a:pt x="7" y="4"/>
                    <a:pt x="8" y="3"/>
                    <a:pt x="11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7" name="Freeform 283"/>
            <p:cNvSpPr>
              <a:spLocks/>
            </p:cNvSpPr>
            <p:nvPr/>
          </p:nvSpPr>
          <p:spPr bwMode="auto">
            <a:xfrm>
              <a:off x="-2584450" y="1685925"/>
              <a:ext cx="34925" cy="33338"/>
            </a:xfrm>
            <a:custGeom>
              <a:avLst/>
              <a:gdLst>
                <a:gd name="T0" fmla="*/ 11 w 11"/>
                <a:gd name="T1" fmla="*/ 0 h 10"/>
                <a:gd name="T2" fmla="*/ 4 w 11"/>
                <a:gd name="T3" fmla="*/ 3 h 10"/>
                <a:gd name="T4" fmla="*/ 0 w 11"/>
                <a:gd name="T5" fmla="*/ 10 h 10"/>
                <a:gd name="T6" fmla="*/ 4 w 11"/>
                <a:gd name="T7" fmla="*/ 6 h 10"/>
                <a:gd name="T8" fmla="*/ 11 w 11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cubicBezTo>
                    <a:pt x="10" y="0"/>
                    <a:pt x="6" y="1"/>
                    <a:pt x="4" y="3"/>
                  </a:cubicBezTo>
                  <a:cubicBezTo>
                    <a:pt x="1" y="4"/>
                    <a:pt x="0" y="6"/>
                    <a:pt x="0" y="10"/>
                  </a:cubicBezTo>
                  <a:cubicBezTo>
                    <a:pt x="0" y="10"/>
                    <a:pt x="2" y="7"/>
                    <a:pt x="4" y="6"/>
                  </a:cubicBezTo>
                  <a:cubicBezTo>
                    <a:pt x="6" y="5"/>
                    <a:pt x="9" y="2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Freeform 284"/>
            <p:cNvSpPr>
              <a:spLocks/>
            </p:cNvSpPr>
            <p:nvPr/>
          </p:nvSpPr>
          <p:spPr bwMode="auto">
            <a:xfrm>
              <a:off x="-2559050" y="1601788"/>
              <a:ext cx="15875" cy="22225"/>
            </a:xfrm>
            <a:custGeom>
              <a:avLst/>
              <a:gdLst>
                <a:gd name="T0" fmla="*/ 3 w 5"/>
                <a:gd name="T1" fmla="*/ 0 h 7"/>
                <a:gd name="T2" fmla="*/ 0 w 5"/>
                <a:gd name="T3" fmla="*/ 1 h 7"/>
                <a:gd name="T4" fmla="*/ 3 w 5"/>
                <a:gd name="T5" fmla="*/ 7 h 7"/>
                <a:gd name="T6" fmla="*/ 3 w 5"/>
                <a:gd name="T7" fmla="*/ 7 h 7"/>
                <a:gd name="T8" fmla="*/ 5 w 5"/>
                <a:gd name="T9" fmla="*/ 1 h 7"/>
                <a:gd name="T10" fmla="*/ 3 w 5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2"/>
                    <a:pt x="2" y="5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2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9" name="Freeform 285"/>
            <p:cNvSpPr>
              <a:spLocks/>
            </p:cNvSpPr>
            <p:nvPr/>
          </p:nvSpPr>
          <p:spPr bwMode="auto">
            <a:xfrm>
              <a:off x="-2546350" y="1604963"/>
              <a:ext cx="23812" cy="25400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1 h 8"/>
                <a:gd name="T4" fmla="*/ 6 w 7"/>
                <a:gd name="T5" fmla="*/ 0 h 8"/>
                <a:gd name="T6" fmla="*/ 7 w 7"/>
                <a:gd name="T7" fmla="*/ 2 h 8"/>
                <a:gd name="T8" fmla="*/ 3 w 7"/>
                <a:gd name="T9" fmla="*/ 8 h 8"/>
                <a:gd name="T10" fmla="*/ 0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cubicBezTo>
                    <a:pt x="1" y="6"/>
                    <a:pt x="1" y="2"/>
                    <a:pt x="2" y="1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3" y="8"/>
                    <a:pt x="3" y="8"/>
                  </a:cubicBezTo>
                  <a:cubicBezTo>
                    <a:pt x="2" y="8"/>
                    <a:pt x="2" y="8"/>
                    <a:pt x="0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0" name="Freeform 286"/>
            <p:cNvSpPr>
              <a:spLocks/>
            </p:cNvSpPr>
            <p:nvPr/>
          </p:nvSpPr>
          <p:spPr bwMode="auto">
            <a:xfrm>
              <a:off x="-2578100" y="1604963"/>
              <a:ext cx="22225" cy="25400"/>
            </a:xfrm>
            <a:custGeom>
              <a:avLst/>
              <a:gdLst>
                <a:gd name="T0" fmla="*/ 7 w 7"/>
                <a:gd name="T1" fmla="*/ 8 h 8"/>
                <a:gd name="T2" fmla="*/ 5 w 7"/>
                <a:gd name="T3" fmla="*/ 1 h 8"/>
                <a:gd name="T4" fmla="*/ 2 w 7"/>
                <a:gd name="T5" fmla="*/ 0 h 8"/>
                <a:gd name="T6" fmla="*/ 1 w 7"/>
                <a:gd name="T7" fmla="*/ 2 h 8"/>
                <a:gd name="T8" fmla="*/ 5 w 7"/>
                <a:gd name="T9" fmla="*/ 8 h 8"/>
                <a:gd name="T10" fmla="*/ 7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7" y="8"/>
                  </a:moveTo>
                  <a:cubicBezTo>
                    <a:pt x="7" y="6"/>
                    <a:pt x="6" y="2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4" y="8"/>
                    <a:pt x="5" y="8"/>
                  </a:cubicBezTo>
                  <a:cubicBezTo>
                    <a:pt x="6" y="8"/>
                    <a:pt x="5" y="8"/>
                    <a:pt x="7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Freeform 287"/>
            <p:cNvSpPr>
              <a:spLocks/>
            </p:cNvSpPr>
            <p:nvPr/>
          </p:nvSpPr>
          <p:spPr bwMode="auto">
            <a:xfrm>
              <a:off x="-2562225" y="1571625"/>
              <a:ext cx="23812" cy="25400"/>
            </a:xfrm>
            <a:custGeom>
              <a:avLst/>
              <a:gdLst>
                <a:gd name="T0" fmla="*/ 6 w 15"/>
                <a:gd name="T1" fmla="*/ 0 h 16"/>
                <a:gd name="T2" fmla="*/ 6 w 15"/>
                <a:gd name="T3" fmla="*/ 6 h 16"/>
                <a:gd name="T4" fmla="*/ 0 w 15"/>
                <a:gd name="T5" fmla="*/ 6 h 16"/>
                <a:gd name="T6" fmla="*/ 0 w 15"/>
                <a:gd name="T7" fmla="*/ 8 h 16"/>
                <a:gd name="T8" fmla="*/ 6 w 15"/>
                <a:gd name="T9" fmla="*/ 8 h 16"/>
                <a:gd name="T10" fmla="*/ 6 w 15"/>
                <a:gd name="T11" fmla="*/ 16 h 16"/>
                <a:gd name="T12" fmla="*/ 10 w 15"/>
                <a:gd name="T13" fmla="*/ 16 h 16"/>
                <a:gd name="T14" fmla="*/ 10 w 15"/>
                <a:gd name="T15" fmla="*/ 8 h 16"/>
                <a:gd name="T16" fmla="*/ 15 w 15"/>
                <a:gd name="T17" fmla="*/ 8 h 16"/>
                <a:gd name="T18" fmla="*/ 15 w 15"/>
                <a:gd name="T19" fmla="*/ 6 h 16"/>
                <a:gd name="T20" fmla="*/ 10 w 15"/>
                <a:gd name="T21" fmla="*/ 6 h 16"/>
                <a:gd name="T22" fmla="*/ 10 w 15"/>
                <a:gd name="T23" fmla="*/ 0 h 16"/>
                <a:gd name="T24" fmla="*/ 6 w 15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Freeform 288"/>
            <p:cNvSpPr>
              <a:spLocks/>
            </p:cNvSpPr>
            <p:nvPr/>
          </p:nvSpPr>
          <p:spPr bwMode="auto">
            <a:xfrm>
              <a:off x="-2663825" y="1516063"/>
              <a:ext cx="22225" cy="25400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6 h 16"/>
                <a:gd name="T4" fmla="*/ 0 w 14"/>
                <a:gd name="T5" fmla="*/ 6 h 16"/>
                <a:gd name="T6" fmla="*/ 0 w 14"/>
                <a:gd name="T7" fmla="*/ 10 h 16"/>
                <a:gd name="T8" fmla="*/ 6 w 14"/>
                <a:gd name="T9" fmla="*/ 10 h 16"/>
                <a:gd name="T10" fmla="*/ 6 w 14"/>
                <a:gd name="T11" fmla="*/ 16 h 16"/>
                <a:gd name="T12" fmla="*/ 10 w 14"/>
                <a:gd name="T13" fmla="*/ 16 h 16"/>
                <a:gd name="T14" fmla="*/ 10 w 14"/>
                <a:gd name="T15" fmla="*/ 10 h 16"/>
                <a:gd name="T16" fmla="*/ 14 w 14"/>
                <a:gd name="T17" fmla="*/ 10 h 16"/>
                <a:gd name="T18" fmla="*/ 14 w 14"/>
                <a:gd name="T19" fmla="*/ 6 h 16"/>
                <a:gd name="T20" fmla="*/ 10 w 14"/>
                <a:gd name="T21" fmla="*/ 6 h 16"/>
                <a:gd name="T22" fmla="*/ 10 w 14"/>
                <a:gd name="T23" fmla="*/ 0 h 16"/>
                <a:gd name="T24" fmla="*/ 6 w 14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3" name="Freeform 289"/>
            <p:cNvSpPr>
              <a:spLocks/>
            </p:cNvSpPr>
            <p:nvPr/>
          </p:nvSpPr>
          <p:spPr bwMode="auto">
            <a:xfrm>
              <a:off x="-2460625" y="1624013"/>
              <a:ext cx="19050" cy="15875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3 h 5"/>
                <a:gd name="T4" fmla="*/ 0 w 6"/>
                <a:gd name="T5" fmla="*/ 0 h 5"/>
                <a:gd name="T6" fmla="*/ 6 w 6"/>
                <a:gd name="T7" fmla="*/ 5 h 5"/>
                <a:gd name="T8" fmla="*/ 0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cubicBezTo>
                    <a:pt x="0" y="4"/>
                    <a:pt x="0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2" y="1"/>
                    <a:pt x="3" y="1"/>
                    <a:pt x="6" y="5"/>
                  </a:cubicBezTo>
                  <a:cubicBezTo>
                    <a:pt x="6" y="5"/>
                    <a:pt x="2" y="3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4" name="Freeform 290"/>
            <p:cNvSpPr>
              <a:spLocks/>
            </p:cNvSpPr>
            <p:nvPr/>
          </p:nvSpPr>
          <p:spPr bwMode="auto">
            <a:xfrm>
              <a:off x="-2479675" y="1587500"/>
              <a:ext cx="25400" cy="76200"/>
            </a:xfrm>
            <a:custGeom>
              <a:avLst/>
              <a:gdLst>
                <a:gd name="T0" fmla="*/ 3 w 8"/>
                <a:gd name="T1" fmla="*/ 23 h 23"/>
                <a:gd name="T2" fmla="*/ 1 w 8"/>
                <a:gd name="T3" fmla="*/ 16 h 23"/>
                <a:gd name="T4" fmla="*/ 2 w 8"/>
                <a:gd name="T5" fmla="*/ 7 h 23"/>
                <a:gd name="T6" fmla="*/ 4 w 8"/>
                <a:gd name="T7" fmla="*/ 0 h 23"/>
                <a:gd name="T8" fmla="*/ 8 w 8"/>
                <a:gd name="T9" fmla="*/ 1 h 23"/>
                <a:gd name="T10" fmla="*/ 5 w 8"/>
                <a:gd name="T11" fmla="*/ 9 h 23"/>
                <a:gd name="T12" fmla="*/ 5 w 8"/>
                <a:gd name="T13" fmla="*/ 15 h 23"/>
                <a:gd name="T14" fmla="*/ 3 w 8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3">
                  <a:moveTo>
                    <a:pt x="3" y="23"/>
                  </a:moveTo>
                  <a:cubicBezTo>
                    <a:pt x="3" y="22"/>
                    <a:pt x="2" y="18"/>
                    <a:pt x="1" y="16"/>
                  </a:cubicBezTo>
                  <a:cubicBezTo>
                    <a:pt x="0" y="13"/>
                    <a:pt x="1" y="9"/>
                    <a:pt x="2" y="7"/>
                  </a:cubicBezTo>
                  <a:cubicBezTo>
                    <a:pt x="3" y="4"/>
                    <a:pt x="4" y="2"/>
                    <a:pt x="4" y="0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8" y="4"/>
                    <a:pt x="6" y="7"/>
                    <a:pt x="5" y="9"/>
                  </a:cubicBezTo>
                  <a:cubicBezTo>
                    <a:pt x="4" y="11"/>
                    <a:pt x="5" y="13"/>
                    <a:pt x="5" y="15"/>
                  </a:cubicBezTo>
                  <a:cubicBezTo>
                    <a:pt x="5" y="17"/>
                    <a:pt x="5" y="20"/>
                    <a:pt x="3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5" name="Freeform 291"/>
            <p:cNvSpPr>
              <a:spLocks/>
            </p:cNvSpPr>
            <p:nvPr/>
          </p:nvSpPr>
          <p:spPr bwMode="auto">
            <a:xfrm>
              <a:off x="-2506663" y="1568450"/>
              <a:ext cx="36512" cy="22225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5 h 7"/>
                <a:gd name="T4" fmla="*/ 4 w 11"/>
                <a:gd name="T5" fmla="*/ 1 h 7"/>
                <a:gd name="T6" fmla="*/ 0 w 11"/>
                <a:gd name="T7" fmla="*/ 2 h 7"/>
                <a:gd name="T8" fmla="*/ 3 w 11"/>
                <a:gd name="T9" fmla="*/ 3 h 7"/>
                <a:gd name="T10" fmla="*/ 8 w 11"/>
                <a:gd name="T11" fmla="*/ 7 h 7"/>
                <a:gd name="T12" fmla="*/ 11 w 1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6"/>
                    <a:pt x="11" y="5"/>
                    <a:pt x="11" y="5"/>
                  </a:cubicBezTo>
                  <a:cubicBezTo>
                    <a:pt x="11" y="5"/>
                    <a:pt x="7" y="1"/>
                    <a:pt x="4" y="1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" y="2"/>
                    <a:pt x="3" y="3"/>
                  </a:cubicBezTo>
                  <a:cubicBezTo>
                    <a:pt x="4" y="4"/>
                    <a:pt x="6" y="6"/>
                    <a:pt x="8" y="7"/>
                  </a:cubicBezTo>
                  <a:cubicBezTo>
                    <a:pt x="10" y="7"/>
                    <a:pt x="10" y="7"/>
                    <a:pt x="1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Freeform 292"/>
            <p:cNvSpPr>
              <a:spLocks/>
            </p:cNvSpPr>
            <p:nvPr/>
          </p:nvSpPr>
          <p:spPr bwMode="auto">
            <a:xfrm>
              <a:off x="-2516188" y="1574800"/>
              <a:ext cx="25400" cy="58738"/>
            </a:xfrm>
            <a:custGeom>
              <a:avLst/>
              <a:gdLst>
                <a:gd name="T0" fmla="*/ 2 w 8"/>
                <a:gd name="T1" fmla="*/ 0 h 18"/>
                <a:gd name="T2" fmla="*/ 0 w 8"/>
                <a:gd name="T3" fmla="*/ 4 h 18"/>
                <a:gd name="T4" fmla="*/ 2 w 8"/>
                <a:gd name="T5" fmla="*/ 10 h 18"/>
                <a:gd name="T6" fmla="*/ 4 w 8"/>
                <a:gd name="T7" fmla="*/ 15 h 18"/>
                <a:gd name="T8" fmla="*/ 2 w 8"/>
                <a:gd name="T9" fmla="*/ 18 h 18"/>
                <a:gd name="T10" fmla="*/ 8 w 8"/>
                <a:gd name="T11" fmla="*/ 14 h 18"/>
                <a:gd name="T12" fmla="*/ 6 w 8"/>
                <a:gd name="T13" fmla="*/ 9 h 18"/>
                <a:gd name="T14" fmla="*/ 3 w 8"/>
                <a:gd name="T15" fmla="*/ 3 h 18"/>
                <a:gd name="T16" fmla="*/ 2 w 8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8">
                  <a:moveTo>
                    <a:pt x="2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3" y="12"/>
                    <a:pt x="4" y="13"/>
                    <a:pt x="4" y="15"/>
                  </a:cubicBezTo>
                  <a:cubicBezTo>
                    <a:pt x="4" y="16"/>
                    <a:pt x="3" y="18"/>
                    <a:pt x="2" y="18"/>
                  </a:cubicBezTo>
                  <a:cubicBezTo>
                    <a:pt x="2" y="18"/>
                    <a:pt x="7" y="17"/>
                    <a:pt x="8" y="14"/>
                  </a:cubicBezTo>
                  <a:cubicBezTo>
                    <a:pt x="8" y="12"/>
                    <a:pt x="7" y="10"/>
                    <a:pt x="6" y="9"/>
                  </a:cubicBezTo>
                  <a:cubicBezTo>
                    <a:pt x="6" y="7"/>
                    <a:pt x="3" y="4"/>
                    <a:pt x="3" y="3"/>
                  </a:cubicBezTo>
                  <a:cubicBezTo>
                    <a:pt x="2" y="2"/>
                    <a:pt x="2" y="1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7" name="Freeform 293"/>
            <p:cNvSpPr>
              <a:spLocks/>
            </p:cNvSpPr>
            <p:nvPr/>
          </p:nvSpPr>
          <p:spPr bwMode="auto">
            <a:xfrm>
              <a:off x="-2624138" y="1679575"/>
              <a:ext cx="25400" cy="52388"/>
            </a:xfrm>
            <a:custGeom>
              <a:avLst/>
              <a:gdLst>
                <a:gd name="T0" fmla="*/ 8 w 8"/>
                <a:gd name="T1" fmla="*/ 0 h 16"/>
                <a:gd name="T2" fmla="*/ 4 w 8"/>
                <a:gd name="T3" fmla="*/ 9 h 16"/>
                <a:gd name="T4" fmla="*/ 2 w 8"/>
                <a:gd name="T5" fmla="*/ 16 h 16"/>
                <a:gd name="T6" fmla="*/ 1 w 8"/>
                <a:gd name="T7" fmla="*/ 8 h 16"/>
                <a:gd name="T8" fmla="*/ 8 w 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cubicBezTo>
                    <a:pt x="7" y="4"/>
                    <a:pt x="6" y="7"/>
                    <a:pt x="4" y="9"/>
                  </a:cubicBezTo>
                  <a:cubicBezTo>
                    <a:pt x="3" y="11"/>
                    <a:pt x="2" y="15"/>
                    <a:pt x="2" y="16"/>
                  </a:cubicBezTo>
                  <a:cubicBezTo>
                    <a:pt x="2" y="16"/>
                    <a:pt x="0" y="12"/>
                    <a:pt x="1" y="8"/>
                  </a:cubicBezTo>
                  <a:cubicBezTo>
                    <a:pt x="2" y="6"/>
                    <a:pt x="4" y="2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Freeform 294"/>
            <p:cNvSpPr>
              <a:spLocks/>
            </p:cNvSpPr>
            <p:nvPr/>
          </p:nvSpPr>
          <p:spPr bwMode="auto">
            <a:xfrm>
              <a:off x="-2644775" y="1682750"/>
              <a:ext cx="30162" cy="30163"/>
            </a:xfrm>
            <a:custGeom>
              <a:avLst/>
              <a:gdLst>
                <a:gd name="T0" fmla="*/ 9 w 9"/>
                <a:gd name="T1" fmla="*/ 0 h 9"/>
                <a:gd name="T2" fmla="*/ 4 w 9"/>
                <a:gd name="T3" fmla="*/ 2 h 9"/>
                <a:gd name="T4" fmla="*/ 0 w 9"/>
                <a:gd name="T5" fmla="*/ 9 h 9"/>
                <a:gd name="T6" fmla="*/ 5 w 9"/>
                <a:gd name="T7" fmla="*/ 7 h 9"/>
                <a:gd name="T8" fmla="*/ 9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9" y="0"/>
                    <a:pt x="6" y="1"/>
                    <a:pt x="4" y="2"/>
                  </a:cubicBezTo>
                  <a:cubicBezTo>
                    <a:pt x="2" y="3"/>
                    <a:pt x="1" y="6"/>
                    <a:pt x="0" y="9"/>
                  </a:cubicBezTo>
                  <a:cubicBezTo>
                    <a:pt x="0" y="9"/>
                    <a:pt x="3" y="8"/>
                    <a:pt x="5" y="7"/>
                  </a:cubicBezTo>
                  <a:cubicBezTo>
                    <a:pt x="6" y="5"/>
                    <a:pt x="8" y="3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9" name="Freeform 295"/>
            <p:cNvSpPr>
              <a:spLocks/>
            </p:cNvSpPr>
            <p:nvPr/>
          </p:nvSpPr>
          <p:spPr bwMode="auto">
            <a:xfrm>
              <a:off x="-2587625" y="1701800"/>
              <a:ext cx="38100" cy="52388"/>
            </a:xfrm>
            <a:custGeom>
              <a:avLst/>
              <a:gdLst>
                <a:gd name="T0" fmla="*/ 8 w 12"/>
                <a:gd name="T1" fmla="*/ 0 h 16"/>
                <a:gd name="T2" fmla="*/ 12 w 12"/>
                <a:gd name="T3" fmla="*/ 1 h 16"/>
                <a:gd name="T4" fmla="*/ 7 w 12"/>
                <a:gd name="T5" fmla="*/ 3 h 16"/>
                <a:gd name="T6" fmla="*/ 5 w 12"/>
                <a:gd name="T7" fmla="*/ 8 h 16"/>
                <a:gd name="T8" fmla="*/ 2 w 12"/>
                <a:gd name="T9" fmla="*/ 16 h 16"/>
                <a:gd name="T10" fmla="*/ 1 w 12"/>
                <a:gd name="T11" fmla="*/ 16 h 16"/>
                <a:gd name="T12" fmla="*/ 0 w 12"/>
                <a:gd name="T13" fmla="*/ 8 h 16"/>
                <a:gd name="T14" fmla="*/ 3 w 12"/>
                <a:gd name="T15" fmla="*/ 5 h 16"/>
                <a:gd name="T16" fmla="*/ 8 w 12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6">
                  <a:moveTo>
                    <a:pt x="8" y="0"/>
                  </a:moveTo>
                  <a:cubicBezTo>
                    <a:pt x="9" y="0"/>
                    <a:pt x="11" y="1"/>
                    <a:pt x="12" y="1"/>
                  </a:cubicBezTo>
                  <a:cubicBezTo>
                    <a:pt x="12" y="1"/>
                    <a:pt x="9" y="2"/>
                    <a:pt x="7" y="3"/>
                  </a:cubicBezTo>
                  <a:cubicBezTo>
                    <a:pt x="6" y="4"/>
                    <a:pt x="5" y="5"/>
                    <a:pt x="5" y="8"/>
                  </a:cubicBezTo>
                  <a:cubicBezTo>
                    <a:pt x="4" y="11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4"/>
                    <a:pt x="0" y="9"/>
                    <a:pt x="0" y="8"/>
                  </a:cubicBezTo>
                  <a:cubicBezTo>
                    <a:pt x="0" y="8"/>
                    <a:pt x="2" y="7"/>
                    <a:pt x="3" y="5"/>
                  </a:cubicBezTo>
                  <a:cubicBezTo>
                    <a:pt x="4" y="4"/>
                    <a:pt x="5" y="2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0" name="Freeform 296"/>
            <p:cNvSpPr>
              <a:spLocks/>
            </p:cNvSpPr>
            <p:nvPr/>
          </p:nvSpPr>
          <p:spPr bwMode="auto">
            <a:xfrm>
              <a:off x="-2617788" y="1728788"/>
              <a:ext cx="22225" cy="52388"/>
            </a:xfrm>
            <a:custGeom>
              <a:avLst/>
              <a:gdLst>
                <a:gd name="T0" fmla="*/ 3 w 7"/>
                <a:gd name="T1" fmla="*/ 0 h 16"/>
                <a:gd name="T2" fmla="*/ 1 w 7"/>
                <a:gd name="T3" fmla="*/ 8 h 16"/>
                <a:gd name="T4" fmla="*/ 6 w 7"/>
                <a:gd name="T5" fmla="*/ 16 h 16"/>
                <a:gd name="T6" fmla="*/ 7 w 7"/>
                <a:gd name="T7" fmla="*/ 7 h 16"/>
                <a:gd name="T8" fmla="*/ 3 w 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3" y="0"/>
                  </a:moveTo>
                  <a:cubicBezTo>
                    <a:pt x="3" y="2"/>
                    <a:pt x="0" y="5"/>
                    <a:pt x="1" y="8"/>
                  </a:cubicBezTo>
                  <a:cubicBezTo>
                    <a:pt x="2" y="11"/>
                    <a:pt x="5" y="13"/>
                    <a:pt x="6" y="16"/>
                  </a:cubicBezTo>
                  <a:cubicBezTo>
                    <a:pt x="6" y="16"/>
                    <a:pt x="7" y="11"/>
                    <a:pt x="7" y="7"/>
                  </a:cubicBezTo>
                  <a:cubicBezTo>
                    <a:pt x="7" y="3"/>
                    <a:pt x="5" y="1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Freeform 297"/>
            <p:cNvSpPr>
              <a:spLocks/>
            </p:cNvSpPr>
            <p:nvPr/>
          </p:nvSpPr>
          <p:spPr bwMode="auto">
            <a:xfrm>
              <a:off x="-2663825" y="1712913"/>
              <a:ext cx="30162" cy="46038"/>
            </a:xfrm>
            <a:custGeom>
              <a:avLst/>
              <a:gdLst>
                <a:gd name="T0" fmla="*/ 4 w 9"/>
                <a:gd name="T1" fmla="*/ 14 h 14"/>
                <a:gd name="T2" fmla="*/ 9 w 9"/>
                <a:gd name="T3" fmla="*/ 5 h 14"/>
                <a:gd name="T4" fmla="*/ 4 w 9"/>
                <a:gd name="T5" fmla="*/ 0 h 14"/>
                <a:gd name="T6" fmla="*/ 4 w 9"/>
                <a:gd name="T7" fmla="*/ 0 h 14"/>
                <a:gd name="T8" fmla="*/ 0 w 9"/>
                <a:gd name="T9" fmla="*/ 5 h 14"/>
                <a:gd name="T10" fmla="*/ 4 w 9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4">
                  <a:moveTo>
                    <a:pt x="4" y="14"/>
                  </a:moveTo>
                  <a:cubicBezTo>
                    <a:pt x="4" y="12"/>
                    <a:pt x="9" y="7"/>
                    <a:pt x="9" y="5"/>
                  </a:cubicBezTo>
                  <a:cubicBezTo>
                    <a:pt x="9" y="2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4" y="12"/>
                    <a:pt x="4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Freeform 298"/>
            <p:cNvSpPr>
              <a:spLocks/>
            </p:cNvSpPr>
            <p:nvPr/>
          </p:nvSpPr>
          <p:spPr bwMode="auto">
            <a:xfrm>
              <a:off x="-2641600" y="1728788"/>
              <a:ext cx="30162" cy="65088"/>
            </a:xfrm>
            <a:custGeom>
              <a:avLst/>
              <a:gdLst>
                <a:gd name="T0" fmla="*/ 4 w 9"/>
                <a:gd name="T1" fmla="*/ 0 h 20"/>
                <a:gd name="T2" fmla="*/ 0 w 9"/>
                <a:gd name="T3" fmla="*/ 8 h 20"/>
                <a:gd name="T4" fmla="*/ 1 w 9"/>
                <a:gd name="T5" fmla="*/ 14 h 20"/>
                <a:gd name="T6" fmla="*/ 6 w 9"/>
                <a:gd name="T7" fmla="*/ 20 h 20"/>
                <a:gd name="T8" fmla="*/ 8 w 9"/>
                <a:gd name="T9" fmla="*/ 16 h 20"/>
                <a:gd name="T10" fmla="*/ 8 w 9"/>
                <a:gd name="T11" fmla="*/ 10 h 20"/>
                <a:gd name="T12" fmla="*/ 4 w 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4" y="0"/>
                  </a:moveTo>
                  <a:cubicBezTo>
                    <a:pt x="4" y="0"/>
                    <a:pt x="1" y="6"/>
                    <a:pt x="0" y="8"/>
                  </a:cubicBezTo>
                  <a:cubicBezTo>
                    <a:pt x="0" y="11"/>
                    <a:pt x="0" y="12"/>
                    <a:pt x="1" y="14"/>
                  </a:cubicBezTo>
                  <a:cubicBezTo>
                    <a:pt x="3" y="15"/>
                    <a:pt x="4" y="17"/>
                    <a:pt x="6" y="20"/>
                  </a:cubicBezTo>
                  <a:cubicBezTo>
                    <a:pt x="6" y="20"/>
                    <a:pt x="8" y="17"/>
                    <a:pt x="8" y="16"/>
                  </a:cubicBezTo>
                  <a:cubicBezTo>
                    <a:pt x="9" y="15"/>
                    <a:pt x="8" y="11"/>
                    <a:pt x="8" y="10"/>
                  </a:cubicBezTo>
                  <a:cubicBezTo>
                    <a:pt x="7" y="9"/>
                    <a:pt x="6" y="4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Freeform 299"/>
            <p:cNvSpPr>
              <a:spLocks/>
            </p:cNvSpPr>
            <p:nvPr/>
          </p:nvSpPr>
          <p:spPr bwMode="auto">
            <a:xfrm>
              <a:off x="-2660650" y="1765300"/>
              <a:ext cx="23812" cy="41275"/>
            </a:xfrm>
            <a:custGeom>
              <a:avLst/>
              <a:gdLst>
                <a:gd name="T0" fmla="*/ 3 w 7"/>
                <a:gd name="T1" fmla="*/ 13 h 13"/>
                <a:gd name="T2" fmla="*/ 6 w 7"/>
                <a:gd name="T3" fmla="*/ 8 h 13"/>
                <a:gd name="T4" fmla="*/ 6 w 7"/>
                <a:gd name="T5" fmla="*/ 4 h 13"/>
                <a:gd name="T6" fmla="*/ 3 w 7"/>
                <a:gd name="T7" fmla="*/ 0 h 13"/>
                <a:gd name="T8" fmla="*/ 3 w 7"/>
                <a:gd name="T9" fmla="*/ 0 h 13"/>
                <a:gd name="T10" fmla="*/ 1 w 7"/>
                <a:gd name="T11" fmla="*/ 4 h 13"/>
                <a:gd name="T12" fmla="*/ 0 w 7"/>
                <a:gd name="T13" fmla="*/ 8 h 13"/>
                <a:gd name="T14" fmla="*/ 3 w 7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3">
                  <a:moveTo>
                    <a:pt x="3" y="13"/>
                  </a:moveTo>
                  <a:cubicBezTo>
                    <a:pt x="5" y="11"/>
                    <a:pt x="6" y="10"/>
                    <a:pt x="6" y="8"/>
                  </a:cubicBezTo>
                  <a:cubicBezTo>
                    <a:pt x="7" y="7"/>
                    <a:pt x="7" y="6"/>
                    <a:pt x="6" y="4"/>
                  </a:cubicBezTo>
                  <a:cubicBezTo>
                    <a:pt x="5" y="3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3"/>
                    <a:pt x="1" y="4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0"/>
                    <a:pt x="2" y="11"/>
                    <a:pt x="3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4" name="Freeform 300"/>
            <p:cNvSpPr>
              <a:spLocks/>
            </p:cNvSpPr>
            <p:nvPr/>
          </p:nvSpPr>
          <p:spPr bwMode="auto">
            <a:xfrm>
              <a:off x="-2636838" y="1790700"/>
              <a:ext cx="25400" cy="58738"/>
            </a:xfrm>
            <a:custGeom>
              <a:avLst/>
              <a:gdLst>
                <a:gd name="T0" fmla="*/ 2 w 8"/>
                <a:gd name="T1" fmla="*/ 0 h 18"/>
                <a:gd name="T2" fmla="*/ 6 w 8"/>
                <a:gd name="T3" fmla="*/ 7 h 18"/>
                <a:gd name="T4" fmla="*/ 7 w 8"/>
                <a:gd name="T5" fmla="*/ 12 h 18"/>
                <a:gd name="T6" fmla="*/ 1 w 8"/>
                <a:gd name="T7" fmla="*/ 18 h 18"/>
                <a:gd name="T8" fmla="*/ 3 w 8"/>
                <a:gd name="T9" fmla="*/ 11 h 18"/>
                <a:gd name="T10" fmla="*/ 1 w 8"/>
                <a:gd name="T11" fmla="*/ 6 h 18"/>
                <a:gd name="T12" fmla="*/ 2 w 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8">
                  <a:moveTo>
                    <a:pt x="2" y="0"/>
                  </a:moveTo>
                  <a:cubicBezTo>
                    <a:pt x="2" y="1"/>
                    <a:pt x="6" y="6"/>
                    <a:pt x="6" y="7"/>
                  </a:cubicBezTo>
                  <a:cubicBezTo>
                    <a:pt x="7" y="8"/>
                    <a:pt x="8" y="11"/>
                    <a:pt x="7" y="12"/>
                  </a:cubicBezTo>
                  <a:cubicBezTo>
                    <a:pt x="6" y="14"/>
                    <a:pt x="3" y="17"/>
                    <a:pt x="1" y="18"/>
                  </a:cubicBezTo>
                  <a:cubicBezTo>
                    <a:pt x="1" y="18"/>
                    <a:pt x="3" y="14"/>
                    <a:pt x="3" y="11"/>
                  </a:cubicBezTo>
                  <a:cubicBezTo>
                    <a:pt x="3" y="9"/>
                    <a:pt x="1" y="7"/>
                    <a:pt x="1" y="6"/>
                  </a:cubicBezTo>
                  <a:cubicBezTo>
                    <a:pt x="0" y="5"/>
                    <a:pt x="1" y="2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Freeform 301"/>
            <p:cNvSpPr>
              <a:spLocks/>
            </p:cNvSpPr>
            <p:nvPr/>
          </p:nvSpPr>
          <p:spPr bwMode="auto">
            <a:xfrm>
              <a:off x="-2614613" y="1784350"/>
              <a:ext cx="26987" cy="61913"/>
            </a:xfrm>
            <a:custGeom>
              <a:avLst/>
              <a:gdLst>
                <a:gd name="T0" fmla="*/ 2 w 8"/>
                <a:gd name="T1" fmla="*/ 0 h 19"/>
                <a:gd name="T2" fmla="*/ 0 w 8"/>
                <a:gd name="T3" fmla="*/ 5 h 19"/>
                <a:gd name="T4" fmla="*/ 1 w 8"/>
                <a:gd name="T5" fmla="*/ 11 h 19"/>
                <a:gd name="T6" fmla="*/ 5 w 8"/>
                <a:gd name="T7" fmla="*/ 19 h 19"/>
                <a:gd name="T8" fmla="*/ 8 w 8"/>
                <a:gd name="T9" fmla="*/ 15 h 19"/>
                <a:gd name="T10" fmla="*/ 4 w 8"/>
                <a:gd name="T11" fmla="*/ 8 h 19"/>
                <a:gd name="T12" fmla="*/ 2 w 8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9">
                  <a:moveTo>
                    <a:pt x="2" y="0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6"/>
                    <a:pt x="0" y="8"/>
                    <a:pt x="1" y="11"/>
                  </a:cubicBezTo>
                  <a:cubicBezTo>
                    <a:pt x="3" y="14"/>
                    <a:pt x="5" y="18"/>
                    <a:pt x="5" y="19"/>
                  </a:cubicBezTo>
                  <a:cubicBezTo>
                    <a:pt x="5" y="19"/>
                    <a:pt x="7" y="17"/>
                    <a:pt x="8" y="15"/>
                  </a:cubicBezTo>
                  <a:cubicBezTo>
                    <a:pt x="8" y="15"/>
                    <a:pt x="5" y="11"/>
                    <a:pt x="4" y="8"/>
                  </a:cubicBezTo>
                  <a:cubicBezTo>
                    <a:pt x="3" y="5"/>
                    <a:pt x="2" y="2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6" name="Freeform 302"/>
            <p:cNvSpPr>
              <a:spLocks/>
            </p:cNvSpPr>
            <p:nvPr/>
          </p:nvSpPr>
          <p:spPr bwMode="auto">
            <a:xfrm>
              <a:off x="-2605088" y="1781175"/>
              <a:ext cx="73025" cy="68263"/>
            </a:xfrm>
            <a:custGeom>
              <a:avLst/>
              <a:gdLst>
                <a:gd name="T0" fmla="*/ 0 w 22"/>
                <a:gd name="T1" fmla="*/ 0 h 21"/>
                <a:gd name="T2" fmla="*/ 6 w 22"/>
                <a:gd name="T3" fmla="*/ 15 h 21"/>
                <a:gd name="T4" fmla="*/ 15 w 22"/>
                <a:gd name="T5" fmla="*/ 21 h 21"/>
                <a:gd name="T6" fmla="*/ 21 w 22"/>
                <a:gd name="T7" fmla="*/ 16 h 21"/>
                <a:gd name="T8" fmla="*/ 20 w 22"/>
                <a:gd name="T9" fmla="*/ 7 h 21"/>
                <a:gd name="T10" fmla="*/ 15 w 22"/>
                <a:gd name="T11" fmla="*/ 13 h 21"/>
                <a:gd name="T12" fmla="*/ 0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0" y="0"/>
                  </a:moveTo>
                  <a:cubicBezTo>
                    <a:pt x="0" y="0"/>
                    <a:pt x="1" y="8"/>
                    <a:pt x="6" y="15"/>
                  </a:cubicBezTo>
                  <a:cubicBezTo>
                    <a:pt x="10" y="19"/>
                    <a:pt x="13" y="21"/>
                    <a:pt x="15" y="21"/>
                  </a:cubicBezTo>
                  <a:cubicBezTo>
                    <a:pt x="17" y="21"/>
                    <a:pt x="20" y="18"/>
                    <a:pt x="21" y="16"/>
                  </a:cubicBezTo>
                  <a:cubicBezTo>
                    <a:pt x="22" y="13"/>
                    <a:pt x="22" y="9"/>
                    <a:pt x="20" y="7"/>
                  </a:cubicBezTo>
                  <a:cubicBezTo>
                    <a:pt x="20" y="7"/>
                    <a:pt x="18" y="13"/>
                    <a:pt x="15" y="13"/>
                  </a:cubicBezTo>
                  <a:cubicBezTo>
                    <a:pt x="11" y="13"/>
                    <a:pt x="5" y="8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" name="Freeform 303"/>
            <p:cNvSpPr>
              <a:spLocks/>
            </p:cNvSpPr>
            <p:nvPr/>
          </p:nvSpPr>
          <p:spPr bwMode="auto">
            <a:xfrm>
              <a:off x="-2592388" y="1768475"/>
              <a:ext cx="36512" cy="42863"/>
            </a:xfrm>
            <a:custGeom>
              <a:avLst/>
              <a:gdLst>
                <a:gd name="T0" fmla="*/ 0 w 11"/>
                <a:gd name="T1" fmla="*/ 0 h 13"/>
                <a:gd name="T2" fmla="*/ 0 w 11"/>
                <a:gd name="T3" fmla="*/ 6 h 13"/>
                <a:gd name="T4" fmla="*/ 4 w 11"/>
                <a:gd name="T5" fmla="*/ 11 h 13"/>
                <a:gd name="T6" fmla="*/ 11 w 11"/>
                <a:gd name="T7" fmla="*/ 9 h 13"/>
                <a:gd name="T8" fmla="*/ 0 w 11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cubicBezTo>
                    <a:pt x="0" y="1"/>
                    <a:pt x="0" y="4"/>
                    <a:pt x="0" y="6"/>
                  </a:cubicBezTo>
                  <a:cubicBezTo>
                    <a:pt x="1" y="8"/>
                    <a:pt x="2" y="10"/>
                    <a:pt x="4" y="11"/>
                  </a:cubicBezTo>
                  <a:cubicBezTo>
                    <a:pt x="6" y="12"/>
                    <a:pt x="10" y="13"/>
                    <a:pt x="11" y="9"/>
                  </a:cubicBezTo>
                  <a:cubicBezTo>
                    <a:pt x="11" y="9"/>
                    <a:pt x="4" y="9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" name="Freeform 304"/>
            <p:cNvSpPr>
              <a:spLocks/>
            </p:cNvSpPr>
            <p:nvPr/>
          </p:nvSpPr>
          <p:spPr bwMode="auto">
            <a:xfrm>
              <a:off x="-2667000" y="1806575"/>
              <a:ext cx="33337" cy="46038"/>
            </a:xfrm>
            <a:custGeom>
              <a:avLst/>
              <a:gdLst>
                <a:gd name="T0" fmla="*/ 5 w 10"/>
                <a:gd name="T1" fmla="*/ 14 h 14"/>
                <a:gd name="T2" fmla="*/ 8 w 10"/>
                <a:gd name="T3" fmla="*/ 11 h 14"/>
                <a:gd name="T4" fmla="*/ 10 w 10"/>
                <a:gd name="T5" fmla="*/ 5 h 14"/>
                <a:gd name="T6" fmla="*/ 7 w 10"/>
                <a:gd name="T7" fmla="*/ 0 h 14"/>
                <a:gd name="T8" fmla="*/ 5 w 10"/>
                <a:gd name="T9" fmla="*/ 2 h 14"/>
                <a:gd name="T10" fmla="*/ 5 w 10"/>
                <a:gd name="T11" fmla="*/ 2 h 14"/>
                <a:gd name="T12" fmla="*/ 3 w 10"/>
                <a:gd name="T13" fmla="*/ 0 h 14"/>
                <a:gd name="T14" fmla="*/ 1 w 10"/>
                <a:gd name="T15" fmla="*/ 5 h 14"/>
                <a:gd name="T16" fmla="*/ 2 w 10"/>
                <a:gd name="T17" fmla="*/ 11 h 14"/>
                <a:gd name="T18" fmla="*/ 5 w 10"/>
                <a:gd name="T1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6" y="13"/>
                    <a:pt x="7" y="13"/>
                    <a:pt x="8" y="11"/>
                  </a:cubicBezTo>
                  <a:cubicBezTo>
                    <a:pt x="9" y="10"/>
                    <a:pt x="10" y="7"/>
                    <a:pt x="10" y="5"/>
                  </a:cubicBezTo>
                  <a:cubicBezTo>
                    <a:pt x="9" y="3"/>
                    <a:pt x="8" y="2"/>
                    <a:pt x="7" y="0"/>
                  </a:cubicBezTo>
                  <a:cubicBezTo>
                    <a:pt x="6" y="1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7"/>
                    <a:pt x="1" y="10"/>
                    <a:pt x="2" y="11"/>
                  </a:cubicBezTo>
                  <a:cubicBezTo>
                    <a:pt x="3" y="13"/>
                    <a:pt x="4" y="13"/>
                    <a:pt x="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" name="Freeform 305"/>
            <p:cNvSpPr>
              <a:spLocks/>
            </p:cNvSpPr>
            <p:nvPr/>
          </p:nvSpPr>
          <p:spPr bwMode="auto">
            <a:xfrm>
              <a:off x="-2667000" y="1855788"/>
              <a:ext cx="36512" cy="46038"/>
            </a:xfrm>
            <a:custGeom>
              <a:avLst/>
              <a:gdLst>
                <a:gd name="T0" fmla="*/ 5 w 11"/>
                <a:gd name="T1" fmla="*/ 14 h 14"/>
                <a:gd name="T2" fmla="*/ 10 w 11"/>
                <a:gd name="T3" fmla="*/ 4 h 14"/>
                <a:gd name="T4" fmla="*/ 5 w 11"/>
                <a:gd name="T5" fmla="*/ 0 h 14"/>
                <a:gd name="T6" fmla="*/ 5 w 11"/>
                <a:gd name="T7" fmla="*/ 0 h 14"/>
                <a:gd name="T8" fmla="*/ 0 w 11"/>
                <a:gd name="T9" fmla="*/ 4 h 14"/>
                <a:gd name="T10" fmla="*/ 5 w 11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4">
                  <a:moveTo>
                    <a:pt x="5" y="14"/>
                  </a:moveTo>
                  <a:cubicBezTo>
                    <a:pt x="6" y="11"/>
                    <a:pt x="11" y="7"/>
                    <a:pt x="10" y="4"/>
                  </a:cubicBezTo>
                  <a:cubicBezTo>
                    <a:pt x="10" y="1"/>
                    <a:pt x="7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2"/>
                    <a:pt x="1" y="1"/>
                    <a:pt x="0" y="4"/>
                  </a:cubicBezTo>
                  <a:cubicBezTo>
                    <a:pt x="0" y="7"/>
                    <a:pt x="5" y="11"/>
                    <a:pt x="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" name="Freeform 306"/>
            <p:cNvSpPr>
              <a:spLocks/>
            </p:cNvSpPr>
            <p:nvPr/>
          </p:nvSpPr>
          <p:spPr bwMode="auto">
            <a:xfrm>
              <a:off x="-2647950" y="1882775"/>
              <a:ext cx="30162" cy="61913"/>
            </a:xfrm>
            <a:custGeom>
              <a:avLst/>
              <a:gdLst>
                <a:gd name="T0" fmla="*/ 5 w 9"/>
                <a:gd name="T1" fmla="*/ 0 h 19"/>
                <a:gd name="T2" fmla="*/ 0 w 9"/>
                <a:gd name="T3" fmla="*/ 8 h 19"/>
                <a:gd name="T4" fmla="*/ 3 w 9"/>
                <a:gd name="T5" fmla="*/ 19 h 19"/>
                <a:gd name="T6" fmla="*/ 9 w 9"/>
                <a:gd name="T7" fmla="*/ 11 h 19"/>
                <a:gd name="T8" fmla="*/ 5 w 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5" y="0"/>
                  </a:moveTo>
                  <a:cubicBezTo>
                    <a:pt x="4" y="3"/>
                    <a:pt x="0" y="6"/>
                    <a:pt x="0" y="8"/>
                  </a:cubicBezTo>
                  <a:cubicBezTo>
                    <a:pt x="0" y="14"/>
                    <a:pt x="3" y="17"/>
                    <a:pt x="3" y="19"/>
                  </a:cubicBezTo>
                  <a:cubicBezTo>
                    <a:pt x="3" y="19"/>
                    <a:pt x="8" y="15"/>
                    <a:pt x="9" y="11"/>
                  </a:cubicBezTo>
                  <a:cubicBezTo>
                    <a:pt x="9" y="9"/>
                    <a:pt x="8" y="3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1" name="Freeform 307"/>
            <p:cNvSpPr>
              <a:spLocks/>
            </p:cNvSpPr>
            <p:nvPr/>
          </p:nvSpPr>
          <p:spPr bwMode="auto">
            <a:xfrm>
              <a:off x="-2633663" y="1836738"/>
              <a:ext cx="38100" cy="58738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1 h 18"/>
                <a:gd name="T4" fmla="*/ 7 w 12"/>
                <a:gd name="T5" fmla="*/ 0 h 18"/>
                <a:gd name="T6" fmla="*/ 11 w 12"/>
                <a:gd name="T7" fmla="*/ 8 h 18"/>
                <a:gd name="T8" fmla="*/ 6 w 12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5" y="17"/>
                    <a:pt x="4" y="13"/>
                    <a:pt x="2" y="11"/>
                  </a:cubicBezTo>
                  <a:cubicBezTo>
                    <a:pt x="2" y="11"/>
                    <a:pt x="0" y="4"/>
                    <a:pt x="7" y="0"/>
                  </a:cubicBezTo>
                  <a:cubicBezTo>
                    <a:pt x="7" y="0"/>
                    <a:pt x="10" y="4"/>
                    <a:pt x="11" y="8"/>
                  </a:cubicBezTo>
                  <a:cubicBezTo>
                    <a:pt x="12" y="12"/>
                    <a:pt x="8" y="15"/>
                    <a:pt x="6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2" name="Freeform 308"/>
            <p:cNvSpPr>
              <a:spLocks/>
            </p:cNvSpPr>
            <p:nvPr/>
          </p:nvSpPr>
          <p:spPr bwMode="auto">
            <a:xfrm>
              <a:off x="-2592388" y="1836738"/>
              <a:ext cx="23812" cy="58738"/>
            </a:xfrm>
            <a:custGeom>
              <a:avLst/>
              <a:gdLst>
                <a:gd name="T0" fmla="*/ 2 w 7"/>
                <a:gd name="T1" fmla="*/ 0 h 18"/>
                <a:gd name="T2" fmla="*/ 7 w 7"/>
                <a:gd name="T3" fmla="*/ 5 h 18"/>
                <a:gd name="T4" fmla="*/ 7 w 7"/>
                <a:gd name="T5" fmla="*/ 10 h 18"/>
                <a:gd name="T6" fmla="*/ 4 w 7"/>
                <a:gd name="T7" fmla="*/ 18 h 18"/>
                <a:gd name="T8" fmla="*/ 0 w 7"/>
                <a:gd name="T9" fmla="*/ 11 h 18"/>
                <a:gd name="T10" fmla="*/ 0 w 7"/>
                <a:gd name="T11" fmla="*/ 5 h 18"/>
                <a:gd name="T12" fmla="*/ 2 w 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8">
                  <a:moveTo>
                    <a:pt x="2" y="0"/>
                  </a:moveTo>
                  <a:cubicBezTo>
                    <a:pt x="4" y="2"/>
                    <a:pt x="5" y="4"/>
                    <a:pt x="7" y="5"/>
                  </a:cubicBezTo>
                  <a:cubicBezTo>
                    <a:pt x="7" y="5"/>
                    <a:pt x="7" y="8"/>
                    <a:pt x="7" y="10"/>
                  </a:cubicBezTo>
                  <a:cubicBezTo>
                    <a:pt x="7" y="13"/>
                    <a:pt x="5" y="16"/>
                    <a:pt x="4" y="18"/>
                  </a:cubicBezTo>
                  <a:cubicBezTo>
                    <a:pt x="4" y="18"/>
                    <a:pt x="0" y="14"/>
                    <a:pt x="0" y="11"/>
                  </a:cubicBezTo>
                  <a:cubicBezTo>
                    <a:pt x="0" y="9"/>
                    <a:pt x="0" y="7"/>
                    <a:pt x="0" y="5"/>
                  </a:cubicBezTo>
                  <a:cubicBezTo>
                    <a:pt x="0" y="5"/>
                    <a:pt x="1" y="2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" name="Freeform 309"/>
            <p:cNvSpPr>
              <a:spLocks/>
            </p:cNvSpPr>
            <p:nvPr/>
          </p:nvSpPr>
          <p:spPr bwMode="auto">
            <a:xfrm>
              <a:off x="-2565400" y="1852613"/>
              <a:ext cx="22225" cy="33338"/>
            </a:xfrm>
            <a:custGeom>
              <a:avLst/>
              <a:gdLst>
                <a:gd name="T0" fmla="*/ 3 w 7"/>
                <a:gd name="T1" fmla="*/ 10 h 10"/>
                <a:gd name="T2" fmla="*/ 7 w 7"/>
                <a:gd name="T3" fmla="*/ 0 h 10"/>
                <a:gd name="T4" fmla="*/ 0 w 7"/>
                <a:gd name="T5" fmla="*/ 0 h 10"/>
                <a:gd name="T6" fmla="*/ 1 w 7"/>
                <a:gd name="T7" fmla="*/ 7 h 10"/>
                <a:gd name="T8" fmla="*/ 3 w 7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4" y="9"/>
                    <a:pt x="7" y="4"/>
                    <a:pt x="7" y="0"/>
                  </a:cubicBezTo>
                  <a:cubicBezTo>
                    <a:pt x="7" y="0"/>
                    <a:pt x="4" y="2"/>
                    <a:pt x="0" y="0"/>
                  </a:cubicBezTo>
                  <a:cubicBezTo>
                    <a:pt x="0" y="0"/>
                    <a:pt x="0" y="5"/>
                    <a:pt x="1" y="7"/>
                  </a:cubicBezTo>
                  <a:cubicBezTo>
                    <a:pt x="1" y="8"/>
                    <a:pt x="2" y="9"/>
                    <a:pt x="3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" name="Freeform 310"/>
            <p:cNvSpPr>
              <a:spLocks/>
            </p:cNvSpPr>
            <p:nvPr/>
          </p:nvSpPr>
          <p:spPr bwMode="auto">
            <a:xfrm>
              <a:off x="-2574925" y="1882775"/>
              <a:ext cx="15875" cy="19050"/>
            </a:xfrm>
            <a:custGeom>
              <a:avLst/>
              <a:gdLst>
                <a:gd name="T0" fmla="*/ 5 w 5"/>
                <a:gd name="T1" fmla="*/ 2 h 6"/>
                <a:gd name="T2" fmla="*/ 3 w 5"/>
                <a:gd name="T3" fmla="*/ 0 h 6"/>
                <a:gd name="T4" fmla="*/ 0 w 5"/>
                <a:gd name="T5" fmla="*/ 6 h 6"/>
                <a:gd name="T6" fmla="*/ 2 w 5"/>
                <a:gd name="T7" fmla="*/ 5 h 6"/>
                <a:gd name="T8" fmla="*/ 5 w 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3" y="1"/>
                    <a:pt x="3" y="0"/>
                  </a:cubicBezTo>
                  <a:cubicBezTo>
                    <a:pt x="3" y="0"/>
                    <a:pt x="0" y="4"/>
                    <a:pt x="0" y="6"/>
                  </a:cubicBezTo>
                  <a:cubicBezTo>
                    <a:pt x="0" y="6"/>
                    <a:pt x="1" y="6"/>
                    <a:pt x="2" y="5"/>
                  </a:cubicBezTo>
                  <a:cubicBezTo>
                    <a:pt x="4" y="4"/>
                    <a:pt x="4" y="4"/>
                    <a:pt x="5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5" name="Freeform 311"/>
            <p:cNvSpPr>
              <a:spLocks/>
            </p:cNvSpPr>
            <p:nvPr/>
          </p:nvSpPr>
          <p:spPr bwMode="auto">
            <a:xfrm>
              <a:off x="-2614613" y="1882775"/>
              <a:ext cx="36512" cy="58738"/>
            </a:xfrm>
            <a:custGeom>
              <a:avLst/>
              <a:gdLst>
                <a:gd name="T0" fmla="*/ 6 w 11"/>
                <a:gd name="T1" fmla="*/ 0 h 18"/>
                <a:gd name="T2" fmla="*/ 11 w 11"/>
                <a:gd name="T3" fmla="*/ 7 h 18"/>
                <a:gd name="T4" fmla="*/ 9 w 11"/>
                <a:gd name="T5" fmla="*/ 12 h 18"/>
                <a:gd name="T6" fmla="*/ 4 w 11"/>
                <a:gd name="T7" fmla="*/ 18 h 18"/>
                <a:gd name="T8" fmla="*/ 1 w 11"/>
                <a:gd name="T9" fmla="*/ 12 h 18"/>
                <a:gd name="T10" fmla="*/ 1 w 11"/>
                <a:gd name="T11" fmla="*/ 7 h 18"/>
                <a:gd name="T12" fmla="*/ 6 w 11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8">
                  <a:moveTo>
                    <a:pt x="6" y="0"/>
                  </a:moveTo>
                  <a:cubicBezTo>
                    <a:pt x="6" y="1"/>
                    <a:pt x="10" y="7"/>
                    <a:pt x="11" y="7"/>
                  </a:cubicBezTo>
                  <a:cubicBezTo>
                    <a:pt x="11" y="7"/>
                    <a:pt x="11" y="9"/>
                    <a:pt x="9" y="12"/>
                  </a:cubicBezTo>
                  <a:cubicBezTo>
                    <a:pt x="8" y="15"/>
                    <a:pt x="6" y="17"/>
                    <a:pt x="4" y="18"/>
                  </a:cubicBezTo>
                  <a:cubicBezTo>
                    <a:pt x="4" y="18"/>
                    <a:pt x="2" y="14"/>
                    <a:pt x="1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2" y="5"/>
                    <a:pt x="5" y="2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6" name="Freeform 312"/>
            <p:cNvSpPr>
              <a:spLocks/>
            </p:cNvSpPr>
            <p:nvPr/>
          </p:nvSpPr>
          <p:spPr bwMode="auto">
            <a:xfrm>
              <a:off x="-2663825" y="1935163"/>
              <a:ext cx="30162" cy="55563"/>
            </a:xfrm>
            <a:custGeom>
              <a:avLst/>
              <a:gdLst>
                <a:gd name="T0" fmla="*/ 4 w 9"/>
                <a:gd name="T1" fmla="*/ 17 h 17"/>
                <a:gd name="T2" fmla="*/ 8 w 9"/>
                <a:gd name="T3" fmla="*/ 11 h 17"/>
                <a:gd name="T4" fmla="*/ 8 w 9"/>
                <a:gd name="T5" fmla="*/ 6 h 17"/>
                <a:gd name="T6" fmla="*/ 4 w 9"/>
                <a:gd name="T7" fmla="*/ 0 h 17"/>
                <a:gd name="T8" fmla="*/ 4 w 9"/>
                <a:gd name="T9" fmla="*/ 0 h 17"/>
                <a:gd name="T10" fmla="*/ 1 w 9"/>
                <a:gd name="T11" fmla="*/ 6 h 17"/>
                <a:gd name="T12" fmla="*/ 1 w 9"/>
                <a:gd name="T13" fmla="*/ 11 h 17"/>
                <a:gd name="T14" fmla="*/ 4 w 9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7">
                  <a:moveTo>
                    <a:pt x="4" y="17"/>
                  </a:moveTo>
                  <a:cubicBezTo>
                    <a:pt x="5" y="15"/>
                    <a:pt x="7" y="14"/>
                    <a:pt x="8" y="11"/>
                  </a:cubicBezTo>
                  <a:cubicBezTo>
                    <a:pt x="9" y="9"/>
                    <a:pt x="9" y="8"/>
                    <a:pt x="8" y="6"/>
                  </a:cubicBezTo>
                  <a:cubicBezTo>
                    <a:pt x="7" y="5"/>
                    <a:pt x="5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1" y="5"/>
                    <a:pt x="1" y="6"/>
                  </a:cubicBezTo>
                  <a:cubicBezTo>
                    <a:pt x="0" y="8"/>
                    <a:pt x="0" y="9"/>
                    <a:pt x="1" y="11"/>
                  </a:cubicBezTo>
                  <a:cubicBezTo>
                    <a:pt x="2" y="14"/>
                    <a:pt x="4" y="15"/>
                    <a:pt x="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7" name="Freeform 313"/>
            <p:cNvSpPr>
              <a:spLocks/>
            </p:cNvSpPr>
            <p:nvPr/>
          </p:nvSpPr>
          <p:spPr bwMode="auto">
            <a:xfrm>
              <a:off x="-2630488" y="1928813"/>
              <a:ext cx="31750" cy="58738"/>
            </a:xfrm>
            <a:custGeom>
              <a:avLst/>
              <a:gdLst>
                <a:gd name="T0" fmla="*/ 5 w 10"/>
                <a:gd name="T1" fmla="*/ 0 h 18"/>
                <a:gd name="T2" fmla="*/ 1 w 10"/>
                <a:gd name="T3" fmla="*/ 8 h 18"/>
                <a:gd name="T4" fmla="*/ 1 w 10"/>
                <a:gd name="T5" fmla="*/ 12 h 18"/>
                <a:gd name="T6" fmla="*/ 4 w 10"/>
                <a:gd name="T7" fmla="*/ 18 h 18"/>
                <a:gd name="T8" fmla="*/ 9 w 10"/>
                <a:gd name="T9" fmla="*/ 12 h 18"/>
                <a:gd name="T10" fmla="*/ 8 w 10"/>
                <a:gd name="T11" fmla="*/ 6 h 18"/>
                <a:gd name="T12" fmla="*/ 5 w 1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8">
                  <a:moveTo>
                    <a:pt x="5" y="0"/>
                  </a:moveTo>
                  <a:cubicBezTo>
                    <a:pt x="4" y="2"/>
                    <a:pt x="1" y="5"/>
                    <a:pt x="1" y="8"/>
                  </a:cubicBezTo>
                  <a:cubicBezTo>
                    <a:pt x="0" y="9"/>
                    <a:pt x="1" y="11"/>
                    <a:pt x="1" y="12"/>
                  </a:cubicBezTo>
                  <a:cubicBezTo>
                    <a:pt x="2" y="13"/>
                    <a:pt x="3" y="16"/>
                    <a:pt x="4" y="18"/>
                  </a:cubicBezTo>
                  <a:cubicBezTo>
                    <a:pt x="4" y="18"/>
                    <a:pt x="8" y="14"/>
                    <a:pt x="9" y="12"/>
                  </a:cubicBezTo>
                  <a:cubicBezTo>
                    <a:pt x="10" y="10"/>
                    <a:pt x="9" y="7"/>
                    <a:pt x="8" y="6"/>
                  </a:cubicBezTo>
                  <a:cubicBezTo>
                    <a:pt x="8" y="4"/>
                    <a:pt x="6" y="2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8" name="Freeform 314"/>
            <p:cNvSpPr>
              <a:spLocks/>
            </p:cNvSpPr>
            <p:nvPr/>
          </p:nvSpPr>
          <p:spPr bwMode="auto">
            <a:xfrm>
              <a:off x="-2595563" y="1928813"/>
              <a:ext cx="23812" cy="55563"/>
            </a:xfrm>
            <a:custGeom>
              <a:avLst/>
              <a:gdLst>
                <a:gd name="T0" fmla="*/ 4 w 7"/>
                <a:gd name="T1" fmla="*/ 0 h 17"/>
                <a:gd name="T2" fmla="*/ 0 w 7"/>
                <a:gd name="T3" fmla="*/ 6 h 17"/>
                <a:gd name="T4" fmla="*/ 1 w 7"/>
                <a:gd name="T5" fmla="*/ 12 h 17"/>
                <a:gd name="T6" fmla="*/ 3 w 7"/>
                <a:gd name="T7" fmla="*/ 17 h 17"/>
                <a:gd name="T8" fmla="*/ 7 w 7"/>
                <a:gd name="T9" fmla="*/ 11 h 17"/>
                <a:gd name="T10" fmla="*/ 7 w 7"/>
                <a:gd name="T11" fmla="*/ 5 h 17"/>
                <a:gd name="T12" fmla="*/ 4 w 7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7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0" y="8"/>
                    <a:pt x="0" y="9"/>
                    <a:pt x="1" y="12"/>
                  </a:cubicBezTo>
                  <a:cubicBezTo>
                    <a:pt x="2" y="14"/>
                    <a:pt x="3" y="15"/>
                    <a:pt x="3" y="17"/>
                  </a:cubicBezTo>
                  <a:cubicBezTo>
                    <a:pt x="3" y="17"/>
                    <a:pt x="6" y="13"/>
                    <a:pt x="7" y="11"/>
                  </a:cubicBezTo>
                  <a:cubicBezTo>
                    <a:pt x="7" y="10"/>
                    <a:pt x="7" y="7"/>
                    <a:pt x="7" y="5"/>
                  </a:cubicBezTo>
                  <a:cubicBezTo>
                    <a:pt x="6" y="4"/>
                    <a:pt x="5" y="1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9" name="Freeform 315"/>
            <p:cNvSpPr>
              <a:spLocks/>
            </p:cNvSpPr>
            <p:nvPr/>
          </p:nvSpPr>
          <p:spPr bwMode="auto">
            <a:xfrm>
              <a:off x="-2663825" y="2009775"/>
              <a:ext cx="30162" cy="79375"/>
            </a:xfrm>
            <a:custGeom>
              <a:avLst/>
              <a:gdLst>
                <a:gd name="T0" fmla="*/ 4 w 9"/>
                <a:gd name="T1" fmla="*/ 24 h 24"/>
                <a:gd name="T2" fmla="*/ 9 w 9"/>
                <a:gd name="T3" fmla="*/ 10 h 24"/>
                <a:gd name="T4" fmla="*/ 4 w 9"/>
                <a:gd name="T5" fmla="*/ 0 h 24"/>
                <a:gd name="T6" fmla="*/ 4 w 9"/>
                <a:gd name="T7" fmla="*/ 0 h 24"/>
                <a:gd name="T8" fmla="*/ 0 w 9"/>
                <a:gd name="T9" fmla="*/ 10 h 24"/>
                <a:gd name="T10" fmla="*/ 4 w 9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4">
                  <a:moveTo>
                    <a:pt x="4" y="24"/>
                  </a:moveTo>
                  <a:cubicBezTo>
                    <a:pt x="4" y="22"/>
                    <a:pt x="8" y="16"/>
                    <a:pt x="9" y="10"/>
                  </a:cubicBezTo>
                  <a:cubicBezTo>
                    <a:pt x="9" y="7"/>
                    <a:pt x="6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0" y="7"/>
                    <a:pt x="0" y="10"/>
                  </a:cubicBezTo>
                  <a:cubicBezTo>
                    <a:pt x="0" y="16"/>
                    <a:pt x="4" y="22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0" name="Freeform 316"/>
            <p:cNvSpPr>
              <a:spLocks/>
            </p:cNvSpPr>
            <p:nvPr/>
          </p:nvSpPr>
          <p:spPr bwMode="auto">
            <a:xfrm>
              <a:off x="-2644775" y="1978025"/>
              <a:ext cx="33337" cy="61913"/>
            </a:xfrm>
            <a:custGeom>
              <a:avLst/>
              <a:gdLst>
                <a:gd name="T0" fmla="*/ 4 w 10"/>
                <a:gd name="T1" fmla="*/ 0 h 19"/>
                <a:gd name="T2" fmla="*/ 10 w 10"/>
                <a:gd name="T3" fmla="*/ 9 h 19"/>
                <a:gd name="T4" fmla="*/ 6 w 10"/>
                <a:gd name="T5" fmla="*/ 19 h 19"/>
                <a:gd name="T6" fmla="*/ 3 w 10"/>
                <a:gd name="T7" fmla="*/ 14 h 19"/>
                <a:gd name="T8" fmla="*/ 1 w 10"/>
                <a:gd name="T9" fmla="*/ 7 h 19"/>
                <a:gd name="T10" fmla="*/ 4 w 1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9">
                  <a:moveTo>
                    <a:pt x="4" y="0"/>
                  </a:moveTo>
                  <a:cubicBezTo>
                    <a:pt x="4" y="0"/>
                    <a:pt x="10" y="6"/>
                    <a:pt x="10" y="9"/>
                  </a:cubicBezTo>
                  <a:cubicBezTo>
                    <a:pt x="9" y="13"/>
                    <a:pt x="7" y="16"/>
                    <a:pt x="6" y="19"/>
                  </a:cubicBezTo>
                  <a:cubicBezTo>
                    <a:pt x="6" y="19"/>
                    <a:pt x="4" y="16"/>
                    <a:pt x="3" y="14"/>
                  </a:cubicBezTo>
                  <a:cubicBezTo>
                    <a:pt x="1" y="11"/>
                    <a:pt x="0" y="9"/>
                    <a:pt x="1" y="7"/>
                  </a:cubicBezTo>
                  <a:cubicBezTo>
                    <a:pt x="1" y="4"/>
                    <a:pt x="2" y="2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1" name="Freeform 317"/>
            <p:cNvSpPr>
              <a:spLocks/>
            </p:cNvSpPr>
            <p:nvPr/>
          </p:nvSpPr>
          <p:spPr bwMode="auto">
            <a:xfrm>
              <a:off x="-2608263" y="1974850"/>
              <a:ext cx="23812" cy="49213"/>
            </a:xfrm>
            <a:custGeom>
              <a:avLst/>
              <a:gdLst>
                <a:gd name="T0" fmla="*/ 3 w 7"/>
                <a:gd name="T1" fmla="*/ 0 h 15"/>
                <a:gd name="T2" fmla="*/ 1 w 7"/>
                <a:gd name="T3" fmla="*/ 8 h 15"/>
                <a:gd name="T4" fmla="*/ 5 w 7"/>
                <a:gd name="T5" fmla="*/ 15 h 15"/>
                <a:gd name="T6" fmla="*/ 7 w 7"/>
                <a:gd name="T7" fmla="*/ 9 h 15"/>
                <a:gd name="T8" fmla="*/ 3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3" y="0"/>
                  </a:moveTo>
                  <a:cubicBezTo>
                    <a:pt x="2" y="1"/>
                    <a:pt x="0" y="5"/>
                    <a:pt x="1" y="8"/>
                  </a:cubicBezTo>
                  <a:cubicBezTo>
                    <a:pt x="1" y="10"/>
                    <a:pt x="4" y="14"/>
                    <a:pt x="5" y="15"/>
                  </a:cubicBezTo>
                  <a:cubicBezTo>
                    <a:pt x="5" y="15"/>
                    <a:pt x="7" y="11"/>
                    <a:pt x="7" y="9"/>
                  </a:cubicBezTo>
                  <a:cubicBezTo>
                    <a:pt x="7" y="7"/>
                    <a:pt x="7" y="4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2" name="Freeform 318"/>
            <p:cNvSpPr>
              <a:spLocks/>
            </p:cNvSpPr>
            <p:nvPr/>
          </p:nvSpPr>
          <p:spPr bwMode="auto">
            <a:xfrm>
              <a:off x="-2676525" y="2058988"/>
              <a:ext cx="55562" cy="85725"/>
            </a:xfrm>
            <a:custGeom>
              <a:avLst/>
              <a:gdLst>
                <a:gd name="T0" fmla="*/ 12 w 17"/>
                <a:gd name="T1" fmla="*/ 19 h 26"/>
                <a:gd name="T2" fmla="*/ 15 w 17"/>
                <a:gd name="T3" fmla="*/ 8 h 26"/>
                <a:gd name="T4" fmla="*/ 14 w 17"/>
                <a:gd name="T5" fmla="*/ 0 h 26"/>
                <a:gd name="T6" fmla="*/ 8 w 17"/>
                <a:gd name="T7" fmla="*/ 13 h 26"/>
                <a:gd name="T8" fmla="*/ 8 w 17"/>
                <a:gd name="T9" fmla="*/ 13 h 26"/>
                <a:gd name="T10" fmla="*/ 8 w 17"/>
                <a:gd name="T11" fmla="*/ 13 h 26"/>
                <a:gd name="T12" fmla="*/ 3 w 17"/>
                <a:gd name="T13" fmla="*/ 0 h 26"/>
                <a:gd name="T14" fmla="*/ 1 w 17"/>
                <a:gd name="T15" fmla="*/ 8 h 26"/>
                <a:gd name="T16" fmla="*/ 5 w 17"/>
                <a:gd name="T17" fmla="*/ 19 h 26"/>
                <a:gd name="T18" fmla="*/ 0 w 17"/>
                <a:gd name="T19" fmla="*/ 25 h 26"/>
                <a:gd name="T20" fmla="*/ 7 w 17"/>
                <a:gd name="T21" fmla="*/ 23 h 26"/>
                <a:gd name="T22" fmla="*/ 8 w 17"/>
                <a:gd name="T23" fmla="*/ 21 h 26"/>
                <a:gd name="T24" fmla="*/ 10 w 17"/>
                <a:gd name="T25" fmla="*/ 23 h 26"/>
                <a:gd name="T26" fmla="*/ 17 w 17"/>
                <a:gd name="T27" fmla="*/ 25 h 26"/>
                <a:gd name="T28" fmla="*/ 12 w 17"/>
                <a:gd name="T29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6">
                  <a:moveTo>
                    <a:pt x="12" y="19"/>
                  </a:moveTo>
                  <a:cubicBezTo>
                    <a:pt x="12" y="14"/>
                    <a:pt x="15" y="11"/>
                    <a:pt x="15" y="8"/>
                  </a:cubicBezTo>
                  <a:cubicBezTo>
                    <a:pt x="16" y="6"/>
                    <a:pt x="16" y="3"/>
                    <a:pt x="14" y="0"/>
                  </a:cubicBezTo>
                  <a:cubicBezTo>
                    <a:pt x="12" y="6"/>
                    <a:pt x="10" y="10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5" y="6"/>
                    <a:pt x="3" y="0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2" y="11"/>
                    <a:pt x="4" y="14"/>
                    <a:pt x="5" y="19"/>
                  </a:cubicBezTo>
                  <a:cubicBezTo>
                    <a:pt x="5" y="24"/>
                    <a:pt x="0" y="25"/>
                    <a:pt x="0" y="25"/>
                  </a:cubicBezTo>
                  <a:cubicBezTo>
                    <a:pt x="1" y="26"/>
                    <a:pt x="4" y="26"/>
                    <a:pt x="7" y="23"/>
                  </a:cubicBezTo>
                  <a:cubicBezTo>
                    <a:pt x="7" y="23"/>
                    <a:pt x="8" y="22"/>
                    <a:pt x="8" y="21"/>
                  </a:cubicBezTo>
                  <a:cubicBezTo>
                    <a:pt x="9" y="22"/>
                    <a:pt x="9" y="23"/>
                    <a:pt x="10" y="23"/>
                  </a:cubicBezTo>
                  <a:cubicBezTo>
                    <a:pt x="13" y="26"/>
                    <a:pt x="15" y="26"/>
                    <a:pt x="17" y="25"/>
                  </a:cubicBezTo>
                  <a:cubicBezTo>
                    <a:pt x="17" y="25"/>
                    <a:pt x="11" y="24"/>
                    <a:pt x="12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3" name="Freeform 319"/>
            <p:cNvSpPr>
              <a:spLocks/>
            </p:cNvSpPr>
            <p:nvPr/>
          </p:nvSpPr>
          <p:spPr bwMode="auto">
            <a:xfrm>
              <a:off x="-2713038" y="2017713"/>
              <a:ext cx="30162" cy="38100"/>
            </a:xfrm>
            <a:custGeom>
              <a:avLst/>
              <a:gdLst>
                <a:gd name="T0" fmla="*/ 6 w 9"/>
                <a:gd name="T1" fmla="*/ 0 h 12"/>
                <a:gd name="T2" fmla="*/ 8 w 9"/>
                <a:gd name="T3" fmla="*/ 6 h 12"/>
                <a:gd name="T4" fmla="*/ 4 w 9"/>
                <a:gd name="T5" fmla="*/ 12 h 12"/>
                <a:gd name="T6" fmla="*/ 1 w 9"/>
                <a:gd name="T7" fmla="*/ 9 h 12"/>
                <a:gd name="T8" fmla="*/ 2 w 9"/>
                <a:gd name="T9" fmla="*/ 4 h 12"/>
                <a:gd name="T10" fmla="*/ 6 w 9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1"/>
                    <a:pt x="8" y="5"/>
                    <a:pt x="8" y="6"/>
                  </a:cubicBezTo>
                  <a:cubicBezTo>
                    <a:pt x="9" y="8"/>
                    <a:pt x="8" y="10"/>
                    <a:pt x="4" y="12"/>
                  </a:cubicBezTo>
                  <a:cubicBezTo>
                    <a:pt x="4" y="12"/>
                    <a:pt x="2" y="11"/>
                    <a:pt x="1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3" y="3"/>
                    <a:pt x="5" y="1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4" name="Freeform 320"/>
            <p:cNvSpPr>
              <a:spLocks/>
            </p:cNvSpPr>
            <p:nvPr/>
          </p:nvSpPr>
          <p:spPr bwMode="auto">
            <a:xfrm>
              <a:off x="-2719388" y="2039938"/>
              <a:ext cx="49212" cy="49213"/>
            </a:xfrm>
            <a:custGeom>
              <a:avLst/>
              <a:gdLst>
                <a:gd name="T0" fmla="*/ 15 w 15"/>
                <a:gd name="T1" fmla="*/ 0 h 15"/>
                <a:gd name="T2" fmla="*/ 13 w 15"/>
                <a:gd name="T3" fmla="*/ 9 h 15"/>
                <a:gd name="T4" fmla="*/ 4 w 15"/>
                <a:gd name="T5" fmla="*/ 15 h 15"/>
                <a:gd name="T6" fmla="*/ 0 w 15"/>
                <a:gd name="T7" fmla="*/ 13 h 15"/>
                <a:gd name="T8" fmla="*/ 4 w 15"/>
                <a:gd name="T9" fmla="*/ 9 h 15"/>
                <a:gd name="T10" fmla="*/ 15 w 1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cubicBezTo>
                    <a:pt x="15" y="1"/>
                    <a:pt x="14" y="6"/>
                    <a:pt x="13" y="9"/>
                  </a:cubicBezTo>
                  <a:cubicBezTo>
                    <a:pt x="11" y="13"/>
                    <a:pt x="7" y="15"/>
                    <a:pt x="4" y="15"/>
                  </a:cubicBezTo>
                  <a:cubicBezTo>
                    <a:pt x="2" y="15"/>
                    <a:pt x="1" y="14"/>
                    <a:pt x="0" y="13"/>
                  </a:cubicBezTo>
                  <a:cubicBezTo>
                    <a:pt x="0" y="13"/>
                    <a:pt x="1" y="10"/>
                    <a:pt x="4" y="9"/>
                  </a:cubicBezTo>
                  <a:cubicBezTo>
                    <a:pt x="7" y="8"/>
                    <a:pt x="13" y="4"/>
                    <a:pt x="1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5" name="Freeform 321"/>
            <p:cNvSpPr>
              <a:spLocks/>
            </p:cNvSpPr>
            <p:nvPr/>
          </p:nvSpPr>
          <p:spPr bwMode="auto">
            <a:xfrm>
              <a:off x="-2743200" y="2055813"/>
              <a:ext cx="42862" cy="30163"/>
            </a:xfrm>
            <a:custGeom>
              <a:avLst/>
              <a:gdLst>
                <a:gd name="T0" fmla="*/ 13 w 13"/>
                <a:gd name="T1" fmla="*/ 2 h 9"/>
                <a:gd name="T2" fmla="*/ 11 w 13"/>
                <a:gd name="T3" fmla="*/ 0 h 9"/>
                <a:gd name="T4" fmla="*/ 6 w 13"/>
                <a:gd name="T5" fmla="*/ 3 h 9"/>
                <a:gd name="T6" fmla="*/ 0 w 13"/>
                <a:gd name="T7" fmla="*/ 8 h 9"/>
                <a:gd name="T8" fmla="*/ 6 w 13"/>
                <a:gd name="T9" fmla="*/ 8 h 9"/>
                <a:gd name="T10" fmla="*/ 9 w 13"/>
                <a:gd name="T11" fmla="*/ 3 h 9"/>
                <a:gd name="T12" fmla="*/ 13 w 13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9">
                  <a:moveTo>
                    <a:pt x="13" y="2"/>
                  </a:moveTo>
                  <a:cubicBezTo>
                    <a:pt x="12" y="1"/>
                    <a:pt x="11" y="1"/>
                    <a:pt x="11" y="0"/>
                  </a:cubicBezTo>
                  <a:cubicBezTo>
                    <a:pt x="11" y="0"/>
                    <a:pt x="8" y="1"/>
                    <a:pt x="6" y="3"/>
                  </a:cubicBezTo>
                  <a:cubicBezTo>
                    <a:pt x="3" y="4"/>
                    <a:pt x="1" y="7"/>
                    <a:pt x="0" y="8"/>
                  </a:cubicBezTo>
                  <a:cubicBezTo>
                    <a:pt x="0" y="8"/>
                    <a:pt x="3" y="9"/>
                    <a:pt x="6" y="8"/>
                  </a:cubicBezTo>
                  <a:cubicBezTo>
                    <a:pt x="6" y="8"/>
                    <a:pt x="6" y="5"/>
                    <a:pt x="9" y="3"/>
                  </a:cubicBezTo>
                  <a:cubicBezTo>
                    <a:pt x="9" y="3"/>
                    <a:pt x="11" y="2"/>
                    <a:pt x="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6" name="Freeform 322"/>
            <p:cNvSpPr>
              <a:spLocks/>
            </p:cNvSpPr>
            <p:nvPr/>
          </p:nvSpPr>
          <p:spPr bwMode="auto">
            <a:xfrm>
              <a:off x="-2752725" y="2036763"/>
              <a:ext cx="42862" cy="33338"/>
            </a:xfrm>
            <a:custGeom>
              <a:avLst/>
              <a:gdLst>
                <a:gd name="T0" fmla="*/ 13 w 13"/>
                <a:gd name="T1" fmla="*/ 5 h 10"/>
                <a:gd name="T2" fmla="*/ 11 w 13"/>
                <a:gd name="T3" fmla="*/ 0 h 10"/>
                <a:gd name="T4" fmla="*/ 5 w 13"/>
                <a:gd name="T5" fmla="*/ 4 h 10"/>
                <a:gd name="T6" fmla="*/ 0 w 13"/>
                <a:gd name="T7" fmla="*/ 10 h 10"/>
                <a:gd name="T8" fmla="*/ 6 w 13"/>
                <a:gd name="T9" fmla="*/ 8 h 10"/>
                <a:gd name="T10" fmla="*/ 13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cubicBezTo>
                    <a:pt x="12" y="4"/>
                    <a:pt x="11" y="2"/>
                    <a:pt x="11" y="0"/>
                  </a:cubicBezTo>
                  <a:cubicBezTo>
                    <a:pt x="11" y="0"/>
                    <a:pt x="7" y="3"/>
                    <a:pt x="5" y="4"/>
                  </a:cubicBezTo>
                  <a:cubicBezTo>
                    <a:pt x="4" y="6"/>
                    <a:pt x="1" y="9"/>
                    <a:pt x="0" y="10"/>
                  </a:cubicBezTo>
                  <a:cubicBezTo>
                    <a:pt x="0" y="10"/>
                    <a:pt x="4" y="9"/>
                    <a:pt x="6" y="8"/>
                  </a:cubicBezTo>
                  <a:cubicBezTo>
                    <a:pt x="9" y="7"/>
                    <a:pt x="12" y="6"/>
                    <a:pt x="13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7" name="Freeform 323"/>
            <p:cNvSpPr>
              <a:spLocks/>
            </p:cNvSpPr>
            <p:nvPr/>
          </p:nvSpPr>
          <p:spPr bwMode="auto">
            <a:xfrm>
              <a:off x="-2795588" y="2070100"/>
              <a:ext cx="60325" cy="28575"/>
            </a:xfrm>
            <a:custGeom>
              <a:avLst/>
              <a:gdLst>
                <a:gd name="T0" fmla="*/ 18 w 18"/>
                <a:gd name="T1" fmla="*/ 0 h 9"/>
                <a:gd name="T2" fmla="*/ 7 w 18"/>
                <a:gd name="T3" fmla="*/ 3 h 9"/>
                <a:gd name="T4" fmla="*/ 0 w 18"/>
                <a:gd name="T5" fmla="*/ 7 h 9"/>
                <a:gd name="T6" fmla="*/ 6 w 18"/>
                <a:gd name="T7" fmla="*/ 9 h 9"/>
                <a:gd name="T8" fmla="*/ 12 w 18"/>
                <a:gd name="T9" fmla="*/ 5 h 9"/>
                <a:gd name="T10" fmla="*/ 18 w 18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9">
                  <a:moveTo>
                    <a:pt x="18" y="0"/>
                  </a:moveTo>
                  <a:cubicBezTo>
                    <a:pt x="15" y="1"/>
                    <a:pt x="9" y="2"/>
                    <a:pt x="7" y="3"/>
                  </a:cubicBezTo>
                  <a:cubicBezTo>
                    <a:pt x="4" y="3"/>
                    <a:pt x="3" y="5"/>
                    <a:pt x="0" y="7"/>
                  </a:cubicBezTo>
                  <a:cubicBezTo>
                    <a:pt x="0" y="7"/>
                    <a:pt x="4" y="8"/>
                    <a:pt x="6" y="9"/>
                  </a:cubicBezTo>
                  <a:cubicBezTo>
                    <a:pt x="6" y="9"/>
                    <a:pt x="9" y="7"/>
                    <a:pt x="12" y="5"/>
                  </a:cubicBezTo>
                  <a:cubicBezTo>
                    <a:pt x="14" y="5"/>
                    <a:pt x="15" y="2"/>
                    <a:pt x="1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8" name="Freeform 324"/>
            <p:cNvSpPr>
              <a:spLocks/>
            </p:cNvSpPr>
            <p:nvPr/>
          </p:nvSpPr>
          <p:spPr bwMode="auto">
            <a:xfrm>
              <a:off x="-2801938" y="2098675"/>
              <a:ext cx="49212" cy="26988"/>
            </a:xfrm>
            <a:custGeom>
              <a:avLst/>
              <a:gdLst>
                <a:gd name="T0" fmla="*/ 14 w 15"/>
                <a:gd name="T1" fmla="*/ 8 h 8"/>
                <a:gd name="T2" fmla="*/ 15 w 15"/>
                <a:gd name="T3" fmla="*/ 5 h 8"/>
                <a:gd name="T4" fmla="*/ 11 w 15"/>
                <a:gd name="T5" fmla="*/ 3 h 8"/>
                <a:gd name="T6" fmla="*/ 1 w 15"/>
                <a:gd name="T7" fmla="*/ 0 h 8"/>
                <a:gd name="T8" fmla="*/ 0 w 15"/>
                <a:gd name="T9" fmla="*/ 2 h 8"/>
                <a:gd name="T10" fmla="*/ 1 w 15"/>
                <a:gd name="T11" fmla="*/ 3 h 8"/>
                <a:gd name="T12" fmla="*/ 7 w 15"/>
                <a:gd name="T13" fmla="*/ 3 h 8"/>
                <a:gd name="T14" fmla="*/ 8 w 15"/>
                <a:gd name="T15" fmla="*/ 5 h 8"/>
                <a:gd name="T16" fmla="*/ 11 w 15"/>
                <a:gd name="T17" fmla="*/ 5 h 8"/>
                <a:gd name="T18" fmla="*/ 14 w 15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8">
                  <a:moveTo>
                    <a:pt x="14" y="8"/>
                  </a:moveTo>
                  <a:cubicBezTo>
                    <a:pt x="15" y="8"/>
                    <a:pt x="15" y="7"/>
                    <a:pt x="15" y="5"/>
                  </a:cubicBezTo>
                  <a:cubicBezTo>
                    <a:pt x="15" y="4"/>
                    <a:pt x="12" y="3"/>
                    <a:pt x="11" y="3"/>
                  </a:cubicBezTo>
                  <a:cubicBezTo>
                    <a:pt x="9" y="2"/>
                    <a:pt x="3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3"/>
                    <a:pt x="6" y="2"/>
                    <a:pt x="7" y="3"/>
                  </a:cubicBezTo>
                  <a:cubicBezTo>
                    <a:pt x="8" y="4"/>
                    <a:pt x="8" y="5"/>
                    <a:pt x="8" y="5"/>
                  </a:cubicBezTo>
                  <a:cubicBezTo>
                    <a:pt x="8" y="5"/>
                    <a:pt x="10" y="4"/>
                    <a:pt x="11" y="5"/>
                  </a:cubicBezTo>
                  <a:cubicBezTo>
                    <a:pt x="12" y="5"/>
                    <a:pt x="13" y="6"/>
                    <a:pt x="14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9" name="Freeform 325"/>
            <p:cNvSpPr>
              <a:spLocks/>
            </p:cNvSpPr>
            <p:nvPr/>
          </p:nvSpPr>
          <p:spPr bwMode="auto">
            <a:xfrm>
              <a:off x="-2771775" y="2089150"/>
              <a:ext cx="36512" cy="15875"/>
            </a:xfrm>
            <a:custGeom>
              <a:avLst/>
              <a:gdLst>
                <a:gd name="T0" fmla="*/ 0 w 11"/>
                <a:gd name="T1" fmla="*/ 3 h 5"/>
                <a:gd name="T2" fmla="*/ 5 w 11"/>
                <a:gd name="T3" fmla="*/ 5 h 5"/>
                <a:gd name="T4" fmla="*/ 6 w 11"/>
                <a:gd name="T5" fmla="*/ 4 h 5"/>
                <a:gd name="T6" fmla="*/ 11 w 11"/>
                <a:gd name="T7" fmla="*/ 0 h 5"/>
                <a:gd name="T8" fmla="*/ 8 w 11"/>
                <a:gd name="T9" fmla="*/ 0 h 5"/>
                <a:gd name="T10" fmla="*/ 5 w 11"/>
                <a:gd name="T11" fmla="*/ 1 h 5"/>
                <a:gd name="T12" fmla="*/ 0 w 11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">
                  <a:moveTo>
                    <a:pt x="0" y="3"/>
                  </a:moveTo>
                  <a:cubicBezTo>
                    <a:pt x="0" y="3"/>
                    <a:pt x="3" y="4"/>
                    <a:pt x="5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7" y="3"/>
                    <a:pt x="9" y="0"/>
                    <a:pt x="11" y="0"/>
                  </a:cubicBezTo>
                  <a:cubicBezTo>
                    <a:pt x="11" y="0"/>
                    <a:pt x="9" y="0"/>
                    <a:pt x="8" y="0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4" y="1"/>
                    <a:pt x="2" y="2"/>
                    <a:pt x="0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0" name="Freeform 326"/>
            <p:cNvSpPr>
              <a:spLocks/>
            </p:cNvSpPr>
            <p:nvPr/>
          </p:nvSpPr>
          <p:spPr bwMode="auto">
            <a:xfrm>
              <a:off x="-2752725" y="2085975"/>
              <a:ext cx="39687" cy="49213"/>
            </a:xfrm>
            <a:custGeom>
              <a:avLst/>
              <a:gdLst>
                <a:gd name="T0" fmla="*/ 9 w 12"/>
                <a:gd name="T1" fmla="*/ 0 h 15"/>
                <a:gd name="T2" fmla="*/ 7 w 12"/>
                <a:gd name="T3" fmla="*/ 1 h 15"/>
                <a:gd name="T4" fmla="*/ 1 w 12"/>
                <a:gd name="T5" fmla="*/ 8 h 15"/>
                <a:gd name="T6" fmla="*/ 3 w 12"/>
                <a:gd name="T7" fmla="*/ 13 h 15"/>
                <a:gd name="T8" fmla="*/ 9 w 12"/>
                <a:gd name="T9" fmla="*/ 10 h 15"/>
                <a:gd name="T10" fmla="*/ 4 w 12"/>
                <a:gd name="T11" fmla="*/ 9 h 15"/>
                <a:gd name="T12" fmla="*/ 6 w 12"/>
                <a:gd name="T13" fmla="*/ 4 h 15"/>
                <a:gd name="T14" fmla="*/ 12 w 12"/>
                <a:gd name="T15" fmla="*/ 2 h 15"/>
                <a:gd name="T16" fmla="*/ 9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9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7" y="1"/>
                    <a:pt x="2" y="5"/>
                    <a:pt x="1" y="8"/>
                  </a:cubicBezTo>
                  <a:cubicBezTo>
                    <a:pt x="0" y="11"/>
                    <a:pt x="2" y="13"/>
                    <a:pt x="3" y="13"/>
                  </a:cubicBezTo>
                  <a:cubicBezTo>
                    <a:pt x="4" y="13"/>
                    <a:pt x="7" y="15"/>
                    <a:pt x="9" y="10"/>
                  </a:cubicBezTo>
                  <a:cubicBezTo>
                    <a:pt x="9" y="10"/>
                    <a:pt x="6" y="11"/>
                    <a:pt x="4" y="9"/>
                  </a:cubicBezTo>
                  <a:cubicBezTo>
                    <a:pt x="3" y="7"/>
                    <a:pt x="5" y="5"/>
                    <a:pt x="6" y="4"/>
                  </a:cubicBezTo>
                  <a:cubicBezTo>
                    <a:pt x="8" y="3"/>
                    <a:pt x="10" y="2"/>
                    <a:pt x="12" y="2"/>
                  </a:cubicBezTo>
                  <a:cubicBezTo>
                    <a:pt x="12" y="2"/>
                    <a:pt x="10" y="1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1" name="Freeform 327"/>
            <p:cNvSpPr>
              <a:spLocks/>
            </p:cNvSpPr>
            <p:nvPr/>
          </p:nvSpPr>
          <p:spPr bwMode="auto">
            <a:xfrm>
              <a:off x="-2900363" y="2111375"/>
              <a:ext cx="144462" cy="107950"/>
            </a:xfrm>
            <a:custGeom>
              <a:avLst/>
              <a:gdLst>
                <a:gd name="T0" fmla="*/ 21 w 44"/>
                <a:gd name="T1" fmla="*/ 33 h 33"/>
                <a:gd name="T2" fmla="*/ 23 w 44"/>
                <a:gd name="T3" fmla="*/ 25 h 33"/>
                <a:gd name="T4" fmla="*/ 43 w 44"/>
                <a:gd name="T5" fmla="*/ 5 h 33"/>
                <a:gd name="T6" fmla="*/ 40 w 44"/>
                <a:gd name="T7" fmla="*/ 2 h 33"/>
                <a:gd name="T8" fmla="*/ 36 w 44"/>
                <a:gd name="T9" fmla="*/ 4 h 33"/>
                <a:gd name="T10" fmla="*/ 36 w 44"/>
                <a:gd name="T11" fmla="*/ 1 h 33"/>
                <a:gd name="T12" fmla="*/ 35 w 44"/>
                <a:gd name="T13" fmla="*/ 0 h 33"/>
                <a:gd name="T14" fmla="*/ 31 w 44"/>
                <a:gd name="T15" fmla="*/ 1 h 33"/>
                <a:gd name="T16" fmla="*/ 21 w 44"/>
                <a:gd name="T17" fmla="*/ 19 h 33"/>
                <a:gd name="T18" fmla="*/ 14 w 44"/>
                <a:gd name="T19" fmla="*/ 26 h 33"/>
                <a:gd name="T20" fmla="*/ 5 w 44"/>
                <a:gd name="T21" fmla="*/ 23 h 33"/>
                <a:gd name="T22" fmla="*/ 0 w 44"/>
                <a:gd name="T23" fmla="*/ 26 h 33"/>
                <a:gd name="T24" fmla="*/ 4 w 44"/>
                <a:gd name="T25" fmla="*/ 28 h 33"/>
                <a:gd name="T26" fmla="*/ 12 w 44"/>
                <a:gd name="T27" fmla="*/ 30 h 33"/>
                <a:gd name="T28" fmla="*/ 21 w 44"/>
                <a:gd name="T2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33">
                  <a:moveTo>
                    <a:pt x="21" y="33"/>
                  </a:moveTo>
                  <a:cubicBezTo>
                    <a:pt x="21" y="30"/>
                    <a:pt x="22" y="28"/>
                    <a:pt x="23" y="25"/>
                  </a:cubicBezTo>
                  <a:cubicBezTo>
                    <a:pt x="25" y="20"/>
                    <a:pt x="31" y="7"/>
                    <a:pt x="43" y="5"/>
                  </a:cubicBezTo>
                  <a:cubicBezTo>
                    <a:pt x="44" y="5"/>
                    <a:pt x="42" y="2"/>
                    <a:pt x="40" y="2"/>
                  </a:cubicBezTo>
                  <a:cubicBezTo>
                    <a:pt x="39" y="2"/>
                    <a:pt x="37" y="4"/>
                    <a:pt x="36" y="4"/>
                  </a:cubicBezTo>
                  <a:cubicBezTo>
                    <a:pt x="36" y="4"/>
                    <a:pt x="36" y="1"/>
                    <a:pt x="36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35" y="0"/>
                    <a:pt x="32" y="0"/>
                    <a:pt x="31" y="1"/>
                  </a:cubicBezTo>
                  <a:cubicBezTo>
                    <a:pt x="29" y="4"/>
                    <a:pt x="24" y="13"/>
                    <a:pt x="21" y="19"/>
                  </a:cubicBezTo>
                  <a:cubicBezTo>
                    <a:pt x="19" y="25"/>
                    <a:pt x="17" y="27"/>
                    <a:pt x="14" y="26"/>
                  </a:cubicBezTo>
                  <a:cubicBezTo>
                    <a:pt x="12" y="25"/>
                    <a:pt x="10" y="22"/>
                    <a:pt x="5" y="23"/>
                  </a:cubicBezTo>
                  <a:cubicBezTo>
                    <a:pt x="4" y="23"/>
                    <a:pt x="2" y="25"/>
                    <a:pt x="0" y="26"/>
                  </a:cubicBezTo>
                  <a:cubicBezTo>
                    <a:pt x="1" y="27"/>
                    <a:pt x="1" y="28"/>
                    <a:pt x="4" y="28"/>
                  </a:cubicBezTo>
                  <a:cubicBezTo>
                    <a:pt x="6" y="28"/>
                    <a:pt x="10" y="29"/>
                    <a:pt x="12" y="30"/>
                  </a:cubicBezTo>
                  <a:cubicBezTo>
                    <a:pt x="15" y="32"/>
                    <a:pt x="17" y="33"/>
                    <a:pt x="21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2" name="Freeform 328"/>
            <p:cNvSpPr>
              <a:spLocks/>
            </p:cNvSpPr>
            <p:nvPr/>
          </p:nvSpPr>
          <p:spPr bwMode="auto">
            <a:xfrm>
              <a:off x="-2728913" y="2089150"/>
              <a:ext cx="58737" cy="74613"/>
            </a:xfrm>
            <a:custGeom>
              <a:avLst/>
              <a:gdLst>
                <a:gd name="T0" fmla="*/ 16 w 18"/>
                <a:gd name="T1" fmla="*/ 0 h 23"/>
                <a:gd name="T2" fmla="*/ 18 w 18"/>
                <a:gd name="T3" fmla="*/ 6 h 23"/>
                <a:gd name="T4" fmla="*/ 1 w 18"/>
                <a:gd name="T5" fmla="*/ 23 h 23"/>
                <a:gd name="T6" fmla="*/ 5 w 18"/>
                <a:gd name="T7" fmla="*/ 17 h 23"/>
                <a:gd name="T8" fmla="*/ 15 w 18"/>
                <a:gd name="T9" fmla="*/ 4 h 23"/>
                <a:gd name="T10" fmla="*/ 12 w 18"/>
                <a:gd name="T11" fmla="*/ 7 h 23"/>
                <a:gd name="T12" fmla="*/ 0 w 18"/>
                <a:gd name="T13" fmla="*/ 16 h 23"/>
                <a:gd name="T14" fmla="*/ 3 w 18"/>
                <a:gd name="T15" fmla="*/ 11 h 23"/>
                <a:gd name="T16" fmla="*/ 11 w 18"/>
                <a:gd name="T17" fmla="*/ 4 h 23"/>
                <a:gd name="T18" fmla="*/ 16 w 18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3">
                  <a:moveTo>
                    <a:pt x="16" y="0"/>
                  </a:moveTo>
                  <a:cubicBezTo>
                    <a:pt x="16" y="2"/>
                    <a:pt x="17" y="4"/>
                    <a:pt x="18" y="6"/>
                  </a:cubicBezTo>
                  <a:cubicBezTo>
                    <a:pt x="18" y="6"/>
                    <a:pt x="14" y="22"/>
                    <a:pt x="1" y="23"/>
                  </a:cubicBezTo>
                  <a:cubicBezTo>
                    <a:pt x="1" y="23"/>
                    <a:pt x="2" y="20"/>
                    <a:pt x="5" y="17"/>
                  </a:cubicBezTo>
                  <a:cubicBezTo>
                    <a:pt x="9" y="15"/>
                    <a:pt x="15" y="11"/>
                    <a:pt x="15" y="4"/>
                  </a:cubicBezTo>
                  <a:cubicBezTo>
                    <a:pt x="15" y="4"/>
                    <a:pt x="14" y="5"/>
                    <a:pt x="12" y="7"/>
                  </a:cubicBezTo>
                  <a:cubicBezTo>
                    <a:pt x="10" y="9"/>
                    <a:pt x="6" y="16"/>
                    <a:pt x="0" y="16"/>
                  </a:cubicBezTo>
                  <a:cubicBezTo>
                    <a:pt x="0" y="16"/>
                    <a:pt x="1" y="13"/>
                    <a:pt x="3" y="11"/>
                  </a:cubicBezTo>
                  <a:cubicBezTo>
                    <a:pt x="6" y="9"/>
                    <a:pt x="10" y="7"/>
                    <a:pt x="11" y="4"/>
                  </a:cubicBezTo>
                  <a:cubicBezTo>
                    <a:pt x="13" y="1"/>
                    <a:pt x="14" y="0"/>
                    <a:pt x="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Freeform 329"/>
            <p:cNvSpPr>
              <a:spLocks/>
            </p:cNvSpPr>
            <p:nvPr/>
          </p:nvSpPr>
          <p:spPr bwMode="auto">
            <a:xfrm>
              <a:off x="-2697163" y="2276475"/>
              <a:ext cx="42862" cy="44450"/>
            </a:xfrm>
            <a:custGeom>
              <a:avLst/>
              <a:gdLst>
                <a:gd name="T0" fmla="*/ 0 w 13"/>
                <a:gd name="T1" fmla="*/ 3 h 14"/>
                <a:gd name="T2" fmla="*/ 7 w 13"/>
                <a:gd name="T3" fmla="*/ 14 h 14"/>
                <a:gd name="T4" fmla="*/ 13 w 13"/>
                <a:gd name="T5" fmla="*/ 3 h 14"/>
                <a:gd name="T6" fmla="*/ 11 w 13"/>
                <a:gd name="T7" fmla="*/ 0 h 14"/>
                <a:gd name="T8" fmla="*/ 7 w 13"/>
                <a:gd name="T9" fmla="*/ 7 h 14"/>
                <a:gd name="T10" fmla="*/ 2 w 13"/>
                <a:gd name="T11" fmla="*/ 0 h 14"/>
                <a:gd name="T12" fmla="*/ 0 w 13"/>
                <a:gd name="T1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4">
                  <a:moveTo>
                    <a:pt x="0" y="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8" y="5"/>
                    <a:pt x="7" y="7"/>
                  </a:cubicBezTo>
                  <a:cubicBezTo>
                    <a:pt x="6" y="6"/>
                    <a:pt x="4" y="3"/>
                    <a:pt x="2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4" name="Freeform 330"/>
            <p:cNvSpPr>
              <a:spLocks/>
            </p:cNvSpPr>
            <p:nvPr/>
          </p:nvSpPr>
          <p:spPr bwMode="auto">
            <a:xfrm>
              <a:off x="-2784475" y="2151063"/>
              <a:ext cx="77787" cy="114300"/>
            </a:xfrm>
            <a:custGeom>
              <a:avLst/>
              <a:gdLst>
                <a:gd name="T0" fmla="*/ 24 w 24"/>
                <a:gd name="T1" fmla="*/ 32 h 35"/>
                <a:gd name="T2" fmla="*/ 6 w 24"/>
                <a:gd name="T3" fmla="*/ 6 h 35"/>
                <a:gd name="T4" fmla="*/ 9 w 24"/>
                <a:gd name="T5" fmla="*/ 4 h 35"/>
                <a:gd name="T6" fmla="*/ 0 w 24"/>
                <a:gd name="T7" fmla="*/ 0 h 35"/>
                <a:gd name="T8" fmla="*/ 0 w 24"/>
                <a:gd name="T9" fmla="*/ 11 h 35"/>
                <a:gd name="T10" fmla="*/ 3 w 24"/>
                <a:gd name="T11" fmla="*/ 8 h 35"/>
                <a:gd name="T12" fmla="*/ 22 w 24"/>
                <a:gd name="T13" fmla="*/ 35 h 35"/>
                <a:gd name="T14" fmla="*/ 24 w 24"/>
                <a:gd name="T15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24" y="32"/>
                  </a:moveTo>
                  <a:cubicBezTo>
                    <a:pt x="17" y="21"/>
                    <a:pt x="7" y="8"/>
                    <a:pt x="6" y="6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2" y="35"/>
                    <a:pt x="22" y="35"/>
                    <a:pt x="22" y="35"/>
                  </a:cubicBezTo>
                  <a:lnTo>
                    <a:pt x="24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5" name="Freeform 331"/>
            <p:cNvSpPr>
              <a:spLocks/>
            </p:cNvSpPr>
            <p:nvPr/>
          </p:nvSpPr>
          <p:spPr bwMode="auto">
            <a:xfrm>
              <a:off x="-2925763" y="2049463"/>
              <a:ext cx="61912" cy="58738"/>
            </a:xfrm>
            <a:custGeom>
              <a:avLst/>
              <a:gdLst>
                <a:gd name="T0" fmla="*/ 3 w 19"/>
                <a:gd name="T1" fmla="*/ 2 h 18"/>
                <a:gd name="T2" fmla="*/ 13 w 19"/>
                <a:gd name="T3" fmla="*/ 5 h 18"/>
                <a:gd name="T4" fmla="*/ 17 w 19"/>
                <a:gd name="T5" fmla="*/ 15 h 18"/>
                <a:gd name="T6" fmla="*/ 7 w 19"/>
                <a:gd name="T7" fmla="*/ 12 h 18"/>
                <a:gd name="T8" fmla="*/ 3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3" y="2"/>
                  </a:moveTo>
                  <a:cubicBezTo>
                    <a:pt x="5" y="0"/>
                    <a:pt x="9" y="2"/>
                    <a:pt x="13" y="5"/>
                  </a:cubicBezTo>
                  <a:cubicBezTo>
                    <a:pt x="17" y="9"/>
                    <a:pt x="19" y="13"/>
                    <a:pt x="17" y="15"/>
                  </a:cubicBezTo>
                  <a:cubicBezTo>
                    <a:pt x="15" y="18"/>
                    <a:pt x="11" y="16"/>
                    <a:pt x="7" y="12"/>
                  </a:cubicBezTo>
                  <a:cubicBezTo>
                    <a:pt x="3" y="8"/>
                    <a:pt x="0" y="5"/>
                    <a:pt x="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6" name="Freeform 332"/>
            <p:cNvSpPr>
              <a:spLocks/>
            </p:cNvSpPr>
            <p:nvPr/>
          </p:nvSpPr>
          <p:spPr bwMode="auto">
            <a:xfrm>
              <a:off x="-2946400" y="2065338"/>
              <a:ext cx="115887" cy="150813"/>
            </a:xfrm>
            <a:custGeom>
              <a:avLst/>
              <a:gdLst>
                <a:gd name="T0" fmla="*/ 15 w 35"/>
                <a:gd name="T1" fmla="*/ 42 h 46"/>
                <a:gd name="T2" fmla="*/ 15 w 35"/>
                <a:gd name="T3" fmla="*/ 42 h 46"/>
                <a:gd name="T4" fmla="*/ 11 w 35"/>
                <a:gd name="T5" fmla="*/ 34 h 46"/>
                <a:gd name="T6" fmla="*/ 22 w 35"/>
                <a:gd name="T7" fmla="*/ 23 h 46"/>
                <a:gd name="T8" fmla="*/ 33 w 35"/>
                <a:gd name="T9" fmla="*/ 34 h 46"/>
                <a:gd name="T10" fmla="*/ 33 w 35"/>
                <a:gd name="T11" fmla="*/ 36 h 46"/>
                <a:gd name="T12" fmla="*/ 35 w 35"/>
                <a:gd name="T13" fmla="*/ 30 h 46"/>
                <a:gd name="T14" fmla="*/ 22 w 35"/>
                <a:gd name="T15" fmla="*/ 20 h 46"/>
                <a:gd name="T16" fmla="*/ 10 w 35"/>
                <a:gd name="T17" fmla="*/ 28 h 46"/>
                <a:gd name="T18" fmla="*/ 15 w 35"/>
                <a:gd name="T19" fmla="*/ 16 h 46"/>
                <a:gd name="T20" fmla="*/ 21 w 35"/>
                <a:gd name="T21" fmla="*/ 13 h 46"/>
                <a:gd name="T22" fmla="*/ 12 w 35"/>
                <a:gd name="T23" fmla="*/ 8 h 46"/>
                <a:gd name="T24" fmla="*/ 6 w 35"/>
                <a:gd name="T25" fmla="*/ 0 h 46"/>
                <a:gd name="T26" fmla="*/ 5 w 35"/>
                <a:gd name="T27" fmla="*/ 8 h 46"/>
                <a:gd name="T28" fmla="*/ 2 w 35"/>
                <a:gd name="T29" fmla="*/ 26 h 46"/>
                <a:gd name="T30" fmla="*/ 11 w 35"/>
                <a:gd name="T31" fmla="*/ 42 h 46"/>
                <a:gd name="T32" fmla="*/ 12 w 35"/>
                <a:gd name="T33" fmla="*/ 46 h 46"/>
                <a:gd name="T34" fmla="*/ 22 w 35"/>
                <a:gd name="T35" fmla="*/ 46 h 46"/>
                <a:gd name="T36" fmla="*/ 24 w 35"/>
                <a:gd name="T37" fmla="*/ 45 h 46"/>
                <a:gd name="T38" fmla="*/ 22 w 35"/>
                <a:gd name="T39" fmla="*/ 44 h 46"/>
                <a:gd name="T40" fmla="*/ 15 w 35"/>
                <a:gd name="T41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3" y="40"/>
                    <a:pt x="11" y="37"/>
                    <a:pt x="11" y="34"/>
                  </a:cubicBezTo>
                  <a:cubicBezTo>
                    <a:pt x="11" y="28"/>
                    <a:pt x="16" y="23"/>
                    <a:pt x="22" y="23"/>
                  </a:cubicBezTo>
                  <a:cubicBezTo>
                    <a:pt x="28" y="23"/>
                    <a:pt x="33" y="28"/>
                    <a:pt x="33" y="34"/>
                  </a:cubicBezTo>
                  <a:cubicBezTo>
                    <a:pt x="33" y="35"/>
                    <a:pt x="33" y="36"/>
                    <a:pt x="33" y="36"/>
                  </a:cubicBezTo>
                  <a:cubicBezTo>
                    <a:pt x="33" y="35"/>
                    <a:pt x="35" y="31"/>
                    <a:pt x="35" y="30"/>
                  </a:cubicBezTo>
                  <a:cubicBezTo>
                    <a:pt x="34" y="24"/>
                    <a:pt x="28" y="20"/>
                    <a:pt x="22" y="20"/>
                  </a:cubicBezTo>
                  <a:cubicBezTo>
                    <a:pt x="17" y="20"/>
                    <a:pt x="12" y="23"/>
                    <a:pt x="10" y="28"/>
                  </a:cubicBezTo>
                  <a:cubicBezTo>
                    <a:pt x="11" y="22"/>
                    <a:pt x="13" y="18"/>
                    <a:pt x="15" y="16"/>
                  </a:cubicBezTo>
                  <a:cubicBezTo>
                    <a:pt x="18" y="14"/>
                    <a:pt x="21" y="13"/>
                    <a:pt x="21" y="13"/>
                  </a:cubicBezTo>
                  <a:cubicBezTo>
                    <a:pt x="19" y="13"/>
                    <a:pt x="16" y="12"/>
                    <a:pt x="12" y="8"/>
                  </a:cubicBezTo>
                  <a:cubicBezTo>
                    <a:pt x="8" y="5"/>
                    <a:pt x="6" y="2"/>
                    <a:pt x="6" y="0"/>
                  </a:cubicBezTo>
                  <a:cubicBezTo>
                    <a:pt x="6" y="3"/>
                    <a:pt x="6" y="5"/>
                    <a:pt x="5" y="8"/>
                  </a:cubicBezTo>
                  <a:cubicBezTo>
                    <a:pt x="4" y="11"/>
                    <a:pt x="0" y="18"/>
                    <a:pt x="2" y="26"/>
                  </a:cubicBezTo>
                  <a:cubicBezTo>
                    <a:pt x="2" y="31"/>
                    <a:pt x="6" y="37"/>
                    <a:pt x="11" y="42"/>
                  </a:cubicBezTo>
                  <a:cubicBezTo>
                    <a:pt x="12" y="43"/>
                    <a:pt x="12" y="45"/>
                    <a:pt x="12" y="46"/>
                  </a:cubicBezTo>
                  <a:cubicBezTo>
                    <a:pt x="12" y="46"/>
                    <a:pt x="20" y="46"/>
                    <a:pt x="22" y="46"/>
                  </a:cubicBezTo>
                  <a:cubicBezTo>
                    <a:pt x="22" y="46"/>
                    <a:pt x="24" y="46"/>
                    <a:pt x="24" y="45"/>
                  </a:cubicBezTo>
                  <a:cubicBezTo>
                    <a:pt x="24" y="44"/>
                    <a:pt x="23" y="44"/>
                    <a:pt x="22" y="44"/>
                  </a:cubicBezTo>
                  <a:cubicBezTo>
                    <a:pt x="21" y="44"/>
                    <a:pt x="17" y="44"/>
                    <a:pt x="1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7" name="Freeform 333"/>
            <p:cNvSpPr>
              <a:spLocks/>
            </p:cNvSpPr>
            <p:nvPr/>
          </p:nvSpPr>
          <p:spPr bwMode="auto">
            <a:xfrm>
              <a:off x="-2833688" y="2212975"/>
              <a:ext cx="84137" cy="23813"/>
            </a:xfrm>
            <a:custGeom>
              <a:avLst/>
              <a:gdLst>
                <a:gd name="T0" fmla="*/ 24 w 26"/>
                <a:gd name="T1" fmla="*/ 0 h 7"/>
                <a:gd name="T2" fmla="*/ 9 w 26"/>
                <a:gd name="T3" fmla="*/ 3 h 7"/>
                <a:gd name="T4" fmla="*/ 0 w 26"/>
                <a:gd name="T5" fmla="*/ 4 h 7"/>
                <a:gd name="T6" fmla="*/ 0 w 26"/>
                <a:gd name="T7" fmla="*/ 5 h 7"/>
                <a:gd name="T8" fmla="*/ 1 w 26"/>
                <a:gd name="T9" fmla="*/ 7 h 7"/>
                <a:gd name="T10" fmla="*/ 10 w 26"/>
                <a:gd name="T11" fmla="*/ 6 h 7"/>
                <a:gd name="T12" fmla="*/ 26 w 26"/>
                <a:gd name="T13" fmla="*/ 2 h 7"/>
                <a:gd name="T14" fmla="*/ 24 w 2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">
                  <a:moveTo>
                    <a:pt x="24" y="0"/>
                  </a:moveTo>
                  <a:cubicBezTo>
                    <a:pt x="19" y="2"/>
                    <a:pt x="14" y="2"/>
                    <a:pt x="9" y="3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3" y="7"/>
                    <a:pt x="6" y="7"/>
                    <a:pt x="10" y="6"/>
                  </a:cubicBezTo>
                  <a:cubicBezTo>
                    <a:pt x="15" y="5"/>
                    <a:pt x="20" y="4"/>
                    <a:pt x="26" y="2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8" name="Freeform 334"/>
            <p:cNvSpPr>
              <a:spLocks/>
            </p:cNvSpPr>
            <p:nvPr/>
          </p:nvSpPr>
          <p:spPr bwMode="auto">
            <a:xfrm>
              <a:off x="-2735263" y="2147888"/>
              <a:ext cx="71437" cy="61913"/>
            </a:xfrm>
            <a:custGeom>
              <a:avLst/>
              <a:gdLst>
                <a:gd name="T0" fmla="*/ 2 w 22"/>
                <a:gd name="T1" fmla="*/ 19 h 19"/>
                <a:gd name="T2" fmla="*/ 21 w 22"/>
                <a:gd name="T3" fmla="*/ 1 h 19"/>
                <a:gd name="T4" fmla="*/ 22 w 22"/>
                <a:gd name="T5" fmla="*/ 0 h 19"/>
                <a:gd name="T6" fmla="*/ 18 w 22"/>
                <a:gd name="T7" fmla="*/ 0 h 19"/>
                <a:gd name="T8" fmla="*/ 18 w 22"/>
                <a:gd name="T9" fmla="*/ 1 h 19"/>
                <a:gd name="T10" fmla="*/ 0 w 22"/>
                <a:gd name="T11" fmla="*/ 17 h 19"/>
                <a:gd name="T12" fmla="*/ 2 w 2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9">
                  <a:moveTo>
                    <a:pt x="2" y="19"/>
                  </a:moveTo>
                  <a:cubicBezTo>
                    <a:pt x="8" y="16"/>
                    <a:pt x="15" y="10"/>
                    <a:pt x="21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8" y="0"/>
                    <a:pt x="18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2" y="9"/>
                    <a:pt x="6" y="14"/>
                    <a:pt x="0" y="17"/>
                  </a:cubicBezTo>
                  <a:lnTo>
                    <a:pt x="2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9" name="Freeform 335"/>
            <p:cNvSpPr>
              <a:spLocks/>
            </p:cNvSpPr>
            <p:nvPr/>
          </p:nvSpPr>
          <p:spPr bwMode="auto">
            <a:xfrm>
              <a:off x="-2906713" y="2219325"/>
              <a:ext cx="39687" cy="23813"/>
            </a:xfrm>
            <a:custGeom>
              <a:avLst/>
              <a:gdLst>
                <a:gd name="T0" fmla="*/ 10 w 12"/>
                <a:gd name="T1" fmla="*/ 0 h 7"/>
                <a:gd name="T2" fmla="*/ 5 w 12"/>
                <a:gd name="T3" fmla="*/ 0 h 7"/>
                <a:gd name="T4" fmla="*/ 1 w 12"/>
                <a:gd name="T5" fmla="*/ 2 h 7"/>
                <a:gd name="T6" fmla="*/ 2 w 12"/>
                <a:gd name="T7" fmla="*/ 6 h 7"/>
                <a:gd name="T8" fmla="*/ 5 w 12"/>
                <a:gd name="T9" fmla="*/ 6 h 7"/>
                <a:gd name="T10" fmla="*/ 11 w 12"/>
                <a:gd name="T11" fmla="*/ 2 h 7"/>
                <a:gd name="T12" fmla="*/ 10 w 1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10" y="0"/>
                  </a:moveTo>
                  <a:cubicBezTo>
                    <a:pt x="9" y="0"/>
                    <a:pt x="7" y="0"/>
                    <a:pt x="5" y="0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3"/>
                    <a:pt x="1" y="4"/>
                    <a:pt x="2" y="6"/>
                  </a:cubicBezTo>
                  <a:cubicBezTo>
                    <a:pt x="3" y="7"/>
                    <a:pt x="4" y="6"/>
                    <a:pt x="5" y="6"/>
                  </a:cubicBezTo>
                  <a:cubicBezTo>
                    <a:pt x="6" y="5"/>
                    <a:pt x="10" y="3"/>
                    <a:pt x="11" y="2"/>
                  </a:cubicBezTo>
                  <a:cubicBezTo>
                    <a:pt x="11" y="2"/>
                    <a:pt x="12" y="0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0" name="Freeform 336"/>
            <p:cNvSpPr>
              <a:spLocks/>
            </p:cNvSpPr>
            <p:nvPr/>
          </p:nvSpPr>
          <p:spPr bwMode="auto">
            <a:xfrm>
              <a:off x="-2887663" y="2227263"/>
              <a:ext cx="30162" cy="25400"/>
            </a:xfrm>
            <a:custGeom>
              <a:avLst/>
              <a:gdLst>
                <a:gd name="T0" fmla="*/ 9 w 9"/>
                <a:gd name="T1" fmla="*/ 1 h 8"/>
                <a:gd name="T2" fmla="*/ 6 w 9"/>
                <a:gd name="T3" fmla="*/ 1 h 8"/>
                <a:gd name="T4" fmla="*/ 0 w 9"/>
                <a:gd name="T5" fmla="*/ 5 h 8"/>
                <a:gd name="T6" fmla="*/ 1 w 9"/>
                <a:gd name="T7" fmla="*/ 7 h 8"/>
                <a:gd name="T8" fmla="*/ 3 w 9"/>
                <a:gd name="T9" fmla="*/ 8 h 8"/>
                <a:gd name="T10" fmla="*/ 6 w 9"/>
                <a:gd name="T11" fmla="*/ 7 h 8"/>
                <a:gd name="T12" fmla="*/ 9 w 9"/>
                <a:gd name="T13" fmla="*/ 3 h 8"/>
                <a:gd name="T14" fmla="*/ 9 w 9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9" y="1"/>
                  </a:moveTo>
                  <a:cubicBezTo>
                    <a:pt x="8" y="1"/>
                    <a:pt x="7" y="0"/>
                    <a:pt x="6" y="1"/>
                  </a:cubicBezTo>
                  <a:cubicBezTo>
                    <a:pt x="5" y="1"/>
                    <a:pt x="1" y="4"/>
                    <a:pt x="0" y="5"/>
                  </a:cubicBezTo>
                  <a:cubicBezTo>
                    <a:pt x="0" y="6"/>
                    <a:pt x="1" y="7"/>
                    <a:pt x="1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4" y="8"/>
                    <a:pt x="5" y="7"/>
                    <a:pt x="6" y="7"/>
                  </a:cubicBezTo>
                  <a:cubicBezTo>
                    <a:pt x="7" y="6"/>
                    <a:pt x="9" y="3"/>
                    <a:pt x="9" y="3"/>
                  </a:cubicBezTo>
                  <a:cubicBezTo>
                    <a:pt x="9" y="2"/>
                    <a:pt x="9" y="1"/>
                    <a:pt x="9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Freeform 337"/>
            <p:cNvSpPr>
              <a:spLocks/>
            </p:cNvSpPr>
            <p:nvPr/>
          </p:nvSpPr>
          <p:spPr bwMode="auto">
            <a:xfrm>
              <a:off x="-2863850" y="2230438"/>
              <a:ext cx="30162" cy="22225"/>
            </a:xfrm>
            <a:custGeom>
              <a:avLst/>
              <a:gdLst>
                <a:gd name="T0" fmla="*/ 2 w 9"/>
                <a:gd name="T1" fmla="*/ 3 h 7"/>
                <a:gd name="T2" fmla="*/ 0 w 9"/>
                <a:gd name="T3" fmla="*/ 6 h 7"/>
                <a:gd name="T4" fmla="*/ 1 w 9"/>
                <a:gd name="T5" fmla="*/ 7 h 7"/>
                <a:gd name="T6" fmla="*/ 6 w 9"/>
                <a:gd name="T7" fmla="*/ 5 h 7"/>
                <a:gd name="T8" fmla="*/ 8 w 9"/>
                <a:gd name="T9" fmla="*/ 1 h 7"/>
                <a:gd name="T10" fmla="*/ 2 w 9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3"/>
                  </a:moveTo>
                  <a:cubicBezTo>
                    <a:pt x="2" y="4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4" y="7"/>
                    <a:pt x="6" y="5"/>
                  </a:cubicBezTo>
                  <a:cubicBezTo>
                    <a:pt x="8" y="4"/>
                    <a:pt x="9" y="2"/>
                    <a:pt x="8" y="1"/>
                  </a:cubicBezTo>
                  <a:cubicBezTo>
                    <a:pt x="6" y="0"/>
                    <a:pt x="5" y="1"/>
                    <a:pt x="2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Freeform 338"/>
            <p:cNvSpPr>
              <a:spLocks/>
            </p:cNvSpPr>
            <p:nvPr/>
          </p:nvSpPr>
          <p:spPr bwMode="auto">
            <a:xfrm>
              <a:off x="-2867025" y="2216150"/>
              <a:ext cx="28575" cy="17463"/>
            </a:xfrm>
            <a:custGeom>
              <a:avLst/>
              <a:gdLst>
                <a:gd name="T0" fmla="*/ 4 w 9"/>
                <a:gd name="T1" fmla="*/ 0 h 5"/>
                <a:gd name="T2" fmla="*/ 1 w 9"/>
                <a:gd name="T3" fmla="*/ 0 h 5"/>
                <a:gd name="T4" fmla="*/ 3 w 9"/>
                <a:gd name="T5" fmla="*/ 3 h 5"/>
                <a:gd name="T6" fmla="*/ 8 w 9"/>
                <a:gd name="T7" fmla="*/ 4 h 5"/>
                <a:gd name="T8" fmla="*/ 4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4" y="0"/>
                  </a:move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1" y="2"/>
                    <a:pt x="3" y="3"/>
                  </a:cubicBezTo>
                  <a:cubicBezTo>
                    <a:pt x="4" y="4"/>
                    <a:pt x="8" y="5"/>
                    <a:pt x="8" y="4"/>
                  </a:cubicBezTo>
                  <a:cubicBezTo>
                    <a:pt x="9" y="3"/>
                    <a:pt x="8" y="1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3" name="Freeform 339"/>
            <p:cNvSpPr>
              <a:spLocks/>
            </p:cNvSpPr>
            <p:nvPr/>
          </p:nvSpPr>
          <p:spPr bwMode="auto">
            <a:xfrm>
              <a:off x="-2614613" y="2017713"/>
              <a:ext cx="26987" cy="38100"/>
            </a:xfrm>
            <a:custGeom>
              <a:avLst/>
              <a:gdLst>
                <a:gd name="T0" fmla="*/ 3 w 8"/>
                <a:gd name="T1" fmla="*/ 0 h 12"/>
                <a:gd name="T2" fmla="*/ 0 w 8"/>
                <a:gd name="T3" fmla="*/ 6 h 12"/>
                <a:gd name="T4" fmla="*/ 4 w 8"/>
                <a:gd name="T5" fmla="*/ 12 h 12"/>
                <a:gd name="T6" fmla="*/ 7 w 8"/>
                <a:gd name="T7" fmla="*/ 9 h 12"/>
                <a:gd name="T8" fmla="*/ 7 w 8"/>
                <a:gd name="T9" fmla="*/ 4 h 12"/>
                <a:gd name="T10" fmla="*/ 3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3" y="0"/>
                  </a:moveTo>
                  <a:cubicBezTo>
                    <a:pt x="2" y="1"/>
                    <a:pt x="1" y="5"/>
                    <a:pt x="0" y="6"/>
                  </a:cubicBezTo>
                  <a:cubicBezTo>
                    <a:pt x="0" y="8"/>
                    <a:pt x="1" y="10"/>
                    <a:pt x="4" y="12"/>
                  </a:cubicBezTo>
                  <a:cubicBezTo>
                    <a:pt x="4" y="12"/>
                    <a:pt x="6" y="11"/>
                    <a:pt x="7" y="9"/>
                  </a:cubicBezTo>
                  <a:cubicBezTo>
                    <a:pt x="8" y="7"/>
                    <a:pt x="8" y="5"/>
                    <a:pt x="7" y="4"/>
                  </a:cubicBezTo>
                  <a:cubicBezTo>
                    <a:pt x="6" y="3"/>
                    <a:pt x="4" y="1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4" name="Freeform 340"/>
            <p:cNvSpPr>
              <a:spLocks/>
            </p:cNvSpPr>
            <p:nvPr/>
          </p:nvSpPr>
          <p:spPr bwMode="auto">
            <a:xfrm>
              <a:off x="-2627313" y="2039938"/>
              <a:ext cx="46037" cy="49213"/>
            </a:xfrm>
            <a:custGeom>
              <a:avLst/>
              <a:gdLst>
                <a:gd name="T0" fmla="*/ 0 w 14"/>
                <a:gd name="T1" fmla="*/ 0 h 15"/>
                <a:gd name="T2" fmla="*/ 2 w 14"/>
                <a:gd name="T3" fmla="*/ 9 h 15"/>
                <a:gd name="T4" fmla="*/ 10 w 14"/>
                <a:gd name="T5" fmla="*/ 15 h 15"/>
                <a:gd name="T6" fmla="*/ 14 w 14"/>
                <a:gd name="T7" fmla="*/ 13 h 15"/>
                <a:gd name="T8" fmla="*/ 11 w 14"/>
                <a:gd name="T9" fmla="*/ 9 h 15"/>
                <a:gd name="T10" fmla="*/ 0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cubicBezTo>
                    <a:pt x="0" y="1"/>
                    <a:pt x="0" y="6"/>
                    <a:pt x="2" y="9"/>
                  </a:cubicBezTo>
                  <a:cubicBezTo>
                    <a:pt x="4" y="13"/>
                    <a:pt x="7" y="15"/>
                    <a:pt x="10" y="15"/>
                  </a:cubicBezTo>
                  <a:cubicBezTo>
                    <a:pt x="13" y="15"/>
                    <a:pt x="13" y="14"/>
                    <a:pt x="14" y="13"/>
                  </a:cubicBezTo>
                  <a:cubicBezTo>
                    <a:pt x="14" y="13"/>
                    <a:pt x="14" y="10"/>
                    <a:pt x="11" y="9"/>
                  </a:cubicBezTo>
                  <a:cubicBezTo>
                    <a:pt x="7" y="8"/>
                    <a:pt x="2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5" name="Freeform 341"/>
            <p:cNvSpPr>
              <a:spLocks/>
            </p:cNvSpPr>
            <p:nvPr/>
          </p:nvSpPr>
          <p:spPr bwMode="auto">
            <a:xfrm>
              <a:off x="-2598738" y="2055813"/>
              <a:ext cx="42862" cy="30163"/>
            </a:xfrm>
            <a:custGeom>
              <a:avLst/>
              <a:gdLst>
                <a:gd name="T0" fmla="*/ 0 w 13"/>
                <a:gd name="T1" fmla="*/ 2 h 9"/>
                <a:gd name="T2" fmla="*/ 2 w 13"/>
                <a:gd name="T3" fmla="*/ 0 h 9"/>
                <a:gd name="T4" fmla="*/ 7 w 13"/>
                <a:gd name="T5" fmla="*/ 3 h 9"/>
                <a:gd name="T6" fmla="*/ 13 w 13"/>
                <a:gd name="T7" fmla="*/ 8 h 9"/>
                <a:gd name="T8" fmla="*/ 7 w 13"/>
                <a:gd name="T9" fmla="*/ 8 h 9"/>
                <a:gd name="T10" fmla="*/ 4 w 13"/>
                <a:gd name="T11" fmla="*/ 3 h 9"/>
                <a:gd name="T12" fmla="*/ 0 w 13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9">
                  <a:moveTo>
                    <a:pt x="0" y="2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5" y="1"/>
                    <a:pt x="7" y="3"/>
                  </a:cubicBezTo>
                  <a:cubicBezTo>
                    <a:pt x="9" y="4"/>
                    <a:pt x="11" y="7"/>
                    <a:pt x="13" y="8"/>
                  </a:cubicBezTo>
                  <a:cubicBezTo>
                    <a:pt x="13" y="8"/>
                    <a:pt x="9" y="9"/>
                    <a:pt x="7" y="8"/>
                  </a:cubicBezTo>
                  <a:cubicBezTo>
                    <a:pt x="7" y="8"/>
                    <a:pt x="6" y="5"/>
                    <a:pt x="4" y="3"/>
                  </a:cubicBezTo>
                  <a:cubicBezTo>
                    <a:pt x="3" y="3"/>
                    <a:pt x="1" y="2"/>
                    <a:pt x="0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6" name="Freeform 342"/>
            <p:cNvSpPr>
              <a:spLocks/>
            </p:cNvSpPr>
            <p:nvPr/>
          </p:nvSpPr>
          <p:spPr bwMode="auto">
            <a:xfrm>
              <a:off x="-2587625" y="2036763"/>
              <a:ext cx="41275" cy="33338"/>
            </a:xfrm>
            <a:custGeom>
              <a:avLst/>
              <a:gdLst>
                <a:gd name="T0" fmla="*/ 0 w 13"/>
                <a:gd name="T1" fmla="*/ 5 h 10"/>
                <a:gd name="T2" fmla="*/ 1 w 13"/>
                <a:gd name="T3" fmla="*/ 0 h 10"/>
                <a:gd name="T4" fmla="*/ 7 w 13"/>
                <a:gd name="T5" fmla="*/ 4 h 10"/>
                <a:gd name="T6" fmla="*/ 13 w 13"/>
                <a:gd name="T7" fmla="*/ 10 h 10"/>
                <a:gd name="T8" fmla="*/ 6 w 13"/>
                <a:gd name="T9" fmla="*/ 8 h 10"/>
                <a:gd name="T10" fmla="*/ 0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5"/>
                  </a:moveTo>
                  <a:cubicBezTo>
                    <a:pt x="0" y="4"/>
                    <a:pt x="1" y="2"/>
                    <a:pt x="1" y="0"/>
                  </a:cubicBezTo>
                  <a:cubicBezTo>
                    <a:pt x="1" y="0"/>
                    <a:pt x="6" y="3"/>
                    <a:pt x="7" y="4"/>
                  </a:cubicBezTo>
                  <a:cubicBezTo>
                    <a:pt x="9" y="6"/>
                    <a:pt x="12" y="9"/>
                    <a:pt x="13" y="10"/>
                  </a:cubicBezTo>
                  <a:cubicBezTo>
                    <a:pt x="13" y="10"/>
                    <a:pt x="9" y="9"/>
                    <a:pt x="6" y="8"/>
                  </a:cubicBezTo>
                  <a:cubicBezTo>
                    <a:pt x="3" y="7"/>
                    <a:pt x="1" y="6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7" name="Freeform 343"/>
            <p:cNvSpPr>
              <a:spLocks/>
            </p:cNvSpPr>
            <p:nvPr/>
          </p:nvSpPr>
          <p:spPr bwMode="auto">
            <a:xfrm>
              <a:off x="-2562225" y="2070100"/>
              <a:ext cx="55562" cy="28575"/>
            </a:xfrm>
            <a:custGeom>
              <a:avLst/>
              <a:gdLst>
                <a:gd name="T0" fmla="*/ 0 w 17"/>
                <a:gd name="T1" fmla="*/ 0 h 9"/>
                <a:gd name="T2" fmla="*/ 11 w 17"/>
                <a:gd name="T3" fmla="*/ 3 h 9"/>
                <a:gd name="T4" fmla="*/ 17 w 17"/>
                <a:gd name="T5" fmla="*/ 7 h 9"/>
                <a:gd name="T6" fmla="*/ 12 w 17"/>
                <a:gd name="T7" fmla="*/ 9 h 9"/>
                <a:gd name="T8" fmla="*/ 5 w 17"/>
                <a:gd name="T9" fmla="*/ 5 h 9"/>
                <a:gd name="T10" fmla="*/ 0 w 17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9">
                  <a:moveTo>
                    <a:pt x="0" y="0"/>
                  </a:moveTo>
                  <a:cubicBezTo>
                    <a:pt x="2" y="1"/>
                    <a:pt x="8" y="2"/>
                    <a:pt x="11" y="3"/>
                  </a:cubicBezTo>
                  <a:cubicBezTo>
                    <a:pt x="13" y="3"/>
                    <a:pt x="15" y="5"/>
                    <a:pt x="17" y="7"/>
                  </a:cubicBezTo>
                  <a:cubicBezTo>
                    <a:pt x="17" y="7"/>
                    <a:pt x="14" y="8"/>
                    <a:pt x="12" y="9"/>
                  </a:cubicBezTo>
                  <a:cubicBezTo>
                    <a:pt x="12" y="9"/>
                    <a:pt x="9" y="7"/>
                    <a:pt x="5" y="5"/>
                  </a:cubicBezTo>
                  <a:cubicBezTo>
                    <a:pt x="3" y="5"/>
                    <a:pt x="2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8" name="Freeform 344"/>
            <p:cNvSpPr>
              <a:spLocks/>
            </p:cNvSpPr>
            <p:nvPr/>
          </p:nvSpPr>
          <p:spPr bwMode="auto">
            <a:xfrm>
              <a:off x="-2549525" y="2098675"/>
              <a:ext cx="52387" cy="26988"/>
            </a:xfrm>
            <a:custGeom>
              <a:avLst/>
              <a:gdLst>
                <a:gd name="T0" fmla="*/ 1 w 16"/>
                <a:gd name="T1" fmla="*/ 8 h 8"/>
                <a:gd name="T2" fmla="*/ 1 w 16"/>
                <a:gd name="T3" fmla="*/ 5 h 8"/>
                <a:gd name="T4" fmla="*/ 4 w 16"/>
                <a:gd name="T5" fmla="*/ 3 h 8"/>
                <a:gd name="T6" fmla="*/ 14 w 16"/>
                <a:gd name="T7" fmla="*/ 0 h 8"/>
                <a:gd name="T8" fmla="*/ 16 w 16"/>
                <a:gd name="T9" fmla="*/ 2 h 8"/>
                <a:gd name="T10" fmla="*/ 15 w 16"/>
                <a:gd name="T11" fmla="*/ 3 h 8"/>
                <a:gd name="T12" fmla="*/ 8 w 16"/>
                <a:gd name="T13" fmla="*/ 3 h 8"/>
                <a:gd name="T14" fmla="*/ 8 w 16"/>
                <a:gd name="T15" fmla="*/ 5 h 8"/>
                <a:gd name="T16" fmla="*/ 5 w 16"/>
                <a:gd name="T17" fmla="*/ 5 h 8"/>
                <a:gd name="T18" fmla="*/ 1 w 16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8">
                  <a:moveTo>
                    <a:pt x="1" y="8"/>
                  </a:moveTo>
                  <a:cubicBezTo>
                    <a:pt x="1" y="8"/>
                    <a:pt x="0" y="7"/>
                    <a:pt x="1" y="5"/>
                  </a:cubicBezTo>
                  <a:cubicBezTo>
                    <a:pt x="1" y="4"/>
                    <a:pt x="3" y="3"/>
                    <a:pt x="4" y="3"/>
                  </a:cubicBezTo>
                  <a:cubicBezTo>
                    <a:pt x="6" y="2"/>
                    <a:pt x="12" y="0"/>
                    <a:pt x="14" y="0"/>
                  </a:cubicBezTo>
                  <a:cubicBezTo>
                    <a:pt x="14" y="0"/>
                    <a:pt x="15" y="1"/>
                    <a:pt x="16" y="2"/>
                  </a:cubicBezTo>
                  <a:cubicBezTo>
                    <a:pt x="16" y="2"/>
                    <a:pt x="16" y="3"/>
                    <a:pt x="15" y="3"/>
                  </a:cubicBezTo>
                  <a:cubicBezTo>
                    <a:pt x="13" y="3"/>
                    <a:pt x="9" y="2"/>
                    <a:pt x="8" y="3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6" y="4"/>
                    <a:pt x="5" y="5"/>
                  </a:cubicBezTo>
                  <a:cubicBezTo>
                    <a:pt x="3" y="5"/>
                    <a:pt x="2" y="6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9" name="Freeform 345"/>
            <p:cNvSpPr>
              <a:spLocks/>
            </p:cNvSpPr>
            <p:nvPr/>
          </p:nvSpPr>
          <p:spPr bwMode="auto">
            <a:xfrm>
              <a:off x="-2562225" y="2089150"/>
              <a:ext cx="33337" cy="15875"/>
            </a:xfrm>
            <a:custGeom>
              <a:avLst/>
              <a:gdLst>
                <a:gd name="T0" fmla="*/ 10 w 10"/>
                <a:gd name="T1" fmla="*/ 3 h 5"/>
                <a:gd name="T2" fmla="*/ 6 w 10"/>
                <a:gd name="T3" fmla="*/ 5 h 5"/>
                <a:gd name="T4" fmla="*/ 4 w 10"/>
                <a:gd name="T5" fmla="*/ 4 h 5"/>
                <a:gd name="T6" fmla="*/ 0 w 10"/>
                <a:gd name="T7" fmla="*/ 0 h 5"/>
                <a:gd name="T8" fmla="*/ 2 w 10"/>
                <a:gd name="T9" fmla="*/ 0 h 5"/>
                <a:gd name="T10" fmla="*/ 6 w 10"/>
                <a:gd name="T11" fmla="*/ 1 h 5"/>
                <a:gd name="T12" fmla="*/ 10 w 10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10" y="3"/>
                  </a:moveTo>
                  <a:cubicBezTo>
                    <a:pt x="10" y="3"/>
                    <a:pt x="8" y="4"/>
                    <a:pt x="6" y="5"/>
                  </a:cubicBezTo>
                  <a:cubicBezTo>
                    <a:pt x="6" y="5"/>
                    <a:pt x="5" y="5"/>
                    <a:pt x="4" y="4"/>
                  </a:cubicBezTo>
                  <a:cubicBezTo>
                    <a:pt x="4" y="3"/>
                    <a:pt x="2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4" y="0"/>
                    <a:pt x="6" y="1"/>
                  </a:cubicBezTo>
                  <a:cubicBezTo>
                    <a:pt x="7" y="1"/>
                    <a:pt x="9" y="2"/>
                    <a:pt x="10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0" name="Freeform 346"/>
            <p:cNvSpPr>
              <a:spLocks/>
            </p:cNvSpPr>
            <p:nvPr/>
          </p:nvSpPr>
          <p:spPr bwMode="auto">
            <a:xfrm>
              <a:off x="-2584450" y="2085975"/>
              <a:ext cx="34925" cy="49213"/>
            </a:xfrm>
            <a:custGeom>
              <a:avLst/>
              <a:gdLst>
                <a:gd name="T0" fmla="*/ 3 w 11"/>
                <a:gd name="T1" fmla="*/ 0 h 15"/>
                <a:gd name="T2" fmla="*/ 5 w 11"/>
                <a:gd name="T3" fmla="*/ 1 h 15"/>
                <a:gd name="T4" fmla="*/ 11 w 11"/>
                <a:gd name="T5" fmla="*/ 8 h 15"/>
                <a:gd name="T6" fmla="*/ 9 w 11"/>
                <a:gd name="T7" fmla="*/ 13 h 15"/>
                <a:gd name="T8" fmla="*/ 2 w 11"/>
                <a:gd name="T9" fmla="*/ 10 h 15"/>
                <a:gd name="T10" fmla="*/ 7 w 11"/>
                <a:gd name="T11" fmla="*/ 9 h 15"/>
                <a:gd name="T12" fmla="*/ 5 w 11"/>
                <a:gd name="T13" fmla="*/ 4 h 15"/>
                <a:gd name="T14" fmla="*/ 0 w 11"/>
                <a:gd name="T15" fmla="*/ 2 h 15"/>
                <a:gd name="T16" fmla="*/ 3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3" y="0"/>
                  </a:moveTo>
                  <a:cubicBezTo>
                    <a:pt x="3" y="1"/>
                    <a:pt x="3" y="1"/>
                    <a:pt x="5" y="1"/>
                  </a:cubicBezTo>
                  <a:cubicBezTo>
                    <a:pt x="5" y="1"/>
                    <a:pt x="10" y="5"/>
                    <a:pt x="11" y="8"/>
                  </a:cubicBezTo>
                  <a:cubicBezTo>
                    <a:pt x="11" y="11"/>
                    <a:pt x="9" y="13"/>
                    <a:pt x="9" y="13"/>
                  </a:cubicBezTo>
                  <a:cubicBezTo>
                    <a:pt x="8" y="13"/>
                    <a:pt x="4" y="15"/>
                    <a:pt x="2" y="10"/>
                  </a:cubicBezTo>
                  <a:cubicBezTo>
                    <a:pt x="2" y="10"/>
                    <a:pt x="6" y="11"/>
                    <a:pt x="7" y="9"/>
                  </a:cubicBezTo>
                  <a:cubicBezTo>
                    <a:pt x="8" y="7"/>
                    <a:pt x="6" y="5"/>
                    <a:pt x="5" y="4"/>
                  </a:cubicBezTo>
                  <a:cubicBezTo>
                    <a:pt x="4" y="3"/>
                    <a:pt x="1" y="2"/>
                    <a:pt x="0" y="2"/>
                  </a:cubicBezTo>
                  <a:cubicBezTo>
                    <a:pt x="0" y="2"/>
                    <a:pt x="1" y="1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1" name="Freeform 347"/>
            <p:cNvSpPr>
              <a:spLocks/>
            </p:cNvSpPr>
            <p:nvPr/>
          </p:nvSpPr>
          <p:spPr bwMode="auto">
            <a:xfrm>
              <a:off x="-2543175" y="2111375"/>
              <a:ext cx="141287" cy="107950"/>
            </a:xfrm>
            <a:custGeom>
              <a:avLst/>
              <a:gdLst>
                <a:gd name="T0" fmla="*/ 23 w 43"/>
                <a:gd name="T1" fmla="*/ 33 h 33"/>
                <a:gd name="T2" fmla="*/ 20 w 43"/>
                <a:gd name="T3" fmla="*/ 25 h 33"/>
                <a:gd name="T4" fmla="*/ 1 w 43"/>
                <a:gd name="T5" fmla="*/ 5 h 33"/>
                <a:gd name="T6" fmla="*/ 3 w 43"/>
                <a:gd name="T7" fmla="*/ 2 h 33"/>
                <a:gd name="T8" fmla="*/ 7 w 43"/>
                <a:gd name="T9" fmla="*/ 4 h 33"/>
                <a:gd name="T10" fmla="*/ 7 w 43"/>
                <a:gd name="T11" fmla="*/ 1 h 33"/>
                <a:gd name="T12" fmla="*/ 8 w 43"/>
                <a:gd name="T13" fmla="*/ 0 h 33"/>
                <a:gd name="T14" fmla="*/ 12 w 43"/>
                <a:gd name="T15" fmla="*/ 1 h 33"/>
                <a:gd name="T16" fmla="*/ 22 w 43"/>
                <a:gd name="T17" fmla="*/ 19 h 33"/>
                <a:gd name="T18" fmla="*/ 29 w 43"/>
                <a:gd name="T19" fmla="*/ 26 h 33"/>
                <a:gd name="T20" fmla="*/ 38 w 43"/>
                <a:gd name="T21" fmla="*/ 23 h 33"/>
                <a:gd name="T22" fmla="*/ 43 w 43"/>
                <a:gd name="T23" fmla="*/ 26 h 33"/>
                <a:gd name="T24" fmla="*/ 40 w 43"/>
                <a:gd name="T25" fmla="*/ 28 h 33"/>
                <a:gd name="T26" fmla="*/ 31 w 43"/>
                <a:gd name="T27" fmla="*/ 30 h 33"/>
                <a:gd name="T28" fmla="*/ 23 w 43"/>
                <a:gd name="T2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33">
                  <a:moveTo>
                    <a:pt x="23" y="33"/>
                  </a:moveTo>
                  <a:cubicBezTo>
                    <a:pt x="22" y="30"/>
                    <a:pt x="22" y="28"/>
                    <a:pt x="20" y="25"/>
                  </a:cubicBezTo>
                  <a:cubicBezTo>
                    <a:pt x="18" y="20"/>
                    <a:pt x="12" y="7"/>
                    <a:pt x="1" y="5"/>
                  </a:cubicBezTo>
                  <a:cubicBezTo>
                    <a:pt x="0" y="5"/>
                    <a:pt x="2" y="2"/>
                    <a:pt x="3" y="2"/>
                  </a:cubicBezTo>
                  <a:cubicBezTo>
                    <a:pt x="4" y="2"/>
                    <a:pt x="6" y="4"/>
                    <a:pt x="7" y="4"/>
                  </a:cubicBezTo>
                  <a:cubicBezTo>
                    <a:pt x="7" y="4"/>
                    <a:pt x="7" y="1"/>
                    <a:pt x="7" y="1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5" y="4"/>
                    <a:pt x="19" y="13"/>
                    <a:pt x="22" y="19"/>
                  </a:cubicBezTo>
                  <a:cubicBezTo>
                    <a:pt x="25" y="25"/>
                    <a:pt x="26" y="27"/>
                    <a:pt x="29" y="26"/>
                  </a:cubicBezTo>
                  <a:cubicBezTo>
                    <a:pt x="32" y="25"/>
                    <a:pt x="33" y="22"/>
                    <a:pt x="38" y="23"/>
                  </a:cubicBezTo>
                  <a:cubicBezTo>
                    <a:pt x="40" y="23"/>
                    <a:pt x="42" y="25"/>
                    <a:pt x="43" y="26"/>
                  </a:cubicBezTo>
                  <a:cubicBezTo>
                    <a:pt x="43" y="27"/>
                    <a:pt x="42" y="28"/>
                    <a:pt x="40" y="28"/>
                  </a:cubicBezTo>
                  <a:cubicBezTo>
                    <a:pt x="38" y="28"/>
                    <a:pt x="34" y="29"/>
                    <a:pt x="31" y="30"/>
                  </a:cubicBezTo>
                  <a:cubicBezTo>
                    <a:pt x="29" y="32"/>
                    <a:pt x="26" y="33"/>
                    <a:pt x="23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2" name="Freeform 348"/>
            <p:cNvSpPr>
              <a:spLocks/>
            </p:cNvSpPr>
            <p:nvPr/>
          </p:nvSpPr>
          <p:spPr bwMode="auto">
            <a:xfrm>
              <a:off x="-2627313" y="2089150"/>
              <a:ext cx="58737" cy="74613"/>
            </a:xfrm>
            <a:custGeom>
              <a:avLst/>
              <a:gdLst>
                <a:gd name="T0" fmla="*/ 2 w 18"/>
                <a:gd name="T1" fmla="*/ 0 h 23"/>
                <a:gd name="T2" fmla="*/ 0 w 18"/>
                <a:gd name="T3" fmla="*/ 6 h 23"/>
                <a:gd name="T4" fmla="*/ 16 w 18"/>
                <a:gd name="T5" fmla="*/ 23 h 23"/>
                <a:gd name="T6" fmla="*/ 12 w 18"/>
                <a:gd name="T7" fmla="*/ 17 h 23"/>
                <a:gd name="T8" fmla="*/ 3 w 18"/>
                <a:gd name="T9" fmla="*/ 4 h 23"/>
                <a:gd name="T10" fmla="*/ 6 w 18"/>
                <a:gd name="T11" fmla="*/ 7 h 23"/>
                <a:gd name="T12" fmla="*/ 18 w 18"/>
                <a:gd name="T13" fmla="*/ 16 h 23"/>
                <a:gd name="T14" fmla="*/ 14 w 18"/>
                <a:gd name="T15" fmla="*/ 11 h 23"/>
                <a:gd name="T16" fmla="*/ 6 w 18"/>
                <a:gd name="T17" fmla="*/ 4 h 23"/>
                <a:gd name="T18" fmla="*/ 2 w 18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3">
                  <a:moveTo>
                    <a:pt x="2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0" y="6"/>
                    <a:pt x="3" y="22"/>
                    <a:pt x="16" y="23"/>
                  </a:cubicBezTo>
                  <a:cubicBezTo>
                    <a:pt x="16" y="23"/>
                    <a:pt x="16" y="20"/>
                    <a:pt x="12" y="17"/>
                  </a:cubicBezTo>
                  <a:cubicBezTo>
                    <a:pt x="8" y="15"/>
                    <a:pt x="2" y="11"/>
                    <a:pt x="3" y="4"/>
                  </a:cubicBezTo>
                  <a:cubicBezTo>
                    <a:pt x="3" y="4"/>
                    <a:pt x="4" y="5"/>
                    <a:pt x="6" y="7"/>
                  </a:cubicBezTo>
                  <a:cubicBezTo>
                    <a:pt x="8" y="9"/>
                    <a:pt x="12" y="16"/>
                    <a:pt x="18" y="16"/>
                  </a:cubicBezTo>
                  <a:cubicBezTo>
                    <a:pt x="18" y="16"/>
                    <a:pt x="17" y="13"/>
                    <a:pt x="14" y="11"/>
                  </a:cubicBezTo>
                  <a:cubicBezTo>
                    <a:pt x="11" y="9"/>
                    <a:pt x="8" y="7"/>
                    <a:pt x="6" y="4"/>
                  </a:cubicBezTo>
                  <a:cubicBezTo>
                    <a:pt x="5" y="1"/>
                    <a:pt x="3" y="0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3" name="Freeform 349"/>
            <p:cNvSpPr>
              <a:spLocks/>
            </p:cNvSpPr>
            <p:nvPr/>
          </p:nvSpPr>
          <p:spPr bwMode="auto">
            <a:xfrm>
              <a:off x="-2709863" y="2141538"/>
              <a:ext cx="117475" cy="68263"/>
            </a:xfrm>
            <a:custGeom>
              <a:avLst/>
              <a:gdLst>
                <a:gd name="T0" fmla="*/ 18 w 36"/>
                <a:gd name="T1" fmla="*/ 0 h 21"/>
                <a:gd name="T2" fmla="*/ 26 w 36"/>
                <a:gd name="T3" fmla="*/ 11 h 21"/>
                <a:gd name="T4" fmla="*/ 36 w 36"/>
                <a:gd name="T5" fmla="*/ 21 h 21"/>
                <a:gd name="T6" fmla="*/ 24 w 36"/>
                <a:gd name="T7" fmla="*/ 15 h 21"/>
                <a:gd name="T8" fmla="*/ 18 w 36"/>
                <a:gd name="T9" fmla="*/ 16 h 21"/>
                <a:gd name="T10" fmla="*/ 18 w 36"/>
                <a:gd name="T11" fmla="*/ 16 h 21"/>
                <a:gd name="T12" fmla="*/ 13 w 36"/>
                <a:gd name="T13" fmla="*/ 15 h 21"/>
                <a:gd name="T14" fmla="*/ 0 w 36"/>
                <a:gd name="T15" fmla="*/ 21 h 21"/>
                <a:gd name="T16" fmla="*/ 10 w 36"/>
                <a:gd name="T17" fmla="*/ 11 h 21"/>
                <a:gd name="T18" fmla="*/ 18 w 36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1">
                  <a:moveTo>
                    <a:pt x="18" y="0"/>
                  </a:moveTo>
                  <a:cubicBezTo>
                    <a:pt x="19" y="2"/>
                    <a:pt x="24" y="9"/>
                    <a:pt x="26" y="11"/>
                  </a:cubicBezTo>
                  <a:cubicBezTo>
                    <a:pt x="28" y="13"/>
                    <a:pt x="33" y="18"/>
                    <a:pt x="36" y="21"/>
                  </a:cubicBezTo>
                  <a:cubicBezTo>
                    <a:pt x="36" y="21"/>
                    <a:pt x="28" y="19"/>
                    <a:pt x="24" y="15"/>
                  </a:cubicBezTo>
                  <a:cubicBezTo>
                    <a:pt x="24" y="15"/>
                    <a:pt x="21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6" y="16"/>
                    <a:pt x="13" y="15"/>
                    <a:pt x="13" y="15"/>
                  </a:cubicBezTo>
                  <a:cubicBezTo>
                    <a:pt x="8" y="19"/>
                    <a:pt x="0" y="21"/>
                    <a:pt x="0" y="21"/>
                  </a:cubicBezTo>
                  <a:cubicBezTo>
                    <a:pt x="3" y="18"/>
                    <a:pt x="8" y="13"/>
                    <a:pt x="10" y="11"/>
                  </a:cubicBezTo>
                  <a:cubicBezTo>
                    <a:pt x="13" y="9"/>
                    <a:pt x="17" y="2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4" name="Freeform 350"/>
            <p:cNvSpPr>
              <a:spLocks/>
            </p:cNvSpPr>
            <p:nvPr/>
          </p:nvSpPr>
          <p:spPr bwMode="auto">
            <a:xfrm>
              <a:off x="-2663825" y="2197100"/>
              <a:ext cx="30162" cy="19050"/>
            </a:xfrm>
            <a:custGeom>
              <a:avLst/>
              <a:gdLst>
                <a:gd name="T0" fmla="*/ 4 w 9"/>
                <a:gd name="T1" fmla="*/ 1 h 6"/>
                <a:gd name="T2" fmla="*/ 9 w 9"/>
                <a:gd name="T3" fmla="*/ 0 h 6"/>
                <a:gd name="T4" fmla="*/ 4 w 9"/>
                <a:gd name="T5" fmla="*/ 6 h 6"/>
                <a:gd name="T6" fmla="*/ 4 w 9"/>
                <a:gd name="T7" fmla="*/ 6 h 6"/>
                <a:gd name="T8" fmla="*/ 0 w 9"/>
                <a:gd name="T9" fmla="*/ 0 h 6"/>
                <a:gd name="T10" fmla="*/ 4 w 9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6">
                  <a:moveTo>
                    <a:pt x="4" y="1"/>
                  </a:moveTo>
                  <a:cubicBezTo>
                    <a:pt x="6" y="1"/>
                    <a:pt x="8" y="0"/>
                    <a:pt x="9" y="0"/>
                  </a:cubicBezTo>
                  <a:cubicBezTo>
                    <a:pt x="8" y="2"/>
                    <a:pt x="6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1" y="2"/>
                    <a:pt x="0" y="0"/>
                  </a:cubicBezTo>
                  <a:cubicBezTo>
                    <a:pt x="1" y="0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5" name="Freeform 351"/>
            <p:cNvSpPr>
              <a:spLocks/>
            </p:cNvSpPr>
            <p:nvPr/>
          </p:nvSpPr>
          <p:spPr bwMode="auto">
            <a:xfrm>
              <a:off x="-2728913" y="2151063"/>
              <a:ext cx="215900" cy="169863"/>
            </a:xfrm>
            <a:custGeom>
              <a:avLst/>
              <a:gdLst>
                <a:gd name="T0" fmla="*/ 31 w 66"/>
                <a:gd name="T1" fmla="*/ 52 h 52"/>
                <a:gd name="T2" fmla="*/ 62 w 66"/>
                <a:gd name="T3" fmla="*/ 8 h 52"/>
                <a:gd name="T4" fmla="*/ 65 w 66"/>
                <a:gd name="T5" fmla="*/ 11 h 52"/>
                <a:gd name="T6" fmla="*/ 66 w 66"/>
                <a:gd name="T7" fmla="*/ 0 h 52"/>
                <a:gd name="T8" fmla="*/ 56 w 66"/>
                <a:gd name="T9" fmla="*/ 4 h 52"/>
                <a:gd name="T10" fmla="*/ 59 w 66"/>
                <a:gd name="T11" fmla="*/ 6 h 52"/>
                <a:gd name="T12" fmla="*/ 31 w 66"/>
                <a:gd name="T13" fmla="*/ 45 h 52"/>
                <a:gd name="T14" fmla="*/ 17 w 66"/>
                <a:gd name="T15" fmla="*/ 19 h 52"/>
                <a:gd name="T16" fmla="*/ 16 w 66"/>
                <a:gd name="T17" fmla="*/ 22 h 52"/>
                <a:gd name="T18" fmla="*/ 3 w 66"/>
                <a:gd name="T19" fmla="*/ 41 h 52"/>
                <a:gd name="T20" fmla="*/ 0 w 66"/>
                <a:gd name="T21" fmla="*/ 39 h 52"/>
                <a:gd name="T22" fmla="*/ 0 w 66"/>
                <a:gd name="T23" fmla="*/ 49 h 52"/>
                <a:gd name="T24" fmla="*/ 9 w 66"/>
                <a:gd name="T25" fmla="*/ 45 h 52"/>
                <a:gd name="T26" fmla="*/ 6 w 66"/>
                <a:gd name="T27" fmla="*/ 43 h 52"/>
                <a:gd name="T28" fmla="*/ 17 w 66"/>
                <a:gd name="T29" fmla="*/ 27 h 52"/>
                <a:gd name="T30" fmla="*/ 31 w 66"/>
                <a:gd name="T3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52">
                  <a:moveTo>
                    <a:pt x="31" y="52"/>
                  </a:moveTo>
                  <a:cubicBezTo>
                    <a:pt x="62" y="8"/>
                    <a:pt x="62" y="8"/>
                    <a:pt x="62" y="8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8" y="8"/>
                    <a:pt x="34" y="41"/>
                    <a:pt x="31" y="4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8" y="41"/>
                    <a:pt x="15" y="30"/>
                    <a:pt x="17" y="27"/>
                  </a:cubicBezTo>
                  <a:lnTo>
                    <a:pt x="3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6" name="Freeform 352"/>
            <p:cNvSpPr>
              <a:spLocks/>
            </p:cNvSpPr>
            <p:nvPr/>
          </p:nvSpPr>
          <p:spPr bwMode="auto">
            <a:xfrm>
              <a:off x="-2647950" y="2212975"/>
              <a:ext cx="46037" cy="52388"/>
            </a:xfrm>
            <a:custGeom>
              <a:avLst/>
              <a:gdLst>
                <a:gd name="T0" fmla="*/ 12 w 14"/>
                <a:gd name="T1" fmla="*/ 16 h 16"/>
                <a:gd name="T2" fmla="*/ 7 w 14"/>
                <a:gd name="T3" fmla="*/ 8 h 16"/>
                <a:gd name="T4" fmla="*/ 2 w 14"/>
                <a:gd name="T5" fmla="*/ 15 h 16"/>
                <a:gd name="T6" fmla="*/ 0 w 14"/>
                <a:gd name="T7" fmla="*/ 11 h 16"/>
                <a:gd name="T8" fmla="*/ 6 w 14"/>
                <a:gd name="T9" fmla="*/ 0 h 16"/>
                <a:gd name="T10" fmla="*/ 8 w 14"/>
                <a:gd name="T11" fmla="*/ 3 h 16"/>
                <a:gd name="T12" fmla="*/ 14 w 14"/>
                <a:gd name="T13" fmla="*/ 13 h 16"/>
                <a:gd name="T14" fmla="*/ 12 w 14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6">
                  <a:moveTo>
                    <a:pt x="12" y="16"/>
                  </a:moveTo>
                  <a:cubicBezTo>
                    <a:pt x="10" y="13"/>
                    <a:pt x="8" y="10"/>
                    <a:pt x="7" y="8"/>
                  </a:cubicBezTo>
                  <a:cubicBezTo>
                    <a:pt x="6" y="9"/>
                    <a:pt x="4" y="12"/>
                    <a:pt x="2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2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7" name="Freeform 353"/>
            <p:cNvSpPr>
              <a:spLocks/>
            </p:cNvSpPr>
            <p:nvPr/>
          </p:nvSpPr>
          <p:spPr bwMode="auto">
            <a:xfrm>
              <a:off x="-2601913" y="2276475"/>
              <a:ext cx="33337" cy="34925"/>
            </a:xfrm>
            <a:custGeom>
              <a:avLst/>
              <a:gdLst>
                <a:gd name="T0" fmla="*/ 4 w 10"/>
                <a:gd name="T1" fmla="*/ 0 h 11"/>
                <a:gd name="T2" fmla="*/ 6 w 10"/>
                <a:gd name="T3" fmla="*/ 3 h 11"/>
                <a:gd name="T4" fmla="*/ 10 w 10"/>
                <a:gd name="T5" fmla="*/ 1 h 11"/>
                <a:gd name="T6" fmla="*/ 10 w 10"/>
                <a:gd name="T7" fmla="*/ 11 h 11"/>
                <a:gd name="T8" fmla="*/ 0 w 10"/>
                <a:gd name="T9" fmla="*/ 7 h 11"/>
                <a:gd name="T10" fmla="*/ 3 w 10"/>
                <a:gd name="T11" fmla="*/ 5 h 11"/>
                <a:gd name="T12" fmla="*/ 2 w 10"/>
                <a:gd name="T13" fmla="*/ 3 h 11"/>
                <a:gd name="T14" fmla="*/ 4 w 10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1">
                  <a:moveTo>
                    <a:pt x="4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8" name="Freeform 354"/>
            <p:cNvSpPr>
              <a:spLocks/>
            </p:cNvSpPr>
            <p:nvPr/>
          </p:nvSpPr>
          <p:spPr bwMode="auto">
            <a:xfrm>
              <a:off x="-2436813" y="2049463"/>
              <a:ext cx="61912" cy="58738"/>
            </a:xfrm>
            <a:custGeom>
              <a:avLst/>
              <a:gdLst>
                <a:gd name="T0" fmla="*/ 17 w 19"/>
                <a:gd name="T1" fmla="*/ 2 h 18"/>
                <a:gd name="T2" fmla="*/ 7 w 19"/>
                <a:gd name="T3" fmla="*/ 5 h 18"/>
                <a:gd name="T4" fmla="*/ 3 w 19"/>
                <a:gd name="T5" fmla="*/ 15 h 18"/>
                <a:gd name="T6" fmla="*/ 13 w 19"/>
                <a:gd name="T7" fmla="*/ 12 h 18"/>
                <a:gd name="T8" fmla="*/ 17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7" y="2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3" y="9"/>
                    <a:pt x="0" y="13"/>
                    <a:pt x="3" y="15"/>
                  </a:cubicBezTo>
                  <a:cubicBezTo>
                    <a:pt x="5" y="18"/>
                    <a:pt x="9" y="16"/>
                    <a:pt x="13" y="12"/>
                  </a:cubicBezTo>
                  <a:cubicBezTo>
                    <a:pt x="17" y="8"/>
                    <a:pt x="19" y="5"/>
                    <a:pt x="1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9" name="Freeform 355"/>
            <p:cNvSpPr>
              <a:spLocks/>
            </p:cNvSpPr>
            <p:nvPr/>
          </p:nvSpPr>
          <p:spPr bwMode="auto">
            <a:xfrm>
              <a:off x="-2470150" y="2065338"/>
              <a:ext cx="114300" cy="150813"/>
            </a:xfrm>
            <a:custGeom>
              <a:avLst/>
              <a:gdLst>
                <a:gd name="T0" fmla="*/ 21 w 35"/>
                <a:gd name="T1" fmla="*/ 42 h 46"/>
                <a:gd name="T2" fmla="*/ 21 w 35"/>
                <a:gd name="T3" fmla="*/ 42 h 46"/>
                <a:gd name="T4" fmla="*/ 24 w 35"/>
                <a:gd name="T5" fmla="*/ 34 h 46"/>
                <a:gd name="T6" fmla="*/ 13 w 35"/>
                <a:gd name="T7" fmla="*/ 23 h 46"/>
                <a:gd name="T8" fmla="*/ 3 w 35"/>
                <a:gd name="T9" fmla="*/ 34 h 46"/>
                <a:gd name="T10" fmla="*/ 3 w 35"/>
                <a:gd name="T11" fmla="*/ 36 h 46"/>
                <a:gd name="T12" fmla="*/ 0 w 35"/>
                <a:gd name="T13" fmla="*/ 30 h 46"/>
                <a:gd name="T14" fmla="*/ 13 w 35"/>
                <a:gd name="T15" fmla="*/ 20 h 46"/>
                <a:gd name="T16" fmla="*/ 26 w 35"/>
                <a:gd name="T17" fmla="*/ 28 h 46"/>
                <a:gd name="T18" fmla="*/ 20 w 35"/>
                <a:gd name="T19" fmla="*/ 16 h 46"/>
                <a:gd name="T20" fmla="*/ 14 w 35"/>
                <a:gd name="T21" fmla="*/ 13 h 46"/>
                <a:gd name="T22" fmla="*/ 24 w 35"/>
                <a:gd name="T23" fmla="*/ 8 h 46"/>
                <a:gd name="T24" fmla="*/ 29 w 35"/>
                <a:gd name="T25" fmla="*/ 0 h 46"/>
                <a:gd name="T26" fmla="*/ 30 w 35"/>
                <a:gd name="T27" fmla="*/ 8 h 46"/>
                <a:gd name="T28" fmla="*/ 34 w 35"/>
                <a:gd name="T29" fmla="*/ 26 h 46"/>
                <a:gd name="T30" fmla="*/ 25 w 35"/>
                <a:gd name="T31" fmla="*/ 42 h 46"/>
                <a:gd name="T32" fmla="*/ 23 w 35"/>
                <a:gd name="T33" fmla="*/ 46 h 46"/>
                <a:gd name="T34" fmla="*/ 14 w 35"/>
                <a:gd name="T35" fmla="*/ 46 h 46"/>
                <a:gd name="T36" fmla="*/ 12 w 35"/>
                <a:gd name="T37" fmla="*/ 45 h 46"/>
                <a:gd name="T38" fmla="*/ 14 w 35"/>
                <a:gd name="T39" fmla="*/ 44 h 46"/>
                <a:gd name="T40" fmla="*/ 21 w 35"/>
                <a:gd name="T41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46">
                  <a:moveTo>
                    <a:pt x="21" y="42"/>
                  </a:moveTo>
                  <a:cubicBezTo>
                    <a:pt x="21" y="42"/>
                    <a:pt x="21" y="42"/>
                    <a:pt x="21" y="42"/>
                  </a:cubicBezTo>
                  <a:cubicBezTo>
                    <a:pt x="23" y="40"/>
                    <a:pt x="24" y="37"/>
                    <a:pt x="24" y="34"/>
                  </a:cubicBezTo>
                  <a:cubicBezTo>
                    <a:pt x="24" y="28"/>
                    <a:pt x="19" y="23"/>
                    <a:pt x="13" y="23"/>
                  </a:cubicBezTo>
                  <a:cubicBezTo>
                    <a:pt x="7" y="23"/>
                    <a:pt x="3" y="28"/>
                    <a:pt x="3" y="34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2" y="35"/>
                    <a:pt x="0" y="31"/>
                    <a:pt x="0" y="30"/>
                  </a:cubicBezTo>
                  <a:cubicBezTo>
                    <a:pt x="2" y="24"/>
                    <a:pt x="7" y="20"/>
                    <a:pt x="13" y="20"/>
                  </a:cubicBezTo>
                  <a:cubicBezTo>
                    <a:pt x="19" y="20"/>
                    <a:pt x="24" y="23"/>
                    <a:pt x="26" y="28"/>
                  </a:cubicBezTo>
                  <a:cubicBezTo>
                    <a:pt x="25" y="22"/>
                    <a:pt x="22" y="18"/>
                    <a:pt x="20" y="16"/>
                  </a:cubicBezTo>
                  <a:cubicBezTo>
                    <a:pt x="18" y="14"/>
                    <a:pt x="14" y="13"/>
                    <a:pt x="14" y="13"/>
                  </a:cubicBezTo>
                  <a:cubicBezTo>
                    <a:pt x="17" y="13"/>
                    <a:pt x="20" y="12"/>
                    <a:pt x="24" y="8"/>
                  </a:cubicBezTo>
                  <a:cubicBezTo>
                    <a:pt x="27" y="5"/>
                    <a:pt x="29" y="2"/>
                    <a:pt x="29" y="0"/>
                  </a:cubicBezTo>
                  <a:cubicBezTo>
                    <a:pt x="29" y="3"/>
                    <a:pt x="29" y="5"/>
                    <a:pt x="30" y="8"/>
                  </a:cubicBezTo>
                  <a:cubicBezTo>
                    <a:pt x="32" y="11"/>
                    <a:pt x="35" y="18"/>
                    <a:pt x="34" y="26"/>
                  </a:cubicBezTo>
                  <a:cubicBezTo>
                    <a:pt x="33" y="31"/>
                    <a:pt x="30" y="37"/>
                    <a:pt x="25" y="42"/>
                  </a:cubicBezTo>
                  <a:cubicBezTo>
                    <a:pt x="24" y="43"/>
                    <a:pt x="23" y="45"/>
                    <a:pt x="23" y="46"/>
                  </a:cubicBezTo>
                  <a:cubicBezTo>
                    <a:pt x="23" y="46"/>
                    <a:pt x="15" y="46"/>
                    <a:pt x="14" y="46"/>
                  </a:cubicBezTo>
                  <a:cubicBezTo>
                    <a:pt x="14" y="46"/>
                    <a:pt x="12" y="46"/>
                    <a:pt x="12" y="45"/>
                  </a:cubicBezTo>
                  <a:cubicBezTo>
                    <a:pt x="12" y="44"/>
                    <a:pt x="13" y="44"/>
                    <a:pt x="14" y="44"/>
                  </a:cubicBezTo>
                  <a:cubicBezTo>
                    <a:pt x="15" y="44"/>
                    <a:pt x="18" y="44"/>
                    <a:pt x="21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0" name="Freeform 356"/>
            <p:cNvSpPr>
              <a:spLocks/>
            </p:cNvSpPr>
            <p:nvPr/>
          </p:nvSpPr>
          <p:spPr bwMode="auto">
            <a:xfrm>
              <a:off x="-2633663" y="2147888"/>
              <a:ext cx="68262" cy="61913"/>
            </a:xfrm>
            <a:custGeom>
              <a:avLst/>
              <a:gdLst>
                <a:gd name="T0" fmla="*/ 20 w 21"/>
                <a:gd name="T1" fmla="*/ 19 h 19"/>
                <a:gd name="T2" fmla="*/ 1 w 21"/>
                <a:gd name="T3" fmla="*/ 1 h 19"/>
                <a:gd name="T4" fmla="*/ 0 w 21"/>
                <a:gd name="T5" fmla="*/ 0 h 19"/>
                <a:gd name="T6" fmla="*/ 3 w 21"/>
                <a:gd name="T7" fmla="*/ 0 h 19"/>
                <a:gd name="T8" fmla="*/ 4 w 21"/>
                <a:gd name="T9" fmla="*/ 1 h 19"/>
                <a:gd name="T10" fmla="*/ 21 w 21"/>
                <a:gd name="T11" fmla="*/ 17 h 19"/>
                <a:gd name="T12" fmla="*/ 20 w 2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9">
                  <a:moveTo>
                    <a:pt x="20" y="19"/>
                  </a:moveTo>
                  <a:cubicBezTo>
                    <a:pt x="13" y="16"/>
                    <a:pt x="7" y="1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9" y="9"/>
                    <a:pt x="15" y="14"/>
                    <a:pt x="21" y="17"/>
                  </a:cubicBezTo>
                  <a:lnTo>
                    <a:pt x="2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1" name="Freeform 357"/>
            <p:cNvSpPr>
              <a:spLocks/>
            </p:cNvSpPr>
            <p:nvPr/>
          </p:nvSpPr>
          <p:spPr bwMode="auto">
            <a:xfrm>
              <a:off x="-2549525" y="2212975"/>
              <a:ext cx="85725" cy="23813"/>
            </a:xfrm>
            <a:custGeom>
              <a:avLst/>
              <a:gdLst>
                <a:gd name="T0" fmla="*/ 2 w 26"/>
                <a:gd name="T1" fmla="*/ 0 h 7"/>
                <a:gd name="T2" fmla="*/ 16 w 26"/>
                <a:gd name="T3" fmla="*/ 3 h 7"/>
                <a:gd name="T4" fmla="*/ 25 w 26"/>
                <a:gd name="T5" fmla="*/ 4 h 7"/>
                <a:gd name="T6" fmla="*/ 26 w 26"/>
                <a:gd name="T7" fmla="*/ 5 h 7"/>
                <a:gd name="T8" fmla="*/ 25 w 26"/>
                <a:gd name="T9" fmla="*/ 7 h 7"/>
                <a:gd name="T10" fmla="*/ 16 w 26"/>
                <a:gd name="T11" fmla="*/ 6 h 7"/>
                <a:gd name="T12" fmla="*/ 0 w 26"/>
                <a:gd name="T13" fmla="*/ 2 h 7"/>
                <a:gd name="T14" fmla="*/ 2 w 2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">
                  <a:moveTo>
                    <a:pt x="2" y="0"/>
                  </a:moveTo>
                  <a:cubicBezTo>
                    <a:pt x="7" y="2"/>
                    <a:pt x="12" y="2"/>
                    <a:pt x="16" y="3"/>
                  </a:cubicBezTo>
                  <a:cubicBezTo>
                    <a:pt x="19" y="4"/>
                    <a:pt x="22" y="4"/>
                    <a:pt x="25" y="4"/>
                  </a:cubicBezTo>
                  <a:cubicBezTo>
                    <a:pt x="25" y="4"/>
                    <a:pt x="25" y="5"/>
                    <a:pt x="26" y="5"/>
                  </a:cubicBezTo>
                  <a:cubicBezTo>
                    <a:pt x="26" y="5"/>
                    <a:pt x="25" y="6"/>
                    <a:pt x="25" y="7"/>
                  </a:cubicBezTo>
                  <a:cubicBezTo>
                    <a:pt x="22" y="7"/>
                    <a:pt x="19" y="7"/>
                    <a:pt x="16" y="6"/>
                  </a:cubicBezTo>
                  <a:cubicBezTo>
                    <a:pt x="11" y="5"/>
                    <a:pt x="5" y="4"/>
                    <a:pt x="0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2" name="Freeform 358"/>
            <p:cNvSpPr>
              <a:spLocks/>
            </p:cNvSpPr>
            <p:nvPr/>
          </p:nvSpPr>
          <p:spPr bwMode="auto">
            <a:xfrm>
              <a:off x="-2430463" y="2219325"/>
              <a:ext cx="34925" cy="23813"/>
            </a:xfrm>
            <a:custGeom>
              <a:avLst/>
              <a:gdLst>
                <a:gd name="T0" fmla="*/ 1 w 11"/>
                <a:gd name="T1" fmla="*/ 0 h 7"/>
                <a:gd name="T2" fmla="*/ 7 w 11"/>
                <a:gd name="T3" fmla="*/ 0 h 7"/>
                <a:gd name="T4" fmla="*/ 11 w 11"/>
                <a:gd name="T5" fmla="*/ 2 h 7"/>
                <a:gd name="T6" fmla="*/ 9 w 11"/>
                <a:gd name="T7" fmla="*/ 6 h 7"/>
                <a:gd name="T8" fmla="*/ 7 w 11"/>
                <a:gd name="T9" fmla="*/ 6 h 7"/>
                <a:gd name="T10" fmla="*/ 1 w 11"/>
                <a:gd name="T11" fmla="*/ 2 h 7"/>
                <a:gd name="T12" fmla="*/ 1 w 11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1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9" y="1"/>
                    <a:pt x="11" y="1"/>
                    <a:pt x="11" y="2"/>
                  </a:cubicBezTo>
                  <a:cubicBezTo>
                    <a:pt x="11" y="3"/>
                    <a:pt x="10" y="4"/>
                    <a:pt x="9" y="6"/>
                  </a:cubicBezTo>
                  <a:cubicBezTo>
                    <a:pt x="9" y="7"/>
                    <a:pt x="7" y="6"/>
                    <a:pt x="7" y="6"/>
                  </a:cubicBezTo>
                  <a:cubicBezTo>
                    <a:pt x="6" y="5"/>
                    <a:pt x="1" y="3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3" name="Freeform 359"/>
            <p:cNvSpPr>
              <a:spLocks/>
            </p:cNvSpPr>
            <p:nvPr/>
          </p:nvSpPr>
          <p:spPr bwMode="auto">
            <a:xfrm>
              <a:off x="-2444750" y="2227263"/>
              <a:ext cx="33337" cy="25400"/>
            </a:xfrm>
            <a:custGeom>
              <a:avLst/>
              <a:gdLst>
                <a:gd name="T0" fmla="*/ 1 w 10"/>
                <a:gd name="T1" fmla="*/ 1 h 8"/>
                <a:gd name="T2" fmla="*/ 3 w 10"/>
                <a:gd name="T3" fmla="*/ 1 h 8"/>
                <a:gd name="T4" fmla="*/ 9 w 10"/>
                <a:gd name="T5" fmla="*/ 5 h 8"/>
                <a:gd name="T6" fmla="*/ 8 w 10"/>
                <a:gd name="T7" fmla="*/ 7 h 8"/>
                <a:gd name="T8" fmla="*/ 6 w 10"/>
                <a:gd name="T9" fmla="*/ 8 h 8"/>
                <a:gd name="T10" fmla="*/ 3 w 10"/>
                <a:gd name="T11" fmla="*/ 7 h 8"/>
                <a:gd name="T12" fmla="*/ 1 w 10"/>
                <a:gd name="T13" fmla="*/ 3 h 8"/>
                <a:gd name="T14" fmla="*/ 1 w 1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" y="1"/>
                  </a:moveTo>
                  <a:cubicBezTo>
                    <a:pt x="1" y="1"/>
                    <a:pt x="2" y="0"/>
                    <a:pt x="3" y="1"/>
                  </a:cubicBezTo>
                  <a:cubicBezTo>
                    <a:pt x="5" y="1"/>
                    <a:pt x="9" y="4"/>
                    <a:pt x="9" y="5"/>
                  </a:cubicBezTo>
                  <a:cubicBezTo>
                    <a:pt x="10" y="6"/>
                    <a:pt x="9" y="7"/>
                    <a:pt x="8" y="7"/>
                  </a:cubicBezTo>
                  <a:cubicBezTo>
                    <a:pt x="8" y="7"/>
                    <a:pt x="7" y="8"/>
                    <a:pt x="6" y="8"/>
                  </a:cubicBezTo>
                  <a:cubicBezTo>
                    <a:pt x="5" y="8"/>
                    <a:pt x="4" y="7"/>
                    <a:pt x="3" y="7"/>
                  </a:cubicBezTo>
                  <a:cubicBezTo>
                    <a:pt x="3" y="6"/>
                    <a:pt x="1" y="3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4" name="Freeform 360"/>
            <p:cNvSpPr>
              <a:spLocks/>
            </p:cNvSpPr>
            <p:nvPr/>
          </p:nvSpPr>
          <p:spPr bwMode="auto">
            <a:xfrm>
              <a:off x="-2463800" y="2230438"/>
              <a:ext cx="30162" cy="22225"/>
            </a:xfrm>
            <a:custGeom>
              <a:avLst/>
              <a:gdLst>
                <a:gd name="T0" fmla="*/ 6 w 9"/>
                <a:gd name="T1" fmla="*/ 3 h 7"/>
                <a:gd name="T2" fmla="*/ 9 w 9"/>
                <a:gd name="T3" fmla="*/ 6 h 7"/>
                <a:gd name="T4" fmla="*/ 8 w 9"/>
                <a:gd name="T5" fmla="*/ 7 h 7"/>
                <a:gd name="T6" fmla="*/ 3 w 9"/>
                <a:gd name="T7" fmla="*/ 5 h 7"/>
                <a:gd name="T8" fmla="*/ 1 w 9"/>
                <a:gd name="T9" fmla="*/ 1 h 7"/>
                <a:gd name="T10" fmla="*/ 6 w 9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6" y="3"/>
                  </a:moveTo>
                  <a:cubicBezTo>
                    <a:pt x="7" y="4"/>
                    <a:pt x="8" y="6"/>
                    <a:pt x="9" y="6"/>
                  </a:cubicBezTo>
                  <a:cubicBezTo>
                    <a:pt x="9" y="6"/>
                    <a:pt x="9" y="7"/>
                    <a:pt x="8" y="7"/>
                  </a:cubicBezTo>
                  <a:cubicBezTo>
                    <a:pt x="7" y="7"/>
                    <a:pt x="4" y="7"/>
                    <a:pt x="3" y="5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2" y="0"/>
                    <a:pt x="4" y="1"/>
                    <a:pt x="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5" name="Freeform 361"/>
            <p:cNvSpPr>
              <a:spLocks/>
            </p:cNvSpPr>
            <p:nvPr/>
          </p:nvSpPr>
          <p:spPr bwMode="auto">
            <a:xfrm>
              <a:off x="-2463800" y="2216150"/>
              <a:ext cx="30162" cy="17463"/>
            </a:xfrm>
            <a:custGeom>
              <a:avLst/>
              <a:gdLst>
                <a:gd name="T0" fmla="*/ 5 w 9"/>
                <a:gd name="T1" fmla="*/ 0 h 5"/>
                <a:gd name="T2" fmla="*/ 8 w 9"/>
                <a:gd name="T3" fmla="*/ 0 h 5"/>
                <a:gd name="T4" fmla="*/ 7 w 9"/>
                <a:gd name="T5" fmla="*/ 3 h 5"/>
                <a:gd name="T6" fmla="*/ 1 w 9"/>
                <a:gd name="T7" fmla="*/ 4 h 5"/>
                <a:gd name="T8" fmla="*/ 5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5" y="0"/>
                  </a:moveTo>
                  <a:cubicBezTo>
                    <a:pt x="6" y="0"/>
                    <a:pt x="8" y="0"/>
                    <a:pt x="8" y="0"/>
                  </a:cubicBezTo>
                  <a:cubicBezTo>
                    <a:pt x="9" y="1"/>
                    <a:pt x="9" y="2"/>
                    <a:pt x="7" y="3"/>
                  </a:cubicBezTo>
                  <a:cubicBezTo>
                    <a:pt x="5" y="4"/>
                    <a:pt x="2" y="5"/>
                    <a:pt x="1" y="4"/>
                  </a:cubicBezTo>
                  <a:cubicBezTo>
                    <a:pt x="0" y="3"/>
                    <a:pt x="1" y="1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366" name="Рисунок 36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7696"/>
            <a:ext cx="3410858" cy="56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9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29" r:id="rId2"/>
    <p:sldLayoutId id="2147483778" r:id="rId3"/>
    <p:sldLayoutId id="2147483825" r:id="rId4"/>
    <p:sldLayoutId id="2147483826" r:id="rId5"/>
    <p:sldLayoutId id="2147483780" r:id="rId6"/>
    <p:sldLayoutId id="2147483799" r:id="rId7"/>
    <p:sldLayoutId id="2147483827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093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17" indent="-457017" algn="l" defTabSz="609356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04" indent="-380848" algn="l" defTabSz="609356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0" indent="-304678" algn="l" defTabSz="60935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8" algn="l" defTabSz="609356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03" indent="-304678" algn="l" defTabSz="609356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9" indent="-304678" algn="l" defTabSz="60935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15" indent="-304678" algn="l" defTabSz="60935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1" indent="-304678" algn="l" defTabSz="60935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27" indent="-304678" algn="l" defTabSz="60935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6" algn="l" defTabSz="60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12" algn="l" defTabSz="60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68" algn="l" defTabSz="60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25" algn="l" defTabSz="60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1" algn="l" defTabSz="60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7" algn="l" defTabSz="60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60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60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10610850" y="175231"/>
            <a:ext cx="1377950" cy="667797"/>
            <a:chOff x="-4487863" y="1328738"/>
            <a:chExt cx="2427287" cy="1176338"/>
          </a:xfrm>
          <a:solidFill>
            <a:srgbClr val="004B9C"/>
          </a:solidFill>
        </p:grpSpPr>
        <p:sp>
          <p:nvSpPr>
            <p:cNvPr id="9" name="Freeform 183"/>
            <p:cNvSpPr>
              <a:spLocks noEditPoints="1"/>
            </p:cNvSpPr>
            <p:nvPr/>
          </p:nvSpPr>
          <p:spPr bwMode="auto">
            <a:xfrm>
              <a:off x="-4487863" y="1331913"/>
              <a:ext cx="1174750" cy="1173163"/>
            </a:xfrm>
            <a:custGeom>
              <a:avLst/>
              <a:gdLst>
                <a:gd name="T0" fmla="*/ 0 w 358"/>
                <a:gd name="T1" fmla="*/ 358 h 358"/>
                <a:gd name="T2" fmla="*/ 128 w 358"/>
                <a:gd name="T3" fmla="*/ 234 h 358"/>
                <a:gd name="T4" fmla="*/ 165 w 358"/>
                <a:gd name="T5" fmla="*/ 194 h 358"/>
                <a:gd name="T6" fmla="*/ 147 w 358"/>
                <a:gd name="T7" fmla="*/ 215 h 358"/>
                <a:gd name="T8" fmla="*/ 165 w 358"/>
                <a:gd name="T9" fmla="*/ 260 h 358"/>
                <a:gd name="T10" fmla="*/ 165 w 358"/>
                <a:gd name="T11" fmla="*/ 273 h 358"/>
                <a:gd name="T12" fmla="*/ 33 w 358"/>
                <a:gd name="T13" fmla="*/ 196 h 358"/>
                <a:gd name="T14" fmla="*/ 67 w 358"/>
                <a:gd name="T15" fmla="*/ 225 h 358"/>
                <a:gd name="T16" fmla="*/ 45 w 358"/>
                <a:gd name="T17" fmla="*/ 249 h 358"/>
                <a:gd name="T18" fmla="*/ 33 w 358"/>
                <a:gd name="T19" fmla="*/ 196 h 358"/>
                <a:gd name="T20" fmla="*/ 64 w 358"/>
                <a:gd name="T21" fmla="*/ 99 h 358"/>
                <a:gd name="T22" fmla="*/ 33 w 358"/>
                <a:gd name="T23" fmla="*/ 162 h 358"/>
                <a:gd name="T24" fmla="*/ 77 w 358"/>
                <a:gd name="T25" fmla="*/ 162 h 358"/>
                <a:gd name="T26" fmla="*/ 119 w 358"/>
                <a:gd name="T27" fmla="*/ 233 h 358"/>
                <a:gd name="T28" fmla="*/ 81 w 358"/>
                <a:gd name="T29" fmla="*/ 262 h 358"/>
                <a:gd name="T30" fmla="*/ 97 w 358"/>
                <a:gd name="T31" fmla="*/ 194 h 358"/>
                <a:gd name="T32" fmla="*/ 120 w 358"/>
                <a:gd name="T33" fmla="*/ 163 h 358"/>
                <a:gd name="T34" fmla="*/ 103 w 358"/>
                <a:gd name="T35" fmla="*/ 95 h 358"/>
                <a:gd name="T36" fmla="*/ 145 w 358"/>
                <a:gd name="T37" fmla="*/ 123 h 358"/>
                <a:gd name="T38" fmla="*/ 190 w 358"/>
                <a:gd name="T39" fmla="*/ 125 h 358"/>
                <a:gd name="T40" fmla="*/ 160 w 358"/>
                <a:gd name="T41" fmla="*/ 108 h 358"/>
                <a:gd name="T42" fmla="*/ 174 w 358"/>
                <a:gd name="T43" fmla="*/ 106 h 358"/>
                <a:gd name="T44" fmla="*/ 190 w 358"/>
                <a:gd name="T45" fmla="*/ 112 h 358"/>
                <a:gd name="T46" fmla="*/ 204 w 358"/>
                <a:gd name="T47" fmla="*/ 162 h 358"/>
                <a:gd name="T48" fmla="*/ 184 w 358"/>
                <a:gd name="T49" fmla="*/ 262 h 358"/>
                <a:gd name="T50" fmla="*/ 211 w 358"/>
                <a:gd name="T51" fmla="*/ 194 h 358"/>
                <a:gd name="T52" fmla="*/ 211 w 358"/>
                <a:gd name="T53" fmla="*/ 207 h 358"/>
                <a:gd name="T54" fmla="*/ 194 w 358"/>
                <a:gd name="T55" fmla="*/ 252 h 358"/>
                <a:gd name="T56" fmla="*/ 212 w 358"/>
                <a:gd name="T57" fmla="*/ 273 h 358"/>
                <a:gd name="T58" fmla="*/ 246 w 358"/>
                <a:gd name="T59" fmla="*/ 162 h 358"/>
                <a:gd name="T60" fmla="*/ 220 w 358"/>
                <a:gd name="T61" fmla="*/ 99 h 358"/>
                <a:gd name="T62" fmla="*/ 257 w 358"/>
                <a:gd name="T63" fmla="*/ 99 h 358"/>
                <a:gd name="T64" fmla="*/ 253 w 358"/>
                <a:gd name="T65" fmla="*/ 222 h 358"/>
                <a:gd name="T66" fmla="*/ 224 w 358"/>
                <a:gd name="T67" fmla="*/ 271 h 358"/>
                <a:gd name="T68" fmla="*/ 236 w 358"/>
                <a:gd name="T69" fmla="*/ 222 h 358"/>
                <a:gd name="T70" fmla="*/ 268 w 358"/>
                <a:gd name="T71" fmla="*/ 271 h 358"/>
                <a:gd name="T72" fmla="*/ 305 w 358"/>
                <a:gd name="T73" fmla="*/ 125 h 358"/>
                <a:gd name="T74" fmla="*/ 273 w 358"/>
                <a:gd name="T75" fmla="*/ 162 h 358"/>
                <a:gd name="T76" fmla="*/ 310 w 358"/>
                <a:gd name="T77" fmla="*/ 90 h 358"/>
                <a:gd name="T78" fmla="*/ 325 w 358"/>
                <a:gd name="T79" fmla="*/ 271 h 358"/>
                <a:gd name="T80" fmla="*/ 294 w 358"/>
                <a:gd name="T81" fmla="*/ 240 h 358"/>
                <a:gd name="T82" fmla="*/ 282 w 358"/>
                <a:gd name="T83" fmla="*/ 196 h 358"/>
                <a:gd name="T84" fmla="*/ 321 w 358"/>
                <a:gd name="T85" fmla="*/ 193 h 358"/>
                <a:gd name="T86" fmla="*/ 288 w 358"/>
                <a:gd name="T87" fmla="*/ 112 h 358"/>
                <a:gd name="T88" fmla="*/ 293 w 358"/>
                <a:gd name="T89" fmla="*/ 99 h 358"/>
                <a:gd name="T90" fmla="*/ 128 w 358"/>
                <a:gd name="T91" fmla="*/ 143 h 358"/>
                <a:gd name="T92" fmla="*/ 120 w 358"/>
                <a:gd name="T93" fmla="*/ 97 h 358"/>
                <a:gd name="T94" fmla="*/ 112 w 358"/>
                <a:gd name="T95" fmla="*/ 143 h 358"/>
                <a:gd name="T96" fmla="*/ 97 w 358"/>
                <a:gd name="T97" fmla="*/ 206 h 358"/>
                <a:gd name="T98" fmla="*/ 90 w 358"/>
                <a:gd name="T99" fmla="*/ 253 h 358"/>
                <a:gd name="T100" fmla="*/ 106 w 358"/>
                <a:gd name="T101" fmla="*/ 233 h 358"/>
                <a:gd name="T102" fmla="*/ 45 w 358"/>
                <a:gd name="T103" fmla="*/ 207 h 358"/>
                <a:gd name="T104" fmla="*/ 46 w 358"/>
                <a:gd name="T105" fmla="*/ 237 h 358"/>
                <a:gd name="T106" fmla="*/ 55 w 358"/>
                <a:gd name="T107" fmla="*/ 22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8" h="358">
                  <a:moveTo>
                    <a:pt x="35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358" y="358"/>
                    <a:pt x="358" y="358"/>
                    <a:pt x="358" y="358"/>
                  </a:cubicBezTo>
                  <a:lnTo>
                    <a:pt x="358" y="0"/>
                  </a:lnTo>
                  <a:close/>
                  <a:moveTo>
                    <a:pt x="128" y="234"/>
                  </a:moveTo>
                  <a:cubicBezTo>
                    <a:pt x="128" y="222"/>
                    <a:pt x="131" y="212"/>
                    <a:pt x="137" y="206"/>
                  </a:cubicBezTo>
                  <a:cubicBezTo>
                    <a:pt x="143" y="198"/>
                    <a:pt x="153" y="194"/>
                    <a:pt x="165" y="194"/>
                  </a:cubicBezTo>
                  <a:cubicBezTo>
                    <a:pt x="165" y="194"/>
                    <a:pt x="165" y="194"/>
                    <a:pt x="165" y="194"/>
                  </a:cubicBezTo>
                  <a:cubicBezTo>
                    <a:pt x="165" y="207"/>
                    <a:pt x="165" y="207"/>
                    <a:pt x="165" y="207"/>
                  </a:cubicBezTo>
                  <a:cubicBezTo>
                    <a:pt x="165" y="207"/>
                    <a:pt x="165" y="207"/>
                    <a:pt x="165" y="207"/>
                  </a:cubicBezTo>
                  <a:cubicBezTo>
                    <a:pt x="157" y="207"/>
                    <a:pt x="151" y="210"/>
                    <a:pt x="147" y="215"/>
                  </a:cubicBezTo>
                  <a:cubicBezTo>
                    <a:pt x="143" y="220"/>
                    <a:pt x="141" y="226"/>
                    <a:pt x="141" y="234"/>
                  </a:cubicBezTo>
                  <a:cubicBezTo>
                    <a:pt x="141" y="241"/>
                    <a:pt x="143" y="248"/>
                    <a:pt x="147" y="252"/>
                  </a:cubicBezTo>
                  <a:cubicBezTo>
                    <a:pt x="151" y="258"/>
                    <a:pt x="157" y="260"/>
                    <a:pt x="165" y="260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6" y="273"/>
                    <a:pt x="166" y="273"/>
                    <a:pt x="166" y="273"/>
                  </a:cubicBezTo>
                  <a:cubicBezTo>
                    <a:pt x="165" y="273"/>
                    <a:pt x="165" y="273"/>
                    <a:pt x="165" y="273"/>
                  </a:cubicBezTo>
                  <a:cubicBezTo>
                    <a:pt x="153" y="273"/>
                    <a:pt x="144" y="269"/>
                    <a:pt x="138" y="262"/>
                  </a:cubicBezTo>
                  <a:cubicBezTo>
                    <a:pt x="131" y="255"/>
                    <a:pt x="128" y="245"/>
                    <a:pt x="128" y="234"/>
                  </a:cubicBezTo>
                  <a:moveTo>
                    <a:pt x="33" y="196"/>
                  </a:moveTo>
                  <a:cubicBezTo>
                    <a:pt x="45" y="196"/>
                    <a:pt x="45" y="196"/>
                    <a:pt x="45" y="196"/>
                  </a:cubicBezTo>
                  <a:cubicBezTo>
                    <a:pt x="54" y="196"/>
                    <a:pt x="60" y="200"/>
                    <a:pt x="64" y="208"/>
                  </a:cubicBezTo>
                  <a:cubicBezTo>
                    <a:pt x="66" y="213"/>
                    <a:pt x="67" y="219"/>
                    <a:pt x="67" y="225"/>
                  </a:cubicBezTo>
                  <a:cubicBezTo>
                    <a:pt x="67" y="234"/>
                    <a:pt x="66" y="241"/>
                    <a:pt x="63" y="246"/>
                  </a:cubicBezTo>
                  <a:cubicBezTo>
                    <a:pt x="60" y="250"/>
                    <a:pt x="57" y="252"/>
                    <a:pt x="53" y="252"/>
                  </a:cubicBezTo>
                  <a:cubicBezTo>
                    <a:pt x="50" y="252"/>
                    <a:pt x="47" y="251"/>
                    <a:pt x="45" y="249"/>
                  </a:cubicBezTo>
                  <a:cubicBezTo>
                    <a:pt x="45" y="271"/>
                    <a:pt x="45" y="271"/>
                    <a:pt x="45" y="271"/>
                  </a:cubicBezTo>
                  <a:cubicBezTo>
                    <a:pt x="33" y="271"/>
                    <a:pt x="33" y="271"/>
                    <a:pt x="33" y="271"/>
                  </a:cubicBezTo>
                  <a:lnTo>
                    <a:pt x="33" y="196"/>
                  </a:lnTo>
                  <a:close/>
                  <a:moveTo>
                    <a:pt x="77" y="162"/>
                  </a:moveTo>
                  <a:cubicBezTo>
                    <a:pt x="64" y="162"/>
                    <a:pt x="64" y="162"/>
                    <a:pt x="64" y="162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6" y="162"/>
                    <a:pt x="46" y="162"/>
                    <a:pt x="46" y="16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77" y="86"/>
                    <a:pt x="77" y="86"/>
                    <a:pt x="77" y="86"/>
                  </a:cubicBezTo>
                  <a:lnTo>
                    <a:pt x="77" y="162"/>
                  </a:lnTo>
                  <a:close/>
                  <a:moveTo>
                    <a:pt x="97" y="194"/>
                  </a:moveTo>
                  <a:cubicBezTo>
                    <a:pt x="104" y="194"/>
                    <a:pt x="109" y="198"/>
                    <a:pt x="113" y="205"/>
                  </a:cubicBezTo>
                  <a:cubicBezTo>
                    <a:pt x="117" y="212"/>
                    <a:pt x="119" y="221"/>
                    <a:pt x="119" y="233"/>
                  </a:cubicBezTo>
                  <a:cubicBezTo>
                    <a:pt x="119" y="245"/>
                    <a:pt x="117" y="254"/>
                    <a:pt x="113" y="261"/>
                  </a:cubicBezTo>
                  <a:cubicBezTo>
                    <a:pt x="109" y="269"/>
                    <a:pt x="104" y="272"/>
                    <a:pt x="97" y="272"/>
                  </a:cubicBezTo>
                  <a:cubicBezTo>
                    <a:pt x="90" y="272"/>
                    <a:pt x="85" y="269"/>
                    <a:pt x="81" y="262"/>
                  </a:cubicBezTo>
                  <a:cubicBezTo>
                    <a:pt x="78" y="255"/>
                    <a:pt x="76" y="245"/>
                    <a:pt x="76" y="233"/>
                  </a:cubicBezTo>
                  <a:cubicBezTo>
                    <a:pt x="76" y="222"/>
                    <a:pt x="78" y="212"/>
                    <a:pt x="81" y="205"/>
                  </a:cubicBezTo>
                  <a:cubicBezTo>
                    <a:pt x="85" y="198"/>
                    <a:pt x="90" y="194"/>
                    <a:pt x="97" y="194"/>
                  </a:cubicBezTo>
                  <a:moveTo>
                    <a:pt x="145" y="123"/>
                  </a:moveTo>
                  <a:cubicBezTo>
                    <a:pt x="145" y="135"/>
                    <a:pt x="143" y="145"/>
                    <a:pt x="138" y="152"/>
                  </a:cubicBezTo>
                  <a:cubicBezTo>
                    <a:pt x="134" y="159"/>
                    <a:pt x="128" y="163"/>
                    <a:pt x="120" y="163"/>
                  </a:cubicBezTo>
                  <a:cubicBezTo>
                    <a:pt x="112" y="163"/>
                    <a:pt x="106" y="159"/>
                    <a:pt x="102" y="152"/>
                  </a:cubicBezTo>
                  <a:cubicBezTo>
                    <a:pt x="98" y="145"/>
                    <a:pt x="96" y="135"/>
                    <a:pt x="96" y="123"/>
                  </a:cubicBezTo>
                  <a:cubicBezTo>
                    <a:pt x="96" y="112"/>
                    <a:pt x="98" y="102"/>
                    <a:pt x="103" y="95"/>
                  </a:cubicBezTo>
                  <a:cubicBezTo>
                    <a:pt x="107" y="88"/>
                    <a:pt x="113" y="84"/>
                    <a:pt x="120" y="84"/>
                  </a:cubicBezTo>
                  <a:cubicBezTo>
                    <a:pt x="128" y="84"/>
                    <a:pt x="134" y="88"/>
                    <a:pt x="138" y="95"/>
                  </a:cubicBezTo>
                  <a:cubicBezTo>
                    <a:pt x="143" y="102"/>
                    <a:pt x="145" y="112"/>
                    <a:pt x="145" y="123"/>
                  </a:cubicBezTo>
                  <a:moveTo>
                    <a:pt x="204" y="162"/>
                  </a:moveTo>
                  <a:cubicBezTo>
                    <a:pt x="190" y="162"/>
                    <a:pt x="190" y="162"/>
                    <a:pt x="190" y="162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74" y="125"/>
                    <a:pt x="170" y="124"/>
                    <a:pt x="166" y="120"/>
                  </a:cubicBezTo>
                  <a:cubicBezTo>
                    <a:pt x="162" y="117"/>
                    <a:pt x="160" y="113"/>
                    <a:pt x="160" y="108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74" y="86"/>
                    <a:pt x="174" y="86"/>
                    <a:pt x="174" y="86"/>
                  </a:cubicBezTo>
                  <a:cubicBezTo>
                    <a:pt x="174" y="106"/>
                    <a:pt x="174" y="106"/>
                    <a:pt x="174" y="106"/>
                  </a:cubicBezTo>
                  <a:cubicBezTo>
                    <a:pt x="174" y="108"/>
                    <a:pt x="174" y="109"/>
                    <a:pt x="175" y="110"/>
                  </a:cubicBezTo>
                  <a:cubicBezTo>
                    <a:pt x="177" y="112"/>
                    <a:pt x="179" y="112"/>
                    <a:pt x="182" y="112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86"/>
                    <a:pt x="190" y="86"/>
                    <a:pt x="190" y="86"/>
                  </a:cubicBezTo>
                  <a:cubicBezTo>
                    <a:pt x="204" y="86"/>
                    <a:pt x="204" y="86"/>
                    <a:pt x="204" y="86"/>
                  </a:cubicBezTo>
                  <a:lnTo>
                    <a:pt x="204" y="162"/>
                  </a:lnTo>
                  <a:close/>
                  <a:moveTo>
                    <a:pt x="212" y="273"/>
                  </a:moveTo>
                  <a:cubicBezTo>
                    <a:pt x="211" y="273"/>
                    <a:pt x="211" y="273"/>
                    <a:pt x="211" y="273"/>
                  </a:cubicBezTo>
                  <a:cubicBezTo>
                    <a:pt x="200" y="273"/>
                    <a:pt x="191" y="269"/>
                    <a:pt x="184" y="262"/>
                  </a:cubicBezTo>
                  <a:cubicBezTo>
                    <a:pt x="178" y="255"/>
                    <a:pt x="175" y="245"/>
                    <a:pt x="175" y="234"/>
                  </a:cubicBezTo>
                  <a:cubicBezTo>
                    <a:pt x="175" y="222"/>
                    <a:pt x="177" y="212"/>
                    <a:pt x="183" y="206"/>
                  </a:cubicBezTo>
                  <a:cubicBezTo>
                    <a:pt x="190" y="198"/>
                    <a:pt x="199" y="194"/>
                    <a:pt x="211" y="194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1" y="207"/>
                    <a:pt x="211" y="207"/>
                    <a:pt x="211" y="207"/>
                  </a:cubicBezTo>
                  <a:cubicBezTo>
                    <a:pt x="203" y="207"/>
                    <a:pt x="197" y="210"/>
                    <a:pt x="193" y="215"/>
                  </a:cubicBezTo>
                  <a:cubicBezTo>
                    <a:pt x="189" y="220"/>
                    <a:pt x="188" y="226"/>
                    <a:pt x="188" y="234"/>
                  </a:cubicBezTo>
                  <a:cubicBezTo>
                    <a:pt x="188" y="241"/>
                    <a:pt x="190" y="248"/>
                    <a:pt x="194" y="252"/>
                  </a:cubicBezTo>
                  <a:cubicBezTo>
                    <a:pt x="198" y="258"/>
                    <a:pt x="204" y="260"/>
                    <a:pt x="211" y="260"/>
                  </a:cubicBezTo>
                  <a:cubicBezTo>
                    <a:pt x="212" y="260"/>
                    <a:pt x="212" y="260"/>
                    <a:pt x="212" y="260"/>
                  </a:cubicBezTo>
                  <a:lnTo>
                    <a:pt x="212" y="273"/>
                  </a:lnTo>
                  <a:close/>
                  <a:moveTo>
                    <a:pt x="257" y="99"/>
                  </a:moveTo>
                  <a:cubicBezTo>
                    <a:pt x="246" y="99"/>
                    <a:pt x="246" y="99"/>
                    <a:pt x="246" y="99"/>
                  </a:cubicBezTo>
                  <a:cubicBezTo>
                    <a:pt x="246" y="162"/>
                    <a:pt x="246" y="162"/>
                    <a:pt x="246" y="162"/>
                  </a:cubicBezTo>
                  <a:cubicBezTo>
                    <a:pt x="232" y="162"/>
                    <a:pt x="232" y="162"/>
                    <a:pt x="232" y="162"/>
                  </a:cubicBezTo>
                  <a:cubicBezTo>
                    <a:pt x="232" y="99"/>
                    <a:pt x="232" y="99"/>
                    <a:pt x="232" y="99"/>
                  </a:cubicBezTo>
                  <a:cubicBezTo>
                    <a:pt x="220" y="99"/>
                    <a:pt x="220" y="99"/>
                    <a:pt x="220" y="99"/>
                  </a:cubicBezTo>
                  <a:cubicBezTo>
                    <a:pt x="220" y="86"/>
                    <a:pt x="220" y="86"/>
                    <a:pt x="220" y="86"/>
                  </a:cubicBezTo>
                  <a:cubicBezTo>
                    <a:pt x="257" y="86"/>
                    <a:pt x="257" y="86"/>
                    <a:pt x="257" y="86"/>
                  </a:cubicBezTo>
                  <a:lnTo>
                    <a:pt x="257" y="99"/>
                  </a:lnTo>
                  <a:close/>
                  <a:moveTo>
                    <a:pt x="268" y="271"/>
                  </a:moveTo>
                  <a:cubicBezTo>
                    <a:pt x="255" y="271"/>
                    <a:pt x="255" y="271"/>
                    <a:pt x="255" y="271"/>
                  </a:cubicBezTo>
                  <a:cubicBezTo>
                    <a:pt x="255" y="271"/>
                    <a:pt x="254" y="224"/>
                    <a:pt x="253" y="222"/>
                  </a:cubicBezTo>
                  <a:cubicBezTo>
                    <a:pt x="252" y="223"/>
                    <a:pt x="236" y="240"/>
                    <a:pt x="236" y="240"/>
                  </a:cubicBezTo>
                  <a:cubicBezTo>
                    <a:pt x="236" y="271"/>
                    <a:pt x="236" y="271"/>
                    <a:pt x="236" y="271"/>
                  </a:cubicBezTo>
                  <a:cubicBezTo>
                    <a:pt x="224" y="271"/>
                    <a:pt x="224" y="271"/>
                    <a:pt x="224" y="271"/>
                  </a:cubicBezTo>
                  <a:cubicBezTo>
                    <a:pt x="224" y="196"/>
                    <a:pt x="224" y="196"/>
                    <a:pt x="224" y="196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6" y="222"/>
                    <a:pt x="236" y="222"/>
                    <a:pt x="236" y="222"/>
                  </a:cubicBezTo>
                  <a:cubicBezTo>
                    <a:pt x="238" y="220"/>
                    <a:pt x="264" y="193"/>
                    <a:pt x="264" y="193"/>
                  </a:cubicBezTo>
                  <a:cubicBezTo>
                    <a:pt x="265" y="192"/>
                    <a:pt x="265" y="192"/>
                    <a:pt x="265" y="192"/>
                  </a:cubicBezTo>
                  <a:lnTo>
                    <a:pt x="268" y="271"/>
                  </a:lnTo>
                  <a:close/>
                  <a:moveTo>
                    <a:pt x="323" y="162"/>
                  </a:moveTo>
                  <a:cubicBezTo>
                    <a:pt x="309" y="162"/>
                    <a:pt x="309" y="162"/>
                    <a:pt x="309" y="162"/>
                  </a:cubicBezTo>
                  <a:cubicBezTo>
                    <a:pt x="309" y="162"/>
                    <a:pt x="305" y="126"/>
                    <a:pt x="305" y="125"/>
                  </a:cubicBezTo>
                  <a:cubicBezTo>
                    <a:pt x="304" y="125"/>
                    <a:pt x="289" y="125"/>
                    <a:pt x="288" y="125"/>
                  </a:cubicBezTo>
                  <a:cubicBezTo>
                    <a:pt x="288" y="126"/>
                    <a:pt x="287" y="162"/>
                    <a:pt x="287" y="162"/>
                  </a:cubicBezTo>
                  <a:cubicBezTo>
                    <a:pt x="273" y="162"/>
                    <a:pt x="273" y="162"/>
                    <a:pt x="273" y="162"/>
                  </a:cubicBezTo>
                  <a:cubicBezTo>
                    <a:pt x="275" y="86"/>
                    <a:pt x="275" y="86"/>
                    <a:pt x="275" y="86"/>
                  </a:cubicBezTo>
                  <a:cubicBezTo>
                    <a:pt x="296" y="86"/>
                    <a:pt x="296" y="86"/>
                    <a:pt x="296" y="86"/>
                  </a:cubicBezTo>
                  <a:cubicBezTo>
                    <a:pt x="302" y="86"/>
                    <a:pt x="307" y="88"/>
                    <a:pt x="310" y="90"/>
                  </a:cubicBezTo>
                  <a:cubicBezTo>
                    <a:pt x="314" y="94"/>
                    <a:pt x="317" y="99"/>
                    <a:pt x="317" y="107"/>
                  </a:cubicBezTo>
                  <a:lnTo>
                    <a:pt x="323" y="162"/>
                  </a:lnTo>
                  <a:close/>
                  <a:moveTo>
                    <a:pt x="325" y="271"/>
                  </a:moveTo>
                  <a:cubicBezTo>
                    <a:pt x="313" y="271"/>
                    <a:pt x="313" y="271"/>
                    <a:pt x="313" y="271"/>
                  </a:cubicBezTo>
                  <a:cubicBezTo>
                    <a:pt x="313" y="271"/>
                    <a:pt x="311" y="224"/>
                    <a:pt x="311" y="222"/>
                  </a:cubicBezTo>
                  <a:cubicBezTo>
                    <a:pt x="309" y="223"/>
                    <a:pt x="294" y="240"/>
                    <a:pt x="294" y="240"/>
                  </a:cubicBezTo>
                  <a:cubicBezTo>
                    <a:pt x="294" y="271"/>
                    <a:pt x="294" y="271"/>
                    <a:pt x="294" y="271"/>
                  </a:cubicBezTo>
                  <a:cubicBezTo>
                    <a:pt x="282" y="271"/>
                    <a:pt x="282" y="271"/>
                    <a:pt x="282" y="271"/>
                  </a:cubicBezTo>
                  <a:cubicBezTo>
                    <a:pt x="282" y="196"/>
                    <a:pt x="282" y="196"/>
                    <a:pt x="282" y="196"/>
                  </a:cubicBezTo>
                  <a:cubicBezTo>
                    <a:pt x="294" y="196"/>
                    <a:pt x="294" y="196"/>
                    <a:pt x="294" y="196"/>
                  </a:cubicBezTo>
                  <a:cubicBezTo>
                    <a:pt x="294" y="222"/>
                    <a:pt x="294" y="222"/>
                    <a:pt x="294" y="222"/>
                  </a:cubicBezTo>
                  <a:cubicBezTo>
                    <a:pt x="296" y="220"/>
                    <a:pt x="321" y="193"/>
                    <a:pt x="321" y="193"/>
                  </a:cubicBezTo>
                  <a:cubicBezTo>
                    <a:pt x="322" y="192"/>
                    <a:pt x="322" y="192"/>
                    <a:pt x="322" y="192"/>
                  </a:cubicBezTo>
                  <a:lnTo>
                    <a:pt x="325" y="271"/>
                  </a:lnTo>
                  <a:close/>
                  <a:moveTo>
                    <a:pt x="288" y="112"/>
                  </a:moveTo>
                  <a:cubicBezTo>
                    <a:pt x="304" y="112"/>
                    <a:pt x="304" y="112"/>
                    <a:pt x="304" y="112"/>
                  </a:cubicBezTo>
                  <a:cubicBezTo>
                    <a:pt x="303" y="107"/>
                    <a:pt x="302" y="104"/>
                    <a:pt x="301" y="102"/>
                  </a:cubicBezTo>
                  <a:cubicBezTo>
                    <a:pt x="300" y="100"/>
                    <a:pt x="297" y="99"/>
                    <a:pt x="293" y="99"/>
                  </a:cubicBezTo>
                  <a:cubicBezTo>
                    <a:pt x="288" y="99"/>
                    <a:pt x="288" y="99"/>
                    <a:pt x="288" y="99"/>
                  </a:cubicBezTo>
                  <a:cubicBezTo>
                    <a:pt x="288" y="100"/>
                    <a:pt x="288" y="111"/>
                    <a:pt x="288" y="112"/>
                  </a:cubicBezTo>
                  <a:moveTo>
                    <a:pt x="128" y="143"/>
                  </a:moveTo>
                  <a:cubicBezTo>
                    <a:pt x="130" y="138"/>
                    <a:pt x="131" y="131"/>
                    <a:pt x="131" y="123"/>
                  </a:cubicBezTo>
                  <a:cubicBezTo>
                    <a:pt x="131" y="115"/>
                    <a:pt x="130" y="109"/>
                    <a:pt x="128" y="104"/>
                  </a:cubicBezTo>
                  <a:cubicBezTo>
                    <a:pt x="126" y="99"/>
                    <a:pt x="124" y="97"/>
                    <a:pt x="120" y="97"/>
                  </a:cubicBezTo>
                  <a:cubicBezTo>
                    <a:pt x="117" y="97"/>
                    <a:pt x="114" y="99"/>
                    <a:pt x="112" y="104"/>
                  </a:cubicBezTo>
                  <a:cubicBezTo>
                    <a:pt x="111" y="109"/>
                    <a:pt x="110" y="116"/>
                    <a:pt x="110" y="124"/>
                  </a:cubicBezTo>
                  <a:cubicBezTo>
                    <a:pt x="110" y="131"/>
                    <a:pt x="111" y="138"/>
                    <a:pt x="112" y="143"/>
                  </a:cubicBezTo>
                  <a:cubicBezTo>
                    <a:pt x="114" y="148"/>
                    <a:pt x="117" y="150"/>
                    <a:pt x="120" y="150"/>
                  </a:cubicBezTo>
                  <a:cubicBezTo>
                    <a:pt x="123" y="150"/>
                    <a:pt x="126" y="148"/>
                    <a:pt x="128" y="143"/>
                  </a:cubicBezTo>
                  <a:moveTo>
                    <a:pt x="97" y="206"/>
                  </a:moveTo>
                  <a:cubicBezTo>
                    <a:pt x="94" y="206"/>
                    <a:pt x="91" y="209"/>
                    <a:pt x="90" y="214"/>
                  </a:cubicBezTo>
                  <a:cubicBezTo>
                    <a:pt x="88" y="219"/>
                    <a:pt x="87" y="225"/>
                    <a:pt x="87" y="233"/>
                  </a:cubicBezTo>
                  <a:cubicBezTo>
                    <a:pt x="87" y="241"/>
                    <a:pt x="88" y="248"/>
                    <a:pt x="90" y="253"/>
                  </a:cubicBezTo>
                  <a:cubicBezTo>
                    <a:pt x="91" y="258"/>
                    <a:pt x="94" y="260"/>
                    <a:pt x="97" y="260"/>
                  </a:cubicBezTo>
                  <a:cubicBezTo>
                    <a:pt x="100" y="260"/>
                    <a:pt x="102" y="258"/>
                    <a:pt x="104" y="253"/>
                  </a:cubicBezTo>
                  <a:cubicBezTo>
                    <a:pt x="105" y="248"/>
                    <a:pt x="106" y="241"/>
                    <a:pt x="106" y="233"/>
                  </a:cubicBezTo>
                  <a:cubicBezTo>
                    <a:pt x="106" y="225"/>
                    <a:pt x="106" y="218"/>
                    <a:pt x="104" y="214"/>
                  </a:cubicBezTo>
                  <a:cubicBezTo>
                    <a:pt x="103" y="209"/>
                    <a:pt x="100" y="206"/>
                    <a:pt x="97" y="206"/>
                  </a:cubicBezTo>
                  <a:moveTo>
                    <a:pt x="45" y="207"/>
                  </a:moveTo>
                  <a:cubicBezTo>
                    <a:pt x="45" y="207"/>
                    <a:pt x="45" y="207"/>
                    <a:pt x="45" y="207"/>
                  </a:cubicBezTo>
                  <a:cubicBezTo>
                    <a:pt x="45" y="229"/>
                    <a:pt x="45" y="229"/>
                    <a:pt x="45" y="229"/>
                  </a:cubicBezTo>
                  <a:cubicBezTo>
                    <a:pt x="45" y="233"/>
                    <a:pt x="45" y="235"/>
                    <a:pt x="46" y="237"/>
                  </a:cubicBezTo>
                  <a:cubicBezTo>
                    <a:pt x="47" y="239"/>
                    <a:pt x="48" y="240"/>
                    <a:pt x="50" y="240"/>
                  </a:cubicBezTo>
                  <a:cubicBezTo>
                    <a:pt x="51" y="240"/>
                    <a:pt x="52" y="239"/>
                    <a:pt x="53" y="237"/>
                  </a:cubicBezTo>
                  <a:cubicBezTo>
                    <a:pt x="54" y="235"/>
                    <a:pt x="55" y="232"/>
                    <a:pt x="55" y="228"/>
                  </a:cubicBezTo>
                  <a:cubicBezTo>
                    <a:pt x="55" y="221"/>
                    <a:pt x="54" y="215"/>
                    <a:pt x="52" y="212"/>
                  </a:cubicBezTo>
                  <a:cubicBezTo>
                    <a:pt x="50" y="209"/>
                    <a:pt x="48" y="207"/>
                    <a:pt x="45" y="2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84"/>
            <p:cNvSpPr>
              <a:spLocks noEditPoints="1"/>
            </p:cNvSpPr>
            <p:nvPr/>
          </p:nvSpPr>
          <p:spPr bwMode="auto">
            <a:xfrm>
              <a:off x="-3238501" y="1328738"/>
              <a:ext cx="1177925" cy="1176338"/>
            </a:xfrm>
            <a:custGeom>
              <a:avLst/>
              <a:gdLst>
                <a:gd name="T0" fmla="*/ 0 w 742"/>
                <a:gd name="T1" fmla="*/ 741 h 741"/>
                <a:gd name="T2" fmla="*/ 742 w 742"/>
                <a:gd name="T3" fmla="*/ 741 h 741"/>
                <a:gd name="T4" fmla="*/ 742 w 742"/>
                <a:gd name="T5" fmla="*/ 0 h 741"/>
                <a:gd name="T6" fmla="*/ 0 w 742"/>
                <a:gd name="T7" fmla="*/ 0 h 741"/>
                <a:gd name="T8" fmla="*/ 0 w 742"/>
                <a:gd name="T9" fmla="*/ 741 h 741"/>
                <a:gd name="T10" fmla="*/ 44 w 742"/>
                <a:gd name="T11" fmla="*/ 46 h 741"/>
                <a:gd name="T12" fmla="*/ 697 w 742"/>
                <a:gd name="T13" fmla="*/ 46 h 741"/>
                <a:gd name="T14" fmla="*/ 697 w 742"/>
                <a:gd name="T15" fmla="*/ 698 h 741"/>
                <a:gd name="T16" fmla="*/ 44 w 742"/>
                <a:gd name="T17" fmla="*/ 698 h 741"/>
                <a:gd name="T18" fmla="*/ 44 w 742"/>
                <a:gd name="T19" fmla="*/ 46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2" h="741">
                  <a:moveTo>
                    <a:pt x="0" y="741"/>
                  </a:moveTo>
                  <a:lnTo>
                    <a:pt x="742" y="741"/>
                  </a:lnTo>
                  <a:lnTo>
                    <a:pt x="742" y="0"/>
                  </a:lnTo>
                  <a:lnTo>
                    <a:pt x="0" y="0"/>
                  </a:lnTo>
                  <a:lnTo>
                    <a:pt x="0" y="741"/>
                  </a:lnTo>
                  <a:close/>
                  <a:moveTo>
                    <a:pt x="44" y="46"/>
                  </a:moveTo>
                  <a:lnTo>
                    <a:pt x="697" y="46"/>
                  </a:lnTo>
                  <a:lnTo>
                    <a:pt x="697" y="698"/>
                  </a:lnTo>
                  <a:lnTo>
                    <a:pt x="44" y="698"/>
                  </a:lnTo>
                  <a:lnTo>
                    <a:pt x="44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85"/>
            <p:cNvSpPr>
              <a:spLocks/>
            </p:cNvSpPr>
            <p:nvPr/>
          </p:nvSpPr>
          <p:spPr bwMode="auto">
            <a:xfrm>
              <a:off x="-2897188" y="1712913"/>
              <a:ext cx="150812" cy="209550"/>
            </a:xfrm>
            <a:custGeom>
              <a:avLst/>
              <a:gdLst>
                <a:gd name="T0" fmla="*/ 5 w 46"/>
                <a:gd name="T1" fmla="*/ 0 h 64"/>
                <a:gd name="T2" fmla="*/ 24 w 46"/>
                <a:gd name="T3" fmla="*/ 20 h 64"/>
                <a:gd name="T4" fmla="*/ 27 w 46"/>
                <a:gd name="T5" fmla="*/ 30 h 64"/>
                <a:gd name="T6" fmla="*/ 23 w 46"/>
                <a:gd name="T7" fmla="*/ 46 h 64"/>
                <a:gd name="T8" fmla="*/ 42 w 46"/>
                <a:gd name="T9" fmla="*/ 48 h 64"/>
                <a:gd name="T10" fmla="*/ 46 w 46"/>
                <a:gd name="T11" fmla="*/ 55 h 64"/>
                <a:gd name="T12" fmla="*/ 40 w 46"/>
                <a:gd name="T13" fmla="*/ 57 h 64"/>
                <a:gd name="T14" fmla="*/ 40 w 46"/>
                <a:gd name="T15" fmla="*/ 64 h 64"/>
                <a:gd name="T16" fmla="*/ 33 w 46"/>
                <a:gd name="T17" fmla="*/ 59 h 64"/>
                <a:gd name="T18" fmla="*/ 27 w 46"/>
                <a:gd name="T19" fmla="*/ 64 h 64"/>
                <a:gd name="T20" fmla="*/ 24 w 46"/>
                <a:gd name="T21" fmla="*/ 56 h 64"/>
                <a:gd name="T22" fmla="*/ 15 w 46"/>
                <a:gd name="T23" fmla="*/ 63 h 64"/>
                <a:gd name="T24" fmla="*/ 16 w 46"/>
                <a:gd name="T25" fmla="*/ 50 h 64"/>
                <a:gd name="T26" fmla="*/ 5 w 46"/>
                <a:gd name="T27" fmla="*/ 52 h 64"/>
                <a:gd name="T28" fmla="*/ 10 w 46"/>
                <a:gd name="T29" fmla="*/ 43 h 64"/>
                <a:gd name="T30" fmla="*/ 0 w 46"/>
                <a:gd name="T31" fmla="*/ 37 h 64"/>
                <a:gd name="T32" fmla="*/ 11 w 46"/>
                <a:gd name="T33" fmla="*/ 34 h 64"/>
                <a:gd name="T34" fmla="*/ 2 w 46"/>
                <a:gd name="T35" fmla="*/ 24 h 64"/>
                <a:gd name="T36" fmla="*/ 15 w 46"/>
                <a:gd name="T37" fmla="*/ 26 h 64"/>
                <a:gd name="T38" fmla="*/ 11 w 46"/>
                <a:gd name="T39" fmla="*/ 21 h 64"/>
                <a:gd name="T40" fmla="*/ 5 w 46"/>
                <a:gd name="T4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64">
                  <a:moveTo>
                    <a:pt x="5" y="0"/>
                  </a:moveTo>
                  <a:cubicBezTo>
                    <a:pt x="7" y="5"/>
                    <a:pt x="12" y="11"/>
                    <a:pt x="24" y="20"/>
                  </a:cubicBezTo>
                  <a:cubicBezTo>
                    <a:pt x="26" y="21"/>
                    <a:pt x="29" y="25"/>
                    <a:pt x="27" y="30"/>
                  </a:cubicBezTo>
                  <a:cubicBezTo>
                    <a:pt x="25" y="36"/>
                    <a:pt x="20" y="43"/>
                    <a:pt x="23" y="46"/>
                  </a:cubicBezTo>
                  <a:cubicBezTo>
                    <a:pt x="25" y="49"/>
                    <a:pt x="34" y="51"/>
                    <a:pt x="42" y="48"/>
                  </a:cubicBezTo>
                  <a:cubicBezTo>
                    <a:pt x="42" y="48"/>
                    <a:pt x="43" y="52"/>
                    <a:pt x="46" y="55"/>
                  </a:cubicBezTo>
                  <a:cubicBezTo>
                    <a:pt x="46" y="55"/>
                    <a:pt x="45" y="58"/>
                    <a:pt x="40" y="57"/>
                  </a:cubicBezTo>
                  <a:cubicBezTo>
                    <a:pt x="40" y="57"/>
                    <a:pt x="42" y="60"/>
                    <a:pt x="40" y="64"/>
                  </a:cubicBezTo>
                  <a:cubicBezTo>
                    <a:pt x="40" y="64"/>
                    <a:pt x="35" y="64"/>
                    <a:pt x="33" y="59"/>
                  </a:cubicBezTo>
                  <a:cubicBezTo>
                    <a:pt x="33" y="59"/>
                    <a:pt x="31" y="63"/>
                    <a:pt x="27" y="64"/>
                  </a:cubicBezTo>
                  <a:cubicBezTo>
                    <a:pt x="27" y="64"/>
                    <a:pt x="24" y="62"/>
                    <a:pt x="24" y="56"/>
                  </a:cubicBezTo>
                  <a:cubicBezTo>
                    <a:pt x="24" y="56"/>
                    <a:pt x="22" y="62"/>
                    <a:pt x="15" y="63"/>
                  </a:cubicBezTo>
                  <a:cubicBezTo>
                    <a:pt x="15" y="63"/>
                    <a:pt x="11" y="57"/>
                    <a:pt x="16" y="50"/>
                  </a:cubicBezTo>
                  <a:cubicBezTo>
                    <a:pt x="16" y="50"/>
                    <a:pt x="12" y="54"/>
                    <a:pt x="5" y="52"/>
                  </a:cubicBezTo>
                  <a:cubicBezTo>
                    <a:pt x="5" y="52"/>
                    <a:pt x="4" y="48"/>
                    <a:pt x="10" y="43"/>
                  </a:cubicBezTo>
                  <a:cubicBezTo>
                    <a:pt x="10" y="43"/>
                    <a:pt x="3" y="43"/>
                    <a:pt x="0" y="37"/>
                  </a:cubicBezTo>
                  <a:cubicBezTo>
                    <a:pt x="0" y="37"/>
                    <a:pt x="3" y="33"/>
                    <a:pt x="11" y="34"/>
                  </a:cubicBezTo>
                  <a:cubicBezTo>
                    <a:pt x="11" y="34"/>
                    <a:pt x="4" y="32"/>
                    <a:pt x="2" y="24"/>
                  </a:cubicBezTo>
                  <a:cubicBezTo>
                    <a:pt x="2" y="24"/>
                    <a:pt x="7" y="21"/>
                    <a:pt x="15" y="26"/>
                  </a:cubicBezTo>
                  <a:cubicBezTo>
                    <a:pt x="15" y="26"/>
                    <a:pt x="14" y="23"/>
                    <a:pt x="11" y="21"/>
                  </a:cubicBezTo>
                  <a:cubicBezTo>
                    <a:pt x="7" y="18"/>
                    <a:pt x="3" y="11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86"/>
            <p:cNvSpPr>
              <a:spLocks/>
            </p:cNvSpPr>
            <p:nvPr/>
          </p:nvSpPr>
          <p:spPr bwMode="auto">
            <a:xfrm>
              <a:off x="-2795588" y="1974850"/>
              <a:ext cx="36512" cy="74613"/>
            </a:xfrm>
            <a:custGeom>
              <a:avLst/>
              <a:gdLst>
                <a:gd name="T0" fmla="*/ 3 w 11"/>
                <a:gd name="T1" fmla="*/ 4 h 23"/>
                <a:gd name="T2" fmla="*/ 0 w 11"/>
                <a:gd name="T3" fmla="*/ 0 h 23"/>
                <a:gd name="T4" fmla="*/ 8 w 11"/>
                <a:gd name="T5" fmla="*/ 23 h 23"/>
                <a:gd name="T6" fmla="*/ 9 w 11"/>
                <a:gd name="T7" fmla="*/ 8 h 23"/>
                <a:gd name="T8" fmla="*/ 6 w 11"/>
                <a:gd name="T9" fmla="*/ 7 h 23"/>
                <a:gd name="T10" fmla="*/ 6 w 11"/>
                <a:gd name="T11" fmla="*/ 16 h 23"/>
                <a:gd name="T12" fmla="*/ 3 w 11"/>
                <a:gd name="T1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3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2" y="10"/>
                    <a:pt x="2" y="17"/>
                    <a:pt x="8" y="23"/>
                  </a:cubicBezTo>
                  <a:cubicBezTo>
                    <a:pt x="8" y="23"/>
                    <a:pt x="11" y="19"/>
                    <a:pt x="9" y="8"/>
                  </a:cubicBezTo>
                  <a:cubicBezTo>
                    <a:pt x="8" y="8"/>
                    <a:pt x="7" y="8"/>
                    <a:pt x="6" y="7"/>
                  </a:cubicBezTo>
                  <a:cubicBezTo>
                    <a:pt x="6" y="7"/>
                    <a:pt x="7" y="11"/>
                    <a:pt x="6" y="16"/>
                  </a:cubicBezTo>
                  <a:cubicBezTo>
                    <a:pt x="6" y="16"/>
                    <a:pt x="4" y="14"/>
                    <a:pt x="3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87"/>
            <p:cNvSpPr>
              <a:spLocks/>
            </p:cNvSpPr>
            <p:nvPr/>
          </p:nvSpPr>
          <p:spPr bwMode="auto">
            <a:xfrm>
              <a:off x="-2830513" y="1971675"/>
              <a:ext cx="31750" cy="84138"/>
            </a:xfrm>
            <a:custGeom>
              <a:avLst/>
              <a:gdLst>
                <a:gd name="T0" fmla="*/ 4 w 10"/>
                <a:gd name="T1" fmla="*/ 4 h 26"/>
                <a:gd name="T2" fmla="*/ 2 w 10"/>
                <a:gd name="T3" fmla="*/ 0 h 26"/>
                <a:gd name="T4" fmla="*/ 5 w 10"/>
                <a:gd name="T5" fmla="*/ 26 h 26"/>
                <a:gd name="T6" fmla="*/ 10 w 10"/>
                <a:gd name="T7" fmla="*/ 1 h 26"/>
                <a:gd name="T8" fmla="*/ 7 w 10"/>
                <a:gd name="T9" fmla="*/ 4 h 26"/>
                <a:gd name="T10" fmla="*/ 5 w 10"/>
                <a:gd name="T11" fmla="*/ 17 h 26"/>
                <a:gd name="T12" fmla="*/ 4 w 10"/>
                <a:gd name="T13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6">
                  <a:moveTo>
                    <a:pt x="4" y="4"/>
                  </a:moveTo>
                  <a:cubicBezTo>
                    <a:pt x="4" y="3"/>
                    <a:pt x="2" y="1"/>
                    <a:pt x="2" y="0"/>
                  </a:cubicBezTo>
                  <a:cubicBezTo>
                    <a:pt x="1" y="6"/>
                    <a:pt x="0" y="21"/>
                    <a:pt x="5" y="26"/>
                  </a:cubicBezTo>
                  <a:cubicBezTo>
                    <a:pt x="5" y="26"/>
                    <a:pt x="9" y="24"/>
                    <a:pt x="10" y="1"/>
                  </a:cubicBezTo>
                  <a:cubicBezTo>
                    <a:pt x="9" y="2"/>
                    <a:pt x="8" y="4"/>
                    <a:pt x="7" y="4"/>
                  </a:cubicBezTo>
                  <a:cubicBezTo>
                    <a:pt x="7" y="4"/>
                    <a:pt x="8" y="12"/>
                    <a:pt x="5" y="17"/>
                  </a:cubicBezTo>
                  <a:cubicBezTo>
                    <a:pt x="5" y="17"/>
                    <a:pt x="3" y="15"/>
                    <a:pt x="4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88"/>
            <p:cNvSpPr>
              <a:spLocks/>
            </p:cNvSpPr>
            <p:nvPr/>
          </p:nvSpPr>
          <p:spPr bwMode="auto">
            <a:xfrm>
              <a:off x="-2887663" y="1947863"/>
              <a:ext cx="57150" cy="107950"/>
            </a:xfrm>
            <a:custGeom>
              <a:avLst/>
              <a:gdLst>
                <a:gd name="T0" fmla="*/ 9 w 17"/>
                <a:gd name="T1" fmla="*/ 23 h 33"/>
                <a:gd name="T2" fmla="*/ 15 w 17"/>
                <a:gd name="T3" fmla="*/ 2 h 33"/>
                <a:gd name="T4" fmla="*/ 16 w 17"/>
                <a:gd name="T5" fmla="*/ 0 h 33"/>
                <a:gd name="T6" fmla="*/ 17 w 17"/>
                <a:gd name="T7" fmla="*/ 0 h 33"/>
                <a:gd name="T8" fmla="*/ 17 w 17"/>
                <a:gd name="T9" fmla="*/ 2 h 33"/>
                <a:gd name="T10" fmla="*/ 13 w 17"/>
                <a:gd name="T11" fmla="*/ 26 h 33"/>
                <a:gd name="T12" fmla="*/ 5 w 17"/>
                <a:gd name="T13" fmla="*/ 33 h 33"/>
                <a:gd name="T14" fmla="*/ 11 w 17"/>
                <a:gd name="T15" fmla="*/ 4 h 33"/>
                <a:gd name="T16" fmla="*/ 13 w 17"/>
                <a:gd name="T17" fmla="*/ 3 h 33"/>
                <a:gd name="T18" fmla="*/ 9 w 17"/>
                <a:gd name="T1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3">
                  <a:moveTo>
                    <a:pt x="9" y="23"/>
                  </a:moveTo>
                  <a:cubicBezTo>
                    <a:pt x="13" y="17"/>
                    <a:pt x="15" y="2"/>
                    <a:pt x="15" y="2"/>
                  </a:cubicBezTo>
                  <a:cubicBezTo>
                    <a:pt x="15" y="1"/>
                    <a:pt x="16" y="1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1"/>
                    <a:pt x="17" y="2"/>
                  </a:cubicBezTo>
                  <a:cubicBezTo>
                    <a:pt x="17" y="11"/>
                    <a:pt x="16" y="21"/>
                    <a:pt x="13" y="26"/>
                  </a:cubicBezTo>
                  <a:cubicBezTo>
                    <a:pt x="10" y="30"/>
                    <a:pt x="5" y="33"/>
                    <a:pt x="5" y="33"/>
                  </a:cubicBezTo>
                  <a:cubicBezTo>
                    <a:pt x="0" y="24"/>
                    <a:pt x="6" y="12"/>
                    <a:pt x="11" y="4"/>
                  </a:cubicBezTo>
                  <a:cubicBezTo>
                    <a:pt x="11" y="4"/>
                    <a:pt x="12" y="3"/>
                    <a:pt x="13" y="3"/>
                  </a:cubicBezTo>
                  <a:cubicBezTo>
                    <a:pt x="11" y="9"/>
                    <a:pt x="8" y="17"/>
                    <a:pt x="9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89"/>
            <p:cNvSpPr>
              <a:spLocks/>
            </p:cNvSpPr>
            <p:nvPr/>
          </p:nvSpPr>
          <p:spPr bwMode="auto">
            <a:xfrm>
              <a:off x="-2992438" y="1919288"/>
              <a:ext cx="98425" cy="107950"/>
            </a:xfrm>
            <a:custGeom>
              <a:avLst/>
              <a:gdLst>
                <a:gd name="T0" fmla="*/ 29 w 30"/>
                <a:gd name="T1" fmla="*/ 4 h 33"/>
                <a:gd name="T2" fmla="*/ 29 w 30"/>
                <a:gd name="T3" fmla="*/ 7 h 33"/>
                <a:gd name="T4" fmla="*/ 29 w 30"/>
                <a:gd name="T5" fmla="*/ 7 h 33"/>
                <a:gd name="T6" fmla="*/ 16 w 30"/>
                <a:gd name="T7" fmla="*/ 24 h 33"/>
                <a:gd name="T8" fmla="*/ 0 w 30"/>
                <a:gd name="T9" fmla="*/ 33 h 33"/>
                <a:gd name="T10" fmla="*/ 8 w 30"/>
                <a:gd name="T11" fmla="*/ 15 h 33"/>
                <a:gd name="T12" fmla="*/ 25 w 30"/>
                <a:gd name="T13" fmla="*/ 0 h 33"/>
                <a:gd name="T14" fmla="*/ 30 w 30"/>
                <a:gd name="T15" fmla="*/ 0 h 33"/>
                <a:gd name="T16" fmla="*/ 30 w 30"/>
                <a:gd name="T17" fmla="*/ 0 h 33"/>
                <a:gd name="T18" fmla="*/ 29 w 30"/>
                <a:gd name="T19" fmla="*/ 3 h 33"/>
                <a:gd name="T20" fmla="*/ 10 w 30"/>
                <a:gd name="T21" fmla="*/ 19 h 33"/>
                <a:gd name="T22" fmla="*/ 29 w 30"/>
                <a:gd name="T2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3">
                  <a:moveTo>
                    <a:pt x="29" y="4"/>
                  </a:moveTo>
                  <a:cubicBezTo>
                    <a:pt x="29" y="6"/>
                    <a:pt x="29" y="6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5" y="11"/>
                    <a:pt x="22" y="15"/>
                    <a:pt x="16" y="24"/>
                  </a:cubicBezTo>
                  <a:cubicBezTo>
                    <a:pt x="10" y="33"/>
                    <a:pt x="0" y="33"/>
                    <a:pt x="0" y="33"/>
                  </a:cubicBezTo>
                  <a:cubicBezTo>
                    <a:pt x="1" y="26"/>
                    <a:pt x="3" y="20"/>
                    <a:pt x="8" y="15"/>
                  </a:cubicBezTo>
                  <a:cubicBezTo>
                    <a:pt x="13" y="9"/>
                    <a:pt x="20" y="3"/>
                    <a:pt x="25" y="0"/>
                  </a:cubicBezTo>
                  <a:cubicBezTo>
                    <a:pt x="26" y="0"/>
                    <a:pt x="28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"/>
                    <a:pt x="29" y="2"/>
                    <a:pt x="29" y="3"/>
                  </a:cubicBezTo>
                  <a:cubicBezTo>
                    <a:pt x="25" y="5"/>
                    <a:pt x="14" y="10"/>
                    <a:pt x="10" y="19"/>
                  </a:cubicBezTo>
                  <a:cubicBezTo>
                    <a:pt x="10" y="19"/>
                    <a:pt x="17" y="17"/>
                    <a:pt x="2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90"/>
            <p:cNvSpPr>
              <a:spLocks/>
            </p:cNvSpPr>
            <p:nvPr/>
          </p:nvSpPr>
          <p:spPr bwMode="auto">
            <a:xfrm>
              <a:off x="-3044826" y="1898650"/>
              <a:ext cx="128587" cy="98425"/>
            </a:xfrm>
            <a:custGeom>
              <a:avLst/>
              <a:gdLst>
                <a:gd name="T0" fmla="*/ 37 w 39"/>
                <a:gd name="T1" fmla="*/ 2 h 30"/>
                <a:gd name="T2" fmla="*/ 37 w 39"/>
                <a:gd name="T3" fmla="*/ 1 h 30"/>
                <a:gd name="T4" fmla="*/ 38 w 39"/>
                <a:gd name="T5" fmla="*/ 0 h 30"/>
                <a:gd name="T6" fmla="*/ 15 w 39"/>
                <a:gd name="T7" fmla="*/ 10 h 30"/>
                <a:gd name="T8" fmla="*/ 0 w 39"/>
                <a:gd name="T9" fmla="*/ 29 h 30"/>
                <a:gd name="T10" fmla="*/ 17 w 39"/>
                <a:gd name="T11" fmla="*/ 23 h 30"/>
                <a:gd name="T12" fmla="*/ 39 w 39"/>
                <a:gd name="T13" fmla="*/ 4 h 30"/>
                <a:gd name="T14" fmla="*/ 38 w 39"/>
                <a:gd name="T15" fmla="*/ 3 h 30"/>
                <a:gd name="T16" fmla="*/ 15 w 39"/>
                <a:gd name="T17" fmla="*/ 17 h 30"/>
                <a:gd name="T18" fmla="*/ 22 w 39"/>
                <a:gd name="T19" fmla="*/ 9 h 30"/>
                <a:gd name="T20" fmla="*/ 37 w 39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0">
                  <a:moveTo>
                    <a:pt x="37" y="2"/>
                  </a:move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8" y="1"/>
                    <a:pt x="38" y="0"/>
                  </a:cubicBezTo>
                  <a:cubicBezTo>
                    <a:pt x="34" y="2"/>
                    <a:pt x="19" y="7"/>
                    <a:pt x="15" y="10"/>
                  </a:cubicBezTo>
                  <a:cubicBezTo>
                    <a:pt x="10" y="12"/>
                    <a:pt x="3" y="18"/>
                    <a:pt x="0" y="29"/>
                  </a:cubicBezTo>
                  <a:cubicBezTo>
                    <a:pt x="0" y="29"/>
                    <a:pt x="9" y="30"/>
                    <a:pt x="17" y="23"/>
                  </a:cubicBezTo>
                  <a:cubicBezTo>
                    <a:pt x="25" y="16"/>
                    <a:pt x="35" y="7"/>
                    <a:pt x="39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27" y="13"/>
                    <a:pt x="15" y="17"/>
                  </a:cubicBezTo>
                  <a:cubicBezTo>
                    <a:pt x="15" y="17"/>
                    <a:pt x="18" y="13"/>
                    <a:pt x="22" y="9"/>
                  </a:cubicBezTo>
                  <a:cubicBezTo>
                    <a:pt x="28" y="5"/>
                    <a:pt x="32" y="4"/>
                    <a:pt x="37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91"/>
            <p:cNvSpPr>
              <a:spLocks/>
            </p:cNvSpPr>
            <p:nvPr/>
          </p:nvSpPr>
          <p:spPr bwMode="auto">
            <a:xfrm>
              <a:off x="-3087688" y="1879600"/>
              <a:ext cx="155575" cy="74613"/>
            </a:xfrm>
            <a:custGeom>
              <a:avLst/>
              <a:gdLst>
                <a:gd name="T0" fmla="*/ 42 w 47"/>
                <a:gd name="T1" fmla="*/ 1 h 23"/>
                <a:gd name="T2" fmla="*/ 42 w 47"/>
                <a:gd name="T3" fmla="*/ 0 h 23"/>
                <a:gd name="T4" fmla="*/ 20 w 47"/>
                <a:gd name="T5" fmla="*/ 4 h 23"/>
                <a:gd name="T6" fmla="*/ 0 w 47"/>
                <a:gd name="T7" fmla="*/ 20 h 23"/>
                <a:gd name="T8" fmla="*/ 24 w 47"/>
                <a:gd name="T9" fmla="*/ 16 h 23"/>
                <a:gd name="T10" fmla="*/ 47 w 47"/>
                <a:gd name="T11" fmla="*/ 6 h 23"/>
                <a:gd name="T12" fmla="*/ 42 w 47"/>
                <a:gd name="T13" fmla="*/ 4 h 23"/>
                <a:gd name="T14" fmla="*/ 19 w 47"/>
                <a:gd name="T15" fmla="*/ 11 h 23"/>
                <a:gd name="T16" fmla="*/ 28 w 47"/>
                <a:gd name="T17" fmla="*/ 6 h 23"/>
                <a:gd name="T18" fmla="*/ 42 w 47"/>
                <a:gd name="T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23">
                  <a:moveTo>
                    <a:pt x="42" y="1"/>
                  </a:moveTo>
                  <a:cubicBezTo>
                    <a:pt x="42" y="1"/>
                    <a:pt x="42" y="1"/>
                    <a:pt x="42" y="0"/>
                  </a:cubicBezTo>
                  <a:cubicBezTo>
                    <a:pt x="37" y="1"/>
                    <a:pt x="26" y="3"/>
                    <a:pt x="20" y="4"/>
                  </a:cubicBezTo>
                  <a:cubicBezTo>
                    <a:pt x="15" y="6"/>
                    <a:pt x="5" y="10"/>
                    <a:pt x="0" y="20"/>
                  </a:cubicBezTo>
                  <a:cubicBezTo>
                    <a:pt x="0" y="20"/>
                    <a:pt x="8" y="23"/>
                    <a:pt x="24" y="16"/>
                  </a:cubicBezTo>
                  <a:cubicBezTo>
                    <a:pt x="40" y="8"/>
                    <a:pt x="44" y="7"/>
                    <a:pt x="47" y="6"/>
                  </a:cubicBezTo>
                  <a:cubicBezTo>
                    <a:pt x="45" y="6"/>
                    <a:pt x="43" y="5"/>
                    <a:pt x="42" y="4"/>
                  </a:cubicBezTo>
                  <a:cubicBezTo>
                    <a:pt x="36" y="7"/>
                    <a:pt x="28" y="11"/>
                    <a:pt x="19" y="11"/>
                  </a:cubicBezTo>
                  <a:cubicBezTo>
                    <a:pt x="19" y="11"/>
                    <a:pt x="24" y="8"/>
                    <a:pt x="28" y="6"/>
                  </a:cubicBezTo>
                  <a:cubicBezTo>
                    <a:pt x="33" y="4"/>
                    <a:pt x="38" y="2"/>
                    <a:pt x="4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92"/>
            <p:cNvSpPr>
              <a:spLocks/>
            </p:cNvSpPr>
            <p:nvPr/>
          </p:nvSpPr>
          <p:spPr bwMode="auto">
            <a:xfrm>
              <a:off x="-3122613" y="1849438"/>
              <a:ext cx="190500" cy="39688"/>
            </a:xfrm>
            <a:custGeom>
              <a:avLst/>
              <a:gdLst>
                <a:gd name="T0" fmla="*/ 53 w 58"/>
                <a:gd name="T1" fmla="*/ 2 h 12"/>
                <a:gd name="T2" fmla="*/ 58 w 58"/>
                <a:gd name="T3" fmla="*/ 4 h 12"/>
                <a:gd name="T4" fmla="*/ 55 w 58"/>
                <a:gd name="T5" fmla="*/ 7 h 12"/>
                <a:gd name="T6" fmla="*/ 24 w 58"/>
                <a:gd name="T7" fmla="*/ 11 h 12"/>
                <a:gd name="T8" fmla="*/ 0 w 58"/>
                <a:gd name="T9" fmla="*/ 9 h 12"/>
                <a:gd name="T10" fmla="*/ 20 w 58"/>
                <a:gd name="T11" fmla="*/ 2 h 12"/>
                <a:gd name="T12" fmla="*/ 48 w 58"/>
                <a:gd name="T13" fmla="*/ 0 h 12"/>
                <a:gd name="T14" fmla="*/ 50 w 58"/>
                <a:gd name="T15" fmla="*/ 1 h 12"/>
                <a:gd name="T16" fmla="*/ 26 w 58"/>
                <a:gd name="T17" fmla="*/ 5 h 12"/>
                <a:gd name="T18" fmla="*/ 53 w 58"/>
                <a:gd name="T1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12">
                  <a:moveTo>
                    <a:pt x="53" y="2"/>
                  </a:moveTo>
                  <a:cubicBezTo>
                    <a:pt x="55" y="3"/>
                    <a:pt x="56" y="4"/>
                    <a:pt x="58" y="4"/>
                  </a:cubicBezTo>
                  <a:cubicBezTo>
                    <a:pt x="57" y="4"/>
                    <a:pt x="56" y="5"/>
                    <a:pt x="55" y="7"/>
                  </a:cubicBezTo>
                  <a:cubicBezTo>
                    <a:pt x="49" y="8"/>
                    <a:pt x="40" y="10"/>
                    <a:pt x="24" y="11"/>
                  </a:cubicBezTo>
                  <a:cubicBezTo>
                    <a:pt x="9" y="12"/>
                    <a:pt x="0" y="9"/>
                    <a:pt x="0" y="9"/>
                  </a:cubicBezTo>
                  <a:cubicBezTo>
                    <a:pt x="6" y="6"/>
                    <a:pt x="14" y="3"/>
                    <a:pt x="20" y="2"/>
                  </a:cubicBezTo>
                  <a:cubicBezTo>
                    <a:pt x="26" y="0"/>
                    <a:pt x="41" y="0"/>
                    <a:pt x="48" y="0"/>
                  </a:cubicBezTo>
                  <a:cubicBezTo>
                    <a:pt x="48" y="0"/>
                    <a:pt x="49" y="0"/>
                    <a:pt x="50" y="1"/>
                  </a:cubicBezTo>
                  <a:cubicBezTo>
                    <a:pt x="45" y="2"/>
                    <a:pt x="33" y="2"/>
                    <a:pt x="26" y="5"/>
                  </a:cubicBezTo>
                  <a:cubicBezTo>
                    <a:pt x="26" y="5"/>
                    <a:pt x="38" y="7"/>
                    <a:pt x="53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93"/>
            <p:cNvSpPr>
              <a:spLocks/>
            </p:cNvSpPr>
            <p:nvPr/>
          </p:nvSpPr>
          <p:spPr bwMode="auto">
            <a:xfrm>
              <a:off x="-3140076" y="1797050"/>
              <a:ext cx="196850" cy="49213"/>
            </a:xfrm>
            <a:custGeom>
              <a:avLst/>
              <a:gdLst>
                <a:gd name="T0" fmla="*/ 57 w 60"/>
                <a:gd name="T1" fmla="*/ 10 h 15"/>
                <a:gd name="T2" fmla="*/ 60 w 60"/>
                <a:gd name="T3" fmla="*/ 8 h 15"/>
                <a:gd name="T4" fmla="*/ 25 w 60"/>
                <a:gd name="T5" fmla="*/ 1 h 15"/>
                <a:gd name="T6" fmla="*/ 0 w 60"/>
                <a:gd name="T7" fmla="*/ 2 h 15"/>
                <a:gd name="T8" fmla="*/ 23 w 60"/>
                <a:gd name="T9" fmla="*/ 12 h 15"/>
                <a:gd name="T10" fmla="*/ 53 w 60"/>
                <a:gd name="T11" fmla="*/ 13 h 15"/>
                <a:gd name="T12" fmla="*/ 55 w 60"/>
                <a:gd name="T13" fmla="*/ 11 h 15"/>
                <a:gd name="T14" fmla="*/ 27 w 60"/>
                <a:gd name="T15" fmla="*/ 7 h 15"/>
                <a:gd name="T16" fmla="*/ 57 w 60"/>
                <a:gd name="T1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5">
                  <a:moveTo>
                    <a:pt x="57" y="10"/>
                  </a:moveTo>
                  <a:cubicBezTo>
                    <a:pt x="58" y="9"/>
                    <a:pt x="59" y="9"/>
                    <a:pt x="60" y="8"/>
                  </a:cubicBezTo>
                  <a:cubicBezTo>
                    <a:pt x="52" y="6"/>
                    <a:pt x="41" y="2"/>
                    <a:pt x="25" y="1"/>
                  </a:cubicBezTo>
                  <a:cubicBezTo>
                    <a:pt x="13" y="0"/>
                    <a:pt x="4" y="1"/>
                    <a:pt x="0" y="2"/>
                  </a:cubicBezTo>
                  <a:cubicBezTo>
                    <a:pt x="0" y="2"/>
                    <a:pt x="11" y="10"/>
                    <a:pt x="23" y="12"/>
                  </a:cubicBezTo>
                  <a:cubicBezTo>
                    <a:pt x="35" y="15"/>
                    <a:pt x="46" y="13"/>
                    <a:pt x="53" y="13"/>
                  </a:cubicBezTo>
                  <a:cubicBezTo>
                    <a:pt x="53" y="13"/>
                    <a:pt x="54" y="12"/>
                    <a:pt x="55" y="11"/>
                  </a:cubicBezTo>
                  <a:cubicBezTo>
                    <a:pt x="46" y="11"/>
                    <a:pt x="32" y="9"/>
                    <a:pt x="27" y="7"/>
                  </a:cubicBezTo>
                  <a:cubicBezTo>
                    <a:pt x="27" y="7"/>
                    <a:pt x="39" y="5"/>
                    <a:pt x="57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94"/>
            <p:cNvSpPr>
              <a:spLocks/>
            </p:cNvSpPr>
            <p:nvPr/>
          </p:nvSpPr>
          <p:spPr bwMode="auto">
            <a:xfrm>
              <a:off x="-3140076" y="1731963"/>
              <a:ext cx="211137" cy="88900"/>
            </a:xfrm>
            <a:custGeom>
              <a:avLst/>
              <a:gdLst>
                <a:gd name="T0" fmla="*/ 57 w 64"/>
                <a:gd name="T1" fmla="*/ 20 h 27"/>
                <a:gd name="T2" fmla="*/ 63 w 64"/>
                <a:gd name="T3" fmla="*/ 27 h 27"/>
                <a:gd name="T4" fmla="*/ 18 w 64"/>
                <a:gd name="T5" fmla="*/ 15 h 27"/>
                <a:gd name="T6" fmla="*/ 0 w 64"/>
                <a:gd name="T7" fmla="*/ 0 h 27"/>
                <a:gd name="T8" fmla="*/ 33 w 64"/>
                <a:gd name="T9" fmla="*/ 6 h 27"/>
                <a:gd name="T10" fmla="*/ 64 w 64"/>
                <a:gd name="T11" fmla="*/ 17 h 27"/>
                <a:gd name="T12" fmla="*/ 57 w 64"/>
                <a:gd name="T13" fmla="*/ 19 h 27"/>
                <a:gd name="T14" fmla="*/ 40 w 64"/>
                <a:gd name="T15" fmla="*/ 13 h 27"/>
                <a:gd name="T16" fmla="*/ 27 w 64"/>
                <a:gd name="T17" fmla="*/ 11 h 27"/>
                <a:gd name="T18" fmla="*/ 40 w 64"/>
                <a:gd name="T19" fmla="*/ 16 h 27"/>
                <a:gd name="T20" fmla="*/ 57 w 64"/>
                <a:gd name="T21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7">
                  <a:moveTo>
                    <a:pt x="57" y="20"/>
                  </a:moveTo>
                  <a:cubicBezTo>
                    <a:pt x="57" y="20"/>
                    <a:pt x="58" y="25"/>
                    <a:pt x="63" y="27"/>
                  </a:cubicBezTo>
                  <a:cubicBezTo>
                    <a:pt x="52" y="23"/>
                    <a:pt x="30" y="20"/>
                    <a:pt x="18" y="15"/>
                  </a:cubicBezTo>
                  <a:cubicBezTo>
                    <a:pt x="2" y="8"/>
                    <a:pt x="0" y="0"/>
                    <a:pt x="0" y="0"/>
                  </a:cubicBezTo>
                  <a:cubicBezTo>
                    <a:pt x="13" y="0"/>
                    <a:pt x="24" y="3"/>
                    <a:pt x="33" y="6"/>
                  </a:cubicBezTo>
                  <a:cubicBezTo>
                    <a:pt x="43" y="9"/>
                    <a:pt x="58" y="14"/>
                    <a:pt x="64" y="17"/>
                  </a:cubicBezTo>
                  <a:cubicBezTo>
                    <a:pt x="62" y="17"/>
                    <a:pt x="59" y="17"/>
                    <a:pt x="57" y="19"/>
                  </a:cubicBezTo>
                  <a:cubicBezTo>
                    <a:pt x="50" y="16"/>
                    <a:pt x="47" y="15"/>
                    <a:pt x="40" y="13"/>
                  </a:cubicBezTo>
                  <a:cubicBezTo>
                    <a:pt x="34" y="11"/>
                    <a:pt x="31" y="11"/>
                    <a:pt x="27" y="11"/>
                  </a:cubicBezTo>
                  <a:cubicBezTo>
                    <a:pt x="27" y="11"/>
                    <a:pt x="32" y="14"/>
                    <a:pt x="40" y="16"/>
                  </a:cubicBezTo>
                  <a:cubicBezTo>
                    <a:pt x="47" y="19"/>
                    <a:pt x="51" y="19"/>
                    <a:pt x="57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95"/>
            <p:cNvSpPr>
              <a:spLocks/>
            </p:cNvSpPr>
            <p:nvPr/>
          </p:nvSpPr>
          <p:spPr bwMode="auto">
            <a:xfrm>
              <a:off x="-3106738" y="1624013"/>
              <a:ext cx="157162" cy="147638"/>
            </a:xfrm>
            <a:custGeom>
              <a:avLst/>
              <a:gdLst>
                <a:gd name="T0" fmla="*/ 46 w 48"/>
                <a:gd name="T1" fmla="*/ 41 h 45"/>
                <a:gd name="T2" fmla="*/ 48 w 48"/>
                <a:gd name="T3" fmla="*/ 45 h 45"/>
                <a:gd name="T4" fmla="*/ 6 w 48"/>
                <a:gd name="T5" fmla="*/ 20 h 45"/>
                <a:gd name="T6" fmla="*/ 1 w 48"/>
                <a:gd name="T7" fmla="*/ 0 h 45"/>
                <a:gd name="T8" fmla="*/ 23 w 48"/>
                <a:gd name="T9" fmla="*/ 15 h 45"/>
                <a:gd name="T10" fmla="*/ 43 w 48"/>
                <a:gd name="T11" fmla="*/ 33 h 45"/>
                <a:gd name="T12" fmla="*/ 45 w 48"/>
                <a:gd name="T13" fmla="*/ 39 h 45"/>
                <a:gd name="T14" fmla="*/ 28 w 48"/>
                <a:gd name="T15" fmla="*/ 26 h 45"/>
                <a:gd name="T16" fmla="*/ 15 w 48"/>
                <a:gd name="T17" fmla="*/ 18 h 45"/>
                <a:gd name="T18" fmla="*/ 23 w 48"/>
                <a:gd name="T19" fmla="*/ 27 h 45"/>
                <a:gd name="T20" fmla="*/ 35 w 48"/>
                <a:gd name="T21" fmla="*/ 35 h 45"/>
                <a:gd name="T22" fmla="*/ 46 w 48"/>
                <a:gd name="T2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5">
                  <a:moveTo>
                    <a:pt x="46" y="41"/>
                  </a:moveTo>
                  <a:cubicBezTo>
                    <a:pt x="46" y="42"/>
                    <a:pt x="48" y="44"/>
                    <a:pt x="48" y="45"/>
                  </a:cubicBezTo>
                  <a:cubicBezTo>
                    <a:pt x="31" y="42"/>
                    <a:pt x="11" y="28"/>
                    <a:pt x="6" y="20"/>
                  </a:cubicBezTo>
                  <a:cubicBezTo>
                    <a:pt x="0" y="12"/>
                    <a:pt x="1" y="0"/>
                    <a:pt x="1" y="0"/>
                  </a:cubicBezTo>
                  <a:cubicBezTo>
                    <a:pt x="7" y="1"/>
                    <a:pt x="20" y="12"/>
                    <a:pt x="23" y="15"/>
                  </a:cubicBezTo>
                  <a:cubicBezTo>
                    <a:pt x="26" y="18"/>
                    <a:pt x="36" y="28"/>
                    <a:pt x="43" y="3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39" y="35"/>
                    <a:pt x="32" y="29"/>
                    <a:pt x="28" y="26"/>
                  </a:cubicBezTo>
                  <a:cubicBezTo>
                    <a:pt x="24" y="24"/>
                    <a:pt x="20" y="20"/>
                    <a:pt x="15" y="18"/>
                  </a:cubicBezTo>
                  <a:cubicBezTo>
                    <a:pt x="15" y="18"/>
                    <a:pt x="19" y="24"/>
                    <a:pt x="23" y="27"/>
                  </a:cubicBezTo>
                  <a:cubicBezTo>
                    <a:pt x="27" y="31"/>
                    <a:pt x="31" y="33"/>
                    <a:pt x="35" y="35"/>
                  </a:cubicBezTo>
                  <a:cubicBezTo>
                    <a:pt x="38" y="37"/>
                    <a:pt x="40" y="38"/>
                    <a:pt x="46" y="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96"/>
            <p:cNvSpPr>
              <a:spLocks/>
            </p:cNvSpPr>
            <p:nvPr/>
          </p:nvSpPr>
          <p:spPr bwMode="auto">
            <a:xfrm>
              <a:off x="-2795588" y="1916113"/>
              <a:ext cx="39687" cy="84138"/>
            </a:xfrm>
            <a:custGeom>
              <a:avLst/>
              <a:gdLst>
                <a:gd name="T0" fmla="*/ 0 w 12"/>
                <a:gd name="T1" fmla="*/ 1 h 26"/>
                <a:gd name="T2" fmla="*/ 2 w 12"/>
                <a:gd name="T3" fmla="*/ 0 h 26"/>
                <a:gd name="T4" fmla="*/ 7 w 12"/>
                <a:gd name="T5" fmla="*/ 8 h 26"/>
                <a:gd name="T6" fmla="*/ 9 w 12"/>
                <a:gd name="T7" fmla="*/ 17 h 26"/>
                <a:gd name="T8" fmla="*/ 12 w 12"/>
                <a:gd name="T9" fmla="*/ 25 h 26"/>
                <a:gd name="T10" fmla="*/ 5 w 12"/>
                <a:gd name="T11" fmla="*/ 22 h 26"/>
                <a:gd name="T12" fmla="*/ 0 w 12"/>
                <a:gd name="T13" fmla="*/ 11 h 26"/>
                <a:gd name="T14" fmla="*/ 0 w 12"/>
                <a:gd name="T1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6">
                  <a:moveTo>
                    <a:pt x="0" y="1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3" y="1"/>
                    <a:pt x="5" y="4"/>
                    <a:pt x="7" y="8"/>
                  </a:cubicBezTo>
                  <a:cubicBezTo>
                    <a:pt x="8" y="10"/>
                    <a:pt x="9" y="14"/>
                    <a:pt x="9" y="17"/>
                  </a:cubicBezTo>
                  <a:cubicBezTo>
                    <a:pt x="10" y="19"/>
                    <a:pt x="11" y="24"/>
                    <a:pt x="12" y="25"/>
                  </a:cubicBezTo>
                  <a:cubicBezTo>
                    <a:pt x="12" y="25"/>
                    <a:pt x="8" y="26"/>
                    <a:pt x="5" y="22"/>
                  </a:cubicBezTo>
                  <a:cubicBezTo>
                    <a:pt x="2" y="18"/>
                    <a:pt x="1" y="15"/>
                    <a:pt x="0" y="11"/>
                  </a:cubicBezTo>
                  <a:cubicBezTo>
                    <a:pt x="0" y="8"/>
                    <a:pt x="0" y="4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97"/>
            <p:cNvSpPr>
              <a:spLocks/>
            </p:cNvSpPr>
            <p:nvPr/>
          </p:nvSpPr>
          <p:spPr bwMode="auto">
            <a:xfrm>
              <a:off x="-2827338" y="1922463"/>
              <a:ext cx="31750" cy="58738"/>
            </a:xfrm>
            <a:custGeom>
              <a:avLst/>
              <a:gdLst>
                <a:gd name="T0" fmla="*/ 4 w 10"/>
                <a:gd name="T1" fmla="*/ 0 h 18"/>
                <a:gd name="T2" fmla="*/ 5 w 10"/>
                <a:gd name="T3" fmla="*/ 1 h 18"/>
                <a:gd name="T4" fmla="*/ 6 w 10"/>
                <a:gd name="T5" fmla="*/ 2 h 18"/>
                <a:gd name="T6" fmla="*/ 6 w 10"/>
                <a:gd name="T7" fmla="*/ 1 h 18"/>
                <a:gd name="T8" fmla="*/ 8 w 10"/>
                <a:gd name="T9" fmla="*/ 1 h 18"/>
                <a:gd name="T10" fmla="*/ 9 w 10"/>
                <a:gd name="T11" fmla="*/ 5 h 18"/>
                <a:gd name="T12" fmla="*/ 9 w 10"/>
                <a:gd name="T13" fmla="*/ 12 h 18"/>
                <a:gd name="T14" fmla="*/ 5 w 10"/>
                <a:gd name="T15" fmla="*/ 18 h 18"/>
                <a:gd name="T16" fmla="*/ 2 w 10"/>
                <a:gd name="T17" fmla="*/ 13 h 18"/>
                <a:gd name="T18" fmla="*/ 1 w 10"/>
                <a:gd name="T19" fmla="*/ 4 h 18"/>
                <a:gd name="T20" fmla="*/ 4 w 10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8">
                  <a:moveTo>
                    <a:pt x="4" y="0"/>
                  </a:moveTo>
                  <a:cubicBezTo>
                    <a:pt x="4" y="1"/>
                    <a:pt x="5" y="1"/>
                    <a:pt x="5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9" y="2"/>
                    <a:pt x="9" y="3"/>
                    <a:pt x="9" y="5"/>
                  </a:cubicBezTo>
                  <a:cubicBezTo>
                    <a:pt x="9" y="7"/>
                    <a:pt x="10" y="10"/>
                    <a:pt x="9" y="12"/>
                  </a:cubicBezTo>
                  <a:cubicBezTo>
                    <a:pt x="8" y="15"/>
                    <a:pt x="6" y="17"/>
                    <a:pt x="5" y="18"/>
                  </a:cubicBezTo>
                  <a:cubicBezTo>
                    <a:pt x="5" y="18"/>
                    <a:pt x="2" y="15"/>
                    <a:pt x="2" y="13"/>
                  </a:cubicBezTo>
                  <a:cubicBezTo>
                    <a:pt x="1" y="10"/>
                    <a:pt x="0" y="7"/>
                    <a:pt x="1" y="4"/>
                  </a:cubicBezTo>
                  <a:cubicBezTo>
                    <a:pt x="2" y="2"/>
                    <a:pt x="3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98"/>
            <p:cNvSpPr>
              <a:spLocks/>
            </p:cNvSpPr>
            <p:nvPr/>
          </p:nvSpPr>
          <p:spPr bwMode="auto">
            <a:xfrm>
              <a:off x="-2873376" y="1911350"/>
              <a:ext cx="52387" cy="49213"/>
            </a:xfrm>
            <a:custGeom>
              <a:avLst/>
              <a:gdLst>
                <a:gd name="T0" fmla="*/ 8 w 16"/>
                <a:gd name="T1" fmla="*/ 3 h 15"/>
                <a:gd name="T2" fmla="*/ 15 w 16"/>
                <a:gd name="T3" fmla="*/ 0 h 15"/>
                <a:gd name="T4" fmla="*/ 15 w 16"/>
                <a:gd name="T5" fmla="*/ 5 h 15"/>
                <a:gd name="T6" fmla="*/ 12 w 16"/>
                <a:gd name="T7" fmla="*/ 10 h 15"/>
                <a:gd name="T8" fmla="*/ 1 w 16"/>
                <a:gd name="T9" fmla="*/ 14 h 15"/>
                <a:gd name="T10" fmla="*/ 8 w 16"/>
                <a:gd name="T1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5">
                  <a:moveTo>
                    <a:pt x="8" y="3"/>
                  </a:moveTo>
                  <a:cubicBezTo>
                    <a:pt x="11" y="3"/>
                    <a:pt x="13" y="2"/>
                    <a:pt x="15" y="0"/>
                  </a:cubicBezTo>
                  <a:cubicBezTo>
                    <a:pt x="15" y="1"/>
                    <a:pt x="16" y="3"/>
                    <a:pt x="15" y="5"/>
                  </a:cubicBezTo>
                  <a:cubicBezTo>
                    <a:pt x="15" y="7"/>
                    <a:pt x="13" y="9"/>
                    <a:pt x="12" y="10"/>
                  </a:cubicBezTo>
                  <a:cubicBezTo>
                    <a:pt x="9" y="13"/>
                    <a:pt x="5" y="15"/>
                    <a:pt x="1" y="14"/>
                  </a:cubicBezTo>
                  <a:cubicBezTo>
                    <a:pt x="1" y="14"/>
                    <a:pt x="0" y="11"/>
                    <a:pt x="8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99"/>
            <p:cNvSpPr>
              <a:spLocks/>
            </p:cNvSpPr>
            <p:nvPr/>
          </p:nvSpPr>
          <p:spPr bwMode="auto">
            <a:xfrm>
              <a:off x="-2897188" y="1905000"/>
              <a:ext cx="46037" cy="39688"/>
            </a:xfrm>
            <a:custGeom>
              <a:avLst/>
              <a:gdLst>
                <a:gd name="T0" fmla="*/ 12 w 14"/>
                <a:gd name="T1" fmla="*/ 0 h 12"/>
                <a:gd name="T2" fmla="*/ 14 w 14"/>
                <a:gd name="T3" fmla="*/ 4 h 12"/>
                <a:gd name="T4" fmla="*/ 2 w 14"/>
                <a:gd name="T5" fmla="*/ 11 h 12"/>
                <a:gd name="T6" fmla="*/ 5 w 14"/>
                <a:gd name="T7" fmla="*/ 3 h 12"/>
                <a:gd name="T8" fmla="*/ 12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2" y="0"/>
                  </a:moveTo>
                  <a:cubicBezTo>
                    <a:pt x="12" y="3"/>
                    <a:pt x="14" y="4"/>
                    <a:pt x="14" y="4"/>
                  </a:cubicBezTo>
                  <a:cubicBezTo>
                    <a:pt x="13" y="6"/>
                    <a:pt x="9" y="12"/>
                    <a:pt x="2" y="11"/>
                  </a:cubicBezTo>
                  <a:cubicBezTo>
                    <a:pt x="2" y="11"/>
                    <a:pt x="0" y="7"/>
                    <a:pt x="5" y="3"/>
                  </a:cubicBezTo>
                  <a:cubicBezTo>
                    <a:pt x="8" y="1"/>
                    <a:pt x="10" y="1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00"/>
            <p:cNvSpPr>
              <a:spLocks/>
            </p:cNvSpPr>
            <p:nvPr/>
          </p:nvSpPr>
          <p:spPr bwMode="auto">
            <a:xfrm>
              <a:off x="-2916238" y="1882775"/>
              <a:ext cx="58737" cy="33338"/>
            </a:xfrm>
            <a:custGeom>
              <a:avLst/>
              <a:gdLst>
                <a:gd name="T0" fmla="*/ 18 w 18"/>
                <a:gd name="T1" fmla="*/ 1 h 10"/>
                <a:gd name="T2" fmla="*/ 11 w 18"/>
                <a:gd name="T3" fmla="*/ 1 h 10"/>
                <a:gd name="T4" fmla="*/ 10 w 18"/>
                <a:gd name="T5" fmla="*/ 1 h 10"/>
                <a:gd name="T6" fmla="*/ 10 w 18"/>
                <a:gd name="T7" fmla="*/ 0 h 10"/>
                <a:gd name="T8" fmla="*/ 0 w 18"/>
                <a:gd name="T9" fmla="*/ 7 h 10"/>
                <a:gd name="T10" fmla="*/ 7 w 18"/>
                <a:gd name="T11" fmla="*/ 10 h 10"/>
                <a:gd name="T12" fmla="*/ 18 w 18"/>
                <a:gd name="T13" fmla="*/ 4 h 10"/>
                <a:gd name="T14" fmla="*/ 18 w 18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0">
                  <a:moveTo>
                    <a:pt x="18" y="1"/>
                  </a:moveTo>
                  <a:cubicBezTo>
                    <a:pt x="16" y="2"/>
                    <a:pt x="14" y="2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1" y="4"/>
                    <a:pt x="0" y="7"/>
                  </a:cubicBezTo>
                  <a:cubicBezTo>
                    <a:pt x="0" y="7"/>
                    <a:pt x="2" y="10"/>
                    <a:pt x="7" y="10"/>
                  </a:cubicBezTo>
                  <a:cubicBezTo>
                    <a:pt x="11" y="9"/>
                    <a:pt x="15" y="7"/>
                    <a:pt x="18" y="4"/>
                  </a:cubicBezTo>
                  <a:cubicBezTo>
                    <a:pt x="18" y="3"/>
                    <a:pt x="18" y="2"/>
                    <a:pt x="18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01"/>
            <p:cNvSpPr>
              <a:spLocks/>
            </p:cNvSpPr>
            <p:nvPr/>
          </p:nvSpPr>
          <p:spPr bwMode="auto">
            <a:xfrm>
              <a:off x="-2946401" y="1855788"/>
              <a:ext cx="73025" cy="39688"/>
            </a:xfrm>
            <a:custGeom>
              <a:avLst/>
              <a:gdLst>
                <a:gd name="T0" fmla="*/ 19 w 22"/>
                <a:gd name="T1" fmla="*/ 5 h 12"/>
                <a:gd name="T2" fmla="*/ 22 w 22"/>
                <a:gd name="T3" fmla="*/ 1 h 12"/>
                <a:gd name="T4" fmla="*/ 11 w 22"/>
                <a:gd name="T5" fmla="*/ 1 h 12"/>
                <a:gd name="T6" fmla="*/ 0 w 22"/>
                <a:gd name="T7" fmla="*/ 10 h 12"/>
                <a:gd name="T8" fmla="*/ 8 w 22"/>
                <a:gd name="T9" fmla="*/ 11 h 12"/>
                <a:gd name="T10" fmla="*/ 19 w 22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2">
                  <a:moveTo>
                    <a:pt x="19" y="5"/>
                  </a:moveTo>
                  <a:cubicBezTo>
                    <a:pt x="20" y="4"/>
                    <a:pt x="20" y="2"/>
                    <a:pt x="22" y="1"/>
                  </a:cubicBezTo>
                  <a:cubicBezTo>
                    <a:pt x="18" y="0"/>
                    <a:pt x="15" y="0"/>
                    <a:pt x="11" y="1"/>
                  </a:cubicBezTo>
                  <a:cubicBezTo>
                    <a:pt x="7" y="2"/>
                    <a:pt x="2" y="3"/>
                    <a:pt x="0" y="10"/>
                  </a:cubicBezTo>
                  <a:cubicBezTo>
                    <a:pt x="0" y="10"/>
                    <a:pt x="3" y="12"/>
                    <a:pt x="8" y="11"/>
                  </a:cubicBezTo>
                  <a:cubicBezTo>
                    <a:pt x="13" y="10"/>
                    <a:pt x="17" y="8"/>
                    <a:pt x="19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02"/>
            <p:cNvSpPr>
              <a:spLocks/>
            </p:cNvSpPr>
            <p:nvPr/>
          </p:nvSpPr>
          <p:spPr bwMode="auto">
            <a:xfrm>
              <a:off x="-2962276" y="1824038"/>
              <a:ext cx="71437" cy="31750"/>
            </a:xfrm>
            <a:custGeom>
              <a:avLst/>
              <a:gdLst>
                <a:gd name="T0" fmla="*/ 22 w 22"/>
                <a:gd name="T1" fmla="*/ 7 h 10"/>
                <a:gd name="T2" fmla="*/ 19 w 22"/>
                <a:gd name="T3" fmla="*/ 3 h 10"/>
                <a:gd name="T4" fmla="*/ 19 w 22"/>
                <a:gd name="T5" fmla="*/ 3 h 10"/>
                <a:gd name="T6" fmla="*/ 6 w 22"/>
                <a:gd name="T7" fmla="*/ 2 h 10"/>
                <a:gd name="T8" fmla="*/ 0 w 22"/>
                <a:gd name="T9" fmla="*/ 6 h 10"/>
                <a:gd name="T10" fmla="*/ 10 w 22"/>
                <a:gd name="T11" fmla="*/ 10 h 10"/>
                <a:gd name="T12" fmla="*/ 22 w 22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0">
                  <a:moveTo>
                    <a:pt x="22" y="7"/>
                  </a:moveTo>
                  <a:cubicBezTo>
                    <a:pt x="21" y="6"/>
                    <a:pt x="20" y="5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1"/>
                    <a:pt x="10" y="0"/>
                    <a:pt x="6" y="2"/>
                  </a:cubicBezTo>
                  <a:cubicBezTo>
                    <a:pt x="2" y="3"/>
                    <a:pt x="1" y="5"/>
                    <a:pt x="0" y="6"/>
                  </a:cubicBezTo>
                  <a:cubicBezTo>
                    <a:pt x="0" y="6"/>
                    <a:pt x="5" y="10"/>
                    <a:pt x="10" y="10"/>
                  </a:cubicBezTo>
                  <a:cubicBezTo>
                    <a:pt x="15" y="10"/>
                    <a:pt x="20" y="9"/>
                    <a:pt x="22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03"/>
            <p:cNvSpPr>
              <a:spLocks/>
            </p:cNvSpPr>
            <p:nvPr/>
          </p:nvSpPr>
          <p:spPr bwMode="auto">
            <a:xfrm>
              <a:off x="-2949576" y="1790700"/>
              <a:ext cx="69850" cy="36513"/>
            </a:xfrm>
            <a:custGeom>
              <a:avLst/>
              <a:gdLst>
                <a:gd name="T0" fmla="*/ 19 w 21"/>
                <a:gd name="T1" fmla="*/ 9 h 11"/>
                <a:gd name="T2" fmla="*/ 21 w 21"/>
                <a:gd name="T3" fmla="*/ 9 h 11"/>
                <a:gd name="T4" fmla="*/ 17 w 21"/>
                <a:gd name="T5" fmla="*/ 1 h 11"/>
                <a:gd name="T6" fmla="*/ 9 w 21"/>
                <a:gd name="T7" fmla="*/ 1 h 11"/>
                <a:gd name="T8" fmla="*/ 0 w 21"/>
                <a:gd name="T9" fmla="*/ 2 h 11"/>
                <a:gd name="T10" fmla="*/ 8 w 21"/>
                <a:gd name="T11" fmla="*/ 9 h 11"/>
                <a:gd name="T12" fmla="*/ 19 w 21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1">
                  <a:moveTo>
                    <a:pt x="19" y="9"/>
                  </a:moveTo>
                  <a:cubicBezTo>
                    <a:pt x="20" y="9"/>
                    <a:pt x="21" y="9"/>
                    <a:pt x="21" y="9"/>
                  </a:cubicBezTo>
                  <a:cubicBezTo>
                    <a:pt x="20" y="7"/>
                    <a:pt x="18" y="5"/>
                    <a:pt x="17" y="1"/>
                  </a:cubicBezTo>
                  <a:cubicBezTo>
                    <a:pt x="15" y="2"/>
                    <a:pt x="11" y="2"/>
                    <a:pt x="9" y="1"/>
                  </a:cubicBezTo>
                  <a:cubicBezTo>
                    <a:pt x="7" y="0"/>
                    <a:pt x="3" y="0"/>
                    <a:pt x="0" y="2"/>
                  </a:cubicBezTo>
                  <a:cubicBezTo>
                    <a:pt x="0" y="2"/>
                    <a:pt x="1" y="7"/>
                    <a:pt x="8" y="9"/>
                  </a:cubicBezTo>
                  <a:cubicBezTo>
                    <a:pt x="14" y="11"/>
                    <a:pt x="17" y="10"/>
                    <a:pt x="19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04"/>
            <p:cNvSpPr>
              <a:spLocks/>
            </p:cNvSpPr>
            <p:nvPr/>
          </p:nvSpPr>
          <p:spPr bwMode="auto">
            <a:xfrm>
              <a:off x="-2959101" y="1738313"/>
              <a:ext cx="82550" cy="52388"/>
            </a:xfrm>
            <a:custGeom>
              <a:avLst/>
              <a:gdLst>
                <a:gd name="T0" fmla="*/ 20 w 25"/>
                <a:gd name="T1" fmla="*/ 15 h 16"/>
                <a:gd name="T2" fmla="*/ 21 w 25"/>
                <a:gd name="T3" fmla="*/ 15 h 16"/>
                <a:gd name="T4" fmla="*/ 25 w 25"/>
                <a:gd name="T5" fmla="*/ 13 h 16"/>
                <a:gd name="T6" fmla="*/ 14 w 25"/>
                <a:gd name="T7" fmla="*/ 6 h 16"/>
                <a:gd name="T8" fmla="*/ 0 w 25"/>
                <a:gd name="T9" fmla="*/ 0 h 16"/>
                <a:gd name="T10" fmla="*/ 7 w 25"/>
                <a:gd name="T11" fmla="*/ 11 h 16"/>
                <a:gd name="T12" fmla="*/ 20 w 25"/>
                <a:gd name="T1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6">
                  <a:moveTo>
                    <a:pt x="20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2" y="14"/>
                    <a:pt x="25" y="13"/>
                  </a:cubicBezTo>
                  <a:cubicBezTo>
                    <a:pt x="23" y="12"/>
                    <a:pt x="17" y="8"/>
                    <a:pt x="14" y="6"/>
                  </a:cubicBezTo>
                  <a:cubicBezTo>
                    <a:pt x="10" y="3"/>
                    <a:pt x="3" y="0"/>
                    <a:pt x="0" y="0"/>
                  </a:cubicBezTo>
                  <a:cubicBezTo>
                    <a:pt x="0" y="0"/>
                    <a:pt x="3" y="8"/>
                    <a:pt x="7" y="11"/>
                  </a:cubicBezTo>
                  <a:cubicBezTo>
                    <a:pt x="11" y="15"/>
                    <a:pt x="13" y="16"/>
                    <a:pt x="20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06"/>
            <p:cNvSpPr>
              <a:spLocks/>
            </p:cNvSpPr>
            <p:nvPr/>
          </p:nvSpPr>
          <p:spPr bwMode="auto">
            <a:xfrm>
              <a:off x="-2943225" y="1679575"/>
              <a:ext cx="69850" cy="95250"/>
            </a:xfrm>
            <a:custGeom>
              <a:avLst/>
              <a:gdLst>
                <a:gd name="T0" fmla="*/ 21 w 21"/>
                <a:gd name="T1" fmla="*/ 29 h 29"/>
                <a:gd name="T2" fmla="*/ 18 w 21"/>
                <a:gd name="T3" fmla="*/ 21 h 29"/>
                <a:gd name="T4" fmla="*/ 14 w 21"/>
                <a:gd name="T5" fmla="*/ 10 h 29"/>
                <a:gd name="T6" fmla="*/ 2 w 21"/>
                <a:gd name="T7" fmla="*/ 0 h 29"/>
                <a:gd name="T8" fmla="*/ 4 w 21"/>
                <a:gd name="T9" fmla="*/ 14 h 29"/>
                <a:gd name="T10" fmla="*/ 21 w 21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9">
                  <a:moveTo>
                    <a:pt x="21" y="29"/>
                  </a:moveTo>
                  <a:cubicBezTo>
                    <a:pt x="20" y="27"/>
                    <a:pt x="19" y="25"/>
                    <a:pt x="18" y="21"/>
                  </a:cubicBezTo>
                  <a:cubicBezTo>
                    <a:pt x="17" y="18"/>
                    <a:pt x="15" y="12"/>
                    <a:pt x="14" y="10"/>
                  </a:cubicBezTo>
                  <a:cubicBezTo>
                    <a:pt x="13" y="8"/>
                    <a:pt x="9" y="2"/>
                    <a:pt x="2" y="0"/>
                  </a:cubicBezTo>
                  <a:cubicBezTo>
                    <a:pt x="2" y="0"/>
                    <a:pt x="0" y="8"/>
                    <a:pt x="4" y="14"/>
                  </a:cubicBezTo>
                  <a:cubicBezTo>
                    <a:pt x="7" y="20"/>
                    <a:pt x="13" y="26"/>
                    <a:pt x="21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07"/>
            <p:cNvSpPr>
              <a:spLocks/>
            </p:cNvSpPr>
            <p:nvPr/>
          </p:nvSpPr>
          <p:spPr bwMode="auto">
            <a:xfrm>
              <a:off x="-2774950" y="1895475"/>
              <a:ext cx="52387" cy="85725"/>
            </a:xfrm>
            <a:custGeom>
              <a:avLst/>
              <a:gdLst>
                <a:gd name="T0" fmla="*/ 10 w 16"/>
                <a:gd name="T1" fmla="*/ 1 h 26"/>
                <a:gd name="T2" fmla="*/ 13 w 16"/>
                <a:gd name="T3" fmla="*/ 3 h 26"/>
                <a:gd name="T4" fmla="*/ 13 w 16"/>
                <a:gd name="T5" fmla="*/ 13 h 26"/>
                <a:gd name="T6" fmla="*/ 7 w 16"/>
                <a:gd name="T7" fmla="*/ 26 h 26"/>
                <a:gd name="T8" fmla="*/ 4 w 16"/>
                <a:gd name="T9" fmla="*/ 18 h 26"/>
                <a:gd name="T10" fmla="*/ 0 w 16"/>
                <a:gd name="T11" fmla="*/ 9 h 26"/>
                <a:gd name="T12" fmla="*/ 3 w 16"/>
                <a:gd name="T13" fmla="*/ 10 h 26"/>
                <a:gd name="T14" fmla="*/ 4 w 16"/>
                <a:gd name="T15" fmla="*/ 10 h 26"/>
                <a:gd name="T16" fmla="*/ 4 w 16"/>
                <a:gd name="T17" fmla="*/ 9 h 26"/>
                <a:gd name="T18" fmla="*/ 6 w 16"/>
                <a:gd name="T19" fmla="*/ 4 h 26"/>
                <a:gd name="T20" fmla="*/ 5 w 16"/>
                <a:gd name="T21" fmla="*/ 3 h 26"/>
                <a:gd name="T22" fmla="*/ 10 w 16"/>
                <a:gd name="T23" fmla="*/ 1 h 26"/>
                <a:gd name="T24" fmla="*/ 10 w 16"/>
                <a:gd name="T25" fmla="*/ 0 h 26"/>
                <a:gd name="T26" fmla="*/ 10 w 16"/>
                <a:gd name="T2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6">
                  <a:moveTo>
                    <a:pt x="10" y="1"/>
                  </a:moveTo>
                  <a:cubicBezTo>
                    <a:pt x="11" y="2"/>
                    <a:pt x="12" y="2"/>
                    <a:pt x="13" y="3"/>
                  </a:cubicBezTo>
                  <a:cubicBezTo>
                    <a:pt x="13" y="3"/>
                    <a:pt x="16" y="7"/>
                    <a:pt x="13" y="13"/>
                  </a:cubicBezTo>
                  <a:cubicBezTo>
                    <a:pt x="10" y="18"/>
                    <a:pt x="8" y="23"/>
                    <a:pt x="7" y="26"/>
                  </a:cubicBezTo>
                  <a:cubicBezTo>
                    <a:pt x="7" y="26"/>
                    <a:pt x="5" y="26"/>
                    <a:pt x="4" y="18"/>
                  </a:cubicBezTo>
                  <a:cubicBezTo>
                    <a:pt x="2" y="12"/>
                    <a:pt x="1" y="11"/>
                    <a:pt x="0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7"/>
                    <a:pt x="6" y="5"/>
                    <a:pt x="6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8" y="3"/>
                    <a:pt x="9" y="1"/>
                    <a:pt x="10" y="1"/>
                  </a:cubicBezTo>
                  <a:cubicBezTo>
                    <a:pt x="10" y="1"/>
                    <a:pt x="10" y="0"/>
                    <a:pt x="10" y="0"/>
                  </a:cubicBezTo>
                  <a:lnTo>
                    <a:pt x="1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08"/>
            <p:cNvSpPr>
              <a:spLocks/>
            </p:cNvSpPr>
            <p:nvPr/>
          </p:nvSpPr>
          <p:spPr bwMode="auto">
            <a:xfrm>
              <a:off x="-3057525" y="1547813"/>
              <a:ext cx="138112" cy="200025"/>
            </a:xfrm>
            <a:custGeom>
              <a:avLst/>
              <a:gdLst>
                <a:gd name="T0" fmla="*/ 35 w 42"/>
                <a:gd name="T1" fmla="*/ 43 h 61"/>
                <a:gd name="T2" fmla="*/ 35 w 42"/>
                <a:gd name="T3" fmla="*/ 46 h 61"/>
                <a:gd name="T4" fmla="*/ 35 w 42"/>
                <a:gd name="T5" fmla="*/ 48 h 61"/>
                <a:gd name="T6" fmla="*/ 21 w 42"/>
                <a:gd name="T7" fmla="*/ 30 h 61"/>
                <a:gd name="T8" fmla="*/ 12 w 42"/>
                <a:gd name="T9" fmla="*/ 21 h 61"/>
                <a:gd name="T10" fmla="*/ 23 w 42"/>
                <a:gd name="T11" fmla="*/ 38 h 61"/>
                <a:gd name="T12" fmla="*/ 35 w 42"/>
                <a:gd name="T13" fmla="*/ 49 h 61"/>
                <a:gd name="T14" fmla="*/ 36 w 42"/>
                <a:gd name="T15" fmla="*/ 51 h 61"/>
                <a:gd name="T16" fmla="*/ 38 w 42"/>
                <a:gd name="T17" fmla="*/ 55 h 61"/>
                <a:gd name="T18" fmla="*/ 42 w 42"/>
                <a:gd name="T19" fmla="*/ 61 h 61"/>
                <a:gd name="T20" fmla="*/ 37 w 42"/>
                <a:gd name="T21" fmla="*/ 59 h 61"/>
                <a:gd name="T22" fmla="*/ 36 w 42"/>
                <a:gd name="T23" fmla="*/ 58 h 61"/>
                <a:gd name="T24" fmla="*/ 5 w 42"/>
                <a:gd name="T25" fmla="*/ 27 h 61"/>
                <a:gd name="T26" fmla="*/ 3 w 42"/>
                <a:gd name="T27" fmla="*/ 0 h 61"/>
                <a:gd name="T28" fmla="*/ 21 w 42"/>
                <a:gd name="T29" fmla="*/ 20 h 61"/>
                <a:gd name="T30" fmla="*/ 35 w 42"/>
                <a:gd name="T31" fmla="*/ 4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61">
                  <a:moveTo>
                    <a:pt x="35" y="43"/>
                  </a:moveTo>
                  <a:cubicBezTo>
                    <a:pt x="35" y="44"/>
                    <a:pt x="35" y="45"/>
                    <a:pt x="35" y="46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1" y="42"/>
                    <a:pt x="26" y="36"/>
                    <a:pt x="21" y="30"/>
                  </a:cubicBezTo>
                  <a:cubicBezTo>
                    <a:pt x="18" y="26"/>
                    <a:pt x="15" y="23"/>
                    <a:pt x="12" y="21"/>
                  </a:cubicBezTo>
                  <a:cubicBezTo>
                    <a:pt x="15" y="29"/>
                    <a:pt x="19" y="35"/>
                    <a:pt x="23" y="38"/>
                  </a:cubicBezTo>
                  <a:cubicBezTo>
                    <a:pt x="26" y="41"/>
                    <a:pt x="31" y="46"/>
                    <a:pt x="35" y="49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2"/>
                    <a:pt x="37" y="54"/>
                    <a:pt x="38" y="55"/>
                  </a:cubicBezTo>
                  <a:cubicBezTo>
                    <a:pt x="39" y="57"/>
                    <a:pt x="40" y="59"/>
                    <a:pt x="42" y="61"/>
                  </a:cubicBezTo>
                  <a:cubicBezTo>
                    <a:pt x="41" y="60"/>
                    <a:pt x="39" y="59"/>
                    <a:pt x="37" y="59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23" y="51"/>
                    <a:pt x="10" y="37"/>
                    <a:pt x="5" y="27"/>
                  </a:cubicBezTo>
                  <a:cubicBezTo>
                    <a:pt x="0" y="17"/>
                    <a:pt x="2" y="6"/>
                    <a:pt x="3" y="0"/>
                  </a:cubicBezTo>
                  <a:cubicBezTo>
                    <a:pt x="9" y="5"/>
                    <a:pt x="18" y="14"/>
                    <a:pt x="21" y="20"/>
                  </a:cubicBezTo>
                  <a:cubicBezTo>
                    <a:pt x="26" y="26"/>
                    <a:pt x="32" y="36"/>
                    <a:pt x="3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09"/>
            <p:cNvSpPr>
              <a:spLocks/>
            </p:cNvSpPr>
            <p:nvPr/>
          </p:nvSpPr>
          <p:spPr bwMode="auto">
            <a:xfrm>
              <a:off x="-2355850" y="1797050"/>
              <a:ext cx="196850" cy="49213"/>
            </a:xfrm>
            <a:custGeom>
              <a:avLst/>
              <a:gdLst>
                <a:gd name="T0" fmla="*/ 3 w 60"/>
                <a:gd name="T1" fmla="*/ 10 h 15"/>
                <a:gd name="T2" fmla="*/ 0 w 60"/>
                <a:gd name="T3" fmla="*/ 8 h 15"/>
                <a:gd name="T4" fmla="*/ 35 w 60"/>
                <a:gd name="T5" fmla="*/ 1 h 15"/>
                <a:gd name="T6" fmla="*/ 60 w 60"/>
                <a:gd name="T7" fmla="*/ 2 h 15"/>
                <a:gd name="T8" fmla="*/ 36 w 60"/>
                <a:gd name="T9" fmla="*/ 12 h 15"/>
                <a:gd name="T10" fmla="*/ 7 w 60"/>
                <a:gd name="T11" fmla="*/ 13 h 15"/>
                <a:gd name="T12" fmla="*/ 5 w 60"/>
                <a:gd name="T13" fmla="*/ 11 h 15"/>
                <a:gd name="T14" fmla="*/ 33 w 60"/>
                <a:gd name="T15" fmla="*/ 7 h 15"/>
                <a:gd name="T16" fmla="*/ 3 w 60"/>
                <a:gd name="T1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5">
                  <a:moveTo>
                    <a:pt x="3" y="10"/>
                  </a:moveTo>
                  <a:cubicBezTo>
                    <a:pt x="2" y="9"/>
                    <a:pt x="1" y="9"/>
                    <a:pt x="0" y="8"/>
                  </a:cubicBezTo>
                  <a:cubicBezTo>
                    <a:pt x="8" y="6"/>
                    <a:pt x="18" y="2"/>
                    <a:pt x="35" y="1"/>
                  </a:cubicBezTo>
                  <a:cubicBezTo>
                    <a:pt x="47" y="0"/>
                    <a:pt x="55" y="1"/>
                    <a:pt x="60" y="2"/>
                  </a:cubicBezTo>
                  <a:cubicBezTo>
                    <a:pt x="60" y="2"/>
                    <a:pt x="49" y="10"/>
                    <a:pt x="36" y="12"/>
                  </a:cubicBezTo>
                  <a:cubicBezTo>
                    <a:pt x="24" y="15"/>
                    <a:pt x="14" y="13"/>
                    <a:pt x="7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13" y="11"/>
                    <a:pt x="28" y="9"/>
                    <a:pt x="33" y="7"/>
                  </a:cubicBezTo>
                  <a:cubicBezTo>
                    <a:pt x="33" y="7"/>
                    <a:pt x="20" y="5"/>
                    <a:pt x="3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10"/>
            <p:cNvSpPr>
              <a:spLocks/>
            </p:cNvSpPr>
            <p:nvPr/>
          </p:nvSpPr>
          <p:spPr bwMode="auto">
            <a:xfrm>
              <a:off x="-2368550" y="1731963"/>
              <a:ext cx="209550" cy="88900"/>
            </a:xfrm>
            <a:custGeom>
              <a:avLst/>
              <a:gdLst>
                <a:gd name="T0" fmla="*/ 7 w 64"/>
                <a:gd name="T1" fmla="*/ 20 h 27"/>
                <a:gd name="T2" fmla="*/ 1 w 64"/>
                <a:gd name="T3" fmla="*/ 27 h 27"/>
                <a:gd name="T4" fmla="*/ 45 w 64"/>
                <a:gd name="T5" fmla="*/ 15 h 27"/>
                <a:gd name="T6" fmla="*/ 64 w 64"/>
                <a:gd name="T7" fmla="*/ 0 h 27"/>
                <a:gd name="T8" fmla="*/ 31 w 64"/>
                <a:gd name="T9" fmla="*/ 6 h 27"/>
                <a:gd name="T10" fmla="*/ 0 w 64"/>
                <a:gd name="T11" fmla="*/ 17 h 27"/>
                <a:gd name="T12" fmla="*/ 6 w 64"/>
                <a:gd name="T13" fmla="*/ 19 h 27"/>
                <a:gd name="T14" fmla="*/ 24 w 64"/>
                <a:gd name="T15" fmla="*/ 13 h 27"/>
                <a:gd name="T16" fmla="*/ 36 w 64"/>
                <a:gd name="T17" fmla="*/ 11 h 27"/>
                <a:gd name="T18" fmla="*/ 24 w 64"/>
                <a:gd name="T19" fmla="*/ 16 h 27"/>
                <a:gd name="T20" fmla="*/ 7 w 64"/>
                <a:gd name="T21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7">
                  <a:moveTo>
                    <a:pt x="7" y="20"/>
                  </a:moveTo>
                  <a:cubicBezTo>
                    <a:pt x="7" y="20"/>
                    <a:pt x="6" y="25"/>
                    <a:pt x="1" y="27"/>
                  </a:cubicBezTo>
                  <a:cubicBezTo>
                    <a:pt x="12" y="23"/>
                    <a:pt x="33" y="20"/>
                    <a:pt x="45" y="15"/>
                  </a:cubicBezTo>
                  <a:cubicBezTo>
                    <a:pt x="61" y="8"/>
                    <a:pt x="64" y="0"/>
                    <a:pt x="64" y="0"/>
                  </a:cubicBezTo>
                  <a:cubicBezTo>
                    <a:pt x="50" y="0"/>
                    <a:pt x="39" y="3"/>
                    <a:pt x="31" y="6"/>
                  </a:cubicBezTo>
                  <a:cubicBezTo>
                    <a:pt x="21" y="9"/>
                    <a:pt x="5" y="14"/>
                    <a:pt x="0" y="17"/>
                  </a:cubicBezTo>
                  <a:cubicBezTo>
                    <a:pt x="2" y="17"/>
                    <a:pt x="4" y="17"/>
                    <a:pt x="6" y="19"/>
                  </a:cubicBezTo>
                  <a:cubicBezTo>
                    <a:pt x="13" y="16"/>
                    <a:pt x="17" y="15"/>
                    <a:pt x="24" y="13"/>
                  </a:cubicBezTo>
                  <a:cubicBezTo>
                    <a:pt x="29" y="11"/>
                    <a:pt x="33" y="11"/>
                    <a:pt x="36" y="11"/>
                  </a:cubicBezTo>
                  <a:cubicBezTo>
                    <a:pt x="36" y="11"/>
                    <a:pt x="32" y="14"/>
                    <a:pt x="24" y="16"/>
                  </a:cubicBezTo>
                  <a:cubicBezTo>
                    <a:pt x="16" y="19"/>
                    <a:pt x="13" y="19"/>
                    <a:pt x="7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11"/>
            <p:cNvSpPr>
              <a:spLocks/>
            </p:cNvSpPr>
            <p:nvPr/>
          </p:nvSpPr>
          <p:spPr bwMode="auto">
            <a:xfrm>
              <a:off x="-2352675" y="1624013"/>
              <a:ext cx="161925" cy="147638"/>
            </a:xfrm>
            <a:custGeom>
              <a:avLst/>
              <a:gdLst>
                <a:gd name="T0" fmla="*/ 3 w 49"/>
                <a:gd name="T1" fmla="*/ 41 h 45"/>
                <a:gd name="T2" fmla="*/ 0 w 49"/>
                <a:gd name="T3" fmla="*/ 45 h 45"/>
                <a:gd name="T4" fmla="*/ 43 w 49"/>
                <a:gd name="T5" fmla="*/ 20 h 45"/>
                <a:gd name="T6" fmla="*/ 47 w 49"/>
                <a:gd name="T7" fmla="*/ 0 h 45"/>
                <a:gd name="T8" fmla="*/ 26 w 49"/>
                <a:gd name="T9" fmla="*/ 15 h 45"/>
                <a:gd name="T10" fmla="*/ 6 w 49"/>
                <a:gd name="T11" fmla="*/ 33 h 45"/>
                <a:gd name="T12" fmla="*/ 4 w 49"/>
                <a:gd name="T13" fmla="*/ 39 h 45"/>
                <a:gd name="T14" fmla="*/ 21 w 49"/>
                <a:gd name="T15" fmla="*/ 26 h 45"/>
                <a:gd name="T16" fmla="*/ 34 w 49"/>
                <a:gd name="T17" fmla="*/ 18 h 45"/>
                <a:gd name="T18" fmla="*/ 26 w 49"/>
                <a:gd name="T19" fmla="*/ 27 h 45"/>
                <a:gd name="T20" fmla="*/ 14 w 49"/>
                <a:gd name="T21" fmla="*/ 35 h 45"/>
                <a:gd name="T22" fmla="*/ 3 w 49"/>
                <a:gd name="T2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45">
                  <a:moveTo>
                    <a:pt x="3" y="41"/>
                  </a:moveTo>
                  <a:cubicBezTo>
                    <a:pt x="2" y="42"/>
                    <a:pt x="1" y="44"/>
                    <a:pt x="0" y="45"/>
                  </a:cubicBezTo>
                  <a:cubicBezTo>
                    <a:pt x="18" y="42"/>
                    <a:pt x="37" y="28"/>
                    <a:pt x="43" y="20"/>
                  </a:cubicBezTo>
                  <a:cubicBezTo>
                    <a:pt x="49" y="12"/>
                    <a:pt x="47" y="0"/>
                    <a:pt x="47" y="0"/>
                  </a:cubicBezTo>
                  <a:cubicBezTo>
                    <a:pt x="41" y="1"/>
                    <a:pt x="29" y="12"/>
                    <a:pt x="26" y="15"/>
                  </a:cubicBezTo>
                  <a:cubicBezTo>
                    <a:pt x="22" y="18"/>
                    <a:pt x="13" y="28"/>
                    <a:pt x="6" y="33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9" y="35"/>
                    <a:pt x="16" y="29"/>
                    <a:pt x="21" y="26"/>
                  </a:cubicBezTo>
                  <a:cubicBezTo>
                    <a:pt x="24" y="24"/>
                    <a:pt x="29" y="20"/>
                    <a:pt x="34" y="18"/>
                  </a:cubicBezTo>
                  <a:cubicBezTo>
                    <a:pt x="34" y="18"/>
                    <a:pt x="29" y="24"/>
                    <a:pt x="26" y="27"/>
                  </a:cubicBezTo>
                  <a:cubicBezTo>
                    <a:pt x="21" y="31"/>
                    <a:pt x="17" y="33"/>
                    <a:pt x="14" y="35"/>
                  </a:cubicBezTo>
                  <a:cubicBezTo>
                    <a:pt x="10" y="37"/>
                    <a:pt x="9" y="38"/>
                    <a:pt x="3" y="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12"/>
            <p:cNvSpPr>
              <a:spLocks/>
            </p:cNvSpPr>
            <p:nvPr/>
          </p:nvSpPr>
          <p:spPr bwMode="auto">
            <a:xfrm>
              <a:off x="-2378075" y="1547813"/>
              <a:ext cx="138112" cy="200025"/>
            </a:xfrm>
            <a:custGeom>
              <a:avLst/>
              <a:gdLst>
                <a:gd name="T0" fmla="*/ 6 w 42"/>
                <a:gd name="T1" fmla="*/ 43 h 61"/>
                <a:gd name="T2" fmla="*/ 6 w 42"/>
                <a:gd name="T3" fmla="*/ 46 h 61"/>
                <a:gd name="T4" fmla="*/ 6 w 42"/>
                <a:gd name="T5" fmla="*/ 48 h 61"/>
                <a:gd name="T6" fmla="*/ 20 w 42"/>
                <a:gd name="T7" fmla="*/ 30 h 61"/>
                <a:gd name="T8" fmla="*/ 30 w 42"/>
                <a:gd name="T9" fmla="*/ 21 h 61"/>
                <a:gd name="T10" fmla="*/ 19 w 42"/>
                <a:gd name="T11" fmla="*/ 38 h 61"/>
                <a:gd name="T12" fmla="*/ 6 w 42"/>
                <a:gd name="T13" fmla="*/ 49 h 61"/>
                <a:gd name="T14" fmla="*/ 6 w 42"/>
                <a:gd name="T15" fmla="*/ 51 h 61"/>
                <a:gd name="T16" fmla="*/ 4 w 42"/>
                <a:gd name="T17" fmla="*/ 55 h 61"/>
                <a:gd name="T18" fmla="*/ 0 w 42"/>
                <a:gd name="T19" fmla="*/ 61 h 61"/>
                <a:gd name="T20" fmla="*/ 4 w 42"/>
                <a:gd name="T21" fmla="*/ 59 h 61"/>
                <a:gd name="T22" fmla="*/ 6 w 42"/>
                <a:gd name="T23" fmla="*/ 58 h 61"/>
                <a:gd name="T24" fmla="*/ 37 w 42"/>
                <a:gd name="T25" fmla="*/ 27 h 61"/>
                <a:gd name="T26" fmla="*/ 38 w 42"/>
                <a:gd name="T27" fmla="*/ 0 h 61"/>
                <a:gd name="T28" fmla="*/ 20 w 42"/>
                <a:gd name="T29" fmla="*/ 20 h 61"/>
                <a:gd name="T30" fmla="*/ 6 w 42"/>
                <a:gd name="T31" fmla="*/ 4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61">
                  <a:moveTo>
                    <a:pt x="6" y="43"/>
                  </a:moveTo>
                  <a:cubicBezTo>
                    <a:pt x="6" y="44"/>
                    <a:pt x="6" y="45"/>
                    <a:pt x="6" y="46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0" y="42"/>
                    <a:pt x="15" y="36"/>
                    <a:pt x="20" y="30"/>
                  </a:cubicBezTo>
                  <a:cubicBezTo>
                    <a:pt x="24" y="26"/>
                    <a:pt x="26" y="23"/>
                    <a:pt x="30" y="21"/>
                  </a:cubicBezTo>
                  <a:cubicBezTo>
                    <a:pt x="27" y="29"/>
                    <a:pt x="22" y="35"/>
                    <a:pt x="19" y="38"/>
                  </a:cubicBezTo>
                  <a:cubicBezTo>
                    <a:pt x="16" y="41"/>
                    <a:pt x="11" y="46"/>
                    <a:pt x="6" y="49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5" y="52"/>
                    <a:pt x="5" y="54"/>
                    <a:pt x="4" y="55"/>
                  </a:cubicBezTo>
                  <a:cubicBezTo>
                    <a:pt x="3" y="57"/>
                    <a:pt x="1" y="59"/>
                    <a:pt x="0" y="61"/>
                  </a:cubicBezTo>
                  <a:cubicBezTo>
                    <a:pt x="1" y="60"/>
                    <a:pt x="3" y="59"/>
                    <a:pt x="4" y="59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9" y="51"/>
                    <a:pt x="31" y="37"/>
                    <a:pt x="37" y="27"/>
                  </a:cubicBezTo>
                  <a:cubicBezTo>
                    <a:pt x="42" y="17"/>
                    <a:pt x="40" y="6"/>
                    <a:pt x="38" y="0"/>
                  </a:cubicBezTo>
                  <a:cubicBezTo>
                    <a:pt x="32" y="5"/>
                    <a:pt x="24" y="14"/>
                    <a:pt x="20" y="20"/>
                  </a:cubicBezTo>
                  <a:cubicBezTo>
                    <a:pt x="16" y="26"/>
                    <a:pt x="10" y="36"/>
                    <a:pt x="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13"/>
            <p:cNvSpPr>
              <a:spLocks/>
            </p:cNvSpPr>
            <p:nvPr/>
          </p:nvSpPr>
          <p:spPr bwMode="auto">
            <a:xfrm>
              <a:off x="-2943225" y="1944688"/>
              <a:ext cx="82550" cy="101600"/>
            </a:xfrm>
            <a:custGeom>
              <a:avLst/>
              <a:gdLst>
                <a:gd name="T0" fmla="*/ 17 w 25"/>
                <a:gd name="T1" fmla="*/ 0 h 31"/>
                <a:gd name="T2" fmla="*/ 1 w 25"/>
                <a:gd name="T3" fmla="*/ 31 h 31"/>
                <a:gd name="T4" fmla="*/ 16 w 25"/>
                <a:gd name="T5" fmla="*/ 20 h 31"/>
                <a:gd name="T6" fmla="*/ 25 w 25"/>
                <a:gd name="T7" fmla="*/ 6 h 31"/>
                <a:gd name="T8" fmla="*/ 21 w 25"/>
                <a:gd name="T9" fmla="*/ 6 h 31"/>
                <a:gd name="T10" fmla="*/ 20 w 25"/>
                <a:gd name="T11" fmla="*/ 5 h 31"/>
                <a:gd name="T12" fmla="*/ 8 w 25"/>
                <a:gd name="T13" fmla="*/ 21 h 31"/>
                <a:gd name="T14" fmla="*/ 20 w 25"/>
                <a:gd name="T15" fmla="*/ 2 h 31"/>
                <a:gd name="T16" fmla="*/ 21 w 25"/>
                <a:gd name="T17" fmla="*/ 0 h 31"/>
                <a:gd name="T18" fmla="*/ 17 w 25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1">
                  <a:moveTo>
                    <a:pt x="17" y="0"/>
                  </a:moveTo>
                  <a:cubicBezTo>
                    <a:pt x="11" y="6"/>
                    <a:pt x="0" y="18"/>
                    <a:pt x="1" y="31"/>
                  </a:cubicBezTo>
                  <a:cubicBezTo>
                    <a:pt x="1" y="31"/>
                    <a:pt x="12" y="27"/>
                    <a:pt x="16" y="20"/>
                  </a:cubicBezTo>
                  <a:cubicBezTo>
                    <a:pt x="20" y="12"/>
                    <a:pt x="23" y="7"/>
                    <a:pt x="25" y="6"/>
                  </a:cubicBezTo>
                  <a:cubicBezTo>
                    <a:pt x="24" y="6"/>
                    <a:pt x="22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10"/>
                    <a:pt x="12" y="18"/>
                    <a:pt x="8" y="21"/>
                  </a:cubicBezTo>
                  <a:cubicBezTo>
                    <a:pt x="8" y="21"/>
                    <a:pt x="7" y="15"/>
                    <a:pt x="20" y="2"/>
                  </a:cubicBezTo>
                  <a:cubicBezTo>
                    <a:pt x="21" y="1"/>
                    <a:pt x="21" y="0"/>
                    <a:pt x="21" y="0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14"/>
            <p:cNvSpPr>
              <a:spLocks/>
            </p:cNvSpPr>
            <p:nvPr/>
          </p:nvSpPr>
          <p:spPr bwMode="auto">
            <a:xfrm>
              <a:off x="-2552700" y="1712913"/>
              <a:ext cx="147637" cy="209550"/>
            </a:xfrm>
            <a:custGeom>
              <a:avLst/>
              <a:gdLst>
                <a:gd name="T0" fmla="*/ 41 w 45"/>
                <a:gd name="T1" fmla="*/ 0 h 64"/>
                <a:gd name="T2" fmla="*/ 22 w 45"/>
                <a:gd name="T3" fmla="*/ 20 h 64"/>
                <a:gd name="T4" fmla="*/ 19 w 45"/>
                <a:gd name="T5" fmla="*/ 30 h 64"/>
                <a:gd name="T6" fmla="*/ 23 w 45"/>
                <a:gd name="T7" fmla="*/ 46 h 64"/>
                <a:gd name="T8" fmla="*/ 4 w 45"/>
                <a:gd name="T9" fmla="*/ 48 h 64"/>
                <a:gd name="T10" fmla="*/ 0 w 45"/>
                <a:gd name="T11" fmla="*/ 55 h 64"/>
                <a:gd name="T12" fmla="*/ 5 w 45"/>
                <a:gd name="T13" fmla="*/ 57 h 64"/>
                <a:gd name="T14" fmla="*/ 6 w 45"/>
                <a:gd name="T15" fmla="*/ 64 h 64"/>
                <a:gd name="T16" fmla="*/ 13 w 45"/>
                <a:gd name="T17" fmla="*/ 59 h 64"/>
                <a:gd name="T18" fmla="*/ 19 w 45"/>
                <a:gd name="T19" fmla="*/ 64 h 64"/>
                <a:gd name="T20" fmla="*/ 21 w 45"/>
                <a:gd name="T21" fmla="*/ 56 h 64"/>
                <a:gd name="T22" fmla="*/ 31 w 45"/>
                <a:gd name="T23" fmla="*/ 63 h 64"/>
                <a:gd name="T24" fmla="*/ 29 w 45"/>
                <a:gd name="T25" fmla="*/ 50 h 64"/>
                <a:gd name="T26" fmla="*/ 40 w 45"/>
                <a:gd name="T27" fmla="*/ 52 h 64"/>
                <a:gd name="T28" fmla="*/ 35 w 45"/>
                <a:gd name="T29" fmla="*/ 43 h 64"/>
                <a:gd name="T30" fmla="*/ 45 w 45"/>
                <a:gd name="T31" fmla="*/ 37 h 64"/>
                <a:gd name="T32" fmla="*/ 35 w 45"/>
                <a:gd name="T33" fmla="*/ 34 h 64"/>
                <a:gd name="T34" fmla="*/ 43 w 45"/>
                <a:gd name="T35" fmla="*/ 24 h 64"/>
                <a:gd name="T36" fmla="*/ 30 w 45"/>
                <a:gd name="T37" fmla="*/ 26 h 64"/>
                <a:gd name="T38" fmla="*/ 35 w 45"/>
                <a:gd name="T39" fmla="*/ 21 h 64"/>
                <a:gd name="T40" fmla="*/ 41 w 45"/>
                <a:gd name="T4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64">
                  <a:moveTo>
                    <a:pt x="41" y="0"/>
                  </a:moveTo>
                  <a:cubicBezTo>
                    <a:pt x="38" y="5"/>
                    <a:pt x="34" y="11"/>
                    <a:pt x="22" y="20"/>
                  </a:cubicBezTo>
                  <a:cubicBezTo>
                    <a:pt x="19" y="21"/>
                    <a:pt x="16" y="25"/>
                    <a:pt x="19" y="30"/>
                  </a:cubicBezTo>
                  <a:cubicBezTo>
                    <a:pt x="21" y="36"/>
                    <a:pt x="25" y="43"/>
                    <a:pt x="23" y="46"/>
                  </a:cubicBezTo>
                  <a:cubicBezTo>
                    <a:pt x="20" y="49"/>
                    <a:pt x="11" y="51"/>
                    <a:pt x="4" y="48"/>
                  </a:cubicBezTo>
                  <a:cubicBezTo>
                    <a:pt x="4" y="48"/>
                    <a:pt x="2" y="52"/>
                    <a:pt x="0" y="55"/>
                  </a:cubicBezTo>
                  <a:cubicBezTo>
                    <a:pt x="0" y="55"/>
                    <a:pt x="1" y="58"/>
                    <a:pt x="5" y="57"/>
                  </a:cubicBezTo>
                  <a:cubicBezTo>
                    <a:pt x="5" y="57"/>
                    <a:pt x="4" y="60"/>
                    <a:pt x="6" y="64"/>
                  </a:cubicBezTo>
                  <a:cubicBezTo>
                    <a:pt x="6" y="64"/>
                    <a:pt x="11" y="64"/>
                    <a:pt x="13" y="59"/>
                  </a:cubicBezTo>
                  <a:cubicBezTo>
                    <a:pt x="13" y="59"/>
                    <a:pt x="15" y="63"/>
                    <a:pt x="19" y="64"/>
                  </a:cubicBezTo>
                  <a:cubicBezTo>
                    <a:pt x="19" y="64"/>
                    <a:pt x="22" y="62"/>
                    <a:pt x="21" y="56"/>
                  </a:cubicBezTo>
                  <a:cubicBezTo>
                    <a:pt x="21" y="56"/>
                    <a:pt x="23" y="62"/>
                    <a:pt x="31" y="63"/>
                  </a:cubicBezTo>
                  <a:cubicBezTo>
                    <a:pt x="31" y="63"/>
                    <a:pt x="35" y="57"/>
                    <a:pt x="29" y="50"/>
                  </a:cubicBezTo>
                  <a:cubicBezTo>
                    <a:pt x="29" y="50"/>
                    <a:pt x="33" y="54"/>
                    <a:pt x="40" y="52"/>
                  </a:cubicBezTo>
                  <a:cubicBezTo>
                    <a:pt x="40" y="52"/>
                    <a:pt x="42" y="48"/>
                    <a:pt x="35" y="43"/>
                  </a:cubicBezTo>
                  <a:cubicBezTo>
                    <a:pt x="35" y="43"/>
                    <a:pt x="42" y="43"/>
                    <a:pt x="45" y="37"/>
                  </a:cubicBezTo>
                  <a:cubicBezTo>
                    <a:pt x="45" y="37"/>
                    <a:pt x="42" y="33"/>
                    <a:pt x="35" y="34"/>
                  </a:cubicBezTo>
                  <a:cubicBezTo>
                    <a:pt x="35" y="34"/>
                    <a:pt x="42" y="32"/>
                    <a:pt x="43" y="24"/>
                  </a:cubicBezTo>
                  <a:cubicBezTo>
                    <a:pt x="43" y="24"/>
                    <a:pt x="38" y="21"/>
                    <a:pt x="30" y="26"/>
                  </a:cubicBezTo>
                  <a:cubicBezTo>
                    <a:pt x="30" y="26"/>
                    <a:pt x="32" y="23"/>
                    <a:pt x="35" y="21"/>
                  </a:cubicBezTo>
                  <a:cubicBezTo>
                    <a:pt x="38" y="18"/>
                    <a:pt x="42" y="11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15"/>
            <p:cNvSpPr>
              <a:spLocks/>
            </p:cNvSpPr>
            <p:nvPr/>
          </p:nvSpPr>
          <p:spPr bwMode="auto">
            <a:xfrm>
              <a:off x="-2538413" y="1974850"/>
              <a:ext cx="31750" cy="74613"/>
            </a:xfrm>
            <a:custGeom>
              <a:avLst/>
              <a:gdLst>
                <a:gd name="T0" fmla="*/ 8 w 10"/>
                <a:gd name="T1" fmla="*/ 4 h 23"/>
                <a:gd name="T2" fmla="*/ 10 w 10"/>
                <a:gd name="T3" fmla="*/ 0 h 23"/>
                <a:gd name="T4" fmla="*/ 3 w 10"/>
                <a:gd name="T5" fmla="*/ 23 h 23"/>
                <a:gd name="T6" fmla="*/ 2 w 10"/>
                <a:gd name="T7" fmla="*/ 8 h 23"/>
                <a:gd name="T8" fmla="*/ 5 w 10"/>
                <a:gd name="T9" fmla="*/ 7 h 23"/>
                <a:gd name="T10" fmla="*/ 4 w 10"/>
                <a:gd name="T11" fmla="*/ 16 h 23"/>
                <a:gd name="T12" fmla="*/ 8 w 10"/>
                <a:gd name="T1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3">
                  <a:moveTo>
                    <a:pt x="8" y="4"/>
                  </a:moveTo>
                  <a:cubicBezTo>
                    <a:pt x="9" y="3"/>
                    <a:pt x="9" y="1"/>
                    <a:pt x="10" y="0"/>
                  </a:cubicBezTo>
                  <a:cubicBezTo>
                    <a:pt x="9" y="10"/>
                    <a:pt x="8" y="17"/>
                    <a:pt x="3" y="23"/>
                  </a:cubicBezTo>
                  <a:cubicBezTo>
                    <a:pt x="3" y="23"/>
                    <a:pt x="0" y="19"/>
                    <a:pt x="2" y="8"/>
                  </a:cubicBezTo>
                  <a:cubicBezTo>
                    <a:pt x="3" y="8"/>
                    <a:pt x="4" y="8"/>
                    <a:pt x="5" y="7"/>
                  </a:cubicBezTo>
                  <a:cubicBezTo>
                    <a:pt x="5" y="7"/>
                    <a:pt x="3" y="11"/>
                    <a:pt x="4" y="16"/>
                  </a:cubicBezTo>
                  <a:cubicBezTo>
                    <a:pt x="4" y="16"/>
                    <a:pt x="6" y="14"/>
                    <a:pt x="8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16"/>
            <p:cNvSpPr>
              <a:spLocks/>
            </p:cNvSpPr>
            <p:nvPr/>
          </p:nvSpPr>
          <p:spPr bwMode="auto">
            <a:xfrm>
              <a:off x="-2500313" y="1971675"/>
              <a:ext cx="33337" cy="84138"/>
            </a:xfrm>
            <a:custGeom>
              <a:avLst/>
              <a:gdLst>
                <a:gd name="T0" fmla="*/ 5 w 10"/>
                <a:gd name="T1" fmla="*/ 4 h 26"/>
                <a:gd name="T2" fmla="*/ 8 w 10"/>
                <a:gd name="T3" fmla="*/ 0 h 26"/>
                <a:gd name="T4" fmla="*/ 5 w 10"/>
                <a:gd name="T5" fmla="*/ 26 h 26"/>
                <a:gd name="T6" fmla="*/ 0 w 10"/>
                <a:gd name="T7" fmla="*/ 1 h 26"/>
                <a:gd name="T8" fmla="*/ 2 w 10"/>
                <a:gd name="T9" fmla="*/ 4 h 26"/>
                <a:gd name="T10" fmla="*/ 4 w 10"/>
                <a:gd name="T11" fmla="*/ 17 h 26"/>
                <a:gd name="T12" fmla="*/ 5 w 10"/>
                <a:gd name="T13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6">
                  <a:moveTo>
                    <a:pt x="5" y="4"/>
                  </a:moveTo>
                  <a:cubicBezTo>
                    <a:pt x="6" y="3"/>
                    <a:pt x="7" y="1"/>
                    <a:pt x="8" y="0"/>
                  </a:cubicBezTo>
                  <a:cubicBezTo>
                    <a:pt x="8" y="6"/>
                    <a:pt x="10" y="21"/>
                    <a:pt x="5" y="26"/>
                  </a:cubicBezTo>
                  <a:cubicBezTo>
                    <a:pt x="5" y="26"/>
                    <a:pt x="1" y="24"/>
                    <a:pt x="0" y="1"/>
                  </a:cubicBezTo>
                  <a:cubicBezTo>
                    <a:pt x="0" y="2"/>
                    <a:pt x="2" y="4"/>
                    <a:pt x="2" y="4"/>
                  </a:cubicBezTo>
                  <a:cubicBezTo>
                    <a:pt x="2" y="4"/>
                    <a:pt x="2" y="12"/>
                    <a:pt x="4" y="17"/>
                  </a:cubicBezTo>
                  <a:cubicBezTo>
                    <a:pt x="4" y="17"/>
                    <a:pt x="7" y="15"/>
                    <a:pt x="5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217"/>
            <p:cNvSpPr>
              <a:spLocks/>
            </p:cNvSpPr>
            <p:nvPr/>
          </p:nvSpPr>
          <p:spPr bwMode="auto">
            <a:xfrm>
              <a:off x="-2470150" y="1947863"/>
              <a:ext cx="58737" cy="107950"/>
            </a:xfrm>
            <a:custGeom>
              <a:avLst/>
              <a:gdLst>
                <a:gd name="T0" fmla="*/ 9 w 18"/>
                <a:gd name="T1" fmla="*/ 23 h 33"/>
                <a:gd name="T2" fmla="*/ 3 w 18"/>
                <a:gd name="T3" fmla="*/ 2 h 33"/>
                <a:gd name="T4" fmla="*/ 1 w 18"/>
                <a:gd name="T5" fmla="*/ 0 h 33"/>
                <a:gd name="T6" fmla="*/ 0 w 18"/>
                <a:gd name="T7" fmla="*/ 0 h 33"/>
                <a:gd name="T8" fmla="*/ 0 w 18"/>
                <a:gd name="T9" fmla="*/ 2 h 33"/>
                <a:gd name="T10" fmla="*/ 5 w 18"/>
                <a:gd name="T11" fmla="*/ 26 h 33"/>
                <a:gd name="T12" fmla="*/ 13 w 18"/>
                <a:gd name="T13" fmla="*/ 33 h 33"/>
                <a:gd name="T14" fmla="*/ 7 w 18"/>
                <a:gd name="T15" fmla="*/ 4 h 33"/>
                <a:gd name="T16" fmla="*/ 5 w 18"/>
                <a:gd name="T17" fmla="*/ 3 h 33"/>
                <a:gd name="T18" fmla="*/ 9 w 18"/>
                <a:gd name="T1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3">
                  <a:moveTo>
                    <a:pt x="9" y="23"/>
                  </a:moveTo>
                  <a:cubicBezTo>
                    <a:pt x="4" y="17"/>
                    <a:pt x="3" y="2"/>
                    <a:pt x="3" y="2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11"/>
                    <a:pt x="2" y="21"/>
                    <a:pt x="5" y="26"/>
                  </a:cubicBezTo>
                  <a:cubicBezTo>
                    <a:pt x="7" y="30"/>
                    <a:pt x="13" y="33"/>
                    <a:pt x="13" y="33"/>
                  </a:cubicBezTo>
                  <a:cubicBezTo>
                    <a:pt x="18" y="24"/>
                    <a:pt x="12" y="12"/>
                    <a:pt x="7" y="4"/>
                  </a:cubicBezTo>
                  <a:cubicBezTo>
                    <a:pt x="6" y="4"/>
                    <a:pt x="5" y="3"/>
                    <a:pt x="5" y="3"/>
                  </a:cubicBezTo>
                  <a:cubicBezTo>
                    <a:pt x="7" y="9"/>
                    <a:pt x="10" y="17"/>
                    <a:pt x="9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218"/>
            <p:cNvSpPr>
              <a:spLocks/>
            </p:cNvSpPr>
            <p:nvPr/>
          </p:nvSpPr>
          <p:spPr bwMode="auto">
            <a:xfrm>
              <a:off x="-2408238" y="1919288"/>
              <a:ext cx="101600" cy="107950"/>
            </a:xfrm>
            <a:custGeom>
              <a:avLst/>
              <a:gdLst>
                <a:gd name="T0" fmla="*/ 2 w 31"/>
                <a:gd name="T1" fmla="*/ 4 h 33"/>
                <a:gd name="T2" fmla="*/ 2 w 31"/>
                <a:gd name="T3" fmla="*/ 7 h 33"/>
                <a:gd name="T4" fmla="*/ 1 w 31"/>
                <a:gd name="T5" fmla="*/ 7 h 33"/>
                <a:gd name="T6" fmla="*/ 15 w 31"/>
                <a:gd name="T7" fmla="*/ 24 h 33"/>
                <a:gd name="T8" fmla="*/ 31 w 31"/>
                <a:gd name="T9" fmla="*/ 33 h 33"/>
                <a:gd name="T10" fmla="*/ 23 w 31"/>
                <a:gd name="T11" fmla="*/ 15 h 33"/>
                <a:gd name="T12" fmla="*/ 6 w 31"/>
                <a:gd name="T13" fmla="*/ 0 h 33"/>
                <a:gd name="T14" fmla="*/ 1 w 31"/>
                <a:gd name="T15" fmla="*/ 0 h 33"/>
                <a:gd name="T16" fmla="*/ 0 w 31"/>
                <a:gd name="T17" fmla="*/ 0 h 33"/>
                <a:gd name="T18" fmla="*/ 2 w 31"/>
                <a:gd name="T19" fmla="*/ 3 h 33"/>
                <a:gd name="T20" fmla="*/ 21 w 31"/>
                <a:gd name="T21" fmla="*/ 19 h 33"/>
                <a:gd name="T22" fmla="*/ 2 w 31"/>
                <a:gd name="T2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3">
                  <a:moveTo>
                    <a:pt x="2" y="4"/>
                  </a:move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6" y="11"/>
                    <a:pt x="9" y="15"/>
                    <a:pt x="15" y="24"/>
                  </a:cubicBezTo>
                  <a:cubicBezTo>
                    <a:pt x="21" y="33"/>
                    <a:pt x="31" y="33"/>
                    <a:pt x="31" y="33"/>
                  </a:cubicBezTo>
                  <a:cubicBezTo>
                    <a:pt x="30" y="26"/>
                    <a:pt x="28" y="20"/>
                    <a:pt x="23" y="15"/>
                  </a:cubicBezTo>
                  <a:cubicBezTo>
                    <a:pt x="17" y="9"/>
                    <a:pt x="11" y="3"/>
                    <a:pt x="6" y="0"/>
                  </a:cubicBezTo>
                  <a:cubicBezTo>
                    <a:pt x="5" y="0"/>
                    <a:pt x="3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5"/>
                    <a:pt x="16" y="10"/>
                    <a:pt x="21" y="19"/>
                  </a:cubicBezTo>
                  <a:cubicBezTo>
                    <a:pt x="21" y="19"/>
                    <a:pt x="14" y="17"/>
                    <a:pt x="2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219"/>
            <p:cNvSpPr>
              <a:spLocks/>
            </p:cNvSpPr>
            <p:nvPr/>
          </p:nvSpPr>
          <p:spPr bwMode="auto">
            <a:xfrm>
              <a:off x="-2381250" y="1898650"/>
              <a:ext cx="127000" cy="98425"/>
            </a:xfrm>
            <a:custGeom>
              <a:avLst/>
              <a:gdLst>
                <a:gd name="T0" fmla="*/ 2 w 39"/>
                <a:gd name="T1" fmla="*/ 2 h 30"/>
                <a:gd name="T2" fmla="*/ 1 w 39"/>
                <a:gd name="T3" fmla="*/ 1 h 30"/>
                <a:gd name="T4" fmla="*/ 1 w 39"/>
                <a:gd name="T5" fmla="*/ 0 h 30"/>
                <a:gd name="T6" fmla="*/ 24 w 39"/>
                <a:gd name="T7" fmla="*/ 10 h 30"/>
                <a:gd name="T8" fmla="*/ 39 w 39"/>
                <a:gd name="T9" fmla="*/ 29 h 30"/>
                <a:gd name="T10" fmla="*/ 21 w 39"/>
                <a:gd name="T11" fmla="*/ 23 h 30"/>
                <a:gd name="T12" fmla="*/ 0 w 39"/>
                <a:gd name="T13" fmla="*/ 4 h 30"/>
                <a:gd name="T14" fmla="*/ 1 w 39"/>
                <a:gd name="T15" fmla="*/ 3 h 30"/>
                <a:gd name="T16" fmla="*/ 23 w 39"/>
                <a:gd name="T17" fmla="*/ 17 h 30"/>
                <a:gd name="T18" fmla="*/ 16 w 39"/>
                <a:gd name="T19" fmla="*/ 9 h 30"/>
                <a:gd name="T20" fmla="*/ 2 w 39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0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5" y="2"/>
                    <a:pt x="19" y="7"/>
                    <a:pt x="24" y="10"/>
                  </a:cubicBezTo>
                  <a:cubicBezTo>
                    <a:pt x="28" y="12"/>
                    <a:pt x="35" y="18"/>
                    <a:pt x="39" y="29"/>
                  </a:cubicBezTo>
                  <a:cubicBezTo>
                    <a:pt x="39" y="29"/>
                    <a:pt x="29" y="30"/>
                    <a:pt x="21" y="23"/>
                  </a:cubicBezTo>
                  <a:cubicBezTo>
                    <a:pt x="13" y="16"/>
                    <a:pt x="4" y="7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2" y="13"/>
                    <a:pt x="23" y="17"/>
                  </a:cubicBezTo>
                  <a:cubicBezTo>
                    <a:pt x="23" y="17"/>
                    <a:pt x="21" y="13"/>
                    <a:pt x="16" y="9"/>
                  </a:cubicBezTo>
                  <a:cubicBezTo>
                    <a:pt x="11" y="5"/>
                    <a:pt x="6" y="4"/>
                    <a:pt x="2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220"/>
            <p:cNvSpPr>
              <a:spLocks/>
            </p:cNvSpPr>
            <p:nvPr/>
          </p:nvSpPr>
          <p:spPr bwMode="auto">
            <a:xfrm>
              <a:off x="-2368550" y="1879600"/>
              <a:ext cx="157162" cy="74613"/>
            </a:xfrm>
            <a:custGeom>
              <a:avLst/>
              <a:gdLst>
                <a:gd name="T0" fmla="*/ 6 w 48"/>
                <a:gd name="T1" fmla="*/ 1 h 23"/>
                <a:gd name="T2" fmla="*/ 5 w 48"/>
                <a:gd name="T3" fmla="*/ 0 h 23"/>
                <a:gd name="T4" fmla="*/ 27 w 48"/>
                <a:gd name="T5" fmla="*/ 4 h 23"/>
                <a:gd name="T6" fmla="*/ 48 w 48"/>
                <a:gd name="T7" fmla="*/ 20 h 23"/>
                <a:gd name="T8" fmla="*/ 24 w 48"/>
                <a:gd name="T9" fmla="*/ 16 h 23"/>
                <a:gd name="T10" fmla="*/ 0 w 48"/>
                <a:gd name="T11" fmla="*/ 6 h 23"/>
                <a:gd name="T12" fmla="*/ 5 w 48"/>
                <a:gd name="T13" fmla="*/ 4 h 23"/>
                <a:gd name="T14" fmla="*/ 28 w 48"/>
                <a:gd name="T15" fmla="*/ 11 h 23"/>
                <a:gd name="T16" fmla="*/ 20 w 48"/>
                <a:gd name="T17" fmla="*/ 6 h 23"/>
                <a:gd name="T18" fmla="*/ 6 w 48"/>
                <a:gd name="T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23">
                  <a:moveTo>
                    <a:pt x="6" y="1"/>
                  </a:moveTo>
                  <a:cubicBezTo>
                    <a:pt x="6" y="1"/>
                    <a:pt x="6" y="1"/>
                    <a:pt x="5" y="0"/>
                  </a:cubicBezTo>
                  <a:cubicBezTo>
                    <a:pt x="10" y="1"/>
                    <a:pt x="22" y="3"/>
                    <a:pt x="27" y="4"/>
                  </a:cubicBezTo>
                  <a:cubicBezTo>
                    <a:pt x="33" y="6"/>
                    <a:pt x="42" y="10"/>
                    <a:pt x="48" y="20"/>
                  </a:cubicBezTo>
                  <a:cubicBezTo>
                    <a:pt x="48" y="20"/>
                    <a:pt x="39" y="23"/>
                    <a:pt x="24" y="16"/>
                  </a:cubicBezTo>
                  <a:cubicBezTo>
                    <a:pt x="8" y="8"/>
                    <a:pt x="3" y="7"/>
                    <a:pt x="0" y="6"/>
                  </a:cubicBezTo>
                  <a:cubicBezTo>
                    <a:pt x="2" y="6"/>
                    <a:pt x="4" y="5"/>
                    <a:pt x="5" y="4"/>
                  </a:cubicBezTo>
                  <a:cubicBezTo>
                    <a:pt x="11" y="7"/>
                    <a:pt x="20" y="11"/>
                    <a:pt x="28" y="11"/>
                  </a:cubicBezTo>
                  <a:cubicBezTo>
                    <a:pt x="28" y="11"/>
                    <a:pt x="24" y="8"/>
                    <a:pt x="20" y="6"/>
                  </a:cubicBezTo>
                  <a:cubicBezTo>
                    <a:pt x="15" y="4"/>
                    <a:pt x="10" y="2"/>
                    <a:pt x="6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221"/>
            <p:cNvSpPr>
              <a:spLocks/>
            </p:cNvSpPr>
            <p:nvPr/>
          </p:nvSpPr>
          <p:spPr bwMode="auto">
            <a:xfrm>
              <a:off x="-2365375" y="1849438"/>
              <a:ext cx="187325" cy="39688"/>
            </a:xfrm>
            <a:custGeom>
              <a:avLst/>
              <a:gdLst>
                <a:gd name="T0" fmla="*/ 4 w 57"/>
                <a:gd name="T1" fmla="*/ 2 h 12"/>
                <a:gd name="T2" fmla="*/ 0 w 57"/>
                <a:gd name="T3" fmla="*/ 4 h 12"/>
                <a:gd name="T4" fmla="*/ 3 w 57"/>
                <a:gd name="T5" fmla="*/ 7 h 12"/>
                <a:gd name="T6" fmla="*/ 33 w 57"/>
                <a:gd name="T7" fmla="*/ 11 h 12"/>
                <a:gd name="T8" fmla="*/ 57 w 57"/>
                <a:gd name="T9" fmla="*/ 9 h 12"/>
                <a:gd name="T10" fmla="*/ 37 w 57"/>
                <a:gd name="T11" fmla="*/ 2 h 12"/>
                <a:gd name="T12" fmla="*/ 9 w 57"/>
                <a:gd name="T13" fmla="*/ 0 h 12"/>
                <a:gd name="T14" fmla="*/ 7 w 57"/>
                <a:gd name="T15" fmla="*/ 1 h 12"/>
                <a:gd name="T16" fmla="*/ 31 w 57"/>
                <a:gd name="T17" fmla="*/ 5 h 12"/>
                <a:gd name="T18" fmla="*/ 4 w 57"/>
                <a:gd name="T1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12">
                  <a:moveTo>
                    <a:pt x="4" y="2"/>
                  </a:moveTo>
                  <a:cubicBezTo>
                    <a:pt x="3" y="3"/>
                    <a:pt x="2" y="4"/>
                    <a:pt x="0" y="4"/>
                  </a:cubicBezTo>
                  <a:cubicBezTo>
                    <a:pt x="1" y="4"/>
                    <a:pt x="2" y="5"/>
                    <a:pt x="3" y="7"/>
                  </a:cubicBezTo>
                  <a:cubicBezTo>
                    <a:pt x="8" y="8"/>
                    <a:pt x="18" y="10"/>
                    <a:pt x="33" y="11"/>
                  </a:cubicBezTo>
                  <a:cubicBezTo>
                    <a:pt x="49" y="12"/>
                    <a:pt x="57" y="9"/>
                    <a:pt x="57" y="9"/>
                  </a:cubicBezTo>
                  <a:cubicBezTo>
                    <a:pt x="52" y="6"/>
                    <a:pt x="43" y="3"/>
                    <a:pt x="37" y="2"/>
                  </a:cubicBezTo>
                  <a:cubicBezTo>
                    <a:pt x="31" y="0"/>
                    <a:pt x="16" y="0"/>
                    <a:pt x="9" y="0"/>
                  </a:cubicBezTo>
                  <a:cubicBezTo>
                    <a:pt x="9" y="0"/>
                    <a:pt x="8" y="0"/>
                    <a:pt x="7" y="1"/>
                  </a:cubicBezTo>
                  <a:cubicBezTo>
                    <a:pt x="13" y="2"/>
                    <a:pt x="25" y="2"/>
                    <a:pt x="31" y="5"/>
                  </a:cubicBezTo>
                  <a:cubicBezTo>
                    <a:pt x="31" y="5"/>
                    <a:pt x="20" y="7"/>
                    <a:pt x="4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222"/>
            <p:cNvSpPr>
              <a:spLocks/>
            </p:cNvSpPr>
            <p:nvPr/>
          </p:nvSpPr>
          <p:spPr bwMode="auto">
            <a:xfrm>
              <a:off x="-2546350" y="1916113"/>
              <a:ext cx="42862" cy="84138"/>
            </a:xfrm>
            <a:custGeom>
              <a:avLst/>
              <a:gdLst>
                <a:gd name="T0" fmla="*/ 12 w 13"/>
                <a:gd name="T1" fmla="*/ 1 h 26"/>
                <a:gd name="T2" fmla="*/ 11 w 13"/>
                <a:gd name="T3" fmla="*/ 0 h 26"/>
                <a:gd name="T4" fmla="*/ 6 w 13"/>
                <a:gd name="T5" fmla="*/ 8 h 26"/>
                <a:gd name="T6" fmla="*/ 3 w 13"/>
                <a:gd name="T7" fmla="*/ 17 h 26"/>
                <a:gd name="T8" fmla="*/ 0 w 13"/>
                <a:gd name="T9" fmla="*/ 25 h 26"/>
                <a:gd name="T10" fmla="*/ 8 w 13"/>
                <a:gd name="T11" fmla="*/ 22 h 26"/>
                <a:gd name="T12" fmla="*/ 12 w 13"/>
                <a:gd name="T13" fmla="*/ 11 h 26"/>
                <a:gd name="T14" fmla="*/ 12 w 13"/>
                <a:gd name="T1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6">
                  <a:moveTo>
                    <a:pt x="12" y="1"/>
                  </a:moveTo>
                  <a:cubicBezTo>
                    <a:pt x="12" y="1"/>
                    <a:pt x="11" y="0"/>
                    <a:pt x="11" y="0"/>
                  </a:cubicBezTo>
                  <a:cubicBezTo>
                    <a:pt x="10" y="1"/>
                    <a:pt x="7" y="4"/>
                    <a:pt x="6" y="8"/>
                  </a:cubicBezTo>
                  <a:cubicBezTo>
                    <a:pt x="5" y="10"/>
                    <a:pt x="4" y="14"/>
                    <a:pt x="3" y="17"/>
                  </a:cubicBezTo>
                  <a:cubicBezTo>
                    <a:pt x="3" y="19"/>
                    <a:pt x="1" y="24"/>
                    <a:pt x="0" y="25"/>
                  </a:cubicBezTo>
                  <a:cubicBezTo>
                    <a:pt x="0" y="25"/>
                    <a:pt x="4" y="26"/>
                    <a:pt x="8" y="22"/>
                  </a:cubicBezTo>
                  <a:cubicBezTo>
                    <a:pt x="11" y="18"/>
                    <a:pt x="12" y="15"/>
                    <a:pt x="12" y="11"/>
                  </a:cubicBezTo>
                  <a:cubicBezTo>
                    <a:pt x="13" y="8"/>
                    <a:pt x="13" y="4"/>
                    <a:pt x="1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23"/>
            <p:cNvSpPr>
              <a:spLocks/>
            </p:cNvSpPr>
            <p:nvPr/>
          </p:nvSpPr>
          <p:spPr bwMode="auto">
            <a:xfrm>
              <a:off x="-2503488" y="1922463"/>
              <a:ext cx="30162" cy="58738"/>
            </a:xfrm>
            <a:custGeom>
              <a:avLst/>
              <a:gdLst>
                <a:gd name="T0" fmla="*/ 6 w 9"/>
                <a:gd name="T1" fmla="*/ 0 h 18"/>
                <a:gd name="T2" fmla="*/ 4 w 9"/>
                <a:gd name="T3" fmla="*/ 1 h 18"/>
                <a:gd name="T4" fmla="*/ 4 w 9"/>
                <a:gd name="T5" fmla="*/ 2 h 18"/>
                <a:gd name="T6" fmla="*/ 3 w 9"/>
                <a:gd name="T7" fmla="*/ 1 h 18"/>
                <a:gd name="T8" fmla="*/ 2 w 9"/>
                <a:gd name="T9" fmla="*/ 1 h 18"/>
                <a:gd name="T10" fmla="*/ 1 w 9"/>
                <a:gd name="T11" fmla="*/ 5 h 18"/>
                <a:gd name="T12" fmla="*/ 1 w 9"/>
                <a:gd name="T13" fmla="*/ 12 h 18"/>
                <a:gd name="T14" fmla="*/ 4 w 9"/>
                <a:gd name="T15" fmla="*/ 18 h 18"/>
                <a:gd name="T16" fmla="*/ 8 w 9"/>
                <a:gd name="T17" fmla="*/ 13 h 18"/>
                <a:gd name="T18" fmla="*/ 8 w 9"/>
                <a:gd name="T19" fmla="*/ 4 h 18"/>
                <a:gd name="T20" fmla="*/ 6 w 9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cubicBezTo>
                    <a:pt x="5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1" y="2"/>
                    <a:pt x="1" y="3"/>
                    <a:pt x="1" y="5"/>
                  </a:cubicBezTo>
                  <a:cubicBezTo>
                    <a:pt x="0" y="7"/>
                    <a:pt x="0" y="10"/>
                    <a:pt x="1" y="12"/>
                  </a:cubicBezTo>
                  <a:cubicBezTo>
                    <a:pt x="2" y="15"/>
                    <a:pt x="3" y="17"/>
                    <a:pt x="4" y="18"/>
                  </a:cubicBezTo>
                  <a:cubicBezTo>
                    <a:pt x="4" y="18"/>
                    <a:pt x="7" y="15"/>
                    <a:pt x="8" y="13"/>
                  </a:cubicBezTo>
                  <a:cubicBezTo>
                    <a:pt x="9" y="10"/>
                    <a:pt x="9" y="7"/>
                    <a:pt x="8" y="4"/>
                  </a:cubicBezTo>
                  <a:cubicBezTo>
                    <a:pt x="8" y="2"/>
                    <a:pt x="7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24"/>
            <p:cNvSpPr>
              <a:spLocks/>
            </p:cNvSpPr>
            <p:nvPr/>
          </p:nvSpPr>
          <p:spPr bwMode="auto">
            <a:xfrm>
              <a:off x="-2476500" y="1911350"/>
              <a:ext cx="52387" cy="49213"/>
            </a:xfrm>
            <a:custGeom>
              <a:avLst/>
              <a:gdLst>
                <a:gd name="T0" fmla="*/ 7 w 16"/>
                <a:gd name="T1" fmla="*/ 3 h 15"/>
                <a:gd name="T2" fmla="*/ 1 w 16"/>
                <a:gd name="T3" fmla="*/ 0 h 15"/>
                <a:gd name="T4" fmla="*/ 0 w 16"/>
                <a:gd name="T5" fmla="*/ 5 h 15"/>
                <a:gd name="T6" fmla="*/ 4 w 16"/>
                <a:gd name="T7" fmla="*/ 10 h 15"/>
                <a:gd name="T8" fmla="*/ 15 w 16"/>
                <a:gd name="T9" fmla="*/ 14 h 15"/>
                <a:gd name="T10" fmla="*/ 7 w 16"/>
                <a:gd name="T1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5">
                  <a:moveTo>
                    <a:pt x="7" y="3"/>
                  </a:moveTo>
                  <a:cubicBezTo>
                    <a:pt x="5" y="3"/>
                    <a:pt x="2" y="2"/>
                    <a:pt x="1" y="0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1" y="7"/>
                    <a:pt x="2" y="9"/>
                    <a:pt x="4" y="10"/>
                  </a:cubicBezTo>
                  <a:cubicBezTo>
                    <a:pt x="7" y="13"/>
                    <a:pt x="11" y="15"/>
                    <a:pt x="15" y="14"/>
                  </a:cubicBezTo>
                  <a:cubicBezTo>
                    <a:pt x="15" y="14"/>
                    <a:pt x="16" y="11"/>
                    <a:pt x="7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225"/>
            <p:cNvSpPr>
              <a:spLocks/>
            </p:cNvSpPr>
            <p:nvPr/>
          </p:nvSpPr>
          <p:spPr bwMode="auto">
            <a:xfrm>
              <a:off x="-2447925" y="1905000"/>
              <a:ext cx="46037" cy="39688"/>
            </a:xfrm>
            <a:custGeom>
              <a:avLst/>
              <a:gdLst>
                <a:gd name="T0" fmla="*/ 2 w 14"/>
                <a:gd name="T1" fmla="*/ 0 h 12"/>
                <a:gd name="T2" fmla="*/ 0 w 14"/>
                <a:gd name="T3" fmla="*/ 4 h 12"/>
                <a:gd name="T4" fmla="*/ 12 w 14"/>
                <a:gd name="T5" fmla="*/ 11 h 12"/>
                <a:gd name="T6" fmla="*/ 9 w 14"/>
                <a:gd name="T7" fmla="*/ 3 h 12"/>
                <a:gd name="T8" fmla="*/ 2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2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" y="6"/>
                    <a:pt x="4" y="12"/>
                    <a:pt x="12" y="11"/>
                  </a:cubicBezTo>
                  <a:cubicBezTo>
                    <a:pt x="12" y="11"/>
                    <a:pt x="14" y="7"/>
                    <a:pt x="9" y="3"/>
                  </a:cubicBezTo>
                  <a:cubicBezTo>
                    <a:pt x="6" y="1"/>
                    <a:pt x="4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226"/>
            <p:cNvSpPr>
              <a:spLocks/>
            </p:cNvSpPr>
            <p:nvPr/>
          </p:nvSpPr>
          <p:spPr bwMode="auto">
            <a:xfrm>
              <a:off x="-2444750" y="1882775"/>
              <a:ext cx="63500" cy="33338"/>
            </a:xfrm>
            <a:custGeom>
              <a:avLst/>
              <a:gdLst>
                <a:gd name="T0" fmla="*/ 0 w 19"/>
                <a:gd name="T1" fmla="*/ 1 h 10"/>
                <a:gd name="T2" fmla="*/ 8 w 19"/>
                <a:gd name="T3" fmla="*/ 1 h 10"/>
                <a:gd name="T4" fmla="*/ 9 w 19"/>
                <a:gd name="T5" fmla="*/ 1 h 10"/>
                <a:gd name="T6" fmla="*/ 9 w 19"/>
                <a:gd name="T7" fmla="*/ 0 h 10"/>
                <a:gd name="T8" fmla="*/ 19 w 19"/>
                <a:gd name="T9" fmla="*/ 7 h 10"/>
                <a:gd name="T10" fmla="*/ 12 w 19"/>
                <a:gd name="T11" fmla="*/ 10 h 10"/>
                <a:gd name="T12" fmla="*/ 1 w 19"/>
                <a:gd name="T13" fmla="*/ 4 h 10"/>
                <a:gd name="T14" fmla="*/ 0 w 19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0">
                  <a:moveTo>
                    <a:pt x="0" y="1"/>
                  </a:moveTo>
                  <a:cubicBezTo>
                    <a:pt x="2" y="2"/>
                    <a:pt x="5" y="2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3" y="3"/>
                    <a:pt x="17" y="4"/>
                    <a:pt x="19" y="7"/>
                  </a:cubicBezTo>
                  <a:cubicBezTo>
                    <a:pt x="19" y="7"/>
                    <a:pt x="17" y="10"/>
                    <a:pt x="12" y="10"/>
                  </a:cubicBezTo>
                  <a:cubicBezTo>
                    <a:pt x="7" y="9"/>
                    <a:pt x="3" y="7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27"/>
            <p:cNvSpPr>
              <a:spLocks/>
            </p:cNvSpPr>
            <p:nvPr/>
          </p:nvSpPr>
          <p:spPr bwMode="auto">
            <a:xfrm>
              <a:off x="-2424113" y="1855788"/>
              <a:ext cx="71437" cy="39688"/>
            </a:xfrm>
            <a:custGeom>
              <a:avLst/>
              <a:gdLst>
                <a:gd name="T0" fmla="*/ 3 w 22"/>
                <a:gd name="T1" fmla="*/ 5 h 12"/>
                <a:gd name="T2" fmla="*/ 0 w 22"/>
                <a:gd name="T3" fmla="*/ 1 h 12"/>
                <a:gd name="T4" fmla="*/ 10 w 22"/>
                <a:gd name="T5" fmla="*/ 1 h 12"/>
                <a:gd name="T6" fmla="*/ 22 w 22"/>
                <a:gd name="T7" fmla="*/ 10 h 12"/>
                <a:gd name="T8" fmla="*/ 13 w 22"/>
                <a:gd name="T9" fmla="*/ 11 h 12"/>
                <a:gd name="T10" fmla="*/ 3 w 22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2">
                  <a:moveTo>
                    <a:pt x="3" y="5"/>
                  </a:moveTo>
                  <a:cubicBezTo>
                    <a:pt x="2" y="4"/>
                    <a:pt x="1" y="2"/>
                    <a:pt x="0" y="1"/>
                  </a:cubicBezTo>
                  <a:cubicBezTo>
                    <a:pt x="3" y="0"/>
                    <a:pt x="6" y="0"/>
                    <a:pt x="10" y="1"/>
                  </a:cubicBezTo>
                  <a:cubicBezTo>
                    <a:pt x="15" y="2"/>
                    <a:pt x="19" y="3"/>
                    <a:pt x="22" y="10"/>
                  </a:cubicBezTo>
                  <a:cubicBezTo>
                    <a:pt x="22" y="10"/>
                    <a:pt x="19" y="12"/>
                    <a:pt x="13" y="11"/>
                  </a:cubicBezTo>
                  <a:cubicBezTo>
                    <a:pt x="9" y="10"/>
                    <a:pt x="5" y="8"/>
                    <a:pt x="3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228"/>
            <p:cNvSpPr>
              <a:spLocks/>
            </p:cNvSpPr>
            <p:nvPr/>
          </p:nvSpPr>
          <p:spPr bwMode="auto">
            <a:xfrm>
              <a:off x="-2408238" y="1824038"/>
              <a:ext cx="69850" cy="31750"/>
            </a:xfrm>
            <a:custGeom>
              <a:avLst/>
              <a:gdLst>
                <a:gd name="T0" fmla="*/ 0 w 21"/>
                <a:gd name="T1" fmla="*/ 7 h 10"/>
                <a:gd name="T2" fmla="*/ 3 w 21"/>
                <a:gd name="T3" fmla="*/ 3 h 10"/>
                <a:gd name="T4" fmla="*/ 3 w 21"/>
                <a:gd name="T5" fmla="*/ 3 h 10"/>
                <a:gd name="T6" fmla="*/ 15 w 21"/>
                <a:gd name="T7" fmla="*/ 2 h 10"/>
                <a:gd name="T8" fmla="*/ 21 w 21"/>
                <a:gd name="T9" fmla="*/ 6 h 10"/>
                <a:gd name="T10" fmla="*/ 12 w 21"/>
                <a:gd name="T11" fmla="*/ 10 h 10"/>
                <a:gd name="T12" fmla="*/ 0 w 21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0">
                  <a:moveTo>
                    <a:pt x="0" y="7"/>
                  </a:moveTo>
                  <a:cubicBezTo>
                    <a:pt x="1" y="6"/>
                    <a:pt x="2" y="5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1"/>
                    <a:pt x="11" y="0"/>
                    <a:pt x="15" y="2"/>
                  </a:cubicBezTo>
                  <a:cubicBezTo>
                    <a:pt x="19" y="3"/>
                    <a:pt x="20" y="5"/>
                    <a:pt x="21" y="6"/>
                  </a:cubicBezTo>
                  <a:cubicBezTo>
                    <a:pt x="21" y="6"/>
                    <a:pt x="17" y="10"/>
                    <a:pt x="12" y="10"/>
                  </a:cubicBezTo>
                  <a:cubicBezTo>
                    <a:pt x="6" y="10"/>
                    <a:pt x="2" y="9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29"/>
            <p:cNvSpPr>
              <a:spLocks/>
            </p:cNvSpPr>
            <p:nvPr/>
          </p:nvSpPr>
          <p:spPr bwMode="auto">
            <a:xfrm>
              <a:off x="-2420938" y="1790700"/>
              <a:ext cx="68262" cy="36513"/>
            </a:xfrm>
            <a:custGeom>
              <a:avLst/>
              <a:gdLst>
                <a:gd name="T0" fmla="*/ 2 w 21"/>
                <a:gd name="T1" fmla="*/ 9 h 11"/>
                <a:gd name="T2" fmla="*/ 0 w 21"/>
                <a:gd name="T3" fmla="*/ 9 h 11"/>
                <a:gd name="T4" fmla="*/ 4 w 21"/>
                <a:gd name="T5" fmla="*/ 1 h 11"/>
                <a:gd name="T6" fmla="*/ 13 w 21"/>
                <a:gd name="T7" fmla="*/ 1 h 11"/>
                <a:gd name="T8" fmla="*/ 21 w 21"/>
                <a:gd name="T9" fmla="*/ 2 h 11"/>
                <a:gd name="T10" fmla="*/ 14 w 21"/>
                <a:gd name="T11" fmla="*/ 9 h 11"/>
                <a:gd name="T12" fmla="*/ 2 w 21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1">
                  <a:moveTo>
                    <a:pt x="2" y="9"/>
                  </a:moveTo>
                  <a:cubicBezTo>
                    <a:pt x="2" y="9"/>
                    <a:pt x="1" y="9"/>
                    <a:pt x="0" y="9"/>
                  </a:cubicBezTo>
                  <a:cubicBezTo>
                    <a:pt x="2" y="7"/>
                    <a:pt x="4" y="5"/>
                    <a:pt x="4" y="1"/>
                  </a:cubicBezTo>
                  <a:cubicBezTo>
                    <a:pt x="6" y="2"/>
                    <a:pt x="11" y="2"/>
                    <a:pt x="13" y="1"/>
                  </a:cubicBezTo>
                  <a:cubicBezTo>
                    <a:pt x="14" y="0"/>
                    <a:pt x="18" y="0"/>
                    <a:pt x="21" y="2"/>
                  </a:cubicBezTo>
                  <a:cubicBezTo>
                    <a:pt x="21" y="2"/>
                    <a:pt x="20" y="7"/>
                    <a:pt x="14" y="9"/>
                  </a:cubicBezTo>
                  <a:cubicBezTo>
                    <a:pt x="7" y="11"/>
                    <a:pt x="5" y="10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230"/>
            <p:cNvSpPr>
              <a:spLocks/>
            </p:cNvSpPr>
            <p:nvPr/>
          </p:nvSpPr>
          <p:spPr bwMode="auto">
            <a:xfrm>
              <a:off x="-2420938" y="1738313"/>
              <a:ext cx="77787" cy="52388"/>
            </a:xfrm>
            <a:custGeom>
              <a:avLst/>
              <a:gdLst>
                <a:gd name="T0" fmla="*/ 5 w 24"/>
                <a:gd name="T1" fmla="*/ 15 h 16"/>
                <a:gd name="T2" fmla="*/ 4 w 24"/>
                <a:gd name="T3" fmla="*/ 15 h 16"/>
                <a:gd name="T4" fmla="*/ 0 w 24"/>
                <a:gd name="T5" fmla="*/ 13 h 16"/>
                <a:gd name="T6" fmla="*/ 11 w 24"/>
                <a:gd name="T7" fmla="*/ 6 h 16"/>
                <a:gd name="T8" fmla="*/ 24 w 24"/>
                <a:gd name="T9" fmla="*/ 0 h 16"/>
                <a:gd name="T10" fmla="*/ 18 w 24"/>
                <a:gd name="T11" fmla="*/ 11 h 16"/>
                <a:gd name="T12" fmla="*/ 5 w 24"/>
                <a:gd name="T1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5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2" y="14"/>
                    <a:pt x="0" y="13"/>
                  </a:cubicBezTo>
                  <a:cubicBezTo>
                    <a:pt x="2" y="12"/>
                    <a:pt x="7" y="8"/>
                    <a:pt x="11" y="6"/>
                  </a:cubicBezTo>
                  <a:cubicBezTo>
                    <a:pt x="15" y="3"/>
                    <a:pt x="21" y="0"/>
                    <a:pt x="24" y="0"/>
                  </a:cubicBezTo>
                  <a:cubicBezTo>
                    <a:pt x="24" y="0"/>
                    <a:pt x="21" y="8"/>
                    <a:pt x="18" y="11"/>
                  </a:cubicBezTo>
                  <a:cubicBezTo>
                    <a:pt x="14" y="15"/>
                    <a:pt x="11" y="16"/>
                    <a:pt x="5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31"/>
            <p:cNvSpPr>
              <a:spLocks/>
            </p:cNvSpPr>
            <p:nvPr/>
          </p:nvSpPr>
          <p:spPr bwMode="auto">
            <a:xfrm>
              <a:off x="-2427288" y="1679575"/>
              <a:ext cx="68262" cy="95250"/>
            </a:xfrm>
            <a:custGeom>
              <a:avLst/>
              <a:gdLst>
                <a:gd name="T0" fmla="*/ 0 w 21"/>
                <a:gd name="T1" fmla="*/ 29 h 29"/>
                <a:gd name="T2" fmla="*/ 4 w 21"/>
                <a:gd name="T3" fmla="*/ 21 h 29"/>
                <a:gd name="T4" fmla="*/ 7 w 21"/>
                <a:gd name="T5" fmla="*/ 10 h 29"/>
                <a:gd name="T6" fmla="*/ 19 w 21"/>
                <a:gd name="T7" fmla="*/ 0 h 29"/>
                <a:gd name="T8" fmla="*/ 18 w 21"/>
                <a:gd name="T9" fmla="*/ 14 h 29"/>
                <a:gd name="T10" fmla="*/ 0 w 21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9">
                  <a:moveTo>
                    <a:pt x="0" y="29"/>
                  </a:moveTo>
                  <a:cubicBezTo>
                    <a:pt x="2" y="27"/>
                    <a:pt x="3" y="25"/>
                    <a:pt x="4" y="21"/>
                  </a:cubicBezTo>
                  <a:cubicBezTo>
                    <a:pt x="5" y="18"/>
                    <a:pt x="6" y="12"/>
                    <a:pt x="7" y="10"/>
                  </a:cubicBezTo>
                  <a:cubicBezTo>
                    <a:pt x="8" y="8"/>
                    <a:pt x="12" y="2"/>
                    <a:pt x="19" y="0"/>
                  </a:cubicBezTo>
                  <a:cubicBezTo>
                    <a:pt x="19" y="0"/>
                    <a:pt x="21" y="8"/>
                    <a:pt x="18" y="14"/>
                  </a:cubicBezTo>
                  <a:cubicBezTo>
                    <a:pt x="14" y="20"/>
                    <a:pt x="8" y="26"/>
                    <a:pt x="0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32"/>
            <p:cNvSpPr>
              <a:spLocks/>
            </p:cNvSpPr>
            <p:nvPr/>
          </p:nvSpPr>
          <p:spPr bwMode="auto">
            <a:xfrm>
              <a:off x="-2574925" y="1895475"/>
              <a:ext cx="52387" cy="85725"/>
            </a:xfrm>
            <a:custGeom>
              <a:avLst/>
              <a:gdLst>
                <a:gd name="T0" fmla="*/ 5 w 16"/>
                <a:gd name="T1" fmla="*/ 1 h 26"/>
                <a:gd name="T2" fmla="*/ 2 w 16"/>
                <a:gd name="T3" fmla="*/ 3 h 26"/>
                <a:gd name="T4" fmla="*/ 3 w 16"/>
                <a:gd name="T5" fmla="*/ 13 h 26"/>
                <a:gd name="T6" fmla="*/ 9 w 16"/>
                <a:gd name="T7" fmla="*/ 26 h 26"/>
                <a:gd name="T8" fmla="*/ 12 w 16"/>
                <a:gd name="T9" fmla="*/ 18 h 26"/>
                <a:gd name="T10" fmla="*/ 16 w 16"/>
                <a:gd name="T11" fmla="*/ 9 h 26"/>
                <a:gd name="T12" fmla="*/ 13 w 16"/>
                <a:gd name="T13" fmla="*/ 10 h 26"/>
                <a:gd name="T14" fmla="*/ 12 w 16"/>
                <a:gd name="T15" fmla="*/ 10 h 26"/>
                <a:gd name="T16" fmla="*/ 11 w 16"/>
                <a:gd name="T17" fmla="*/ 9 h 26"/>
                <a:gd name="T18" fmla="*/ 10 w 16"/>
                <a:gd name="T19" fmla="*/ 4 h 26"/>
                <a:gd name="T20" fmla="*/ 10 w 16"/>
                <a:gd name="T21" fmla="*/ 3 h 26"/>
                <a:gd name="T22" fmla="*/ 6 w 16"/>
                <a:gd name="T23" fmla="*/ 1 h 26"/>
                <a:gd name="T24" fmla="*/ 5 w 16"/>
                <a:gd name="T25" fmla="*/ 0 h 26"/>
                <a:gd name="T26" fmla="*/ 5 w 16"/>
                <a:gd name="T2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6">
                  <a:moveTo>
                    <a:pt x="5" y="1"/>
                  </a:moveTo>
                  <a:cubicBezTo>
                    <a:pt x="4" y="2"/>
                    <a:pt x="4" y="2"/>
                    <a:pt x="2" y="3"/>
                  </a:cubicBezTo>
                  <a:cubicBezTo>
                    <a:pt x="2" y="3"/>
                    <a:pt x="0" y="7"/>
                    <a:pt x="3" y="13"/>
                  </a:cubicBezTo>
                  <a:cubicBezTo>
                    <a:pt x="5" y="18"/>
                    <a:pt x="8" y="23"/>
                    <a:pt x="9" y="26"/>
                  </a:cubicBezTo>
                  <a:cubicBezTo>
                    <a:pt x="9" y="26"/>
                    <a:pt x="10" y="26"/>
                    <a:pt x="12" y="18"/>
                  </a:cubicBezTo>
                  <a:cubicBezTo>
                    <a:pt x="13" y="12"/>
                    <a:pt x="14" y="11"/>
                    <a:pt x="16" y="9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7"/>
                    <a:pt x="10" y="5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3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33"/>
            <p:cNvSpPr>
              <a:spLocks/>
            </p:cNvSpPr>
            <p:nvPr/>
          </p:nvSpPr>
          <p:spPr bwMode="auto">
            <a:xfrm>
              <a:off x="-2436813" y="1944688"/>
              <a:ext cx="77787" cy="101600"/>
            </a:xfrm>
            <a:custGeom>
              <a:avLst/>
              <a:gdLst>
                <a:gd name="T0" fmla="*/ 8 w 24"/>
                <a:gd name="T1" fmla="*/ 0 h 31"/>
                <a:gd name="T2" fmla="*/ 23 w 24"/>
                <a:gd name="T3" fmla="*/ 31 h 31"/>
                <a:gd name="T4" fmla="*/ 9 w 24"/>
                <a:gd name="T5" fmla="*/ 20 h 31"/>
                <a:gd name="T6" fmla="*/ 0 w 24"/>
                <a:gd name="T7" fmla="*/ 6 h 31"/>
                <a:gd name="T8" fmla="*/ 3 w 24"/>
                <a:gd name="T9" fmla="*/ 6 h 31"/>
                <a:gd name="T10" fmla="*/ 4 w 24"/>
                <a:gd name="T11" fmla="*/ 5 h 31"/>
                <a:gd name="T12" fmla="*/ 17 w 24"/>
                <a:gd name="T13" fmla="*/ 21 h 31"/>
                <a:gd name="T14" fmla="*/ 4 w 24"/>
                <a:gd name="T15" fmla="*/ 2 h 31"/>
                <a:gd name="T16" fmla="*/ 3 w 24"/>
                <a:gd name="T17" fmla="*/ 0 h 31"/>
                <a:gd name="T18" fmla="*/ 8 w 24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1">
                  <a:moveTo>
                    <a:pt x="8" y="0"/>
                  </a:moveTo>
                  <a:cubicBezTo>
                    <a:pt x="13" y="6"/>
                    <a:pt x="24" y="18"/>
                    <a:pt x="23" y="31"/>
                  </a:cubicBezTo>
                  <a:cubicBezTo>
                    <a:pt x="23" y="31"/>
                    <a:pt x="13" y="27"/>
                    <a:pt x="9" y="20"/>
                  </a:cubicBezTo>
                  <a:cubicBezTo>
                    <a:pt x="4" y="12"/>
                    <a:pt x="2" y="7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7" y="10"/>
                    <a:pt x="12" y="18"/>
                    <a:pt x="17" y="21"/>
                  </a:cubicBezTo>
                  <a:cubicBezTo>
                    <a:pt x="17" y="21"/>
                    <a:pt x="18" y="15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4" y="0"/>
                    <a:pt x="6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Oval 234"/>
            <p:cNvSpPr>
              <a:spLocks noChangeArrowheads="1"/>
            </p:cNvSpPr>
            <p:nvPr/>
          </p:nvSpPr>
          <p:spPr bwMode="auto">
            <a:xfrm>
              <a:off x="-2676525" y="1601788"/>
              <a:ext cx="52387" cy="12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Oval 235"/>
            <p:cNvSpPr>
              <a:spLocks noChangeArrowheads="1"/>
            </p:cNvSpPr>
            <p:nvPr/>
          </p:nvSpPr>
          <p:spPr bwMode="auto">
            <a:xfrm>
              <a:off x="-2768600" y="1633538"/>
              <a:ext cx="36512" cy="63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Oval 236"/>
            <p:cNvSpPr>
              <a:spLocks noChangeArrowheads="1"/>
            </p:cNvSpPr>
            <p:nvPr/>
          </p:nvSpPr>
          <p:spPr bwMode="auto">
            <a:xfrm>
              <a:off x="-2654300" y="1614488"/>
              <a:ext cx="9525" cy="9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37"/>
            <p:cNvSpPr>
              <a:spLocks/>
            </p:cNvSpPr>
            <p:nvPr/>
          </p:nvSpPr>
          <p:spPr bwMode="auto">
            <a:xfrm>
              <a:off x="-2693988" y="1552575"/>
              <a:ext cx="26987" cy="49213"/>
            </a:xfrm>
            <a:custGeom>
              <a:avLst/>
              <a:gdLst>
                <a:gd name="T0" fmla="*/ 5 w 8"/>
                <a:gd name="T1" fmla="*/ 15 h 15"/>
                <a:gd name="T2" fmla="*/ 0 w 8"/>
                <a:gd name="T3" fmla="*/ 2 h 15"/>
                <a:gd name="T4" fmla="*/ 2 w 8"/>
                <a:gd name="T5" fmla="*/ 0 h 15"/>
                <a:gd name="T6" fmla="*/ 5 w 8"/>
                <a:gd name="T7" fmla="*/ 1 h 15"/>
                <a:gd name="T8" fmla="*/ 8 w 8"/>
                <a:gd name="T9" fmla="*/ 14 h 15"/>
                <a:gd name="T10" fmla="*/ 5 w 8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5" y="15"/>
                  </a:moveTo>
                  <a:cubicBezTo>
                    <a:pt x="2" y="9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7" y="2"/>
                    <a:pt x="8" y="10"/>
                    <a:pt x="8" y="14"/>
                  </a:cubicBezTo>
                  <a:cubicBezTo>
                    <a:pt x="7" y="14"/>
                    <a:pt x="6" y="14"/>
                    <a:pt x="5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238"/>
            <p:cNvSpPr>
              <a:spLocks/>
            </p:cNvSpPr>
            <p:nvPr/>
          </p:nvSpPr>
          <p:spPr bwMode="auto">
            <a:xfrm>
              <a:off x="-2673350" y="1544638"/>
              <a:ext cx="19050" cy="52388"/>
            </a:xfrm>
            <a:custGeom>
              <a:avLst/>
              <a:gdLst>
                <a:gd name="T0" fmla="*/ 3 w 6"/>
                <a:gd name="T1" fmla="*/ 16 h 16"/>
                <a:gd name="T2" fmla="*/ 6 w 6"/>
                <a:gd name="T3" fmla="*/ 16 h 16"/>
                <a:gd name="T4" fmla="*/ 3 w 6"/>
                <a:gd name="T5" fmla="*/ 4 h 16"/>
                <a:gd name="T6" fmla="*/ 0 w 6"/>
                <a:gd name="T7" fmla="*/ 0 h 16"/>
                <a:gd name="T8" fmla="*/ 2 w 6"/>
                <a:gd name="T9" fmla="*/ 6 h 16"/>
                <a:gd name="T10" fmla="*/ 3 w 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">
                  <a:moveTo>
                    <a:pt x="3" y="16"/>
                  </a:moveTo>
                  <a:cubicBezTo>
                    <a:pt x="4" y="16"/>
                    <a:pt x="5" y="16"/>
                    <a:pt x="6" y="16"/>
                  </a:cubicBezTo>
                  <a:cubicBezTo>
                    <a:pt x="5" y="12"/>
                    <a:pt x="4" y="6"/>
                    <a:pt x="3" y="4"/>
                  </a:cubicBezTo>
                  <a:cubicBezTo>
                    <a:pt x="3" y="2"/>
                    <a:pt x="2" y="0"/>
                    <a:pt x="0" y="0"/>
                  </a:cubicBezTo>
                  <a:cubicBezTo>
                    <a:pt x="0" y="0"/>
                    <a:pt x="1" y="3"/>
                    <a:pt x="2" y="6"/>
                  </a:cubicBezTo>
                  <a:cubicBezTo>
                    <a:pt x="3" y="10"/>
                    <a:pt x="3" y="13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239"/>
            <p:cNvSpPr>
              <a:spLocks noEditPoints="1"/>
            </p:cNvSpPr>
            <p:nvPr/>
          </p:nvSpPr>
          <p:spPr bwMode="auto">
            <a:xfrm>
              <a:off x="-2703513" y="1617663"/>
              <a:ext cx="39687" cy="25400"/>
            </a:xfrm>
            <a:custGeom>
              <a:avLst/>
              <a:gdLst>
                <a:gd name="T0" fmla="*/ 8 w 12"/>
                <a:gd name="T1" fmla="*/ 5 h 8"/>
                <a:gd name="T2" fmla="*/ 0 w 12"/>
                <a:gd name="T3" fmla="*/ 7 h 8"/>
                <a:gd name="T4" fmla="*/ 4 w 12"/>
                <a:gd name="T5" fmla="*/ 2 h 8"/>
                <a:gd name="T6" fmla="*/ 12 w 12"/>
                <a:gd name="T7" fmla="*/ 0 h 8"/>
                <a:gd name="T8" fmla="*/ 8 w 12"/>
                <a:gd name="T9" fmla="*/ 5 h 8"/>
                <a:gd name="T10" fmla="*/ 4 w 12"/>
                <a:gd name="T11" fmla="*/ 5 h 8"/>
                <a:gd name="T12" fmla="*/ 10 w 12"/>
                <a:gd name="T13" fmla="*/ 2 h 8"/>
                <a:gd name="T14" fmla="*/ 4 w 12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8" y="5"/>
                  </a:moveTo>
                  <a:cubicBezTo>
                    <a:pt x="4" y="8"/>
                    <a:pt x="0" y="7"/>
                    <a:pt x="0" y="7"/>
                  </a:cubicBezTo>
                  <a:cubicBezTo>
                    <a:pt x="0" y="6"/>
                    <a:pt x="1" y="4"/>
                    <a:pt x="4" y="2"/>
                  </a:cubicBezTo>
                  <a:cubicBezTo>
                    <a:pt x="6" y="0"/>
                    <a:pt x="11" y="0"/>
                    <a:pt x="12" y="0"/>
                  </a:cubicBezTo>
                  <a:cubicBezTo>
                    <a:pt x="12" y="1"/>
                    <a:pt x="10" y="4"/>
                    <a:pt x="8" y="5"/>
                  </a:cubicBezTo>
                  <a:moveTo>
                    <a:pt x="4" y="5"/>
                  </a:moveTo>
                  <a:cubicBezTo>
                    <a:pt x="7" y="5"/>
                    <a:pt x="10" y="2"/>
                    <a:pt x="10" y="2"/>
                  </a:cubicBezTo>
                  <a:cubicBezTo>
                    <a:pt x="5" y="2"/>
                    <a:pt x="4" y="5"/>
                    <a:pt x="4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240"/>
            <p:cNvSpPr>
              <a:spLocks noEditPoints="1"/>
            </p:cNvSpPr>
            <p:nvPr/>
          </p:nvSpPr>
          <p:spPr bwMode="auto">
            <a:xfrm>
              <a:off x="-2771775" y="1639888"/>
              <a:ext cx="107950" cy="46038"/>
            </a:xfrm>
            <a:custGeom>
              <a:avLst/>
              <a:gdLst>
                <a:gd name="T0" fmla="*/ 0 w 33"/>
                <a:gd name="T1" fmla="*/ 1 h 14"/>
                <a:gd name="T2" fmla="*/ 11 w 33"/>
                <a:gd name="T3" fmla="*/ 2 h 14"/>
                <a:gd name="T4" fmla="*/ 28 w 33"/>
                <a:gd name="T5" fmla="*/ 0 h 14"/>
                <a:gd name="T6" fmla="*/ 25 w 33"/>
                <a:gd name="T7" fmla="*/ 3 h 14"/>
                <a:gd name="T8" fmla="*/ 28 w 33"/>
                <a:gd name="T9" fmla="*/ 5 h 14"/>
                <a:gd name="T10" fmla="*/ 25 w 33"/>
                <a:gd name="T11" fmla="*/ 7 h 14"/>
                <a:gd name="T12" fmla="*/ 33 w 33"/>
                <a:gd name="T13" fmla="*/ 11 h 14"/>
                <a:gd name="T14" fmla="*/ 27 w 33"/>
                <a:gd name="T15" fmla="*/ 12 h 14"/>
                <a:gd name="T16" fmla="*/ 20 w 33"/>
                <a:gd name="T17" fmla="*/ 8 h 14"/>
                <a:gd name="T18" fmla="*/ 21 w 33"/>
                <a:gd name="T19" fmla="*/ 11 h 14"/>
                <a:gd name="T20" fmla="*/ 17 w 33"/>
                <a:gd name="T21" fmla="*/ 9 h 14"/>
                <a:gd name="T22" fmla="*/ 19 w 33"/>
                <a:gd name="T23" fmla="*/ 13 h 14"/>
                <a:gd name="T24" fmla="*/ 15 w 33"/>
                <a:gd name="T25" fmla="*/ 12 h 14"/>
                <a:gd name="T26" fmla="*/ 16 w 33"/>
                <a:gd name="T27" fmla="*/ 14 h 14"/>
                <a:gd name="T28" fmla="*/ 8 w 33"/>
                <a:gd name="T29" fmla="*/ 10 h 14"/>
                <a:gd name="T30" fmla="*/ 9 w 33"/>
                <a:gd name="T31" fmla="*/ 13 h 14"/>
                <a:gd name="T32" fmla="*/ 0 w 33"/>
                <a:gd name="T33" fmla="*/ 1 h 14"/>
                <a:gd name="T34" fmla="*/ 14 w 33"/>
                <a:gd name="T35" fmla="*/ 5 h 14"/>
                <a:gd name="T36" fmla="*/ 14 w 33"/>
                <a:gd name="T37" fmla="*/ 5 h 14"/>
                <a:gd name="T38" fmla="*/ 5 w 33"/>
                <a:gd name="T39" fmla="*/ 5 h 14"/>
                <a:gd name="T40" fmla="*/ 7 w 33"/>
                <a:gd name="T41" fmla="*/ 8 h 14"/>
                <a:gd name="T42" fmla="*/ 14 w 33"/>
                <a:gd name="T4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14">
                  <a:moveTo>
                    <a:pt x="0" y="1"/>
                  </a:moveTo>
                  <a:cubicBezTo>
                    <a:pt x="0" y="1"/>
                    <a:pt x="5" y="3"/>
                    <a:pt x="11" y="2"/>
                  </a:cubicBezTo>
                  <a:cubicBezTo>
                    <a:pt x="16" y="2"/>
                    <a:pt x="25" y="2"/>
                    <a:pt x="28" y="0"/>
                  </a:cubicBezTo>
                  <a:cubicBezTo>
                    <a:pt x="28" y="0"/>
                    <a:pt x="28" y="2"/>
                    <a:pt x="25" y="3"/>
                  </a:cubicBezTo>
                  <a:cubicBezTo>
                    <a:pt x="25" y="3"/>
                    <a:pt x="27" y="3"/>
                    <a:pt x="28" y="5"/>
                  </a:cubicBezTo>
                  <a:cubicBezTo>
                    <a:pt x="28" y="5"/>
                    <a:pt x="27" y="6"/>
                    <a:pt x="25" y="7"/>
                  </a:cubicBezTo>
                  <a:cubicBezTo>
                    <a:pt x="25" y="7"/>
                    <a:pt x="29" y="11"/>
                    <a:pt x="33" y="11"/>
                  </a:cubicBezTo>
                  <a:cubicBezTo>
                    <a:pt x="33" y="11"/>
                    <a:pt x="31" y="13"/>
                    <a:pt x="27" y="12"/>
                  </a:cubicBezTo>
                  <a:cubicBezTo>
                    <a:pt x="23" y="11"/>
                    <a:pt x="21" y="9"/>
                    <a:pt x="20" y="8"/>
                  </a:cubicBezTo>
                  <a:cubicBezTo>
                    <a:pt x="20" y="8"/>
                    <a:pt x="21" y="10"/>
                    <a:pt x="21" y="11"/>
                  </a:cubicBezTo>
                  <a:cubicBezTo>
                    <a:pt x="21" y="11"/>
                    <a:pt x="19" y="11"/>
                    <a:pt x="17" y="9"/>
                  </a:cubicBezTo>
                  <a:cubicBezTo>
                    <a:pt x="17" y="9"/>
                    <a:pt x="18" y="11"/>
                    <a:pt x="19" y="13"/>
                  </a:cubicBezTo>
                  <a:cubicBezTo>
                    <a:pt x="19" y="13"/>
                    <a:pt x="18" y="13"/>
                    <a:pt x="15" y="12"/>
                  </a:cubicBezTo>
                  <a:cubicBezTo>
                    <a:pt x="15" y="12"/>
                    <a:pt x="16" y="13"/>
                    <a:pt x="16" y="14"/>
                  </a:cubicBezTo>
                  <a:cubicBezTo>
                    <a:pt x="16" y="14"/>
                    <a:pt x="11" y="13"/>
                    <a:pt x="8" y="10"/>
                  </a:cubicBezTo>
                  <a:cubicBezTo>
                    <a:pt x="8" y="10"/>
                    <a:pt x="8" y="12"/>
                    <a:pt x="9" y="13"/>
                  </a:cubicBezTo>
                  <a:cubicBezTo>
                    <a:pt x="9" y="13"/>
                    <a:pt x="1" y="12"/>
                    <a:pt x="0" y="1"/>
                  </a:cubicBezTo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0" y="5"/>
                    <a:pt x="5" y="5"/>
                    <a:pt x="5" y="5"/>
                  </a:cubicBezTo>
                  <a:cubicBezTo>
                    <a:pt x="5" y="6"/>
                    <a:pt x="6" y="8"/>
                    <a:pt x="7" y="8"/>
                  </a:cubicBezTo>
                  <a:cubicBezTo>
                    <a:pt x="7" y="5"/>
                    <a:pt x="14" y="5"/>
                    <a:pt x="14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241"/>
            <p:cNvSpPr>
              <a:spLocks/>
            </p:cNvSpPr>
            <p:nvPr/>
          </p:nvSpPr>
          <p:spPr bwMode="auto">
            <a:xfrm>
              <a:off x="-2784475" y="1639888"/>
              <a:ext cx="15875" cy="26988"/>
            </a:xfrm>
            <a:custGeom>
              <a:avLst/>
              <a:gdLst>
                <a:gd name="T0" fmla="*/ 3 w 5"/>
                <a:gd name="T1" fmla="*/ 1 h 8"/>
                <a:gd name="T2" fmla="*/ 5 w 5"/>
                <a:gd name="T3" fmla="*/ 8 h 8"/>
                <a:gd name="T4" fmla="*/ 1 w 5"/>
                <a:gd name="T5" fmla="*/ 4 h 8"/>
                <a:gd name="T6" fmla="*/ 3 w 5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3" y="1"/>
                  </a:moveTo>
                  <a:cubicBezTo>
                    <a:pt x="3" y="4"/>
                    <a:pt x="4" y="6"/>
                    <a:pt x="5" y="8"/>
                  </a:cubicBezTo>
                  <a:cubicBezTo>
                    <a:pt x="5" y="8"/>
                    <a:pt x="2" y="6"/>
                    <a:pt x="1" y="4"/>
                  </a:cubicBezTo>
                  <a:cubicBezTo>
                    <a:pt x="0" y="2"/>
                    <a:pt x="0" y="0"/>
                    <a:pt x="3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242"/>
            <p:cNvSpPr>
              <a:spLocks noEditPoints="1"/>
            </p:cNvSpPr>
            <p:nvPr/>
          </p:nvSpPr>
          <p:spPr bwMode="auto">
            <a:xfrm>
              <a:off x="-2820988" y="1649413"/>
              <a:ext cx="61912" cy="36513"/>
            </a:xfrm>
            <a:custGeom>
              <a:avLst/>
              <a:gdLst>
                <a:gd name="T0" fmla="*/ 15 w 19"/>
                <a:gd name="T1" fmla="*/ 6 h 11"/>
                <a:gd name="T2" fmla="*/ 19 w 19"/>
                <a:gd name="T3" fmla="*/ 9 h 11"/>
                <a:gd name="T4" fmla="*/ 15 w 19"/>
                <a:gd name="T5" fmla="*/ 11 h 11"/>
                <a:gd name="T6" fmla="*/ 4 w 19"/>
                <a:gd name="T7" fmla="*/ 11 h 11"/>
                <a:gd name="T8" fmla="*/ 2 w 19"/>
                <a:gd name="T9" fmla="*/ 2 h 11"/>
                <a:gd name="T10" fmla="*/ 9 w 19"/>
                <a:gd name="T11" fmla="*/ 1 h 11"/>
                <a:gd name="T12" fmla="*/ 15 w 19"/>
                <a:gd name="T13" fmla="*/ 6 h 11"/>
                <a:gd name="T14" fmla="*/ 8 w 19"/>
                <a:gd name="T15" fmla="*/ 8 h 11"/>
                <a:gd name="T16" fmla="*/ 9 w 19"/>
                <a:gd name="T17" fmla="*/ 6 h 11"/>
                <a:gd name="T18" fmla="*/ 8 w 19"/>
                <a:gd name="T19" fmla="*/ 5 h 11"/>
                <a:gd name="T20" fmla="*/ 7 w 19"/>
                <a:gd name="T21" fmla="*/ 6 h 11"/>
                <a:gd name="T22" fmla="*/ 8 w 19"/>
                <a:gd name="T2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5" y="6"/>
                  </a:moveTo>
                  <a:cubicBezTo>
                    <a:pt x="17" y="7"/>
                    <a:pt x="19" y="9"/>
                    <a:pt x="19" y="9"/>
                  </a:cubicBezTo>
                  <a:cubicBezTo>
                    <a:pt x="16" y="10"/>
                    <a:pt x="15" y="11"/>
                    <a:pt x="15" y="11"/>
                  </a:cubicBezTo>
                  <a:cubicBezTo>
                    <a:pt x="9" y="7"/>
                    <a:pt x="4" y="11"/>
                    <a:pt x="4" y="11"/>
                  </a:cubicBezTo>
                  <a:cubicBezTo>
                    <a:pt x="1" y="9"/>
                    <a:pt x="0" y="5"/>
                    <a:pt x="2" y="2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0" y="4"/>
                    <a:pt x="14" y="5"/>
                    <a:pt x="15" y="6"/>
                  </a:cubicBezTo>
                  <a:moveTo>
                    <a:pt x="8" y="8"/>
                  </a:moveTo>
                  <a:cubicBezTo>
                    <a:pt x="9" y="8"/>
                    <a:pt x="9" y="7"/>
                    <a:pt x="9" y="6"/>
                  </a:cubicBezTo>
                  <a:cubicBezTo>
                    <a:pt x="9" y="6"/>
                    <a:pt x="9" y="5"/>
                    <a:pt x="8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7"/>
                    <a:pt x="7" y="8"/>
                    <a:pt x="8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243"/>
            <p:cNvSpPr>
              <a:spLocks/>
            </p:cNvSpPr>
            <p:nvPr/>
          </p:nvSpPr>
          <p:spPr bwMode="auto">
            <a:xfrm>
              <a:off x="-2784475" y="1682750"/>
              <a:ext cx="41275" cy="36513"/>
            </a:xfrm>
            <a:custGeom>
              <a:avLst/>
              <a:gdLst>
                <a:gd name="T0" fmla="*/ 9 w 13"/>
                <a:gd name="T1" fmla="*/ 0 h 11"/>
                <a:gd name="T2" fmla="*/ 13 w 13"/>
                <a:gd name="T3" fmla="*/ 4 h 11"/>
                <a:gd name="T4" fmla="*/ 3 w 13"/>
                <a:gd name="T5" fmla="*/ 11 h 11"/>
                <a:gd name="T6" fmla="*/ 2 w 13"/>
                <a:gd name="T7" fmla="*/ 4 h 11"/>
                <a:gd name="T8" fmla="*/ 9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9" y="0"/>
                  </a:moveTo>
                  <a:cubicBezTo>
                    <a:pt x="9" y="0"/>
                    <a:pt x="11" y="3"/>
                    <a:pt x="13" y="4"/>
                  </a:cubicBezTo>
                  <a:cubicBezTo>
                    <a:pt x="13" y="4"/>
                    <a:pt x="5" y="4"/>
                    <a:pt x="3" y="11"/>
                  </a:cubicBezTo>
                  <a:cubicBezTo>
                    <a:pt x="3" y="11"/>
                    <a:pt x="0" y="7"/>
                    <a:pt x="2" y="4"/>
                  </a:cubicBezTo>
                  <a:cubicBezTo>
                    <a:pt x="4" y="1"/>
                    <a:pt x="6" y="1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244"/>
            <p:cNvSpPr>
              <a:spLocks/>
            </p:cNvSpPr>
            <p:nvPr/>
          </p:nvSpPr>
          <p:spPr bwMode="auto">
            <a:xfrm>
              <a:off x="-2725738" y="1685925"/>
              <a:ext cx="31750" cy="36513"/>
            </a:xfrm>
            <a:custGeom>
              <a:avLst/>
              <a:gdLst>
                <a:gd name="T0" fmla="*/ 0 w 10"/>
                <a:gd name="T1" fmla="*/ 1 h 11"/>
                <a:gd name="T2" fmla="*/ 3 w 10"/>
                <a:gd name="T3" fmla="*/ 2 h 11"/>
                <a:gd name="T4" fmla="*/ 3 w 10"/>
                <a:gd name="T5" fmla="*/ 0 h 11"/>
                <a:gd name="T6" fmla="*/ 6 w 10"/>
                <a:gd name="T7" fmla="*/ 0 h 11"/>
                <a:gd name="T8" fmla="*/ 10 w 10"/>
                <a:gd name="T9" fmla="*/ 8 h 11"/>
                <a:gd name="T10" fmla="*/ 9 w 10"/>
                <a:gd name="T11" fmla="*/ 11 h 11"/>
                <a:gd name="T12" fmla="*/ 5 w 10"/>
                <a:gd name="T13" fmla="*/ 5 h 11"/>
                <a:gd name="T14" fmla="*/ 0 w 10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1">
                  <a:moveTo>
                    <a:pt x="0" y="1"/>
                  </a:moveTo>
                  <a:cubicBezTo>
                    <a:pt x="0" y="1"/>
                    <a:pt x="2" y="2"/>
                    <a:pt x="3" y="2"/>
                  </a:cubicBezTo>
                  <a:cubicBezTo>
                    <a:pt x="3" y="2"/>
                    <a:pt x="3" y="0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8" y="6"/>
                    <a:pt x="10" y="8"/>
                  </a:cubicBezTo>
                  <a:cubicBezTo>
                    <a:pt x="10" y="8"/>
                    <a:pt x="10" y="9"/>
                    <a:pt x="9" y="11"/>
                  </a:cubicBezTo>
                  <a:cubicBezTo>
                    <a:pt x="9" y="11"/>
                    <a:pt x="8" y="8"/>
                    <a:pt x="5" y="5"/>
                  </a:cubicBezTo>
                  <a:cubicBezTo>
                    <a:pt x="4" y="4"/>
                    <a:pt x="3" y="3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245"/>
            <p:cNvSpPr>
              <a:spLocks/>
            </p:cNvSpPr>
            <p:nvPr/>
          </p:nvSpPr>
          <p:spPr bwMode="auto">
            <a:xfrm>
              <a:off x="-2749550" y="1685925"/>
              <a:ext cx="36512" cy="33338"/>
            </a:xfrm>
            <a:custGeom>
              <a:avLst/>
              <a:gdLst>
                <a:gd name="T0" fmla="*/ 0 w 11"/>
                <a:gd name="T1" fmla="*/ 0 h 10"/>
                <a:gd name="T2" fmla="*/ 7 w 11"/>
                <a:gd name="T3" fmla="*/ 3 h 10"/>
                <a:gd name="T4" fmla="*/ 11 w 11"/>
                <a:gd name="T5" fmla="*/ 10 h 10"/>
                <a:gd name="T6" fmla="*/ 7 w 11"/>
                <a:gd name="T7" fmla="*/ 6 h 10"/>
                <a:gd name="T8" fmla="*/ 0 w 11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1" y="0"/>
                    <a:pt x="5" y="1"/>
                    <a:pt x="7" y="3"/>
                  </a:cubicBezTo>
                  <a:cubicBezTo>
                    <a:pt x="9" y="4"/>
                    <a:pt x="11" y="6"/>
                    <a:pt x="11" y="10"/>
                  </a:cubicBezTo>
                  <a:cubicBezTo>
                    <a:pt x="11" y="10"/>
                    <a:pt x="9" y="7"/>
                    <a:pt x="7" y="6"/>
                  </a:cubicBezTo>
                  <a:cubicBezTo>
                    <a:pt x="5" y="5"/>
                    <a:pt x="2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246"/>
            <p:cNvSpPr>
              <a:spLocks/>
            </p:cNvSpPr>
            <p:nvPr/>
          </p:nvSpPr>
          <p:spPr bwMode="auto">
            <a:xfrm>
              <a:off x="-2759075" y="1601788"/>
              <a:ext cx="15875" cy="22225"/>
            </a:xfrm>
            <a:custGeom>
              <a:avLst/>
              <a:gdLst>
                <a:gd name="T0" fmla="*/ 3 w 5"/>
                <a:gd name="T1" fmla="*/ 0 h 7"/>
                <a:gd name="T2" fmla="*/ 5 w 5"/>
                <a:gd name="T3" fmla="*/ 1 h 7"/>
                <a:gd name="T4" fmla="*/ 3 w 5"/>
                <a:gd name="T5" fmla="*/ 7 h 7"/>
                <a:gd name="T6" fmla="*/ 3 w 5"/>
                <a:gd name="T7" fmla="*/ 7 h 7"/>
                <a:gd name="T8" fmla="*/ 0 w 5"/>
                <a:gd name="T9" fmla="*/ 1 h 7"/>
                <a:gd name="T10" fmla="*/ 3 w 5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3" y="5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5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247"/>
            <p:cNvSpPr>
              <a:spLocks/>
            </p:cNvSpPr>
            <p:nvPr/>
          </p:nvSpPr>
          <p:spPr bwMode="auto">
            <a:xfrm>
              <a:off x="-2778125" y="1604963"/>
              <a:ext cx="22225" cy="25400"/>
            </a:xfrm>
            <a:custGeom>
              <a:avLst/>
              <a:gdLst>
                <a:gd name="T0" fmla="*/ 7 w 7"/>
                <a:gd name="T1" fmla="*/ 8 h 8"/>
                <a:gd name="T2" fmla="*/ 5 w 7"/>
                <a:gd name="T3" fmla="*/ 1 h 8"/>
                <a:gd name="T4" fmla="*/ 2 w 7"/>
                <a:gd name="T5" fmla="*/ 0 h 8"/>
                <a:gd name="T6" fmla="*/ 1 w 7"/>
                <a:gd name="T7" fmla="*/ 2 h 8"/>
                <a:gd name="T8" fmla="*/ 5 w 7"/>
                <a:gd name="T9" fmla="*/ 8 h 8"/>
                <a:gd name="T10" fmla="*/ 7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7" y="8"/>
                  </a:moveTo>
                  <a:cubicBezTo>
                    <a:pt x="7" y="6"/>
                    <a:pt x="6" y="2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4" y="8"/>
                    <a:pt x="5" y="8"/>
                  </a:cubicBezTo>
                  <a:cubicBezTo>
                    <a:pt x="6" y="8"/>
                    <a:pt x="5" y="8"/>
                    <a:pt x="7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248"/>
            <p:cNvSpPr>
              <a:spLocks/>
            </p:cNvSpPr>
            <p:nvPr/>
          </p:nvSpPr>
          <p:spPr bwMode="auto">
            <a:xfrm>
              <a:off x="-2746375" y="1604963"/>
              <a:ext cx="23812" cy="25400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1 h 8"/>
                <a:gd name="T4" fmla="*/ 6 w 7"/>
                <a:gd name="T5" fmla="*/ 0 h 8"/>
                <a:gd name="T6" fmla="*/ 7 w 7"/>
                <a:gd name="T7" fmla="*/ 2 h 8"/>
                <a:gd name="T8" fmla="*/ 3 w 7"/>
                <a:gd name="T9" fmla="*/ 8 h 8"/>
                <a:gd name="T10" fmla="*/ 0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cubicBezTo>
                    <a:pt x="1" y="6"/>
                    <a:pt x="1" y="2"/>
                    <a:pt x="2" y="1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6" y="3"/>
                    <a:pt x="3" y="8"/>
                    <a:pt x="3" y="8"/>
                  </a:cubicBezTo>
                  <a:cubicBezTo>
                    <a:pt x="2" y="8"/>
                    <a:pt x="2" y="8"/>
                    <a:pt x="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249"/>
            <p:cNvSpPr>
              <a:spLocks/>
            </p:cNvSpPr>
            <p:nvPr/>
          </p:nvSpPr>
          <p:spPr bwMode="auto">
            <a:xfrm>
              <a:off x="-2762250" y="1571625"/>
              <a:ext cx="22225" cy="25400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6 h 16"/>
                <a:gd name="T4" fmla="*/ 0 w 14"/>
                <a:gd name="T5" fmla="*/ 6 h 16"/>
                <a:gd name="T6" fmla="*/ 0 w 14"/>
                <a:gd name="T7" fmla="*/ 8 h 16"/>
                <a:gd name="T8" fmla="*/ 6 w 14"/>
                <a:gd name="T9" fmla="*/ 8 h 16"/>
                <a:gd name="T10" fmla="*/ 6 w 14"/>
                <a:gd name="T11" fmla="*/ 16 h 16"/>
                <a:gd name="T12" fmla="*/ 10 w 14"/>
                <a:gd name="T13" fmla="*/ 16 h 16"/>
                <a:gd name="T14" fmla="*/ 10 w 14"/>
                <a:gd name="T15" fmla="*/ 8 h 16"/>
                <a:gd name="T16" fmla="*/ 14 w 14"/>
                <a:gd name="T17" fmla="*/ 8 h 16"/>
                <a:gd name="T18" fmla="*/ 14 w 14"/>
                <a:gd name="T19" fmla="*/ 6 h 16"/>
                <a:gd name="T20" fmla="*/ 10 w 14"/>
                <a:gd name="T21" fmla="*/ 6 h 16"/>
                <a:gd name="T22" fmla="*/ 10 w 14"/>
                <a:gd name="T23" fmla="*/ 0 h 16"/>
                <a:gd name="T24" fmla="*/ 6 w 14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250"/>
            <p:cNvSpPr>
              <a:spLocks/>
            </p:cNvSpPr>
            <p:nvPr/>
          </p:nvSpPr>
          <p:spPr bwMode="auto">
            <a:xfrm>
              <a:off x="-2857500" y="1624013"/>
              <a:ext cx="15875" cy="1587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3 h 5"/>
                <a:gd name="T4" fmla="*/ 5 w 5"/>
                <a:gd name="T5" fmla="*/ 0 h 5"/>
                <a:gd name="T6" fmla="*/ 0 w 5"/>
                <a:gd name="T7" fmla="*/ 5 h 5"/>
                <a:gd name="T8" fmla="*/ 5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3" y="1"/>
                    <a:pt x="2" y="1"/>
                    <a:pt x="0" y="5"/>
                  </a:cubicBezTo>
                  <a:cubicBezTo>
                    <a:pt x="0" y="5"/>
                    <a:pt x="4" y="3"/>
                    <a:pt x="5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251"/>
            <p:cNvSpPr>
              <a:spLocks/>
            </p:cNvSpPr>
            <p:nvPr/>
          </p:nvSpPr>
          <p:spPr bwMode="auto">
            <a:xfrm>
              <a:off x="-2844800" y="1587500"/>
              <a:ext cx="23812" cy="76200"/>
            </a:xfrm>
            <a:custGeom>
              <a:avLst/>
              <a:gdLst>
                <a:gd name="T0" fmla="*/ 5 w 7"/>
                <a:gd name="T1" fmla="*/ 23 h 23"/>
                <a:gd name="T2" fmla="*/ 6 w 7"/>
                <a:gd name="T3" fmla="*/ 16 h 23"/>
                <a:gd name="T4" fmla="*/ 5 w 7"/>
                <a:gd name="T5" fmla="*/ 7 h 23"/>
                <a:gd name="T6" fmla="*/ 4 w 7"/>
                <a:gd name="T7" fmla="*/ 0 h 23"/>
                <a:gd name="T8" fmla="*/ 0 w 7"/>
                <a:gd name="T9" fmla="*/ 1 h 23"/>
                <a:gd name="T10" fmla="*/ 2 w 7"/>
                <a:gd name="T11" fmla="*/ 9 h 23"/>
                <a:gd name="T12" fmla="*/ 3 w 7"/>
                <a:gd name="T13" fmla="*/ 15 h 23"/>
                <a:gd name="T14" fmla="*/ 5 w 7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cubicBezTo>
                    <a:pt x="5" y="22"/>
                    <a:pt x="5" y="18"/>
                    <a:pt x="6" y="16"/>
                  </a:cubicBezTo>
                  <a:cubicBezTo>
                    <a:pt x="7" y="13"/>
                    <a:pt x="7" y="9"/>
                    <a:pt x="5" y="7"/>
                  </a:cubicBezTo>
                  <a:cubicBezTo>
                    <a:pt x="4" y="4"/>
                    <a:pt x="4" y="2"/>
                    <a:pt x="4" y="0"/>
                  </a:cubicBezTo>
                  <a:cubicBezTo>
                    <a:pt x="4" y="0"/>
                    <a:pt x="1" y="0"/>
                    <a:pt x="0" y="1"/>
                  </a:cubicBezTo>
                  <a:cubicBezTo>
                    <a:pt x="0" y="4"/>
                    <a:pt x="1" y="7"/>
                    <a:pt x="2" y="9"/>
                  </a:cubicBezTo>
                  <a:cubicBezTo>
                    <a:pt x="3" y="11"/>
                    <a:pt x="3" y="13"/>
                    <a:pt x="3" y="15"/>
                  </a:cubicBezTo>
                  <a:cubicBezTo>
                    <a:pt x="2" y="17"/>
                    <a:pt x="3" y="20"/>
                    <a:pt x="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252"/>
            <p:cNvSpPr>
              <a:spLocks/>
            </p:cNvSpPr>
            <p:nvPr/>
          </p:nvSpPr>
          <p:spPr bwMode="auto">
            <a:xfrm>
              <a:off x="-2827338" y="1568450"/>
              <a:ext cx="34925" cy="22225"/>
            </a:xfrm>
            <a:custGeom>
              <a:avLst/>
              <a:gdLst>
                <a:gd name="T0" fmla="*/ 0 w 11"/>
                <a:gd name="T1" fmla="*/ 7 h 7"/>
                <a:gd name="T2" fmla="*/ 0 w 11"/>
                <a:gd name="T3" fmla="*/ 5 h 7"/>
                <a:gd name="T4" fmla="*/ 7 w 11"/>
                <a:gd name="T5" fmla="*/ 1 h 7"/>
                <a:gd name="T6" fmla="*/ 11 w 11"/>
                <a:gd name="T7" fmla="*/ 2 h 7"/>
                <a:gd name="T8" fmla="*/ 8 w 11"/>
                <a:gd name="T9" fmla="*/ 3 h 7"/>
                <a:gd name="T10" fmla="*/ 3 w 11"/>
                <a:gd name="T11" fmla="*/ 7 h 7"/>
                <a:gd name="T12" fmla="*/ 0 w 1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0" y="7"/>
                  </a:move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4" y="1"/>
                    <a:pt x="7" y="1"/>
                  </a:cubicBezTo>
                  <a:cubicBezTo>
                    <a:pt x="9" y="0"/>
                    <a:pt x="10" y="1"/>
                    <a:pt x="11" y="2"/>
                  </a:cubicBezTo>
                  <a:cubicBezTo>
                    <a:pt x="11" y="2"/>
                    <a:pt x="10" y="2"/>
                    <a:pt x="8" y="3"/>
                  </a:cubicBezTo>
                  <a:cubicBezTo>
                    <a:pt x="6" y="4"/>
                    <a:pt x="4" y="6"/>
                    <a:pt x="3" y="7"/>
                  </a:cubicBezTo>
                  <a:cubicBezTo>
                    <a:pt x="1" y="7"/>
                    <a:pt x="1" y="7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253"/>
            <p:cNvSpPr>
              <a:spLocks/>
            </p:cNvSpPr>
            <p:nvPr/>
          </p:nvSpPr>
          <p:spPr bwMode="auto">
            <a:xfrm>
              <a:off x="-2811463" y="1574800"/>
              <a:ext cx="30162" cy="58738"/>
            </a:xfrm>
            <a:custGeom>
              <a:avLst/>
              <a:gdLst>
                <a:gd name="T0" fmla="*/ 6 w 9"/>
                <a:gd name="T1" fmla="*/ 0 h 18"/>
                <a:gd name="T2" fmla="*/ 9 w 9"/>
                <a:gd name="T3" fmla="*/ 4 h 18"/>
                <a:gd name="T4" fmla="*/ 6 w 9"/>
                <a:gd name="T5" fmla="*/ 10 h 18"/>
                <a:gd name="T6" fmla="*/ 4 w 9"/>
                <a:gd name="T7" fmla="*/ 15 h 18"/>
                <a:gd name="T8" fmla="*/ 6 w 9"/>
                <a:gd name="T9" fmla="*/ 18 h 18"/>
                <a:gd name="T10" fmla="*/ 1 w 9"/>
                <a:gd name="T11" fmla="*/ 14 h 18"/>
                <a:gd name="T12" fmla="*/ 2 w 9"/>
                <a:gd name="T13" fmla="*/ 9 h 18"/>
                <a:gd name="T14" fmla="*/ 6 w 9"/>
                <a:gd name="T15" fmla="*/ 3 h 18"/>
                <a:gd name="T16" fmla="*/ 6 w 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cubicBezTo>
                    <a:pt x="8" y="1"/>
                    <a:pt x="9" y="3"/>
                    <a:pt x="9" y="4"/>
                  </a:cubicBezTo>
                  <a:cubicBezTo>
                    <a:pt x="9" y="6"/>
                    <a:pt x="7" y="9"/>
                    <a:pt x="6" y="10"/>
                  </a:cubicBezTo>
                  <a:cubicBezTo>
                    <a:pt x="5" y="12"/>
                    <a:pt x="4" y="13"/>
                    <a:pt x="4" y="15"/>
                  </a:cubicBezTo>
                  <a:cubicBezTo>
                    <a:pt x="5" y="16"/>
                    <a:pt x="5" y="18"/>
                    <a:pt x="6" y="18"/>
                  </a:cubicBezTo>
                  <a:cubicBezTo>
                    <a:pt x="6" y="18"/>
                    <a:pt x="1" y="17"/>
                    <a:pt x="1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7"/>
                    <a:pt x="5" y="4"/>
                    <a:pt x="6" y="3"/>
                  </a:cubicBezTo>
                  <a:cubicBezTo>
                    <a:pt x="6" y="2"/>
                    <a:pt x="6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254"/>
            <p:cNvSpPr>
              <a:spLocks/>
            </p:cNvSpPr>
            <p:nvPr/>
          </p:nvSpPr>
          <p:spPr bwMode="auto">
            <a:xfrm>
              <a:off x="-2703513" y="1679575"/>
              <a:ext cx="30162" cy="52388"/>
            </a:xfrm>
            <a:custGeom>
              <a:avLst/>
              <a:gdLst>
                <a:gd name="T0" fmla="*/ 0 w 9"/>
                <a:gd name="T1" fmla="*/ 0 h 16"/>
                <a:gd name="T2" fmla="*/ 4 w 9"/>
                <a:gd name="T3" fmla="*/ 9 h 16"/>
                <a:gd name="T4" fmla="*/ 7 w 9"/>
                <a:gd name="T5" fmla="*/ 16 h 16"/>
                <a:gd name="T6" fmla="*/ 8 w 9"/>
                <a:gd name="T7" fmla="*/ 8 h 16"/>
                <a:gd name="T8" fmla="*/ 0 w 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0"/>
                  </a:moveTo>
                  <a:cubicBezTo>
                    <a:pt x="1" y="4"/>
                    <a:pt x="3" y="7"/>
                    <a:pt x="4" y="9"/>
                  </a:cubicBezTo>
                  <a:cubicBezTo>
                    <a:pt x="6" y="11"/>
                    <a:pt x="7" y="15"/>
                    <a:pt x="7" y="16"/>
                  </a:cubicBezTo>
                  <a:cubicBezTo>
                    <a:pt x="7" y="16"/>
                    <a:pt x="9" y="12"/>
                    <a:pt x="8" y="8"/>
                  </a:cubicBezTo>
                  <a:cubicBezTo>
                    <a:pt x="7" y="6"/>
                    <a:pt x="4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255"/>
            <p:cNvSpPr>
              <a:spLocks/>
            </p:cNvSpPr>
            <p:nvPr/>
          </p:nvSpPr>
          <p:spPr bwMode="auto">
            <a:xfrm>
              <a:off x="-2682875" y="1682750"/>
              <a:ext cx="28575" cy="30163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2 h 9"/>
                <a:gd name="T4" fmla="*/ 9 w 9"/>
                <a:gd name="T5" fmla="*/ 9 h 9"/>
                <a:gd name="T6" fmla="*/ 4 w 9"/>
                <a:gd name="T7" fmla="*/ 7 h 9"/>
                <a:gd name="T8" fmla="*/ 0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cubicBezTo>
                    <a:pt x="0" y="0"/>
                    <a:pt x="3" y="1"/>
                    <a:pt x="4" y="2"/>
                  </a:cubicBezTo>
                  <a:cubicBezTo>
                    <a:pt x="6" y="3"/>
                    <a:pt x="8" y="6"/>
                    <a:pt x="9" y="9"/>
                  </a:cubicBezTo>
                  <a:cubicBezTo>
                    <a:pt x="9" y="9"/>
                    <a:pt x="5" y="8"/>
                    <a:pt x="4" y="7"/>
                  </a:cubicBezTo>
                  <a:cubicBezTo>
                    <a:pt x="2" y="5"/>
                    <a:pt x="0" y="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256"/>
            <p:cNvSpPr>
              <a:spLocks/>
            </p:cNvSpPr>
            <p:nvPr/>
          </p:nvSpPr>
          <p:spPr bwMode="auto">
            <a:xfrm>
              <a:off x="-2749550" y="1701800"/>
              <a:ext cx="39687" cy="52388"/>
            </a:xfrm>
            <a:custGeom>
              <a:avLst/>
              <a:gdLst>
                <a:gd name="T0" fmla="*/ 3 w 12"/>
                <a:gd name="T1" fmla="*/ 0 h 16"/>
                <a:gd name="T2" fmla="*/ 0 w 12"/>
                <a:gd name="T3" fmla="*/ 1 h 16"/>
                <a:gd name="T4" fmla="*/ 4 w 12"/>
                <a:gd name="T5" fmla="*/ 3 h 16"/>
                <a:gd name="T6" fmla="*/ 7 w 12"/>
                <a:gd name="T7" fmla="*/ 8 h 16"/>
                <a:gd name="T8" fmla="*/ 10 w 12"/>
                <a:gd name="T9" fmla="*/ 16 h 16"/>
                <a:gd name="T10" fmla="*/ 10 w 12"/>
                <a:gd name="T11" fmla="*/ 16 h 16"/>
                <a:gd name="T12" fmla="*/ 12 w 12"/>
                <a:gd name="T13" fmla="*/ 8 h 16"/>
                <a:gd name="T14" fmla="*/ 9 w 12"/>
                <a:gd name="T15" fmla="*/ 5 h 16"/>
                <a:gd name="T16" fmla="*/ 3 w 12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6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3" y="2"/>
                    <a:pt x="4" y="3"/>
                  </a:cubicBezTo>
                  <a:cubicBezTo>
                    <a:pt x="5" y="4"/>
                    <a:pt x="6" y="5"/>
                    <a:pt x="7" y="8"/>
                  </a:cubicBezTo>
                  <a:cubicBezTo>
                    <a:pt x="7" y="11"/>
                    <a:pt x="9" y="15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4"/>
                    <a:pt x="11" y="9"/>
                    <a:pt x="12" y="8"/>
                  </a:cubicBezTo>
                  <a:cubicBezTo>
                    <a:pt x="12" y="8"/>
                    <a:pt x="10" y="7"/>
                    <a:pt x="9" y="5"/>
                  </a:cubicBezTo>
                  <a:cubicBezTo>
                    <a:pt x="8" y="4"/>
                    <a:pt x="7" y="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257"/>
            <p:cNvSpPr>
              <a:spLocks/>
            </p:cNvSpPr>
            <p:nvPr/>
          </p:nvSpPr>
          <p:spPr bwMode="auto">
            <a:xfrm>
              <a:off x="-2706688" y="1728788"/>
              <a:ext cx="23812" cy="52388"/>
            </a:xfrm>
            <a:custGeom>
              <a:avLst/>
              <a:gdLst>
                <a:gd name="T0" fmla="*/ 4 w 7"/>
                <a:gd name="T1" fmla="*/ 0 h 16"/>
                <a:gd name="T2" fmla="*/ 6 w 7"/>
                <a:gd name="T3" fmla="*/ 8 h 16"/>
                <a:gd name="T4" fmla="*/ 2 w 7"/>
                <a:gd name="T5" fmla="*/ 16 h 16"/>
                <a:gd name="T6" fmla="*/ 1 w 7"/>
                <a:gd name="T7" fmla="*/ 7 h 16"/>
                <a:gd name="T8" fmla="*/ 4 w 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4" y="0"/>
                  </a:moveTo>
                  <a:cubicBezTo>
                    <a:pt x="5" y="2"/>
                    <a:pt x="7" y="5"/>
                    <a:pt x="6" y="8"/>
                  </a:cubicBezTo>
                  <a:cubicBezTo>
                    <a:pt x="5" y="11"/>
                    <a:pt x="3" y="13"/>
                    <a:pt x="2" y="16"/>
                  </a:cubicBezTo>
                  <a:cubicBezTo>
                    <a:pt x="2" y="16"/>
                    <a:pt x="0" y="11"/>
                    <a:pt x="1" y="7"/>
                  </a:cubicBezTo>
                  <a:cubicBezTo>
                    <a:pt x="1" y="3"/>
                    <a:pt x="2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258"/>
            <p:cNvSpPr>
              <a:spLocks/>
            </p:cNvSpPr>
            <p:nvPr/>
          </p:nvSpPr>
          <p:spPr bwMode="auto">
            <a:xfrm>
              <a:off x="-2686050" y="1728788"/>
              <a:ext cx="28575" cy="65088"/>
            </a:xfrm>
            <a:custGeom>
              <a:avLst/>
              <a:gdLst>
                <a:gd name="T0" fmla="*/ 4 w 9"/>
                <a:gd name="T1" fmla="*/ 0 h 20"/>
                <a:gd name="T2" fmla="*/ 8 w 9"/>
                <a:gd name="T3" fmla="*/ 8 h 20"/>
                <a:gd name="T4" fmla="*/ 7 w 9"/>
                <a:gd name="T5" fmla="*/ 14 h 20"/>
                <a:gd name="T6" fmla="*/ 2 w 9"/>
                <a:gd name="T7" fmla="*/ 20 h 20"/>
                <a:gd name="T8" fmla="*/ 0 w 9"/>
                <a:gd name="T9" fmla="*/ 16 h 20"/>
                <a:gd name="T10" fmla="*/ 1 w 9"/>
                <a:gd name="T11" fmla="*/ 10 h 20"/>
                <a:gd name="T12" fmla="*/ 4 w 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4" y="0"/>
                  </a:moveTo>
                  <a:cubicBezTo>
                    <a:pt x="4" y="0"/>
                    <a:pt x="7" y="6"/>
                    <a:pt x="8" y="8"/>
                  </a:cubicBezTo>
                  <a:cubicBezTo>
                    <a:pt x="9" y="11"/>
                    <a:pt x="8" y="12"/>
                    <a:pt x="7" y="14"/>
                  </a:cubicBezTo>
                  <a:cubicBezTo>
                    <a:pt x="6" y="15"/>
                    <a:pt x="4" y="17"/>
                    <a:pt x="2" y="20"/>
                  </a:cubicBezTo>
                  <a:cubicBezTo>
                    <a:pt x="2" y="20"/>
                    <a:pt x="0" y="17"/>
                    <a:pt x="0" y="16"/>
                  </a:cubicBezTo>
                  <a:cubicBezTo>
                    <a:pt x="0" y="15"/>
                    <a:pt x="0" y="11"/>
                    <a:pt x="1" y="10"/>
                  </a:cubicBezTo>
                  <a:cubicBezTo>
                    <a:pt x="1" y="9"/>
                    <a:pt x="3" y="4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259"/>
            <p:cNvSpPr>
              <a:spLocks/>
            </p:cNvSpPr>
            <p:nvPr/>
          </p:nvSpPr>
          <p:spPr bwMode="auto">
            <a:xfrm>
              <a:off x="-2686050" y="1790700"/>
              <a:ext cx="22225" cy="58738"/>
            </a:xfrm>
            <a:custGeom>
              <a:avLst/>
              <a:gdLst>
                <a:gd name="T0" fmla="*/ 6 w 7"/>
                <a:gd name="T1" fmla="*/ 0 h 18"/>
                <a:gd name="T2" fmla="*/ 1 w 7"/>
                <a:gd name="T3" fmla="*/ 7 h 18"/>
                <a:gd name="T4" fmla="*/ 1 w 7"/>
                <a:gd name="T5" fmla="*/ 12 h 18"/>
                <a:gd name="T6" fmla="*/ 7 w 7"/>
                <a:gd name="T7" fmla="*/ 18 h 18"/>
                <a:gd name="T8" fmla="*/ 5 w 7"/>
                <a:gd name="T9" fmla="*/ 11 h 18"/>
                <a:gd name="T10" fmla="*/ 7 w 7"/>
                <a:gd name="T11" fmla="*/ 6 h 18"/>
                <a:gd name="T12" fmla="*/ 6 w 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8">
                  <a:moveTo>
                    <a:pt x="6" y="0"/>
                  </a:moveTo>
                  <a:cubicBezTo>
                    <a:pt x="5" y="1"/>
                    <a:pt x="2" y="6"/>
                    <a:pt x="1" y="7"/>
                  </a:cubicBezTo>
                  <a:cubicBezTo>
                    <a:pt x="1" y="8"/>
                    <a:pt x="0" y="11"/>
                    <a:pt x="1" y="12"/>
                  </a:cubicBezTo>
                  <a:cubicBezTo>
                    <a:pt x="2" y="14"/>
                    <a:pt x="5" y="17"/>
                    <a:pt x="7" y="18"/>
                  </a:cubicBezTo>
                  <a:cubicBezTo>
                    <a:pt x="7" y="18"/>
                    <a:pt x="4" y="14"/>
                    <a:pt x="5" y="11"/>
                  </a:cubicBezTo>
                  <a:cubicBezTo>
                    <a:pt x="5" y="9"/>
                    <a:pt x="6" y="7"/>
                    <a:pt x="7" y="6"/>
                  </a:cubicBezTo>
                  <a:cubicBezTo>
                    <a:pt x="7" y="5"/>
                    <a:pt x="7" y="2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260"/>
            <p:cNvSpPr>
              <a:spLocks/>
            </p:cNvSpPr>
            <p:nvPr/>
          </p:nvSpPr>
          <p:spPr bwMode="auto">
            <a:xfrm>
              <a:off x="-2713038" y="1784350"/>
              <a:ext cx="30162" cy="61913"/>
            </a:xfrm>
            <a:custGeom>
              <a:avLst/>
              <a:gdLst>
                <a:gd name="T0" fmla="*/ 7 w 9"/>
                <a:gd name="T1" fmla="*/ 0 h 19"/>
                <a:gd name="T2" fmla="*/ 8 w 9"/>
                <a:gd name="T3" fmla="*/ 5 h 19"/>
                <a:gd name="T4" fmla="*/ 7 w 9"/>
                <a:gd name="T5" fmla="*/ 11 h 19"/>
                <a:gd name="T6" fmla="*/ 3 w 9"/>
                <a:gd name="T7" fmla="*/ 19 h 19"/>
                <a:gd name="T8" fmla="*/ 0 w 9"/>
                <a:gd name="T9" fmla="*/ 15 h 19"/>
                <a:gd name="T10" fmla="*/ 4 w 9"/>
                <a:gd name="T11" fmla="*/ 8 h 19"/>
                <a:gd name="T12" fmla="*/ 7 w 9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9">
                  <a:moveTo>
                    <a:pt x="7" y="0"/>
                  </a:moveTo>
                  <a:cubicBezTo>
                    <a:pt x="7" y="1"/>
                    <a:pt x="8" y="3"/>
                    <a:pt x="8" y="5"/>
                  </a:cubicBezTo>
                  <a:cubicBezTo>
                    <a:pt x="9" y="6"/>
                    <a:pt x="8" y="8"/>
                    <a:pt x="7" y="11"/>
                  </a:cubicBezTo>
                  <a:cubicBezTo>
                    <a:pt x="6" y="14"/>
                    <a:pt x="4" y="18"/>
                    <a:pt x="3" y="19"/>
                  </a:cubicBezTo>
                  <a:cubicBezTo>
                    <a:pt x="3" y="19"/>
                    <a:pt x="1" y="17"/>
                    <a:pt x="0" y="15"/>
                  </a:cubicBezTo>
                  <a:cubicBezTo>
                    <a:pt x="0" y="15"/>
                    <a:pt x="3" y="11"/>
                    <a:pt x="4" y="8"/>
                  </a:cubicBezTo>
                  <a:cubicBezTo>
                    <a:pt x="6" y="5"/>
                    <a:pt x="6" y="2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261"/>
            <p:cNvSpPr>
              <a:spLocks/>
            </p:cNvSpPr>
            <p:nvPr/>
          </p:nvSpPr>
          <p:spPr bwMode="auto">
            <a:xfrm>
              <a:off x="-2768600" y="1781175"/>
              <a:ext cx="71437" cy="68263"/>
            </a:xfrm>
            <a:custGeom>
              <a:avLst/>
              <a:gdLst>
                <a:gd name="T0" fmla="*/ 22 w 22"/>
                <a:gd name="T1" fmla="*/ 0 h 21"/>
                <a:gd name="T2" fmla="*/ 16 w 22"/>
                <a:gd name="T3" fmla="*/ 15 h 21"/>
                <a:gd name="T4" fmla="*/ 8 w 22"/>
                <a:gd name="T5" fmla="*/ 21 h 21"/>
                <a:gd name="T6" fmla="*/ 1 w 22"/>
                <a:gd name="T7" fmla="*/ 16 h 21"/>
                <a:gd name="T8" fmla="*/ 2 w 22"/>
                <a:gd name="T9" fmla="*/ 7 h 21"/>
                <a:gd name="T10" fmla="*/ 8 w 22"/>
                <a:gd name="T11" fmla="*/ 13 h 21"/>
                <a:gd name="T12" fmla="*/ 22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22" y="0"/>
                  </a:moveTo>
                  <a:cubicBezTo>
                    <a:pt x="22" y="0"/>
                    <a:pt x="21" y="8"/>
                    <a:pt x="16" y="15"/>
                  </a:cubicBezTo>
                  <a:cubicBezTo>
                    <a:pt x="13" y="19"/>
                    <a:pt x="10" y="21"/>
                    <a:pt x="8" y="21"/>
                  </a:cubicBezTo>
                  <a:cubicBezTo>
                    <a:pt x="5" y="21"/>
                    <a:pt x="2" y="18"/>
                    <a:pt x="1" y="16"/>
                  </a:cubicBezTo>
                  <a:cubicBezTo>
                    <a:pt x="0" y="13"/>
                    <a:pt x="1" y="9"/>
                    <a:pt x="2" y="7"/>
                  </a:cubicBezTo>
                  <a:cubicBezTo>
                    <a:pt x="2" y="7"/>
                    <a:pt x="4" y="13"/>
                    <a:pt x="8" y="13"/>
                  </a:cubicBezTo>
                  <a:cubicBezTo>
                    <a:pt x="12" y="13"/>
                    <a:pt x="17" y="8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262"/>
            <p:cNvSpPr>
              <a:spLocks/>
            </p:cNvSpPr>
            <p:nvPr/>
          </p:nvSpPr>
          <p:spPr bwMode="auto">
            <a:xfrm>
              <a:off x="-2746375" y="1768475"/>
              <a:ext cx="39687" cy="42863"/>
            </a:xfrm>
            <a:custGeom>
              <a:avLst/>
              <a:gdLst>
                <a:gd name="T0" fmla="*/ 11 w 12"/>
                <a:gd name="T1" fmla="*/ 0 h 13"/>
                <a:gd name="T2" fmla="*/ 11 w 12"/>
                <a:gd name="T3" fmla="*/ 6 h 13"/>
                <a:gd name="T4" fmla="*/ 8 w 12"/>
                <a:gd name="T5" fmla="*/ 11 h 13"/>
                <a:gd name="T6" fmla="*/ 0 w 12"/>
                <a:gd name="T7" fmla="*/ 9 h 13"/>
                <a:gd name="T8" fmla="*/ 11 w 1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1" y="0"/>
                  </a:moveTo>
                  <a:cubicBezTo>
                    <a:pt x="12" y="1"/>
                    <a:pt x="12" y="4"/>
                    <a:pt x="11" y="6"/>
                  </a:cubicBezTo>
                  <a:cubicBezTo>
                    <a:pt x="11" y="8"/>
                    <a:pt x="10" y="10"/>
                    <a:pt x="8" y="11"/>
                  </a:cubicBezTo>
                  <a:cubicBezTo>
                    <a:pt x="6" y="12"/>
                    <a:pt x="2" y="13"/>
                    <a:pt x="0" y="9"/>
                  </a:cubicBezTo>
                  <a:cubicBezTo>
                    <a:pt x="0" y="9"/>
                    <a:pt x="8" y="9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263"/>
            <p:cNvSpPr>
              <a:spLocks/>
            </p:cNvSpPr>
            <p:nvPr/>
          </p:nvSpPr>
          <p:spPr bwMode="auto">
            <a:xfrm>
              <a:off x="-2679700" y="1882775"/>
              <a:ext cx="25400" cy="61913"/>
            </a:xfrm>
            <a:custGeom>
              <a:avLst/>
              <a:gdLst>
                <a:gd name="T0" fmla="*/ 3 w 8"/>
                <a:gd name="T1" fmla="*/ 0 h 19"/>
                <a:gd name="T2" fmla="*/ 8 w 8"/>
                <a:gd name="T3" fmla="*/ 8 h 19"/>
                <a:gd name="T4" fmla="*/ 5 w 8"/>
                <a:gd name="T5" fmla="*/ 19 h 19"/>
                <a:gd name="T6" fmla="*/ 0 w 8"/>
                <a:gd name="T7" fmla="*/ 11 h 19"/>
                <a:gd name="T8" fmla="*/ 3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3" y="0"/>
                  </a:moveTo>
                  <a:cubicBezTo>
                    <a:pt x="4" y="3"/>
                    <a:pt x="8" y="6"/>
                    <a:pt x="8" y="8"/>
                  </a:cubicBezTo>
                  <a:cubicBezTo>
                    <a:pt x="8" y="14"/>
                    <a:pt x="6" y="17"/>
                    <a:pt x="5" y="19"/>
                  </a:cubicBezTo>
                  <a:cubicBezTo>
                    <a:pt x="5" y="19"/>
                    <a:pt x="1" y="15"/>
                    <a:pt x="0" y="11"/>
                  </a:cubicBezTo>
                  <a:cubicBezTo>
                    <a:pt x="0" y="9"/>
                    <a:pt x="0" y="3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264"/>
            <p:cNvSpPr>
              <a:spLocks/>
            </p:cNvSpPr>
            <p:nvPr/>
          </p:nvSpPr>
          <p:spPr bwMode="auto">
            <a:xfrm>
              <a:off x="-2706688" y="1836738"/>
              <a:ext cx="42862" cy="58738"/>
            </a:xfrm>
            <a:custGeom>
              <a:avLst/>
              <a:gdLst>
                <a:gd name="T0" fmla="*/ 7 w 13"/>
                <a:gd name="T1" fmla="*/ 18 h 18"/>
                <a:gd name="T2" fmla="*/ 11 w 13"/>
                <a:gd name="T3" fmla="*/ 11 h 18"/>
                <a:gd name="T4" fmla="*/ 5 w 13"/>
                <a:gd name="T5" fmla="*/ 0 h 18"/>
                <a:gd name="T6" fmla="*/ 1 w 13"/>
                <a:gd name="T7" fmla="*/ 8 h 18"/>
                <a:gd name="T8" fmla="*/ 7 w 13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8">
                  <a:moveTo>
                    <a:pt x="7" y="18"/>
                  </a:moveTo>
                  <a:cubicBezTo>
                    <a:pt x="7" y="17"/>
                    <a:pt x="9" y="13"/>
                    <a:pt x="11" y="11"/>
                  </a:cubicBezTo>
                  <a:cubicBezTo>
                    <a:pt x="11" y="11"/>
                    <a:pt x="13" y="4"/>
                    <a:pt x="5" y="0"/>
                  </a:cubicBezTo>
                  <a:cubicBezTo>
                    <a:pt x="5" y="0"/>
                    <a:pt x="2" y="4"/>
                    <a:pt x="1" y="8"/>
                  </a:cubicBezTo>
                  <a:cubicBezTo>
                    <a:pt x="0" y="12"/>
                    <a:pt x="5" y="15"/>
                    <a:pt x="7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265"/>
            <p:cNvSpPr>
              <a:spLocks/>
            </p:cNvSpPr>
            <p:nvPr/>
          </p:nvSpPr>
          <p:spPr bwMode="auto">
            <a:xfrm>
              <a:off x="-2732088" y="1836738"/>
              <a:ext cx="25400" cy="58738"/>
            </a:xfrm>
            <a:custGeom>
              <a:avLst/>
              <a:gdLst>
                <a:gd name="T0" fmla="*/ 5 w 8"/>
                <a:gd name="T1" fmla="*/ 0 h 18"/>
                <a:gd name="T2" fmla="*/ 1 w 8"/>
                <a:gd name="T3" fmla="*/ 5 h 18"/>
                <a:gd name="T4" fmla="*/ 1 w 8"/>
                <a:gd name="T5" fmla="*/ 10 h 18"/>
                <a:gd name="T6" fmla="*/ 4 w 8"/>
                <a:gd name="T7" fmla="*/ 18 h 18"/>
                <a:gd name="T8" fmla="*/ 7 w 8"/>
                <a:gd name="T9" fmla="*/ 11 h 18"/>
                <a:gd name="T10" fmla="*/ 8 w 8"/>
                <a:gd name="T11" fmla="*/ 5 h 18"/>
                <a:gd name="T12" fmla="*/ 5 w 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8">
                  <a:moveTo>
                    <a:pt x="5" y="0"/>
                  </a:moveTo>
                  <a:cubicBezTo>
                    <a:pt x="4" y="2"/>
                    <a:pt x="2" y="4"/>
                    <a:pt x="1" y="5"/>
                  </a:cubicBezTo>
                  <a:cubicBezTo>
                    <a:pt x="1" y="5"/>
                    <a:pt x="0" y="8"/>
                    <a:pt x="1" y="10"/>
                  </a:cubicBezTo>
                  <a:cubicBezTo>
                    <a:pt x="1" y="13"/>
                    <a:pt x="3" y="16"/>
                    <a:pt x="4" y="18"/>
                  </a:cubicBezTo>
                  <a:cubicBezTo>
                    <a:pt x="4" y="18"/>
                    <a:pt x="7" y="14"/>
                    <a:pt x="7" y="11"/>
                  </a:cubicBezTo>
                  <a:cubicBezTo>
                    <a:pt x="8" y="9"/>
                    <a:pt x="8" y="7"/>
                    <a:pt x="8" y="5"/>
                  </a:cubicBezTo>
                  <a:cubicBezTo>
                    <a:pt x="8" y="5"/>
                    <a:pt x="6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266"/>
            <p:cNvSpPr>
              <a:spLocks/>
            </p:cNvSpPr>
            <p:nvPr/>
          </p:nvSpPr>
          <p:spPr bwMode="auto">
            <a:xfrm>
              <a:off x="-2759075" y="1852613"/>
              <a:ext cx="26987" cy="33338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0 h 10"/>
                <a:gd name="T4" fmla="*/ 7 w 8"/>
                <a:gd name="T5" fmla="*/ 0 h 10"/>
                <a:gd name="T6" fmla="*/ 7 w 8"/>
                <a:gd name="T7" fmla="*/ 7 h 10"/>
                <a:gd name="T8" fmla="*/ 4 w 8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3" y="9"/>
                    <a:pt x="0" y="4"/>
                    <a:pt x="0" y="0"/>
                  </a:cubicBezTo>
                  <a:cubicBezTo>
                    <a:pt x="0" y="0"/>
                    <a:pt x="4" y="2"/>
                    <a:pt x="7" y="0"/>
                  </a:cubicBezTo>
                  <a:cubicBezTo>
                    <a:pt x="7" y="0"/>
                    <a:pt x="8" y="5"/>
                    <a:pt x="7" y="7"/>
                  </a:cubicBezTo>
                  <a:cubicBezTo>
                    <a:pt x="6" y="8"/>
                    <a:pt x="6" y="9"/>
                    <a:pt x="4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267"/>
            <p:cNvSpPr>
              <a:spLocks/>
            </p:cNvSpPr>
            <p:nvPr/>
          </p:nvSpPr>
          <p:spPr bwMode="auto">
            <a:xfrm>
              <a:off x="-2743200" y="1882775"/>
              <a:ext cx="20637" cy="19050"/>
            </a:xfrm>
            <a:custGeom>
              <a:avLst/>
              <a:gdLst>
                <a:gd name="T0" fmla="*/ 0 w 6"/>
                <a:gd name="T1" fmla="*/ 2 h 6"/>
                <a:gd name="T2" fmla="*/ 3 w 6"/>
                <a:gd name="T3" fmla="*/ 0 h 6"/>
                <a:gd name="T4" fmla="*/ 6 w 6"/>
                <a:gd name="T5" fmla="*/ 6 h 6"/>
                <a:gd name="T6" fmla="*/ 3 w 6"/>
                <a:gd name="T7" fmla="*/ 5 h 6"/>
                <a:gd name="T8" fmla="*/ 0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5" y="4"/>
                    <a:pt x="6" y="6"/>
                  </a:cubicBezTo>
                  <a:cubicBezTo>
                    <a:pt x="6" y="6"/>
                    <a:pt x="5" y="6"/>
                    <a:pt x="3" y="5"/>
                  </a:cubicBezTo>
                  <a:cubicBezTo>
                    <a:pt x="2" y="4"/>
                    <a:pt x="1" y="4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268"/>
            <p:cNvSpPr>
              <a:spLocks/>
            </p:cNvSpPr>
            <p:nvPr/>
          </p:nvSpPr>
          <p:spPr bwMode="auto">
            <a:xfrm>
              <a:off x="-2719388" y="1882775"/>
              <a:ext cx="33337" cy="58738"/>
            </a:xfrm>
            <a:custGeom>
              <a:avLst/>
              <a:gdLst>
                <a:gd name="T0" fmla="*/ 5 w 10"/>
                <a:gd name="T1" fmla="*/ 0 h 18"/>
                <a:gd name="T2" fmla="*/ 0 w 10"/>
                <a:gd name="T3" fmla="*/ 7 h 18"/>
                <a:gd name="T4" fmla="*/ 1 w 10"/>
                <a:gd name="T5" fmla="*/ 12 h 18"/>
                <a:gd name="T6" fmla="*/ 6 w 10"/>
                <a:gd name="T7" fmla="*/ 18 h 18"/>
                <a:gd name="T8" fmla="*/ 9 w 10"/>
                <a:gd name="T9" fmla="*/ 12 h 18"/>
                <a:gd name="T10" fmla="*/ 10 w 10"/>
                <a:gd name="T11" fmla="*/ 7 h 18"/>
                <a:gd name="T12" fmla="*/ 5 w 1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8">
                  <a:moveTo>
                    <a:pt x="5" y="0"/>
                  </a:moveTo>
                  <a:cubicBezTo>
                    <a:pt x="4" y="1"/>
                    <a:pt x="0" y="7"/>
                    <a:pt x="0" y="7"/>
                  </a:cubicBezTo>
                  <a:cubicBezTo>
                    <a:pt x="0" y="7"/>
                    <a:pt x="0" y="9"/>
                    <a:pt x="1" y="12"/>
                  </a:cubicBezTo>
                  <a:cubicBezTo>
                    <a:pt x="3" y="15"/>
                    <a:pt x="5" y="17"/>
                    <a:pt x="6" y="18"/>
                  </a:cubicBezTo>
                  <a:cubicBezTo>
                    <a:pt x="6" y="18"/>
                    <a:pt x="9" y="14"/>
                    <a:pt x="9" y="12"/>
                  </a:cubicBezTo>
                  <a:cubicBezTo>
                    <a:pt x="10" y="10"/>
                    <a:pt x="10" y="8"/>
                    <a:pt x="10" y="7"/>
                  </a:cubicBezTo>
                  <a:cubicBezTo>
                    <a:pt x="9" y="5"/>
                    <a:pt x="6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69"/>
            <p:cNvSpPr>
              <a:spLocks/>
            </p:cNvSpPr>
            <p:nvPr/>
          </p:nvSpPr>
          <p:spPr bwMode="auto">
            <a:xfrm>
              <a:off x="-2700338" y="1928813"/>
              <a:ext cx="30162" cy="58738"/>
            </a:xfrm>
            <a:custGeom>
              <a:avLst/>
              <a:gdLst>
                <a:gd name="T0" fmla="*/ 5 w 9"/>
                <a:gd name="T1" fmla="*/ 0 h 18"/>
                <a:gd name="T2" fmla="*/ 9 w 9"/>
                <a:gd name="T3" fmla="*/ 8 h 18"/>
                <a:gd name="T4" fmla="*/ 8 w 9"/>
                <a:gd name="T5" fmla="*/ 12 h 18"/>
                <a:gd name="T6" fmla="*/ 5 w 9"/>
                <a:gd name="T7" fmla="*/ 18 h 18"/>
                <a:gd name="T8" fmla="*/ 1 w 9"/>
                <a:gd name="T9" fmla="*/ 12 h 18"/>
                <a:gd name="T10" fmla="*/ 1 w 9"/>
                <a:gd name="T11" fmla="*/ 6 h 18"/>
                <a:gd name="T12" fmla="*/ 5 w 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cubicBezTo>
                    <a:pt x="6" y="2"/>
                    <a:pt x="8" y="5"/>
                    <a:pt x="9" y="8"/>
                  </a:cubicBezTo>
                  <a:cubicBezTo>
                    <a:pt x="9" y="9"/>
                    <a:pt x="9" y="11"/>
                    <a:pt x="8" y="12"/>
                  </a:cubicBezTo>
                  <a:cubicBezTo>
                    <a:pt x="8" y="13"/>
                    <a:pt x="6" y="16"/>
                    <a:pt x="5" y="18"/>
                  </a:cubicBezTo>
                  <a:cubicBezTo>
                    <a:pt x="5" y="18"/>
                    <a:pt x="1" y="14"/>
                    <a:pt x="1" y="12"/>
                  </a:cubicBezTo>
                  <a:cubicBezTo>
                    <a:pt x="0" y="10"/>
                    <a:pt x="0" y="7"/>
                    <a:pt x="1" y="6"/>
                  </a:cubicBezTo>
                  <a:cubicBezTo>
                    <a:pt x="2" y="4"/>
                    <a:pt x="4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270"/>
            <p:cNvSpPr>
              <a:spLocks/>
            </p:cNvSpPr>
            <p:nvPr/>
          </p:nvSpPr>
          <p:spPr bwMode="auto">
            <a:xfrm>
              <a:off x="-2728913" y="1928813"/>
              <a:ext cx="25400" cy="55563"/>
            </a:xfrm>
            <a:custGeom>
              <a:avLst/>
              <a:gdLst>
                <a:gd name="T0" fmla="*/ 3 w 8"/>
                <a:gd name="T1" fmla="*/ 0 h 17"/>
                <a:gd name="T2" fmla="*/ 7 w 8"/>
                <a:gd name="T3" fmla="*/ 6 h 17"/>
                <a:gd name="T4" fmla="*/ 7 w 8"/>
                <a:gd name="T5" fmla="*/ 12 h 17"/>
                <a:gd name="T6" fmla="*/ 4 w 8"/>
                <a:gd name="T7" fmla="*/ 17 h 17"/>
                <a:gd name="T8" fmla="*/ 1 w 8"/>
                <a:gd name="T9" fmla="*/ 11 h 17"/>
                <a:gd name="T10" fmla="*/ 1 w 8"/>
                <a:gd name="T11" fmla="*/ 5 h 17"/>
                <a:gd name="T12" fmla="*/ 3 w 8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7">
                  <a:moveTo>
                    <a:pt x="3" y="0"/>
                  </a:moveTo>
                  <a:cubicBezTo>
                    <a:pt x="4" y="2"/>
                    <a:pt x="7" y="4"/>
                    <a:pt x="7" y="6"/>
                  </a:cubicBezTo>
                  <a:cubicBezTo>
                    <a:pt x="8" y="8"/>
                    <a:pt x="8" y="9"/>
                    <a:pt x="7" y="12"/>
                  </a:cubicBezTo>
                  <a:cubicBezTo>
                    <a:pt x="6" y="14"/>
                    <a:pt x="5" y="15"/>
                    <a:pt x="4" y="17"/>
                  </a:cubicBezTo>
                  <a:cubicBezTo>
                    <a:pt x="4" y="17"/>
                    <a:pt x="1" y="13"/>
                    <a:pt x="1" y="11"/>
                  </a:cubicBezTo>
                  <a:cubicBezTo>
                    <a:pt x="0" y="10"/>
                    <a:pt x="0" y="7"/>
                    <a:pt x="1" y="5"/>
                  </a:cubicBezTo>
                  <a:cubicBezTo>
                    <a:pt x="1" y="4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271"/>
            <p:cNvSpPr>
              <a:spLocks/>
            </p:cNvSpPr>
            <p:nvPr/>
          </p:nvSpPr>
          <p:spPr bwMode="auto">
            <a:xfrm>
              <a:off x="-2686050" y="1978025"/>
              <a:ext cx="28575" cy="61913"/>
            </a:xfrm>
            <a:custGeom>
              <a:avLst/>
              <a:gdLst>
                <a:gd name="T0" fmla="*/ 5 w 9"/>
                <a:gd name="T1" fmla="*/ 0 h 19"/>
                <a:gd name="T2" fmla="*/ 0 w 9"/>
                <a:gd name="T3" fmla="*/ 9 h 19"/>
                <a:gd name="T4" fmla="*/ 3 w 9"/>
                <a:gd name="T5" fmla="*/ 19 h 19"/>
                <a:gd name="T6" fmla="*/ 7 w 9"/>
                <a:gd name="T7" fmla="*/ 14 h 19"/>
                <a:gd name="T8" fmla="*/ 9 w 9"/>
                <a:gd name="T9" fmla="*/ 7 h 19"/>
                <a:gd name="T10" fmla="*/ 5 w 9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9">
                  <a:moveTo>
                    <a:pt x="5" y="0"/>
                  </a:moveTo>
                  <a:cubicBezTo>
                    <a:pt x="5" y="0"/>
                    <a:pt x="0" y="6"/>
                    <a:pt x="0" y="9"/>
                  </a:cubicBezTo>
                  <a:cubicBezTo>
                    <a:pt x="0" y="13"/>
                    <a:pt x="3" y="16"/>
                    <a:pt x="3" y="19"/>
                  </a:cubicBezTo>
                  <a:cubicBezTo>
                    <a:pt x="3" y="19"/>
                    <a:pt x="6" y="16"/>
                    <a:pt x="7" y="14"/>
                  </a:cubicBezTo>
                  <a:cubicBezTo>
                    <a:pt x="8" y="11"/>
                    <a:pt x="9" y="9"/>
                    <a:pt x="9" y="7"/>
                  </a:cubicBezTo>
                  <a:cubicBezTo>
                    <a:pt x="8" y="4"/>
                    <a:pt x="8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272"/>
            <p:cNvSpPr>
              <a:spLocks/>
            </p:cNvSpPr>
            <p:nvPr/>
          </p:nvSpPr>
          <p:spPr bwMode="auto">
            <a:xfrm>
              <a:off x="-2716213" y="1974850"/>
              <a:ext cx="25400" cy="49213"/>
            </a:xfrm>
            <a:custGeom>
              <a:avLst/>
              <a:gdLst>
                <a:gd name="T0" fmla="*/ 5 w 8"/>
                <a:gd name="T1" fmla="*/ 0 h 15"/>
                <a:gd name="T2" fmla="*/ 7 w 8"/>
                <a:gd name="T3" fmla="*/ 8 h 15"/>
                <a:gd name="T4" fmla="*/ 3 w 8"/>
                <a:gd name="T5" fmla="*/ 15 h 15"/>
                <a:gd name="T6" fmla="*/ 0 w 8"/>
                <a:gd name="T7" fmla="*/ 9 h 15"/>
                <a:gd name="T8" fmla="*/ 5 w 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5" y="0"/>
                  </a:moveTo>
                  <a:cubicBezTo>
                    <a:pt x="5" y="1"/>
                    <a:pt x="8" y="5"/>
                    <a:pt x="7" y="8"/>
                  </a:cubicBezTo>
                  <a:cubicBezTo>
                    <a:pt x="6" y="10"/>
                    <a:pt x="4" y="14"/>
                    <a:pt x="3" y="15"/>
                  </a:cubicBezTo>
                  <a:cubicBezTo>
                    <a:pt x="3" y="15"/>
                    <a:pt x="1" y="11"/>
                    <a:pt x="0" y="9"/>
                  </a:cubicBezTo>
                  <a:cubicBezTo>
                    <a:pt x="0" y="7"/>
                    <a:pt x="0" y="4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Oval 273"/>
            <p:cNvSpPr>
              <a:spLocks noChangeArrowheads="1"/>
            </p:cNvSpPr>
            <p:nvPr/>
          </p:nvSpPr>
          <p:spPr bwMode="auto">
            <a:xfrm>
              <a:off x="-2565400" y="1633538"/>
              <a:ext cx="33337" cy="63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274"/>
            <p:cNvSpPr>
              <a:spLocks/>
            </p:cNvSpPr>
            <p:nvPr/>
          </p:nvSpPr>
          <p:spPr bwMode="auto">
            <a:xfrm>
              <a:off x="-2660650" y="1544638"/>
              <a:ext cx="19050" cy="39688"/>
            </a:xfrm>
            <a:custGeom>
              <a:avLst/>
              <a:gdLst>
                <a:gd name="T0" fmla="*/ 3 w 6"/>
                <a:gd name="T1" fmla="*/ 12 h 12"/>
                <a:gd name="T2" fmla="*/ 6 w 6"/>
                <a:gd name="T3" fmla="*/ 3 h 12"/>
                <a:gd name="T4" fmla="*/ 3 w 6"/>
                <a:gd name="T5" fmla="*/ 0 h 12"/>
                <a:gd name="T6" fmla="*/ 0 w 6"/>
                <a:gd name="T7" fmla="*/ 3 h 12"/>
                <a:gd name="T8" fmla="*/ 3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3" y="12"/>
                  </a:moveTo>
                  <a:cubicBezTo>
                    <a:pt x="4" y="10"/>
                    <a:pt x="6" y="5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3" y="10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75"/>
            <p:cNvSpPr>
              <a:spLocks/>
            </p:cNvSpPr>
            <p:nvPr/>
          </p:nvSpPr>
          <p:spPr bwMode="auto">
            <a:xfrm>
              <a:off x="-2633663" y="1552575"/>
              <a:ext cx="28575" cy="49213"/>
            </a:xfrm>
            <a:custGeom>
              <a:avLst/>
              <a:gdLst>
                <a:gd name="T0" fmla="*/ 4 w 9"/>
                <a:gd name="T1" fmla="*/ 15 h 15"/>
                <a:gd name="T2" fmla="*/ 8 w 9"/>
                <a:gd name="T3" fmla="*/ 2 h 15"/>
                <a:gd name="T4" fmla="*/ 6 w 9"/>
                <a:gd name="T5" fmla="*/ 0 h 15"/>
                <a:gd name="T6" fmla="*/ 3 w 9"/>
                <a:gd name="T7" fmla="*/ 1 h 15"/>
                <a:gd name="T8" fmla="*/ 0 w 9"/>
                <a:gd name="T9" fmla="*/ 14 h 15"/>
                <a:gd name="T10" fmla="*/ 4 w 9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5">
                  <a:moveTo>
                    <a:pt x="4" y="15"/>
                  </a:moveTo>
                  <a:cubicBezTo>
                    <a:pt x="7" y="9"/>
                    <a:pt x="9" y="4"/>
                    <a:pt x="8" y="2"/>
                  </a:cubicBezTo>
                  <a:cubicBezTo>
                    <a:pt x="8" y="1"/>
                    <a:pt x="7" y="1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1" y="10"/>
                    <a:pt x="0" y="14"/>
                  </a:cubicBezTo>
                  <a:cubicBezTo>
                    <a:pt x="2" y="14"/>
                    <a:pt x="2" y="14"/>
                    <a:pt x="4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76"/>
            <p:cNvSpPr>
              <a:spLocks/>
            </p:cNvSpPr>
            <p:nvPr/>
          </p:nvSpPr>
          <p:spPr bwMode="auto">
            <a:xfrm>
              <a:off x="-2644775" y="1544638"/>
              <a:ext cx="17462" cy="52388"/>
            </a:xfrm>
            <a:custGeom>
              <a:avLst/>
              <a:gdLst>
                <a:gd name="T0" fmla="*/ 2 w 5"/>
                <a:gd name="T1" fmla="*/ 16 h 16"/>
                <a:gd name="T2" fmla="*/ 0 w 5"/>
                <a:gd name="T3" fmla="*/ 16 h 16"/>
                <a:gd name="T4" fmla="*/ 2 w 5"/>
                <a:gd name="T5" fmla="*/ 4 h 16"/>
                <a:gd name="T6" fmla="*/ 5 w 5"/>
                <a:gd name="T7" fmla="*/ 0 h 16"/>
                <a:gd name="T8" fmla="*/ 4 w 5"/>
                <a:gd name="T9" fmla="*/ 6 h 16"/>
                <a:gd name="T10" fmla="*/ 2 w 5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6">
                  <a:moveTo>
                    <a:pt x="2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2"/>
                    <a:pt x="2" y="6"/>
                    <a:pt x="2" y="4"/>
                  </a:cubicBezTo>
                  <a:cubicBezTo>
                    <a:pt x="3" y="2"/>
                    <a:pt x="4" y="0"/>
                    <a:pt x="5" y="0"/>
                  </a:cubicBezTo>
                  <a:cubicBezTo>
                    <a:pt x="5" y="0"/>
                    <a:pt x="4" y="3"/>
                    <a:pt x="4" y="6"/>
                  </a:cubicBezTo>
                  <a:cubicBezTo>
                    <a:pt x="3" y="10"/>
                    <a:pt x="2" y="13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77"/>
            <p:cNvSpPr>
              <a:spLocks noEditPoints="1"/>
            </p:cNvSpPr>
            <p:nvPr/>
          </p:nvSpPr>
          <p:spPr bwMode="auto">
            <a:xfrm>
              <a:off x="-2636838" y="1617663"/>
              <a:ext cx="41275" cy="25400"/>
            </a:xfrm>
            <a:custGeom>
              <a:avLst/>
              <a:gdLst>
                <a:gd name="T0" fmla="*/ 0 w 13"/>
                <a:gd name="T1" fmla="*/ 0 h 8"/>
                <a:gd name="T2" fmla="*/ 9 w 13"/>
                <a:gd name="T3" fmla="*/ 2 h 8"/>
                <a:gd name="T4" fmla="*/ 13 w 13"/>
                <a:gd name="T5" fmla="*/ 7 h 8"/>
                <a:gd name="T6" fmla="*/ 4 w 13"/>
                <a:gd name="T7" fmla="*/ 5 h 8"/>
                <a:gd name="T8" fmla="*/ 0 w 13"/>
                <a:gd name="T9" fmla="*/ 0 h 8"/>
                <a:gd name="T10" fmla="*/ 3 w 13"/>
                <a:gd name="T11" fmla="*/ 2 h 8"/>
                <a:gd name="T12" fmla="*/ 9 w 13"/>
                <a:gd name="T13" fmla="*/ 5 h 8"/>
                <a:gd name="T14" fmla="*/ 3 w 13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8">
                  <a:moveTo>
                    <a:pt x="0" y="0"/>
                  </a:moveTo>
                  <a:cubicBezTo>
                    <a:pt x="2" y="0"/>
                    <a:pt x="6" y="0"/>
                    <a:pt x="9" y="2"/>
                  </a:cubicBezTo>
                  <a:cubicBezTo>
                    <a:pt x="11" y="4"/>
                    <a:pt x="12" y="6"/>
                    <a:pt x="13" y="7"/>
                  </a:cubicBezTo>
                  <a:cubicBezTo>
                    <a:pt x="13" y="7"/>
                    <a:pt x="8" y="8"/>
                    <a:pt x="4" y="5"/>
                  </a:cubicBezTo>
                  <a:cubicBezTo>
                    <a:pt x="2" y="4"/>
                    <a:pt x="0" y="1"/>
                    <a:pt x="0" y="0"/>
                  </a:cubicBezTo>
                  <a:moveTo>
                    <a:pt x="3" y="2"/>
                  </a:moveTo>
                  <a:cubicBezTo>
                    <a:pt x="3" y="2"/>
                    <a:pt x="6" y="5"/>
                    <a:pt x="9" y="5"/>
                  </a:cubicBezTo>
                  <a:cubicBezTo>
                    <a:pt x="9" y="5"/>
                    <a:pt x="7" y="2"/>
                    <a:pt x="3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78"/>
            <p:cNvSpPr>
              <a:spLocks noEditPoints="1"/>
            </p:cNvSpPr>
            <p:nvPr/>
          </p:nvSpPr>
          <p:spPr bwMode="auto">
            <a:xfrm>
              <a:off x="-2636838" y="1639888"/>
              <a:ext cx="107950" cy="46038"/>
            </a:xfrm>
            <a:custGeom>
              <a:avLst/>
              <a:gdLst>
                <a:gd name="T0" fmla="*/ 25 w 33"/>
                <a:gd name="T1" fmla="*/ 13 h 14"/>
                <a:gd name="T2" fmla="*/ 25 w 33"/>
                <a:gd name="T3" fmla="*/ 10 h 14"/>
                <a:gd name="T4" fmla="*/ 18 w 33"/>
                <a:gd name="T5" fmla="*/ 14 h 14"/>
                <a:gd name="T6" fmla="*/ 18 w 33"/>
                <a:gd name="T7" fmla="*/ 12 h 14"/>
                <a:gd name="T8" fmla="*/ 15 w 33"/>
                <a:gd name="T9" fmla="*/ 13 h 14"/>
                <a:gd name="T10" fmla="*/ 16 w 33"/>
                <a:gd name="T11" fmla="*/ 9 h 14"/>
                <a:gd name="T12" fmla="*/ 13 w 33"/>
                <a:gd name="T13" fmla="*/ 11 h 14"/>
                <a:gd name="T14" fmla="*/ 13 w 33"/>
                <a:gd name="T15" fmla="*/ 8 h 14"/>
                <a:gd name="T16" fmla="*/ 7 w 33"/>
                <a:gd name="T17" fmla="*/ 12 h 14"/>
                <a:gd name="T18" fmla="*/ 0 w 33"/>
                <a:gd name="T19" fmla="*/ 11 h 14"/>
                <a:gd name="T20" fmla="*/ 8 w 33"/>
                <a:gd name="T21" fmla="*/ 7 h 14"/>
                <a:gd name="T22" fmla="*/ 6 w 33"/>
                <a:gd name="T23" fmla="*/ 5 h 14"/>
                <a:gd name="T24" fmla="*/ 8 w 33"/>
                <a:gd name="T25" fmla="*/ 3 h 14"/>
                <a:gd name="T26" fmla="*/ 5 w 33"/>
                <a:gd name="T27" fmla="*/ 0 h 14"/>
                <a:gd name="T28" fmla="*/ 23 w 33"/>
                <a:gd name="T29" fmla="*/ 2 h 14"/>
                <a:gd name="T30" fmla="*/ 33 w 33"/>
                <a:gd name="T31" fmla="*/ 1 h 14"/>
                <a:gd name="T32" fmla="*/ 25 w 33"/>
                <a:gd name="T33" fmla="*/ 13 h 14"/>
                <a:gd name="T34" fmla="*/ 27 w 33"/>
                <a:gd name="T35" fmla="*/ 8 h 14"/>
                <a:gd name="T36" fmla="*/ 29 w 33"/>
                <a:gd name="T37" fmla="*/ 5 h 14"/>
                <a:gd name="T38" fmla="*/ 20 w 33"/>
                <a:gd name="T39" fmla="*/ 5 h 14"/>
                <a:gd name="T40" fmla="*/ 20 w 33"/>
                <a:gd name="T41" fmla="*/ 5 h 14"/>
                <a:gd name="T42" fmla="*/ 27 w 33"/>
                <a:gd name="T43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14">
                  <a:moveTo>
                    <a:pt x="25" y="13"/>
                  </a:moveTo>
                  <a:cubicBezTo>
                    <a:pt x="25" y="12"/>
                    <a:pt x="25" y="10"/>
                    <a:pt x="25" y="10"/>
                  </a:cubicBezTo>
                  <a:cubicBezTo>
                    <a:pt x="23" y="13"/>
                    <a:pt x="18" y="14"/>
                    <a:pt x="18" y="14"/>
                  </a:cubicBezTo>
                  <a:cubicBezTo>
                    <a:pt x="18" y="13"/>
                    <a:pt x="18" y="12"/>
                    <a:pt x="18" y="12"/>
                  </a:cubicBezTo>
                  <a:cubicBezTo>
                    <a:pt x="16" y="13"/>
                    <a:pt x="15" y="13"/>
                    <a:pt x="15" y="13"/>
                  </a:cubicBezTo>
                  <a:cubicBezTo>
                    <a:pt x="15" y="11"/>
                    <a:pt x="16" y="9"/>
                    <a:pt x="16" y="9"/>
                  </a:cubicBezTo>
                  <a:cubicBezTo>
                    <a:pt x="15" y="11"/>
                    <a:pt x="13" y="11"/>
                    <a:pt x="13" y="11"/>
                  </a:cubicBezTo>
                  <a:cubicBezTo>
                    <a:pt x="12" y="10"/>
                    <a:pt x="13" y="8"/>
                    <a:pt x="13" y="8"/>
                  </a:cubicBezTo>
                  <a:cubicBezTo>
                    <a:pt x="12" y="9"/>
                    <a:pt x="11" y="11"/>
                    <a:pt x="7" y="12"/>
                  </a:cubicBezTo>
                  <a:cubicBezTo>
                    <a:pt x="2" y="13"/>
                    <a:pt x="0" y="11"/>
                    <a:pt x="0" y="11"/>
                  </a:cubicBezTo>
                  <a:cubicBezTo>
                    <a:pt x="5" y="11"/>
                    <a:pt x="8" y="7"/>
                    <a:pt x="8" y="7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6" y="2"/>
                    <a:pt x="5" y="0"/>
                    <a:pt x="5" y="0"/>
                  </a:cubicBezTo>
                  <a:cubicBezTo>
                    <a:pt x="8" y="2"/>
                    <a:pt x="18" y="2"/>
                    <a:pt x="23" y="2"/>
                  </a:cubicBezTo>
                  <a:cubicBezTo>
                    <a:pt x="28" y="3"/>
                    <a:pt x="33" y="1"/>
                    <a:pt x="33" y="1"/>
                  </a:cubicBezTo>
                  <a:cubicBezTo>
                    <a:pt x="33" y="12"/>
                    <a:pt x="25" y="13"/>
                    <a:pt x="25" y="13"/>
                  </a:cubicBezTo>
                  <a:moveTo>
                    <a:pt x="27" y="8"/>
                  </a:moveTo>
                  <a:cubicBezTo>
                    <a:pt x="28" y="8"/>
                    <a:pt x="28" y="6"/>
                    <a:pt x="29" y="5"/>
                  </a:cubicBezTo>
                  <a:cubicBezTo>
                    <a:pt x="29" y="5"/>
                    <a:pt x="24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6" y="5"/>
                    <a:pt x="27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279"/>
            <p:cNvSpPr>
              <a:spLocks/>
            </p:cNvSpPr>
            <p:nvPr/>
          </p:nvSpPr>
          <p:spPr bwMode="auto">
            <a:xfrm>
              <a:off x="-2528888" y="1639888"/>
              <a:ext cx="15875" cy="26988"/>
            </a:xfrm>
            <a:custGeom>
              <a:avLst/>
              <a:gdLst>
                <a:gd name="T0" fmla="*/ 2 w 5"/>
                <a:gd name="T1" fmla="*/ 1 h 8"/>
                <a:gd name="T2" fmla="*/ 0 w 5"/>
                <a:gd name="T3" fmla="*/ 8 h 8"/>
                <a:gd name="T4" fmla="*/ 4 w 5"/>
                <a:gd name="T5" fmla="*/ 4 h 8"/>
                <a:gd name="T6" fmla="*/ 2 w 5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2" y="1"/>
                  </a:moveTo>
                  <a:cubicBezTo>
                    <a:pt x="1" y="4"/>
                    <a:pt x="1" y="6"/>
                    <a:pt x="0" y="8"/>
                  </a:cubicBezTo>
                  <a:cubicBezTo>
                    <a:pt x="0" y="8"/>
                    <a:pt x="3" y="6"/>
                    <a:pt x="4" y="4"/>
                  </a:cubicBezTo>
                  <a:cubicBezTo>
                    <a:pt x="4" y="2"/>
                    <a:pt x="5" y="0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280"/>
            <p:cNvSpPr>
              <a:spLocks noEditPoints="1"/>
            </p:cNvSpPr>
            <p:nvPr/>
          </p:nvSpPr>
          <p:spPr bwMode="auto">
            <a:xfrm>
              <a:off x="-2543175" y="1649413"/>
              <a:ext cx="63500" cy="36513"/>
            </a:xfrm>
            <a:custGeom>
              <a:avLst/>
              <a:gdLst>
                <a:gd name="T0" fmla="*/ 11 w 19"/>
                <a:gd name="T1" fmla="*/ 1 h 11"/>
                <a:gd name="T2" fmla="*/ 18 w 19"/>
                <a:gd name="T3" fmla="*/ 2 h 11"/>
                <a:gd name="T4" fmla="*/ 16 w 19"/>
                <a:gd name="T5" fmla="*/ 11 h 11"/>
                <a:gd name="T6" fmla="*/ 5 w 19"/>
                <a:gd name="T7" fmla="*/ 11 h 11"/>
                <a:gd name="T8" fmla="*/ 0 w 19"/>
                <a:gd name="T9" fmla="*/ 9 h 11"/>
                <a:gd name="T10" fmla="*/ 4 w 19"/>
                <a:gd name="T11" fmla="*/ 6 h 11"/>
                <a:gd name="T12" fmla="*/ 11 w 19"/>
                <a:gd name="T13" fmla="*/ 1 h 11"/>
                <a:gd name="T14" fmla="*/ 13 w 19"/>
                <a:gd name="T15" fmla="*/ 6 h 11"/>
                <a:gd name="T16" fmla="*/ 12 w 19"/>
                <a:gd name="T17" fmla="*/ 5 h 11"/>
                <a:gd name="T18" fmla="*/ 10 w 19"/>
                <a:gd name="T19" fmla="*/ 6 h 11"/>
                <a:gd name="T20" fmla="*/ 12 w 19"/>
                <a:gd name="T21" fmla="*/ 8 h 11"/>
                <a:gd name="T22" fmla="*/ 13 w 19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1" y="1"/>
                  </a:moveTo>
                  <a:cubicBezTo>
                    <a:pt x="13" y="0"/>
                    <a:pt x="16" y="0"/>
                    <a:pt x="18" y="2"/>
                  </a:cubicBezTo>
                  <a:cubicBezTo>
                    <a:pt x="19" y="5"/>
                    <a:pt x="19" y="9"/>
                    <a:pt x="16" y="11"/>
                  </a:cubicBezTo>
                  <a:cubicBezTo>
                    <a:pt x="16" y="11"/>
                    <a:pt x="11" y="7"/>
                    <a:pt x="5" y="11"/>
                  </a:cubicBezTo>
                  <a:cubicBezTo>
                    <a:pt x="5" y="11"/>
                    <a:pt x="3" y="10"/>
                    <a:pt x="0" y="9"/>
                  </a:cubicBezTo>
                  <a:cubicBezTo>
                    <a:pt x="0" y="9"/>
                    <a:pt x="2" y="7"/>
                    <a:pt x="4" y="6"/>
                  </a:cubicBezTo>
                  <a:cubicBezTo>
                    <a:pt x="6" y="5"/>
                    <a:pt x="10" y="4"/>
                    <a:pt x="11" y="1"/>
                  </a:cubicBezTo>
                  <a:moveTo>
                    <a:pt x="13" y="6"/>
                  </a:moveTo>
                  <a:cubicBezTo>
                    <a:pt x="13" y="6"/>
                    <a:pt x="12" y="5"/>
                    <a:pt x="12" y="5"/>
                  </a:cubicBezTo>
                  <a:cubicBezTo>
                    <a:pt x="11" y="5"/>
                    <a:pt x="10" y="6"/>
                    <a:pt x="10" y="6"/>
                  </a:cubicBezTo>
                  <a:cubicBezTo>
                    <a:pt x="10" y="7"/>
                    <a:pt x="11" y="8"/>
                    <a:pt x="12" y="8"/>
                  </a:cubicBezTo>
                  <a:cubicBezTo>
                    <a:pt x="12" y="8"/>
                    <a:pt x="13" y="7"/>
                    <a:pt x="13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281"/>
            <p:cNvSpPr>
              <a:spLocks/>
            </p:cNvSpPr>
            <p:nvPr/>
          </p:nvSpPr>
          <p:spPr bwMode="auto">
            <a:xfrm>
              <a:off x="-2555875" y="1682750"/>
              <a:ext cx="42862" cy="36513"/>
            </a:xfrm>
            <a:custGeom>
              <a:avLst/>
              <a:gdLst>
                <a:gd name="T0" fmla="*/ 4 w 13"/>
                <a:gd name="T1" fmla="*/ 0 h 11"/>
                <a:gd name="T2" fmla="*/ 0 w 13"/>
                <a:gd name="T3" fmla="*/ 4 h 11"/>
                <a:gd name="T4" fmla="*/ 10 w 13"/>
                <a:gd name="T5" fmla="*/ 11 h 11"/>
                <a:gd name="T6" fmla="*/ 11 w 13"/>
                <a:gd name="T7" fmla="*/ 4 h 11"/>
                <a:gd name="T8" fmla="*/ 4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4" y="0"/>
                  </a:moveTo>
                  <a:cubicBezTo>
                    <a:pt x="4" y="0"/>
                    <a:pt x="1" y="3"/>
                    <a:pt x="0" y="4"/>
                  </a:cubicBezTo>
                  <a:cubicBezTo>
                    <a:pt x="0" y="4"/>
                    <a:pt x="8" y="4"/>
                    <a:pt x="10" y="11"/>
                  </a:cubicBezTo>
                  <a:cubicBezTo>
                    <a:pt x="10" y="11"/>
                    <a:pt x="13" y="7"/>
                    <a:pt x="11" y="4"/>
                  </a:cubicBezTo>
                  <a:cubicBezTo>
                    <a:pt x="8" y="1"/>
                    <a:pt x="6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282"/>
            <p:cNvSpPr>
              <a:spLocks/>
            </p:cNvSpPr>
            <p:nvPr/>
          </p:nvSpPr>
          <p:spPr bwMode="auto">
            <a:xfrm>
              <a:off x="-2608263" y="1685925"/>
              <a:ext cx="36512" cy="36513"/>
            </a:xfrm>
            <a:custGeom>
              <a:avLst/>
              <a:gdLst>
                <a:gd name="T0" fmla="*/ 11 w 11"/>
                <a:gd name="T1" fmla="*/ 1 h 11"/>
                <a:gd name="T2" fmla="*/ 7 w 11"/>
                <a:gd name="T3" fmla="*/ 2 h 11"/>
                <a:gd name="T4" fmla="*/ 7 w 11"/>
                <a:gd name="T5" fmla="*/ 0 h 11"/>
                <a:gd name="T6" fmla="*/ 5 w 11"/>
                <a:gd name="T7" fmla="*/ 0 h 11"/>
                <a:gd name="T8" fmla="*/ 0 w 11"/>
                <a:gd name="T9" fmla="*/ 8 h 11"/>
                <a:gd name="T10" fmla="*/ 1 w 11"/>
                <a:gd name="T11" fmla="*/ 11 h 11"/>
                <a:gd name="T12" fmla="*/ 5 w 11"/>
                <a:gd name="T13" fmla="*/ 5 h 11"/>
                <a:gd name="T14" fmla="*/ 11 w 11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11" y="1"/>
                  </a:moveTo>
                  <a:cubicBezTo>
                    <a:pt x="11" y="1"/>
                    <a:pt x="8" y="2"/>
                    <a:pt x="7" y="2"/>
                  </a:cubicBezTo>
                  <a:cubicBezTo>
                    <a:pt x="7" y="2"/>
                    <a:pt x="7" y="0"/>
                    <a:pt x="7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5" y="0"/>
                    <a:pt x="2" y="6"/>
                    <a:pt x="0" y="8"/>
                  </a:cubicBezTo>
                  <a:cubicBezTo>
                    <a:pt x="0" y="8"/>
                    <a:pt x="0" y="9"/>
                    <a:pt x="1" y="11"/>
                  </a:cubicBezTo>
                  <a:cubicBezTo>
                    <a:pt x="1" y="11"/>
                    <a:pt x="3" y="8"/>
                    <a:pt x="5" y="5"/>
                  </a:cubicBezTo>
                  <a:cubicBezTo>
                    <a:pt x="7" y="4"/>
                    <a:pt x="8" y="3"/>
                    <a:pt x="1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283"/>
            <p:cNvSpPr>
              <a:spLocks/>
            </p:cNvSpPr>
            <p:nvPr/>
          </p:nvSpPr>
          <p:spPr bwMode="auto">
            <a:xfrm>
              <a:off x="-2584450" y="1685925"/>
              <a:ext cx="34925" cy="33338"/>
            </a:xfrm>
            <a:custGeom>
              <a:avLst/>
              <a:gdLst>
                <a:gd name="T0" fmla="*/ 11 w 11"/>
                <a:gd name="T1" fmla="*/ 0 h 10"/>
                <a:gd name="T2" fmla="*/ 4 w 11"/>
                <a:gd name="T3" fmla="*/ 3 h 10"/>
                <a:gd name="T4" fmla="*/ 0 w 11"/>
                <a:gd name="T5" fmla="*/ 10 h 10"/>
                <a:gd name="T6" fmla="*/ 4 w 11"/>
                <a:gd name="T7" fmla="*/ 6 h 10"/>
                <a:gd name="T8" fmla="*/ 11 w 11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cubicBezTo>
                    <a:pt x="10" y="0"/>
                    <a:pt x="6" y="1"/>
                    <a:pt x="4" y="3"/>
                  </a:cubicBezTo>
                  <a:cubicBezTo>
                    <a:pt x="1" y="4"/>
                    <a:pt x="0" y="6"/>
                    <a:pt x="0" y="10"/>
                  </a:cubicBezTo>
                  <a:cubicBezTo>
                    <a:pt x="0" y="10"/>
                    <a:pt x="2" y="7"/>
                    <a:pt x="4" y="6"/>
                  </a:cubicBezTo>
                  <a:cubicBezTo>
                    <a:pt x="6" y="5"/>
                    <a:pt x="9" y="2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284"/>
            <p:cNvSpPr>
              <a:spLocks/>
            </p:cNvSpPr>
            <p:nvPr/>
          </p:nvSpPr>
          <p:spPr bwMode="auto">
            <a:xfrm>
              <a:off x="-2559050" y="1601788"/>
              <a:ext cx="15875" cy="22225"/>
            </a:xfrm>
            <a:custGeom>
              <a:avLst/>
              <a:gdLst>
                <a:gd name="T0" fmla="*/ 3 w 5"/>
                <a:gd name="T1" fmla="*/ 0 h 7"/>
                <a:gd name="T2" fmla="*/ 0 w 5"/>
                <a:gd name="T3" fmla="*/ 1 h 7"/>
                <a:gd name="T4" fmla="*/ 3 w 5"/>
                <a:gd name="T5" fmla="*/ 7 h 7"/>
                <a:gd name="T6" fmla="*/ 3 w 5"/>
                <a:gd name="T7" fmla="*/ 7 h 7"/>
                <a:gd name="T8" fmla="*/ 5 w 5"/>
                <a:gd name="T9" fmla="*/ 1 h 7"/>
                <a:gd name="T10" fmla="*/ 3 w 5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2"/>
                    <a:pt x="2" y="5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2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285"/>
            <p:cNvSpPr>
              <a:spLocks/>
            </p:cNvSpPr>
            <p:nvPr/>
          </p:nvSpPr>
          <p:spPr bwMode="auto">
            <a:xfrm>
              <a:off x="-2546350" y="1604963"/>
              <a:ext cx="23812" cy="25400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1 h 8"/>
                <a:gd name="T4" fmla="*/ 6 w 7"/>
                <a:gd name="T5" fmla="*/ 0 h 8"/>
                <a:gd name="T6" fmla="*/ 7 w 7"/>
                <a:gd name="T7" fmla="*/ 2 h 8"/>
                <a:gd name="T8" fmla="*/ 3 w 7"/>
                <a:gd name="T9" fmla="*/ 8 h 8"/>
                <a:gd name="T10" fmla="*/ 0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cubicBezTo>
                    <a:pt x="1" y="6"/>
                    <a:pt x="1" y="2"/>
                    <a:pt x="2" y="1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3" y="8"/>
                    <a:pt x="3" y="8"/>
                  </a:cubicBezTo>
                  <a:cubicBezTo>
                    <a:pt x="2" y="8"/>
                    <a:pt x="2" y="8"/>
                    <a:pt x="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286"/>
            <p:cNvSpPr>
              <a:spLocks/>
            </p:cNvSpPr>
            <p:nvPr/>
          </p:nvSpPr>
          <p:spPr bwMode="auto">
            <a:xfrm>
              <a:off x="-2578100" y="1604963"/>
              <a:ext cx="22225" cy="25400"/>
            </a:xfrm>
            <a:custGeom>
              <a:avLst/>
              <a:gdLst>
                <a:gd name="T0" fmla="*/ 7 w 7"/>
                <a:gd name="T1" fmla="*/ 8 h 8"/>
                <a:gd name="T2" fmla="*/ 5 w 7"/>
                <a:gd name="T3" fmla="*/ 1 h 8"/>
                <a:gd name="T4" fmla="*/ 2 w 7"/>
                <a:gd name="T5" fmla="*/ 0 h 8"/>
                <a:gd name="T6" fmla="*/ 1 w 7"/>
                <a:gd name="T7" fmla="*/ 2 h 8"/>
                <a:gd name="T8" fmla="*/ 5 w 7"/>
                <a:gd name="T9" fmla="*/ 8 h 8"/>
                <a:gd name="T10" fmla="*/ 7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7" y="8"/>
                  </a:moveTo>
                  <a:cubicBezTo>
                    <a:pt x="7" y="6"/>
                    <a:pt x="6" y="2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4" y="8"/>
                    <a:pt x="5" y="8"/>
                  </a:cubicBezTo>
                  <a:cubicBezTo>
                    <a:pt x="6" y="8"/>
                    <a:pt x="5" y="8"/>
                    <a:pt x="7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287"/>
            <p:cNvSpPr>
              <a:spLocks/>
            </p:cNvSpPr>
            <p:nvPr/>
          </p:nvSpPr>
          <p:spPr bwMode="auto">
            <a:xfrm>
              <a:off x="-2562225" y="1571625"/>
              <a:ext cx="23812" cy="25400"/>
            </a:xfrm>
            <a:custGeom>
              <a:avLst/>
              <a:gdLst>
                <a:gd name="T0" fmla="*/ 6 w 15"/>
                <a:gd name="T1" fmla="*/ 0 h 16"/>
                <a:gd name="T2" fmla="*/ 6 w 15"/>
                <a:gd name="T3" fmla="*/ 6 h 16"/>
                <a:gd name="T4" fmla="*/ 0 w 15"/>
                <a:gd name="T5" fmla="*/ 6 h 16"/>
                <a:gd name="T6" fmla="*/ 0 w 15"/>
                <a:gd name="T7" fmla="*/ 8 h 16"/>
                <a:gd name="T8" fmla="*/ 6 w 15"/>
                <a:gd name="T9" fmla="*/ 8 h 16"/>
                <a:gd name="T10" fmla="*/ 6 w 15"/>
                <a:gd name="T11" fmla="*/ 16 h 16"/>
                <a:gd name="T12" fmla="*/ 10 w 15"/>
                <a:gd name="T13" fmla="*/ 16 h 16"/>
                <a:gd name="T14" fmla="*/ 10 w 15"/>
                <a:gd name="T15" fmla="*/ 8 h 16"/>
                <a:gd name="T16" fmla="*/ 15 w 15"/>
                <a:gd name="T17" fmla="*/ 8 h 16"/>
                <a:gd name="T18" fmla="*/ 15 w 15"/>
                <a:gd name="T19" fmla="*/ 6 h 16"/>
                <a:gd name="T20" fmla="*/ 10 w 15"/>
                <a:gd name="T21" fmla="*/ 6 h 16"/>
                <a:gd name="T22" fmla="*/ 10 w 15"/>
                <a:gd name="T23" fmla="*/ 0 h 16"/>
                <a:gd name="T24" fmla="*/ 6 w 15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288"/>
            <p:cNvSpPr>
              <a:spLocks/>
            </p:cNvSpPr>
            <p:nvPr/>
          </p:nvSpPr>
          <p:spPr bwMode="auto">
            <a:xfrm>
              <a:off x="-2663825" y="1516063"/>
              <a:ext cx="22225" cy="25400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6 h 16"/>
                <a:gd name="T4" fmla="*/ 0 w 14"/>
                <a:gd name="T5" fmla="*/ 6 h 16"/>
                <a:gd name="T6" fmla="*/ 0 w 14"/>
                <a:gd name="T7" fmla="*/ 10 h 16"/>
                <a:gd name="T8" fmla="*/ 6 w 14"/>
                <a:gd name="T9" fmla="*/ 10 h 16"/>
                <a:gd name="T10" fmla="*/ 6 w 14"/>
                <a:gd name="T11" fmla="*/ 16 h 16"/>
                <a:gd name="T12" fmla="*/ 10 w 14"/>
                <a:gd name="T13" fmla="*/ 16 h 16"/>
                <a:gd name="T14" fmla="*/ 10 w 14"/>
                <a:gd name="T15" fmla="*/ 10 h 16"/>
                <a:gd name="T16" fmla="*/ 14 w 14"/>
                <a:gd name="T17" fmla="*/ 10 h 16"/>
                <a:gd name="T18" fmla="*/ 14 w 14"/>
                <a:gd name="T19" fmla="*/ 6 h 16"/>
                <a:gd name="T20" fmla="*/ 10 w 14"/>
                <a:gd name="T21" fmla="*/ 6 h 16"/>
                <a:gd name="T22" fmla="*/ 10 w 14"/>
                <a:gd name="T23" fmla="*/ 0 h 16"/>
                <a:gd name="T24" fmla="*/ 6 w 14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289"/>
            <p:cNvSpPr>
              <a:spLocks/>
            </p:cNvSpPr>
            <p:nvPr/>
          </p:nvSpPr>
          <p:spPr bwMode="auto">
            <a:xfrm>
              <a:off x="-2460625" y="1624013"/>
              <a:ext cx="19050" cy="15875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3 h 5"/>
                <a:gd name="T4" fmla="*/ 0 w 6"/>
                <a:gd name="T5" fmla="*/ 0 h 5"/>
                <a:gd name="T6" fmla="*/ 6 w 6"/>
                <a:gd name="T7" fmla="*/ 5 h 5"/>
                <a:gd name="T8" fmla="*/ 0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cubicBezTo>
                    <a:pt x="0" y="4"/>
                    <a:pt x="0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2" y="1"/>
                    <a:pt x="3" y="1"/>
                    <a:pt x="6" y="5"/>
                  </a:cubicBezTo>
                  <a:cubicBezTo>
                    <a:pt x="6" y="5"/>
                    <a:pt x="2" y="3"/>
                    <a:pt x="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290"/>
            <p:cNvSpPr>
              <a:spLocks/>
            </p:cNvSpPr>
            <p:nvPr/>
          </p:nvSpPr>
          <p:spPr bwMode="auto">
            <a:xfrm>
              <a:off x="-2479675" y="1587500"/>
              <a:ext cx="25400" cy="76200"/>
            </a:xfrm>
            <a:custGeom>
              <a:avLst/>
              <a:gdLst>
                <a:gd name="T0" fmla="*/ 3 w 8"/>
                <a:gd name="T1" fmla="*/ 23 h 23"/>
                <a:gd name="T2" fmla="*/ 1 w 8"/>
                <a:gd name="T3" fmla="*/ 16 h 23"/>
                <a:gd name="T4" fmla="*/ 2 w 8"/>
                <a:gd name="T5" fmla="*/ 7 h 23"/>
                <a:gd name="T6" fmla="*/ 4 w 8"/>
                <a:gd name="T7" fmla="*/ 0 h 23"/>
                <a:gd name="T8" fmla="*/ 8 w 8"/>
                <a:gd name="T9" fmla="*/ 1 h 23"/>
                <a:gd name="T10" fmla="*/ 5 w 8"/>
                <a:gd name="T11" fmla="*/ 9 h 23"/>
                <a:gd name="T12" fmla="*/ 5 w 8"/>
                <a:gd name="T13" fmla="*/ 15 h 23"/>
                <a:gd name="T14" fmla="*/ 3 w 8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3">
                  <a:moveTo>
                    <a:pt x="3" y="23"/>
                  </a:moveTo>
                  <a:cubicBezTo>
                    <a:pt x="3" y="22"/>
                    <a:pt x="2" y="18"/>
                    <a:pt x="1" y="16"/>
                  </a:cubicBezTo>
                  <a:cubicBezTo>
                    <a:pt x="0" y="13"/>
                    <a:pt x="1" y="9"/>
                    <a:pt x="2" y="7"/>
                  </a:cubicBezTo>
                  <a:cubicBezTo>
                    <a:pt x="3" y="4"/>
                    <a:pt x="4" y="2"/>
                    <a:pt x="4" y="0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8" y="4"/>
                    <a:pt x="6" y="7"/>
                    <a:pt x="5" y="9"/>
                  </a:cubicBezTo>
                  <a:cubicBezTo>
                    <a:pt x="4" y="11"/>
                    <a:pt x="5" y="13"/>
                    <a:pt x="5" y="15"/>
                  </a:cubicBezTo>
                  <a:cubicBezTo>
                    <a:pt x="5" y="17"/>
                    <a:pt x="5" y="20"/>
                    <a:pt x="3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291"/>
            <p:cNvSpPr>
              <a:spLocks/>
            </p:cNvSpPr>
            <p:nvPr/>
          </p:nvSpPr>
          <p:spPr bwMode="auto">
            <a:xfrm>
              <a:off x="-2506663" y="1568450"/>
              <a:ext cx="36512" cy="22225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5 h 7"/>
                <a:gd name="T4" fmla="*/ 4 w 11"/>
                <a:gd name="T5" fmla="*/ 1 h 7"/>
                <a:gd name="T6" fmla="*/ 0 w 11"/>
                <a:gd name="T7" fmla="*/ 2 h 7"/>
                <a:gd name="T8" fmla="*/ 3 w 11"/>
                <a:gd name="T9" fmla="*/ 3 h 7"/>
                <a:gd name="T10" fmla="*/ 8 w 11"/>
                <a:gd name="T11" fmla="*/ 7 h 7"/>
                <a:gd name="T12" fmla="*/ 11 w 1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6"/>
                    <a:pt x="11" y="5"/>
                    <a:pt x="11" y="5"/>
                  </a:cubicBezTo>
                  <a:cubicBezTo>
                    <a:pt x="11" y="5"/>
                    <a:pt x="7" y="1"/>
                    <a:pt x="4" y="1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" y="2"/>
                    <a:pt x="3" y="3"/>
                  </a:cubicBezTo>
                  <a:cubicBezTo>
                    <a:pt x="4" y="4"/>
                    <a:pt x="6" y="6"/>
                    <a:pt x="8" y="7"/>
                  </a:cubicBezTo>
                  <a:cubicBezTo>
                    <a:pt x="10" y="7"/>
                    <a:pt x="10" y="7"/>
                    <a:pt x="11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292"/>
            <p:cNvSpPr>
              <a:spLocks/>
            </p:cNvSpPr>
            <p:nvPr/>
          </p:nvSpPr>
          <p:spPr bwMode="auto">
            <a:xfrm>
              <a:off x="-2516188" y="1574800"/>
              <a:ext cx="25400" cy="58738"/>
            </a:xfrm>
            <a:custGeom>
              <a:avLst/>
              <a:gdLst>
                <a:gd name="T0" fmla="*/ 2 w 8"/>
                <a:gd name="T1" fmla="*/ 0 h 18"/>
                <a:gd name="T2" fmla="*/ 0 w 8"/>
                <a:gd name="T3" fmla="*/ 4 h 18"/>
                <a:gd name="T4" fmla="*/ 2 w 8"/>
                <a:gd name="T5" fmla="*/ 10 h 18"/>
                <a:gd name="T6" fmla="*/ 4 w 8"/>
                <a:gd name="T7" fmla="*/ 15 h 18"/>
                <a:gd name="T8" fmla="*/ 2 w 8"/>
                <a:gd name="T9" fmla="*/ 18 h 18"/>
                <a:gd name="T10" fmla="*/ 8 w 8"/>
                <a:gd name="T11" fmla="*/ 14 h 18"/>
                <a:gd name="T12" fmla="*/ 6 w 8"/>
                <a:gd name="T13" fmla="*/ 9 h 18"/>
                <a:gd name="T14" fmla="*/ 3 w 8"/>
                <a:gd name="T15" fmla="*/ 3 h 18"/>
                <a:gd name="T16" fmla="*/ 2 w 8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8">
                  <a:moveTo>
                    <a:pt x="2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3" y="12"/>
                    <a:pt x="4" y="13"/>
                    <a:pt x="4" y="15"/>
                  </a:cubicBezTo>
                  <a:cubicBezTo>
                    <a:pt x="4" y="16"/>
                    <a:pt x="3" y="18"/>
                    <a:pt x="2" y="18"/>
                  </a:cubicBezTo>
                  <a:cubicBezTo>
                    <a:pt x="2" y="18"/>
                    <a:pt x="7" y="17"/>
                    <a:pt x="8" y="14"/>
                  </a:cubicBezTo>
                  <a:cubicBezTo>
                    <a:pt x="8" y="12"/>
                    <a:pt x="7" y="10"/>
                    <a:pt x="6" y="9"/>
                  </a:cubicBezTo>
                  <a:cubicBezTo>
                    <a:pt x="6" y="7"/>
                    <a:pt x="3" y="4"/>
                    <a:pt x="3" y="3"/>
                  </a:cubicBezTo>
                  <a:cubicBezTo>
                    <a:pt x="2" y="2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293"/>
            <p:cNvSpPr>
              <a:spLocks/>
            </p:cNvSpPr>
            <p:nvPr/>
          </p:nvSpPr>
          <p:spPr bwMode="auto">
            <a:xfrm>
              <a:off x="-2624138" y="1679575"/>
              <a:ext cx="25400" cy="52388"/>
            </a:xfrm>
            <a:custGeom>
              <a:avLst/>
              <a:gdLst>
                <a:gd name="T0" fmla="*/ 8 w 8"/>
                <a:gd name="T1" fmla="*/ 0 h 16"/>
                <a:gd name="T2" fmla="*/ 4 w 8"/>
                <a:gd name="T3" fmla="*/ 9 h 16"/>
                <a:gd name="T4" fmla="*/ 2 w 8"/>
                <a:gd name="T5" fmla="*/ 16 h 16"/>
                <a:gd name="T6" fmla="*/ 1 w 8"/>
                <a:gd name="T7" fmla="*/ 8 h 16"/>
                <a:gd name="T8" fmla="*/ 8 w 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cubicBezTo>
                    <a:pt x="7" y="4"/>
                    <a:pt x="6" y="7"/>
                    <a:pt x="4" y="9"/>
                  </a:cubicBezTo>
                  <a:cubicBezTo>
                    <a:pt x="3" y="11"/>
                    <a:pt x="2" y="15"/>
                    <a:pt x="2" y="16"/>
                  </a:cubicBezTo>
                  <a:cubicBezTo>
                    <a:pt x="2" y="16"/>
                    <a:pt x="0" y="12"/>
                    <a:pt x="1" y="8"/>
                  </a:cubicBezTo>
                  <a:cubicBezTo>
                    <a:pt x="2" y="6"/>
                    <a:pt x="4" y="2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294"/>
            <p:cNvSpPr>
              <a:spLocks/>
            </p:cNvSpPr>
            <p:nvPr/>
          </p:nvSpPr>
          <p:spPr bwMode="auto">
            <a:xfrm>
              <a:off x="-2644775" y="1682750"/>
              <a:ext cx="30162" cy="30163"/>
            </a:xfrm>
            <a:custGeom>
              <a:avLst/>
              <a:gdLst>
                <a:gd name="T0" fmla="*/ 9 w 9"/>
                <a:gd name="T1" fmla="*/ 0 h 9"/>
                <a:gd name="T2" fmla="*/ 4 w 9"/>
                <a:gd name="T3" fmla="*/ 2 h 9"/>
                <a:gd name="T4" fmla="*/ 0 w 9"/>
                <a:gd name="T5" fmla="*/ 9 h 9"/>
                <a:gd name="T6" fmla="*/ 5 w 9"/>
                <a:gd name="T7" fmla="*/ 7 h 9"/>
                <a:gd name="T8" fmla="*/ 9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9" y="0"/>
                    <a:pt x="6" y="1"/>
                    <a:pt x="4" y="2"/>
                  </a:cubicBezTo>
                  <a:cubicBezTo>
                    <a:pt x="2" y="3"/>
                    <a:pt x="1" y="6"/>
                    <a:pt x="0" y="9"/>
                  </a:cubicBezTo>
                  <a:cubicBezTo>
                    <a:pt x="0" y="9"/>
                    <a:pt x="3" y="8"/>
                    <a:pt x="5" y="7"/>
                  </a:cubicBezTo>
                  <a:cubicBezTo>
                    <a:pt x="6" y="5"/>
                    <a:pt x="8" y="3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295"/>
            <p:cNvSpPr>
              <a:spLocks/>
            </p:cNvSpPr>
            <p:nvPr/>
          </p:nvSpPr>
          <p:spPr bwMode="auto">
            <a:xfrm>
              <a:off x="-2587625" y="1701800"/>
              <a:ext cx="38100" cy="52388"/>
            </a:xfrm>
            <a:custGeom>
              <a:avLst/>
              <a:gdLst>
                <a:gd name="T0" fmla="*/ 8 w 12"/>
                <a:gd name="T1" fmla="*/ 0 h 16"/>
                <a:gd name="T2" fmla="*/ 12 w 12"/>
                <a:gd name="T3" fmla="*/ 1 h 16"/>
                <a:gd name="T4" fmla="*/ 7 w 12"/>
                <a:gd name="T5" fmla="*/ 3 h 16"/>
                <a:gd name="T6" fmla="*/ 5 w 12"/>
                <a:gd name="T7" fmla="*/ 8 h 16"/>
                <a:gd name="T8" fmla="*/ 2 w 12"/>
                <a:gd name="T9" fmla="*/ 16 h 16"/>
                <a:gd name="T10" fmla="*/ 1 w 12"/>
                <a:gd name="T11" fmla="*/ 16 h 16"/>
                <a:gd name="T12" fmla="*/ 0 w 12"/>
                <a:gd name="T13" fmla="*/ 8 h 16"/>
                <a:gd name="T14" fmla="*/ 3 w 12"/>
                <a:gd name="T15" fmla="*/ 5 h 16"/>
                <a:gd name="T16" fmla="*/ 8 w 12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6">
                  <a:moveTo>
                    <a:pt x="8" y="0"/>
                  </a:moveTo>
                  <a:cubicBezTo>
                    <a:pt x="9" y="0"/>
                    <a:pt x="11" y="1"/>
                    <a:pt x="12" y="1"/>
                  </a:cubicBezTo>
                  <a:cubicBezTo>
                    <a:pt x="12" y="1"/>
                    <a:pt x="9" y="2"/>
                    <a:pt x="7" y="3"/>
                  </a:cubicBezTo>
                  <a:cubicBezTo>
                    <a:pt x="6" y="4"/>
                    <a:pt x="5" y="5"/>
                    <a:pt x="5" y="8"/>
                  </a:cubicBezTo>
                  <a:cubicBezTo>
                    <a:pt x="4" y="11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4"/>
                    <a:pt x="0" y="9"/>
                    <a:pt x="0" y="8"/>
                  </a:cubicBezTo>
                  <a:cubicBezTo>
                    <a:pt x="0" y="8"/>
                    <a:pt x="2" y="7"/>
                    <a:pt x="3" y="5"/>
                  </a:cubicBezTo>
                  <a:cubicBezTo>
                    <a:pt x="4" y="4"/>
                    <a:pt x="5" y="2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296"/>
            <p:cNvSpPr>
              <a:spLocks/>
            </p:cNvSpPr>
            <p:nvPr/>
          </p:nvSpPr>
          <p:spPr bwMode="auto">
            <a:xfrm>
              <a:off x="-2617788" y="1728788"/>
              <a:ext cx="22225" cy="52388"/>
            </a:xfrm>
            <a:custGeom>
              <a:avLst/>
              <a:gdLst>
                <a:gd name="T0" fmla="*/ 3 w 7"/>
                <a:gd name="T1" fmla="*/ 0 h 16"/>
                <a:gd name="T2" fmla="*/ 1 w 7"/>
                <a:gd name="T3" fmla="*/ 8 h 16"/>
                <a:gd name="T4" fmla="*/ 6 w 7"/>
                <a:gd name="T5" fmla="*/ 16 h 16"/>
                <a:gd name="T6" fmla="*/ 7 w 7"/>
                <a:gd name="T7" fmla="*/ 7 h 16"/>
                <a:gd name="T8" fmla="*/ 3 w 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3" y="0"/>
                  </a:moveTo>
                  <a:cubicBezTo>
                    <a:pt x="3" y="2"/>
                    <a:pt x="0" y="5"/>
                    <a:pt x="1" y="8"/>
                  </a:cubicBezTo>
                  <a:cubicBezTo>
                    <a:pt x="2" y="11"/>
                    <a:pt x="5" y="13"/>
                    <a:pt x="6" y="16"/>
                  </a:cubicBezTo>
                  <a:cubicBezTo>
                    <a:pt x="6" y="16"/>
                    <a:pt x="7" y="11"/>
                    <a:pt x="7" y="7"/>
                  </a:cubicBezTo>
                  <a:cubicBezTo>
                    <a:pt x="7" y="3"/>
                    <a:pt x="5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297"/>
            <p:cNvSpPr>
              <a:spLocks/>
            </p:cNvSpPr>
            <p:nvPr/>
          </p:nvSpPr>
          <p:spPr bwMode="auto">
            <a:xfrm>
              <a:off x="-2663825" y="1712913"/>
              <a:ext cx="30162" cy="46038"/>
            </a:xfrm>
            <a:custGeom>
              <a:avLst/>
              <a:gdLst>
                <a:gd name="T0" fmla="*/ 4 w 9"/>
                <a:gd name="T1" fmla="*/ 14 h 14"/>
                <a:gd name="T2" fmla="*/ 9 w 9"/>
                <a:gd name="T3" fmla="*/ 5 h 14"/>
                <a:gd name="T4" fmla="*/ 4 w 9"/>
                <a:gd name="T5" fmla="*/ 0 h 14"/>
                <a:gd name="T6" fmla="*/ 4 w 9"/>
                <a:gd name="T7" fmla="*/ 0 h 14"/>
                <a:gd name="T8" fmla="*/ 0 w 9"/>
                <a:gd name="T9" fmla="*/ 5 h 14"/>
                <a:gd name="T10" fmla="*/ 4 w 9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4">
                  <a:moveTo>
                    <a:pt x="4" y="14"/>
                  </a:moveTo>
                  <a:cubicBezTo>
                    <a:pt x="4" y="12"/>
                    <a:pt x="9" y="7"/>
                    <a:pt x="9" y="5"/>
                  </a:cubicBezTo>
                  <a:cubicBezTo>
                    <a:pt x="9" y="2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4" y="12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298"/>
            <p:cNvSpPr>
              <a:spLocks/>
            </p:cNvSpPr>
            <p:nvPr/>
          </p:nvSpPr>
          <p:spPr bwMode="auto">
            <a:xfrm>
              <a:off x="-2641600" y="1728788"/>
              <a:ext cx="30162" cy="65088"/>
            </a:xfrm>
            <a:custGeom>
              <a:avLst/>
              <a:gdLst>
                <a:gd name="T0" fmla="*/ 4 w 9"/>
                <a:gd name="T1" fmla="*/ 0 h 20"/>
                <a:gd name="T2" fmla="*/ 0 w 9"/>
                <a:gd name="T3" fmla="*/ 8 h 20"/>
                <a:gd name="T4" fmla="*/ 1 w 9"/>
                <a:gd name="T5" fmla="*/ 14 h 20"/>
                <a:gd name="T6" fmla="*/ 6 w 9"/>
                <a:gd name="T7" fmla="*/ 20 h 20"/>
                <a:gd name="T8" fmla="*/ 8 w 9"/>
                <a:gd name="T9" fmla="*/ 16 h 20"/>
                <a:gd name="T10" fmla="*/ 8 w 9"/>
                <a:gd name="T11" fmla="*/ 10 h 20"/>
                <a:gd name="T12" fmla="*/ 4 w 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4" y="0"/>
                  </a:moveTo>
                  <a:cubicBezTo>
                    <a:pt x="4" y="0"/>
                    <a:pt x="1" y="6"/>
                    <a:pt x="0" y="8"/>
                  </a:cubicBezTo>
                  <a:cubicBezTo>
                    <a:pt x="0" y="11"/>
                    <a:pt x="0" y="12"/>
                    <a:pt x="1" y="14"/>
                  </a:cubicBezTo>
                  <a:cubicBezTo>
                    <a:pt x="3" y="15"/>
                    <a:pt x="4" y="17"/>
                    <a:pt x="6" y="20"/>
                  </a:cubicBezTo>
                  <a:cubicBezTo>
                    <a:pt x="6" y="20"/>
                    <a:pt x="8" y="17"/>
                    <a:pt x="8" y="16"/>
                  </a:cubicBezTo>
                  <a:cubicBezTo>
                    <a:pt x="9" y="15"/>
                    <a:pt x="8" y="11"/>
                    <a:pt x="8" y="10"/>
                  </a:cubicBezTo>
                  <a:cubicBezTo>
                    <a:pt x="7" y="9"/>
                    <a:pt x="6" y="4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299"/>
            <p:cNvSpPr>
              <a:spLocks/>
            </p:cNvSpPr>
            <p:nvPr/>
          </p:nvSpPr>
          <p:spPr bwMode="auto">
            <a:xfrm>
              <a:off x="-2660650" y="1765300"/>
              <a:ext cx="23812" cy="41275"/>
            </a:xfrm>
            <a:custGeom>
              <a:avLst/>
              <a:gdLst>
                <a:gd name="T0" fmla="*/ 3 w 7"/>
                <a:gd name="T1" fmla="*/ 13 h 13"/>
                <a:gd name="T2" fmla="*/ 6 w 7"/>
                <a:gd name="T3" fmla="*/ 8 h 13"/>
                <a:gd name="T4" fmla="*/ 6 w 7"/>
                <a:gd name="T5" fmla="*/ 4 h 13"/>
                <a:gd name="T6" fmla="*/ 3 w 7"/>
                <a:gd name="T7" fmla="*/ 0 h 13"/>
                <a:gd name="T8" fmla="*/ 3 w 7"/>
                <a:gd name="T9" fmla="*/ 0 h 13"/>
                <a:gd name="T10" fmla="*/ 1 w 7"/>
                <a:gd name="T11" fmla="*/ 4 h 13"/>
                <a:gd name="T12" fmla="*/ 0 w 7"/>
                <a:gd name="T13" fmla="*/ 8 h 13"/>
                <a:gd name="T14" fmla="*/ 3 w 7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3">
                  <a:moveTo>
                    <a:pt x="3" y="13"/>
                  </a:moveTo>
                  <a:cubicBezTo>
                    <a:pt x="5" y="11"/>
                    <a:pt x="6" y="10"/>
                    <a:pt x="6" y="8"/>
                  </a:cubicBezTo>
                  <a:cubicBezTo>
                    <a:pt x="7" y="7"/>
                    <a:pt x="7" y="6"/>
                    <a:pt x="6" y="4"/>
                  </a:cubicBezTo>
                  <a:cubicBezTo>
                    <a:pt x="5" y="3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3"/>
                    <a:pt x="1" y="4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0"/>
                    <a:pt x="2" y="11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300"/>
            <p:cNvSpPr>
              <a:spLocks/>
            </p:cNvSpPr>
            <p:nvPr/>
          </p:nvSpPr>
          <p:spPr bwMode="auto">
            <a:xfrm>
              <a:off x="-2636838" y="1790700"/>
              <a:ext cx="25400" cy="58738"/>
            </a:xfrm>
            <a:custGeom>
              <a:avLst/>
              <a:gdLst>
                <a:gd name="T0" fmla="*/ 2 w 8"/>
                <a:gd name="T1" fmla="*/ 0 h 18"/>
                <a:gd name="T2" fmla="*/ 6 w 8"/>
                <a:gd name="T3" fmla="*/ 7 h 18"/>
                <a:gd name="T4" fmla="*/ 7 w 8"/>
                <a:gd name="T5" fmla="*/ 12 h 18"/>
                <a:gd name="T6" fmla="*/ 1 w 8"/>
                <a:gd name="T7" fmla="*/ 18 h 18"/>
                <a:gd name="T8" fmla="*/ 3 w 8"/>
                <a:gd name="T9" fmla="*/ 11 h 18"/>
                <a:gd name="T10" fmla="*/ 1 w 8"/>
                <a:gd name="T11" fmla="*/ 6 h 18"/>
                <a:gd name="T12" fmla="*/ 2 w 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8">
                  <a:moveTo>
                    <a:pt x="2" y="0"/>
                  </a:moveTo>
                  <a:cubicBezTo>
                    <a:pt x="2" y="1"/>
                    <a:pt x="6" y="6"/>
                    <a:pt x="6" y="7"/>
                  </a:cubicBezTo>
                  <a:cubicBezTo>
                    <a:pt x="7" y="8"/>
                    <a:pt x="8" y="11"/>
                    <a:pt x="7" y="12"/>
                  </a:cubicBezTo>
                  <a:cubicBezTo>
                    <a:pt x="6" y="14"/>
                    <a:pt x="3" y="17"/>
                    <a:pt x="1" y="18"/>
                  </a:cubicBezTo>
                  <a:cubicBezTo>
                    <a:pt x="1" y="18"/>
                    <a:pt x="3" y="14"/>
                    <a:pt x="3" y="11"/>
                  </a:cubicBezTo>
                  <a:cubicBezTo>
                    <a:pt x="3" y="9"/>
                    <a:pt x="1" y="7"/>
                    <a:pt x="1" y="6"/>
                  </a:cubicBezTo>
                  <a:cubicBezTo>
                    <a:pt x="0" y="5"/>
                    <a:pt x="1" y="2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301"/>
            <p:cNvSpPr>
              <a:spLocks/>
            </p:cNvSpPr>
            <p:nvPr/>
          </p:nvSpPr>
          <p:spPr bwMode="auto">
            <a:xfrm>
              <a:off x="-2614613" y="1784350"/>
              <a:ext cx="26987" cy="61913"/>
            </a:xfrm>
            <a:custGeom>
              <a:avLst/>
              <a:gdLst>
                <a:gd name="T0" fmla="*/ 2 w 8"/>
                <a:gd name="T1" fmla="*/ 0 h 19"/>
                <a:gd name="T2" fmla="*/ 0 w 8"/>
                <a:gd name="T3" fmla="*/ 5 h 19"/>
                <a:gd name="T4" fmla="*/ 1 w 8"/>
                <a:gd name="T5" fmla="*/ 11 h 19"/>
                <a:gd name="T6" fmla="*/ 5 w 8"/>
                <a:gd name="T7" fmla="*/ 19 h 19"/>
                <a:gd name="T8" fmla="*/ 8 w 8"/>
                <a:gd name="T9" fmla="*/ 15 h 19"/>
                <a:gd name="T10" fmla="*/ 4 w 8"/>
                <a:gd name="T11" fmla="*/ 8 h 19"/>
                <a:gd name="T12" fmla="*/ 2 w 8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9">
                  <a:moveTo>
                    <a:pt x="2" y="0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6"/>
                    <a:pt x="0" y="8"/>
                    <a:pt x="1" y="11"/>
                  </a:cubicBezTo>
                  <a:cubicBezTo>
                    <a:pt x="3" y="14"/>
                    <a:pt x="5" y="18"/>
                    <a:pt x="5" y="19"/>
                  </a:cubicBezTo>
                  <a:cubicBezTo>
                    <a:pt x="5" y="19"/>
                    <a:pt x="7" y="17"/>
                    <a:pt x="8" y="15"/>
                  </a:cubicBezTo>
                  <a:cubicBezTo>
                    <a:pt x="8" y="15"/>
                    <a:pt x="5" y="11"/>
                    <a:pt x="4" y="8"/>
                  </a:cubicBezTo>
                  <a:cubicBezTo>
                    <a:pt x="3" y="5"/>
                    <a:pt x="2" y="2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302"/>
            <p:cNvSpPr>
              <a:spLocks/>
            </p:cNvSpPr>
            <p:nvPr/>
          </p:nvSpPr>
          <p:spPr bwMode="auto">
            <a:xfrm>
              <a:off x="-2605088" y="1781175"/>
              <a:ext cx="73025" cy="68263"/>
            </a:xfrm>
            <a:custGeom>
              <a:avLst/>
              <a:gdLst>
                <a:gd name="T0" fmla="*/ 0 w 22"/>
                <a:gd name="T1" fmla="*/ 0 h 21"/>
                <a:gd name="T2" fmla="*/ 6 w 22"/>
                <a:gd name="T3" fmla="*/ 15 h 21"/>
                <a:gd name="T4" fmla="*/ 15 w 22"/>
                <a:gd name="T5" fmla="*/ 21 h 21"/>
                <a:gd name="T6" fmla="*/ 21 w 22"/>
                <a:gd name="T7" fmla="*/ 16 h 21"/>
                <a:gd name="T8" fmla="*/ 20 w 22"/>
                <a:gd name="T9" fmla="*/ 7 h 21"/>
                <a:gd name="T10" fmla="*/ 15 w 22"/>
                <a:gd name="T11" fmla="*/ 13 h 21"/>
                <a:gd name="T12" fmla="*/ 0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0" y="0"/>
                  </a:moveTo>
                  <a:cubicBezTo>
                    <a:pt x="0" y="0"/>
                    <a:pt x="1" y="8"/>
                    <a:pt x="6" y="15"/>
                  </a:cubicBezTo>
                  <a:cubicBezTo>
                    <a:pt x="10" y="19"/>
                    <a:pt x="13" y="21"/>
                    <a:pt x="15" y="21"/>
                  </a:cubicBezTo>
                  <a:cubicBezTo>
                    <a:pt x="17" y="21"/>
                    <a:pt x="20" y="18"/>
                    <a:pt x="21" y="16"/>
                  </a:cubicBezTo>
                  <a:cubicBezTo>
                    <a:pt x="22" y="13"/>
                    <a:pt x="22" y="9"/>
                    <a:pt x="20" y="7"/>
                  </a:cubicBezTo>
                  <a:cubicBezTo>
                    <a:pt x="20" y="7"/>
                    <a:pt x="18" y="13"/>
                    <a:pt x="15" y="13"/>
                  </a:cubicBezTo>
                  <a:cubicBezTo>
                    <a:pt x="11" y="13"/>
                    <a:pt x="5" y="8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303"/>
            <p:cNvSpPr>
              <a:spLocks/>
            </p:cNvSpPr>
            <p:nvPr/>
          </p:nvSpPr>
          <p:spPr bwMode="auto">
            <a:xfrm>
              <a:off x="-2592388" y="1768475"/>
              <a:ext cx="36512" cy="42863"/>
            </a:xfrm>
            <a:custGeom>
              <a:avLst/>
              <a:gdLst>
                <a:gd name="T0" fmla="*/ 0 w 11"/>
                <a:gd name="T1" fmla="*/ 0 h 13"/>
                <a:gd name="T2" fmla="*/ 0 w 11"/>
                <a:gd name="T3" fmla="*/ 6 h 13"/>
                <a:gd name="T4" fmla="*/ 4 w 11"/>
                <a:gd name="T5" fmla="*/ 11 h 13"/>
                <a:gd name="T6" fmla="*/ 11 w 11"/>
                <a:gd name="T7" fmla="*/ 9 h 13"/>
                <a:gd name="T8" fmla="*/ 0 w 11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cubicBezTo>
                    <a:pt x="0" y="1"/>
                    <a:pt x="0" y="4"/>
                    <a:pt x="0" y="6"/>
                  </a:cubicBezTo>
                  <a:cubicBezTo>
                    <a:pt x="1" y="8"/>
                    <a:pt x="2" y="10"/>
                    <a:pt x="4" y="11"/>
                  </a:cubicBezTo>
                  <a:cubicBezTo>
                    <a:pt x="6" y="12"/>
                    <a:pt x="10" y="13"/>
                    <a:pt x="11" y="9"/>
                  </a:cubicBezTo>
                  <a:cubicBezTo>
                    <a:pt x="11" y="9"/>
                    <a:pt x="4" y="9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304"/>
            <p:cNvSpPr>
              <a:spLocks/>
            </p:cNvSpPr>
            <p:nvPr/>
          </p:nvSpPr>
          <p:spPr bwMode="auto">
            <a:xfrm>
              <a:off x="-2667000" y="1806575"/>
              <a:ext cx="33337" cy="46038"/>
            </a:xfrm>
            <a:custGeom>
              <a:avLst/>
              <a:gdLst>
                <a:gd name="T0" fmla="*/ 5 w 10"/>
                <a:gd name="T1" fmla="*/ 14 h 14"/>
                <a:gd name="T2" fmla="*/ 8 w 10"/>
                <a:gd name="T3" fmla="*/ 11 h 14"/>
                <a:gd name="T4" fmla="*/ 10 w 10"/>
                <a:gd name="T5" fmla="*/ 5 h 14"/>
                <a:gd name="T6" fmla="*/ 7 w 10"/>
                <a:gd name="T7" fmla="*/ 0 h 14"/>
                <a:gd name="T8" fmla="*/ 5 w 10"/>
                <a:gd name="T9" fmla="*/ 2 h 14"/>
                <a:gd name="T10" fmla="*/ 5 w 10"/>
                <a:gd name="T11" fmla="*/ 2 h 14"/>
                <a:gd name="T12" fmla="*/ 3 w 10"/>
                <a:gd name="T13" fmla="*/ 0 h 14"/>
                <a:gd name="T14" fmla="*/ 1 w 10"/>
                <a:gd name="T15" fmla="*/ 5 h 14"/>
                <a:gd name="T16" fmla="*/ 2 w 10"/>
                <a:gd name="T17" fmla="*/ 11 h 14"/>
                <a:gd name="T18" fmla="*/ 5 w 10"/>
                <a:gd name="T1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6" y="13"/>
                    <a:pt x="7" y="13"/>
                    <a:pt x="8" y="11"/>
                  </a:cubicBezTo>
                  <a:cubicBezTo>
                    <a:pt x="9" y="10"/>
                    <a:pt x="10" y="7"/>
                    <a:pt x="10" y="5"/>
                  </a:cubicBezTo>
                  <a:cubicBezTo>
                    <a:pt x="9" y="3"/>
                    <a:pt x="8" y="2"/>
                    <a:pt x="7" y="0"/>
                  </a:cubicBezTo>
                  <a:cubicBezTo>
                    <a:pt x="6" y="1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7"/>
                    <a:pt x="1" y="10"/>
                    <a:pt x="2" y="11"/>
                  </a:cubicBezTo>
                  <a:cubicBezTo>
                    <a:pt x="3" y="13"/>
                    <a:pt x="4" y="13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305"/>
            <p:cNvSpPr>
              <a:spLocks/>
            </p:cNvSpPr>
            <p:nvPr/>
          </p:nvSpPr>
          <p:spPr bwMode="auto">
            <a:xfrm>
              <a:off x="-2667000" y="1855788"/>
              <a:ext cx="36512" cy="46038"/>
            </a:xfrm>
            <a:custGeom>
              <a:avLst/>
              <a:gdLst>
                <a:gd name="T0" fmla="*/ 5 w 11"/>
                <a:gd name="T1" fmla="*/ 14 h 14"/>
                <a:gd name="T2" fmla="*/ 10 w 11"/>
                <a:gd name="T3" fmla="*/ 4 h 14"/>
                <a:gd name="T4" fmla="*/ 5 w 11"/>
                <a:gd name="T5" fmla="*/ 0 h 14"/>
                <a:gd name="T6" fmla="*/ 5 w 11"/>
                <a:gd name="T7" fmla="*/ 0 h 14"/>
                <a:gd name="T8" fmla="*/ 0 w 11"/>
                <a:gd name="T9" fmla="*/ 4 h 14"/>
                <a:gd name="T10" fmla="*/ 5 w 11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4">
                  <a:moveTo>
                    <a:pt x="5" y="14"/>
                  </a:moveTo>
                  <a:cubicBezTo>
                    <a:pt x="6" y="11"/>
                    <a:pt x="11" y="7"/>
                    <a:pt x="10" y="4"/>
                  </a:cubicBezTo>
                  <a:cubicBezTo>
                    <a:pt x="10" y="1"/>
                    <a:pt x="7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2"/>
                    <a:pt x="1" y="1"/>
                    <a:pt x="0" y="4"/>
                  </a:cubicBezTo>
                  <a:cubicBezTo>
                    <a:pt x="0" y="7"/>
                    <a:pt x="5" y="11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306"/>
            <p:cNvSpPr>
              <a:spLocks/>
            </p:cNvSpPr>
            <p:nvPr/>
          </p:nvSpPr>
          <p:spPr bwMode="auto">
            <a:xfrm>
              <a:off x="-2647950" y="1882775"/>
              <a:ext cx="30162" cy="61913"/>
            </a:xfrm>
            <a:custGeom>
              <a:avLst/>
              <a:gdLst>
                <a:gd name="T0" fmla="*/ 5 w 9"/>
                <a:gd name="T1" fmla="*/ 0 h 19"/>
                <a:gd name="T2" fmla="*/ 0 w 9"/>
                <a:gd name="T3" fmla="*/ 8 h 19"/>
                <a:gd name="T4" fmla="*/ 3 w 9"/>
                <a:gd name="T5" fmla="*/ 19 h 19"/>
                <a:gd name="T6" fmla="*/ 9 w 9"/>
                <a:gd name="T7" fmla="*/ 11 h 19"/>
                <a:gd name="T8" fmla="*/ 5 w 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5" y="0"/>
                  </a:moveTo>
                  <a:cubicBezTo>
                    <a:pt x="4" y="3"/>
                    <a:pt x="0" y="6"/>
                    <a:pt x="0" y="8"/>
                  </a:cubicBezTo>
                  <a:cubicBezTo>
                    <a:pt x="0" y="14"/>
                    <a:pt x="3" y="17"/>
                    <a:pt x="3" y="19"/>
                  </a:cubicBezTo>
                  <a:cubicBezTo>
                    <a:pt x="3" y="19"/>
                    <a:pt x="8" y="15"/>
                    <a:pt x="9" y="11"/>
                  </a:cubicBezTo>
                  <a:cubicBezTo>
                    <a:pt x="9" y="9"/>
                    <a:pt x="8" y="3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307"/>
            <p:cNvSpPr>
              <a:spLocks/>
            </p:cNvSpPr>
            <p:nvPr/>
          </p:nvSpPr>
          <p:spPr bwMode="auto">
            <a:xfrm>
              <a:off x="-2633663" y="1836738"/>
              <a:ext cx="38100" cy="58738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1 h 18"/>
                <a:gd name="T4" fmla="*/ 7 w 12"/>
                <a:gd name="T5" fmla="*/ 0 h 18"/>
                <a:gd name="T6" fmla="*/ 11 w 12"/>
                <a:gd name="T7" fmla="*/ 8 h 18"/>
                <a:gd name="T8" fmla="*/ 6 w 12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5" y="17"/>
                    <a:pt x="4" y="13"/>
                    <a:pt x="2" y="11"/>
                  </a:cubicBezTo>
                  <a:cubicBezTo>
                    <a:pt x="2" y="11"/>
                    <a:pt x="0" y="4"/>
                    <a:pt x="7" y="0"/>
                  </a:cubicBezTo>
                  <a:cubicBezTo>
                    <a:pt x="7" y="0"/>
                    <a:pt x="10" y="4"/>
                    <a:pt x="11" y="8"/>
                  </a:cubicBezTo>
                  <a:cubicBezTo>
                    <a:pt x="12" y="12"/>
                    <a:pt x="8" y="15"/>
                    <a:pt x="6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308"/>
            <p:cNvSpPr>
              <a:spLocks/>
            </p:cNvSpPr>
            <p:nvPr/>
          </p:nvSpPr>
          <p:spPr bwMode="auto">
            <a:xfrm>
              <a:off x="-2592388" y="1836738"/>
              <a:ext cx="23812" cy="58738"/>
            </a:xfrm>
            <a:custGeom>
              <a:avLst/>
              <a:gdLst>
                <a:gd name="T0" fmla="*/ 2 w 7"/>
                <a:gd name="T1" fmla="*/ 0 h 18"/>
                <a:gd name="T2" fmla="*/ 7 w 7"/>
                <a:gd name="T3" fmla="*/ 5 h 18"/>
                <a:gd name="T4" fmla="*/ 7 w 7"/>
                <a:gd name="T5" fmla="*/ 10 h 18"/>
                <a:gd name="T6" fmla="*/ 4 w 7"/>
                <a:gd name="T7" fmla="*/ 18 h 18"/>
                <a:gd name="T8" fmla="*/ 0 w 7"/>
                <a:gd name="T9" fmla="*/ 11 h 18"/>
                <a:gd name="T10" fmla="*/ 0 w 7"/>
                <a:gd name="T11" fmla="*/ 5 h 18"/>
                <a:gd name="T12" fmla="*/ 2 w 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8">
                  <a:moveTo>
                    <a:pt x="2" y="0"/>
                  </a:moveTo>
                  <a:cubicBezTo>
                    <a:pt x="4" y="2"/>
                    <a:pt x="5" y="4"/>
                    <a:pt x="7" y="5"/>
                  </a:cubicBezTo>
                  <a:cubicBezTo>
                    <a:pt x="7" y="5"/>
                    <a:pt x="7" y="8"/>
                    <a:pt x="7" y="10"/>
                  </a:cubicBezTo>
                  <a:cubicBezTo>
                    <a:pt x="7" y="13"/>
                    <a:pt x="5" y="16"/>
                    <a:pt x="4" y="18"/>
                  </a:cubicBezTo>
                  <a:cubicBezTo>
                    <a:pt x="4" y="18"/>
                    <a:pt x="0" y="14"/>
                    <a:pt x="0" y="11"/>
                  </a:cubicBezTo>
                  <a:cubicBezTo>
                    <a:pt x="0" y="9"/>
                    <a:pt x="0" y="7"/>
                    <a:pt x="0" y="5"/>
                  </a:cubicBezTo>
                  <a:cubicBezTo>
                    <a:pt x="0" y="5"/>
                    <a:pt x="1" y="2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309"/>
            <p:cNvSpPr>
              <a:spLocks/>
            </p:cNvSpPr>
            <p:nvPr/>
          </p:nvSpPr>
          <p:spPr bwMode="auto">
            <a:xfrm>
              <a:off x="-2565400" y="1852613"/>
              <a:ext cx="22225" cy="33338"/>
            </a:xfrm>
            <a:custGeom>
              <a:avLst/>
              <a:gdLst>
                <a:gd name="T0" fmla="*/ 3 w 7"/>
                <a:gd name="T1" fmla="*/ 10 h 10"/>
                <a:gd name="T2" fmla="*/ 7 w 7"/>
                <a:gd name="T3" fmla="*/ 0 h 10"/>
                <a:gd name="T4" fmla="*/ 0 w 7"/>
                <a:gd name="T5" fmla="*/ 0 h 10"/>
                <a:gd name="T6" fmla="*/ 1 w 7"/>
                <a:gd name="T7" fmla="*/ 7 h 10"/>
                <a:gd name="T8" fmla="*/ 3 w 7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4" y="9"/>
                    <a:pt x="7" y="4"/>
                    <a:pt x="7" y="0"/>
                  </a:cubicBezTo>
                  <a:cubicBezTo>
                    <a:pt x="7" y="0"/>
                    <a:pt x="4" y="2"/>
                    <a:pt x="0" y="0"/>
                  </a:cubicBezTo>
                  <a:cubicBezTo>
                    <a:pt x="0" y="0"/>
                    <a:pt x="0" y="5"/>
                    <a:pt x="1" y="7"/>
                  </a:cubicBezTo>
                  <a:cubicBezTo>
                    <a:pt x="1" y="8"/>
                    <a:pt x="2" y="9"/>
                    <a:pt x="3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310"/>
            <p:cNvSpPr>
              <a:spLocks/>
            </p:cNvSpPr>
            <p:nvPr/>
          </p:nvSpPr>
          <p:spPr bwMode="auto">
            <a:xfrm>
              <a:off x="-2574925" y="1882775"/>
              <a:ext cx="15875" cy="19050"/>
            </a:xfrm>
            <a:custGeom>
              <a:avLst/>
              <a:gdLst>
                <a:gd name="T0" fmla="*/ 5 w 5"/>
                <a:gd name="T1" fmla="*/ 2 h 6"/>
                <a:gd name="T2" fmla="*/ 3 w 5"/>
                <a:gd name="T3" fmla="*/ 0 h 6"/>
                <a:gd name="T4" fmla="*/ 0 w 5"/>
                <a:gd name="T5" fmla="*/ 6 h 6"/>
                <a:gd name="T6" fmla="*/ 2 w 5"/>
                <a:gd name="T7" fmla="*/ 5 h 6"/>
                <a:gd name="T8" fmla="*/ 5 w 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3" y="1"/>
                    <a:pt x="3" y="0"/>
                  </a:cubicBezTo>
                  <a:cubicBezTo>
                    <a:pt x="3" y="0"/>
                    <a:pt x="0" y="4"/>
                    <a:pt x="0" y="6"/>
                  </a:cubicBezTo>
                  <a:cubicBezTo>
                    <a:pt x="0" y="6"/>
                    <a:pt x="1" y="6"/>
                    <a:pt x="2" y="5"/>
                  </a:cubicBezTo>
                  <a:cubicBezTo>
                    <a:pt x="4" y="4"/>
                    <a:pt x="4" y="4"/>
                    <a:pt x="5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311"/>
            <p:cNvSpPr>
              <a:spLocks/>
            </p:cNvSpPr>
            <p:nvPr/>
          </p:nvSpPr>
          <p:spPr bwMode="auto">
            <a:xfrm>
              <a:off x="-2614613" y="1882775"/>
              <a:ext cx="36512" cy="58738"/>
            </a:xfrm>
            <a:custGeom>
              <a:avLst/>
              <a:gdLst>
                <a:gd name="T0" fmla="*/ 6 w 11"/>
                <a:gd name="T1" fmla="*/ 0 h 18"/>
                <a:gd name="T2" fmla="*/ 11 w 11"/>
                <a:gd name="T3" fmla="*/ 7 h 18"/>
                <a:gd name="T4" fmla="*/ 9 w 11"/>
                <a:gd name="T5" fmla="*/ 12 h 18"/>
                <a:gd name="T6" fmla="*/ 4 w 11"/>
                <a:gd name="T7" fmla="*/ 18 h 18"/>
                <a:gd name="T8" fmla="*/ 1 w 11"/>
                <a:gd name="T9" fmla="*/ 12 h 18"/>
                <a:gd name="T10" fmla="*/ 1 w 11"/>
                <a:gd name="T11" fmla="*/ 7 h 18"/>
                <a:gd name="T12" fmla="*/ 6 w 11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8">
                  <a:moveTo>
                    <a:pt x="6" y="0"/>
                  </a:moveTo>
                  <a:cubicBezTo>
                    <a:pt x="6" y="1"/>
                    <a:pt x="10" y="7"/>
                    <a:pt x="11" y="7"/>
                  </a:cubicBezTo>
                  <a:cubicBezTo>
                    <a:pt x="11" y="7"/>
                    <a:pt x="11" y="9"/>
                    <a:pt x="9" y="12"/>
                  </a:cubicBezTo>
                  <a:cubicBezTo>
                    <a:pt x="8" y="15"/>
                    <a:pt x="6" y="17"/>
                    <a:pt x="4" y="18"/>
                  </a:cubicBezTo>
                  <a:cubicBezTo>
                    <a:pt x="4" y="18"/>
                    <a:pt x="2" y="14"/>
                    <a:pt x="1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2" y="5"/>
                    <a:pt x="5" y="2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312"/>
            <p:cNvSpPr>
              <a:spLocks/>
            </p:cNvSpPr>
            <p:nvPr/>
          </p:nvSpPr>
          <p:spPr bwMode="auto">
            <a:xfrm>
              <a:off x="-2663825" y="1935163"/>
              <a:ext cx="30162" cy="55563"/>
            </a:xfrm>
            <a:custGeom>
              <a:avLst/>
              <a:gdLst>
                <a:gd name="T0" fmla="*/ 4 w 9"/>
                <a:gd name="T1" fmla="*/ 17 h 17"/>
                <a:gd name="T2" fmla="*/ 8 w 9"/>
                <a:gd name="T3" fmla="*/ 11 h 17"/>
                <a:gd name="T4" fmla="*/ 8 w 9"/>
                <a:gd name="T5" fmla="*/ 6 h 17"/>
                <a:gd name="T6" fmla="*/ 4 w 9"/>
                <a:gd name="T7" fmla="*/ 0 h 17"/>
                <a:gd name="T8" fmla="*/ 4 w 9"/>
                <a:gd name="T9" fmla="*/ 0 h 17"/>
                <a:gd name="T10" fmla="*/ 1 w 9"/>
                <a:gd name="T11" fmla="*/ 6 h 17"/>
                <a:gd name="T12" fmla="*/ 1 w 9"/>
                <a:gd name="T13" fmla="*/ 11 h 17"/>
                <a:gd name="T14" fmla="*/ 4 w 9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7">
                  <a:moveTo>
                    <a:pt x="4" y="17"/>
                  </a:moveTo>
                  <a:cubicBezTo>
                    <a:pt x="5" y="15"/>
                    <a:pt x="7" y="14"/>
                    <a:pt x="8" y="11"/>
                  </a:cubicBezTo>
                  <a:cubicBezTo>
                    <a:pt x="9" y="9"/>
                    <a:pt x="9" y="8"/>
                    <a:pt x="8" y="6"/>
                  </a:cubicBezTo>
                  <a:cubicBezTo>
                    <a:pt x="7" y="5"/>
                    <a:pt x="5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1" y="5"/>
                    <a:pt x="1" y="6"/>
                  </a:cubicBezTo>
                  <a:cubicBezTo>
                    <a:pt x="0" y="8"/>
                    <a:pt x="0" y="9"/>
                    <a:pt x="1" y="11"/>
                  </a:cubicBezTo>
                  <a:cubicBezTo>
                    <a:pt x="2" y="14"/>
                    <a:pt x="4" y="15"/>
                    <a:pt x="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313"/>
            <p:cNvSpPr>
              <a:spLocks/>
            </p:cNvSpPr>
            <p:nvPr/>
          </p:nvSpPr>
          <p:spPr bwMode="auto">
            <a:xfrm>
              <a:off x="-2630488" y="1928813"/>
              <a:ext cx="31750" cy="58738"/>
            </a:xfrm>
            <a:custGeom>
              <a:avLst/>
              <a:gdLst>
                <a:gd name="T0" fmla="*/ 5 w 10"/>
                <a:gd name="T1" fmla="*/ 0 h 18"/>
                <a:gd name="T2" fmla="*/ 1 w 10"/>
                <a:gd name="T3" fmla="*/ 8 h 18"/>
                <a:gd name="T4" fmla="*/ 1 w 10"/>
                <a:gd name="T5" fmla="*/ 12 h 18"/>
                <a:gd name="T6" fmla="*/ 4 w 10"/>
                <a:gd name="T7" fmla="*/ 18 h 18"/>
                <a:gd name="T8" fmla="*/ 9 w 10"/>
                <a:gd name="T9" fmla="*/ 12 h 18"/>
                <a:gd name="T10" fmla="*/ 8 w 10"/>
                <a:gd name="T11" fmla="*/ 6 h 18"/>
                <a:gd name="T12" fmla="*/ 5 w 1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8">
                  <a:moveTo>
                    <a:pt x="5" y="0"/>
                  </a:moveTo>
                  <a:cubicBezTo>
                    <a:pt x="4" y="2"/>
                    <a:pt x="1" y="5"/>
                    <a:pt x="1" y="8"/>
                  </a:cubicBezTo>
                  <a:cubicBezTo>
                    <a:pt x="0" y="9"/>
                    <a:pt x="1" y="11"/>
                    <a:pt x="1" y="12"/>
                  </a:cubicBezTo>
                  <a:cubicBezTo>
                    <a:pt x="2" y="13"/>
                    <a:pt x="3" y="16"/>
                    <a:pt x="4" y="18"/>
                  </a:cubicBezTo>
                  <a:cubicBezTo>
                    <a:pt x="4" y="18"/>
                    <a:pt x="8" y="14"/>
                    <a:pt x="9" y="12"/>
                  </a:cubicBezTo>
                  <a:cubicBezTo>
                    <a:pt x="10" y="10"/>
                    <a:pt x="9" y="7"/>
                    <a:pt x="8" y="6"/>
                  </a:cubicBezTo>
                  <a:cubicBezTo>
                    <a:pt x="8" y="4"/>
                    <a:pt x="6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314"/>
            <p:cNvSpPr>
              <a:spLocks/>
            </p:cNvSpPr>
            <p:nvPr/>
          </p:nvSpPr>
          <p:spPr bwMode="auto">
            <a:xfrm>
              <a:off x="-2595563" y="1928813"/>
              <a:ext cx="23812" cy="55563"/>
            </a:xfrm>
            <a:custGeom>
              <a:avLst/>
              <a:gdLst>
                <a:gd name="T0" fmla="*/ 4 w 7"/>
                <a:gd name="T1" fmla="*/ 0 h 17"/>
                <a:gd name="T2" fmla="*/ 0 w 7"/>
                <a:gd name="T3" fmla="*/ 6 h 17"/>
                <a:gd name="T4" fmla="*/ 1 w 7"/>
                <a:gd name="T5" fmla="*/ 12 h 17"/>
                <a:gd name="T6" fmla="*/ 3 w 7"/>
                <a:gd name="T7" fmla="*/ 17 h 17"/>
                <a:gd name="T8" fmla="*/ 7 w 7"/>
                <a:gd name="T9" fmla="*/ 11 h 17"/>
                <a:gd name="T10" fmla="*/ 7 w 7"/>
                <a:gd name="T11" fmla="*/ 5 h 17"/>
                <a:gd name="T12" fmla="*/ 4 w 7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7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0" y="8"/>
                    <a:pt x="0" y="9"/>
                    <a:pt x="1" y="12"/>
                  </a:cubicBezTo>
                  <a:cubicBezTo>
                    <a:pt x="2" y="14"/>
                    <a:pt x="3" y="15"/>
                    <a:pt x="3" y="17"/>
                  </a:cubicBezTo>
                  <a:cubicBezTo>
                    <a:pt x="3" y="17"/>
                    <a:pt x="6" y="13"/>
                    <a:pt x="7" y="11"/>
                  </a:cubicBezTo>
                  <a:cubicBezTo>
                    <a:pt x="7" y="10"/>
                    <a:pt x="7" y="7"/>
                    <a:pt x="7" y="5"/>
                  </a:cubicBezTo>
                  <a:cubicBezTo>
                    <a:pt x="6" y="4"/>
                    <a:pt x="5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315"/>
            <p:cNvSpPr>
              <a:spLocks/>
            </p:cNvSpPr>
            <p:nvPr/>
          </p:nvSpPr>
          <p:spPr bwMode="auto">
            <a:xfrm>
              <a:off x="-2663825" y="2009775"/>
              <a:ext cx="30162" cy="79375"/>
            </a:xfrm>
            <a:custGeom>
              <a:avLst/>
              <a:gdLst>
                <a:gd name="T0" fmla="*/ 4 w 9"/>
                <a:gd name="T1" fmla="*/ 24 h 24"/>
                <a:gd name="T2" fmla="*/ 9 w 9"/>
                <a:gd name="T3" fmla="*/ 10 h 24"/>
                <a:gd name="T4" fmla="*/ 4 w 9"/>
                <a:gd name="T5" fmla="*/ 0 h 24"/>
                <a:gd name="T6" fmla="*/ 4 w 9"/>
                <a:gd name="T7" fmla="*/ 0 h 24"/>
                <a:gd name="T8" fmla="*/ 0 w 9"/>
                <a:gd name="T9" fmla="*/ 10 h 24"/>
                <a:gd name="T10" fmla="*/ 4 w 9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4">
                  <a:moveTo>
                    <a:pt x="4" y="24"/>
                  </a:moveTo>
                  <a:cubicBezTo>
                    <a:pt x="4" y="22"/>
                    <a:pt x="8" y="16"/>
                    <a:pt x="9" y="10"/>
                  </a:cubicBezTo>
                  <a:cubicBezTo>
                    <a:pt x="9" y="7"/>
                    <a:pt x="6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0" y="7"/>
                    <a:pt x="0" y="10"/>
                  </a:cubicBezTo>
                  <a:cubicBezTo>
                    <a:pt x="0" y="16"/>
                    <a:pt x="4" y="22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316"/>
            <p:cNvSpPr>
              <a:spLocks/>
            </p:cNvSpPr>
            <p:nvPr/>
          </p:nvSpPr>
          <p:spPr bwMode="auto">
            <a:xfrm>
              <a:off x="-2644775" y="1978025"/>
              <a:ext cx="33337" cy="61913"/>
            </a:xfrm>
            <a:custGeom>
              <a:avLst/>
              <a:gdLst>
                <a:gd name="T0" fmla="*/ 4 w 10"/>
                <a:gd name="T1" fmla="*/ 0 h 19"/>
                <a:gd name="T2" fmla="*/ 10 w 10"/>
                <a:gd name="T3" fmla="*/ 9 h 19"/>
                <a:gd name="T4" fmla="*/ 6 w 10"/>
                <a:gd name="T5" fmla="*/ 19 h 19"/>
                <a:gd name="T6" fmla="*/ 3 w 10"/>
                <a:gd name="T7" fmla="*/ 14 h 19"/>
                <a:gd name="T8" fmla="*/ 1 w 10"/>
                <a:gd name="T9" fmla="*/ 7 h 19"/>
                <a:gd name="T10" fmla="*/ 4 w 1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9">
                  <a:moveTo>
                    <a:pt x="4" y="0"/>
                  </a:moveTo>
                  <a:cubicBezTo>
                    <a:pt x="4" y="0"/>
                    <a:pt x="10" y="6"/>
                    <a:pt x="10" y="9"/>
                  </a:cubicBezTo>
                  <a:cubicBezTo>
                    <a:pt x="9" y="13"/>
                    <a:pt x="7" y="16"/>
                    <a:pt x="6" y="19"/>
                  </a:cubicBezTo>
                  <a:cubicBezTo>
                    <a:pt x="6" y="19"/>
                    <a:pt x="4" y="16"/>
                    <a:pt x="3" y="14"/>
                  </a:cubicBezTo>
                  <a:cubicBezTo>
                    <a:pt x="1" y="11"/>
                    <a:pt x="0" y="9"/>
                    <a:pt x="1" y="7"/>
                  </a:cubicBezTo>
                  <a:cubicBezTo>
                    <a:pt x="1" y="4"/>
                    <a:pt x="2" y="2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317"/>
            <p:cNvSpPr>
              <a:spLocks/>
            </p:cNvSpPr>
            <p:nvPr/>
          </p:nvSpPr>
          <p:spPr bwMode="auto">
            <a:xfrm>
              <a:off x="-2608263" y="1974850"/>
              <a:ext cx="23812" cy="49213"/>
            </a:xfrm>
            <a:custGeom>
              <a:avLst/>
              <a:gdLst>
                <a:gd name="T0" fmla="*/ 3 w 7"/>
                <a:gd name="T1" fmla="*/ 0 h 15"/>
                <a:gd name="T2" fmla="*/ 1 w 7"/>
                <a:gd name="T3" fmla="*/ 8 h 15"/>
                <a:gd name="T4" fmla="*/ 5 w 7"/>
                <a:gd name="T5" fmla="*/ 15 h 15"/>
                <a:gd name="T6" fmla="*/ 7 w 7"/>
                <a:gd name="T7" fmla="*/ 9 h 15"/>
                <a:gd name="T8" fmla="*/ 3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3" y="0"/>
                  </a:moveTo>
                  <a:cubicBezTo>
                    <a:pt x="2" y="1"/>
                    <a:pt x="0" y="5"/>
                    <a:pt x="1" y="8"/>
                  </a:cubicBezTo>
                  <a:cubicBezTo>
                    <a:pt x="1" y="10"/>
                    <a:pt x="4" y="14"/>
                    <a:pt x="5" y="15"/>
                  </a:cubicBezTo>
                  <a:cubicBezTo>
                    <a:pt x="5" y="15"/>
                    <a:pt x="7" y="11"/>
                    <a:pt x="7" y="9"/>
                  </a:cubicBezTo>
                  <a:cubicBezTo>
                    <a:pt x="7" y="7"/>
                    <a:pt x="7" y="4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318"/>
            <p:cNvSpPr>
              <a:spLocks/>
            </p:cNvSpPr>
            <p:nvPr/>
          </p:nvSpPr>
          <p:spPr bwMode="auto">
            <a:xfrm>
              <a:off x="-2676525" y="2058988"/>
              <a:ext cx="55562" cy="85725"/>
            </a:xfrm>
            <a:custGeom>
              <a:avLst/>
              <a:gdLst>
                <a:gd name="T0" fmla="*/ 12 w 17"/>
                <a:gd name="T1" fmla="*/ 19 h 26"/>
                <a:gd name="T2" fmla="*/ 15 w 17"/>
                <a:gd name="T3" fmla="*/ 8 h 26"/>
                <a:gd name="T4" fmla="*/ 14 w 17"/>
                <a:gd name="T5" fmla="*/ 0 h 26"/>
                <a:gd name="T6" fmla="*/ 8 w 17"/>
                <a:gd name="T7" fmla="*/ 13 h 26"/>
                <a:gd name="T8" fmla="*/ 8 w 17"/>
                <a:gd name="T9" fmla="*/ 13 h 26"/>
                <a:gd name="T10" fmla="*/ 8 w 17"/>
                <a:gd name="T11" fmla="*/ 13 h 26"/>
                <a:gd name="T12" fmla="*/ 3 w 17"/>
                <a:gd name="T13" fmla="*/ 0 h 26"/>
                <a:gd name="T14" fmla="*/ 1 w 17"/>
                <a:gd name="T15" fmla="*/ 8 h 26"/>
                <a:gd name="T16" fmla="*/ 5 w 17"/>
                <a:gd name="T17" fmla="*/ 19 h 26"/>
                <a:gd name="T18" fmla="*/ 0 w 17"/>
                <a:gd name="T19" fmla="*/ 25 h 26"/>
                <a:gd name="T20" fmla="*/ 7 w 17"/>
                <a:gd name="T21" fmla="*/ 23 h 26"/>
                <a:gd name="T22" fmla="*/ 8 w 17"/>
                <a:gd name="T23" fmla="*/ 21 h 26"/>
                <a:gd name="T24" fmla="*/ 10 w 17"/>
                <a:gd name="T25" fmla="*/ 23 h 26"/>
                <a:gd name="T26" fmla="*/ 17 w 17"/>
                <a:gd name="T27" fmla="*/ 25 h 26"/>
                <a:gd name="T28" fmla="*/ 12 w 17"/>
                <a:gd name="T29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6">
                  <a:moveTo>
                    <a:pt x="12" y="19"/>
                  </a:moveTo>
                  <a:cubicBezTo>
                    <a:pt x="12" y="14"/>
                    <a:pt x="15" y="11"/>
                    <a:pt x="15" y="8"/>
                  </a:cubicBezTo>
                  <a:cubicBezTo>
                    <a:pt x="16" y="6"/>
                    <a:pt x="16" y="3"/>
                    <a:pt x="14" y="0"/>
                  </a:cubicBezTo>
                  <a:cubicBezTo>
                    <a:pt x="12" y="6"/>
                    <a:pt x="10" y="10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5" y="6"/>
                    <a:pt x="3" y="0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2" y="11"/>
                    <a:pt x="4" y="14"/>
                    <a:pt x="5" y="19"/>
                  </a:cubicBezTo>
                  <a:cubicBezTo>
                    <a:pt x="5" y="24"/>
                    <a:pt x="0" y="25"/>
                    <a:pt x="0" y="25"/>
                  </a:cubicBezTo>
                  <a:cubicBezTo>
                    <a:pt x="1" y="26"/>
                    <a:pt x="4" y="26"/>
                    <a:pt x="7" y="23"/>
                  </a:cubicBezTo>
                  <a:cubicBezTo>
                    <a:pt x="7" y="23"/>
                    <a:pt x="8" y="22"/>
                    <a:pt x="8" y="21"/>
                  </a:cubicBezTo>
                  <a:cubicBezTo>
                    <a:pt x="9" y="22"/>
                    <a:pt x="9" y="23"/>
                    <a:pt x="10" y="23"/>
                  </a:cubicBezTo>
                  <a:cubicBezTo>
                    <a:pt x="13" y="26"/>
                    <a:pt x="15" y="26"/>
                    <a:pt x="17" y="25"/>
                  </a:cubicBezTo>
                  <a:cubicBezTo>
                    <a:pt x="17" y="25"/>
                    <a:pt x="11" y="24"/>
                    <a:pt x="12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319"/>
            <p:cNvSpPr>
              <a:spLocks/>
            </p:cNvSpPr>
            <p:nvPr/>
          </p:nvSpPr>
          <p:spPr bwMode="auto">
            <a:xfrm>
              <a:off x="-2713038" y="2017713"/>
              <a:ext cx="30162" cy="38100"/>
            </a:xfrm>
            <a:custGeom>
              <a:avLst/>
              <a:gdLst>
                <a:gd name="T0" fmla="*/ 6 w 9"/>
                <a:gd name="T1" fmla="*/ 0 h 12"/>
                <a:gd name="T2" fmla="*/ 8 w 9"/>
                <a:gd name="T3" fmla="*/ 6 h 12"/>
                <a:gd name="T4" fmla="*/ 4 w 9"/>
                <a:gd name="T5" fmla="*/ 12 h 12"/>
                <a:gd name="T6" fmla="*/ 1 w 9"/>
                <a:gd name="T7" fmla="*/ 9 h 12"/>
                <a:gd name="T8" fmla="*/ 2 w 9"/>
                <a:gd name="T9" fmla="*/ 4 h 12"/>
                <a:gd name="T10" fmla="*/ 6 w 9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1"/>
                    <a:pt x="8" y="5"/>
                    <a:pt x="8" y="6"/>
                  </a:cubicBezTo>
                  <a:cubicBezTo>
                    <a:pt x="9" y="8"/>
                    <a:pt x="8" y="10"/>
                    <a:pt x="4" y="12"/>
                  </a:cubicBezTo>
                  <a:cubicBezTo>
                    <a:pt x="4" y="12"/>
                    <a:pt x="2" y="11"/>
                    <a:pt x="1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3" y="3"/>
                    <a:pt x="5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320"/>
            <p:cNvSpPr>
              <a:spLocks/>
            </p:cNvSpPr>
            <p:nvPr/>
          </p:nvSpPr>
          <p:spPr bwMode="auto">
            <a:xfrm>
              <a:off x="-2719388" y="2039938"/>
              <a:ext cx="49212" cy="49213"/>
            </a:xfrm>
            <a:custGeom>
              <a:avLst/>
              <a:gdLst>
                <a:gd name="T0" fmla="*/ 15 w 15"/>
                <a:gd name="T1" fmla="*/ 0 h 15"/>
                <a:gd name="T2" fmla="*/ 13 w 15"/>
                <a:gd name="T3" fmla="*/ 9 h 15"/>
                <a:gd name="T4" fmla="*/ 4 w 15"/>
                <a:gd name="T5" fmla="*/ 15 h 15"/>
                <a:gd name="T6" fmla="*/ 0 w 15"/>
                <a:gd name="T7" fmla="*/ 13 h 15"/>
                <a:gd name="T8" fmla="*/ 4 w 15"/>
                <a:gd name="T9" fmla="*/ 9 h 15"/>
                <a:gd name="T10" fmla="*/ 15 w 1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cubicBezTo>
                    <a:pt x="15" y="1"/>
                    <a:pt x="14" y="6"/>
                    <a:pt x="13" y="9"/>
                  </a:cubicBezTo>
                  <a:cubicBezTo>
                    <a:pt x="11" y="13"/>
                    <a:pt x="7" y="15"/>
                    <a:pt x="4" y="15"/>
                  </a:cubicBezTo>
                  <a:cubicBezTo>
                    <a:pt x="2" y="15"/>
                    <a:pt x="1" y="14"/>
                    <a:pt x="0" y="13"/>
                  </a:cubicBezTo>
                  <a:cubicBezTo>
                    <a:pt x="0" y="13"/>
                    <a:pt x="1" y="10"/>
                    <a:pt x="4" y="9"/>
                  </a:cubicBezTo>
                  <a:cubicBezTo>
                    <a:pt x="7" y="8"/>
                    <a:pt x="13" y="4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321"/>
            <p:cNvSpPr>
              <a:spLocks/>
            </p:cNvSpPr>
            <p:nvPr/>
          </p:nvSpPr>
          <p:spPr bwMode="auto">
            <a:xfrm>
              <a:off x="-2743200" y="2055813"/>
              <a:ext cx="42862" cy="30163"/>
            </a:xfrm>
            <a:custGeom>
              <a:avLst/>
              <a:gdLst>
                <a:gd name="T0" fmla="*/ 13 w 13"/>
                <a:gd name="T1" fmla="*/ 2 h 9"/>
                <a:gd name="T2" fmla="*/ 11 w 13"/>
                <a:gd name="T3" fmla="*/ 0 h 9"/>
                <a:gd name="T4" fmla="*/ 6 w 13"/>
                <a:gd name="T5" fmla="*/ 3 h 9"/>
                <a:gd name="T6" fmla="*/ 0 w 13"/>
                <a:gd name="T7" fmla="*/ 8 h 9"/>
                <a:gd name="T8" fmla="*/ 6 w 13"/>
                <a:gd name="T9" fmla="*/ 8 h 9"/>
                <a:gd name="T10" fmla="*/ 9 w 13"/>
                <a:gd name="T11" fmla="*/ 3 h 9"/>
                <a:gd name="T12" fmla="*/ 13 w 13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9">
                  <a:moveTo>
                    <a:pt x="13" y="2"/>
                  </a:moveTo>
                  <a:cubicBezTo>
                    <a:pt x="12" y="1"/>
                    <a:pt x="11" y="1"/>
                    <a:pt x="11" y="0"/>
                  </a:cubicBezTo>
                  <a:cubicBezTo>
                    <a:pt x="11" y="0"/>
                    <a:pt x="8" y="1"/>
                    <a:pt x="6" y="3"/>
                  </a:cubicBezTo>
                  <a:cubicBezTo>
                    <a:pt x="3" y="4"/>
                    <a:pt x="1" y="7"/>
                    <a:pt x="0" y="8"/>
                  </a:cubicBezTo>
                  <a:cubicBezTo>
                    <a:pt x="0" y="8"/>
                    <a:pt x="3" y="9"/>
                    <a:pt x="6" y="8"/>
                  </a:cubicBezTo>
                  <a:cubicBezTo>
                    <a:pt x="6" y="8"/>
                    <a:pt x="6" y="5"/>
                    <a:pt x="9" y="3"/>
                  </a:cubicBezTo>
                  <a:cubicBezTo>
                    <a:pt x="9" y="3"/>
                    <a:pt x="11" y="2"/>
                    <a:pt x="13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322"/>
            <p:cNvSpPr>
              <a:spLocks/>
            </p:cNvSpPr>
            <p:nvPr/>
          </p:nvSpPr>
          <p:spPr bwMode="auto">
            <a:xfrm>
              <a:off x="-2752725" y="2036763"/>
              <a:ext cx="42862" cy="33338"/>
            </a:xfrm>
            <a:custGeom>
              <a:avLst/>
              <a:gdLst>
                <a:gd name="T0" fmla="*/ 13 w 13"/>
                <a:gd name="T1" fmla="*/ 5 h 10"/>
                <a:gd name="T2" fmla="*/ 11 w 13"/>
                <a:gd name="T3" fmla="*/ 0 h 10"/>
                <a:gd name="T4" fmla="*/ 5 w 13"/>
                <a:gd name="T5" fmla="*/ 4 h 10"/>
                <a:gd name="T6" fmla="*/ 0 w 13"/>
                <a:gd name="T7" fmla="*/ 10 h 10"/>
                <a:gd name="T8" fmla="*/ 6 w 13"/>
                <a:gd name="T9" fmla="*/ 8 h 10"/>
                <a:gd name="T10" fmla="*/ 13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cubicBezTo>
                    <a:pt x="12" y="4"/>
                    <a:pt x="11" y="2"/>
                    <a:pt x="11" y="0"/>
                  </a:cubicBezTo>
                  <a:cubicBezTo>
                    <a:pt x="11" y="0"/>
                    <a:pt x="7" y="3"/>
                    <a:pt x="5" y="4"/>
                  </a:cubicBezTo>
                  <a:cubicBezTo>
                    <a:pt x="4" y="6"/>
                    <a:pt x="1" y="9"/>
                    <a:pt x="0" y="10"/>
                  </a:cubicBezTo>
                  <a:cubicBezTo>
                    <a:pt x="0" y="10"/>
                    <a:pt x="4" y="9"/>
                    <a:pt x="6" y="8"/>
                  </a:cubicBezTo>
                  <a:cubicBezTo>
                    <a:pt x="9" y="7"/>
                    <a:pt x="12" y="6"/>
                    <a:pt x="13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323"/>
            <p:cNvSpPr>
              <a:spLocks/>
            </p:cNvSpPr>
            <p:nvPr/>
          </p:nvSpPr>
          <p:spPr bwMode="auto">
            <a:xfrm>
              <a:off x="-2795588" y="2070100"/>
              <a:ext cx="60325" cy="28575"/>
            </a:xfrm>
            <a:custGeom>
              <a:avLst/>
              <a:gdLst>
                <a:gd name="T0" fmla="*/ 18 w 18"/>
                <a:gd name="T1" fmla="*/ 0 h 9"/>
                <a:gd name="T2" fmla="*/ 7 w 18"/>
                <a:gd name="T3" fmla="*/ 3 h 9"/>
                <a:gd name="T4" fmla="*/ 0 w 18"/>
                <a:gd name="T5" fmla="*/ 7 h 9"/>
                <a:gd name="T6" fmla="*/ 6 w 18"/>
                <a:gd name="T7" fmla="*/ 9 h 9"/>
                <a:gd name="T8" fmla="*/ 12 w 18"/>
                <a:gd name="T9" fmla="*/ 5 h 9"/>
                <a:gd name="T10" fmla="*/ 18 w 18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9">
                  <a:moveTo>
                    <a:pt x="18" y="0"/>
                  </a:moveTo>
                  <a:cubicBezTo>
                    <a:pt x="15" y="1"/>
                    <a:pt x="9" y="2"/>
                    <a:pt x="7" y="3"/>
                  </a:cubicBezTo>
                  <a:cubicBezTo>
                    <a:pt x="4" y="3"/>
                    <a:pt x="3" y="5"/>
                    <a:pt x="0" y="7"/>
                  </a:cubicBezTo>
                  <a:cubicBezTo>
                    <a:pt x="0" y="7"/>
                    <a:pt x="4" y="8"/>
                    <a:pt x="6" y="9"/>
                  </a:cubicBezTo>
                  <a:cubicBezTo>
                    <a:pt x="6" y="9"/>
                    <a:pt x="9" y="7"/>
                    <a:pt x="12" y="5"/>
                  </a:cubicBezTo>
                  <a:cubicBezTo>
                    <a:pt x="14" y="5"/>
                    <a:pt x="15" y="2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324"/>
            <p:cNvSpPr>
              <a:spLocks/>
            </p:cNvSpPr>
            <p:nvPr/>
          </p:nvSpPr>
          <p:spPr bwMode="auto">
            <a:xfrm>
              <a:off x="-2801938" y="2098675"/>
              <a:ext cx="49212" cy="26988"/>
            </a:xfrm>
            <a:custGeom>
              <a:avLst/>
              <a:gdLst>
                <a:gd name="T0" fmla="*/ 14 w 15"/>
                <a:gd name="T1" fmla="*/ 8 h 8"/>
                <a:gd name="T2" fmla="*/ 15 w 15"/>
                <a:gd name="T3" fmla="*/ 5 h 8"/>
                <a:gd name="T4" fmla="*/ 11 w 15"/>
                <a:gd name="T5" fmla="*/ 3 h 8"/>
                <a:gd name="T6" fmla="*/ 1 w 15"/>
                <a:gd name="T7" fmla="*/ 0 h 8"/>
                <a:gd name="T8" fmla="*/ 0 w 15"/>
                <a:gd name="T9" fmla="*/ 2 h 8"/>
                <a:gd name="T10" fmla="*/ 1 w 15"/>
                <a:gd name="T11" fmla="*/ 3 h 8"/>
                <a:gd name="T12" fmla="*/ 7 w 15"/>
                <a:gd name="T13" fmla="*/ 3 h 8"/>
                <a:gd name="T14" fmla="*/ 8 w 15"/>
                <a:gd name="T15" fmla="*/ 5 h 8"/>
                <a:gd name="T16" fmla="*/ 11 w 15"/>
                <a:gd name="T17" fmla="*/ 5 h 8"/>
                <a:gd name="T18" fmla="*/ 14 w 15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8">
                  <a:moveTo>
                    <a:pt x="14" y="8"/>
                  </a:moveTo>
                  <a:cubicBezTo>
                    <a:pt x="15" y="8"/>
                    <a:pt x="15" y="7"/>
                    <a:pt x="15" y="5"/>
                  </a:cubicBezTo>
                  <a:cubicBezTo>
                    <a:pt x="15" y="4"/>
                    <a:pt x="12" y="3"/>
                    <a:pt x="11" y="3"/>
                  </a:cubicBezTo>
                  <a:cubicBezTo>
                    <a:pt x="9" y="2"/>
                    <a:pt x="3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3"/>
                    <a:pt x="6" y="2"/>
                    <a:pt x="7" y="3"/>
                  </a:cubicBezTo>
                  <a:cubicBezTo>
                    <a:pt x="8" y="4"/>
                    <a:pt x="8" y="5"/>
                    <a:pt x="8" y="5"/>
                  </a:cubicBezTo>
                  <a:cubicBezTo>
                    <a:pt x="8" y="5"/>
                    <a:pt x="10" y="4"/>
                    <a:pt x="11" y="5"/>
                  </a:cubicBezTo>
                  <a:cubicBezTo>
                    <a:pt x="12" y="5"/>
                    <a:pt x="13" y="6"/>
                    <a:pt x="14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325"/>
            <p:cNvSpPr>
              <a:spLocks/>
            </p:cNvSpPr>
            <p:nvPr/>
          </p:nvSpPr>
          <p:spPr bwMode="auto">
            <a:xfrm>
              <a:off x="-2771775" y="2089150"/>
              <a:ext cx="36512" cy="15875"/>
            </a:xfrm>
            <a:custGeom>
              <a:avLst/>
              <a:gdLst>
                <a:gd name="T0" fmla="*/ 0 w 11"/>
                <a:gd name="T1" fmla="*/ 3 h 5"/>
                <a:gd name="T2" fmla="*/ 5 w 11"/>
                <a:gd name="T3" fmla="*/ 5 h 5"/>
                <a:gd name="T4" fmla="*/ 6 w 11"/>
                <a:gd name="T5" fmla="*/ 4 h 5"/>
                <a:gd name="T6" fmla="*/ 11 w 11"/>
                <a:gd name="T7" fmla="*/ 0 h 5"/>
                <a:gd name="T8" fmla="*/ 8 w 11"/>
                <a:gd name="T9" fmla="*/ 0 h 5"/>
                <a:gd name="T10" fmla="*/ 5 w 11"/>
                <a:gd name="T11" fmla="*/ 1 h 5"/>
                <a:gd name="T12" fmla="*/ 0 w 11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">
                  <a:moveTo>
                    <a:pt x="0" y="3"/>
                  </a:moveTo>
                  <a:cubicBezTo>
                    <a:pt x="0" y="3"/>
                    <a:pt x="3" y="4"/>
                    <a:pt x="5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7" y="3"/>
                    <a:pt x="9" y="0"/>
                    <a:pt x="11" y="0"/>
                  </a:cubicBezTo>
                  <a:cubicBezTo>
                    <a:pt x="11" y="0"/>
                    <a:pt x="9" y="0"/>
                    <a:pt x="8" y="0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4" y="1"/>
                    <a:pt x="2" y="2"/>
                    <a:pt x="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326"/>
            <p:cNvSpPr>
              <a:spLocks/>
            </p:cNvSpPr>
            <p:nvPr/>
          </p:nvSpPr>
          <p:spPr bwMode="auto">
            <a:xfrm>
              <a:off x="-2752725" y="2085975"/>
              <a:ext cx="39687" cy="49213"/>
            </a:xfrm>
            <a:custGeom>
              <a:avLst/>
              <a:gdLst>
                <a:gd name="T0" fmla="*/ 9 w 12"/>
                <a:gd name="T1" fmla="*/ 0 h 15"/>
                <a:gd name="T2" fmla="*/ 7 w 12"/>
                <a:gd name="T3" fmla="*/ 1 h 15"/>
                <a:gd name="T4" fmla="*/ 1 w 12"/>
                <a:gd name="T5" fmla="*/ 8 h 15"/>
                <a:gd name="T6" fmla="*/ 3 w 12"/>
                <a:gd name="T7" fmla="*/ 13 h 15"/>
                <a:gd name="T8" fmla="*/ 9 w 12"/>
                <a:gd name="T9" fmla="*/ 10 h 15"/>
                <a:gd name="T10" fmla="*/ 4 w 12"/>
                <a:gd name="T11" fmla="*/ 9 h 15"/>
                <a:gd name="T12" fmla="*/ 6 w 12"/>
                <a:gd name="T13" fmla="*/ 4 h 15"/>
                <a:gd name="T14" fmla="*/ 12 w 12"/>
                <a:gd name="T15" fmla="*/ 2 h 15"/>
                <a:gd name="T16" fmla="*/ 9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9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7" y="1"/>
                    <a:pt x="2" y="5"/>
                    <a:pt x="1" y="8"/>
                  </a:cubicBezTo>
                  <a:cubicBezTo>
                    <a:pt x="0" y="11"/>
                    <a:pt x="2" y="13"/>
                    <a:pt x="3" y="13"/>
                  </a:cubicBezTo>
                  <a:cubicBezTo>
                    <a:pt x="4" y="13"/>
                    <a:pt x="7" y="15"/>
                    <a:pt x="9" y="10"/>
                  </a:cubicBezTo>
                  <a:cubicBezTo>
                    <a:pt x="9" y="10"/>
                    <a:pt x="6" y="11"/>
                    <a:pt x="4" y="9"/>
                  </a:cubicBezTo>
                  <a:cubicBezTo>
                    <a:pt x="3" y="7"/>
                    <a:pt x="5" y="5"/>
                    <a:pt x="6" y="4"/>
                  </a:cubicBezTo>
                  <a:cubicBezTo>
                    <a:pt x="8" y="3"/>
                    <a:pt x="10" y="2"/>
                    <a:pt x="12" y="2"/>
                  </a:cubicBezTo>
                  <a:cubicBezTo>
                    <a:pt x="12" y="2"/>
                    <a:pt x="10" y="1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327"/>
            <p:cNvSpPr>
              <a:spLocks/>
            </p:cNvSpPr>
            <p:nvPr/>
          </p:nvSpPr>
          <p:spPr bwMode="auto">
            <a:xfrm>
              <a:off x="-2900363" y="2111375"/>
              <a:ext cx="144462" cy="107950"/>
            </a:xfrm>
            <a:custGeom>
              <a:avLst/>
              <a:gdLst>
                <a:gd name="T0" fmla="*/ 21 w 44"/>
                <a:gd name="T1" fmla="*/ 33 h 33"/>
                <a:gd name="T2" fmla="*/ 23 w 44"/>
                <a:gd name="T3" fmla="*/ 25 h 33"/>
                <a:gd name="T4" fmla="*/ 43 w 44"/>
                <a:gd name="T5" fmla="*/ 5 h 33"/>
                <a:gd name="T6" fmla="*/ 40 w 44"/>
                <a:gd name="T7" fmla="*/ 2 h 33"/>
                <a:gd name="T8" fmla="*/ 36 w 44"/>
                <a:gd name="T9" fmla="*/ 4 h 33"/>
                <a:gd name="T10" fmla="*/ 36 w 44"/>
                <a:gd name="T11" fmla="*/ 1 h 33"/>
                <a:gd name="T12" fmla="*/ 35 w 44"/>
                <a:gd name="T13" fmla="*/ 0 h 33"/>
                <a:gd name="T14" fmla="*/ 31 w 44"/>
                <a:gd name="T15" fmla="*/ 1 h 33"/>
                <a:gd name="T16" fmla="*/ 21 w 44"/>
                <a:gd name="T17" fmla="*/ 19 h 33"/>
                <a:gd name="T18" fmla="*/ 14 w 44"/>
                <a:gd name="T19" fmla="*/ 26 h 33"/>
                <a:gd name="T20" fmla="*/ 5 w 44"/>
                <a:gd name="T21" fmla="*/ 23 h 33"/>
                <a:gd name="T22" fmla="*/ 0 w 44"/>
                <a:gd name="T23" fmla="*/ 26 h 33"/>
                <a:gd name="T24" fmla="*/ 4 w 44"/>
                <a:gd name="T25" fmla="*/ 28 h 33"/>
                <a:gd name="T26" fmla="*/ 12 w 44"/>
                <a:gd name="T27" fmla="*/ 30 h 33"/>
                <a:gd name="T28" fmla="*/ 21 w 44"/>
                <a:gd name="T2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33">
                  <a:moveTo>
                    <a:pt x="21" y="33"/>
                  </a:moveTo>
                  <a:cubicBezTo>
                    <a:pt x="21" y="30"/>
                    <a:pt x="22" y="28"/>
                    <a:pt x="23" y="25"/>
                  </a:cubicBezTo>
                  <a:cubicBezTo>
                    <a:pt x="25" y="20"/>
                    <a:pt x="31" y="7"/>
                    <a:pt x="43" y="5"/>
                  </a:cubicBezTo>
                  <a:cubicBezTo>
                    <a:pt x="44" y="5"/>
                    <a:pt x="42" y="2"/>
                    <a:pt x="40" y="2"/>
                  </a:cubicBezTo>
                  <a:cubicBezTo>
                    <a:pt x="39" y="2"/>
                    <a:pt x="37" y="4"/>
                    <a:pt x="36" y="4"/>
                  </a:cubicBezTo>
                  <a:cubicBezTo>
                    <a:pt x="36" y="4"/>
                    <a:pt x="36" y="1"/>
                    <a:pt x="36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35" y="0"/>
                    <a:pt x="32" y="0"/>
                    <a:pt x="31" y="1"/>
                  </a:cubicBezTo>
                  <a:cubicBezTo>
                    <a:pt x="29" y="4"/>
                    <a:pt x="24" y="13"/>
                    <a:pt x="21" y="19"/>
                  </a:cubicBezTo>
                  <a:cubicBezTo>
                    <a:pt x="19" y="25"/>
                    <a:pt x="17" y="27"/>
                    <a:pt x="14" y="26"/>
                  </a:cubicBezTo>
                  <a:cubicBezTo>
                    <a:pt x="12" y="25"/>
                    <a:pt x="10" y="22"/>
                    <a:pt x="5" y="23"/>
                  </a:cubicBezTo>
                  <a:cubicBezTo>
                    <a:pt x="4" y="23"/>
                    <a:pt x="2" y="25"/>
                    <a:pt x="0" y="26"/>
                  </a:cubicBezTo>
                  <a:cubicBezTo>
                    <a:pt x="1" y="27"/>
                    <a:pt x="1" y="28"/>
                    <a:pt x="4" y="28"/>
                  </a:cubicBezTo>
                  <a:cubicBezTo>
                    <a:pt x="6" y="28"/>
                    <a:pt x="10" y="29"/>
                    <a:pt x="12" y="30"/>
                  </a:cubicBezTo>
                  <a:cubicBezTo>
                    <a:pt x="15" y="32"/>
                    <a:pt x="17" y="33"/>
                    <a:pt x="21" y="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328"/>
            <p:cNvSpPr>
              <a:spLocks/>
            </p:cNvSpPr>
            <p:nvPr/>
          </p:nvSpPr>
          <p:spPr bwMode="auto">
            <a:xfrm>
              <a:off x="-2728913" y="2089150"/>
              <a:ext cx="58737" cy="74613"/>
            </a:xfrm>
            <a:custGeom>
              <a:avLst/>
              <a:gdLst>
                <a:gd name="T0" fmla="*/ 16 w 18"/>
                <a:gd name="T1" fmla="*/ 0 h 23"/>
                <a:gd name="T2" fmla="*/ 18 w 18"/>
                <a:gd name="T3" fmla="*/ 6 h 23"/>
                <a:gd name="T4" fmla="*/ 1 w 18"/>
                <a:gd name="T5" fmla="*/ 23 h 23"/>
                <a:gd name="T6" fmla="*/ 5 w 18"/>
                <a:gd name="T7" fmla="*/ 17 h 23"/>
                <a:gd name="T8" fmla="*/ 15 w 18"/>
                <a:gd name="T9" fmla="*/ 4 h 23"/>
                <a:gd name="T10" fmla="*/ 12 w 18"/>
                <a:gd name="T11" fmla="*/ 7 h 23"/>
                <a:gd name="T12" fmla="*/ 0 w 18"/>
                <a:gd name="T13" fmla="*/ 16 h 23"/>
                <a:gd name="T14" fmla="*/ 3 w 18"/>
                <a:gd name="T15" fmla="*/ 11 h 23"/>
                <a:gd name="T16" fmla="*/ 11 w 18"/>
                <a:gd name="T17" fmla="*/ 4 h 23"/>
                <a:gd name="T18" fmla="*/ 16 w 18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3">
                  <a:moveTo>
                    <a:pt x="16" y="0"/>
                  </a:moveTo>
                  <a:cubicBezTo>
                    <a:pt x="16" y="2"/>
                    <a:pt x="17" y="4"/>
                    <a:pt x="18" y="6"/>
                  </a:cubicBezTo>
                  <a:cubicBezTo>
                    <a:pt x="18" y="6"/>
                    <a:pt x="14" y="22"/>
                    <a:pt x="1" y="23"/>
                  </a:cubicBezTo>
                  <a:cubicBezTo>
                    <a:pt x="1" y="23"/>
                    <a:pt x="2" y="20"/>
                    <a:pt x="5" y="17"/>
                  </a:cubicBezTo>
                  <a:cubicBezTo>
                    <a:pt x="9" y="15"/>
                    <a:pt x="15" y="11"/>
                    <a:pt x="15" y="4"/>
                  </a:cubicBezTo>
                  <a:cubicBezTo>
                    <a:pt x="15" y="4"/>
                    <a:pt x="14" y="5"/>
                    <a:pt x="12" y="7"/>
                  </a:cubicBezTo>
                  <a:cubicBezTo>
                    <a:pt x="10" y="9"/>
                    <a:pt x="6" y="16"/>
                    <a:pt x="0" y="16"/>
                  </a:cubicBezTo>
                  <a:cubicBezTo>
                    <a:pt x="0" y="16"/>
                    <a:pt x="1" y="13"/>
                    <a:pt x="3" y="11"/>
                  </a:cubicBezTo>
                  <a:cubicBezTo>
                    <a:pt x="6" y="9"/>
                    <a:pt x="10" y="7"/>
                    <a:pt x="11" y="4"/>
                  </a:cubicBezTo>
                  <a:cubicBezTo>
                    <a:pt x="13" y="1"/>
                    <a:pt x="14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329"/>
            <p:cNvSpPr>
              <a:spLocks/>
            </p:cNvSpPr>
            <p:nvPr/>
          </p:nvSpPr>
          <p:spPr bwMode="auto">
            <a:xfrm>
              <a:off x="-2697163" y="2276475"/>
              <a:ext cx="42862" cy="44450"/>
            </a:xfrm>
            <a:custGeom>
              <a:avLst/>
              <a:gdLst>
                <a:gd name="T0" fmla="*/ 0 w 13"/>
                <a:gd name="T1" fmla="*/ 3 h 14"/>
                <a:gd name="T2" fmla="*/ 7 w 13"/>
                <a:gd name="T3" fmla="*/ 14 h 14"/>
                <a:gd name="T4" fmla="*/ 13 w 13"/>
                <a:gd name="T5" fmla="*/ 3 h 14"/>
                <a:gd name="T6" fmla="*/ 11 w 13"/>
                <a:gd name="T7" fmla="*/ 0 h 14"/>
                <a:gd name="T8" fmla="*/ 7 w 13"/>
                <a:gd name="T9" fmla="*/ 7 h 14"/>
                <a:gd name="T10" fmla="*/ 2 w 13"/>
                <a:gd name="T11" fmla="*/ 0 h 14"/>
                <a:gd name="T12" fmla="*/ 0 w 13"/>
                <a:gd name="T1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4">
                  <a:moveTo>
                    <a:pt x="0" y="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8" y="5"/>
                    <a:pt x="7" y="7"/>
                  </a:cubicBezTo>
                  <a:cubicBezTo>
                    <a:pt x="6" y="6"/>
                    <a:pt x="4" y="3"/>
                    <a:pt x="2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330"/>
            <p:cNvSpPr>
              <a:spLocks/>
            </p:cNvSpPr>
            <p:nvPr/>
          </p:nvSpPr>
          <p:spPr bwMode="auto">
            <a:xfrm>
              <a:off x="-2784475" y="2151063"/>
              <a:ext cx="77787" cy="114300"/>
            </a:xfrm>
            <a:custGeom>
              <a:avLst/>
              <a:gdLst>
                <a:gd name="T0" fmla="*/ 24 w 24"/>
                <a:gd name="T1" fmla="*/ 32 h 35"/>
                <a:gd name="T2" fmla="*/ 6 w 24"/>
                <a:gd name="T3" fmla="*/ 6 h 35"/>
                <a:gd name="T4" fmla="*/ 9 w 24"/>
                <a:gd name="T5" fmla="*/ 4 h 35"/>
                <a:gd name="T6" fmla="*/ 0 w 24"/>
                <a:gd name="T7" fmla="*/ 0 h 35"/>
                <a:gd name="T8" fmla="*/ 0 w 24"/>
                <a:gd name="T9" fmla="*/ 11 h 35"/>
                <a:gd name="T10" fmla="*/ 3 w 24"/>
                <a:gd name="T11" fmla="*/ 8 h 35"/>
                <a:gd name="T12" fmla="*/ 22 w 24"/>
                <a:gd name="T13" fmla="*/ 35 h 35"/>
                <a:gd name="T14" fmla="*/ 24 w 24"/>
                <a:gd name="T15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24" y="32"/>
                  </a:moveTo>
                  <a:cubicBezTo>
                    <a:pt x="17" y="21"/>
                    <a:pt x="7" y="8"/>
                    <a:pt x="6" y="6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2" y="35"/>
                    <a:pt x="22" y="35"/>
                    <a:pt x="22" y="35"/>
                  </a:cubicBezTo>
                  <a:lnTo>
                    <a:pt x="2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331"/>
            <p:cNvSpPr>
              <a:spLocks/>
            </p:cNvSpPr>
            <p:nvPr/>
          </p:nvSpPr>
          <p:spPr bwMode="auto">
            <a:xfrm>
              <a:off x="-2925763" y="2049463"/>
              <a:ext cx="61912" cy="58738"/>
            </a:xfrm>
            <a:custGeom>
              <a:avLst/>
              <a:gdLst>
                <a:gd name="T0" fmla="*/ 3 w 19"/>
                <a:gd name="T1" fmla="*/ 2 h 18"/>
                <a:gd name="T2" fmla="*/ 13 w 19"/>
                <a:gd name="T3" fmla="*/ 5 h 18"/>
                <a:gd name="T4" fmla="*/ 17 w 19"/>
                <a:gd name="T5" fmla="*/ 15 h 18"/>
                <a:gd name="T6" fmla="*/ 7 w 19"/>
                <a:gd name="T7" fmla="*/ 12 h 18"/>
                <a:gd name="T8" fmla="*/ 3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3" y="2"/>
                  </a:moveTo>
                  <a:cubicBezTo>
                    <a:pt x="5" y="0"/>
                    <a:pt x="9" y="2"/>
                    <a:pt x="13" y="5"/>
                  </a:cubicBezTo>
                  <a:cubicBezTo>
                    <a:pt x="17" y="9"/>
                    <a:pt x="19" y="13"/>
                    <a:pt x="17" y="15"/>
                  </a:cubicBezTo>
                  <a:cubicBezTo>
                    <a:pt x="15" y="18"/>
                    <a:pt x="11" y="16"/>
                    <a:pt x="7" y="12"/>
                  </a:cubicBezTo>
                  <a:cubicBezTo>
                    <a:pt x="3" y="8"/>
                    <a:pt x="0" y="5"/>
                    <a:pt x="3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332"/>
            <p:cNvSpPr>
              <a:spLocks/>
            </p:cNvSpPr>
            <p:nvPr/>
          </p:nvSpPr>
          <p:spPr bwMode="auto">
            <a:xfrm>
              <a:off x="-2946400" y="2065338"/>
              <a:ext cx="115887" cy="150813"/>
            </a:xfrm>
            <a:custGeom>
              <a:avLst/>
              <a:gdLst>
                <a:gd name="T0" fmla="*/ 15 w 35"/>
                <a:gd name="T1" fmla="*/ 42 h 46"/>
                <a:gd name="T2" fmla="*/ 15 w 35"/>
                <a:gd name="T3" fmla="*/ 42 h 46"/>
                <a:gd name="T4" fmla="*/ 11 w 35"/>
                <a:gd name="T5" fmla="*/ 34 h 46"/>
                <a:gd name="T6" fmla="*/ 22 w 35"/>
                <a:gd name="T7" fmla="*/ 23 h 46"/>
                <a:gd name="T8" fmla="*/ 33 w 35"/>
                <a:gd name="T9" fmla="*/ 34 h 46"/>
                <a:gd name="T10" fmla="*/ 33 w 35"/>
                <a:gd name="T11" fmla="*/ 36 h 46"/>
                <a:gd name="T12" fmla="*/ 35 w 35"/>
                <a:gd name="T13" fmla="*/ 30 h 46"/>
                <a:gd name="T14" fmla="*/ 22 w 35"/>
                <a:gd name="T15" fmla="*/ 20 h 46"/>
                <a:gd name="T16" fmla="*/ 10 w 35"/>
                <a:gd name="T17" fmla="*/ 28 h 46"/>
                <a:gd name="T18" fmla="*/ 15 w 35"/>
                <a:gd name="T19" fmla="*/ 16 h 46"/>
                <a:gd name="T20" fmla="*/ 21 w 35"/>
                <a:gd name="T21" fmla="*/ 13 h 46"/>
                <a:gd name="T22" fmla="*/ 12 w 35"/>
                <a:gd name="T23" fmla="*/ 8 h 46"/>
                <a:gd name="T24" fmla="*/ 6 w 35"/>
                <a:gd name="T25" fmla="*/ 0 h 46"/>
                <a:gd name="T26" fmla="*/ 5 w 35"/>
                <a:gd name="T27" fmla="*/ 8 h 46"/>
                <a:gd name="T28" fmla="*/ 2 w 35"/>
                <a:gd name="T29" fmla="*/ 26 h 46"/>
                <a:gd name="T30" fmla="*/ 11 w 35"/>
                <a:gd name="T31" fmla="*/ 42 h 46"/>
                <a:gd name="T32" fmla="*/ 12 w 35"/>
                <a:gd name="T33" fmla="*/ 46 h 46"/>
                <a:gd name="T34" fmla="*/ 22 w 35"/>
                <a:gd name="T35" fmla="*/ 46 h 46"/>
                <a:gd name="T36" fmla="*/ 24 w 35"/>
                <a:gd name="T37" fmla="*/ 45 h 46"/>
                <a:gd name="T38" fmla="*/ 22 w 35"/>
                <a:gd name="T39" fmla="*/ 44 h 46"/>
                <a:gd name="T40" fmla="*/ 15 w 35"/>
                <a:gd name="T41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3" y="40"/>
                    <a:pt x="11" y="37"/>
                    <a:pt x="11" y="34"/>
                  </a:cubicBezTo>
                  <a:cubicBezTo>
                    <a:pt x="11" y="28"/>
                    <a:pt x="16" y="23"/>
                    <a:pt x="22" y="23"/>
                  </a:cubicBezTo>
                  <a:cubicBezTo>
                    <a:pt x="28" y="23"/>
                    <a:pt x="33" y="28"/>
                    <a:pt x="33" y="34"/>
                  </a:cubicBezTo>
                  <a:cubicBezTo>
                    <a:pt x="33" y="35"/>
                    <a:pt x="33" y="36"/>
                    <a:pt x="33" y="36"/>
                  </a:cubicBezTo>
                  <a:cubicBezTo>
                    <a:pt x="33" y="35"/>
                    <a:pt x="35" y="31"/>
                    <a:pt x="35" y="30"/>
                  </a:cubicBezTo>
                  <a:cubicBezTo>
                    <a:pt x="34" y="24"/>
                    <a:pt x="28" y="20"/>
                    <a:pt x="22" y="20"/>
                  </a:cubicBezTo>
                  <a:cubicBezTo>
                    <a:pt x="17" y="20"/>
                    <a:pt x="12" y="23"/>
                    <a:pt x="10" y="28"/>
                  </a:cubicBezTo>
                  <a:cubicBezTo>
                    <a:pt x="11" y="22"/>
                    <a:pt x="13" y="18"/>
                    <a:pt x="15" y="16"/>
                  </a:cubicBezTo>
                  <a:cubicBezTo>
                    <a:pt x="18" y="14"/>
                    <a:pt x="21" y="13"/>
                    <a:pt x="21" y="13"/>
                  </a:cubicBezTo>
                  <a:cubicBezTo>
                    <a:pt x="19" y="13"/>
                    <a:pt x="16" y="12"/>
                    <a:pt x="12" y="8"/>
                  </a:cubicBezTo>
                  <a:cubicBezTo>
                    <a:pt x="8" y="5"/>
                    <a:pt x="6" y="2"/>
                    <a:pt x="6" y="0"/>
                  </a:cubicBezTo>
                  <a:cubicBezTo>
                    <a:pt x="6" y="3"/>
                    <a:pt x="6" y="5"/>
                    <a:pt x="5" y="8"/>
                  </a:cubicBezTo>
                  <a:cubicBezTo>
                    <a:pt x="4" y="11"/>
                    <a:pt x="0" y="18"/>
                    <a:pt x="2" y="26"/>
                  </a:cubicBezTo>
                  <a:cubicBezTo>
                    <a:pt x="2" y="31"/>
                    <a:pt x="6" y="37"/>
                    <a:pt x="11" y="42"/>
                  </a:cubicBezTo>
                  <a:cubicBezTo>
                    <a:pt x="12" y="43"/>
                    <a:pt x="12" y="45"/>
                    <a:pt x="12" y="46"/>
                  </a:cubicBezTo>
                  <a:cubicBezTo>
                    <a:pt x="12" y="46"/>
                    <a:pt x="20" y="46"/>
                    <a:pt x="22" y="46"/>
                  </a:cubicBezTo>
                  <a:cubicBezTo>
                    <a:pt x="22" y="46"/>
                    <a:pt x="24" y="46"/>
                    <a:pt x="24" y="45"/>
                  </a:cubicBezTo>
                  <a:cubicBezTo>
                    <a:pt x="24" y="44"/>
                    <a:pt x="23" y="44"/>
                    <a:pt x="22" y="44"/>
                  </a:cubicBezTo>
                  <a:cubicBezTo>
                    <a:pt x="21" y="44"/>
                    <a:pt x="17" y="44"/>
                    <a:pt x="15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333"/>
            <p:cNvSpPr>
              <a:spLocks/>
            </p:cNvSpPr>
            <p:nvPr/>
          </p:nvSpPr>
          <p:spPr bwMode="auto">
            <a:xfrm>
              <a:off x="-2833688" y="2212975"/>
              <a:ext cx="84137" cy="23813"/>
            </a:xfrm>
            <a:custGeom>
              <a:avLst/>
              <a:gdLst>
                <a:gd name="T0" fmla="*/ 24 w 26"/>
                <a:gd name="T1" fmla="*/ 0 h 7"/>
                <a:gd name="T2" fmla="*/ 9 w 26"/>
                <a:gd name="T3" fmla="*/ 3 h 7"/>
                <a:gd name="T4" fmla="*/ 0 w 26"/>
                <a:gd name="T5" fmla="*/ 4 h 7"/>
                <a:gd name="T6" fmla="*/ 0 w 26"/>
                <a:gd name="T7" fmla="*/ 5 h 7"/>
                <a:gd name="T8" fmla="*/ 1 w 26"/>
                <a:gd name="T9" fmla="*/ 7 h 7"/>
                <a:gd name="T10" fmla="*/ 10 w 26"/>
                <a:gd name="T11" fmla="*/ 6 h 7"/>
                <a:gd name="T12" fmla="*/ 26 w 26"/>
                <a:gd name="T13" fmla="*/ 2 h 7"/>
                <a:gd name="T14" fmla="*/ 24 w 2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">
                  <a:moveTo>
                    <a:pt x="24" y="0"/>
                  </a:moveTo>
                  <a:cubicBezTo>
                    <a:pt x="19" y="2"/>
                    <a:pt x="14" y="2"/>
                    <a:pt x="9" y="3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3" y="7"/>
                    <a:pt x="6" y="7"/>
                    <a:pt x="10" y="6"/>
                  </a:cubicBezTo>
                  <a:cubicBezTo>
                    <a:pt x="15" y="5"/>
                    <a:pt x="20" y="4"/>
                    <a:pt x="26" y="2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334"/>
            <p:cNvSpPr>
              <a:spLocks/>
            </p:cNvSpPr>
            <p:nvPr/>
          </p:nvSpPr>
          <p:spPr bwMode="auto">
            <a:xfrm>
              <a:off x="-2735263" y="2147888"/>
              <a:ext cx="71437" cy="61913"/>
            </a:xfrm>
            <a:custGeom>
              <a:avLst/>
              <a:gdLst>
                <a:gd name="T0" fmla="*/ 2 w 22"/>
                <a:gd name="T1" fmla="*/ 19 h 19"/>
                <a:gd name="T2" fmla="*/ 21 w 22"/>
                <a:gd name="T3" fmla="*/ 1 h 19"/>
                <a:gd name="T4" fmla="*/ 22 w 22"/>
                <a:gd name="T5" fmla="*/ 0 h 19"/>
                <a:gd name="T6" fmla="*/ 18 w 22"/>
                <a:gd name="T7" fmla="*/ 0 h 19"/>
                <a:gd name="T8" fmla="*/ 18 w 22"/>
                <a:gd name="T9" fmla="*/ 1 h 19"/>
                <a:gd name="T10" fmla="*/ 0 w 22"/>
                <a:gd name="T11" fmla="*/ 17 h 19"/>
                <a:gd name="T12" fmla="*/ 2 w 2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9">
                  <a:moveTo>
                    <a:pt x="2" y="19"/>
                  </a:moveTo>
                  <a:cubicBezTo>
                    <a:pt x="8" y="16"/>
                    <a:pt x="15" y="10"/>
                    <a:pt x="21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8" y="0"/>
                    <a:pt x="18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2" y="9"/>
                    <a:pt x="6" y="14"/>
                    <a:pt x="0" y="17"/>
                  </a:cubicBezTo>
                  <a:lnTo>
                    <a:pt x="2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335"/>
            <p:cNvSpPr>
              <a:spLocks/>
            </p:cNvSpPr>
            <p:nvPr/>
          </p:nvSpPr>
          <p:spPr bwMode="auto">
            <a:xfrm>
              <a:off x="-2906713" y="2219325"/>
              <a:ext cx="39687" cy="23813"/>
            </a:xfrm>
            <a:custGeom>
              <a:avLst/>
              <a:gdLst>
                <a:gd name="T0" fmla="*/ 10 w 12"/>
                <a:gd name="T1" fmla="*/ 0 h 7"/>
                <a:gd name="T2" fmla="*/ 5 w 12"/>
                <a:gd name="T3" fmla="*/ 0 h 7"/>
                <a:gd name="T4" fmla="*/ 1 w 12"/>
                <a:gd name="T5" fmla="*/ 2 h 7"/>
                <a:gd name="T6" fmla="*/ 2 w 12"/>
                <a:gd name="T7" fmla="*/ 6 h 7"/>
                <a:gd name="T8" fmla="*/ 5 w 12"/>
                <a:gd name="T9" fmla="*/ 6 h 7"/>
                <a:gd name="T10" fmla="*/ 11 w 12"/>
                <a:gd name="T11" fmla="*/ 2 h 7"/>
                <a:gd name="T12" fmla="*/ 10 w 1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10" y="0"/>
                  </a:moveTo>
                  <a:cubicBezTo>
                    <a:pt x="9" y="0"/>
                    <a:pt x="7" y="0"/>
                    <a:pt x="5" y="0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3"/>
                    <a:pt x="1" y="4"/>
                    <a:pt x="2" y="6"/>
                  </a:cubicBezTo>
                  <a:cubicBezTo>
                    <a:pt x="3" y="7"/>
                    <a:pt x="4" y="6"/>
                    <a:pt x="5" y="6"/>
                  </a:cubicBezTo>
                  <a:cubicBezTo>
                    <a:pt x="6" y="5"/>
                    <a:pt x="10" y="3"/>
                    <a:pt x="11" y="2"/>
                  </a:cubicBezTo>
                  <a:cubicBezTo>
                    <a:pt x="11" y="2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336"/>
            <p:cNvSpPr>
              <a:spLocks/>
            </p:cNvSpPr>
            <p:nvPr/>
          </p:nvSpPr>
          <p:spPr bwMode="auto">
            <a:xfrm>
              <a:off x="-2887663" y="2227263"/>
              <a:ext cx="30162" cy="25400"/>
            </a:xfrm>
            <a:custGeom>
              <a:avLst/>
              <a:gdLst>
                <a:gd name="T0" fmla="*/ 9 w 9"/>
                <a:gd name="T1" fmla="*/ 1 h 8"/>
                <a:gd name="T2" fmla="*/ 6 w 9"/>
                <a:gd name="T3" fmla="*/ 1 h 8"/>
                <a:gd name="T4" fmla="*/ 0 w 9"/>
                <a:gd name="T5" fmla="*/ 5 h 8"/>
                <a:gd name="T6" fmla="*/ 1 w 9"/>
                <a:gd name="T7" fmla="*/ 7 h 8"/>
                <a:gd name="T8" fmla="*/ 3 w 9"/>
                <a:gd name="T9" fmla="*/ 8 h 8"/>
                <a:gd name="T10" fmla="*/ 6 w 9"/>
                <a:gd name="T11" fmla="*/ 7 h 8"/>
                <a:gd name="T12" fmla="*/ 9 w 9"/>
                <a:gd name="T13" fmla="*/ 3 h 8"/>
                <a:gd name="T14" fmla="*/ 9 w 9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9" y="1"/>
                  </a:moveTo>
                  <a:cubicBezTo>
                    <a:pt x="8" y="1"/>
                    <a:pt x="7" y="0"/>
                    <a:pt x="6" y="1"/>
                  </a:cubicBezTo>
                  <a:cubicBezTo>
                    <a:pt x="5" y="1"/>
                    <a:pt x="1" y="4"/>
                    <a:pt x="0" y="5"/>
                  </a:cubicBezTo>
                  <a:cubicBezTo>
                    <a:pt x="0" y="6"/>
                    <a:pt x="1" y="7"/>
                    <a:pt x="1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4" y="8"/>
                    <a:pt x="5" y="7"/>
                    <a:pt x="6" y="7"/>
                  </a:cubicBezTo>
                  <a:cubicBezTo>
                    <a:pt x="7" y="6"/>
                    <a:pt x="9" y="3"/>
                    <a:pt x="9" y="3"/>
                  </a:cubicBezTo>
                  <a:cubicBezTo>
                    <a:pt x="9" y="2"/>
                    <a:pt x="9" y="1"/>
                    <a:pt x="9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337"/>
            <p:cNvSpPr>
              <a:spLocks/>
            </p:cNvSpPr>
            <p:nvPr/>
          </p:nvSpPr>
          <p:spPr bwMode="auto">
            <a:xfrm>
              <a:off x="-2863850" y="2230438"/>
              <a:ext cx="30162" cy="22225"/>
            </a:xfrm>
            <a:custGeom>
              <a:avLst/>
              <a:gdLst>
                <a:gd name="T0" fmla="*/ 2 w 9"/>
                <a:gd name="T1" fmla="*/ 3 h 7"/>
                <a:gd name="T2" fmla="*/ 0 w 9"/>
                <a:gd name="T3" fmla="*/ 6 h 7"/>
                <a:gd name="T4" fmla="*/ 1 w 9"/>
                <a:gd name="T5" fmla="*/ 7 h 7"/>
                <a:gd name="T6" fmla="*/ 6 w 9"/>
                <a:gd name="T7" fmla="*/ 5 h 7"/>
                <a:gd name="T8" fmla="*/ 8 w 9"/>
                <a:gd name="T9" fmla="*/ 1 h 7"/>
                <a:gd name="T10" fmla="*/ 2 w 9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3"/>
                  </a:moveTo>
                  <a:cubicBezTo>
                    <a:pt x="2" y="4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4" y="7"/>
                    <a:pt x="6" y="5"/>
                  </a:cubicBezTo>
                  <a:cubicBezTo>
                    <a:pt x="8" y="4"/>
                    <a:pt x="9" y="2"/>
                    <a:pt x="8" y="1"/>
                  </a:cubicBezTo>
                  <a:cubicBezTo>
                    <a:pt x="6" y="0"/>
                    <a:pt x="5" y="1"/>
                    <a:pt x="2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338"/>
            <p:cNvSpPr>
              <a:spLocks/>
            </p:cNvSpPr>
            <p:nvPr/>
          </p:nvSpPr>
          <p:spPr bwMode="auto">
            <a:xfrm>
              <a:off x="-2867025" y="2216150"/>
              <a:ext cx="28575" cy="17463"/>
            </a:xfrm>
            <a:custGeom>
              <a:avLst/>
              <a:gdLst>
                <a:gd name="T0" fmla="*/ 4 w 9"/>
                <a:gd name="T1" fmla="*/ 0 h 5"/>
                <a:gd name="T2" fmla="*/ 1 w 9"/>
                <a:gd name="T3" fmla="*/ 0 h 5"/>
                <a:gd name="T4" fmla="*/ 3 w 9"/>
                <a:gd name="T5" fmla="*/ 3 h 5"/>
                <a:gd name="T6" fmla="*/ 8 w 9"/>
                <a:gd name="T7" fmla="*/ 4 h 5"/>
                <a:gd name="T8" fmla="*/ 4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4" y="0"/>
                  </a:move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1" y="2"/>
                    <a:pt x="3" y="3"/>
                  </a:cubicBezTo>
                  <a:cubicBezTo>
                    <a:pt x="4" y="4"/>
                    <a:pt x="8" y="5"/>
                    <a:pt x="8" y="4"/>
                  </a:cubicBezTo>
                  <a:cubicBezTo>
                    <a:pt x="9" y="3"/>
                    <a:pt x="8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339"/>
            <p:cNvSpPr>
              <a:spLocks/>
            </p:cNvSpPr>
            <p:nvPr/>
          </p:nvSpPr>
          <p:spPr bwMode="auto">
            <a:xfrm>
              <a:off x="-2614613" y="2017713"/>
              <a:ext cx="26987" cy="38100"/>
            </a:xfrm>
            <a:custGeom>
              <a:avLst/>
              <a:gdLst>
                <a:gd name="T0" fmla="*/ 3 w 8"/>
                <a:gd name="T1" fmla="*/ 0 h 12"/>
                <a:gd name="T2" fmla="*/ 0 w 8"/>
                <a:gd name="T3" fmla="*/ 6 h 12"/>
                <a:gd name="T4" fmla="*/ 4 w 8"/>
                <a:gd name="T5" fmla="*/ 12 h 12"/>
                <a:gd name="T6" fmla="*/ 7 w 8"/>
                <a:gd name="T7" fmla="*/ 9 h 12"/>
                <a:gd name="T8" fmla="*/ 7 w 8"/>
                <a:gd name="T9" fmla="*/ 4 h 12"/>
                <a:gd name="T10" fmla="*/ 3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3" y="0"/>
                  </a:moveTo>
                  <a:cubicBezTo>
                    <a:pt x="2" y="1"/>
                    <a:pt x="1" y="5"/>
                    <a:pt x="0" y="6"/>
                  </a:cubicBezTo>
                  <a:cubicBezTo>
                    <a:pt x="0" y="8"/>
                    <a:pt x="1" y="10"/>
                    <a:pt x="4" y="12"/>
                  </a:cubicBezTo>
                  <a:cubicBezTo>
                    <a:pt x="4" y="12"/>
                    <a:pt x="6" y="11"/>
                    <a:pt x="7" y="9"/>
                  </a:cubicBezTo>
                  <a:cubicBezTo>
                    <a:pt x="8" y="7"/>
                    <a:pt x="8" y="5"/>
                    <a:pt x="7" y="4"/>
                  </a:cubicBezTo>
                  <a:cubicBezTo>
                    <a:pt x="6" y="3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340"/>
            <p:cNvSpPr>
              <a:spLocks/>
            </p:cNvSpPr>
            <p:nvPr/>
          </p:nvSpPr>
          <p:spPr bwMode="auto">
            <a:xfrm>
              <a:off x="-2627313" y="2039938"/>
              <a:ext cx="46037" cy="49213"/>
            </a:xfrm>
            <a:custGeom>
              <a:avLst/>
              <a:gdLst>
                <a:gd name="T0" fmla="*/ 0 w 14"/>
                <a:gd name="T1" fmla="*/ 0 h 15"/>
                <a:gd name="T2" fmla="*/ 2 w 14"/>
                <a:gd name="T3" fmla="*/ 9 h 15"/>
                <a:gd name="T4" fmla="*/ 10 w 14"/>
                <a:gd name="T5" fmla="*/ 15 h 15"/>
                <a:gd name="T6" fmla="*/ 14 w 14"/>
                <a:gd name="T7" fmla="*/ 13 h 15"/>
                <a:gd name="T8" fmla="*/ 11 w 14"/>
                <a:gd name="T9" fmla="*/ 9 h 15"/>
                <a:gd name="T10" fmla="*/ 0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cubicBezTo>
                    <a:pt x="0" y="1"/>
                    <a:pt x="0" y="6"/>
                    <a:pt x="2" y="9"/>
                  </a:cubicBezTo>
                  <a:cubicBezTo>
                    <a:pt x="4" y="13"/>
                    <a:pt x="7" y="15"/>
                    <a:pt x="10" y="15"/>
                  </a:cubicBezTo>
                  <a:cubicBezTo>
                    <a:pt x="13" y="15"/>
                    <a:pt x="13" y="14"/>
                    <a:pt x="14" y="13"/>
                  </a:cubicBezTo>
                  <a:cubicBezTo>
                    <a:pt x="14" y="13"/>
                    <a:pt x="14" y="10"/>
                    <a:pt x="11" y="9"/>
                  </a:cubicBezTo>
                  <a:cubicBezTo>
                    <a:pt x="7" y="8"/>
                    <a:pt x="2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341"/>
            <p:cNvSpPr>
              <a:spLocks/>
            </p:cNvSpPr>
            <p:nvPr/>
          </p:nvSpPr>
          <p:spPr bwMode="auto">
            <a:xfrm>
              <a:off x="-2598738" y="2055813"/>
              <a:ext cx="42862" cy="30163"/>
            </a:xfrm>
            <a:custGeom>
              <a:avLst/>
              <a:gdLst>
                <a:gd name="T0" fmla="*/ 0 w 13"/>
                <a:gd name="T1" fmla="*/ 2 h 9"/>
                <a:gd name="T2" fmla="*/ 2 w 13"/>
                <a:gd name="T3" fmla="*/ 0 h 9"/>
                <a:gd name="T4" fmla="*/ 7 w 13"/>
                <a:gd name="T5" fmla="*/ 3 h 9"/>
                <a:gd name="T6" fmla="*/ 13 w 13"/>
                <a:gd name="T7" fmla="*/ 8 h 9"/>
                <a:gd name="T8" fmla="*/ 7 w 13"/>
                <a:gd name="T9" fmla="*/ 8 h 9"/>
                <a:gd name="T10" fmla="*/ 4 w 13"/>
                <a:gd name="T11" fmla="*/ 3 h 9"/>
                <a:gd name="T12" fmla="*/ 0 w 13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9">
                  <a:moveTo>
                    <a:pt x="0" y="2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5" y="1"/>
                    <a:pt x="7" y="3"/>
                  </a:cubicBezTo>
                  <a:cubicBezTo>
                    <a:pt x="9" y="4"/>
                    <a:pt x="11" y="7"/>
                    <a:pt x="13" y="8"/>
                  </a:cubicBezTo>
                  <a:cubicBezTo>
                    <a:pt x="13" y="8"/>
                    <a:pt x="9" y="9"/>
                    <a:pt x="7" y="8"/>
                  </a:cubicBezTo>
                  <a:cubicBezTo>
                    <a:pt x="7" y="8"/>
                    <a:pt x="6" y="5"/>
                    <a:pt x="4" y="3"/>
                  </a:cubicBezTo>
                  <a:cubicBezTo>
                    <a:pt x="3" y="3"/>
                    <a:pt x="1" y="2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342"/>
            <p:cNvSpPr>
              <a:spLocks/>
            </p:cNvSpPr>
            <p:nvPr/>
          </p:nvSpPr>
          <p:spPr bwMode="auto">
            <a:xfrm>
              <a:off x="-2587625" y="2036763"/>
              <a:ext cx="41275" cy="33338"/>
            </a:xfrm>
            <a:custGeom>
              <a:avLst/>
              <a:gdLst>
                <a:gd name="T0" fmla="*/ 0 w 13"/>
                <a:gd name="T1" fmla="*/ 5 h 10"/>
                <a:gd name="T2" fmla="*/ 1 w 13"/>
                <a:gd name="T3" fmla="*/ 0 h 10"/>
                <a:gd name="T4" fmla="*/ 7 w 13"/>
                <a:gd name="T5" fmla="*/ 4 h 10"/>
                <a:gd name="T6" fmla="*/ 13 w 13"/>
                <a:gd name="T7" fmla="*/ 10 h 10"/>
                <a:gd name="T8" fmla="*/ 6 w 13"/>
                <a:gd name="T9" fmla="*/ 8 h 10"/>
                <a:gd name="T10" fmla="*/ 0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5"/>
                  </a:moveTo>
                  <a:cubicBezTo>
                    <a:pt x="0" y="4"/>
                    <a:pt x="1" y="2"/>
                    <a:pt x="1" y="0"/>
                  </a:cubicBezTo>
                  <a:cubicBezTo>
                    <a:pt x="1" y="0"/>
                    <a:pt x="6" y="3"/>
                    <a:pt x="7" y="4"/>
                  </a:cubicBezTo>
                  <a:cubicBezTo>
                    <a:pt x="9" y="6"/>
                    <a:pt x="12" y="9"/>
                    <a:pt x="13" y="10"/>
                  </a:cubicBezTo>
                  <a:cubicBezTo>
                    <a:pt x="13" y="10"/>
                    <a:pt x="9" y="9"/>
                    <a:pt x="6" y="8"/>
                  </a:cubicBezTo>
                  <a:cubicBezTo>
                    <a:pt x="3" y="7"/>
                    <a:pt x="1" y="6"/>
                    <a:pt x="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343"/>
            <p:cNvSpPr>
              <a:spLocks/>
            </p:cNvSpPr>
            <p:nvPr/>
          </p:nvSpPr>
          <p:spPr bwMode="auto">
            <a:xfrm>
              <a:off x="-2562225" y="2070100"/>
              <a:ext cx="55562" cy="28575"/>
            </a:xfrm>
            <a:custGeom>
              <a:avLst/>
              <a:gdLst>
                <a:gd name="T0" fmla="*/ 0 w 17"/>
                <a:gd name="T1" fmla="*/ 0 h 9"/>
                <a:gd name="T2" fmla="*/ 11 w 17"/>
                <a:gd name="T3" fmla="*/ 3 h 9"/>
                <a:gd name="T4" fmla="*/ 17 w 17"/>
                <a:gd name="T5" fmla="*/ 7 h 9"/>
                <a:gd name="T6" fmla="*/ 12 w 17"/>
                <a:gd name="T7" fmla="*/ 9 h 9"/>
                <a:gd name="T8" fmla="*/ 5 w 17"/>
                <a:gd name="T9" fmla="*/ 5 h 9"/>
                <a:gd name="T10" fmla="*/ 0 w 17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9">
                  <a:moveTo>
                    <a:pt x="0" y="0"/>
                  </a:moveTo>
                  <a:cubicBezTo>
                    <a:pt x="2" y="1"/>
                    <a:pt x="8" y="2"/>
                    <a:pt x="11" y="3"/>
                  </a:cubicBezTo>
                  <a:cubicBezTo>
                    <a:pt x="13" y="3"/>
                    <a:pt x="15" y="5"/>
                    <a:pt x="17" y="7"/>
                  </a:cubicBezTo>
                  <a:cubicBezTo>
                    <a:pt x="17" y="7"/>
                    <a:pt x="14" y="8"/>
                    <a:pt x="12" y="9"/>
                  </a:cubicBezTo>
                  <a:cubicBezTo>
                    <a:pt x="12" y="9"/>
                    <a:pt x="9" y="7"/>
                    <a:pt x="5" y="5"/>
                  </a:cubicBezTo>
                  <a:cubicBezTo>
                    <a:pt x="3" y="5"/>
                    <a:pt x="2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344"/>
            <p:cNvSpPr>
              <a:spLocks/>
            </p:cNvSpPr>
            <p:nvPr/>
          </p:nvSpPr>
          <p:spPr bwMode="auto">
            <a:xfrm>
              <a:off x="-2549525" y="2098675"/>
              <a:ext cx="52387" cy="26988"/>
            </a:xfrm>
            <a:custGeom>
              <a:avLst/>
              <a:gdLst>
                <a:gd name="T0" fmla="*/ 1 w 16"/>
                <a:gd name="T1" fmla="*/ 8 h 8"/>
                <a:gd name="T2" fmla="*/ 1 w 16"/>
                <a:gd name="T3" fmla="*/ 5 h 8"/>
                <a:gd name="T4" fmla="*/ 4 w 16"/>
                <a:gd name="T5" fmla="*/ 3 h 8"/>
                <a:gd name="T6" fmla="*/ 14 w 16"/>
                <a:gd name="T7" fmla="*/ 0 h 8"/>
                <a:gd name="T8" fmla="*/ 16 w 16"/>
                <a:gd name="T9" fmla="*/ 2 h 8"/>
                <a:gd name="T10" fmla="*/ 15 w 16"/>
                <a:gd name="T11" fmla="*/ 3 h 8"/>
                <a:gd name="T12" fmla="*/ 8 w 16"/>
                <a:gd name="T13" fmla="*/ 3 h 8"/>
                <a:gd name="T14" fmla="*/ 8 w 16"/>
                <a:gd name="T15" fmla="*/ 5 h 8"/>
                <a:gd name="T16" fmla="*/ 5 w 16"/>
                <a:gd name="T17" fmla="*/ 5 h 8"/>
                <a:gd name="T18" fmla="*/ 1 w 16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8">
                  <a:moveTo>
                    <a:pt x="1" y="8"/>
                  </a:moveTo>
                  <a:cubicBezTo>
                    <a:pt x="1" y="8"/>
                    <a:pt x="0" y="7"/>
                    <a:pt x="1" y="5"/>
                  </a:cubicBezTo>
                  <a:cubicBezTo>
                    <a:pt x="1" y="4"/>
                    <a:pt x="3" y="3"/>
                    <a:pt x="4" y="3"/>
                  </a:cubicBezTo>
                  <a:cubicBezTo>
                    <a:pt x="6" y="2"/>
                    <a:pt x="12" y="0"/>
                    <a:pt x="14" y="0"/>
                  </a:cubicBezTo>
                  <a:cubicBezTo>
                    <a:pt x="14" y="0"/>
                    <a:pt x="15" y="1"/>
                    <a:pt x="16" y="2"/>
                  </a:cubicBezTo>
                  <a:cubicBezTo>
                    <a:pt x="16" y="2"/>
                    <a:pt x="16" y="3"/>
                    <a:pt x="15" y="3"/>
                  </a:cubicBezTo>
                  <a:cubicBezTo>
                    <a:pt x="13" y="3"/>
                    <a:pt x="9" y="2"/>
                    <a:pt x="8" y="3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6" y="4"/>
                    <a:pt x="5" y="5"/>
                  </a:cubicBezTo>
                  <a:cubicBezTo>
                    <a:pt x="3" y="5"/>
                    <a:pt x="2" y="6"/>
                    <a:pt x="1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345"/>
            <p:cNvSpPr>
              <a:spLocks/>
            </p:cNvSpPr>
            <p:nvPr/>
          </p:nvSpPr>
          <p:spPr bwMode="auto">
            <a:xfrm>
              <a:off x="-2562225" y="2089150"/>
              <a:ext cx="33337" cy="15875"/>
            </a:xfrm>
            <a:custGeom>
              <a:avLst/>
              <a:gdLst>
                <a:gd name="T0" fmla="*/ 10 w 10"/>
                <a:gd name="T1" fmla="*/ 3 h 5"/>
                <a:gd name="T2" fmla="*/ 6 w 10"/>
                <a:gd name="T3" fmla="*/ 5 h 5"/>
                <a:gd name="T4" fmla="*/ 4 w 10"/>
                <a:gd name="T5" fmla="*/ 4 h 5"/>
                <a:gd name="T6" fmla="*/ 0 w 10"/>
                <a:gd name="T7" fmla="*/ 0 h 5"/>
                <a:gd name="T8" fmla="*/ 2 w 10"/>
                <a:gd name="T9" fmla="*/ 0 h 5"/>
                <a:gd name="T10" fmla="*/ 6 w 10"/>
                <a:gd name="T11" fmla="*/ 1 h 5"/>
                <a:gd name="T12" fmla="*/ 10 w 10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10" y="3"/>
                  </a:moveTo>
                  <a:cubicBezTo>
                    <a:pt x="10" y="3"/>
                    <a:pt x="8" y="4"/>
                    <a:pt x="6" y="5"/>
                  </a:cubicBezTo>
                  <a:cubicBezTo>
                    <a:pt x="6" y="5"/>
                    <a:pt x="5" y="5"/>
                    <a:pt x="4" y="4"/>
                  </a:cubicBezTo>
                  <a:cubicBezTo>
                    <a:pt x="4" y="3"/>
                    <a:pt x="2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4" y="0"/>
                    <a:pt x="6" y="1"/>
                  </a:cubicBezTo>
                  <a:cubicBezTo>
                    <a:pt x="7" y="1"/>
                    <a:pt x="9" y="2"/>
                    <a:pt x="1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346"/>
            <p:cNvSpPr>
              <a:spLocks/>
            </p:cNvSpPr>
            <p:nvPr/>
          </p:nvSpPr>
          <p:spPr bwMode="auto">
            <a:xfrm>
              <a:off x="-2584450" y="2085975"/>
              <a:ext cx="34925" cy="49213"/>
            </a:xfrm>
            <a:custGeom>
              <a:avLst/>
              <a:gdLst>
                <a:gd name="T0" fmla="*/ 3 w 11"/>
                <a:gd name="T1" fmla="*/ 0 h 15"/>
                <a:gd name="T2" fmla="*/ 5 w 11"/>
                <a:gd name="T3" fmla="*/ 1 h 15"/>
                <a:gd name="T4" fmla="*/ 11 w 11"/>
                <a:gd name="T5" fmla="*/ 8 h 15"/>
                <a:gd name="T6" fmla="*/ 9 w 11"/>
                <a:gd name="T7" fmla="*/ 13 h 15"/>
                <a:gd name="T8" fmla="*/ 2 w 11"/>
                <a:gd name="T9" fmla="*/ 10 h 15"/>
                <a:gd name="T10" fmla="*/ 7 w 11"/>
                <a:gd name="T11" fmla="*/ 9 h 15"/>
                <a:gd name="T12" fmla="*/ 5 w 11"/>
                <a:gd name="T13" fmla="*/ 4 h 15"/>
                <a:gd name="T14" fmla="*/ 0 w 11"/>
                <a:gd name="T15" fmla="*/ 2 h 15"/>
                <a:gd name="T16" fmla="*/ 3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3" y="0"/>
                  </a:moveTo>
                  <a:cubicBezTo>
                    <a:pt x="3" y="1"/>
                    <a:pt x="3" y="1"/>
                    <a:pt x="5" y="1"/>
                  </a:cubicBezTo>
                  <a:cubicBezTo>
                    <a:pt x="5" y="1"/>
                    <a:pt x="10" y="5"/>
                    <a:pt x="11" y="8"/>
                  </a:cubicBezTo>
                  <a:cubicBezTo>
                    <a:pt x="11" y="11"/>
                    <a:pt x="9" y="13"/>
                    <a:pt x="9" y="13"/>
                  </a:cubicBezTo>
                  <a:cubicBezTo>
                    <a:pt x="8" y="13"/>
                    <a:pt x="4" y="15"/>
                    <a:pt x="2" y="10"/>
                  </a:cubicBezTo>
                  <a:cubicBezTo>
                    <a:pt x="2" y="10"/>
                    <a:pt x="6" y="11"/>
                    <a:pt x="7" y="9"/>
                  </a:cubicBezTo>
                  <a:cubicBezTo>
                    <a:pt x="8" y="7"/>
                    <a:pt x="6" y="5"/>
                    <a:pt x="5" y="4"/>
                  </a:cubicBezTo>
                  <a:cubicBezTo>
                    <a:pt x="4" y="3"/>
                    <a:pt x="1" y="2"/>
                    <a:pt x="0" y="2"/>
                  </a:cubicBezTo>
                  <a:cubicBezTo>
                    <a:pt x="0" y="2"/>
                    <a:pt x="1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347"/>
            <p:cNvSpPr>
              <a:spLocks/>
            </p:cNvSpPr>
            <p:nvPr/>
          </p:nvSpPr>
          <p:spPr bwMode="auto">
            <a:xfrm>
              <a:off x="-2543175" y="2111375"/>
              <a:ext cx="141287" cy="107950"/>
            </a:xfrm>
            <a:custGeom>
              <a:avLst/>
              <a:gdLst>
                <a:gd name="T0" fmla="*/ 23 w 43"/>
                <a:gd name="T1" fmla="*/ 33 h 33"/>
                <a:gd name="T2" fmla="*/ 20 w 43"/>
                <a:gd name="T3" fmla="*/ 25 h 33"/>
                <a:gd name="T4" fmla="*/ 1 w 43"/>
                <a:gd name="T5" fmla="*/ 5 h 33"/>
                <a:gd name="T6" fmla="*/ 3 w 43"/>
                <a:gd name="T7" fmla="*/ 2 h 33"/>
                <a:gd name="T8" fmla="*/ 7 w 43"/>
                <a:gd name="T9" fmla="*/ 4 h 33"/>
                <a:gd name="T10" fmla="*/ 7 w 43"/>
                <a:gd name="T11" fmla="*/ 1 h 33"/>
                <a:gd name="T12" fmla="*/ 8 w 43"/>
                <a:gd name="T13" fmla="*/ 0 h 33"/>
                <a:gd name="T14" fmla="*/ 12 w 43"/>
                <a:gd name="T15" fmla="*/ 1 h 33"/>
                <a:gd name="T16" fmla="*/ 22 w 43"/>
                <a:gd name="T17" fmla="*/ 19 h 33"/>
                <a:gd name="T18" fmla="*/ 29 w 43"/>
                <a:gd name="T19" fmla="*/ 26 h 33"/>
                <a:gd name="T20" fmla="*/ 38 w 43"/>
                <a:gd name="T21" fmla="*/ 23 h 33"/>
                <a:gd name="T22" fmla="*/ 43 w 43"/>
                <a:gd name="T23" fmla="*/ 26 h 33"/>
                <a:gd name="T24" fmla="*/ 40 w 43"/>
                <a:gd name="T25" fmla="*/ 28 h 33"/>
                <a:gd name="T26" fmla="*/ 31 w 43"/>
                <a:gd name="T27" fmla="*/ 30 h 33"/>
                <a:gd name="T28" fmla="*/ 23 w 43"/>
                <a:gd name="T2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33">
                  <a:moveTo>
                    <a:pt x="23" y="33"/>
                  </a:moveTo>
                  <a:cubicBezTo>
                    <a:pt x="22" y="30"/>
                    <a:pt x="22" y="28"/>
                    <a:pt x="20" y="25"/>
                  </a:cubicBezTo>
                  <a:cubicBezTo>
                    <a:pt x="18" y="20"/>
                    <a:pt x="12" y="7"/>
                    <a:pt x="1" y="5"/>
                  </a:cubicBezTo>
                  <a:cubicBezTo>
                    <a:pt x="0" y="5"/>
                    <a:pt x="2" y="2"/>
                    <a:pt x="3" y="2"/>
                  </a:cubicBezTo>
                  <a:cubicBezTo>
                    <a:pt x="4" y="2"/>
                    <a:pt x="6" y="4"/>
                    <a:pt x="7" y="4"/>
                  </a:cubicBezTo>
                  <a:cubicBezTo>
                    <a:pt x="7" y="4"/>
                    <a:pt x="7" y="1"/>
                    <a:pt x="7" y="1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5" y="4"/>
                    <a:pt x="19" y="13"/>
                    <a:pt x="22" y="19"/>
                  </a:cubicBezTo>
                  <a:cubicBezTo>
                    <a:pt x="25" y="25"/>
                    <a:pt x="26" y="27"/>
                    <a:pt x="29" y="26"/>
                  </a:cubicBezTo>
                  <a:cubicBezTo>
                    <a:pt x="32" y="25"/>
                    <a:pt x="33" y="22"/>
                    <a:pt x="38" y="23"/>
                  </a:cubicBezTo>
                  <a:cubicBezTo>
                    <a:pt x="40" y="23"/>
                    <a:pt x="42" y="25"/>
                    <a:pt x="43" y="26"/>
                  </a:cubicBezTo>
                  <a:cubicBezTo>
                    <a:pt x="43" y="27"/>
                    <a:pt x="42" y="28"/>
                    <a:pt x="40" y="28"/>
                  </a:cubicBezTo>
                  <a:cubicBezTo>
                    <a:pt x="38" y="28"/>
                    <a:pt x="34" y="29"/>
                    <a:pt x="31" y="30"/>
                  </a:cubicBezTo>
                  <a:cubicBezTo>
                    <a:pt x="29" y="32"/>
                    <a:pt x="26" y="33"/>
                    <a:pt x="23" y="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348"/>
            <p:cNvSpPr>
              <a:spLocks/>
            </p:cNvSpPr>
            <p:nvPr/>
          </p:nvSpPr>
          <p:spPr bwMode="auto">
            <a:xfrm>
              <a:off x="-2627313" y="2089150"/>
              <a:ext cx="58737" cy="74613"/>
            </a:xfrm>
            <a:custGeom>
              <a:avLst/>
              <a:gdLst>
                <a:gd name="T0" fmla="*/ 2 w 18"/>
                <a:gd name="T1" fmla="*/ 0 h 23"/>
                <a:gd name="T2" fmla="*/ 0 w 18"/>
                <a:gd name="T3" fmla="*/ 6 h 23"/>
                <a:gd name="T4" fmla="*/ 16 w 18"/>
                <a:gd name="T5" fmla="*/ 23 h 23"/>
                <a:gd name="T6" fmla="*/ 12 w 18"/>
                <a:gd name="T7" fmla="*/ 17 h 23"/>
                <a:gd name="T8" fmla="*/ 3 w 18"/>
                <a:gd name="T9" fmla="*/ 4 h 23"/>
                <a:gd name="T10" fmla="*/ 6 w 18"/>
                <a:gd name="T11" fmla="*/ 7 h 23"/>
                <a:gd name="T12" fmla="*/ 18 w 18"/>
                <a:gd name="T13" fmla="*/ 16 h 23"/>
                <a:gd name="T14" fmla="*/ 14 w 18"/>
                <a:gd name="T15" fmla="*/ 11 h 23"/>
                <a:gd name="T16" fmla="*/ 6 w 18"/>
                <a:gd name="T17" fmla="*/ 4 h 23"/>
                <a:gd name="T18" fmla="*/ 2 w 18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3">
                  <a:moveTo>
                    <a:pt x="2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0" y="6"/>
                    <a:pt x="3" y="22"/>
                    <a:pt x="16" y="23"/>
                  </a:cubicBezTo>
                  <a:cubicBezTo>
                    <a:pt x="16" y="23"/>
                    <a:pt x="16" y="20"/>
                    <a:pt x="12" y="17"/>
                  </a:cubicBezTo>
                  <a:cubicBezTo>
                    <a:pt x="8" y="15"/>
                    <a:pt x="2" y="11"/>
                    <a:pt x="3" y="4"/>
                  </a:cubicBezTo>
                  <a:cubicBezTo>
                    <a:pt x="3" y="4"/>
                    <a:pt x="4" y="5"/>
                    <a:pt x="6" y="7"/>
                  </a:cubicBezTo>
                  <a:cubicBezTo>
                    <a:pt x="8" y="9"/>
                    <a:pt x="12" y="16"/>
                    <a:pt x="18" y="16"/>
                  </a:cubicBezTo>
                  <a:cubicBezTo>
                    <a:pt x="18" y="16"/>
                    <a:pt x="17" y="13"/>
                    <a:pt x="14" y="11"/>
                  </a:cubicBezTo>
                  <a:cubicBezTo>
                    <a:pt x="11" y="9"/>
                    <a:pt x="8" y="7"/>
                    <a:pt x="6" y="4"/>
                  </a:cubicBezTo>
                  <a:cubicBezTo>
                    <a:pt x="5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349"/>
            <p:cNvSpPr>
              <a:spLocks/>
            </p:cNvSpPr>
            <p:nvPr/>
          </p:nvSpPr>
          <p:spPr bwMode="auto">
            <a:xfrm>
              <a:off x="-2709863" y="2141538"/>
              <a:ext cx="117475" cy="68263"/>
            </a:xfrm>
            <a:custGeom>
              <a:avLst/>
              <a:gdLst>
                <a:gd name="T0" fmla="*/ 18 w 36"/>
                <a:gd name="T1" fmla="*/ 0 h 21"/>
                <a:gd name="T2" fmla="*/ 26 w 36"/>
                <a:gd name="T3" fmla="*/ 11 h 21"/>
                <a:gd name="T4" fmla="*/ 36 w 36"/>
                <a:gd name="T5" fmla="*/ 21 h 21"/>
                <a:gd name="T6" fmla="*/ 24 w 36"/>
                <a:gd name="T7" fmla="*/ 15 h 21"/>
                <a:gd name="T8" fmla="*/ 18 w 36"/>
                <a:gd name="T9" fmla="*/ 16 h 21"/>
                <a:gd name="T10" fmla="*/ 18 w 36"/>
                <a:gd name="T11" fmla="*/ 16 h 21"/>
                <a:gd name="T12" fmla="*/ 13 w 36"/>
                <a:gd name="T13" fmla="*/ 15 h 21"/>
                <a:gd name="T14" fmla="*/ 0 w 36"/>
                <a:gd name="T15" fmla="*/ 21 h 21"/>
                <a:gd name="T16" fmla="*/ 10 w 36"/>
                <a:gd name="T17" fmla="*/ 11 h 21"/>
                <a:gd name="T18" fmla="*/ 18 w 36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1">
                  <a:moveTo>
                    <a:pt x="18" y="0"/>
                  </a:moveTo>
                  <a:cubicBezTo>
                    <a:pt x="19" y="2"/>
                    <a:pt x="24" y="9"/>
                    <a:pt x="26" y="11"/>
                  </a:cubicBezTo>
                  <a:cubicBezTo>
                    <a:pt x="28" y="13"/>
                    <a:pt x="33" y="18"/>
                    <a:pt x="36" y="21"/>
                  </a:cubicBezTo>
                  <a:cubicBezTo>
                    <a:pt x="36" y="21"/>
                    <a:pt x="28" y="19"/>
                    <a:pt x="24" y="15"/>
                  </a:cubicBezTo>
                  <a:cubicBezTo>
                    <a:pt x="24" y="15"/>
                    <a:pt x="21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6" y="16"/>
                    <a:pt x="13" y="15"/>
                    <a:pt x="13" y="15"/>
                  </a:cubicBezTo>
                  <a:cubicBezTo>
                    <a:pt x="8" y="19"/>
                    <a:pt x="0" y="21"/>
                    <a:pt x="0" y="21"/>
                  </a:cubicBezTo>
                  <a:cubicBezTo>
                    <a:pt x="3" y="18"/>
                    <a:pt x="8" y="13"/>
                    <a:pt x="10" y="11"/>
                  </a:cubicBezTo>
                  <a:cubicBezTo>
                    <a:pt x="13" y="9"/>
                    <a:pt x="17" y="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350"/>
            <p:cNvSpPr>
              <a:spLocks/>
            </p:cNvSpPr>
            <p:nvPr/>
          </p:nvSpPr>
          <p:spPr bwMode="auto">
            <a:xfrm>
              <a:off x="-2663825" y="2197100"/>
              <a:ext cx="30162" cy="19050"/>
            </a:xfrm>
            <a:custGeom>
              <a:avLst/>
              <a:gdLst>
                <a:gd name="T0" fmla="*/ 4 w 9"/>
                <a:gd name="T1" fmla="*/ 1 h 6"/>
                <a:gd name="T2" fmla="*/ 9 w 9"/>
                <a:gd name="T3" fmla="*/ 0 h 6"/>
                <a:gd name="T4" fmla="*/ 4 w 9"/>
                <a:gd name="T5" fmla="*/ 6 h 6"/>
                <a:gd name="T6" fmla="*/ 4 w 9"/>
                <a:gd name="T7" fmla="*/ 6 h 6"/>
                <a:gd name="T8" fmla="*/ 0 w 9"/>
                <a:gd name="T9" fmla="*/ 0 h 6"/>
                <a:gd name="T10" fmla="*/ 4 w 9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6">
                  <a:moveTo>
                    <a:pt x="4" y="1"/>
                  </a:moveTo>
                  <a:cubicBezTo>
                    <a:pt x="6" y="1"/>
                    <a:pt x="8" y="0"/>
                    <a:pt x="9" y="0"/>
                  </a:cubicBezTo>
                  <a:cubicBezTo>
                    <a:pt x="8" y="2"/>
                    <a:pt x="6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1" y="2"/>
                    <a:pt x="0" y="0"/>
                  </a:cubicBezTo>
                  <a:cubicBezTo>
                    <a:pt x="1" y="0"/>
                    <a:pt x="2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351"/>
            <p:cNvSpPr>
              <a:spLocks/>
            </p:cNvSpPr>
            <p:nvPr/>
          </p:nvSpPr>
          <p:spPr bwMode="auto">
            <a:xfrm>
              <a:off x="-2728913" y="2151063"/>
              <a:ext cx="215900" cy="169863"/>
            </a:xfrm>
            <a:custGeom>
              <a:avLst/>
              <a:gdLst>
                <a:gd name="T0" fmla="*/ 31 w 66"/>
                <a:gd name="T1" fmla="*/ 52 h 52"/>
                <a:gd name="T2" fmla="*/ 62 w 66"/>
                <a:gd name="T3" fmla="*/ 8 h 52"/>
                <a:gd name="T4" fmla="*/ 65 w 66"/>
                <a:gd name="T5" fmla="*/ 11 h 52"/>
                <a:gd name="T6" fmla="*/ 66 w 66"/>
                <a:gd name="T7" fmla="*/ 0 h 52"/>
                <a:gd name="T8" fmla="*/ 56 w 66"/>
                <a:gd name="T9" fmla="*/ 4 h 52"/>
                <a:gd name="T10" fmla="*/ 59 w 66"/>
                <a:gd name="T11" fmla="*/ 6 h 52"/>
                <a:gd name="T12" fmla="*/ 31 w 66"/>
                <a:gd name="T13" fmla="*/ 45 h 52"/>
                <a:gd name="T14" fmla="*/ 17 w 66"/>
                <a:gd name="T15" fmla="*/ 19 h 52"/>
                <a:gd name="T16" fmla="*/ 16 w 66"/>
                <a:gd name="T17" fmla="*/ 22 h 52"/>
                <a:gd name="T18" fmla="*/ 3 w 66"/>
                <a:gd name="T19" fmla="*/ 41 h 52"/>
                <a:gd name="T20" fmla="*/ 0 w 66"/>
                <a:gd name="T21" fmla="*/ 39 h 52"/>
                <a:gd name="T22" fmla="*/ 0 w 66"/>
                <a:gd name="T23" fmla="*/ 49 h 52"/>
                <a:gd name="T24" fmla="*/ 9 w 66"/>
                <a:gd name="T25" fmla="*/ 45 h 52"/>
                <a:gd name="T26" fmla="*/ 6 w 66"/>
                <a:gd name="T27" fmla="*/ 43 h 52"/>
                <a:gd name="T28" fmla="*/ 17 w 66"/>
                <a:gd name="T29" fmla="*/ 27 h 52"/>
                <a:gd name="T30" fmla="*/ 31 w 66"/>
                <a:gd name="T3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52">
                  <a:moveTo>
                    <a:pt x="31" y="52"/>
                  </a:moveTo>
                  <a:cubicBezTo>
                    <a:pt x="62" y="8"/>
                    <a:pt x="62" y="8"/>
                    <a:pt x="62" y="8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8" y="8"/>
                    <a:pt x="34" y="41"/>
                    <a:pt x="31" y="4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8" y="41"/>
                    <a:pt x="15" y="30"/>
                    <a:pt x="17" y="27"/>
                  </a:cubicBezTo>
                  <a:lnTo>
                    <a:pt x="3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352"/>
            <p:cNvSpPr>
              <a:spLocks/>
            </p:cNvSpPr>
            <p:nvPr/>
          </p:nvSpPr>
          <p:spPr bwMode="auto">
            <a:xfrm>
              <a:off x="-2647950" y="2212975"/>
              <a:ext cx="46037" cy="52388"/>
            </a:xfrm>
            <a:custGeom>
              <a:avLst/>
              <a:gdLst>
                <a:gd name="T0" fmla="*/ 12 w 14"/>
                <a:gd name="T1" fmla="*/ 16 h 16"/>
                <a:gd name="T2" fmla="*/ 7 w 14"/>
                <a:gd name="T3" fmla="*/ 8 h 16"/>
                <a:gd name="T4" fmla="*/ 2 w 14"/>
                <a:gd name="T5" fmla="*/ 15 h 16"/>
                <a:gd name="T6" fmla="*/ 0 w 14"/>
                <a:gd name="T7" fmla="*/ 11 h 16"/>
                <a:gd name="T8" fmla="*/ 6 w 14"/>
                <a:gd name="T9" fmla="*/ 0 h 16"/>
                <a:gd name="T10" fmla="*/ 8 w 14"/>
                <a:gd name="T11" fmla="*/ 3 h 16"/>
                <a:gd name="T12" fmla="*/ 14 w 14"/>
                <a:gd name="T13" fmla="*/ 13 h 16"/>
                <a:gd name="T14" fmla="*/ 12 w 14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6">
                  <a:moveTo>
                    <a:pt x="12" y="16"/>
                  </a:moveTo>
                  <a:cubicBezTo>
                    <a:pt x="10" y="13"/>
                    <a:pt x="8" y="10"/>
                    <a:pt x="7" y="8"/>
                  </a:cubicBezTo>
                  <a:cubicBezTo>
                    <a:pt x="6" y="9"/>
                    <a:pt x="4" y="12"/>
                    <a:pt x="2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353"/>
            <p:cNvSpPr>
              <a:spLocks/>
            </p:cNvSpPr>
            <p:nvPr/>
          </p:nvSpPr>
          <p:spPr bwMode="auto">
            <a:xfrm>
              <a:off x="-2601913" y="2276475"/>
              <a:ext cx="33337" cy="34925"/>
            </a:xfrm>
            <a:custGeom>
              <a:avLst/>
              <a:gdLst>
                <a:gd name="T0" fmla="*/ 4 w 10"/>
                <a:gd name="T1" fmla="*/ 0 h 11"/>
                <a:gd name="T2" fmla="*/ 6 w 10"/>
                <a:gd name="T3" fmla="*/ 3 h 11"/>
                <a:gd name="T4" fmla="*/ 10 w 10"/>
                <a:gd name="T5" fmla="*/ 1 h 11"/>
                <a:gd name="T6" fmla="*/ 10 w 10"/>
                <a:gd name="T7" fmla="*/ 11 h 11"/>
                <a:gd name="T8" fmla="*/ 0 w 10"/>
                <a:gd name="T9" fmla="*/ 7 h 11"/>
                <a:gd name="T10" fmla="*/ 3 w 10"/>
                <a:gd name="T11" fmla="*/ 5 h 11"/>
                <a:gd name="T12" fmla="*/ 2 w 10"/>
                <a:gd name="T13" fmla="*/ 3 h 11"/>
                <a:gd name="T14" fmla="*/ 4 w 10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1">
                  <a:moveTo>
                    <a:pt x="4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354"/>
            <p:cNvSpPr>
              <a:spLocks/>
            </p:cNvSpPr>
            <p:nvPr/>
          </p:nvSpPr>
          <p:spPr bwMode="auto">
            <a:xfrm>
              <a:off x="-2436813" y="2049463"/>
              <a:ext cx="61912" cy="58738"/>
            </a:xfrm>
            <a:custGeom>
              <a:avLst/>
              <a:gdLst>
                <a:gd name="T0" fmla="*/ 17 w 19"/>
                <a:gd name="T1" fmla="*/ 2 h 18"/>
                <a:gd name="T2" fmla="*/ 7 w 19"/>
                <a:gd name="T3" fmla="*/ 5 h 18"/>
                <a:gd name="T4" fmla="*/ 3 w 19"/>
                <a:gd name="T5" fmla="*/ 15 h 18"/>
                <a:gd name="T6" fmla="*/ 13 w 19"/>
                <a:gd name="T7" fmla="*/ 12 h 18"/>
                <a:gd name="T8" fmla="*/ 17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7" y="2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3" y="9"/>
                    <a:pt x="0" y="13"/>
                    <a:pt x="3" y="15"/>
                  </a:cubicBezTo>
                  <a:cubicBezTo>
                    <a:pt x="5" y="18"/>
                    <a:pt x="9" y="16"/>
                    <a:pt x="13" y="12"/>
                  </a:cubicBezTo>
                  <a:cubicBezTo>
                    <a:pt x="17" y="8"/>
                    <a:pt x="19" y="5"/>
                    <a:pt x="17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355"/>
            <p:cNvSpPr>
              <a:spLocks/>
            </p:cNvSpPr>
            <p:nvPr/>
          </p:nvSpPr>
          <p:spPr bwMode="auto">
            <a:xfrm>
              <a:off x="-2470150" y="2065338"/>
              <a:ext cx="114300" cy="150813"/>
            </a:xfrm>
            <a:custGeom>
              <a:avLst/>
              <a:gdLst>
                <a:gd name="T0" fmla="*/ 21 w 35"/>
                <a:gd name="T1" fmla="*/ 42 h 46"/>
                <a:gd name="T2" fmla="*/ 21 w 35"/>
                <a:gd name="T3" fmla="*/ 42 h 46"/>
                <a:gd name="T4" fmla="*/ 24 w 35"/>
                <a:gd name="T5" fmla="*/ 34 h 46"/>
                <a:gd name="T6" fmla="*/ 13 w 35"/>
                <a:gd name="T7" fmla="*/ 23 h 46"/>
                <a:gd name="T8" fmla="*/ 3 w 35"/>
                <a:gd name="T9" fmla="*/ 34 h 46"/>
                <a:gd name="T10" fmla="*/ 3 w 35"/>
                <a:gd name="T11" fmla="*/ 36 h 46"/>
                <a:gd name="T12" fmla="*/ 0 w 35"/>
                <a:gd name="T13" fmla="*/ 30 h 46"/>
                <a:gd name="T14" fmla="*/ 13 w 35"/>
                <a:gd name="T15" fmla="*/ 20 h 46"/>
                <a:gd name="T16" fmla="*/ 26 w 35"/>
                <a:gd name="T17" fmla="*/ 28 h 46"/>
                <a:gd name="T18" fmla="*/ 20 w 35"/>
                <a:gd name="T19" fmla="*/ 16 h 46"/>
                <a:gd name="T20" fmla="*/ 14 w 35"/>
                <a:gd name="T21" fmla="*/ 13 h 46"/>
                <a:gd name="T22" fmla="*/ 24 w 35"/>
                <a:gd name="T23" fmla="*/ 8 h 46"/>
                <a:gd name="T24" fmla="*/ 29 w 35"/>
                <a:gd name="T25" fmla="*/ 0 h 46"/>
                <a:gd name="T26" fmla="*/ 30 w 35"/>
                <a:gd name="T27" fmla="*/ 8 h 46"/>
                <a:gd name="T28" fmla="*/ 34 w 35"/>
                <a:gd name="T29" fmla="*/ 26 h 46"/>
                <a:gd name="T30" fmla="*/ 25 w 35"/>
                <a:gd name="T31" fmla="*/ 42 h 46"/>
                <a:gd name="T32" fmla="*/ 23 w 35"/>
                <a:gd name="T33" fmla="*/ 46 h 46"/>
                <a:gd name="T34" fmla="*/ 14 w 35"/>
                <a:gd name="T35" fmla="*/ 46 h 46"/>
                <a:gd name="T36" fmla="*/ 12 w 35"/>
                <a:gd name="T37" fmla="*/ 45 h 46"/>
                <a:gd name="T38" fmla="*/ 14 w 35"/>
                <a:gd name="T39" fmla="*/ 44 h 46"/>
                <a:gd name="T40" fmla="*/ 21 w 35"/>
                <a:gd name="T41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46">
                  <a:moveTo>
                    <a:pt x="21" y="42"/>
                  </a:moveTo>
                  <a:cubicBezTo>
                    <a:pt x="21" y="42"/>
                    <a:pt x="21" y="42"/>
                    <a:pt x="21" y="42"/>
                  </a:cubicBezTo>
                  <a:cubicBezTo>
                    <a:pt x="23" y="40"/>
                    <a:pt x="24" y="37"/>
                    <a:pt x="24" y="34"/>
                  </a:cubicBezTo>
                  <a:cubicBezTo>
                    <a:pt x="24" y="28"/>
                    <a:pt x="19" y="23"/>
                    <a:pt x="13" y="23"/>
                  </a:cubicBezTo>
                  <a:cubicBezTo>
                    <a:pt x="7" y="23"/>
                    <a:pt x="3" y="28"/>
                    <a:pt x="3" y="34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2" y="35"/>
                    <a:pt x="0" y="31"/>
                    <a:pt x="0" y="30"/>
                  </a:cubicBezTo>
                  <a:cubicBezTo>
                    <a:pt x="2" y="24"/>
                    <a:pt x="7" y="20"/>
                    <a:pt x="13" y="20"/>
                  </a:cubicBezTo>
                  <a:cubicBezTo>
                    <a:pt x="19" y="20"/>
                    <a:pt x="24" y="23"/>
                    <a:pt x="26" y="28"/>
                  </a:cubicBezTo>
                  <a:cubicBezTo>
                    <a:pt x="25" y="22"/>
                    <a:pt x="22" y="18"/>
                    <a:pt x="20" y="16"/>
                  </a:cubicBezTo>
                  <a:cubicBezTo>
                    <a:pt x="18" y="14"/>
                    <a:pt x="14" y="13"/>
                    <a:pt x="14" y="13"/>
                  </a:cubicBezTo>
                  <a:cubicBezTo>
                    <a:pt x="17" y="13"/>
                    <a:pt x="20" y="12"/>
                    <a:pt x="24" y="8"/>
                  </a:cubicBezTo>
                  <a:cubicBezTo>
                    <a:pt x="27" y="5"/>
                    <a:pt x="29" y="2"/>
                    <a:pt x="29" y="0"/>
                  </a:cubicBezTo>
                  <a:cubicBezTo>
                    <a:pt x="29" y="3"/>
                    <a:pt x="29" y="5"/>
                    <a:pt x="30" y="8"/>
                  </a:cubicBezTo>
                  <a:cubicBezTo>
                    <a:pt x="32" y="11"/>
                    <a:pt x="35" y="18"/>
                    <a:pt x="34" y="26"/>
                  </a:cubicBezTo>
                  <a:cubicBezTo>
                    <a:pt x="33" y="31"/>
                    <a:pt x="30" y="37"/>
                    <a:pt x="25" y="42"/>
                  </a:cubicBezTo>
                  <a:cubicBezTo>
                    <a:pt x="24" y="43"/>
                    <a:pt x="23" y="45"/>
                    <a:pt x="23" y="46"/>
                  </a:cubicBezTo>
                  <a:cubicBezTo>
                    <a:pt x="23" y="46"/>
                    <a:pt x="15" y="46"/>
                    <a:pt x="14" y="46"/>
                  </a:cubicBezTo>
                  <a:cubicBezTo>
                    <a:pt x="14" y="46"/>
                    <a:pt x="12" y="46"/>
                    <a:pt x="12" y="45"/>
                  </a:cubicBezTo>
                  <a:cubicBezTo>
                    <a:pt x="12" y="44"/>
                    <a:pt x="13" y="44"/>
                    <a:pt x="14" y="44"/>
                  </a:cubicBezTo>
                  <a:cubicBezTo>
                    <a:pt x="15" y="44"/>
                    <a:pt x="18" y="44"/>
                    <a:pt x="21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356"/>
            <p:cNvSpPr>
              <a:spLocks/>
            </p:cNvSpPr>
            <p:nvPr/>
          </p:nvSpPr>
          <p:spPr bwMode="auto">
            <a:xfrm>
              <a:off x="-2633663" y="2147888"/>
              <a:ext cx="68262" cy="61913"/>
            </a:xfrm>
            <a:custGeom>
              <a:avLst/>
              <a:gdLst>
                <a:gd name="T0" fmla="*/ 20 w 21"/>
                <a:gd name="T1" fmla="*/ 19 h 19"/>
                <a:gd name="T2" fmla="*/ 1 w 21"/>
                <a:gd name="T3" fmla="*/ 1 h 19"/>
                <a:gd name="T4" fmla="*/ 0 w 21"/>
                <a:gd name="T5" fmla="*/ 0 h 19"/>
                <a:gd name="T6" fmla="*/ 3 w 21"/>
                <a:gd name="T7" fmla="*/ 0 h 19"/>
                <a:gd name="T8" fmla="*/ 4 w 21"/>
                <a:gd name="T9" fmla="*/ 1 h 19"/>
                <a:gd name="T10" fmla="*/ 21 w 21"/>
                <a:gd name="T11" fmla="*/ 17 h 19"/>
                <a:gd name="T12" fmla="*/ 20 w 2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9">
                  <a:moveTo>
                    <a:pt x="20" y="19"/>
                  </a:moveTo>
                  <a:cubicBezTo>
                    <a:pt x="13" y="16"/>
                    <a:pt x="7" y="1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9" y="9"/>
                    <a:pt x="15" y="14"/>
                    <a:pt x="21" y="17"/>
                  </a:cubicBezTo>
                  <a:lnTo>
                    <a:pt x="2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357"/>
            <p:cNvSpPr>
              <a:spLocks/>
            </p:cNvSpPr>
            <p:nvPr/>
          </p:nvSpPr>
          <p:spPr bwMode="auto">
            <a:xfrm>
              <a:off x="-2549525" y="2212975"/>
              <a:ext cx="85725" cy="23813"/>
            </a:xfrm>
            <a:custGeom>
              <a:avLst/>
              <a:gdLst>
                <a:gd name="T0" fmla="*/ 2 w 26"/>
                <a:gd name="T1" fmla="*/ 0 h 7"/>
                <a:gd name="T2" fmla="*/ 16 w 26"/>
                <a:gd name="T3" fmla="*/ 3 h 7"/>
                <a:gd name="T4" fmla="*/ 25 w 26"/>
                <a:gd name="T5" fmla="*/ 4 h 7"/>
                <a:gd name="T6" fmla="*/ 26 w 26"/>
                <a:gd name="T7" fmla="*/ 5 h 7"/>
                <a:gd name="T8" fmla="*/ 25 w 26"/>
                <a:gd name="T9" fmla="*/ 7 h 7"/>
                <a:gd name="T10" fmla="*/ 16 w 26"/>
                <a:gd name="T11" fmla="*/ 6 h 7"/>
                <a:gd name="T12" fmla="*/ 0 w 26"/>
                <a:gd name="T13" fmla="*/ 2 h 7"/>
                <a:gd name="T14" fmla="*/ 2 w 2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">
                  <a:moveTo>
                    <a:pt x="2" y="0"/>
                  </a:moveTo>
                  <a:cubicBezTo>
                    <a:pt x="7" y="2"/>
                    <a:pt x="12" y="2"/>
                    <a:pt x="16" y="3"/>
                  </a:cubicBezTo>
                  <a:cubicBezTo>
                    <a:pt x="19" y="4"/>
                    <a:pt x="22" y="4"/>
                    <a:pt x="25" y="4"/>
                  </a:cubicBezTo>
                  <a:cubicBezTo>
                    <a:pt x="25" y="4"/>
                    <a:pt x="25" y="5"/>
                    <a:pt x="26" y="5"/>
                  </a:cubicBezTo>
                  <a:cubicBezTo>
                    <a:pt x="26" y="5"/>
                    <a:pt x="25" y="6"/>
                    <a:pt x="25" y="7"/>
                  </a:cubicBezTo>
                  <a:cubicBezTo>
                    <a:pt x="22" y="7"/>
                    <a:pt x="19" y="7"/>
                    <a:pt x="16" y="6"/>
                  </a:cubicBezTo>
                  <a:cubicBezTo>
                    <a:pt x="11" y="5"/>
                    <a:pt x="5" y="4"/>
                    <a:pt x="0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358"/>
            <p:cNvSpPr>
              <a:spLocks/>
            </p:cNvSpPr>
            <p:nvPr/>
          </p:nvSpPr>
          <p:spPr bwMode="auto">
            <a:xfrm>
              <a:off x="-2430463" y="2219325"/>
              <a:ext cx="34925" cy="23813"/>
            </a:xfrm>
            <a:custGeom>
              <a:avLst/>
              <a:gdLst>
                <a:gd name="T0" fmla="*/ 1 w 11"/>
                <a:gd name="T1" fmla="*/ 0 h 7"/>
                <a:gd name="T2" fmla="*/ 7 w 11"/>
                <a:gd name="T3" fmla="*/ 0 h 7"/>
                <a:gd name="T4" fmla="*/ 11 w 11"/>
                <a:gd name="T5" fmla="*/ 2 h 7"/>
                <a:gd name="T6" fmla="*/ 9 w 11"/>
                <a:gd name="T7" fmla="*/ 6 h 7"/>
                <a:gd name="T8" fmla="*/ 7 w 11"/>
                <a:gd name="T9" fmla="*/ 6 h 7"/>
                <a:gd name="T10" fmla="*/ 1 w 11"/>
                <a:gd name="T11" fmla="*/ 2 h 7"/>
                <a:gd name="T12" fmla="*/ 1 w 11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1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9" y="1"/>
                    <a:pt x="11" y="1"/>
                    <a:pt x="11" y="2"/>
                  </a:cubicBezTo>
                  <a:cubicBezTo>
                    <a:pt x="11" y="3"/>
                    <a:pt x="10" y="4"/>
                    <a:pt x="9" y="6"/>
                  </a:cubicBezTo>
                  <a:cubicBezTo>
                    <a:pt x="9" y="7"/>
                    <a:pt x="7" y="6"/>
                    <a:pt x="7" y="6"/>
                  </a:cubicBezTo>
                  <a:cubicBezTo>
                    <a:pt x="6" y="5"/>
                    <a:pt x="1" y="3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359"/>
            <p:cNvSpPr>
              <a:spLocks/>
            </p:cNvSpPr>
            <p:nvPr/>
          </p:nvSpPr>
          <p:spPr bwMode="auto">
            <a:xfrm>
              <a:off x="-2444750" y="2227263"/>
              <a:ext cx="33337" cy="25400"/>
            </a:xfrm>
            <a:custGeom>
              <a:avLst/>
              <a:gdLst>
                <a:gd name="T0" fmla="*/ 1 w 10"/>
                <a:gd name="T1" fmla="*/ 1 h 8"/>
                <a:gd name="T2" fmla="*/ 3 w 10"/>
                <a:gd name="T3" fmla="*/ 1 h 8"/>
                <a:gd name="T4" fmla="*/ 9 w 10"/>
                <a:gd name="T5" fmla="*/ 5 h 8"/>
                <a:gd name="T6" fmla="*/ 8 w 10"/>
                <a:gd name="T7" fmla="*/ 7 h 8"/>
                <a:gd name="T8" fmla="*/ 6 w 10"/>
                <a:gd name="T9" fmla="*/ 8 h 8"/>
                <a:gd name="T10" fmla="*/ 3 w 10"/>
                <a:gd name="T11" fmla="*/ 7 h 8"/>
                <a:gd name="T12" fmla="*/ 1 w 10"/>
                <a:gd name="T13" fmla="*/ 3 h 8"/>
                <a:gd name="T14" fmla="*/ 1 w 1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" y="1"/>
                  </a:moveTo>
                  <a:cubicBezTo>
                    <a:pt x="1" y="1"/>
                    <a:pt x="2" y="0"/>
                    <a:pt x="3" y="1"/>
                  </a:cubicBezTo>
                  <a:cubicBezTo>
                    <a:pt x="5" y="1"/>
                    <a:pt x="9" y="4"/>
                    <a:pt x="9" y="5"/>
                  </a:cubicBezTo>
                  <a:cubicBezTo>
                    <a:pt x="10" y="6"/>
                    <a:pt x="9" y="7"/>
                    <a:pt x="8" y="7"/>
                  </a:cubicBezTo>
                  <a:cubicBezTo>
                    <a:pt x="8" y="7"/>
                    <a:pt x="7" y="8"/>
                    <a:pt x="6" y="8"/>
                  </a:cubicBezTo>
                  <a:cubicBezTo>
                    <a:pt x="5" y="8"/>
                    <a:pt x="4" y="7"/>
                    <a:pt x="3" y="7"/>
                  </a:cubicBezTo>
                  <a:cubicBezTo>
                    <a:pt x="3" y="6"/>
                    <a:pt x="1" y="3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360"/>
            <p:cNvSpPr>
              <a:spLocks/>
            </p:cNvSpPr>
            <p:nvPr/>
          </p:nvSpPr>
          <p:spPr bwMode="auto">
            <a:xfrm>
              <a:off x="-2463800" y="2230438"/>
              <a:ext cx="30162" cy="22225"/>
            </a:xfrm>
            <a:custGeom>
              <a:avLst/>
              <a:gdLst>
                <a:gd name="T0" fmla="*/ 6 w 9"/>
                <a:gd name="T1" fmla="*/ 3 h 7"/>
                <a:gd name="T2" fmla="*/ 9 w 9"/>
                <a:gd name="T3" fmla="*/ 6 h 7"/>
                <a:gd name="T4" fmla="*/ 8 w 9"/>
                <a:gd name="T5" fmla="*/ 7 h 7"/>
                <a:gd name="T6" fmla="*/ 3 w 9"/>
                <a:gd name="T7" fmla="*/ 5 h 7"/>
                <a:gd name="T8" fmla="*/ 1 w 9"/>
                <a:gd name="T9" fmla="*/ 1 h 7"/>
                <a:gd name="T10" fmla="*/ 6 w 9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6" y="3"/>
                  </a:moveTo>
                  <a:cubicBezTo>
                    <a:pt x="7" y="4"/>
                    <a:pt x="8" y="6"/>
                    <a:pt x="9" y="6"/>
                  </a:cubicBezTo>
                  <a:cubicBezTo>
                    <a:pt x="9" y="6"/>
                    <a:pt x="9" y="7"/>
                    <a:pt x="8" y="7"/>
                  </a:cubicBezTo>
                  <a:cubicBezTo>
                    <a:pt x="7" y="7"/>
                    <a:pt x="4" y="7"/>
                    <a:pt x="3" y="5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2" y="0"/>
                    <a:pt x="4" y="1"/>
                    <a:pt x="6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361"/>
            <p:cNvSpPr>
              <a:spLocks/>
            </p:cNvSpPr>
            <p:nvPr/>
          </p:nvSpPr>
          <p:spPr bwMode="auto">
            <a:xfrm>
              <a:off x="-2463800" y="2216150"/>
              <a:ext cx="30162" cy="17463"/>
            </a:xfrm>
            <a:custGeom>
              <a:avLst/>
              <a:gdLst>
                <a:gd name="T0" fmla="*/ 5 w 9"/>
                <a:gd name="T1" fmla="*/ 0 h 5"/>
                <a:gd name="T2" fmla="*/ 8 w 9"/>
                <a:gd name="T3" fmla="*/ 0 h 5"/>
                <a:gd name="T4" fmla="*/ 7 w 9"/>
                <a:gd name="T5" fmla="*/ 3 h 5"/>
                <a:gd name="T6" fmla="*/ 1 w 9"/>
                <a:gd name="T7" fmla="*/ 4 h 5"/>
                <a:gd name="T8" fmla="*/ 5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5" y="0"/>
                  </a:moveTo>
                  <a:cubicBezTo>
                    <a:pt x="6" y="0"/>
                    <a:pt x="8" y="0"/>
                    <a:pt x="8" y="0"/>
                  </a:cubicBezTo>
                  <a:cubicBezTo>
                    <a:pt x="9" y="1"/>
                    <a:pt x="9" y="2"/>
                    <a:pt x="7" y="3"/>
                  </a:cubicBezTo>
                  <a:cubicBezTo>
                    <a:pt x="5" y="4"/>
                    <a:pt x="2" y="5"/>
                    <a:pt x="1" y="4"/>
                  </a:cubicBezTo>
                  <a:cubicBezTo>
                    <a:pt x="0" y="3"/>
                    <a:pt x="1" y="1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000" y="88900"/>
            <a:ext cx="10027066" cy="8381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2000" y="1414777"/>
            <a:ext cx="11616800" cy="4762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Обычный текст</a:t>
            </a:r>
            <a:r>
              <a:rPr lang="en-US" dirty="0" smtClean="0"/>
              <a:t> (20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 smtClean="0"/>
          </a:p>
          <a:p>
            <a:pPr lvl="1"/>
            <a:r>
              <a:rPr lang="ru-RU" dirty="0" smtClean="0"/>
              <a:t>Заголовок 1 уровня</a:t>
            </a:r>
            <a:r>
              <a:rPr lang="en-US" dirty="0" smtClean="0"/>
              <a:t> (</a:t>
            </a:r>
            <a:r>
              <a:rPr lang="ru-RU" dirty="0" smtClean="0"/>
              <a:t>30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или крупное выделение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Заголовок 2 уровня</a:t>
            </a:r>
            <a:r>
              <a:rPr lang="en-US" dirty="0" smtClean="0"/>
              <a:t> (20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 smtClean="0"/>
          </a:p>
          <a:p>
            <a:pPr lvl="3"/>
            <a:r>
              <a:rPr lang="ru-RU" dirty="0" smtClean="0"/>
              <a:t>Список</a:t>
            </a:r>
          </a:p>
          <a:p>
            <a:pPr lvl="4"/>
            <a:r>
              <a:rPr lang="ru-RU" dirty="0" smtClean="0"/>
              <a:t>Список второго уровня</a:t>
            </a:r>
          </a:p>
          <a:p>
            <a:pPr lvl="5"/>
            <a:r>
              <a:rPr lang="ru-RU" dirty="0" smtClean="0"/>
              <a:t>Нумерованный список</a:t>
            </a:r>
          </a:p>
          <a:p>
            <a:pPr lvl="6"/>
            <a:r>
              <a:rPr lang="ru-RU" dirty="0" smtClean="0"/>
              <a:t>Крупный текст</a:t>
            </a:r>
          </a:p>
          <a:p>
            <a:pPr lvl="7"/>
            <a:r>
              <a:rPr lang="ru-RU" dirty="0" smtClean="0"/>
              <a:t>Крупный нумерованный список</a:t>
            </a:r>
          </a:p>
          <a:p>
            <a:pPr lvl="8"/>
            <a:r>
              <a:rPr lang="ru-RU" dirty="0" smtClean="0"/>
              <a:t>Очень большое выделение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2000" y="6498275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004B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CBD6D19-73D9-436B-B1E5-F7BEC915AFD5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24800" y="6498275"/>
            <a:ext cx="5566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200">
                <a:solidFill>
                  <a:srgbClr val="004B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5600" y="6498275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rgbClr val="004B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90" name="Прямая соединительная линия 189"/>
          <p:cNvCxnSpPr/>
          <p:nvPr userDrawn="1"/>
        </p:nvCxnSpPr>
        <p:spPr>
          <a:xfrm>
            <a:off x="371475" y="1022350"/>
            <a:ext cx="1157922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67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7" r:id="rId2"/>
    <p:sldLayoutId id="2147483818" r:id="rId3"/>
    <p:sldLayoutId id="2147483816" r:id="rId4"/>
    <p:sldLayoutId id="2147483817" r:id="rId5"/>
    <p:sldLayoutId id="2147483828" r:id="rId6"/>
    <p:sldLayoutId id="2147483831" r:id="rId7"/>
    <p:sldLayoutId id="2147483804" r:id="rId8"/>
    <p:sldLayoutId id="2147483815" r:id="rId9"/>
    <p:sldLayoutId id="2147483819" r:id="rId10"/>
    <p:sldLayoutId id="2147483824" r:id="rId11"/>
    <p:sldLayoutId id="2147483823" r:id="rId12"/>
    <p:sldLayoutId id="2147483821" r:id="rId13"/>
    <p:sldLayoutId id="2147483822" r:id="rId14"/>
    <p:sldLayoutId id="2147483820" r:id="rId15"/>
    <p:sldLayoutId id="2147483811" r:id="rId16"/>
    <p:sldLayoutId id="2147483812" r:id="rId17"/>
    <p:sldLayoutId id="2147483806" r:id="rId18"/>
    <p:sldLayoutId id="2147483813" r:id="rId19"/>
    <p:sldLayoutId id="2147483814" r:id="rId20"/>
    <p:sldLayoutId id="2147483854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600" b="1" kern="1200">
          <a:solidFill>
            <a:srgbClr val="004B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1000"/>
        </a:spcBef>
        <a:buFontTx/>
        <a:buNone/>
        <a:defRPr sz="2000" kern="1200" baseline="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ts val="3200"/>
        </a:lnSpc>
        <a:spcBef>
          <a:spcPts val="3500"/>
        </a:spcBef>
        <a:spcAft>
          <a:spcPts val="500"/>
        </a:spcAft>
        <a:buFont typeface="Arial" panose="020B0604020202020204" pitchFamily="34" charset="0"/>
        <a:buNone/>
        <a:defRPr sz="3000" b="1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marR="0" indent="0" algn="l" defTabSz="914400" rtl="0" eaLnBrk="1" fontAlgn="auto" latinLnBrk="0" hangingPunct="1">
        <a:lnSpc>
          <a:spcPts val="2000"/>
        </a:lnSpc>
        <a:spcBef>
          <a:spcPts val="1500"/>
        </a:spcBef>
        <a:spcAft>
          <a:spcPts val="500"/>
        </a:spcAft>
        <a:buClrTx/>
        <a:buSzTx/>
        <a:buFontTx/>
        <a:buNone/>
        <a:tabLst/>
        <a:defRPr sz="2000" b="1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4375" indent="-352425" algn="l" defTabSz="914400" rtl="0" eaLnBrk="1" latinLnBrk="0" hangingPunct="1">
        <a:lnSpc>
          <a:spcPts val="2200"/>
        </a:lnSpc>
        <a:spcBef>
          <a:spcPts val="500"/>
        </a:spcBef>
        <a:buClr>
          <a:srgbClr val="004B9C"/>
        </a:buClr>
        <a:buFont typeface="Webdings" panose="05030102010509060703" pitchFamily="18" charset="2"/>
        <a:buChar char="4"/>
        <a:defRPr sz="2000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marR="0" indent="-363538" algn="l" defTabSz="914400" rtl="0" eaLnBrk="1" fontAlgn="auto" latinLnBrk="0" hangingPunct="1">
        <a:lnSpc>
          <a:spcPts val="2200"/>
        </a:lnSpc>
        <a:spcBef>
          <a:spcPts val="500"/>
        </a:spcBef>
        <a:spcAft>
          <a:spcPts val="0"/>
        </a:spcAft>
        <a:buClr>
          <a:srgbClr val="C4E6FE"/>
        </a:buClr>
        <a:buSzPct val="100000"/>
        <a:buFont typeface="Webdings" panose="05030102010509060703" pitchFamily="18" charset="2"/>
        <a:buChar char="4"/>
        <a:tabLst/>
        <a:defRPr sz="2000" kern="1200" baseline="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11200" indent="-263525" algn="l" defTabSz="914400" rtl="0" eaLnBrk="1" latinLnBrk="0" hangingPunct="1">
        <a:lnSpc>
          <a:spcPts val="2200"/>
        </a:lnSpc>
        <a:spcBef>
          <a:spcPts val="1000"/>
        </a:spcBef>
        <a:spcAft>
          <a:spcPts val="1000"/>
        </a:spcAft>
        <a:buSzPct val="80000"/>
        <a:buFont typeface="+mj-lt"/>
        <a:buAutoNum type="arabicPeriod"/>
        <a:tabLst/>
        <a:defRPr sz="2000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ts val="5000"/>
        </a:lnSpc>
        <a:spcBef>
          <a:spcPts val="500"/>
        </a:spcBef>
        <a:buClr>
          <a:schemeClr val="bg1">
            <a:lumMod val="50000"/>
          </a:schemeClr>
        </a:buClr>
        <a:buSzPct val="85000"/>
        <a:buFont typeface="Webdings" panose="05030102010509060703" pitchFamily="18" charset="2"/>
        <a:buNone/>
        <a:defRPr sz="4500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812800" indent="-363538" algn="l" defTabSz="914400" rtl="0" eaLnBrk="1" latinLnBrk="0" hangingPunct="1">
        <a:lnSpc>
          <a:spcPts val="3200"/>
        </a:lnSpc>
        <a:spcBef>
          <a:spcPts val="500"/>
        </a:spcBef>
        <a:buClr>
          <a:schemeClr val="bg1">
            <a:lumMod val="50000"/>
          </a:schemeClr>
        </a:buClr>
        <a:buSzPct val="80000"/>
        <a:buFont typeface="+mj-lt"/>
        <a:buAutoNum type="arabicPeriod"/>
        <a:defRPr sz="3000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5400"/>
        </a:lnSpc>
        <a:spcBef>
          <a:spcPts val="1500"/>
        </a:spcBef>
        <a:spcAft>
          <a:spcPts val="1000"/>
        </a:spcAft>
        <a:buFont typeface="Arial" panose="020B0604020202020204" pitchFamily="34" charset="0"/>
        <a:buNone/>
        <a:defRPr sz="6000" b="1" i="0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"/>
            <a:ext cx="12192000" cy="1051556"/>
          </a:xfrm>
          <a:prstGeom prst="rect">
            <a:avLst/>
          </a:prstGeom>
          <a:solidFill>
            <a:srgbClr val="004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55" tIns="60928" rIns="121855" bIns="60928"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0610850" y="175231"/>
            <a:ext cx="1377950" cy="667797"/>
            <a:chOff x="-4487863" y="1328738"/>
            <a:chExt cx="2427287" cy="1176338"/>
          </a:xfrm>
          <a:solidFill>
            <a:schemeClr val="bg1"/>
          </a:solidFill>
        </p:grpSpPr>
        <p:sp>
          <p:nvSpPr>
            <p:cNvPr id="9" name="Freeform 183"/>
            <p:cNvSpPr>
              <a:spLocks noEditPoints="1"/>
            </p:cNvSpPr>
            <p:nvPr/>
          </p:nvSpPr>
          <p:spPr bwMode="auto">
            <a:xfrm>
              <a:off x="-4487863" y="1331913"/>
              <a:ext cx="1174750" cy="1173163"/>
            </a:xfrm>
            <a:custGeom>
              <a:avLst/>
              <a:gdLst>
                <a:gd name="T0" fmla="*/ 0 w 358"/>
                <a:gd name="T1" fmla="*/ 358 h 358"/>
                <a:gd name="T2" fmla="*/ 128 w 358"/>
                <a:gd name="T3" fmla="*/ 234 h 358"/>
                <a:gd name="T4" fmla="*/ 165 w 358"/>
                <a:gd name="T5" fmla="*/ 194 h 358"/>
                <a:gd name="T6" fmla="*/ 147 w 358"/>
                <a:gd name="T7" fmla="*/ 215 h 358"/>
                <a:gd name="T8" fmla="*/ 165 w 358"/>
                <a:gd name="T9" fmla="*/ 260 h 358"/>
                <a:gd name="T10" fmla="*/ 165 w 358"/>
                <a:gd name="T11" fmla="*/ 273 h 358"/>
                <a:gd name="T12" fmla="*/ 33 w 358"/>
                <a:gd name="T13" fmla="*/ 196 h 358"/>
                <a:gd name="T14" fmla="*/ 67 w 358"/>
                <a:gd name="T15" fmla="*/ 225 h 358"/>
                <a:gd name="T16" fmla="*/ 45 w 358"/>
                <a:gd name="T17" fmla="*/ 249 h 358"/>
                <a:gd name="T18" fmla="*/ 33 w 358"/>
                <a:gd name="T19" fmla="*/ 196 h 358"/>
                <a:gd name="T20" fmla="*/ 64 w 358"/>
                <a:gd name="T21" fmla="*/ 99 h 358"/>
                <a:gd name="T22" fmla="*/ 33 w 358"/>
                <a:gd name="T23" fmla="*/ 162 h 358"/>
                <a:gd name="T24" fmla="*/ 77 w 358"/>
                <a:gd name="T25" fmla="*/ 162 h 358"/>
                <a:gd name="T26" fmla="*/ 119 w 358"/>
                <a:gd name="T27" fmla="*/ 233 h 358"/>
                <a:gd name="T28" fmla="*/ 81 w 358"/>
                <a:gd name="T29" fmla="*/ 262 h 358"/>
                <a:gd name="T30" fmla="*/ 97 w 358"/>
                <a:gd name="T31" fmla="*/ 194 h 358"/>
                <a:gd name="T32" fmla="*/ 120 w 358"/>
                <a:gd name="T33" fmla="*/ 163 h 358"/>
                <a:gd name="T34" fmla="*/ 103 w 358"/>
                <a:gd name="T35" fmla="*/ 95 h 358"/>
                <a:gd name="T36" fmla="*/ 145 w 358"/>
                <a:gd name="T37" fmla="*/ 123 h 358"/>
                <a:gd name="T38" fmla="*/ 190 w 358"/>
                <a:gd name="T39" fmla="*/ 125 h 358"/>
                <a:gd name="T40" fmla="*/ 160 w 358"/>
                <a:gd name="T41" fmla="*/ 108 h 358"/>
                <a:gd name="T42" fmla="*/ 174 w 358"/>
                <a:gd name="T43" fmla="*/ 106 h 358"/>
                <a:gd name="T44" fmla="*/ 190 w 358"/>
                <a:gd name="T45" fmla="*/ 112 h 358"/>
                <a:gd name="T46" fmla="*/ 204 w 358"/>
                <a:gd name="T47" fmla="*/ 162 h 358"/>
                <a:gd name="T48" fmla="*/ 184 w 358"/>
                <a:gd name="T49" fmla="*/ 262 h 358"/>
                <a:gd name="T50" fmla="*/ 211 w 358"/>
                <a:gd name="T51" fmla="*/ 194 h 358"/>
                <a:gd name="T52" fmla="*/ 211 w 358"/>
                <a:gd name="T53" fmla="*/ 207 h 358"/>
                <a:gd name="T54" fmla="*/ 194 w 358"/>
                <a:gd name="T55" fmla="*/ 252 h 358"/>
                <a:gd name="T56" fmla="*/ 212 w 358"/>
                <a:gd name="T57" fmla="*/ 273 h 358"/>
                <a:gd name="T58" fmla="*/ 246 w 358"/>
                <a:gd name="T59" fmla="*/ 162 h 358"/>
                <a:gd name="T60" fmla="*/ 220 w 358"/>
                <a:gd name="T61" fmla="*/ 99 h 358"/>
                <a:gd name="T62" fmla="*/ 257 w 358"/>
                <a:gd name="T63" fmla="*/ 99 h 358"/>
                <a:gd name="T64" fmla="*/ 253 w 358"/>
                <a:gd name="T65" fmla="*/ 222 h 358"/>
                <a:gd name="T66" fmla="*/ 224 w 358"/>
                <a:gd name="T67" fmla="*/ 271 h 358"/>
                <a:gd name="T68" fmla="*/ 236 w 358"/>
                <a:gd name="T69" fmla="*/ 222 h 358"/>
                <a:gd name="T70" fmla="*/ 268 w 358"/>
                <a:gd name="T71" fmla="*/ 271 h 358"/>
                <a:gd name="T72" fmla="*/ 305 w 358"/>
                <a:gd name="T73" fmla="*/ 125 h 358"/>
                <a:gd name="T74" fmla="*/ 273 w 358"/>
                <a:gd name="T75" fmla="*/ 162 h 358"/>
                <a:gd name="T76" fmla="*/ 310 w 358"/>
                <a:gd name="T77" fmla="*/ 90 h 358"/>
                <a:gd name="T78" fmla="*/ 325 w 358"/>
                <a:gd name="T79" fmla="*/ 271 h 358"/>
                <a:gd name="T80" fmla="*/ 294 w 358"/>
                <a:gd name="T81" fmla="*/ 240 h 358"/>
                <a:gd name="T82" fmla="*/ 282 w 358"/>
                <a:gd name="T83" fmla="*/ 196 h 358"/>
                <a:gd name="T84" fmla="*/ 321 w 358"/>
                <a:gd name="T85" fmla="*/ 193 h 358"/>
                <a:gd name="T86" fmla="*/ 288 w 358"/>
                <a:gd name="T87" fmla="*/ 112 h 358"/>
                <a:gd name="T88" fmla="*/ 293 w 358"/>
                <a:gd name="T89" fmla="*/ 99 h 358"/>
                <a:gd name="T90" fmla="*/ 128 w 358"/>
                <a:gd name="T91" fmla="*/ 143 h 358"/>
                <a:gd name="T92" fmla="*/ 120 w 358"/>
                <a:gd name="T93" fmla="*/ 97 h 358"/>
                <a:gd name="T94" fmla="*/ 112 w 358"/>
                <a:gd name="T95" fmla="*/ 143 h 358"/>
                <a:gd name="T96" fmla="*/ 97 w 358"/>
                <a:gd name="T97" fmla="*/ 206 h 358"/>
                <a:gd name="T98" fmla="*/ 90 w 358"/>
                <a:gd name="T99" fmla="*/ 253 h 358"/>
                <a:gd name="T100" fmla="*/ 106 w 358"/>
                <a:gd name="T101" fmla="*/ 233 h 358"/>
                <a:gd name="T102" fmla="*/ 45 w 358"/>
                <a:gd name="T103" fmla="*/ 207 h 358"/>
                <a:gd name="T104" fmla="*/ 46 w 358"/>
                <a:gd name="T105" fmla="*/ 237 h 358"/>
                <a:gd name="T106" fmla="*/ 55 w 358"/>
                <a:gd name="T107" fmla="*/ 22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8" h="358">
                  <a:moveTo>
                    <a:pt x="35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358" y="358"/>
                    <a:pt x="358" y="358"/>
                    <a:pt x="358" y="358"/>
                  </a:cubicBezTo>
                  <a:lnTo>
                    <a:pt x="358" y="0"/>
                  </a:lnTo>
                  <a:close/>
                  <a:moveTo>
                    <a:pt x="128" y="234"/>
                  </a:moveTo>
                  <a:cubicBezTo>
                    <a:pt x="128" y="222"/>
                    <a:pt x="131" y="212"/>
                    <a:pt x="137" y="206"/>
                  </a:cubicBezTo>
                  <a:cubicBezTo>
                    <a:pt x="143" y="198"/>
                    <a:pt x="153" y="194"/>
                    <a:pt x="165" y="194"/>
                  </a:cubicBezTo>
                  <a:cubicBezTo>
                    <a:pt x="165" y="194"/>
                    <a:pt x="165" y="194"/>
                    <a:pt x="165" y="194"/>
                  </a:cubicBezTo>
                  <a:cubicBezTo>
                    <a:pt x="165" y="207"/>
                    <a:pt x="165" y="207"/>
                    <a:pt x="165" y="207"/>
                  </a:cubicBezTo>
                  <a:cubicBezTo>
                    <a:pt x="165" y="207"/>
                    <a:pt x="165" y="207"/>
                    <a:pt x="165" y="207"/>
                  </a:cubicBezTo>
                  <a:cubicBezTo>
                    <a:pt x="157" y="207"/>
                    <a:pt x="151" y="210"/>
                    <a:pt x="147" y="215"/>
                  </a:cubicBezTo>
                  <a:cubicBezTo>
                    <a:pt x="143" y="220"/>
                    <a:pt x="141" y="226"/>
                    <a:pt x="141" y="234"/>
                  </a:cubicBezTo>
                  <a:cubicBezTo>
                    <a:pt x="141" y="241"/>
                    <a:pt x="143" y="248"/>
                    <a:pt x="147" y="252"/>
                  </a:cubicBezTo>
                  <a:cubicBezTo>
                    <a:pt x="151" y="258"/>
                    <a:pt x="157" y="260"/>
                    <a:pt x="165" y="260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6" y="273"/>
                    <a:pt x="166" y="273"/>
                    <a:pt x="166" y="273"/>
                  </a:cubicBezTo>
                  <a:cubicBezTo>
                    <a:pt x="165" y="273"/>
                    <a:pt x="165" y="273"/>
                    <a:pt x="165" y="273"/>
                  </a:cubicBezTo>
                  <a:cubicBezTo>
                    <a:pt x="153" y="273"/>
                    <a:pt x="144" y="269"/>
                    <a:pt x="138" y="262"/>
                  </a:cubicBezTo>
                  <a:cubicBezTo>
                    <a:pt x="131" y="255"/>
                    <a:pt x="128" y="245"/>
                    <a:pt x="128" y="234"/>
                  </a:cubicBezTo>
                  <a:moveTo>
                    <a:pt x="33" y="196"/>
                  </a:moveTo>
                  <a:cubicBezTo>
                    <a:pt x="45" y="196"/>
                    <a:pt x="45" y="196"/>
                    <a:pt x="45" y="196"/>
                  </a:cubicBezTo>
                  <a:cubicBezTo>
                    <a:pt x="54" y="196"/>
                    <a:pt x="60" y="200"/>
                    <a:pt x="64" y="208"/>
                  </a:cubicBezTo>
                  <a:cubicBezTo>
                    <a:pt x="66" y="213"/>
                    <a:pt x="67" y="219"/>
                    <a:pt x="67" y="225"/>
                  </a:cubicBezTo>
                  <a:cubicBezTo>
                    <a:pt x="67" y="234"/>
                    <a:pt x="66" y="241"/>
                    <a:pt x="63" y="246"/>
                  </a:cubicBezTo>
                  <a:cubicBezTo>
                    <a:pt x="60" y="250"/>
                    <a:pt x="57" y="252"/>
                    <a:pt x="53" y="252"/>
                  </a:cubicBezTo>
                  <a:cubicBezTo>
                    <a:pt x="50" y="252"/>
                    <a:pt x="47" y="251"/>
                    <a:pt x="45" y="249"/>
                  </a:cubicBezTo>
                  <a:cubicBezTo>
                    <a:pt x="45" y="271"/>
                    <a:pt x="45" y="271"/>
                    <a:pt x="45" y="271"/>
                  </a:cubicBezTo>
                  <a:cubicBezTo>
                    <a:pt x="33" y="271"/>
                    <a:pt x="33" y="271"/>
                    <a:pt x="33" y="271"/>
                  </a:cubicBezTo>
                  <a:lnTo>
                    <a:pt x="33" y="196"/>
                  </a:lnTo>
                  <a:close/>
                  <a:moveTo>
                    <a:pt x="77" y="162"/>
                  </a:moveTo>
                  <a:cubicBezTo>
                    <a:pt x="64" y="162"/>
                    <a:pt x="64" y="162"/>
                    <a:pt x="64" y="162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6" y="162"/>
                    <a:pt x="46" y="162"/>
                    <a:pt x="46" y="16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77" y="86"/>
                    <a:pt x="77" y="86"/>
                    <a:pt x="77" y="86"/>
                  </a:cubicBezTo>
                  <a:lnTo>
                    <a:pt x="77" y="162"/>
                  </a:lnTo>
                  <a:close/>
                  <a:moveTo>
                    <a:pt x="97" y="194"/>
                  </a:moveTo>
                  <a:cubicBezTo>
                    <a:pt x="104" y="194"/>
                    <a:pt x="109" y="198"/>
                    <a:pt x="113" y="205"/>
                  </a:cubicBezTo>
                  <a:cubicBezTo>
                    <a:pt x="117" y="212"/>
                    <a:pt x="119" y="221"/>
                    <a:pt x="119" y="233"/>
                  </a:cubicBezTo>
                  <a:cubicBezTo>
                    <a:pt x="119" y="245"/>
                    <a:pt x="117" y="254"/>
                    <a:pt x="113" y="261"/>
                  </a:cubicBezTo>
                  <a:cubicBezTo>
                    <a:pt x="109" y="269"/>
                    <a:pt x="104" y="272"/>
                    <a:pt x="97" y="272"/>
                  </a:cubicBezTo>
                  <a:cubicBezTo>
                    <a:pt x="90" y="272"/>
                    <a:pt x="85" y="269"/>
                    <a:pt x="81" y="262"/>
                  </a:cubicBezTo>
                  <a:cubicBezTo>
                    <a:pt x="78" y="255"/>
                    <a:pt x="76" y="245"/>
                    <a:pt x="76" y="233"/>
                  </a:cubicBezTo>
                  <a:cubicBezTo>
                    <a:pt x="76" y="222"/>
                    <a:pt x="78" y="212"/>
                    <a:pt x="81" y="205"/>
                  </a:cubicBezTo>
                  <a:cubicBezTo>
                    <a:pt x="85" y="198"/>
                    <a:pt x="90" y="194"/>
                    <a:pt x="97" y="194"/>
                  </a:cubicBezTo>
                  <a:moveTo>
                    <a:pt x="145" y="123"/>
                  </a:moveTo>
                  <a:cubicBezTo>
                    <a:pt x="145" y="135"/>
                    <a:pt x="143" y="145"/>
                    <a:pt x="138" y="152"/>
                  </a:cubicBezTo>
                  <a:cubicBezTo>
                    <a:pt x="134" y="159"/>
                    <a:pt x="128" y="163"/>
                    <a:pt x="120" y="163"/>
                  </a:cubicBezTo>
                  <a:cubicBezTo>
                    <a:pt x="112" y="163"/>
                    <a:pt x="106" y="159"/>
                    <a:pt x="102" y="152"/>
                  </a:cubicBezTo>
                  <a:cubicBezTo>
                    <a:pt x="98" y="145"/>
                    <a:pt x="96" y="135"/>
                    <a:pt x="96" y="123"/>
                  </a:cubicBezTo>
                  <a:cubicBezTo>
                    <a:pt x="96" y="112"/>
                    <a:pt x="98" y="102"/>
                    <a:pt x="103" y="95"/>
                  </a:cubicBezTo>
                  <a:cubicBezTo>
                    <a:pt x="107" y="88"/>
                    <a:pt x="113" y="84"/>
                    <a:pt x="120" y="84"/>
                  </a:cubicBezTo>
                  <a:cubicBezTo>
                    <a:pt x="128" y="84"/>
                    <a:pt x="134" y="88"/>
                    <a:pt x="138" y="95"/>
                  </a:cubicBezTo>
                  <a:cubicBezTo>
                    <a:pt x="143" y="102"/>
                    <a:pt x="145" y="112"/>
                    <a:pt x="145" y="123"/>
                  </a:cubicBezTo>
                  <a:moveTo>
                    <a:pt x="204" y="162"/>
                  </a:moveTo>
                  <a:cubicBezTo>
                    <a:pt x="190" y="162"/>
                    <a:pt x="190" y="162"/>
                    <a:pt x="190" y="162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74" y="125"/>
                    <a:pt x="170" y="124"/>
                    <a:pt x="166" y="120"/>
                  </a:cubicBezTo>
                  <a:cubicBezTo>
                    <a:pt x="162" y="117"/>
                    <a:pt x="160" y="113"/>
                    <a:pt x="160" y="108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74" y="86"/>
                    <a:pt x="174" y="86"/>
                    <a:pt x="174" y="86"/>
                  </a:cubicBezTo>
                  <a:cubicBezTo>
                    <a:pt x="174" y="106"/>
                    <a:pt x="174" y="106"/>
                    <a:pt x="174" y="106"/>
                  </a:cubicBezTo>
                  <a:cubicBezTo>
                    <a:pt x="174" y="108"/>
                    <a:pt x="174" y="109"/>
                    <a:pt x="175" y="110"/>
                  </a:cubicBezTo>
                  <a:cubicBezTo>
                    <a:pt x="177" y="112"/>
                    <a:pt x="179" y="112"/>
                    <a:pt x="182" y="112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86"/>
                    <a:pt x="190" y="86"/>
                    <a:pt x="190" y="86"/>
                  </a:cubicBezTo>
                  <a:cubicBezTo>
                    <a:pt x="204" y="86"/>
                    <a:pt x="204" y="86"/>
                    <a:pt x="204" y="86"/>
                  </a:cubicBezTo>
                  <a:lnTo>
                    <a:pt x="204" y="162"/>
                  </a:lnTo>
                  <a:close/>
                  <a:moveTo>
                    <a:pt x="212" y="273"/>
                  </a:moveTo>
                  <a:cubicBezTo>
                    <a:pt x="211" y="273"/>
                    <a:pt x="211" y="273"/>
                    <a:pt x="211" y="273"/>
                  </a:cubicBezTo>
                  <a:cubicBezTo>
                    <a:pt x="200" y="273"/>
                    <a:pt x="191" y="269"/>
                    <a:pt x="184" y="262"/>
                  </a:cubicBezTo>
                  <a:cubicBezTo>
                    <a:pt x="178" y="255"/>
                    <a:pt x="175" y="245"/>
                    <a:pt x="175" y="234"/>
                  </a:cubicBezTo>
                  <a:cubicBezTo>
                    <a:pt x="175" y="222"/>
                    <a:pt x="177" y="212"/>
                    <a:pt x="183" y="206"/>
                  </a:cubicBezTo>
                  <a:cubicBezTo>
                    <a:pt x="190" y="198"/>
                    <a:pt x="199" y="194"/>
                    <a:pt x="211" y="194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1" y="207"/>
                    <a:pt x="211" y="207"/>
                    <a:pt x="211" y="207"/>
                  </a:cubicBezTo>
                  <a:cubicBezTo>
                    <a:pt x="203" y="207"/>
                    <a:pt x="197" y="210"/>
                    <a:pt x="193" y="215"/>
                  </a:cubicBezTo>
                  <a:cubicBezTo>
                    <a:pt x="189" y="220"/>
                    <a:pt x="188" y="226"/>
                    <a:pt x="188" y="234"/>
                  </a:cubicBezTo>
                  <a:cubicBezTo>
                    <a:pt x="188" y="241"/>
                    <a:pt x="190" y="248"/>
                    <a:pt x="194" y="252"/>
                  </a:cubicBezTo>
                  <a:cubicBezTo>
                    <a:pt x="198" y="258"/>
                    <a:pt x="204" y="260"/>
                    <a:pt x="211" y="260"/>
                  </a:cubicBezTo>
                  <a:cubicBezTo>
                    <a:pt x="212" y="260"/>
                    <a:pt x="212" y="260"/>
                    <a:pt x="212" y="260"/>
                  </a:cubicBezTo>
                  <a:lnTo>
                    <a:pt x="212" y="273"/>
                  </a:lnTo>
                  <a:close/>
                  <a:moveTo>
                    <a:pt x="257" y="99"/>
                  </a:moveTo>
                  <a:cubicBezTo>
                    <a:pt x="246" y="99"/>
                    <a:pt x="246" y="99"/>
                    <a:pt x="246" y="99"/>
                  </a:cubicBezTo>
                  <a:cubicBezTo>
                    <a:pt x="246" y="162"/>
                    <a:pt x="246" y="162"/>
                    <a:pt x="246" y="162"/>
                  </a:cubicBezTo>
                  <a:cubicBezTo>
                    <a:pt x="232" y="162"/>
                    <a:pt x="232" y="162"/>
                    <a:pt x="232" y="162"/>
                  </a:cubicBezTo>
                  <a:cubicBezTo>
                    <a:pt x="232" y="99"/>
                    <a:pt x="232" y="99"/>
                    <a:pt x="232" y="99"/>
                  </a:cubicBezTo>
                  <a:cubicBezTo>
                    <a:pt x="220" y="99"/>
                    <a:pt x="220" y="99"/>
                    <a:pt x="220" y="99"/>
                  </a:cubicBezTo>
                  <a:cubicBezTo>
                    <a:pt x="220" y="86"/>
                    <a:pt x="220" y="86"/>
                    <a:pt x="220" y="86"/>
                  </a:cubicBezTo>
                  <a:cubicBezTo>
                    <a:pt x="257" y="86"/>
                    <a:pt x="257" y="86"/>
                    <a:pt x="257" y="86"/>
                  </a:cubicBezTo>
                  <a:lnTo>
                    <a:pt x="257" y="99"/>
                  </a:lnTo>
                  <a:close/>
                  <a:moveTo>
                    <a:pt x="268" y="271"/>
                  </a:moveTo>
                  <a:cubicBezTo>
                    <a:pt x="255" y="271"/>
                    <a:pt x="255" y="271"/>
                    <a:pt x="255" y="271"/>
                  </a:cubicBezTo>
                  <a:cubicBezTo>
                    <a:pt x="255" y="271"/>
                    <a:pt x="254" y="224"/>
                    <a:pt x="253" y="222"/>
                  </a:cubicBezTo>
                  <a:cubicBezTo>
                    <a:pt x="252" y="223"/>
                    <a:pt x="236" y="240"/>
                    <a:pt x="236" y="240"/>
                  </a:cubicBezTo>
                  <a:cubicBezTo>
                    <a:pt x="236" y="271"/>
                    <a:pt x="236" y="271"/>
                    <a:pt x="236" y="271"/>
                  </a:cubicBezTo>
                  <a:cubicBezTo>
                    <a:pt x="224" y="271"/>
                    <a:pt x="224" y="271"/>
                    <a:pt x="224" y="271"/>
                  </a:cubicBezTo>
                  <a:cubicBezTo>
                    <a:pt x="224" y="196"/>
                    <a:pt x="224" y="196"/>
                    <a:pt x="224" y="196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6" y="222"/>
                    <a:pt x="236" y="222"/>
                    <a:pt x="236" y="222"/>
                  </a:cubicBezTo>
                  <a:cubicBezTo>
                    <a:pt x="238" y="220"/>
                    <a:pt x="264" y="193"/>
                    <a:pt x="264" y="193"/>
                  </a:cubicBezTo>
                  <a:cubicBezTo>
                    <a:pt x="265" y="192"/>
                    <a:pt x="265" y="192"/>
                    <a:pt x="265" y="192"/>
                  </a:cubicBezTo>
                  <a:lnTo>
                    <a:pt x="268" y="271"/>
                  </a:lnTo>
                  <a:close/>
                  <a:moveTo>
                    <a:pt x="323" y="162"/>
                  </a:moveTo>
                  <a:cubicBezTo>
                    <a:pt x="309" y="162"/>
                    <a:pt x="309" y="162"/>
                    <a:pt x="309" y="162"/>
                  </a:cubicBezTo>
                  <a:cubicBezTo>
                    <a:pt x="309" y="162"/>
                    <a:pt x="305" y="126"/>
                    <a:pt x="305" y="125"/>
                  </a:cubicBezTo>
                  <a:cubicBezTo>
                    <a:pt x="304" y="125"/>
                    <a:pt x="289" y="125"/>
                    <a:pt x="288" y="125"/>
                  </a:cubicBezTo>
                  <a:cubicBezTo>
                    <a:pt x="288" y="126"/>
                    <a:pt x="287" y="162"/>
                    <a:pt x="287" y="162"/>
                  </a:cubicBezTo>
                  <a:cubicBezTo>
                    <a:pt x="273" y="162"/>
                    <a:pt x="273" y="162"/>
                    <a:pt x="273" y="162"/>
                  </a:cubicBezTo>
                  <a:cubicBezTo>
                    <a:pt x="275" y="86"/>
                    <a:pt x="275" y="86"/>
                    <a:pt x="275" y="86"/>
                  </a:cubicBezTo>
                  <a:cubicBezTo>
                    <a:pt x="296" y="86"/>
                    <a:pt x="296" y="86"/>
                    <a:pt x="296" y="86"/>
                  </a:cubicBezTo>
                  <a:cubicBezTo>
                    <a:pt x="302" y="86"/>
                    <a:pt x="307" y="88"/>
                    <a:pt x="310" y="90"/>
                  </a:cubicBezTo>
                  <a:cubicBezTo>
                    <a:pt x="314" y="94"/>
                    <a:pt x="317" y="99"/>
                    <a:pt x="317" y="107"/>
                  </a:cubicBezTo>
                  <a:lnTo>
                    <a:pt x="323" y="162"/>
                  </a:lnTo>
                  <a:close/>
                  <a:moveTo>
                    <a:pt x="325" y="271"/>
                  </a:moveTo>
                  <a:cubicBezTo>
                    <a:pt x="313" y="271"/>
                    <a:pt x="313" y="271"/>
                    <a:pt x="313" y="271"/>
                  </a:cubicBezTo>
                  <a:cubicBezTo>
                    <a:pt x="313" y="271"/>
                    <a:pt x="311" y="224"/>
                    <a:pt x="311" y="222"/>
                  </a:cubicBezTo>
                  <a:cubicBezTo>
                    <a:pt x="309" y="223"/>
                    <a:pt x="294" y="240"/>
                    <a:pt x="294" y="240"/>
                  </a:cubicBezTo>
                  <a:cubicBezTo>
                    <a:pt x="294" y="271"/>
                    <a:pt x="294" y="271"/>
                    <a:pt x="294" y="271"/>
                  </a:cubicBezTo>
                  <a:cubicBezTo>
                    <a:pt x="282" y="271"/>
                    <a:pt x="282" y="271"/>
                    <a:pt x="282" y="271"/>
                  </a:cubicBezTo>
                  <a:cubicBezTo>
                    <a:pt x="282" y="196"/>
                    <a:pt x="282" y="196"/>
                    <a:pt x="282" y="196"/>
                  </a:cubicBezTo>
                  <a:cubicBezTo>
                    <a:pt x="294" y="196"/>
                    <a:pt x="294" y="196"/>
                    <a:pt x="294" y="196"/>
                  </a:cubicBezTo>
                  <a:cubicBezTo>
                    <a:pt x="294" y="222"/>
                    <a:pt x="294" y="222"/>
                    <a:pt x="294" y="222"/>
                  </a:cubicBezTo>
                  <a:cubicBezTo>
                    <a:pt x="296" y="220"/>
                    <a:pt x="321" y="193"/>
                    <a:pt x="321" y="193"/>
                  </a:cubicBezTo>
                  <a:cubicBezTo>
                    <a:pt x="322" y="192"/>
                    <a:pt x="322" y="192"/>
                    <a:pt x="322" y="192"/>
                  </a:cubicBezTo>
                  <a:lnTo>
                    <a:pt x="325" y="271"/>
                  </a:lnTo>
                  <a:close/>
                  <a:moveTo>
                    <a:pt x="288" y="112"/>
                  </a:moveTo>
                  <a:cubicBezTo>
                    <a:pt x="304" y="112"/>
                    <a:pt x="304" y="112"/>
                    <a:pt x="304" y="112"/>
                  </a:cubicBezTo>
                  <a:cubicBezTo>
                    <a:pt x="303" y="107"/>
                    <a:pt x="302" y="104"/>
                    <a:pt x="301" y="102"/>
                  </a:cubicBezTo>
                  <a:cubicBezTo>
                    <a:pt x="300" y="100"/>
                    <a:pt x="297" y="99"/>
                    <a:pt x="293" y="99"/>
                  </a:cubicBezTo>
                  <a:cubicBezTo>
                    <a:pt x="288" y="99"/>
                    <a:pt x="288" y="99"/>
                    <a:pt x="288" y="99"/>
                  </a:cubicBezTo>
                  <a:cubicBezTo>
                    <a:pt x="288" y="100"/>
                    <a:pt x="288" y="111"/>
                    <a:pt x="288" y="112"/>
                  </a:cubicBezTo>
                  <a:moveTo>
                    <a:pt x="128" y="143"/>
                  </a:moveTo>
                  <a:cubicBezTo>
                    <a:pt x="130" y="138"/>
                    <a:pt x="131" y="131"/>
                    <a:pt x="131" y="123"/>
                  </a:cubicBezTo>
                  <a:cubicBezTo>
                    <a:pt x="131" y="115"/>
                    <a:pt x="130" y="109"/>
                    <a:pt x="128" y="104"/>
                  </a:cubicBezTo>
                  <a:cubicBezTo>
                    <a:pt x="126" y="99"/>
                    <a:pt x="124" y="97"/>
                    <a:pt x="120" y="97"/>
                  </a:cubicBezTo>
                  <a:cubicBezTo>
                    <a:pt x="117" y="97"/>
                    <a:pt x="114" y="99"/>
                    <a:pt x="112" y="104"/>
                  </a:cubicBezTo>
                  <a:cubicBezTo>
                    <a:pt x="111" y="109"/>
                    <a:pt x="110" y="116"/>
                    <a:pt x="110" y="124"/>
                  </a:cubicBezTo>
                  <a:cubicBezTo>
                    <a:pt x="110" y="131"/>
                    <a:pt x="111" y="138"/>
                    <a:pt x="112" y="143"/>
                  </a:cubicBezTo>
                  <a:cubicBezTo>
                    <a:pt x="114" y="148"/>
                    <a:pt x="117" y="150"/>
                    <a:pt x="120" y="150"/>
                  </a:cubicBezTo>
                  <a:cubicBezTo>
                    <a:pt x="123" y="150"/>
                    <a:pt x="126" y="148"/>
                    <a:pt x="128" y="143"/>
                  </a:cubicBezTo>
                  <a:moveTo>
                    <a:pt x="97" y="206"/>
                  </a:moveTo>
                  <a:cubicBezTo>
                    <a:pt x="94" y="206"/>
                    <a:pt x="91" y="209"/>
                    <a:pt x="90" y="214"/>
                  </a:cubicBezTo>
                  <a:cubicBezTo>
                    <a:pt x="88" y="219"/>
                    <a:pt x="87" y="225"/>
                    <a:pt x="87" y="233"/>
                  </a:cubicBezTo>
                  <a:cubicBezTo>
                    <a:pt x="87" y="241"/>
                    <a:pt x="88" y="248"/>
                    <a:pt x="90" y="253"/>
                  </a:cubicBezTo>
                  <a:cubicBezTo>
                    <a:pt x="91" y="258"/>
                    <a:pt x="94" y="260"/>
                    <a:pt x="97" y="260"/>
                  </a:cubicBezTo>
                  <a:cubicBezTo>
                    <a:pt x="100" y="260"/>
                    <a:pt x="102" y="258"/>
                    <a:pt x="104" y="253"/>
                  </a:cubicBezTo>
                  <a:cubicBezTo>
                    <a:pt x="105" y="248"/>
                    <a:pt x="106" y="241"/>
                    <a:pt x="106" y="233"/>
                  </a:cubicBezTo>
                  <a:cubicBezTo>
                    <a:pt x="106" y="225"/>
                    <a:pt x="106" y="218"/>
                    <a:pt x="104" y="214"/>
                  </a:cubicBezTo>
                  <a:cubicBezTo>
                    <a:pt x="103" y="209"/>
                    <a:pt x="100" y="206"/>
                    <a:pt x="97" y="206"/>
                  </a:cubicBezTo>
                  <a:moveTo>
                    <a:pt x="45" y="207"/>
                  </a:moveTo>
                  <a:cubicBezTo>
                    <a:pt x="45" y="207"/>
                    <a:pt x="45" y="207"/>
                    <a:pt x="45" y="207"/>
                  </a:cubicBezTo>
                  <a:cubicBezTo>
                    <a:pt x="45" y="229"/>
                    <a:pt x="45" y="229"/>
                    <a:pt x="45" y="229"/>
                  </a:cubicBezTo>
                  <a:cubicBezTo>
                    <a:pt x="45" y="233"/>
                    <a:pt x="45" y="235"/>
                    <a:pt x="46" y="237"/>
                  </a:cubicBezTo>
                  <a:cubicBezTo>
                    <a:pt x="47" y="239"/>
                    <a:pt x="48" y="240"/>
                    <a:pt x="50" y="240"/>
                  </a:cubicBezTo>
                  <a:cubicBezTo>
                    <a:pt x="51" y="240"/>
                    <a:pt x="52" y="239"/>
                    <a:pt x="53" y="237"/>
                  </a:cubicBezTo>
                  <a:cubicBezTo>
                    <a:pt x="54" y="235"/>
                    <a:pt x="55" y="232"/>
                    <a:pt x="55" y="228"/>
                  </a:cubicBezTo>
                  <a:cubicBezTo>
                    <a:pt x="55" y="221"/>
                    <a:pt x="54" y="215"/>
                    <a:pt x="52" y="212"/>
                  </a:cubicBezTo>
                  <a:cubicBezTo>
                    <a:pt x="50" y="209"/>
                    <a:pt x="48" y="207"/>
                    <a:pt x="45" y="2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84"/>
            <p:cNvSpPr>
              <a:spLocks noEditPoints="1"/>
            </p:cNvSpPr>
            <p:nvPr/>
          </p:nvSpPr>
          <p:spPr bwMode="auto">
            <a:xfrm>
              <a:off x="-3238501" y="1328738"/>
              <a:ext cx="1177925" cy="1176338"/>
            </a:xfrm>
            <a:custGeom>
              <a:avLst/>
              <a:gdLst>
                <a:gd name="T0" fmla="*/ 0 w 742"/>
                <a:gd name="T1" fmla="*/ 741 h 741"/>
                <a:gd name="T2" fmla="*/ 742 w 742"/>
                <a:gd name="T3" fmla="*/ 741 h 741"/>
                <a:gd name="T4" fmla="*/ 742 w 742"/>
                <a:gd name="T5" fmla="*/ 0 h 741"/>
                <a:gd name="T6" fmla="*/ 0 w 742"/>
                <a:gd name="T7" fmla="*/ 0 h 741"/>
                <a:gd name="T8" fmla="*/ 0 w 742"/>
                <a:gd name="T9" fmla="*/ 741 h 741"/>
                <a:gd name="T10" fmla="*/ 44 w 742"/>
                <a:gd name="T11" fmla="*/ 46 h 741"/>
                <a:gd name="T12" fmla="*/ 697 w 742"/>
                <a:gd name="T13" fmla="*/ 46 h 741"/>
                <a:gd name="T14" fmla="*/ 697 w 742"/>
                <a:gd name="T15" fmla="*/ 698 h 741"/>
                <a:gd name="T16" fmla="*/ 44 w 742"/>
                <a:gd name="T17" fmla="*/ 698 h 741"/>
                <a:gd name="T18" fmla="*/ 44 w 742"/>
                <a:gd name="T19" fmla="*/ 46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2" h="741">
                  <a:moveTo>
                    <a:pt x="0" y="741"/>
                  </a:moveTo>
                  <a:lnTo>
                    <a:pt x="742" y="741"/>
                  </a:lnTo>
                  <a:lnTo>
                    <a:pt x="742" y="0"/>
                  </a:lnTo>
                  <a:lnTo>
                    <a:pt x="0" y="0"/>
                  </a:lnTo>
                  <a:lnTo>
                    <a:pt x="0" y="741"/>
                  </a:lnTo>
                  <a:close/>
                  <a:moveTo>
                    <a:pt x="44" y="46"/>
                  </a:moveTo>
                  <a:lnTo>
                    <a:pt x="697" y="46"/>
                  </a:lnTo>
                  <a:lnTo>
                    <a:pt x="697" y="698"/>
                  </a:lnTo>
                  <a:lnTo>
                    <a:pt x="44" y="698"/>
                  </a:lnTo>
                  <a:lnTo>
                    <a:pt x="44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85"/>
            <p:cNvSpPr>
              <a:spLocks/>
            </p:cNvSpPr>
            <p:nvPr/>
          </p:nvSpPr>
          <p:spPr bwMode="auto">
            <a:xfrm>
              <a:off x="-2897188" y="1712913"/>
              <a:ext cx="150812" cy="209550"/>
            </a:xfrm>
            <a:custGeom>
              <a:avLst/>
              <a:gdLst>
                <a:gd name="T0" fmla="*/ 5 w 46"/>
                <a:gd name="T1" fmla="*/ 0 h 64"/>
                <a:gd name="T2" fmla="*/ 24 w 46"/>
                <a:gd name="T3" fmla="*/ 20 h 64"/>
                <a:gd name="T4" fmla="*/ 27 w 46"/>
                <a:gd name="T5" fmla="*/ 30 h 64"/>
                <a:gd name="T6" fmla="*/ 23 w 46"/>
                <a:gd name="T7" fmla="*/ 46 h 64"/>
                <a:gd name="T8" fmla="*/ 42 w 46"/>
                <a:gd name="T9" fmla="*/ 48 h 64"/>
                <a:gd name="T10" fmla="*/ 46 w 46"/>
                <a:gd name="T11" fmla="*/ 55 h 64"/>
                <a:gd name="T12" fmla="*/ 40 w 46"/>
                <a:gd name="T13" fmla="*/ 57 h 64"/>
                <a:gd name="T14" fmla="*/ 40 w 46"/>
                <a:gd name="T15" fmla="*/ 64 h 64"/>
                <a:gd name="T16" fmla="*/ 33 w 46"/>
                <a:gd name="T17" fmla="*/ 59 h 64"/>
                <a:gd name="T18" fmla="*/ 27 w 46"/>
                <a:gd name="T19" fmla="*/ 64 h 64"/>
                <a:gd name="T20" fmla="*/ 24 w 46"/>
                <a:gd name="T21" fmla="*/ 56 h 64"/>
                <a:gd name="T22" fmla="*/ 15 w 46"/>
                <a:gd name="T23" fmla="*/ 63 h 64"/>
                <a:gd name="T24" fmla="*/ 16 w 46"/>
                <a:gd name="T25" fmla="*/ 50 h 64"/>
                <a:gd name="T26" fmla="*/ 5 w 46"/>
                <a:gd name="T27" fmla="*/ 52 h 64"/>
                <a:gd name="T28" fmla="*/ 10 w 46"/>
                <a:gd name="T29" fmla="*/ 43 h 64"/>
                <a:gd name="T30" fmla="*/ 0 w 46"/>
                <a:gd name="T31" fmla="*/ 37 h 64"/>
                <a:gd name="T32" fmla="*/ 11 w 46"/>
                <a:gd name="T33" fmla="*/ 34 h 64"/>
                <a:gd name="T34" fmla="*/ 2 w 46"/>
                <a:gd name="T35" fmla="*/ 24 h 64"/>
                <a:gd name="T36" fmla="*/ 15 w 46"/>
                <a:gd name="T37" fmla="*/ 26 h 64"/>
                <a:gd name="T38" fmla="*/ 11 w 46"/>
                <a:gd name="T39" fmla="*/ 21 h 64"/>
                <a:gd name="T40" fmla="*/ 5 w 46"/>
                <a:gd name="T4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64">
                  <a:moveTo>
                    <a:pt x="5" y="0"/>
                  </a:moveTo>
                  <a:cubicBezTo>
                    <a:pt x="7" y="5"/>
                    <a:pt x="12" y="11"/>
                    <a:pt x="24" y="20"/>
                  </a:cubicBezTo>
                  <a:cubicBezTo>
                    <a:pt x="26" y="21"/>
                    <a:pt x="29" y="25"/>
                    <a:pt x="27" y="30"/>
                  </a:cubicBezTo>
                  <a:cubicBezTo>
                    <a:pt x="25" y="36"/>
                    <a:pt x="20" y="43"/>
                    <a:pt x="23" y="46"/>
                  </a:cubicBezTo>
                  <a:cubicBezTo>
                    <a:pt x="25" y="49"/>
                    <a:pt x="34" y="51"/>
                    <a:pt x="42" y="48"/>
                  </a:cubicBezTo>
                  <a:cubicBezTo>
                    <a:pt x="42" y="48"/>
                    <a:pt x="43" y="52"/>
                    <a:pt x="46" y="55"/>
                  </a:cubicBezTo>
                  <a:cubicBezTo>
                    <a:pt x="46" y="55"/>
                    <a:pt x="45" y="58"/>
                    <a:pt x="40" y="57"/>
                  </a:cubicBezTo>
                  <a:cubicBezTo>
                    <a:pt x="40" y="57"/>
                    <a:pt x="42" y="60"/>
                    <a:pt x="40" y="64"/>
                  </a:cubicBezTo>
                  <a:cubicBezTo>
                    <a:pt x="40" y="64"/>
                    <a:pt x="35" y="64"/>
                    <a:pt x="33" y="59"/>
                  </a:cubicBezTo>
                  <a:cubicBezTo>
                    <a:pt x="33" y="59"/>
                    <a:pt x="31" y="63"/>
                    <a:pt x="27" y="64"/>
                  </a:cubicBezTo>
                  <a:cubicBezTo>
                    <a:pt x="27" y="64"/>
                    <a:pt x="24" y="62"/>
                    <a:pt x="24" y="56"/>
                  </a:cubicBezTo>
                  <a:cubicBezTo>
                    <a:pt x="24" y="56"/>
                    <a:pt x="22" y="62"/>
                    <a:pt x="15" y="63"/>
                  </a:cubicBezTo>
                  <a:cubicBezTo>
                    <a:pt x="15" y="63"/>
                    <a:pt x="11" y="57"/>
                    <a:pt x="16" y="50"/>
                  </a:cubicBezTo>
                  <a:cubicBezTo>
                    <a:pt x="16" y="50"/>
                    <a:pt x="12" y="54"/>
                    <a:pt x="5" y="52"/>
                  </a:cubicBezTo>
                  <a:cubicBezTo>
                    <a:pt x="5" y="52"/>
                    <a:pt x="4" y="48"/>
                    <a:pt x="10" y="43"/>
                  </a:cubicBezTo>
                  <a:cubicBezTo>
                    <a:pt x="10" y="43"/>
                    <a:pt x="3" y="43"/>
                    <a:pt x="0" y="37"/>
                  </a:cubicBezTo>
                  <a:cubicBezTo>
                    <a:pt x="0" y="37"/>
                    <a:pt x="3" y="33"/>
                    <a:pt x="11" y="34"/>
                  </a:cubicBezTo>
                  <a:cubicBezTo>
                    <a:pt x="11" y="34"/>
                    <a:pt x="4" y="32"/>
                    <a:pt x="2" y="24"/>
                  </a:cubicBezTo>
                  <a:cubicBezTo>
                    <a:pt x="2" y="24"/>
                    <a:pt x="7" y="21"/>
                    <a:pt x="15" y="26"/>
                  </a:cubicBezTo>
                  <a:cubicBezTo>
                    <a:pt x="15" y="26"/>
                    <a:pt x="14" y="23"/>
                    <a:pt x="11" y="21"/>
                  </a:cubicBezTo>
                  <a:cubicBezTo>
                    <a:pt x="7" y="18"/>
                    <a:pt x="3" y="11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86"/>
            <p:cNvSpPr>
              <a:spLocks/>
            </p:cNvSpPr>
            <p:nvPr/>
          </p:nvSpPr>
          <p:spPr bwMode="auto">
            <a:xfrm>
              <a:off x="-2795588" y="1974850"/>
              <a:ext cx="36512" cy="74613"/>
            </a:xfrm>
            <a:custGeom>
              <a:avLst/>
              <a:gdLst>
                <a:gd name="T0" fmla="*/ 3 w 11"/>
                <a:gd name="T1" fmla="*/ 4 h 23"/>
                <a:gd name="T2" fmla="*/ 0 w 11"/>
                <a:gd name="T3" fmla="*/ 0 h 23"/>
                <a:gd name="T4" fmla="*/ 8 w 11"/>
                <a:gd name="T5" fmla="*/ 23 h 23"/>
                <a:gd name="T6" fmla="*/ 9 w 11"/>
                <a:gd name="T7" fmla="*/ 8 h 23"/>
                <a:gd name="T8" fmla="*/ 6 w 11"/>
                <a:gd name="T9" fmla="*/ 7 h 23"/>
                <a:gd name="T10" fmla="*/ 6 w 11"/>
                <a:gd name="T11" fmla="*/ 16 h 23"/>
                <a:gd name="T12" fmla="*/ 3 w 11"/>
                <a:gd name="T1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3">
                  <a:moveTo>
                    <a:pt x="3" y="4"/>
                  </a:moveTo>
                  <a:cubicBezTo>
                    <a:pt x="2" y="3"/>
                    <a:pt x="1" y="1"/>
                    <a:pt x="0" y="0"/>
                  </a:cubicBezTo>
                  <a:cubicBezTo>
                    <a:pt x="2" y="10"/>
                    <a:pt x="2" y="17"/>
                    <a:pt x="8" y="23"/>
                  </a:cubicBezTo>
                  <a:cubicBezTo>
                    <a:pt x="8" y="23"/>
                    <a:pt x="11" y="19"/>
                    <a:pt x="9" y="8"/>
                  </a:cubicBezTo>
                  <a:cubicBezTo>
                    <a:pt x="8" y="8"/>
                    <a:pt x="7" y="8"/>
                    <a:pt x="6" y="7"/>
                  </a:cubicBezTo>
                  <a:cubicBezTo>
                    <a:pt x="6" y="7"/>
                    <a:pt x="7" y="11"/>
                    <a:pt x="6" y="16"/>
                  </a:cubicBezTo>
                  <a:cubicBezTo>
                    <a:pt x="6" y="16"/>
                    <a:pt x="4" y="14"/>
                    <a:pt x="3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87"/>
            <p:cNvSpPr>
              <a:spLocks/>
            </p:cNvSpPr>
            <p:nvPr/>
          </p:nvSpPr>
          <p:spPr bwMode="auto">
            <a:xfrm>
              <a:off x="-2830513" y="1971675"/>
              <a:ext cx="31750" cy="84138"/>
            </a:xfrm>
            <a:custGeom>
              <a:avLst/>
              <a:gdLst>
                <a:gd name="T0" fmla="*/ 4 w 10"/>
                <a:gd name="T1" fmla="*/ 4 h 26"/>
                <a:gd name="T2" fmla="*/ 2 w 10"/>
                <a:gd name="T3" fmla="*/ 0 h 26"/>
                <a:gd name="T4" fmla="*/ 5 w 10"/>
                <a:gd name="T5" fmla="*/ 26 h 26"/>
                <a:gd name="T6" fmla="*/ 10 w 10"/>
                <a:gd name="T7" fmla="*/ 1 h 26"/>
                <a:gd name="T8" fmla="*/ 7 w 10"/>
                <a:gd name="T9" fmla="*/ 4 h 26"/>
                <a:gd name="T10" fmla="*/ 5 w 10"/>
                <a:gd name="T11" fmla="*/ 17 h 26"/>
                <a:gd name="T12" fmla="*/ 4 w 10"/>
                <a:gd name="T13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6">
                  <a:moveTo>
                    <a:pt x="4" y="4"/>
                  </a:moveTo>
                  <a:cubicBezTo>
                    <a:pt x="4" y="3"/>
                    <a:pt x="2" y="1"/>
                    <a:pt x="2" y="0"/>
                  </a:cubicBezTo>
                  <a:cubicBezTo>
                    <a:pt x="1" y="6"/>
                    <a:pt x="0" y="21"/>
                    <a:pt x="5" y="26"/>
                  </a:cubicBezTo>
                  <a:cubicBezTo>
                    <a:pt x="5" y="26"/>
                    <a:pt x="9" y="24"/>
                    <a:pt x="10" y="1"/>
                  </a:cubicBezTo>
                  <a:cubicBezTo>
                    <a:pt x="9" y="2"/>
                    <a:pt x="8" y="4"/>
                    <a:pt x="7" y="4"/>
                  </a:cubicBezTo>
                  <a:cubicBezTo>
                    <a:pt x="7" y="4"/>
                    <a:pt x="8" y="12"/>
                    <a:pt x="5" y="17"/>
                  </a:cubicBezTo>
                  <a:cubicBezTo>
                    <a:pt x="5" y="17"/>
                    <a:pt x="3" y="15"/>
                    <a:pt x="4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88"/>
            <p:cNvSpPr>
              <a:spLocks/>
            </p:cNvSpPr>
            <p:nvPr/>
          </p:nvSpPr>
          <p:spPr bwMode="auto">
            <a:xfrm>
              <a:off x="-2887663" y="1947863"/>
              <a:ext cx="57150" cy="107950"/>
            </a:xfrm>
            <a:custGeom>
              <a:avLst/>
              <a:gdLst>
                <a:gd name="T0" fmla="*/ 9 w 17"/>
                <a:gd name="T1" fmla="*/ 23 h 33"/>
                <a:gd name="T2" fmla="*/ 15 w 17"/>
                <a:gd name="T3" fmla="*/ 2 h 33"/>
                <a:gd name="T4" fmla="*/ 16 w 17"/>
                <a:gd name="T5" fmla="*/ 0 h 33"/>
                <a:gd name="T6" fmla="*/ 17 w 17"/>
                <a:gd name="T7" fmla="*/ 0 h 33"/>
                <a:gd name="T8" fmla="*/ 17 w 17"/>
                <a:gd name="T9" fmla="*/ 2 h 33"/>
                <a:gd name="T10" fmla="*/ 13 w 17"/>
                <a:gd name="T11" fmla="*/ 26 h 33"/>
                <a:gd name="T12" fmla="*/ 5 w 17"/>
                <a:gd name="T13" fmla="*/ 33 h 33"/>
                <a:gd name="T14" fmla="*/ 11 w 17"/>
                <a:gd name="T15" fmla="*/ 4 h 33"/>
                <a:gd name="T16" fmla="*/ 13 w 17"/>
                <a:gd name="T17" fmla="*/ 3 h 33"/>
                <a:gd name="T18" fmla="*/ 9 w 17"/>
                <a:gd name="T1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3">
                  <a:moveTo>
                    <a:pt x="9" y="23"/>
                  </a:moveTo>
                  <a:cubicBezTo>
                    <a:pt x="13" y="17"/>
                    <a:pt x="15" y="2"/>
                    <a:pt x="15" y="2"/>
                  </a:cubicBezTo>
                  <a:cubicBezTo>
                    <a:pt x="15" y="1"/>
                    <a:pt x="16" y="1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1"/>
                    <a:pt x="17" y="2"/>
                  </a:cubicBezTo>
                  <a:cubicBezTo>
                    <a:pt x="17" y="11"/>
                    <a:pt x="16" y="21"/>
                    <a:pt x="13" y="26"/>
                  </a:cubicBezTo>
                  <a:cubicBezTo>
                    <a:pt x="10" y="30"/>
                    <a:pt x="5" y="33"/>
                    <a:pt x="5" y="33"/>
                  </a:cubicBezTo>
                  <a:cubicBezTo>
                    <a:pt x="0" y="24"/>
                    <a:pt x="6" y="12"/>
                    <a:pt x="11" y="4"/>
                  </a:cubicBezTo>
                  <a:cubicBezTo>
                    <a:pt x="11" y="4"/>
                    <a:pt x="12" y="3"/>
                    <a:pt x="13" y="3"/>
                  </a:cubicBezTo>
                  <a:cubicBezTo>
                    <a:pt x="11" y="9"/>
                    <a:pt x="8" y="17"/>
                    <a:pt x="9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89"/>
            <p:cNvSpPr>
              <a:spLocks/>
            </p:cNvSpPr>
            <p:nvPr/>
          </p:nvSpPr>
          <p:spPr bwMode="auto">
            <a:xfrm>
              <a:off x="-2992438" y="1919288"/>
              <a:ext cx="98425" cy="107950"/>
            </a:xfrm>
            <a:custGeom>
              <a:avLst/>
              <a:gdLst>
                <a:gd name="T0" fmla="*/ 29 w 30"/>
                <a:gd name="T1" fmla="*/ 4 h 33"/>
                <a:gd name="T2" fmla="*/ 29 w 30"/>
                <a:gd name="T3" fmla="*/ 7 h 33"/>
                <a:gd name="T4" fmla="*/ 29 w 30"/>
                <a:gd name="T5" fmla="*/ 7 h 33"/>
                <a:gd name="T6" fmla="*/ 16 w 30"/>
                <a:gd name="T7" fmla="*/ 24 h 33"/>
                <a:gd name="T8" fmla="*/ 0 w 30"/>
                <a:gd name="T9" fmla="*/ 33 h 33"/>
                <a:gd name="T10" fmla="*/ 8 w 30"/>
                <a:gd name="T11" fmla="*/ 15 h 33"/>
                <a:gd name="T12" fmla="*/ 25 w 30"/>
                <a:gd name="T13" fmla="*/ 0 h 33"/>
                <a:gd name="T14" fmla="*/ 30 w 30"/>
                <a:gd name="T15" fmla="*/ 0 h 33"/>
                <a:gd name="T16" fmla="*/ 30 w 30"/>
                <a:gd name="T17" fmla="*/ 0 h 33"/>
                <a:gd name="T18" fmla="*/ 29 w 30"/>
                <a:gd name="T19" fmla="*/ 3 h 33"/>
                <a:gd name="T20" fmla="*/ 10 w 30"/>
                <a:gd name="T21" fmla="*/ 19 h 33"/>
                <a:gd name="T22" fmla="*/ 29 w 30"/>
                <a:gd name="T2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3">
                  <a:moveTo>
                    <a:pt x="29" y="4"/>
                  </a:moveTo>
                  <a:cubicBezTo>
                    <a:pt x="29" y="6"/>
                    <a:pt x="29" y="6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5" y="11"/>
                    <a:pt x="22" y="15"/>
                    <a:pt x="16" y="24"/>
                  </a:cubicBezTo>
                  <a:cubicBezTo>
                    <a:pt x="10" y="33"/>
                    <a:pt x="0" y="33"/>
                    <a:pt x="0" y="33"/>
                  </a:cubicBezTo>
                  <a:cubicBezTo>
                    <a:pt x="1" y="26"/>
                    <a:pt x="3" y="20"/>
                    <a:pt x="8" y="15"/>
                  </a:cubicBezTo>
                  <a:cubicBezTo>
                    <a:pt x="13" y="9"/>
                    <a:pt x="20" y="3"/>
                    <a:pt x="25" y="0"/>
                  </a:cubicBezTo>
                  <a:cubicBezTo>
                    <a:pt x="26" y="0"/>
                    <a:pt x="28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"/>
                    <a:pt x="29" y="2"/>
                    <a:pt x="29" y="3"/>
                  </a:cubicBezTo>
                  <a:cubicBezTo>
                    <a:pt x="25" y="5"/>
                    <a:pt x="14" y="10"/>
                    <a:pt x="10" y="19"/>
                  </a:cubicBezTo>
                  <a:cubicBezTo>
                    <a:pt x="10" y="19"/>
                    <a:pt x="17" y="17"/>
                    <a:pt x="2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90"/>
            <p:cNvSpPr>
              <a:spLocks/>
            </p:cNvSpPr>
            <p:nvPr/>
          </p:nvSpPr>
          <p:spPr bwMode="auto">
            <a:xfrm>
              <a:off x="-3044826" y="1898650"/>
              <a:ext cx="128587" cy="98425"/>
            </a:xfrm>
            <a:custGeom>
              <a:avLst/>
              <a:gdLst>
                <a:gd name="T0" fmla="*/ 37 w 39"/>
                <a:gd name="T1" fmla="*/ 2 h 30"/>
                <a:gd name="T2" fmla="*/ 37 w 39"/>
                <a:gd name="T3" fmla="*/ 1 h 30"/>
                <a:gd name="T4" fmla="*/ 38 w 39"/>
                <a:gd name="T5" fmla="*/ 0 h 30"/>
                <a:gd name="T6" fmla="*/ 15 w 39"/>
                <a:gd name="T7" fmla="*/ 10 h 30"/>
                <a:gd name="T8" fmla="*/ 0 w 39"/>
                <a:gd name="T9" fmla="*/ 29 h 30"/>
                <a:gd name="T10" fmla="*/ 17 w 39"/>
                <a:gd name="T11" fmla="*/ 23 h 30"/>
                <a:gd name="T12" fmla="*/ 39 w 39"/>
                <a:gd name="T13" fmla="*/ 4 h 30"/>
                <a:gd name="T14" fmla="*/ 38 w 39"/>
                <a:gd name="T15" fmla="*/ 3 h 30"/>
                <a:gd name="T16" fmla="*/ 15 w 39"/>
                <a:gd name="T17" fmla="*/ 17 h 30"/>
                <a:gd name="T18" fmla="*/ 22 w 39"/>
                <a:gd name="T19" fmla="*/ 9 h 30"/>
                <a:gd name="T20" fmla="*/ 37 w 39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0">
                  <a:moveTo>
                    <a:pt x="37" y="2"/>
                  </a:move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8" y="1"/>
                    <a:pt x="38" y="0"/>
                  </a:cubicBezTo>
                  <a:cubicBezTo>
                    <a:pt x="34" y="2"/>
                    <a:pt x="19" y="7"/>
                    <a:pt x="15" y="10"/>
                  </a:cubicBezTo>
                  <a:cubicBezTo>
                    <a:pt x="10" y="12"/>
                    <a:pt x="3" y="18"/>
                    <a:pt x="0" y="29"/>
                  </a:cubicBezTo>
                  <a:cubicBezTo>
                    <a:pt x="0" y="29"/>
                    <a:pt x="9" y="30"/>
                    <a:pt x="17" y="23"/>
                  </a:cubicBezTo>
                  <a:cubicBezTo>
                    <a:pt x="25" y="16"/>
                    <a:pt x="35" y="7"/>
                    <a:pt x="39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27" y="13"/>
                    <a:pt x="15" y="17"/>
                  </a:cubicBezTo>
                  <a:cubicBezTo>
                    <a:pt x="15" y="17"/>
                    <a:pt x="18" y="13"/>
                    <a:pt x="22" y="9"/>
                  </a:cubicBezTo>
                  <a:cubicBezTo>
                    <a:pt x="28" y="5"/>
                    <a:pt x="32" y="4"/>
                    <a:pt x="37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91"/>
            <p:cNvSpPr>
              <a:spLocks/>
            </p:cNvSpPr>
            <p:nvPr/>
          </p:nvSpPr>
          <p:spPr bwMode="auto">
            <a:xfrm>
              <a:off x="-3087688" y="1879600"/>
              <a:ext cx="155575" cy="74613"/>
            </a:xfrm>
            <a:custGeom>
              <a:avLst/>
              <a:gdLst>
                <a:gd name="T0" fmla="*/ 42 w 47"/>
                <a:gd name="T1" fmla="*/ 1 h 23"/>
                <a:gd name="T2" fmla="*/ 42 w 47"/>
                <a:gd name="T3" fmla="*/ 0 h 23"/>
                <a:gd name="T4" fmla="*/ 20 w 47"/>
                <a:gd name="T5" fmla="*/ 4 h 23"/>
                <a:gd name="T6" fmla="*/ 0 w 47"/>
                <a:gd name="T7" fmla="*/ 20 h 23"/>
                <a:gd name="T8" fmla="*/ 24 w 47"/>
                <a:gd name="T9" fmla="*/ 16 h 23"/>
                <a:gd name="T10" fmla="*/ 47 w 47"/>
                <a:gd name="T11" fmla="*/ 6 h 23"/>
                <a:gd name="T12" fmla="*/ 42 w 47"/>
                <a:gd name="T13" fmla="*/ 4 h 23"/>
                <a:gd name="T14" fmla="*/ 19 w 47"/>
                <a:gd name="T15" fmla="*/ 11 h 23"/>
                <a:gd name="T16" fmla="*/ 28 w 47"/>
                <a:gd name="T17" fmla="*/ 6 h 23"/>
                <a:gd name="T18" fmla="*/ 42 w 47"/>
                <a:gd name="T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23">
                  <a:moveTo>
                    <a:pt x="42" y="1"/>
                  </a:moveTo>
                  <a:cubicBezTo>
                    <a:pt x="42" y="1"/>
                    <a:pt x="42" y="1"/>
                    <a:pt x="42" y="0"/>
                  </a:cubicBezTo>
                  <a:cubicBezTo>
                    <a:pt x="37" y="1"/>
                    <a:pt x="26" y="3"/>
                    <a:pt x="20" y="4"/>
                  </a:cubicBezTo>
                  <a:cubicBezTo>
                    <a:pt x="15" y="6"/>
                    <a:pt x="5" y="10"/>
                    <a:pt x="0" y="20"/>
                  </a:cubicBezTo>
                  <a:cubicBezTo>
                    <a:pt x="0" y="20"/>
                    <a:pt x="8" y="23"/>
                    <a:pt x="24" y="16"/>
                  </a:cubicBezTo>
                  <a:cubicBezTo>
                    <a:pt x="40" y="8"/>
                    <a:pt x="44" y="7"/>
                    <a:pt x="47" y="6"/>
                  </a:cubicBezTo>
                  <a:cubicBezTo>
                    <a:pt x="45" y="6"/>
                    <a:pt x="43" y="5"/>
                    <a:pt x="42" y="4"/>
                  </a:cubicBezTo>
                  <a:cubicBezTo>
                    <a:pt x="36" y="7"/>
                    <a:pt x="28" y="11"/>
                    <a:pt x="19" y="11"/>
                  </a:cubicBezTo>
                  <a:cubicBezTo>
                    <a:pt x="19" y="11"/>
                    <a:pt x="24" y="8"/>
                    <a:pt x="28" y="6"/>
                  </a:cubicBezTo>
                  <a:cubicBezTo>
                    <a:pt x="33" y="4"/>
                    <a:pt x="38" y="2"/>
                    <a:pt x="4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92"/>
            <p:cNvSpPr>
              <a:spLocks/>
            </p:cNvSpPr>
            <p:nvPr/>
          </p:nvSpPr>
          <p:spPr bwMode="auto">
            <a:xfrm>
              <a:off x="-3122613" y="1849438"/>
              <a:ext cx="190500" cy="39688"/>
            </a:xfrm>
            <a:custGeom>
              <a:avLst/>
              <a:gdLst>
                <a:gd name="T0" fmla="*/ 53 w 58"/>
                <a:gd name="T1" fmla="*/ 2 h 12"/>
                <a:gd name="T2" fmla="*/ 58 w 58"/>
                <a:gd name="T3" fmla="*/ 4 h 12"/>
                <a:gd name="T4" fmla="*/ 55 w 58"/>
                <a:gd name="T5" fmla="*/ 7 h 12"/>
                <a:gd name="T6" fmla="*/ 24 w 58"/>
                <a:gd name="T7" fmla="*/ 11 h 12"/>
                <a:gd name="T8" fmla="*/ 0 w 58"/>
                <a:gd name="T9" fmla="*/ 9 h 12"/>
                <a:gd name="T10" fmla="*/ 20 w 58"/>
                <a:gd name="T11" fmla="*/ 2 h 12"/>
                <a:gd name="T12" fmla="*/ 48 w 58"/>
                <a:gd name="T13" fmla="*/ 0 h 12"/>
                <a:gd name="T14" fmla="*/ 50 w 58"/>
                <a:gd name="T15" fmla="*/ 1 h 12"/>
                <a:gd name="T16" fmla="*/ 26 w 58"/>
                <a:gd name="T17" fmla="*/ 5 h 12"/>
                <a:gd name="T18" fmla="*/ 53 w 58"/>
                <a:gd name="T1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12">
                  <a:moveTo>
                    <a:pt x="53" y="2"/>
                  </a:moveTo>
                  <a:cubicBezTo>
                    <a:pt x="55" y="3"/>
                    <a:pt x="56" y="4"/>
                    <a:pt x="58" y="4"/>
                  </a:cubicBezTo>
                  <a:cubicBezTo>
                    <a:pt x="57" y="4"/>
                    <a:pt x="56" y="5"/>
                    <a:pt x="55" y="7"/>
                  </a:cubicBezTo>
                  <a:cubicBezTo>
                    <a:pt x="49" y="8"/>
                    <a:pt x="40" y="10"/>
                    <a:pt x="24" y="11"/>
                  </a:cubicBezTo>
                  <a:cubicBezTo>
                    <a:pt x="9" y="12"/>
                    <a:pt x="0" y="9"/>
                    <a:pt x="0" y="9"/>
                  </a:cubicBezTo>
                  <a:cubicBezTo>
                    <a:pt x="6" y="6"/>
                    <a:pt x="14" y="3"/>
                    <a:pt x="20" y="2"/>
                  </a:cubicBezTo>
                  <a:cubicBezTo>
                    <a:pt x="26" y="0"/>
                    <a:pt x="41" y="0"/>
                    <a:pt x="48" y="0"/>
                  </a:cubicBezTo>
                  <a:cubicBezTo>
                    <a:pt x="48" y="0"/>
                    <a:pt x="49" y="0"/>
                    <a:pt x="50" y="1"/>
                  </a:cubicBezTo>
                  <a:cubicBezTo>
                    <a:pt x="45" y="2"/>
                    <a:pt x="33" y="2"/>
                    <a:pt x="26" y="5"/>
                  </a:cubicBezTo>
                  <a:cubicBezTo>
                    <a:pt x="26" y="5"/>
                    <a:pt x="38" y="7"/>
                    <a:pt x="53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93"/>
            <p:cNvSpPr>
              <a:spLocks/>
            </p:cNvSpPr>
            <p:nvPr/>
          </p:nvSpPr>
          <p:spPr bwMode="auto">
            <a:xfrm>
              <a:off x="-3140076" y="1797050"/>
              <a:ext cx="196850" cy="49213"/>
            </a:xfrm>
            <a:custGeom>
              <a:avLst/>
              <a:gdLst>
                <a:gd name="T0" fmla="*/ 57 w 60"/>
                <a:gd name="T1" fmla="*/ 10 h 15"/>
                <a:gd name="T2" fmla="*/ 60 w 60"/>
                <a:gd name="T3" fmla="*/ 8 h 15"/>
                <a:gd name="T4" fmla="*/ 25 w 60"/>
                <a:gd name="T5" fmla="*/ 1 h 15"/>
                <a:gd name="T6" fmla="*/ 0 w 60"/>
                <a:gd name="T7" fmla="*/ 2 h 15"/>
                <a:gd name="T8" fmla="*/ 23 w 60"/>
                <a:gd name="T9" fmla="*/ 12 h 15"/>
                <a:gd name="T10" fmla="*/ 53 w 60"/>
                <a:gd name="T11" fmla="*/ 13 h 15"/>
                <a:gd name="T12" fmla="*/ 55 w 60"/>
                <a:gd name="T13" fmla="*/ 11 h 15"/>
                <a:gd name="T14" fmla="*/ 27 w 60"/>
                <a:gd name="T15" fmla="*/ 7 h 15"/>
                <a:gd name="T16" fmla="*/ 57 w 60"/>
                <a:gd name="T1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5">
                  <a:moveTo>
                    <a:pt x="57" y="10"/>
                  </a:moveTo>
                  <a:cubicBezTo>
                    <a:pt x="58" y="9"/>
                    <a:pt x="59" y="9"/>
                    <a:pt x="60" y="8"/>
                  </a:cubicBezTo>
                  <a:cubicBezTo>
                    <a:pt x="52" y="6"/>
                    <a:pt x="41" y="2"/>
                    <a:pt x="25" y="1"/>
                  </a:cubicBezTo>
                  <a:cubicBezTo>
                    <a:pt x="13" y="0"/>
                    <a:pt x="4" y="1"/>
                    <a:pt x="0" y="2"/>
                  </a:cubicBezTo>
                  <a:cubicBezTo>
                    <a:pt x="0" y="2"/>
                    <a:pt x="11" y="10"/>
                    <a:pt x="23" y="12"/>
                  </a:cubicBezTo>
                  <a:cubicBezTo>
                    <a:pt x="35" y="15"/>
                    <a:pt x="46" y="13"/>
                    <a:pt x="53" y="13"/>
                  </a:cubicBezTo>
                  <a:cubicBezTo>
                    <a:pt x="53" y="13"/>
                    <a:pt x="54" y="12"/>
                    <a:pt x="55" y="11"/>
                  </a:cubicBezTo>
                  <a:cubicBezTo>
                    <a:pt x="46" y="11"/>
                    <a:pt x="32" y="9"/>
                    <a:pt x="27" y="7"/>
                  </a:cubicBezTo>
                  <a:cubicBezTo>
                    <a:pt x="27" y="7"/>
                    <a:pt x="39" y="5"/>
                    <a:pt x="57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94"/>
            <p:cNvSpPr>
              <a:spLocks/>
            </p:cNvSpPr>
            <p:nvPr/>
          </p:nvSpPr>
          <p:spPr bwMode="auto">
            <a:xfrm>
              <a:off x="-3140076" y="1731963"/>
              <a:ext cx="211137" cy="88900"/>
            </a:xfrm>
            <a:custGeom>
              <a:avLst/>
              <a:gdLst>
                <a:gd name="T0" fmla="*/ 57 w 64"/>
                <a:gd name="T1" fmla="*/ 20 h 27"/>
                <a:gd name="T2" fmla="*/ 63 w 64"/>
                <a:gd name="T3" fmla="*/ 27 h 27"/>
                <a:gd name="T4" fmla="*/ 18 w 64"/>
                <a:gd name="T5" fmla="*/ 15 h 27"/>
                <a:gd name="T6" fmla="*/ 0 w 64"/>
                <a:gd name="T7" fmla="*/ 0 h 27"/>
                <a:gd name="T8" fmla="*/ 33 w 64"/>
                <a:gd name="T9" fmla="*/ 6 h 27"/>
                <a:gd name="T10" fmla="*/ 64 w 64"/>
                <a:gd name="T11" fmla="*/ 17 h 27"/>
                <a:gd name="T12" fmla="*/ 57 w 64"/>
                <a:gd name="T13" fmla="*/ 19 h 27"/>
                <a:gd name="T14" fmla="*/ 40 w 64"/>
                <a:gd name="T15" fmla="*/ 13 h 27"/>
                <a:gd name="T16" fmla="*/ 27 w 64"/>
                <a:gd name="T17" fmla="*/ 11 h 27"/>
                <a:gd name="T18" fmla="*/ 40 w 64"/>
                <a:gd name="T19" fmla="*/ 16 h 27"/>
                <a:gd name="T20" fmla="*/ 57 w 64"/>
                <a:gd name="T21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7">
                  <a:moveTo>
                    <a:pt x="57" y="20"/>
                  </a:moveTo>
                  <a:cubicBezTo>
                    <a:pt x="57" y="20"/>
                    <a:pt x="58" y="25"/>
                    <a:pt x="63" y="27"/>
                  </a:cubicBezTo>
                  <a:cubicBezTo>
                    <a:pt x="52" y="23"/>
                    <a:pt x="30" y="20"/>
                    <a:pt x="18" y="15"/>
                  </a:cubicBezTo>
                  <a:cubicBezTo>
                    <a:pt x="2" y="8"/>
                    <a:pt x="0" y="0"/>
                    <a:pt x="0" y="0"/>
                  </a:cubicBezTo>
                  <a:cubicBezTo>
                    <a:pt x="13" y="0"/>
                    <a:pt x="24" y="3"/>
                    <a:pt x="33" y="6"/>
                  </a:cubicBezTo>
                  <a:cubicBezTo>
                    <a:pt x="43" y="9"/>
                    <a:pt x="58" y="14"/>
                    <a:pt x="64" y="17"/>
                  </a:cubicBezTo>
                  <a:cubicBezTo>
                    <a:pt x="62" y="17"/>
                    <a:pt x="59" y="17"/>
                    <a:pt x="57" y="19"/>
                  </a:cubicBezTo>
                  <a:cubicBezTo>
                    <a:pt x="50" y="16"/>
                    <a:pt x="47" y="15"/>
                    <a:pt x="40" y="13"/>
                  </a:cubicBezTo>
                  <a:cubicBezTo>
                    <a:pt x="34" y="11"/>
                    <a:pt x="31" y="11"/>
                    <a:pt x="27" y="11"/>
                  </a:cubicBezTo>
                  <a:cubicBezTo>
                    <a:pt x="27" y="11"/>
                    <a:pt x="32" y="14"/>
                    <a:pt x="40" y="16"/>
                  </a:cubicBezTo>
                  <a:cubicBezTo>
                    <a:pt x="47" y="19"/>
                    <a:pt x="51" y="19"/>
                    <a:pt x="57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95"/>
            <p:cNvSpPr>
              <a:spLocks/>
            </p:cNvSpPr>
            <p:nvPr/>
          </p:nvSpPr>
          <p:spPr bwMode="auto">
            <a:xfrm>
              <a:off x="-3106738" y="1624013"/>
              <a:ext cx="157162" cy="147638"/>
            </a:xfrm>
            <a:custGeom>
              <a:avLst/>
              <a:gdLst>
                <a:gd name="T0" fmla="*/ 46 w 48"/>
                <a:gd name="T1" fmla="*/ 41 h 45"/>
                <a:gd name="T2" fmla="*/ 48 w 48"/>
                <a:gd name="T3" fmla="*/ 45 h 45"/>
                <a:gd name="T4" fmla="*/ 6 w 48"/>
                <a:gd name="T5" fmla="*/ 20 h 45"/>
                <a:gd name="T6" fmla="*/ 1 w 48"/>
                <a:gd name="T7" fmla="*/ 0 h 45"/>
                <a:gd name="T8" fmla="*/ 23 w 48"/>
                <a:gd name="T9" fmla="*/ 15 h 45"/>
                <a:gd name="T10" fmla="*/ 43 w 48"/>
                <a:gd name="T11" fmla="*/ 33 h 45"/>
                <a:gd name="T12" fmla="*/ 45 w 48"/>
                <a:gd name="T13" fmla="*/ 39 h 45"/>
                <a:gd name="T14" fmla="*/ 28 w 48"/>
                <a:gd name="T15" fmla="*/ 26 h 45"/>
                <a:gd name="T16" fmla="*/ 15 w 48"/>
                <a:gd name="T17" fmla="*/ 18 h 45"/>
                <a:gd name="T18" fmla="*/ 23 w 48"/>
                <a:gd name="T19" fmla="*/ 27 h 45"/>
                <a:gd name="T20" fmla="*/ 35 w 48"/>
                <a:gd name="T21" fmla="*/ 35 h 45"/>
                <a:gd name="T22" fmla="*/ 46 w 48"/>
                <a:gd name="T2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5">
                  <a:moveTo>
                    <a:pt x="46" y="41"/>
                  </a:moveTo>
                  <a:cubicBezTo>
                    <a:pt x="46" y="42"/>
                    <a:pt x="48" y="44"/>
                    <a:pt x="48" y="45"/>
                  </a:cubicBezTo>
                  <a:cubicBezTo>
                    <a:pt x="31" y="42"/>
                    <a:pt x="11" y="28"/>
                    <a:pt x="6" y="20"/>
                  </a:cubicBezTo>
                  <a:cubicBezTo>
                    <a:pt x="0" y="12"/>
                    <a:pt x="1" y="0"/>
                    <a:pt x="1" y="0"/>
                  </a:cubicBezTo>
                  <a:cubicBezTo>
                    <a:pt x="7" y="1"/>
                    <a:pt x="20" y="12"/>
                    <a:pt x="23" y="15"/>
                  </a:cubicBezTo>
                  <a:cubicBezTo>
                    <a:pt x="26" y="18"/>
                    <a:pt x="36" y="28"/>
                    <a:pt x="43" y="3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39" y="35"/>
                    <a:pt x="32" y="29"/>
                    <a:pt x="28" y="26"/>
                  </a:cubicBezTo>
                  <a:cubicBezTo>
                    <a:pt x="24" y="24"/>
                    <a:pt x="20" y="20"/>
                    <a:pt x="15" y="18"/>
                  </a:cubicBezTo>
                  <a:cubicBezTo>
                    <a:pt x="15" y="18"/>
                    <a:pt x="19" y="24"/>
                    <a:pt x="23" y="27"/>
                  </a:cubicBezTo>
                  <a:cubicBezTo>
                    <a:pt x="27" y="31"/>
                    <a:pt x="31" y="33"/>
                    <a:pt x="35" y="35"/>
                  </a:cubicBezTo>
                  <a:cubicBezTo>
                    <a:pt x="38" y="37"/>
                    <a:pt x="40" y="38"/>
                    <a:pt x="46" y="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96"/>
            <p:cNvSpPr>
              <a:spLocks/>
            </p:cNvSpPr>
            <p:nvPr/>
          </p:nvSpPr>
          <p:spPr bwMode="auto">
            <a:xfrm>
              <a:off x="-2795588" y="1916113"/>
              <a:ext cx="39687" cy="84138"/>
            </a:xfrm>
            <a:custGeom>
              <a:avLst/>
              <a:gdLst>
                <a:gd name="T0" fmla="*/ 0 w 12"/>
                <a:gd name="T1" fmla="*/ 1 h 26"/>
                <a:gd name="T2" fmla="*/ 2 w 12"/>
                <a:gd name="T3" fmla="*/ 0 h 26"/>
                <a:gd name="T4" fmla="*/ 7 w 12"/>
                <a:gd name="T5" fmla="*/ 8 h 26"/>
                <a:gd name="T6" fmla="*/ 9 w 12"/>
                <a:gd name="T7" fmla="*/ 17 h 26"/>
                <a:gd name="T8" fmla="*/ 12 w 12"/>
                <a:gd name="T9" fmla="*/ 25 h 26"/>
                <a:gd name="T10" fmla="*/ 5 w 12"/>
                <a:gd name="T11" fmla="*/ 22 h 26"/>
                <a:gd name="T12" fmla="*/ 0 w 12"/>
                <a:gd name="T13" fmla="*/ 11 h 26"/>
                <a:gd name="T14" fmla="*/ 0 w 12"/>
                <a:gd name="T1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6">
                  <a:moveTo>
                    <a:pt x="0" y="1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3" y="1"/>
                    <a:pt x="5" y="4"/>
                    <a:pt x="7" y="8"/>
                  </a:cubicBezTo>
                  <a:cubicBezTo>
                    <a:pt x="8" y="10"/>
                    <a:pt x="9" y="14"/>
                    <a:pt x="9" y="17"/>
                  </a:cubicBezTo>
                  <a:cubicBezTo>
                    <a:pt x="10" y="19"/>
                    <a:pt x="11" y="24"/>
                    <a:pt x="12" y="25"/>
                  </a:cubicBezTo>
                  <a:cubicBezTo>
                    <a:pt x="12" y="25"/>
                    <a:pt x="8" y="26"/>
                    <a:pt x="5" y="22"/>
                  </a:cubicBezTo>
                  <a:cubicBezTo>
                    <a:pt x="2" y="18"/>
                    <a:pt x="1" y="15"/>
                    <a:pt x="0" y="11"/>
                  </a:cubicBezTo>
                  <a:cubicBezTo>
                    <a:pt x="0" y="8"/>
                    <a:pt x="0" y="4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97"/>
            <p:cNvSpPr>
              <a:spLocks/>
            </p:cNvSpPr>
            <p:nvPr/>
          </p:nvSpPr>
          <p:spPr bwMode="auto">
            <a:xfrm>
              <a:off x="-2827338" y="1922463"/>
              <a:ext cx="31750" cy="58738"/>
            </a:xfrm>
            <a:custGeom>
              <a:avLst/>
              <a:gdLst>
                <a:gd name="T0" fmla="*/ 4 w 10"/>
                <a:gd name="T1" fmla="*/ 0 h 18"/>
                <a:gd name="T2" fmla="*/ 5 w 10"/>
                <a:gd name="T3" fmla="*/ 1 h 18"/>
                <a:gd name="T4" fmla="*/ 6 w 10"/>
                <a:gd name="T5" fmla="*/ 2 h 18"/>
                <a:gd name="T6" fmla="*/ 6 w 10"/>
                <a:gd name="T7" fmla="*/ 1 h 18"/>
                <a:gd name="T8" fmla="*/ 8 w 10"/>
                <a:gd name="T9" fmla="*/ 1 h 18"/>
                <a:gd name="T10" fmla="*/ 9 w 10"/>
                <a:gd name="T11" fmla="*/ 5 h 18"/>
                <a:gd name="T12" fmla="*/ 9 w 10"/>
                <a:gd name="T13" fmla="*/ 12 h 18"/>
                <a:gd name="T14" fmla="*/ 5 w 10"/>
                <a:gd name="T15" fmla="*/ 18 h 18"/>
                <a:gd name="T16" fmla="*/ 2 w 10"/>
                <a:gd name="T17" fmla="*/ 13 h 18"/>
                <a:gd name="T18" fmla="*/ 1 w 10"/>
                <a:gd name="T19" fmla="*/ 4 h 18"/>
                <a:gd name="T20" fmla="*/ 4 w 10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8">
                  <a:moveTo>
                    <a:pt x="4" y="0"/>
                  </a:moveTo>
                  <a:cubicBezTo>
                    <a:pt x="4" y="1"/>
                    <a:pt x="5" y="1"/>
                    <a:pt x="5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9" y="2"/>
                    <a:pt x="9" y="3"/>
                    <a:pt x="9" y="5"/>
                  </a:cubicBezTo>
                  <a:cubicBezTo>
                    <a:pt x="9" y="7"/>
                    <a:pt x="10" y="10"/>
                    <a:pt x="9" y="12"/>
                  </a:cubicBezTo>
                  <a:cubicBezTo>
                    <a:pt x="8" y="15"/>
                    <a:pt x="6" y="17"/>
                    <a:pt x="5" y="18"/>
                  </a:cubicBezTo>
                  <a:cubicBezTo>
                    <a:pt x="5" y="18"/>
                    <a:pt x="2" y="15"/>
                    <a:pt x="2" y="13"/>
                  </a:cubicBezTo>
                  <a:cubicBezTo>
                    <a:pt x="1" y="10"/>
                    <a:pt x="0" y="7"/>
                    <a:pt x="1" y="4"/>
                  </a:cubicBezTo>
                  <a:cubicBezTo>
                    <a:pt x="2" y="2"/>
                    <a:pt x="3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98"/>
            <p:cNvSpPr>
              <a:spLocks/>
            </p:cNvSpPr>
            <p:nvPr/>
          </p:nvSpPr>
          <p:spPr bwMode="auto">
            <a:xfrm>
              <a:off x="-2873376" y="1911350"/>
              <a:ext cx="52387" cy="49213"/>
            </a:xfrm>
            <a:custGeom>
              <a:avLst/>
              <a:gdLst>
                <a:gd name="T0" fmla="*/ 8 w 16"/>
                <a:gd name="T1" fmla="*/ 3 h 15"/>
                <a:gd name="T2" fmla="*/ 15 w 16"/>
                <a:gd name="T3" fmla="*/ 0 h 15"/>
                <a:gd name="T4" fmla="*/ 15 w 16"/>
                <a:gd name="T5" fmla="*/ 5 h 15"/>
                <a:gd name="T6" fmla="*/ 12 w 16"/>
                <a:gd name="T7" fmla="*/ 10 h 15"/>
                <a:gd name="T8" fmla="*/ 1 w 16"/>
                <a:gd name="T9" fmla="*/ 14 h 15"/>
                <a:gd name="T10" fmla="*/ 8 w 16"/>
                <a:gd name="T1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5">
                  <a:moveTo>
                    <a:pt x="8" y="3"/>
                  </a:moveTo>
                  <a:cubicBezTo>
                    <a:pt x="11" y="3"/>
                    <a:pt x="13" y="2"/>
                    <a:pt x="15" y="0"/>
                  </a:cubicBezTo>
                  <a:cubicBezTo>
                    <a:pt x="15" y="1"/>
                    <a:pt x="16" y="3"/>
                    <a:pt x="15" y="5"/>
                  </a:cubicBezTo>
                  <a:cubicBezTo>
                    <a:pt x="15" y="7"/>
                    <a:pt x="13" y="9"/>
                    <a:pt x="12" y="10"/>
                  </a:cubicBezTo>
                  <a:cubicBezTo>
                    <a:pt x="9" y="13"/>
                    <a:pt x="5" y="15"/>
                    <a:pt x="1" y="14"/>
                  </a:cubicBezTo>
                  <a:cubicBezTo>
                    <a:pt x="1" y="14"/>
                    <a:pt x="0" y="11"/>
                    <a:pt x="8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99"/>
            <p:cNvSpPr>
              <a:spLocks/>
            </p:cNvSpPr>
            <p:nvPr/>
          </p:nvSpPr>
          <p:spPr bwMode="auto">
            <a:xfrm>
              <a:off x="-2897188" y="1905000"/>
              <a:ext cx="46037" cy="39688"/>
            </a:xfrm>
            <a:custGeom>
              <a:avLst/>
              <a:gdLst>
                <a:gd name="T0" fmla="*/ 12 w 14"/>
                <a:gd name="T1" fmla="*/ 0 h 12"/>
                <a:gd name="T2" fmla="*/ 14 w 14"/>
                <a:gd name="T3" fmla="*/ 4 h 12"/>
                <a:gd name="T4" fmla="*/ 2 w 14"/>
                <a:gd name="T5" fmla="*/ 11 h 12"/>
                <a:gd name="T6" fmla="*/ 5 w 14"/>
                <a:gd name="T7" fmla="*/ 3 h 12"/>
                <a:gd name="T8" fmla="*/ 12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2" y="0"/>
                  </a:moveTo>
                  <a:cubicBezTo>
                    <a:pt x="12" y="3"/>
                    <a:pt x="14" y="4"/>
                    <a:pt x="14" y="4"/>
                  </a:cubicBezTo>
                  <a:cubicBezTo>
                    <a:pt x="13" y="6"/>
                    <a:pt x="9" y="12"/>
                    <a:pt x="2" y="11"/>
                  </a:cubicBezTo>
                  <a:cubicBezTo>
                    <a:pt x="2" y="11"/>
                    <a:pt x="0" y="7"/>
                    <a:pt x="5" y="3"/>
                  </a:cubicBezTo>
                  <a:cubicBezTo>
                    <a:pt x="8" y="1"/>
                    <a:pt x="10" y="1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00"/>
            <p:cNvSpPr>
              <a:spLocks/>
            </p:cNvSpPr>
            <p:nvPr/>
          </p:nvSpPr>
          <p:spPr bwMode="auto">
            <a:xfrm>
              <a:off x="-2916238" y="1882775"/>
              <a:ext cx="58737" cy="33338"/>
            </a:xfrm>
            <a:custGeom>
              <a:avLst/>
              <a:gdLst>
                <a:gd name="T0" fmla="*/ 18 w 18"/>
                <a:gd name="T1" fmla="*/ 1 h 10"/>
                <a:gd name="T2" fmla="*/ 11 w 18"/>
                <a:gd name="T3" fmla="*/ 1 h 10"/>
                <a:gd name="T4" fmla="*/ 10 w 18"/>
                <a:gd name="T5" fmla="*/ 1 h 10"/>
                <a:gd name="T6" fmla="*/ 10 w 18"/>
                <a:gd name="T7" fmla="*/ 0 h 10"/>
                <a:gd name="T8" fmla="*/ 0 w 18"/>
                <a:gd name="T9" fmla="*/ 7 h 10"/>
                <a:gd name="T10" fmla="*/ 7 w 18"/>
                <a:gd name="T11" fmla="*/ 10 h 10"/>
                <a:gd name="T12" fmla="*/ 18 w 18"/>
                <a:gd name="T13" fmla="*/ 4 h 10"/>
                <a:gd name="T14" fmla="*/ 18 w 18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0">
                  <a:moveTo>
                    <a:pt x="18" y="1"/>
                  </a:moveTo>
                  <a:cubicBezTo>
                    <a:pt x="16" y="2"/>
                    <a:pt x="14" y="2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1" y="4"/>
                    <a:pt x="0" y="7"/>
                  </a:cubicBezTo>
                  <a:cubicBezTo>
                    <a:pt x="0" y="7"/>
                    <a:pt x="2" y="10"/>
                    <a:pt x="7" y="10"/>
                  </a:cubicBezTo>
                  <a:cubicBezTo>
                    <a:pt x="11" y="9"/>
                    <a:pt x="15" y="7"/>
                    <a:pt x="18" y="4"/>
                  </a:cubicBezTo>
                  <a:cubicBezTo>
                    <a:pt x="18" y="3"/>
                    <a:pt x="18" y="2"/>
                    <a:pt x="18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01"/>
            <p:cNvSpPr>
              <a:spLocks/>
            </p:cNvSpPr>
            <p:nvPr/>
          </p:nvSpPr>
          <p:spPr bwMode="auto">
            <a:xfrm>
              <a:off x="-2946401" y="1855788"/>
              <a:ext cx="73025" cy="39688"/>
            </a:xfrm>
            <a:custGeom>
              <a:avLst/>
              <a:gdLst>
                <a:gd name="T0" fmla="*/ 19 w 22"/>
                <a:gd name="T1" fmla="*/ 5 h 12"/>
                <a:gd name="T2" fmla="*/ 22 w 22"/>
                <a:gd name="T3" fmla="*/ 1 h 12"/>
                <a:gd name="T4" fmla="*/ 11 w 22"/>
                <a:gd name="T5" fmla="*/ 1 h 12"/>
                <a:gd name="T6" fmla="*/ 0 w 22"/>
                <a:gd name="T7" fmla="*/ 10 h 12"/>
                <a:gd name="T8" fmla="*/ 8 w 22"/>
                <a:gd name="T9" fmla="*/ 11 h 12"/>
                <a:gd name="T10" fmla="*/ 19 w 22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2">
                  <a:moveTo>
                    <a:pt x="19" y="5"/>
                  </a:moveTo>
                  <a:cubicBezTo>
                    <a:pt x="20" y="4"/>
                    <a:pt x="20" y="2"/>
                    <a:pt x="22" y="1"/>
                  </a:cubicBezTo>
                  <a:cubicBezTo>
                    <a:pt x="18" y="0"/>
                    <a:pt x="15" y="0"/>
                    <a:pt x="11" y="1"/>
                  </a:cubicBezTo>
                  <a:cubicBezTo>
                    <a:pt x="7" y="2"/>
                    <a:pt x="2" y="3"/>
                    <a:pt x="0" y="10"/>
                  </a:cubicBezTo>
                  <a:cubicBezTo>
                    <a:pt x="0" y="10"/>
                    <a:pt x="3" y="12"/>
                    <a:pt x="8" y="11"/>
                  </a:cubicBezTo>
                  <a:cubicBezTo>
                    <a:pt x="13" y="10"/>
                    <a:pt x="17" y="8"/>
                    <a:pt x="19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02"/>
            <p:cNvSpPr>
              <a:spLocks/>
            </p:cNvSpPr>
            <p:nvPr/>
          </p:nvSpPr>
          <p:spPr bwMode="auto">
            <a:xfrm>
              <a:off x="-2962276" y="1824038"/>
              <a:ext cx="71437" cy="31750"/>
            </a:xfrm>
            <a:custGeom>
              <a:avLst/>
              <a:gdLst>
                <a:gd name="T0" fmla="*/ 22 w 22"/>
                <a:gd name="T1" fmla="*/ 7 h 10"/>
                <a:gd name="T2" fmla="*/ 19 w 22"/>
                <a:gd name="T3" fmla="*/ 3 h 10"/>
                <a:gd name="T4" fmla="*/ 19 w 22"/>
                <a:gd name="T5" fmla="*/ 3 h 10"/>
                <a:gd name="T6" fmla="*/ 6 w 22"/>
                <a:gd name="T7" fmla="*/ 2 h 10"/>
                <a:gd name="T8" fmla="*/ 0 w 22"/>
                <a:gd name="T9" fmla="*/ 6 h 10"/>
                <a:gd name="T10" fmla="*/ 10 w 22"/>
                <a:gd name="T11" fmla="*/ 10 h 10"/>
                <a:gd name="T12" fmla="*/ 22 w 22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0">
                  <a:moveTo>
                    <a:pt x="22" y="7"/>
                  </a:moveTo>
                  <a:cubicBezTo>
                    <a:pt x="21" y="6"/>
                    <a:pt x="20" y="5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1"/>
                    <a:pt x="10" y="0"/>
                    <a:pt x="6" y="2"/>
                  </a:cubicBezTo>
                  <a:cubicBezTo>
                    <a:pt x="2" y="3"/>
                    <a:pt x="1" y="5"/>
                    <a:pt x="0" y="6"/>
                  </a:cubicBezTo>
                  <a:cubicBezTo>
                    <a:pt x="0" y="6"/>
                    <a:pt x="5" y="10"/>
                    <a:pt x="10" y="10"/>
                  </a:cubicBezTo>
                  <a:cubicBezTo>
                    <a:pt x="15" y="10"/>
                    <a:pt x="20" y="9"/>
                    <a:pt x="22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03"/>
            <p:cNvSpPr>
              <a:spLocks/>
            </p:cNvSpPr>
            <p:nvPr/>
          </p:nvSpPr>
          <p:spPr bwMode="auto">
            <a:xfrm>
              <a:off x="-2949576" y="1790700"/>
              <a:ext cx="69850" cy="36513"/>
            </a:xfrm>
            <a:custGeom>
              <a:avLst/>
              <a:gdLst>
                <a:gd name="T0" fmla="*/ 19 w 21"/>
                <a:gd name="T1" fmla="*/ 9 h 11"/>
                <a:gd name="T2" fmla="*/ 21 w 21"/>
                <a:gd name="T3" fmla="*/ 9 h 11"/>
                <a:gd name="T4" fmla="*/ 17 w 21"/>
                <a:gd name="T5" fmla="*/ 1 h 11"/>
                <a:gd name="T6" fmla="*/ 9 w 21"/>
                <a:gd name="T7" fmla="*/ 1 h 11"/>
                <a:gd name="T8" fmla="*/ 0 w 21"/>
                <a:gd name="T9" fmla="*/ 2 h 11"/>
                <a:gd name="T10" fmla="*/ 8 w 21"/>
                <a:gd name="T11" fmla="*/ 9 h 11"/>
                <a:gd name="T12" fmla="*/ 19 w 21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1">
                  <a:moveTo>
                    <a:pt x="19" y="9"/>
                  </a:moveTo>
                  <a:cubicBezTo>
                    <a:pt x="20" y="9"/>
                    <a:pt x="21" y="9"/>
                    <a:pt x="21" y="9"/>
                  </a:cubicBezTo>
                  <a:cubicBezTo>
                    <a:pt x="20" y="7"/>
                    <a:pt x="18" y="5"/>
                    <a:pt x="17" y="1"/>
                  </a:cubicBezTo>
                  <a:cubicBezTo>
                    <a:pt x="15" y="2"/>
                    <a:pt x="11" y="2"/>
                    <a:pt x="9" y="1"/>
                  </a:cubicBezTo>
                  <a:cubicBezTo>
                    <a:pt x="7" y="0"/>
                    <a:pt x="3" y="0"/>
                    <a:pt x="0" y="2"/>
                  </a:cubicBezTo>
                  <a:cubicBezTo>
                    <a:pt x="0" y="2"/>
                    <a:pt x="1" y="7"/>
                    <a:pt x="8" y="9"/>
                  </a:cubicBezTo>
                  <a:cubicBezTo>
                    <a:pt x="14" y="11"/>
                    <a:pt x="17" y="10"/>
                    <a:pt x="19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04"/>
            <p:cNvSpPr>
              <a:spLocks/>
            </p:cNvSpPr>
            <p:nvPr/>
          </p:nvSpPr>
          <p:spPr bwMode="auto">
            <a:xfrm>
              <a:off x="-2959101" y="1738313"/>
              <a:ext cx="82550" cy="52388"/>
            </a:xfrm>
            <a:custGeom>
              <a:avLst/>
              <a:gdLst>
                <a:gd name="T0" fmla="*/ 20 w 25"/>
                <a:gd name="T1" fmla="*/ 15 h 16"/>
                <a:gd name="T2" fmla="*/ 21 w 25"/>
                <a:gd name="T3" fmla="*/ 15 h 16"/>
                <a:gd name="T4" fmla="*/ 25 w 25"/>
                <a:gd name="T5" fmla="*/ 13 h 16"/>
                <a:gd name="T6" fmla="*/ 14 w 25"/>
                <a:gd name="T7" fmla="*/ 6 h 16"/>
                <a:gd name="T8" fmla="*/ 0 w 25"/>
                <a:gd name="T9" fmla="*/ 0 h 16"/>
                <a:gd name="T10" fmla="*/ 7 w 25"/>
                <a:gd name="T11" fmla="*/ 11 h 16"/>
                <a:gd name="T12" fmla="*/ 20 w 25"/>
                <a:gd name="T1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6">
                  <a:moveTo>
                    <a:pt x="20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2" y="14"/>
                    <a:pt x="25" y="13"/>
                  </a:cubicBezTo>
                  <a:cubicBezTo>
                    <a:pt x="23" y="12"/>
                    <a:pt x="17" y="8"/>
                    <a:pt x="14" y="6"/>
                  </a:cubicBezTo>
                  <a:cubicBezTo>
                    <a:pt x="10" y="3"/>
                    <a:pt x="3" y="0"/>
                    <a:pt x="0" y="0"/>
                  </a:cubicBezTo>
                  <a:cubicBezTo>
                    <a:pt x="0" y="0"/>
                    <a:pt x="3" y="8"/>
                    <a:pt x="7" y="11"/>
                  </a:cubicBezTo>
                  <a:cubicBezTo>
                    <a:pt x="11" y="15"/>
                    <a:pt x="13" y="16"/>
                    <a:pt x="20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06"/>
            <p:cNvSpPr>
              <a:spLocks/>
            </p:cNvSpPr>
            <p:nvPr/>
          </p:nvSpPr>
          <p:spPr bwMode="auto">
            <a:xfrm>
              <a:off x="-2943225" y="1679575"/>
              <a:ext cx="69850" cy="95250"/>
            </a:xfrm>
            <a:custGeom>
              <a:avLst/>
              <a:gdLst>
                <a:gd name="T0" fmla="*/ 21 w 21"/>
                <a:gd name="T1" fmla="*/ 29 h 29"/>
                <a:gd name="T2" fmla="*/ 18 w 21"/>
                <a:gd name="T3" fmla="*/ 21 h 29"/>
                <a:gd name="T4" fmla="*/ 14 w 21"/>
                <a:gd name="T5" fmla="*/ 10 h 29"/>
                <a:gd name="T6" fmla="*/ 2 w 21"/>
                <a:gd name="T7" fmla="*/ 0 h 29"/>
                <a:gd name="T8" fmla="*/ 4 w 21"/>
                <a:gd name="T9" fmla="*/ 14 h 29"/>
                <a:gd name="T10" fmla="*/ 21 w 21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9">
                  <a:moveTo>
                    <a:pt x="21" y="29"/>
                  </a:moveTo>
                  <a:cubicBezTo>
                    <a:pt x="20" y="27"/>
                    <a:pt x="19" y="25"/>
                    <a:pt x="18" y="21"/>
                  </a:cubicBezTo>
                  <a:cubicBezTo>
                    <a:pt x="17" y="18"/>
                    <a:pt x="15" y="12"/>
                    <a:pt x="14" y="10"/>
                  </a:cubicBezTo>
                  <a:cubicBezTo>
                    <a:pt x="13" y="8"/>
                    <a:pt x="9" y="2"/>
                    <a:pt x="2" y="0"/>
                  </a:cubicBezTo>
                  <a:cubicBezTo>
                    <a:pt x="2" y="0"/>
                    <a:pt x="0" y="8"/>
                    <a:pt x="4" y="14"/>
                  </a:cubicBezTo>
                  <a:cubicBezTo>
                    <a:pt x="7" y="20"/>
                    <a:pt x="13" y="26"/>
                    <a:pt x="21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07"/>
            <p:cNvSpPr>
              <a:spLocks/>
            </p:cNvSpPr>
            <p:nvPr/>
          </p:nvSpPr>
          <p:spPr bwMode="auto">
            <a:xfrm>
              <a:off x="-2774950" y="1895475"/>
              <a:ext cx="52387" cy="85725"/>
            </a:xfrm>
            <a:custGeom>
              <a:avLst/>
              <a:gdLst>
                <a:gd name="T0" fmla="*/ 10 w 16"/>
                <a:gd name="T1" fmla="*/ 1 h 26"/>
                <a:gd name="T2" fmla="*/ 13 w 16"/>
                <a:gd name="T3" fmla="*/ 3 h 26"/>
                <a:gd name="T4" fmla="*/ 13 w 16"/>
                <a:gd name="T5" fmla="*/ 13 h 26"/>
                <a:gd name="T6" fmla="*/ 7 w 16"/>
                <a:gd name="T7" fmla="*/ 26 h 26"/>
                <a:gd name="T8" fmla="*/ 4 w 16"/>
                <a:gd name="T9" fmla="*/ 18 h 26"/>
                <a:gd name="T10" fmla="*/ 0 w 16"/>
                <a:gd name="T11" fmla="*/ 9 h 26"/>
                <a:gd name="T12" fmla="*/ 3 w 16"/>
                <a:gd name="T13" fmla="*/ 10 h 26"/>
                <a:gd name="T14" fmla="*/ 4 w 16"/>
                <a:gd name="T15" fmla="*/ 10 h 26"/>
                <a:gd name="T16" fmla="*/ 4 w 16"/>
                <a:gd name="T17" fmla="*/ 9 h 26"/>
                <a:gd name="T18" fmla="*/ 6 w 16"/>
                <a:gd name="T19" fmla="*/ 4 h 26"/>
                <a:gd name="T20" fmla="*/ 5 w 16"/>
                <a:gd name="T21" fmla="*/ 3 h 26"/>
                <a:gd name="T22" fmla="*/ 10 w 16"/>
                <a:gd name="T23" fmla="*/ 1 h 26"/>
                <a:gd name="T24" fmla="*/ 10 w 16"/>
                <a:gd name="T25" fmla="*/ 0 h 26"/>
                <a:gd name="T26" fmla="*/ 10 w 16"/>
                <a:gd name="T2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6">
                  <a:moveTo>
                    <a:pt x="10" y="1"/>
                  </a:moveTo>
                  <a:cubicBezTo>
                    <a:pt x="11" y="2"/>
                    <a:pt x="12" y="2"/>
                    <a:pt x="13" y="3"/>
                  </a:cubicBezTo>
                  <a:cubicBezTo>
                    <a:pt x="13" y="3"/>
                    <a:pt x="16" y="7"/>
                    <a:pt x="13" y="13"/>
                  </a:cubicBezTo>
                  <a:cubicBezTo>
                    <a:pt x="10" y="18"/>
                    <a:pt x="8" y="23"/>
                    <a:pt x="7" y="26"/>
                  </a:cubicBezTo>
                  <a:cubicBezTo>
                    <a:pt x="7" y="26"/>
                    <a:pt x="5" y="26"/>
                    <a:pt x="4" y="18"/>
                  </a:cubicBezTo>
                  <a:cubicBezTo>
                    <a:pt x="2" y="12"/>
                    <a:pt x="1" y="11"/>
                    <a:pt x="0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7"/>
                    <a:pt x="6" y="5"/>
                    <a:pt x="6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8" y="3"/>
                    <a:pt x="9" y="1"/>
                    <a:pt x="10" y="1"/>
                  </a:cubicBezTo>
                  <a:cubicBezTo>
                    <a:pt x="10" y="1"/>
                    <a:pt x="10" y="0"/>
                    <a:pt x="10" y="0"/>
                  </a:cubicBezTo>
                  <a:lnTo>
                    <a:pt x="1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08"/>
            <p:cNvSpPr>
              <a:spLocks/>
            </p:cNvSpPr>
            <p:nvPr/>
          </p:nvSpPr>
          <p:spPr bwMode="auto">
            <a:xfrm>
              <a:off x="-3057525" y="1547813"/>
              <a:ext cx="138112" cy="200025"/>
            </a:xfrm>
            <a:custGeom>
              <a:avLst/>
              <a:gdLst>
                <a:gd name="T0" fmla="*/ 35 w 42"/>
                <a:gd name="T1" fmla="*/ 43 h 61"/>
                <a:gd name="T2" fmla="*/ 35 w 42"/>
                <a:gd name="T3" fmla="*/ 46 h 61"/>
                <a:gd name="T4" fmla="*/ 35 w 42"/>
                <a:gd name="T5" fmla="*/ 48 h 61"/>
                <a:gd name="T6" fmla="*/ 21 w 42"/>
                <a:gd name="T7" fmla="*/ 30 h 61"/>
                <a:gd name="T8" fmla="*/ 12 w 42"/>
                <a:gd name="T9" fmla="*/ 21 h 61"/>
                <a:gd name="T10" fmla="*/ 23 w 42"/>
                <a:gd name="T11" fmla="*/ 38 h 61"/>
                <a:gd name="T12" fmla="*/ 35 w 42"/>
                <a:gd name="T13" fmla="*/ 49 h 61"/>
                <a:gd name="T14" fmla="*/ 36 w 42"/>
                <a:gd name="T15" fmla="*/ 51 h 61"/>
                <a:gd name="T16" fmla="*/ 38 w 42"/>
                <a:gd name="T17" fmla="*/ 55 h 61"/>
                <a:gd name="T18" fmla="*/ 42 w 42"/>
                <a:gd name="T19" fmla="*/ 61 h 61"/>
                <a:gd name="T20" fmla="*/ 37 w 42"/>
                <a:gd name="T21" fmla="*/ 59 h 61"/>
                <a:gd name="T22" fmla="*/ 36 w 42"/>
                <a:gd name="T23" fmla="*/ 58 h 61"/>
                <a:gd name="T24" fmla="*/ 5 w 42"/>
                <a:gd name="T25" fmla="*/ 27 h 61"/>
                <a:gd name="T26" fmla="*/ 3 w 42"/>
                <a:gd name="T27" fmla="*/ 0 h 61"/>
                <a:gd name="T28" fmla="*/ 21 w 42"/>
                <a:gd name="T29" fmla="*/ 20 h 61"/>
                <a:gd name="T30" fmla="*/ 35 w 42"/>
                <a:gd name="T31" fmla="*/ 4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61">
                  <a:moveTo>
                    <a:pt x="35" y="43"/>
                  </a:moveTo>
                  <a:cubicBezTo>
                    <a:pt x="35" y="44"/>
                    <a:pt x="35" y="45"/>
                    <a:pt x="35" y="46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1" y="42"/>
                    <a:pt x="26" y="36"/>
                    <a:pt x="21" y="30"/>
                  </a:cubicBezTo>
                  <a:cubicBezTo>
                    <a:pt x="18" y="26"/>
                    <a:pt x="15" y="23"/>
                    <a:pt x="12" y="21"/>
                  </a:cubicBezTo>
                  <a:cubicBezTo>
                    <a:pt x="15" y="29"/>
                    <a:pt x="19" y="35"/>
                    <a:pt x="23" y="38"/>
                  </a:cubicBezTo>
                  <a:cubicBezTo>
                    <a:pt x="26" y="41"/>
                    <a:pt x="31" y="46"/>
                    <a:pt x="35" y="49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2"/>
                    <a:pt x="37" y="54"/>
                    <a:pt x="38" y="55"/>
                  </a:cubicBezTo>
                  <a:cubicBezTo>
                    <a:pt x="39" y="57"/>
                    <a:pt x="40" y="59"/>
                    <a:pt x="42" y="61"/>
                  </a:cubicBezTo>
                  <a:cubicBezTo>
                    <a:pt x="41" y="60"/>
                    <a:pt x="39" y="59"/>
                    <a:pt x="37" y="59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23" y="51"/>
                    <a:pt x="10" y="37"/>
                    <a:pt x="5" y="27"/>
                  </a:cubicBezTo>
                  <a:cubicBezTo>
                    <a:pt x="0" y="17"/>
                    <a:pt x="2" y="6"/>
                    <a:pt x="3" y="0"/>
                  </a:cubicBezTo>
                  <a:cubicBezTo>
                    <a:pt x="9" y="5"/>
                    <a:pt x="18" y="14"/>
                    <a:pt x="21" y="20"/>
                  </a:cubicBezTo>
                  <a:cubicBezTo>
                    <a:pt x="26" y="26"/>
                    <a:pt x="32" y="36"/>
                    <a:pt x="3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09"/>
            <p:cNvSpPr>
              <a:spLocks/>
            </p:cNvSpPr>
            <p:nvPr/>
          </p:nvSpPr>
          <p:spPr bwMode="auto">
            <a:xfrm>
              <a:off x="-2355850" y="1797050"/>
              <a:ext cx="196850" cy="49213"/>
            </a:xfrm>
            <a:custGeom>
              <a:avLst/>
              <a:gdLst>
                <a:gd name="T0" fmla="*/ 3 w 60"/>
                <a:gd name="T1" fmla="*/ 10 h 15"/>
                <a:gd name="T2" fmla="*/ 0 w 60"/>
                <a:gd name="T3" fmla="*/ 8 h 15"/>
                <a:gd name="T4" fmla="*/ 35 w 60"/>
                <a:gd name="T5" fmla="*/ 1 h 15"/>
                <a:gd name="T6" fmla="*/ 60 w 60"/>
                <a:gd name="T7" fmla="*/ 2 h 15"/>
                <a:gd name="T8" fmla="*/ 36 w 60"/>
                <a:gd name="T9" fmla="*/ 12 h 15"/>
                <a:gd name="T10" fmla="*/ 7 w 60"/>
                <a:gd name="T11" fmla="*/ 13 h 15"/>
                <a:gd name="T12" fmla="*/ 5 w 60"/>
                <a:gd name="T13" fmla="*/ 11 h 15"/>
                <a:gd name="T14" fmla="*/ 33 w 60"/>
                <a:gd name="T15" fmla="*/ 7 h 15"/>
                <a:gd name="T16" fmla="*/ 3 w 60"/>
                <a:gd name="T1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5">
                  <a:moveTo>
                    <a:pt x="3" y="10"/>
                  </a:moveTo>
                  <a:cubicBezTo>
                    <a:pt x="2" y="9"/>
                    <a:pt x="1" y="9"/>
                    <a:pt x="0" y="8"/>
                  </a:cubicBezTo>
                  <a:cubicBezTo>
                    <a:pt x="8" y="6"/>
                    <a:pt x="18" y="2"/>
                    <a:pt x="35" y="1"/>
                  </a:cubicBezTo>
                  <a:cubicBezTo>
                    <a:pt x="47" y="0"/>
                    <a:pt x="55" y="1"/>
                    <a:pt x="60" y="2"/>
                  </a:cubicBezTo>
                  <a:cubicBezTo>
                    <a:pt x="60" y="2"/>
                    <a:pt x="49" y="10"/>
                    <a:pt x="36" y="12"/>
                  </a:cubicBezTo>
                  <a:cubicBezTo>
                    <a:pt x="24" y="15"/>
                    <a:pt x="14" y="13"/>
                    <a:pt x="7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13" y="11"/>
                    <a:pt x="28" y="9"/>
                    <a:pt x="33" y="7"/>
                  </a:cubicBezTo>
                  <a:cubicBezTo>
                    <a:pt x="33" y="7"/>
                    <a:pt x="20" y="5"/>
                    <a:pt x="3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10"/>
            <p:cNvSpPr>
              <a:spLocks/>
            </p:cNvSpPr>
            <p:nvPr/>
          </p:nvSpPr>
          <p:spPr bwMode="auto">
            <a:xfrm>
              <a:off x="-2368550" y="1731963"/>
              <a:ext cx="209550" cy="88900"/>
            </a:xfrm>
            <a:custGeom>
              <a:avLst/>
              <a:gdLst>
                <a:gd name="T0" fmla="*/ 7 w 64"/>
                <a:gd name="T1" fmla="*/ 20 h 27"/>
                <a:gd name="T2" fmla="*/ 1 w 64"/>
                <a:gd name="T3" fmla="*/ 27 h 27"/>
                <a:gd name="T4" fmla="*/ 45 w 64"/>
                <a:gd name="T5" fmla="*/ 15 h 27"/>
                <a:gd name="T6" fmla="*/ 64 w 64"/>
                <a:gd name="T7" fmla="*/ 0 h 27"/>
                <a:gd name="T8" fmla="*/ 31 w 64"/>
                <a:gd name="T9" fmla="*/ 6 h 27"/>
                <a:gd name="T10" fmla="*/ 0 w 64"/>
                <a:gd name="T11" fmla="*/ 17 h 27"/>
                <a:gd name="T12" fmla="*/ 6 w 64"/>
                <a:gd name="T13" fmla="*/ 19 h 27"/>
                <a:gd name="T14" fmla="*/ 24 w 64"/>
                <a:gd name="T15" fmla="*/ 13 h 27"/>
                <a:gd name="T16" fmla="*/ 36 w 64"/>
                <a:gd name="T17" fmla="*/ 11 h 27"/>
                <a:gd name="T18" fmla="*/ 24 w 64"/>
                <a:gd name="T19" fmla="*/ 16 h 27"/>
                <a:gd name="T20" fmla="*/ 7 w 64"/>
                <a:gd name="T21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7">
                  <a:moveTo>
                    <a:pt x="7" y="20"/>
                  </a:moveTo>
                  <a:cubicBezTo>
                    <a:pt x="7" y="20"/>
                    <a:pt x="6" y="25"/>
                    <a:pt x="1" y="27"/>
                  </a:cubicBezTo>
                  <a:cubicBezTo>
                    <a:pt x="12" y="23"/>
                    <a:pt x="33" y="20"/>
                    <a:pt x="45" y="15"/>
                  </a:cubicBezTo>
                  <a:cubicBezTo>
                    <a:pt x="61" y="8"/>
                    <a:pt x="64" y="0"/>
                    <a:pt x="64" y="0"/>
                  </a:cubicBezTo>
                  <a:cubicBezTo>
                    <a:pt x="50" y="0"/>
                    <a:pt x="39" y="3"/>
                    <a:pt x="31" y="6"/>
                  </a:cubicBezTo>
                  <a:cubicBezTo>
                    <a:pt x="21" y="9"/>
                    <a:pt x="5" y="14"/>
                    <a:pt x="0" y="17"/>
                  </a:cubicBezTo>
                  <a:cubicBezTo>
                    <a:pt x="2" y="17"/>
                    <a:pt x="4" y="17"/>
                    <a:pt x="6" y="19"/>
                  </a:cubicBezTo>
                  <a:cubicBezTo>
                    <a:pt x="13" y="16"/>
                    <a:pt x="17" y="15"/>
                    <a:pt x="24" y="13"/>
                  </a:cubicBezTo>
                  <a:cubicBezTo>
                    <a:pt x="29" y="11"/>
                    <a:pt x="33" y="11"/>
                    <a:pt x="36" y="11"/>
                  </a:cubicBezTo>
                  <a:cubicBezTo>
                    <a:pt x="36" y="11"/>
                    <a:pt x="32" y="14"/>
                    <a:pt x="24" y="16"/>
                  </a:cubicBezTo>
                  <a:cubicBezTo>
                    <a:pt x="16" y="19"/>
                    <a:pt x="13" y="19"/>
                    <a:pt x="7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11"/>
            <p:cNvSpPr>
              <a:spLocks/>
            </p:cNvSpPr>
            <p:nvPr/>
          </p:nvSpPr>
          <p:spPr bwMode="auto">
            <a:xfrm>
              <a:off x="-2352675" y="1624013"/>
              <a:ext cx="161925" cy="147638"/>
            </a:xfrm>
            <a:custGeom>
              <a:avLst/>
              <a:gdLst>
                <a:gd name="T0" fmla="*/ 3 w 49"/>
                <a:gd name="T1" fmla="*/ 41 h 45"/>
                <a:gd name="T2" fmla="*/ 0 w 49"/>
                <a:gd name="T3" fmla="*/ 45 h 45"/>
                <a:gd name="T4" fmla="*/ 43 w 49"/>
                <a:gd name="T5" fmla="*/ 20 h 45"/>
                <a:gd name="T6" fmla="*/ 47 w 49"/>
                <a:gd name="T7" fmla="*/ 0 h 45"/>
                <a:gd name="T8" fmla="*/ 26 w 49"/>
                <a:gd name="T9" fmla="*/ 15 h 45"/>
                <a:gd name="T10" fmla="*/ 6 w 49"/>
                <a:gd name="T11" fmla="*/ 33 h 45"/>
                <a:gd name="T12" fmla="*/ 4 w 49"/>
                <a:gd name="T13" fmla="*/ 39 h 45"/>
                <a:gd name="T14" fmla="*/ 21 w 49"/>
                <a:gd name="T15" fmla="*/ 26 h 45"/>
                <a:gd name="T16" fmla="*/ 34 w 49"/>
                <a:gd name="T17" fmla="*/ 18 h 45"/>
                <a:gd name="T18" fmla="*/ 26 w 49"/>
                <a:gd name="T19" fmla="*/ 27 h 45"/>
                <a:gd name="T20" fmla="*/ 14 w 49"/>
                <a:gd name="T21" fmla="*/ 35 h 45"/>
                <a:gd name="T22" fmla="*/ 3 w 49"/>
                <a:gd name="T2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45">
                  <a:moveTo>
                    <a:pt x="3" y="41"/>
                  </a:moveTo>
                  <a:cubicBezTo>
                    <a:pt x="2" y="42"/>
                    <a:pt x="1" y="44"/>
                    <a:pt x="0" y="45"/>
                  </a:cubicBezTo>
                  <a:cubicBezTo>
                    <a:pt x="18" y="42"/>
                    <a:pt x="37" y="28"/>
                    <a:pt x="43" y="20"/>
                  </a:cubicBezTo>
                  <a:cubicBezTo>
                    <a:pt x="49" y="12"/>
                    <a:pt x="47" y="0"/>
                    <a:pt x="47" y="0"/>
                  </a:cubicBezTo>
                  <a:cubicBezTo>
                    <a:pt x="41" y="1"/>
                    <a:pt x="29" y="12"/>
                    <a:pt x="26" y="15"/>
                  </a:cubicBezTo>
                  <a:cubicBezTo>
                    <a:pt x="22" y="18"/>
                    <a:pt x="13" y="28"/>
                    <a:pt x="6" y="33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9" y="35"/>
                    <a:pt x="16" y="29"/>
                    <a:pt x="21" y="26"/>
                  </a:cubicBezTo>
                  <a:cubicBezTo>
                    <a:pt x="24" y="24"/>
                    <a:pt x="29" y="20"/>
                    <a:pt x="34" y="18"/>
                  </a:cubicBezTo>
                  <a:cubicBezTo>
                    <a:pt x="34" y="18"/>
                    <a:pt x="29" y="24"/>
                    <a:pt x="26" y="27"/>
                  </a:cubicBezTo>
                  <a:cubicBezTo>
                    <a:pt x="21" y="31"/>
                    <a:pt x="17" y="33"/>
                    <a:pt x="14" y="35"/>
                  </a:cubicBezTo>
                  <a:cubicBezTo>
                    <a:pt x="10" y="37"/>
                    <a:pt x="9" y="38"/>
                    <a:pt x="3" y="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12"/>
            <p:cNvSpPr>
              <a:spLocks/>
            </p:cNvSpPr>
            <p:nvPr/>
          </p:nvSpPr>
          <p:spPr bwMode="auto">
            <a:xfrm>
              <a:off x="-2378075" y="1547813"/>
              <a:ext cx="138112" cy="200025"/>
            </a:xfrm>
            <a:custGeom>
              <a:avLst/>
              <a:gdLst>
                <a:gd name="T0" fmla="*/ 6 w 42"/>
                <a:gd name="T1" fmla="*/ 43 h 61"/>
                <a:gd name="T2" fmla="*/ 6 w 42"/>
                <a:gd name="T3" fmla="*/ 46 h 61"/>
                <a:gd name="T4" fmla="*/ 6 w 42"/>
                <a:gd name="T5" fmla="*/ 48 h 61"/>
                <a:gd name="T6" fmla="*/ 20 w 42"/>
                <a:gd name="T7" fmla="*/ 30 h 61"/>
                <a:gd name="T8" fmla="*/ 30 w 42"/>
                <a:gd name="T9" fmla="*/ 21 h 61"/>
                <a:gd name="T10" fmla="*/ 19 w 42"/>
                <a:gd name="T11" fmla="*/ 38 h 61"/>
                <a:gd name="T12" fmla="*/ 6 w 42"/>
                <a:gd name="T13" fmla="*/ 49 h 61"/>
                <a:gd name="T14" fmla="*/ 6 w 42"/>
                <a:gd name="T15" fmla="*/ 51 h 61"/>
                <a:gd name="T16" fmla="*/ 4 w 42"/>
                <a:gd name="T17" fmla="*/ 55 h 61"/>
                <a:gd name="T18" fmla="*/ 0 w 42"/>
                <a:gd name="T19" fmla="*/ 61 h 61"/>
                <a:gd name="T20" fmla="*/ 4 w 42"/>
                <a:gd name="T21" fmla="*/ 59 h 61"/>
                <a:gd name="T22" fmla="*/ 6 w 42"/>
                <a:gd name="T23" fmla="*/ 58 h 61"/>
                <a:gd name="T24" fmla="*/ 37 w 42"/>
                <a:gd name="T25" fmla="*/ 27 h 61"/>
                <a:gd name="T26" fmla="*/ 38 w 42"/>
                <a:gd name="T27" fmla="*/ 0 h 61"/>
                <a:gd name="T28" fmla="*/ 20 w 42"/>
                <a:gd name="T29" fmla="*/ 20 h 61"/>
                <a:gd name="T30" fmla="*/ 6 w 42"/>
                <a:gd name="T31" fmla="*/ 4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61">
                  <a:moveTo>
                    <a:pt x="6" y="43"/>
                  </a:moveTo>
                  <a:cubicBezTo>
                    <a:pt x="6" y="44"/>
                    <a:pt x="6" y="45"/>
                    <a:pt x="6" y="46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0" y="42"/>
                    <a:pt x="15" y="36"/>
                    <a:pt x="20" y="30"/>
                  </a:cubicBezTo>
                  <a:cubicBezTo>
                    <a:pt x="24" y="26"/>
                    <a:pt x="26" y="23"/>
                    <a:pt x="30" y="21"/>
                  </a:cubicBezTo>
                  <a:cubicBezTo>
                    <a:pt x="27" y="29"/>
                    <a:pt x="22" y="35"/>
                    <a:pt x="19" y="38"/>
                  </a:cubicBezTo>
                  <a:cubicBezTo>
                    <a:pt x="16" y="41"/>
                    <a:pt x="11" y="46"/>
                    <a:pt x="6" y="49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5" y="52"/>
                    <a:pt x="5" y="54"/>
                    <a:pt x="4" y="55"/>
                  </a:cubicBezTo>
                  <a:cubicBezTo>
                    <a:pt x="3" y="57"/>
                    <a:pt x="1" y="59"/>
                    <a:pt x="0" y="61"/>
                  </a:cubicBezTo>
                  <a:cubicBezTo>
                    <a:pt x="1" y="60"/>
                    <a:pt x="3" y="59"/>
                    <a:pt x="4" y="59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9" y="51"/>
                    <a:pt x="31" y="37"/>
                    <a:pt x="37" y="27"/>
                  </a:cubicBezTo>
                  <a:cubicBezTo>
                    <a:pt x="42" y="17"/>
                    <a:pt x="40" y="6"/>
                    <a:pt x="38" y="0"/>
                  </a:cubicBezTo>
                  <a:cubicBezTo>
                    <a:pt x="32" y="5"/>
                    <a:pt x="24" y="14"/>
                    <a:pt x="20" y="20"/>
                  </a:cubicBezTo>
                  <a:cubicBezTo>
                    <a:pt x="16" y="26"/>
                    <a:pt x="10" y="36"/>
                    <a:pt x="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13"/>
            <p:cNvSpPr>
              <a:spLocks/>
            </p:cNvSpPr>
            <p:nvPr/>
          </p:nvSpPr>
          <p:spPr bwMode="auto">
            <a:xfrm>
              <a:off x="-2943225" y="1944688"/>
              <a:ext cx="82550" cy="101600"/>
            </a:xfrm>
            <a:custGeom>
              <a:avLst/>
              <a:gdLst>
                <a:gd name="T0" fmla="*/ 17 w 25"/>
                <a:gd name="T1" fmla="*/ 0 h 31"/>
                <a:gd name="T2" fmla="*/ 1 w 25"/>
                <a:gd name="T3" fmla="*/ 31 h 31"/>
                <a:gd name="T4" fmla="*/ 16 w 25"/>
                <a:gd name="T5" fmla="*/ 20 h 31"/>
                <a:gd name="T6" fmla="*/ 25 w 25"/>
                <a:gd name="T7" fmla="*/ 6 h 31"/>
                <a:gd name="T8" fmla="*/ 21 w 25"/>
                <a:gd name="T9" fmla="*/ 6 h 31"/>
                <a:gd name="T10" fmla="*/ 20 w 25"/>
                <a:gd name="T11" fmla="*/ 5 h 31"/>
                <a:gd name="T12" fmla="*/ 8 w 25"/>
                <a:gd name="T13" fmla="*/ 21 h 31"/>
                <a:gd name="T14" fmla="*/ 20 w 25"/>
                <a:gd name="T15" fmla="*/ 2 h 31"/>
                <a:gd name="T16" fmla="*/ 21 w 25"/>
                <a:gd name="T17" fmla="*/ 0 h 31"/>
                <a:gd name="T18" fmla="*/ 17 w 25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1">
                  <a:moveTo>
                    <a:pt x="17" y="0"/>
                  </a:moveTo>
                  <a:cubicBezTo>
                    <a:pt x="11" y="6"/>
                    <a:pt x="0" y="18"/>
                    <a:pt x="1" y="31"/>
                  </a:cubicBezTo>
                  <a:cubicBezTo>
                    <a:pt x="1" y="31"/>
                    <a:pt x="12" y="27"/>
                    <a:pt x="16" y="20"/>
                  </a:cubicBezTo>
                  <a:cubicBezTo>
                    <a:pt x="20" y="12"/>
                    <a:pt x="23" y="7"/>
                    <a:pt x="25" y="6"/>
                  </a:cubicBezTo>
                  <a:cubicBezTo>
                    <a:pt x="24" y="6"/>
                    <a:pt x="22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10"/>
                    <a:pt x="12" y="18"/>
                    <a:pt x="8" y="21"/>
                  </a:cubicBezTo>
                  <a:cubicBezTo>
                    <a:pt x="8" y="21"/>
                    <a:pt x="7" y="15"/>
                    <a:pt x="20" y="2"/>
                  </a:cubicBezTo>
                  <a:cubicBezTo>
                    <a:pt x="21" y="1"/>
                    <a:pt x="21" y="0"/>
                    <a:pt x="21" y="0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14"/>
            <p:cNvSpPr>
              <a:spLocks/>
            </p:cNvSpPr>
            <p:nvPr/>
          </p:nvSpPr>
          <p:spPr bwMode="auto">
            <a:xfrm>
              <a:off x="-2552700" y="1712913"/>
              <a:ext cx="147637" cy="209550"/>
            </a:xfrm>
            <a:custGeom>
              <a:avLst/>
              <a:gdLst>
                <a:gd name="T0" fmla="*/ 41 w 45"/>
                <a:gd name="T1" fmla="*/ 0 h 64"/>
                <a:gd name="T2" fmla="*/ 22 w 45"/>
                <a:gd name="T3" fmla="*/ 20 h 64"/>
                <a:gd name="T4" fmla="*/ 19 w 45"/>
                <a:gd name="T5" fmla="*/ 30 h 64"/>
                <a:gd name="T6" fmla="*/ 23 w 45"/>
                <a:gd name="T7" fmla="*/ 46 h 64"/>
                <a:gd name="T8" fmla="*/ 4 w 45"/>
                <a:gd name="T9" fmla="*/ 48 h 64"/>
                <a:gd name="T10" fmla="*/ 0 w 45"/>
                <a:gd name="T11" fmla="*/ 55 h 64"/>
                <a:gd name="T12" fmla="*/ 5 w 45"/>
                <a:gd name="T13" fmla="*/ 57 h 64"/>
                <a:gd name="T14" fmla="*/ 6 w 45"/>
                <a:gd name="T15" fmla="*/ 64 h 64"/>
                <a:gd name="T16" fmla="*/ 13 w 45"/>
                <a:gd name="T17" fmla="*/ 59 h 64"/>
                <a:gd name="T18" fmla="*/ 19 w 45"/>
                <a:gd name="T19" fmla="*/ 64 h 64"/>
                <a:gd name="T20" fmla="*/ 21 w 45"/>
                <a:gd name="T21" fmla="*/ 56 h 64"/>
                <a:gd name="T22" fmla="*/ 31 w 45"/>
                <a:gd name="T23" fmla="*/ 63 h 64"/>
                <a:gd name="T24" fmla="*/ 29 w 45"/>
                <a:gd name="T25" fmla="*/ 50 h 64"/>
                <a:gd name="T26" fmla="*/ 40 w 45"/>
                <a:gd name="T27" fmla="*/ 52 h 64"/>
                <a:gd name="T28" fmla="*/ 35 w 45"/>
                <a:gd name="T29" fmla="*/ 43 h 64"/>
                <a:gd name="T30" fmla="*/ 45 w 45"/>
                <a:gd name="T31" fmla="*/ 37 h 64"/>
                <a:gd name="T32" fmla="*/ 35 w 45"/>
                <a:gd name="T33" fmla="*/ 34 h 64"/>
                <a:gd name="T34" fmla="*/ 43 w 45"/>
                <a:gd name="T35" fmla="*/ 24 h 64"/>
                <a:gd name="T36" fmla="*/ 30 w 45"/>
                <a:gd name="T37" fmla="*/ 26 h 64"/>
                <a:gd name="T38" fmla="*/ 35 w 45"/>
                <a:gd name="T39" fmla="*/ 21 h 64"/>
                <a:gd name="T40" fmla="*/ 41 w 45"/>
                <a:gd name="T4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64">
                  <a:moveTo>
                    <a:pt x="41" y="0"/>
                  </a:moveTo>
                  <a:cubicBezTo>
                    <a:pt x="38" y="5"/>
                    <a:pt x="34" y="11"/>
                    <a:pt x="22" y="20"/>
                  </a:cubicBezTo>
                  <a:cubicBezTo>
                    <a:pt x="19" y="21"/>
                    <a:pt x="16" y="25"/>
                    <a:pt x="19" y="30"/>
                  </a:cubicBezTo>
                  <a:cubicBezTo>
                    <a:pt x="21" y="36"/>
                    <a:pt x="25" y="43"/>
                    <a:pt x="23" y="46"/>
                  </a:cubicBezTo>
                  <a:cubicBezTo>
                    <a:pt x="20" y="49"/>
                    <a:pt x="11" y="51"/>
                    <a:pt x="4" y="48"/>
                  </a:cubicBezTo>
                  <a:cubicBezTo>
                    <a:pt x="4" y="48"/>
                    <a:pt x="2" y="52"/>
                    <a:pt x="0" y="55"/>
                  </a:cubicBezTo>
                  <a:cubicBezTo>
                    <a:pt x="0" y="55"/>
                    <a:pt x="1" y="58"/>
                    <a:pt x="5" y="57"/>
                  </a:cubicBezTo>
                  <a:cubicBezTo>
                    <a:pt x="5" y="57"/>
                    <a:pt x="4" y="60"/>
                    <a:pt x="6" y="64"/>
                  </a:cubicBezTo>
                  <a:cubicBezTo>
                    <a:pt x="6" y="64"/>
                    <a:pt x="11" y="64"/>
                    <a:pt x="13" y="59"/>
                  </a:cubicBezTo>
                  <a:cubicBezTo>
                    <a:pt x="13" y="59"/>
                    <a:pt x="15" y="63"/>
                    <a:pt x="19" y="64"/>
                  </a:cubicBezTo>
                  <a:cubicBezTo>
                    <a:pt x="19" y="64"/>
                    <a:pt x="22" y="62"/>
                    <a:pt x="21" y="56"/>
                  </a:cubicBezTo>
                  <a:cubicBezTo>
                    <a:pt x="21" y="56"/>
                    <a:pt x="23" y="62"/>
                    <a:pt x="31" y="63"/>
                  </a:cubicBezTo>
                  <a:cubicBezTo>
                    <a:pt x="31" y="63"/>
                    <a:pt x="35" y="57"/>
                    <a:pt x="29" y="50"/>
                  </a:cubicBezTo>
                  <a:cubicBezTo>
                    <a:pt x="29" y="50"/>
                    <a:pt x="33" y="54"/>
                    <a:pt x="40" y="52"/>
                  </a:cubicBezTo>
                  <a:cubicBezTo>
                    <a:pt x="40" y="52"/>
                    <a:pt x="42" y="48"/>
                    <a:pt x="35" y="43"/>
                  </a:cubicBezTo>
                  <a:cubicBezTo>
                    <a:pt x="35" y="43"/>
                    <a:pt x="42" y="43"/>
                    <a:pt x="45" y="37"/>
                  </a:cubicBezTo>
                  <a:cubicBezTo>
                    <a:pt x="45" y="37"/>
                    <a:pt x="42" y="33"/>
                    <a:pt x="35" y="34"/>
                  </a:cubicBezTo>
                  <a:cubicBezTo>
                    <a:pt x="35" y="34"/>
                    <a:pt x="42" y="32"/>
                    <a:pt x="43" y="24"/>
                  </a:cubicBezTo>
                  <a:cubicBezTo>
                    <a:pt x="43" y="24"/>
                    <a:pt x="38" y="21"/>
                    <a:pt x="30" y="26"/>
                  </a:cubicBezTo>
                  <a:cubicBezTo>
                    <a:pt x="30" y="26"/>
                    <a:pt x="32" y="23"/>
                    <a:pt x="35" y="21"/>
                  </a:cubicBezTo>
                  <a:cubicBezTo>
                    <a:pt x="38" y="18"/>
                    <a:pt x="42" y="11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15"/>
            <p:cNvSpPr>
              <a:spLocks/>
            </p:cNvSpPr>
            <p:nvPr/>
          </p:nvSpPr>
          <p:spPr bwMode="auto">
            <a:xfrm>
              <a:off x="-2538413" y="1974850"/>
              <a:ext cx="31750" cy="74613"/>
            </a:xfrm>
            <a:custGeom>
              <a:avLst/>
              <a:gdLst>
                <a:gd name="T0" fmla="*/ 8 w 10"/>
                <a:gd name="T1" fmla="*/ 4 h 23"/>
                <a:gd name="T2" fmla="*/ 10 w 10"/>
                <a:gd name="T3" fmla="*/ 0 h 23"/>
                <a:gd name="T4" fmla="*/ 3 w 10"/>
                <a:gd name="T5" fmla="*/ 23 h 23"/>
                <a:gd name="T6" fmla="*/ 2 w 10"/>
                <a:gd name="T7" fmla="*/ 8 h 23"/>
                <a:gd name="T8" fmla="*/ 5 w 10"/>
                <a:gd name="T9" fmla="*/ 7 h 23"/>
                <a:gd name="T10" fmla="*/ 4 w 10"/>
                <a:gd name="T11" fmla="*/ 16 h 23"/>
                <a:gd name="T12" fmla="*/ 8 w 10"/>
                <a:gd name="T1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3">
                  <a:moveTo>
                    <a:pt x="8" y="4"/>
                  </a:moveTo>
                  <a:cubicBezTo>
                    <a:pt x="9" y="3"/>
                    <a:pt x="9" y="1"/>
                    <a:pt x="10" y="0"/>
                  </a:cubicBezTo>
                  <a:cubicBezTo>
                    <a:pt x="9" y="10"/>
                    <a:pt x="8" y="17"/>
                    <a:pt x="3" y="23"/>
                  </a:cubicBezTo>
                  <a:cubicBezTo>
                    <a:pt x="3" y="23"/>
                    <a:pt x="0" y="19"/>
                    <a:pt x="2" y="8"/>
                  </a:cubicBezTo>
                  <a:cubicBezTo>
                    <a:pt x="3" y="8"/>
                    <a:pt x="4" y="8"/>
                    <a:pt x="5" y="7"/>
                  </a:cubicBezTo>
                  <a:cubicBezTo>
                    <a:pt x="5" y="7"/>
                    <a:pt x="3" y="11"/>
                    <a:pt x="4" y="16"/>
                  </a:cubicBezTo>
                  <a:cubicBezTo>
                    <a:pt x="4" y="16"/>
                    <a:pt x="6" y="14"/>
                    <a:pt x="8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16"/>
            <p:cNvSpPr>
              <a:spLocks/>
            </p:cNvSpPr>
            <p:nvPr/>
          </p:nvSpPr>
          <p:spPr bwMode="auto">
            <a:xfrm>
              <a:off x="-2500313" y="1971675"/>
              <a:ext cx="33337" cy="84138"/>
            </a:xfrm>
            <a:custGeom>
              <a:avLst/>
              <a:gdLst>
                <a:gd name="T0" fmla="*/ 5 w 10"/>
                <a:gd name="T1" fmla="*/ 4 h 26"/>
                <a:gd name="T2" fmla="*/ 8 w 10"/>
                <a:gd name="T3" fmla="*/ 0 h 26"/>
                <a:gd name="T4" fmla="*/ 5 w 10"/>
                <a:gd name="T5" fmla="*/ 26 h 26"/>
                <a:gd name="T6" fmla="*/ 0 w 10"/>
                <a:gd name="T7" fmla="*/ 1 h 26"/>
                <a:gd name="T8" fmla="*/ 2 w 10"/>
                <a:gd name="T9" fmla="*/ 4 h 26"/>
                <a:gd name="T10" fmla="*/ 4 w 10"/>
                <a:gd name="T11" fmla="*/ 17 h 26"/>
                <a:gd name="T12" fmla="*/ 5 w 10"/>
                <a:gd name="T13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6">
                  <a:moveTo>
                    <a:pt x="5" y="4"/>
                  </a:moveTo>
                  <a:cubicBezTo>
                    <a:pt x="6" y="3"/>
                    <a:pt x="7" y="1"/>
                    <a:pt x="8" y="0"/>
                  </a:cubicBezTo>
                  <a:cubicBezTo>
                    <a:pt x="8" y="6"/>
                    <a:pt x="10" y="21"/>
                    <a:pt x="5" y="26"/>
                  </a:cubicBezTo>
                  <a:cubicBezTo>
                    <a:pt x="5" y="26"/>
                    <a:pt x="1" y="24"/>
                    <a:pt x="0" y="1"/>
                  </a:cubicBezTo>
                  <a:cubicBezTo>
                    <a:pt x="0" y="2"/>
                    <a:pt x="2" y="4"/>
                    <a:pt x="2" y="4"/>
                  </a:cubicBezTo>
                  <a:cubicBezTo>
                    <a:pt x="2" y="4"/>
                    <a:pt x="2" y="12"/>
                    <a:pt x="4" y="17"/>
                  </a:cubicBezTo>
                  <a:cubicBezTo>
                    <a:pt x="4" y="17"/>
                    <a:pt x="7" y="15"/>
                    <a:pt x="5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217"/>
            <p:cNvSpPr>
              <a:spLocks/>
            </p:cNvSpPr>
            <p:nvPr/>
          </p:nvSpPr>
          <p:spPr bwMode="auto">
            <a:xfrm>
              <a:off x="-2470150" y="1947863"/>
              <a:ext cx="58737" cy="107950"/>
            </a:xfrm>
            <a:custGeom>
              <a:avLst/>
              <a:gdLst>
                <a:gd name="T0" fmla="*/ 9 w 18"/>
                <a:gd name="T1" fmla="*/ 23 h 33"/>
                <a:gd name="T2" fmla="*/ 3 w 18"/>
                <a:gd name="T3" fmla="*/ 2 h 33"/>
                <a:gd name="T4" fmla="*/ 1 w 18"/>
                <a:gd name="T5" fmla="*/ 0 h 33"/>
                <a:gd name="T6" fmla="*/ 0 w 18"/>
                <a:gd name="T7" fmla="*/ 0 h 33"/>
                <a:gd name="T8" fmla="*/ 0 w 18"/>
                <a:gd name="T9" fmla="*/ 2 h 33"/>
                <a:gd name="T10" fmla="*/ 5 w 18"/>
                <a:gd name="T11" fmla="*/ 26 h 33"/>
                <a:gd name="T12" fmla="*/ 13 w 18"/>
                <a:gd name="T13" fmla="*/ 33 h 33"/>
                <a:gd name="T14" fmla="*/ 7 w 18"/>
                <a:gd name="T15" fmla="*/ 4 h 33"/>
                <a:gd name="T16" fmla="*/ 5 w 18"/>
                <a:gd name="T17" fmla="*/ 3 h 33"/>
                <a:gd name="T18" fmla="*/ 9 w 18"/>
                <a:gd name="T1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3">
                  <a:moveTo>
                    <a:pt x="9" y="23"/>
                  </a:moveTo>
                  <a:cubicBezTo>
                    <a:pt x="4" y="17"/>
                    <a:pt x="3" y="2"/>
                    <a:pt x="3" y="2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11"/>
                    <a:pt x="2" y="21"/>
                    <a:pt x="5" y="26"/>
                  </a:cubicBezTo>
                  <a:cubicBezTo>
                    <a:pt x="7" y="30"/>
                    <a:pt x="13" y="33"/>
                    <a:pt x="13" y="33"/>
                  </a:cubicBezTo>
                  <a:cubicBezTo>
                    <a:pt x="18" y="24"/>
                    <a:pt x="12" y="12"/>
                    <a:pt x="7" y="4"/>
                  </a:cubicBezTo>
                  <a:cubicBezTo>
                    <a:pt x="6" y="4"/>
                    <a:pt x="5" y="3"/>
                    <a:pt x="5" y="3"/>
                  </a:cubicBezTo>
                  <a:cubicBezTo>
                    <a:pt x="7" y="9"/>
                    <a:pt x="10" y="17"/>
                    <a:pt x="9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218"/>
            <p:cNvSpPr>
              <a:spLocks/>
            </p:cNvSpPr>
            <p:nvPr/>
          </p:nvSpPr>
          <p:spPr bwMode="auto">
            <a:xfrm>
              <a:off x="-2408238" y="1919288"/>
              <a:ext cx="101600" cy="107950"/>
            </a:xfrm>
            <a:custGeom>
              <a:avLst/>
              <a:gdLst>
                <a:gd name="T0" fmla="*/ 2 w 31"/>
                <a:gd name="T1" fmla="*/ 4 h 33"/>
                <a:gd name="T2" fmla="*/ 2 w 31"/>
                <a:gd name="T3" fmla="*/ 7 h 33"/>
                <a:gd name="T4" fmla="*/ 1 w 31"/>
                <a:gd name="T5" fmla="*/ 7 h 33"/>
                <a:gd name="T6" fmla="*/ 15 w 31"/>
                <a:gd name="T7" fmla="*/ 24 h 33"/>
                <a:gd name="T8" fmla="*/ 31 w 31"/>
                <a:gd name="T9" fmla="*/ 33 h 33"/>
                <a:gd name="T10" fmla="*/ 23 w 31"/>
                <a:gd name="T11" fmla="*/ 15 h 33"/>
                <a:gd name="T12" fmla="*/ 6 w 31"/>
                <a:gd name="T13" fmla="*/ 0 h 33"/>
                <a:gd name="T14" fmla="*/ 1 w 31"/>
                <a:gd name="T15" fmla="*/ 0 h 33"/>
                <a:gd name="T16" fmla="*/ 0 w 31"/>
                <a:gd name="T17" fmla="*/ 0 h 33"/>
                <a:gd name="T18" fmla="*/ 2 w 31"/>
                <a:gd name="T19" fmla="*/ 3 h 33"/>
                <a:gd name="T20" fmla="*/ 21 w 31"/>
                <a:gd name="T21" fmla="*/ 19 h 33"/>
                <a:gd name="T22" fmla="*/ 2 w 31"/>
                <a:gd name="T2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3">
                  <a:moveTo>
                    <a:pt x="2" y="4"/>
                  </a:move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6" y="11"/>
                    <a:pt x="9" y="15"/>
                    <a:pt x="15" y="24"/>
                  </a:cubicBezTo>
                  <a:cubicBezTo>
                    <a:pt x="21" y="33"/>
                    <a:pt x="31" y="33"/>
                    <a:pt x="31" y="33"/>
                  </a:cubicBezTo>
                  <a:cubicBezTo>
                    <a:pt x="30" y="26"/>
                    <a:pt x="28" y="20"/>
                    <a:pt x="23" y="15"/>
                  </a:cubicBezTo>
                  <a:cubicBezTo>
                    <a:pt x="17" y="9"/>
                    <a:pt x="11" y="3"/>
                    <a:pt x="6" y="0"/>
                  </a:cubicBezTo>
                  <a:cubicBezTo>
                    <a:pt x="5" y="0"/>
                    <a:pt x="3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5"/>
                    <a:pt x="16" y="10"/>
                    <a:pt x="21" y="19"/>
                  </a:cubicBezTo>
                  <a:cubicBezTo>
                    <a:pt x="21" y="19"/>
                    <a:pt x="14" y="17"/>
                    <a:pt x="2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219"/>
            <p:cNvSpPr>
              <a:spLocks/>
            </p:cNvSpPr>
            <p:nvPr/>
          </p:nvSpPr>
          <p:spPr bwMode="auto">
            <a:xfrm>
              <a:off x="-2381250" y="1898650"/>
              <a:ext cx="127000" cy="98425"/>
            </a:xfrm>
            <a:custGeom>
              <a:avLst/>
              <a:gdLst>
                <a:gd name="T0" fmla="*/ 2 w 39"/>
                <a:gd name="T1" fmla="*/ 2 h 30"/>
                <a:gd name="T2" fmla="*/ 1 w 39"/>
                <a:gd name="T3" fmla="*/ 1 h 30"/>
                <a:gd name="T4" fmla="*/ 1 w 39"/>
                <a:gd name="T5" fmla="*/ 0 h 30"/>
                <a:gd name="T6" fmla="*/ 24 w 39"/>
                <a:gd name="T7" fmla="*/ 10 h 30"/>
                <a:gd name="T8" fmla="*/ 39 w 39"/>
                <a:gd name="T9" fmla="*/ 29 h 30"/>
                <a:gd name="T10" fmla="*/ 21 w 39"/>
                <a:gd name="T11" fmla="*/ 23 h 30"/>
                <a:gd name="T12" fmla="*/ 0 w 39"/>
                <a:gd name="T13" fmla="*/ 4 h 30"/>
                <a:gd name="T14" fmla="*/ 1 w 39"/>
                <a:gd name="T15" fmla="*/ 3 h 30"/>
                <a:gd name="T16" fmla="*/ 23 w 39"/>
                <a:gd name="T17" fmla="*/ 17 h 30"/>
                <a:gd name="T18" fmla="*/ 16 w 39"/>
                <a:gd name="T19" fmla="*/ 9 h 30"/>
                <a:gd name="T20" fmla="*/ 2 w 39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0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5" y="2"/>
                    <a:pt x="19" y="7"/>
                    <a:pt x="24" y="10"/>
                  </a:cubicBezTo>
                  <a:cubicBezTo>
                    <a:pt x="28" y="12"/>
                    <a:pt x="35" y="18"/>
                    <a:pt x="39" y="29"/>
                  </a:cubicBezTo>
                  <a:cubicBezTo>
                    <a:pt x="39" y="29"/>
                    <a:pt x="29" y="30"/>
                    <a:pt x="21" y="23"/>
                  </a:cubicBezTo>
                  <a:cubicBezTo>
                    <a:pt x="13" y="16"/>
                    <a:pt x="4" y="7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2" y="13"/>
                    <a:pt x="23" y="17"/>
                  </a:cubicBezTo>
                  <a:cubicBezTo>
                    <a:pt x="23" y="17"/>
                    <a:pt x="21" y="13"/>
                    <a:pt x="16" y="9"/>
                  </a:cubicBezTo>
                  <a:cubicBezTo>
                    <a:pt x="11" y="5"/>
                    <a:pt x="6" y="4"/>
                    <a:pt x="2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220"/>
            <p:cNvSpPr>
              <a:spLocks/>
            </p:cNvSpPr>
            <p:nvPr/>
          </p:nvSpPr>
          <p:spPr bwMode="auto">
            <a:xfrm>
              <a:off x="-2368550" y="1879600"/>
              <a:ext cx="157162" cy="74613"/>
            </a:xfrm>
            <a:custGeom>
              <a:avLst/>
              <a:gdLst>
                <a:gd name="T0" fmla="*/ 6 w 48"/>
                <a:gd name="T1" fmla="*/ 1 h 23"/>
                <a:gd name="T2" fmla="*/ 5 w 48"/>
                <a:gd name="T3" fmla="*/ 0 h 23"/>
                <a:gd name="T4" fmla="*/ 27 w 48"/>
                <a:gd name="T5" fmla="*/ 4 h 23"/>
                <a:gd name="T6" fmla="*/ 48 w 48"/>
                <a:gd name="T7" fmla="*/ 20 h 23"/>
                <a:gd name="T8" fmla="*/ 24 w 48"/>
                <a:gd name="T9" fmla="*/ 16 h 23"/>
                <a:gd name="T10" fmla="*/ 0 w 48"/>
                <a:gd name="T11" fmla="*/ 6 h 23"/>
                <a:gd name="T12" fmla="*/ 5 w 48"/>
                <a:gd name="T13" fmla="*/ 4 h 23"/>
                <a:gd name="T14" fmla="*/ 28 w 48"/>
                <a:gd name="T15" fmla="*/ 11 h 23"/>
                <a:gd name="T16" fmla="*/ 20 w 48"/>
                <a:gd name="T17" fmla="*/ 6 h 23"/>
                <a:gd name="T18" fmla="*/ 6 w 48"/>
                <a:gd name="T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23">
                  <a:moveTo>
                    <a:pt x="6" y="1"/>
                  </a:moveTo>
                  <a:cubicBezTo>
                    <a:pt x="6" y="1"/>
                    <a:pt x="6" y="1"/>
                    <a:pt x="5" y="0"/>
                  </a:cubicBezTo>
                  <a:cubicBezTo>
                    <a:pt x="10" y="1"/>
                    <a:pt x="22" y="3"/>
                    <a:pt x="27" y="4"/>
                  </a:cubicBezTo>
                  <a:cubicBezTo>
                    <a:pt x="33" y="6"/>
                    <a:pt x="42" y="10"/>
                    <a:pt x="48" y="20"/>
                  </a:cubicBezTo>
                  <a:cubicBezTo>
                    <a:pt x="48" y="20"/>
                    <a:pt x="39" y="23"/>
                    <a:pt x="24" y="16"/>
                  </a:cubicBezTo>
                  <a:cubicBezTo>
                    <a:pt x="8" y="8"/>
                    <a:pt x="3" y="7"/>
                    <a:pt x="0" y="6"/>
                  </a:cubicBezTo>
                  <a:cubicBezTo>
                    <a:pt x="2" y="6"/>
                    <a:pt x="4" y="5"/>
                    <a:pt x="5" y="4"/>
                  </a:cubicBezTo>
                  <a:cubicBezTo>
                    <a:pt x="11" y="7"/>
                    <a:pt x="20" y="11"/>
                    <a:pt x="28" y="11"/>
                  </a:cubicBezTo>
                  <a:cubicBezTo>
                    <a:pt x="28" y="11"/>
                    <a:pt x="24" y="8"/>
                    <a:pt x="20" y="6"/>
                  </a:cubicBezTo>
                  <a:cubicBezTo>
                    <a:pt x="15" y="4"/>
                    <a:pt x="10" y="2"/>
                    <a:pt x="6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221"/>
            <p:cNvSpPr>
              <a:spLocks/>
            </p:cNvSpPr>
            <p:nvPr/>
          </p:nvSpPr>
          <p:spPr bwMode="auto">
            <a:xfrm>
              <a:off x="-2365375" y="1849438"/>
              <a:ext cx="187325" cy="39688"/>
            </a:xfrm>
            <a:custGeom>
              <a:avLst/>
              <a:gdLst>
                <a:gd name="T0" fmla="*/ 4 w 57"/>
                <a:gd name="T1" fmla="*/ 2 h 12"/>
                <a:gd name="T2" fmla="*/ 0 w 57"/>
                <a:gd name="T3" fmla="*/ 4 h 12"/>
                <a:gd name="T4" fmla="*/ 3 w 57"/>
                <a:gd name="T5" fmla="*/ 7 h 12"/>
                <a:gd name="T6" fmla="*/ 33 w 57"/>
                <a:gd name="T7" fmla="*/ 11 h 12"/>
                <a:gd name="T8" fmla="*/ 57 w 57"/>
                <a:gd name="T9" fmla="*/ 9 h 12"/>
                <a:gd name="T10" fmla="*/ 37 w 57"/>
                <a:gd name="T11" fmla="*/ 2 h 12"/>
                <a:gd name="T12" fmla="*/ 9 w 57"/>
                <a:gd name="T13" fmla="*/ 0 h 12"/>
                <a:gd name="T14" fmla="*/ 7 w 57"/>
                <a:gd name="T15" fmla="*/ 1 h 12"/>
                <a:gd name="T16" fmla="*/ 31 w 57"/>
                <a:gd name="T17" fmla="*/ 5 h 12"/>
                <a:gd name="T18" fmla="*/ 4 w 57"/>
                <a:gd name="T1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12">
                  <a:moveTo>
                    <a:pt x="4" y="2"/>
                  </a:moveTo>
                  <a:cubicBezTo>
                    <a:pt x="3" y="3"/>
                    <a:pt x="2" y="4"/>
                    <a:pt x="0" y="4"/>
                  </a:cubicBezTo>
                  <a:cubicBezTo>
                    <a:pt x="1" y="4"/>
                    <a:pt x="2" y="5"/>
                    <a:pt x="3" y="7"/>
                  </a:cubicBezTo>
                  <a:cubicBezTo>
                    <a:pt x="8" y="8"/>
                    <a:pt x="18" y="10"/>
                    <a:pt x="33" y="11"/>
                  </a:cubicBezTo>
                  <a:cubicBezTo>
                    <a:pt x="49" y="12"/>
                    <a:pt x="57" y="9"/>
                    <a:pt x="57" y="9"/>
                  </a:cubicBezTo>
                  <a:cubicBezTo>
                    <a:pt x="52" y="6"/>
                    <a:pt x="43" y="3"/>
                    <a:pt x="37" y="2"/>
                  </a:cubicBezTo>
                  <a:cubicBezTo>
                    <a:pt x="31" y="0"/>
                    <a:pt x="16" y="0"/>
                    <a:pt x="9" y="0"/>
                  </a:cubicBezTo>
                  <a:cubicBezTo>
                    <a:pt x="9" y="0"/>
                    <a:pt x="8" y="0"/>
                    <a:pt x="7" y="1"/>
                  </a:cubicBezTo>
                  <a:cubicBezTo>
                    <a:pt x="13" y="2"/>
                    <a:pt x="25" y="2"/>
                    <a:pt x="31" y="5"/>
                  </a:cubicBezTo>
                  <a:cubicBezTo>
                    <a:pt x="31" y="5"/>
                    <a:pt x="20" y="7"/>
                    <a:pt x="4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222"/>
            <p:cNvSpPr>
              <a:spLocks/>
            </p:cNvSpPr>
            <p:nvPr/>
          </p:nvSpPr>
          <p:spPr bwMode="auto">
            <a:xfrm>
              <a:off x="-2546350" y="1916113"/>
              <a:ext cx="42862" cy="84138"/>
            </a:xfrm>
            <a:custGeom>
              <a:avLst/>
              <a:gdLst>
                <a:gd name="T0" fmla="*/ 12 w 13"/>
                <a:gd name="T1" fmla="*/ 1 h 26"/>
                <a:gd name="T2" fmla="*/ 11 w 13"/>
                <a:gd name="T3" fmla="*/ 0 h 26"/>
                <a:gd name="T4" fmla="*/ 6 w 13"/>
                <a:gd name="T5" fmla="*/ 8 h 26"/>
                <a:gd name="T6" fmla="*/ 3 w 13"/>
                <a:gd name="T7" fmla="*/ 17 h 26"/>
                <a:gd name="T8" fmla="*/ 0 w 13"/>
                <a:gd name="T9" fmla="*/ 25 h 26"/>
                <a:gd name="T10" fmla="*/ 8 w 13"/>
                <a:gd name="T11" fmla="*/ 22 h 26"/>
                <a:gd name="T12" fmla="*/ 12 w 13"/>
                <a:gd name="T13" fmla="*/ 11 h 26"/>
                <a:gd name="T14" fmla="*/ 12 w 13"/>
                <a:gd name="T1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6">
                  <a:moveTo>
                    <a:pt x="12" y="1"/>
                  </a:moveTo>
                  <a:cubicBezTo>
                    <a:pt x="12" y="1"/>
                    <a:pt x="11" y="0"/>
                    <a:pt x="11" y="0"/>
                  </a:cubicBezTo>
                  <a:cubicBezTo>
                    <a:pt x="10" y="1"/>
                    <a:pt x="7" y="4"/>
                    <a:pt x="6" y="8"/>
                  </a:cubicBezTo>
                  <a:cubicBezTo>
                    <a:pt x="5" y="10"/>
                    <a:pt x="4" y="14"/>
                    <a:pt x="3" y="17"/>
                  </a:cubicBezTo>
                  <a:cubicBezTo>
                    <a:pt x="3" y="19"/>
                    <a:pt x="1" y="24"/>
                    <a:pt x="0" y="25"/>
                  </a:cubicBezTo>
                  <a:cubicBezTo>
                    <a:pt x="0" y="25"/>
                    <a:pt x="4" y="26"/>
                    <a:pt x="8" y="22"/>
                  </a:cubicBezTo>
                  <a:cubicBezTo>
                    <a:pt x="11" y="18"/>
                    <a:pt x="12" y="15"/>
                    <a:pt x="12" y="11"/>
                  </a:cubicBezTo>
                  <a:cubicBezTo>
                    <a:pt x="13" y="8"/>
                    <a:pt x="13" y="4"/>
                    <a:pt x="1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23"/>
            <p:cNvSpPr>
              <a:spLocks/>
            </p:cNvSpPr>
            <p:nvPr/>
          </p:nvSpPr>
          <p:spPr bwMode="auto">
            <a:xfrm>
              <a:off x="-2503488" y="1922463"/>
              <a:ext cx="30162" cy="58738"/>
            </a:xfrm>
            <a:custGeom>
              <a:avLst/>
              <a:gdLst>
                <a:gd name="T0" fmla="*/ 6 w 9"/>
                <a:gd name="T1" fmla="*/ 0 h 18"/>
                <a:gd name="T2" fmla="*/ 4 w 9"/>
                <a:gd name="T3" fmla="*/ 1 h 18"/>
                <a:gd name="T4" fmla="*/ 4 w 9"/>
                <a:gd name="T5" fmla="*/ 2 h 18"/>
                <a:gd name="T6" fmla="*/ 3 w 9"/>
                <a:gd name="T7" fmla="*/ 1 h 18"/>
                <a:gd name="T8" fmla="*/ 2 w 9"/>
                <a:gd name="T9" fmla="*/ 1 h 18"/>
                <a:gd name="T10" fmla="*/ 1 w 9"/>
                <a:gd name="T11" fmla="*/ 5 h 18"/>
                <a:gd name="T12" fmla="*/ 1 w 9"/>
                <a:gd name="T13" fmla="*/ 12 h 18"/>
                <a:gd name="T14" fmla="*/ 4 w 9"/>
                <a:gd name="T15" fmla="*/ 18 h 18"/>
                <a:gd name="T16" fmla="*/ 8 w 9"/>
                <a:gd name="T17" fmla="*/ 13 h 18"/>
                <a:gd name="T18" fmla="*/ 8 w 9"/>
                <a:gd name="T19" fmla="*/ 4 h 18"/>
                <a:gd name="T20" fmla="*/ 6 w 9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cubicBezTo>
                    <a:pt x="5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1" y="2"/>
                    <a:pt x="1" y="3"/>
                    <a:pt x="1" y="5"/>
                  </a:cubicBezTo>
                  <a:cubicBezTo>
                    <a:pt x="0" y="7"/>
                    <a:pt x="0" y="10"/>
                    <a:pt x="1" y="12"/>
                  </a:cubicBezTo>
                  <a:cubicBezTo>
                    <a:pt x="2" y="15"/>
                    <a:pt x="3" y="17"/>
                    <a:pt x="4" y="18"/>
                  </a:cubicBezTo>
                  <a:cubicBezTo>
                    <a:pt x="4" y="18"/>
                    <a:pt x="7" y="15"/>
                    <a:pt x="8" y="13"/>
                  </a:cubicBezTo>
                  <a:cubicBezTo>
                    <a:pt x="9" y="10"/>
                    <a:pt x="9" y="7"/>
                    <a:pt x="8" y="4"/>
                  </a:cubicBezTo>
                  <a:cubicBezTo>
                    <a:pt x="8" y="2"/>
                    <a:pt x="7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24"/>
            <p:cNvSpPr>
              <a:spLocks/>
            </p:cNvSpPr>
            <p:nvPr/>
          </p:nvSpPr>
          <p:spPr bwMode="auto">
            <a:xfrm>
              <a:off x="-2476500" y="1911350"/>
              <a:ext cx="52387" cy="49213"/>
            </a:xfrm>
            <a:custGeom>
              <a:avLst/>
              <a:gdLst>
                <a:gd name="T0" fmla="*/ 7 w 16"/>
                <a:gd name="T1" fmla="*/ 3 h 15"/>
                <a:gd name="T2" fmla="*/ 1 w 16"/>
                <a:gd name="T3" fmla="*/ 0 h 15"/>
                <a:gd name="T4" fmla="*/ 0 w 16"/>
                <a:gd name="T5" fmla="*/ 5 h 15"/>
                <a:gd name="T6" fmla="*/ 4 w 16"/>
                <a:gd name="T7" fmla="*/ 10 h 15"/>
                <a:gd name="T8" fmla="*/ 15 w 16"/>
                <a:gd name="T9" fmla="*/ 14 h 15"/>
                <a:gd name="T10" fmla="*/ 7 w 16"/>
                <a:gd name="T1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5">
                  <a:moveTo>
                    <a:pt x="7" y="3"/>
                  </a:moveTo>
                  <a:cubicBezTo>
                    <a:pt x="5" y="3"/>
                    <a:pt x="2" y="2"/>
                    <a:pt x="1" y="0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1" y="7"/>
                    <a:pt x="2" y="9"/>
                    <a:pt x="4" y="10"/>
                  </a:cubicBezTo>
                  <a:cubicBezTo>
                    <a:pt x="7" y="13"/>
                    <a:pt x="11" y="15"/>
                    <a:pt x="15" y="14"/>
                  </a:cubicBezTo>
                  <a:cubicBezTo>
                    <a:pt x="15" y="14"/>
                    <a:pt x="16" y="11"/>
                    <a:pt x="7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225"/>
            <p:cNvSpPr>
              <a:spLocks/>
            </p:cNvSpPr>
            <p:nvPr/>
          </p:nvSpPr>
          <p:spPr bwMode="auto">
            <a:xfrm>
              <a:off x="-2447925" y="1905000"/>
              <a:ext cx="46037" cy="39688"/>
            </a:xfrm>
            <a:custGeom>
              <a:avLst/>
              <a:gdLst>
                <a:gd name="T0" fmla="*/ 2 w 14"/>
                <a:gd name="T1" fmla="*/ 0 h 12"/>
                <a:gd name="T2" fmla="*/ 0 w 14"/>
                <a:gd name="T3" fmla="*/ 4 h 12"/>
                <a:gd name="T4" fmla="*/ 12 w 14"/>
                <a:gd name="T5" fmla="*/ 11 h 12"/>
                <a:gd name="T6" fmla="*/ 9 w 14"/>
                <a:gd name="T7" fmla="*/ 3 h 12"/>
                <a:gd name="T8" fmla="*/ 2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2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" y="6"/>
                    <a:pt x="4" y="12"/>
                    <a:pt x="12" y="11"/>
                  </a:cubicBezTo>
                  <a:cubicBezTo>
                    <a:pt x="12" y="11"/>
                    <a:pt x="14" y="7"/>
                    <a:pt x="9" y="3"/>
                  </a:cubicBezTo>
                  <a:cubicBezTo>
                    <a:pt x="6" y="1"/>
                    <a:pt x="4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226"/>
            <p:cNvSpPr>
              <a:spLocks/>
            </p:cNvSpPr>
            <p:nvPr/>
          </p:nvSpPr>
          <p:spPr bwMode="auto">
            <a:xfrm>
              <a:off x="-2444750" y="1882775"/>
              <a:ext cx="63500" cy="33338"/>
            </a:xfrm>
            <a:custGeom>
              <a:avLst/>
              <a:gdLst>
                <a:gd name="T0" fmla="*/ 0 w 19"/>
                <a:gd name="T1" fmla="*/ 1 h 10"/>
                <a:gd name="T2" fmla="*/ 8 w 19"/>
                <a:gd name="T3" fmla="*/ 1 h 10"/>
                <a:gd name="T4" fmla="*/ 9 w 19"/>
                <a:gd name="T5" fmla="*/ 1 h 10"/>
                <a:gd name="T6" fmla="*/ 9 w 19"/>
                <a:gd name="T7" fmla="*/ 0 h 10"/>
                <a:gd name="T8" fmla="*/ 19 w 19"/>
                <a:gd name="T9" fmla="*/ 7 h 10"/>
                <a:gd name="T10" fmla="*/ 12 w 19"/>
                <a:gd name="T11" fmla="*/ 10 h 10"/>
                <a:gd name="T12" fmla="*/ 1 w 19"/>
                <a:gd name="T13" fmla="*/ 4 h 10"/>
                <a:gd name="T14" fmla="*/ 0 w 19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0">
                  <a:moveTo>
                    <a:pt x="0" y="1"/>
                  </a:moveTo>
                  <a:cubicBezTo>
                    <a:pt x="2" y="2"/>
                    <a:pt x="5" y="2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3" y="3"/>
                    <a:pt x="17" y="4"/>
                    <a:pt x="19" y="7"/>
                  </a:cubicBezTo>
                  <a:cubicBezTo>
                    <a:pt x="19" y="7"/>
                    <a:pt x="17" y="10"/>
                    <a:pt x="12" y="10"/>
                  </a:cubicBezTo>
                  <a:cubicBezTo>
                    <a:pt x="7" y="9"/>
                    <a:pt x="3" y="7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27"/>
            <p:cNvSpPr>
              <a:spLocks/>
            </p:cNvSpPr>
            <p:nvPr/>
          </p:nvSpPr>
          <p:spPr bwMode="auto">
            <a:xfrm>
              <a:off x="-2424113" y="1855788"/>
              <a:ext cx="71437" cy="39688"/>
            </a:xfrm>
            <a:custGeom>
              <a:avLst/>
              <a:gdLst>
                <a:gd name="T0" fmla="*/ 3 w 22"/>
                <a:gd name="T1" fmla="*/ 5 h 12"/>
                <a:gd name="T2" fmla="*/ 0 w 22"/>
                <a:gd name="T3" fmla="*/ 1 h 12"/>
                <a:gd name="T4" fmla="*/ 10 w 22"/>
                <a:gd name="T5" fmla="*/ 1 h 12"/>
                <a:gd name="T6" fmla="*/ 22 w 22"/>
                <a:gd name="T7" fmla="*/ 10 h 12"/>
                <a:gd name="T8" fmla="*/ 13 w 22"/>
                <a:gd name="T9" fmla="*/ 11 h 12"/>
                <a:gd name="T10" fmla="*/ 3 w 22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2">
                  <a:moveTo>
                    <a:pt x="3" y="5"/>
                  </a:moveTo>
                  <a:cubicBezTo>
                    <a:pt x="2" y="4"/>
                    <a:pt x="1" y="2"/>
                    <a:pt x="0" y="1"/>
                  </a:cubicBezTo>
                  <a:cubicBezTo>
                    <a:pt x="3" y="0"/>
                    <a:pt x="6" y="0"/>
                    <a:pt x="10" y="1"/>
                  </a:cubicBezTo>
                  <a:cubicBezTo>
                    <a:pt x="15" y="2"/>
                    <a:pt x="19" y="3"/>
                    <a:pt x="22" y="10"/>
                  </a:cubicBezTo>
                  <a:cubicBezTo>
                    <a:pt x="22" y="10"/>
                    <a:pt x="19" y="12"/>
                    <a:pt x="13" y="11"/>
                  </a:cubicBezTo>
                  <a:cubicBezTo>
                    <a:pt x="9" y="10"/>
                    <a:pt x="5" y="8"/>
                    <a:pt x="3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228"/>
            <p:cNvSpPr>
              <a:spLocks/>
            </p:cNvSpPr>
            <p:nvPr/>
          </p:nvSpPr>
          <p:spPr bwMode="auto">
            <a:xfrm>
              <a:off x="-2408238" y="1824038"/>
              <a:ext cx="69850" cy="31750"/>
            </a:xfrm>
            <a:custGeom>
              <a:avLst/>
              <a:gdLst>
                <a:gd name="T0" fmla="*/ 0 w 21"/>
                <a:gd name="T1" fmla="*/ 7 h 10"/>
                <a:gd name="T2" fmla="*/ 3 w 21"/>
                <a:gd name="T3" fmla="*/ 3 h 10"/>
                <a:gd name="T4" fmla="*/ 3 w 21"/>
                <a:gd name="T5" fmla="*/ 3 h 10"/>
                <a:gd name="T6" fmla="*/ 15 w 21"/>
                <a:gd name="T7" fmla="*/ 2 h 10"/>
                <a:gd name="T8" fmla="*/ 21 w 21"/>
                <a:gd name="T9" fmla="*/ 6 h 10"/>
                <a:gd name="T10" fmla="*/ 12 w 21"/>
                <a:gd name="T11" fmla="*/ 10 h 10"/>
                <a:gd name="T12" fmla="*/ 0 w 21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0">
                  <a:moveTo>
                    <a:pt x="0" y="7"/>
                  </a:moveTo>
                  <a:cubicBezTo>
                    <a:pt x="1" y="6"/>
                    <a:pt x="2" y="5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1"/>
                    <a:pt x="11" y="0"/>
                    <a:pt x="15" y="2"/>
                  </a:cubicBezTo>
                  <a:cubicBezTo>
                    <a:pt x="19" y="3"/>
                    <a:pt x="20" y="5"/>
                    <a:pt x="21" y="6"/>
                  </a:cubicBezTo>
                  <a:cubicBezTo>
                    <a:pt x="21" y="6"/>
                    <a:pt x="17" y="10"/>
                    <a:pt x="12" y="10"/>
                  </a:cubicBezTo>
                  <a:cubicBezTo>
                    <a:pt x="6" y="10"/>
                    <a:pt x="2" y="9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29"/>
            <p:cNvSpPr>
              <a:spLocks/>
            </p:cNvSpPr>
            <p:nvPr/>
          </p:nvSpPr>
          <p:spPr bwMode="auto">
            <a:xfrm>
              <a:off x="-2420938" y="1790700"/>
              <a:ext cx="68262" cy="36513"/>
            </a:xfrm>
            <a:custGeom>
              <a:avLst/>
              <a:gdLst>
                <a:gd name="T0" fmla="*/ 2 w 21"/>
                <a:gd name="T1" fmla="*/ 9 h 11"/>
                <a:gd name="T2" fmla="*/ 0 w 21"/>
                <a:gd name="T3" fmla="*/ 9 h 11"/>
                <a:gd name="T4" fmla="*/ 4 w 21"/>
                <a:gd name="T5" fmla="*/ 1 h 11"/>
                <a:gd name="T6" fmla="*/ 13 w 21"/>
                <a:gd name="T7" fmla="*/ 1 h 11"/>
                <a:gd name="T8" fmla="*/ 21 w 21"/>
                <a:gd name="T9" fmla="*/ 2 h 11"/>
                <a:gd name="T10" fmla="*/ 14 w 21"/>
                <a:gd name="T11" fmla="*/ 9 h 11"/>
                <a:gd name="T12" fmla="*/ 2 w 21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1">
                  <a:moveTo>
                    <a:pt x="2" y="9"/>
                  </a:moveTo>
                  <a:cubicBezTo>
                    <a:pt x="2" y="9"/>
                    <a:pt x="1" y="9"/>
                    <a:pt x="0" y="9"/>
                  </a:cubicBezTo>
                  <a:cubicBezTo>
                    <a:pt x="2" y="7"/>
                    <a:pt x="4" y="5"/>
                    <a:pt x="4" y="1"/>
                  </a:cubicBezTo>
                  <a:cubicBezTo>
                    <a:pt x="6" y="2"/>
                    <a:pt x="11" y="2"/>
                    <a:pt x="13" y="1"/>
                  </a:cubicBezTo>
                  <a:cubicBezTo>
                    <a:pt x="14" y="0"/>
                    <a:pt x="18" y="0"/>
                    <a:pt x="21" y="2"/>
                  </a:cubicBezTo>
                  <a:cubicBezTo>
                    <a:pt x="21" y="2"/>
                    <a:pt x="20" y="7"/>
                    <a:pt x="14" y="9"/>
                  </a:cubicBezTo>
                  <a:cubicBezTo>
                    <a:pt x="7" y="11"/>
                    <a:pt x="5" y="10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230"/>
            <p:cNvSpPr>
              <a:spLocks/>
            </p:cNvSpPr>
            <p:nvPr/>
          </p:nvSpPr>
          <p:spPr bwMode="auto">
            <a:xfrm>
              <a:off x="-2420938" y="1738313"/>
              <a:ext cx="77787" cy="52388"/>
            </a:xfrm>
            <a:custGeom>
              <a:avLst/>
              <a:gdLst>
                <a:gd name="T0" fmla="*/ 5 w 24"/>
                <a:gd name="T1" fmla="*/ 15 h 16"/>
                <a:gd name="T2" fmla="*/ 4 w 24"/>
                <a:gd name="T3" fmla="*/ 15 h 16"/>
                <a:gd name="T4" fmla="*/ 0 w 24"/>
                <a:gd name="T5" fmla="*/ 13 h 16"/>
                <a:gd name="T6" fmla="*/ 11 w 24"/>
                <a:gd name="T7" fmla="*/ 6 h 16"/>
                <a:gd name="T8" fmla="*/ 24 w 24"/>
                <a:gd name="T9" fmla="*/ 0 h 16"/>
                <a:gd name="T10" fmla="*/ 18 w 24"/>
                <a:gd name="T11" fmla="*/ 11 h 16"/>
                <a:gd name="T12" fmla="*/ 5 w 24"/>
                <a:gd name="T1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5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2" y="14"/>
                    <a:pt x="0" y="13"/>
                  </a:cubicBezTo>
                  <a:cubicBezTo>
                    <a:pt x="2" y="12"/>
                    <a:pt x="7" y="8"/>
                    <a:pt x="11" y="6"/>
                  </a:cubicBezTo>
                  <a:cubicBezTo>
                    <a:pt x="15" y="3"/>
                    <a:pt x="21" y="0"/>
                    <a:pt x="24" y="0"/>
                  </a:cubicBezTo>
                  <a:cubicBezTo>
                    <a:pt x="24" y="0"/>
                    <a:pt x="21" y="8"/>
                    <a:pt x="18" y="11"/>
                  </a:cubicBezTo>
                  <a:cubicBezTo>
                    <a:pt x="14" y="15"/>
                    <a:pt x="11" y="16"/>
                    <a:pt x="5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31"/>
            <p:cNvSpPr>
              <a:spLocks/>
            </p:cNvSpPr>
            <p:nvPr/>
          </p:nvSpPr>
          <p:spPr bwMode="auto">
            <a:xfrm>
              <a:off x="-2427288" y="1679575"/>
              <a:ext cx="68262" cy="95250"/>
            </a:xfrm>
            <a:custGeom>
              <a:avLst/>
              <a:gdLst>
                <a:gd name="T0" fmla="*/ 0 w 21"/>
                <a:gd name="T1" fmla="*/ 29 h 29"/>
                <a:gd name="T2" fmla="*/ 4 w 21"/>
                <a:gd name="T3" fmla="*/ 21 h 29"/>
                <a:gd name="T4" fmla="*/ 7 w 21"/>
                <a:gd name="T5" fmla="*/ 10 h 29"/>
                <a:gd name="T6" fmla="*/ 19 w 21"/>
                <a:gd name="T7" fmla="*/ 0 h 29"/>
                <a:gd name="T8" fmla="*/ 18 w 21"/>
                <a:gd name="T9" fmla="*/ 14 h 29"/>
                <a:gd name="T10" fmla="*/ 0 w 21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9">
                  <a:moveTo>
                    <a:pt x="0" y="29"/>
                  </a:moveTo>
                  <a:cubicBezTo>
                    <a:pt x="2" y="27"/>
                    <a:pt x="3" y="25"/>
                    <a:pt x="4" y="21"/>
                  </a:cubicBezTo>
                  <a:cubicBezTo>
                    <a:pt x="5" y="18"/>
                    <a:pt x="6" y="12"/>
                    <a:pt x="7" y="10"/>
                  </a:cubicBezTo>
                  <a:cubicBezTo>
                    <a:pt x="8" y="8"/>
                    <a:pt x="12" y="2"/>
                    <a:pt x="19" y="0"/>
                  </a:cubicBezTo>
                  <a:cubicBezTo>
                    <a:pt x="19" y="0"/>
                    <a:pt x="21" y="8"/>
                    <a:pt x="18" y="14"/>
                  </a:cubicBezTo>
                  <a:cubicBezTo>
                    <a:pt x="14" y="20"/>
                    <a:pt x="8" y="26"/>
                    <a:pt x="0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32"/>
            <p:cNvSpPr>
              <a:spLocks/>
            </p:cNvSpPr>
            <p:nvPr/>
          </p:nvSpPr>
          <p:spPr bwMode="auto">
            <a:xfrm>
              <a:off x="-2574925" y="1895475"/>
              <a:ext cx="52387" cy="85725"/>
            </a:xfrm>
            <a:custGeom>
              <a:avLst/>
              <a:gdLst>
                <a:gd name="T0" fmla="*/ 5 w 16"/>
                <a:gd name="T1" fmla="*/ 1 h 26"/>
                <a:gd name="T2" fmla="*/ 2 w 16"/>
                <a:gd name="T3" fmla="*/ 3 h 26"/>
                <a:gd name="T4" fmla="*/ 3 w 16"/>
                <a:gd name="T5" fmla="*/ 13 h 26"/>
                <a:gd name="T6" fmla="*/ 9 w 16"/>
                <a:gd name="T7" fmla="*/ 26 h 26"/>
                <a:gd name="T8" fmla="*/ 12 w 16"/>
                <a:gd name="T9" fmla="*/ 18 h 26"/>
                <a:gd name="T10" fmla="*/ 16 w 16"/>
                <a:gd name="T11" fmla="*/ 9 h 26"/>
                <a:gd name="T12" fmla="*/ 13 w 16"/>
                <a:gd name="T13" fmla="*/ 10 h 26"/>
                <a:gd name="T14" fmla="*/ 12 w 16"/>
                <a:gd name="T15" fmla="*/ 10 h 26"/>
                <a:gd name="T16" fmla="*/ 11 w 16"/>
                <a:gd name="T17" fmla="*/ 9 h 26"/>
                <a:gd name="T18" fmla="*/ 10 w 16"/>
                <a:gd name="T19" fmla="*/ 4 h 26"/>
                <a:gd name="T20" fmla="*/ 10 w 16"/>
                <a:gd name="T21" fmla="*/ 3 h 26"/>
                <a:gd name="T22" fmla="*/ 6 w 16"/>
                <a:gd name="T23" fmla="*/ 1 h 26"/>
                <a:gd name="T24" fmla="*/ 5 w 16"/>
                <a:gd name="T25" fmla="*/ 0 h 26"/>
                <a:gd name="T26" fmla="*/ 5 w 16"/>
                <a:gd name="T2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6">
                  <a:moveTo>
                    <a:pt x="5" y="1"/>
                  </a:moveTo>
                  <a:cubicBezTo>
                    <a:pt x="4" y="2"/>
                    <a:pt x="4" y="2"/>
                    <a:pt x="2" y="3"/>
                  </a:cubicBezTo>
                  <a:cubicBezTo>
                    <a:pt x="2" y="3"/>
                    <a:pt x="0" y="7"/>
                    <a:pt x="3" y="13"/>
                  </a:cubicBezTo>
                  <a:cubicBezTo>
                    <a:pt x="5" y="18"/>
                    <a:pt x="8" y="23"/>
                    <a:pt x="9" y="26"/>
                  </a:cubicBezTo>
                  <a:cubicBezTo>
                    <a:pt x="9" y="26"/>
                    <a:pt x="10" y="26"/>
                    <a:pt x="12" y="18"/>
                  </a:cubicBezTo>
                  <a:cubicBezTo>
                    <a:pt x="13" y="12"/>
                    <a:pt x="14" y="11"/>
                    <a:pt x="16" y="9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7"/>
                    <a:pt x="10" y="5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3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33"/>
            <p:cNvSpPr>
              <a:spLocks/>
            </p:cNvSpPr>
            <p:nvPr/>
          </p:nvSpPr>
          <p:spPr bwMode="auto">
            <a:xfrm>
              <a:off x="-2436813" y="1944688"/>
              <a:ext cx="77787" cy="101600"/>
            </a:xfrm>
            <a:custGeom>
              <a:avLst/>
              <a:gdLst>
                <a:gd name="T0" fmla="*/ 8 w 24"/>
                <a:gd name="T1" fmla="*/ 0 h 31"/>
                <a:gd name="T2" fmla="*/ 23 w 24"/>
                <a:gd name="T3" fmla="*/ 31 h 31"/>
                <a:gd name="T4" fmla="*/ 9 w 24"/>
                <a:gd name="T5" fmla="*/ 20 h 31"/>
                <a:gd name="T6" fmla="*/ 0 w 24"/>
                <a:gd name="T7" fmla="*/ 6 h 31"/>
                <a:gd name="T8" fmla="*/ 3 w 24"/>
                <a:gd name="T9" fmla="*/ 6 h 31"/>
                <a:gd name="T10" fmla="*/ 4 w 24"/>
                <a:gd name="T11" fmla="*/ 5 h 31"/>
                <a:gd name="T12" fmla="*/ 17 w 24"/>
                <a:gd name="T13" fmla="*/ 21 h 31"/>
                <a:gd name="T14" fmla="*/ 4 w 24"/>
                <a:gd name="T15" fmla="*/ 2 h 31"/>
                <a:gd name="T16" fmla="*/ 3 w 24"/>
                <a:gd name="T17" fmla="*/ 0 h 31"/>
                <a:gd name="T18" fmla="*/ 8 w 24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1">
                  <a:moveTo>
                    <a:pt x="8" y="0"/>
                  </a:moveTo>
                  <a:cubicBezTo>
                    <a:pt x="13" y="6"/>
                    <a:pt x="24" y="18"/>
                    <a:pt x="23" y="31"/>
                  </a:cubicBezTo>
                  <a:cubicBezTo>
                    <a:pt x="23" y="31"/>
                    <a:pt x="13" y="27"/>
                    <a:pt x="9" y="20"/>
                  </a:cubicBezTo>
                  <a:cubicBezTo>
                    <a:pt x="4" y="12"/>
                    <a:pt x="2" y="7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7" y="10"/>
                    <a:pt x="12" y="18"/>
                    <a:pt x="17" y="21"/>
                  </a:cubicBezTo>
                  <a:cubicBezTo>
                    <a:pt x="17" y="21"/>
                    <a:pt x="18" y="15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4" y="0"/>
                    <a:pt x="6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Oval 234"/>
            <p:cNvSpPr>
              <a:spLocks noChangeArrowheads="1"/>
            </p:cNvSpPr>
            <p:nvPr/>
          </p:nvSpPr>
          <p:spPr bwMode="auto">
            <a:xfrm>
              <a:off x="-2676525" y="1601788"/>
              <a:ext cx="52387" cy="12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Oval 235"/>
            <p:cNvSpPr>
              <a:spLocks noChangeArrowheads="1"/>
            </p:cNvSpPr>
            <p:nvPr/>
          </p:nvSpPr>
          <p:spPr bwMode="auto">
            <a:xfrm>
              <a:off x="-2768600" y="1633538"/>
              <a:ext cx="36512" cy="63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Oval 236"/>
            <p:cNvSpPr>
              <a:spLocks noChangeArrowheads="1"/>
            </p:cNvSpPr>
            <p:nvPr/>
          </p:nvSpPr>
          <p:spPr bwMode="auto">
            <a:xfrm>
              <a:off x="-2654300" y="1614488"/>
              <a:ext cx="9525" cy="9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37"/>
            <p:cNvSpPr>
              <a:spLocks/>
            </p:cNvSpPr>
            <p:nvPr/>
          </p:nvSpPr>
          <p:spPr bwMode="auto">
            <a:xfrm>
              <a:off x="-2693988" y="1552575"/>
              <a:ext cx="26987" cy="49213"/>
            </a:xfrm>
            <a:custGeom>
              <a:avLst/>
              <a:gdLst>
                <a:gd name="T0" fmla="*/ 5 w 8"/>
                <a:gd name="T1" fmla="*/ 15 h 15"/>
                <a:gd name="T2" fmla="*/ 0 w 8"/>
                <a:gd name="T3" fmla="*/ 2 h 15"/>
                <a:gd name="T4" fmla="*/ 2 w 8"/>
                <a:gd name="T5" fmla="*/ 0 h 15"/>
                <a:gd name="T6" fmla="*/ 5 w 8"/>
                <a:gd name="T7" fmla="*/ 1 h 15"/>
                <a:gd name="T8" fmla="*/ 8 w 8"/>
                <a:gd name="T9" fmla="*/ 14 h 15"/>
                <a:gd name="T10" fmla="*/ 5 w 8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5" y="15"/>
                  </a:moveTo>
                  <a:cubicBezTo>
                    <a:pt x="2" y="9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7" y="2"/>
                    <a:pt x="8" y="10"/>
                    <a:pt x="8" y="14"/>
                  </a:cubicBezTo>
                  <a:cubicBezTo>
                    <a:pt x="7" y="14"/>
                    <a:pt x="6" y="14"/>
                    <a:pt x="5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238"/>
            <p:cNvSpPr>
              <a:spLocks/>
            </p:cNvSpPr>
            <p:nvPr/>
          </p:nvSpPr>
          <p:spPr bwMode="auto">
            <a:xfrm>
              <a:off x="-2673350" y="1544638"/>
              <a:ext cx="19050" cy="52388"/>
            </a:xfrm>
            <a:custGeom>
              <a:avLst/>
              <a:gdLst>
                <a:gd name="T0" fmla="*/ 3 w 6"/>
                <a:gd name="T1" fmla="*/ 16 h 16"/>
                <a:gd name="T2" fmla="*/ 6 w 6"/>
                <a:gd name="T3" fmla="*/ 16 h 16"/>
                <a:gd name="T4" fmla="*/ 3 w 6"/>
                <a:gd name="T5" fmla="*/ 4 h 16"/>
                <a:gd name="T6" fmla="*/ 0 w 6"/>
                <a:gd name="T7" fmla="*/ 0 h 16"/>
                <a:gd name="T8" fmla="*/ 2 w 6"/>
                <a:gd name="T9" fmla="*/ 6 h 16"/>
                <a:gd name="T10" fmla="*/ 3 w 6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">
                  <a:moveTo>
                    <a:pt x="3" y="16"/>
                  </a:moveTo>
                  <a:cubicBezTo>
                    <a:pt x="4" y="16"/>
                    <a:pt x="5" y="16"/>
                    <a:pt x="6" y="16"/>
                  </a:cubicBezTo>
                  <a:cubicBezTo>
                    <a:pt x="5" y="12"/>
                    <a:pt x="4" y="6"/>
                    <a:pt x="3" y="4"/>
                  </a:cubicBezTo>
                  <a:cubicBezTo>
                    <a:pt x="3" y="2"/>
                    <a:pt x="2" y="0"/>
                    <a:pt x="0" y="0"/>
                  </a:cubicBezTo>
                  <a:cubicBezTo>
                    <a:pt x="0" y="0"/>
                    <a:pt x="1" y="3"/>
                    <a:pt x="2" y="6"/>
                  </a:cubicBezTo>
                  <a:cubicBezTo>
                    <a:pt x="3" y="10"/>
                    <a:pt x="3" y="13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239"/>
            <p:cNvSpPr>
              <a:spLocks noEditPoints="1"/>
            </p:cNvSpPr>
            <p:nvPr/>
          </p:nvSpPr>
          <p:spPr bwMode="auto">
            <a:xfrm>
              <a:off x="-2703513" y="1617663"/>
              <a:ext cx="39687" cy="25400"/>
            </a:xfrm>
            <a:custGeom>
              <a:avLst/>
              <a:gdLst>
                <a:gd name="T0" fmla="*/ 8 w 12"/>
                <a:gd name="T1" fmla="*/ 5 h 8"/>
                <a:gd name="T2" fmla="*/ 0 w 12"/>
                <a:gd name="T3" fmla="*/ 7 h 8"/>
                <a:gd name="T4" fmla="*/ 4 w 12"/>
                <a:gd name="T5" fmla="*/ 2 h 8"/>
                <a:gd name="T6" fmla="*/ 12 w 12"/>
                <a:gd name="T7" fmla="*/ 0 h 8"/>
                <a:gd name="T8" fmla="*/ 8 w 12"/>
                <a:gd name="T9" fmla="*/ 5 h 8"/>
                <a:gd name="T10" fmla="*/ 4 w 12"/>
                <a:gd name="T11" fmla="*/ 5 h 8"/>
                <a:gd name="T12" fmla="*/ 10 w 12"/>
                <a:gd name="T13" fmla="*/ 2 h 8"/>
                <a:gd name="T14" fmla="*/ 4 w 12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8" y="5"/>
                  </a:moveTo>
                  <a:cubicBezTo>
                    <a:pt x="4" y="8"/>
                    <a:pt x="0" y="7"/>
                    <a:pt x="0" y="7"/>
                  </a:cubicBezTo>
                  <a:cubicBezTo>
                    <a:pt x="0" y="6"/>
                    <a:pt x="1" y="4"/>
                    <a:pt x="4" y="2"/>
                  </a:cubicBezTo>
                  <a:cubicBezTo>
                    <a:pt x="6" y="0"/>
                    <a:pt x="11" y="0"/>
                    <a:pt x="12" y="0"/>
                  </a:cubicBezTo>
                  <a:cubicBezTo>
                    <a:pt x="12" y="1"/>
                    <a:pt x="10" y="4"/>
                    <a:pt x="8" y="5"/>
                  </a:cubicBezTo>
                  <a:moveTo>
                    <a:pt x="4" y="5"/>
                  </a:moveTo>
                  <a:cubicBezTo>
                    <a:pt x="7" y="5"/>
                    <a:pt x="10" y="2"/>
                    <a:pt x="10" y="2"/>
                  </a:cubicBezTo>
                  <a:cubicBezTo>
                    <a:pt x="5" y="2"/>
                    <a:pt x="4" y="5"/>
                    <a:pt x="4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240"/>
            <p:cNvSpPr>
              <a:spLocks noEditPoints="1"/>
            </p:cNvSpPr>
            <p:nvPr/>
          </p:nvSpPr>
          <p:spPr bwMode="auto">
            <a:xfrm>
              <a:off x="-2771775" y="1639888"/>
              <a:ext cx="107950" cy="46038"/>
            </a:xfrm>
            <a:custGeom>
              <a:avLst/>
              <a:gdLst>
                <a:gd name="T0" fmla="*/ 0 w 33"/>
                <a:gd name="T1" fmla="*/ 1 h 14"/>
                <a:gd name="T2" fmla="*/ 11 w 33"/>
                <a:gd name="T3" fmla="*/ 2 h 14"/>
                <a:gd name="T4" fmla="*/ 28 w 33"/>
                <a:gd name="T5" fmla="*/ 0 h 14"/>
                <a:gd name="T6" fmla="*/ 25 w 33"/>
                <a:gd name="T7" fmla="*/ 3 h 14"/>
                <a:gd name="T8" fmla="*/ 28 w 33"/>
                <a:gd name="T9" fmla="*/ 5 h 14"/>
                <a:gd name="T10" fmla="*/ 25 w 33"/>
                <a:gd name="T11" fmla="*/ 7 h 14"/>
                <a:gd name="T12" fmla="*/ 33 w 33"/>
                <a:gd name="T13" fmla="*/ 11 h 14"/>
                <a:gd name="T14" fmla="*/ 27 w 33"/>
                <a:gd name="T15" fmla="*/ 12 h 14"/>
                <a:gd name="T16" fmla="*/ 20 w 33"/>
                <a:gd name="T17" fmla="*/ 8 h 14"/>
                <a:gd name="T18" fmla="*/ 21 w 33"/>
                <a:gd name="T19" fmla="*/ 11 h 14"/>
                <a:gd name="T20" fmla="*/ 17 w 33"/>
                <a:gd name="T21" fmla="*/ 9 h 14"/>
                <a:gd name="T22" fmla="*/ 19 w 33"/>
                <a:gd name="T23" fmla="*/ 13 h 14"/>
                <a:gd name="T24" fmla="*/ 15 w 33"/>
                <a:gd name="T25" fmla="*/ 12 h 14"/>
                <a:gd name="T26" fmla="*/ 16 w 33"/>
                <a:gd name="T27" fmla="*/ 14 h 14"/>
                <a:gd name="T28" fmla="*/ 8 w 33"/>
                <a:gd name="T29" fmla="*/ 10 h 14"/>
                <a:gd name="T30" fmla="*/ 9 w 33"/>
                <a:gd name="T31" fmla="*/ 13 h 14"/>
                <a:gd name="T32" fmla="*/ 0 w 33"/>
                <a:gd name="T33" fmla="*/ 1 h 14"/>
                <a:gd name="T34" fmla="*/ 14 w 33"/>
                <a:gd name="T35" fmla="*/ 5 h 14"/>
                <a:gd name="T36" fmla="*/ 14 w 33"/>
                <a:gd name="T37" fmla="*/ 5 h 14"/>
                <a:gd name="T38" fmla="*/ 5 w 33"/>
                <a:gd name="T39" fmla="*/ 5 h 14"/>
                <a:gd name="T40" fmla="*/ 7 w 33"/>
                <a:gd name="T41" fmla="*/ 8 h 14"/>
                <a:gd name="T42" fmla="*/ 14 w 33"/>
                <a:gd name="T4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14">
                  <a:moveTo>
                    <a:pt x="0" y="1"/>
                  </a:moveTo>
                  <a:cubicBezTo>
                    <a:pt x="0" y="1"/>
                    <a:pt x="5" y="3"/>
                    <a:pt x="11" y="2"/>
                  </a:cubicBezTo>
                  <a:cubicBezTo>
                    <a:pt x="16" y="2"/>
                    <a:pt x="25" y="2"/>
                    <a:pt x="28" y="0"/>
                  </a:cubicBezTo>
                  <a:cubicBezTo>
                    <a:pt x="28" y="0"/>
                    <a:pt x="28" y="2"/>
                    <a:pt x="25" y="3"/>
                  </a:cubicBezTo>
                  <a:cubicBezTo>
                    <a:pt x="25" y="3"/>
                    <a:pt x="27" y="3"/>
                    <a:pt x="28" y="5"/>
                  </a:cubicBezTo>
                  <a:cubicBezTo>
                    <a:pt x="28" y="5"/>
                    <a:pt x="27" y="6"/>
                    <a:pt x="25" y="7"/>
                  </a:cubicBezTo>
                  <a:cubicBezTo>
                    <a:pt x="25" y="7"/>
                    <a:pt x="29" y="11"/>
                    <a:pt x="33" y="11"/>
                  </a:cubicBezTo>
                  <a:cubicBezTo>
                    <a:pt x="33" y="11"/>
                    <a:pt x="31" y="13"/>
                    <a:pt x="27" y="12"/>
                  </a:cubicBezTo>
                  <a:cubicBezTo>
                    <a:pt x="23" y="11"/>
                    <a:pt x="21" y="9"/>
                    <a:pt x="20" y="8"/>
                  </a:cubicBezTo>
                  <a:cubicBezTo>
                    <a:pt x="20" y="8"/>
                    <a:pt x="21" y="10"/>
                    <a:pt x="21" y="11"/>
                  </a:cubicBezTo>
                  <a:cubicBezTo>
                    <a:pt x="21" y="11"/>
                    <a:pt x="19" y="11"/>
                    <a:pt x="17" y="9"/>
                  </a:cubicBezTo>
                  <a:cubicBezTo>
                    <a:pt x="17" y="9"/>
                    <a:pt x="18" y="11"/>
                    <a:pt x="19" y="13"/>
                  </a:cubicBezTo>
                  <a:cubicBezTo>
                    <a:pt x="19" y="13"/>
                    <a:pt x="18" y="13"/>
                    <a:pt x="15" y="12"/>
                  </a:cubicBezTo>
                  <a:cubicBezTo>
                    <a:pt x="15" y="12"/>
                    <a:pt x="16" y="13"/>
                    <a:pt x="16" y="14"/>
                  </a:cubicBezTo>
                  <a:cubicBezTo>
                    <a:pt x="16" y="14"/>
                    <a:pt x="11" y="13"/>
                    <a:pt x="8" y="10"/>
                  </a:cubicBezTo>
                  <a:cubicBezTo>
                    <a:pt x="8" y="10"/>
                    <a:pt x="8" y="12"/>
                    <a:pt x="9" y="13"/>
                  </a:cubicBezTo>
                  <a:cubicBezTo>
                    <a:pt x="9" y="13"/>
                    <a:pt x="1" y="12"/>
                    <a:pt x="0" y="1"/>
                  </a:cubicBezTo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0" y="5"/>
                    <a:pt x="5" y="5"/>
                    <a:pt x="5" y="5"/>
                  </a:cubicBezTo>
                  <a:cubicBezTo>
                    <a:pt x="5" y="6"/>
                    <a:pt x="6" y="8"/>
                    <a:pt x="7" y="8"/>
                  </a:cubicBezTo>
                  <a:cubicBezTo>
                    <a:pt x="7" y="5"/>
                    <a:pt x="14" y="5"/>
                    <a:pt x="14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241"/>
            <p:cNvSpPr>
              <a:spLocks/>
            </p:cNvSpPr>
            <p:nvPr/>
          </p:nvSpPr>
          <p:spPr bwMode="auto">
            <a:xfrm>
              <a:off x="-2784475" y="1639888"/>
              <a:ext cx="15875" cy="26988"/>
            </a:xfrm>
            <a:custGeom>
              <a:avLst/>
              <a:gdLst>
                <a:gd name="T0" fmla="*/ 3 w 5"/>
                <a:gd name="T1" fmla="*/ 1 h 8"/>
                <a:gd name="T2" fmla="*/ 5 w 5"/>
                <a:gd name="T3" fmla="*/ 8 h 8"/>
                <a:gd name="T4" fmla="*/ 1 w 5"/>
                <a:gd name="T5" fmla="*/ 4 h 8"/>
                <a:gd name="T6" fmla="*/ 3 w 5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3" y="1"/>
                  </a:moveTo>
                  <a:cubicBezTo>
                    <a:pt x="3" y="4"/>
                    <a:pt x="4" y="6"/>
                    <a:pt x="5" y="8"/>
                  </a:cubicBezTo>
                  <a:cubicBezTo>
                    <a:pt x="5" y="8"/>
                    <a:pt x="2" y="6"/>
                    <a:pt x="1" y="4"/>
                  </a:cubicBezTo>
                  <a:cubicBezTo>
                    <a:pt x="0" y="2"/>
                    <a:pt x="0" y="0"/>
                    <a:pt x="3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242"/>
            <p:cNvSpPr>
              <a:spLocks noEditPoints="1"/>
            </p:cNvSpPr>
            <p:nvPr/>
          </p:nvSpPr>
          <p:spPr bwMode="auto">
            <a:xfrm>
              <a:off x="-2820988" y="1649413"/>
              <a:ext cx="61912" cy="36513"/>
            </a:xfrm>
            <a:custGeom>
              <a:avLst/>
              <a:gdLst>
                <a:gd name="T0" fmla="*/ 15 w 19"/>
                <a:gd name="T1" fmla="*/ 6 h 11"/>
                <a:gd name="T2" fmla="*/ 19 w 19"/>
                <a:gd name="T3" fmla="*/ 9 h 11"/>
                <a:gd name="T4" fmla="*/ 15 w 19"/>
                <a:gd name="T5" fmla="*/ 11 h 11"/>
                <a:gd name="T6" fmla="*/ 4 w 19"/>
                <a:gd name="T7" fmla="*/ 11 h 11"/>
                <a:gd name="T8" fmla="*/ 2 w 19"/>
                <a:gd name="T9" fmla="*/ 2 h 11"/>
                <a:gd name="T10" fmla="*/ 9 w 19"/>
                <a:gd name="T11" fmla="*/ 1 h 11"/>
                <a:gd name="T12" fmla="*/ 15 w 19"/>
                <a:gd name="T13" fmla="*/ 6 h 11"/>
                <a:gd name="T14" fmla="*/ 8 w 19"/>
                <a:gd name="T15" fmla="*/ 8 h 11"/>
                <a:gd name="T16" fmla="*/ 9 w 19"/>
                <a:gd name="T17" fmla="*/ 6 h 11"/>
                <a:gd name="T18" fmla="*/ 8 w 19"/>
                <a:gd name="T19" fmla="*/ 5 h 11"/>
                <a:gd name="T20" fmla="*/ 7 w 19"/>
                <a:gd name="T21" fmla="*/ 6 h 11"/>
                <a:gd name="T22" fmla="*/ 8 w 19"/>
                <a:gd name="T2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5" y="6"/>
                  </a:moveTo>
                  <a:cubicBezTo>
                    <a:pt x="17" y="7"/>
                    <a:pt x="19" y="9"/>
                    <a:pt x="19" y="9"/>
                  </a:cubicBezTo>
                  <a:cubicBezTo>
                    <a:pt x="16" y="10"/>
                    <a:pt x="15" y="11"/>
                    <a:pt x="15" y="11"/>
                  </a:cubicBezTo>
                  <a:cubicBezTo>
                    <a:pt x="9" y="7"/>
                    <a:pt x="4" y="11"/>
                    <a:pt x="4" y="11"/>
                  </a:cubicBezTo>
                  <a:cubicBezTo>
                    <a:pt x="1" y="9"/>
                    <a:pt x="0" y="5"/>
                    <a:pt x="2" y="2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0" y="4"/>
                    <a:pt x="14" y="5"/>
                    <a:pt x="15" y="6"/>
                  </a:cubicBezTo>
                  <a:moveTo>
                    <a:pt x="8" y="8"/>
                  </a:moveTo>
                  <a:cubicBezTo>
                    <a:pt x="9" y="8"/>
                    <a:pt x="9" y="7"/>
                    <a:pt x="9" y="6"/>
                  </a:cubicBezTo>
                  <a:cubicBezTo>
                    <a:pt x="9" y="6"/>
                    <a:pt x="9" y="5"/>
                    <a:pt x="8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7"/>
                    <a:pt x="7" y="8"/>
                    <a:pt x="8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243"/>
            <p:cNvSpPr>
              <a:spLocks/>
            </p:cNvSpPr>
            <p:nvPr/>
          </p:nvSpPr>
          <p:spPr bwMode="auto">
            <a:xfrm>
              <a:off x="-2784475" y="1682750"/>
              <a:ext cx="41275" cy="36513"/>
            </a:xfrm>
            <a:custGeom>
              <a:avLst/>
              <a:gdLst>
                <a:gd name="T0" fmla="*/ 9 w 13"/>
                <a:gd name="T1" fmla="*/ 0 h 11"/>
                <a:gd name="T2" fmla="*/ 13 w 13"/>
                <a:gd name="T3" fmla="*/ 4 h 11"/>
                <a:gd name="T4" fmla="*/ 3 w 13"/>
                <a:gd name="T5" fmla="*/ 11 h 11"/>
                <a:gd name="T6" fmla="*/ 2 w 13"/>
                <a:gd name="T7" fmla="*/ 4 h 11"/>
                <a:gd name="T8" fmla="*/ 9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9" y="0"/>
                  </a:moveTo>
                  <a:cubicBezTo>
                    <a:pt x="9" y="0"/>
                    <a:pt x="11" y="3"/>
                    <a:pt x="13" y="4"/>
                  </a:cubicBezTo>
                  <a:cubicBezTo>
                    <a:pt x="13" y="4"/>
                    <a:pt x="5" y="4"/>
                    <a:pt x="3" y="11"/>
                  </a:cubicBezTo>
                  <a:cubicBezTo>
                    <a:pt x="3" y="11"/>
                    <a:pt x="0" y="7"/>
                    <a:pt x="2" y="4"/>
                  </a:cubicBezTo>
                  <a:cubicBezTo>
                    <a:pt x="4" y="1"/>
                    <a:pt x="6" y="1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244"/>
            <p:cNvSpPr>
              <a:spLocks/>
            </p:cNvSpPr>
            <p:nvPr/>
          </p:nvSpPr>
          <p:spPr bwMode="auto">
            <a:xfrm>
              <a:off x="-2725738" y="1685925"/>
              <a:ext cx="31750" cy="36513"/>
            </a:xfrm>
            <a:custGeom>
              <a:avLst/>
              <a:gdLst>
                <a:gd name="T0" fmla="*/ 0 w 10"/>
                <a:gd name="T1" fmla="*/ 1 h 11"/>
                <a:gd name="T2" fmla="*/ 3 w 10"/>
                <a:gd name="T3" fmla="*/ 2 h 11"/>
                <a:gd name="T4" fmla="*/ 3 w 10"/>
                <a:gd name="T5" fmla="*/ 0 h 11"/>
                <a:gd name="T6" fmla="*/ 6 w 10"/>
                <a:gd name="T7" fmla="*/ 0 h 11"/>
                <a:gd name="T8" fmla="*/ 10 w 10"/>
                <a:gd name="T9" fmla="*/ 8 h 11"/>
                <a:gd name="T10" fmla="*/ 9 w 10"/>
                <a:gd name="T11" fmla="*/ 11 h 11"/>
                <a:gd name="T12" fmla="*/ 5 w 10"/>
                <a:gd name="T13" fmla="*/ 5 h 11"/>
                <a:gd name="T14" fmla="*/ 0 w 10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1">
                  <a:moveTo>
                    <a:pt x="0" y="1"/>
                  </a:moveTo>
                  <a:cubicBezTo>
                    <a:pt x="0" y="1"/>
                    <a:pt x="2" y="2"/>
                    <a:pt x="3" y="2"/>
                  </a:cubicBezTo>
                  <a:cubicBezTo>
                    <a:pt x="3" y="2"/>
                    <a:pt x="3" y="0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8" y="6"/>
                    <a:pt x="10" y="8"/>
                  </a:cubicBezTo>
                  <a:cubicBezTo>
                    <a:pt x="10" y="8"/>
                    <a:pt x="10" y="9"/>
                    <a:pt x="9" y="11"/>
                  </a:cubicBezTo>
                  <a:cubicBezTo>
                    <a:pt x="9" y="11"/>
                    <a:pt x="8" y="8"/>
                    <a:pt x="5" y="5"/>
                  </a:cubicBezTo>
                  <a:cubicBezTo>
                    <a:pt x="4" y="4"/>
                    <a:pt x="3" y="3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245"/>
            <p:cNvSpPr>
              <a:spLocks/>
            </p:cNvSpPr>
            <p:nvPr/>
          </p:nvSpPr>
          <p:spPr bwMode="auto">
            <a:xfrm>
              <a:off x="-2749550" y="1685925"/>
              <a:ext cx="36512" cy="33338"/>
            </a:xfrm>
            <a:custGeom>
              <a:avLst/>
              <a:gdLst>
                <a:gd name="T0" fmla="*/ 0 w 11"/>
                <a:gd name="T1" fmla="*/ 0 h 10"/>
                <a:gd name="T2" fmla="*/ 7 w 11"/>
                <a:gd name="T3" fmla="*/ 3 h 10"/>
                <a:gd name="T4" fmla="*/ 11 w 11"/>
                <a:gd name="T5" fmla="*/ 10 h 10"/>
                <a:gd name="T6" fmla="*/ 7 w 11"/>
                <a:gd name="T7" fmla="*/ 6 h 10"/>
                <a:gd name="T8" fmla="*/ 0 w 11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1" y="0"/>
                    <a:pt x="5" y="1"/>
                    <a:pt x="7" y="3"/>
                  </a:cubicBezTo>
                  <a:cubicBezTo>
                    <a:pt x="9" y="4"/>
                    <a:pt x="11" y="6"/>
                    <a:pt x="11" y="10"/>
                  </a:cubicBezTo>
                  <a:cubicBezTo>
                    <a:pt x="11" y="10"/>
                    <a:pt x="9" y="7"/>
                    <a:pt x="7" y="6"/>
                  </a:cubicBezTo>
                  <a:cubicBezTo>
                    <a:pt x="5" y="5"/>
                    <a:pt x="2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246"/>
            <p:cNvSpPr>
              <a:spLocks/>
            </p:cNvSpPr>
            <p:nvPr/>
          </p:nvSpPr>
          <p:spPr bwMode="auto">
            <a:xfrm>
              <a:off x="-2759075" y="1601788"/>
              <a:ext cx="15875" cy="22225"/>
            </a:xfrm>
            <a:custGeom>
              <a:avLst/>
              <a:gdLst>
                <a:gd name="T0" fmla="*/ 3 w 5"/>
                <a:gd name="T1" fmla="*/ 0 h 7"/>
                <a:gd name="T2" fmla="*/ 5 w 5"/>
                <a:gd name="T3" fmla="*/ 1 h 7"/>
                <a:gd name="T4" fmla="*/ 3 w 5"/>
                <a:gd name="T5" fmla="*/ 7 h 7"/>
                <a:gd name="T6" fmla="*/ 3 w 5"/>
                <a:gd name="T7" fmla="*/ 7 h 7"/>
                <a:gd name="T8" fmla="*/ 0 w 5"/>
                <a:gd name="T9" fmla="*/ 1 h 7"/>
                <a:gd name="T10" fmla="*/ 3 w 5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3" y="5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5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247"/>
            <p:cNvSpPr>
              <a:spLocks/>
            </p:cNvSpPr>
            <p:nvPr/>
          </p:nvSpPr>
          <p:spPr bwMode="auto">
            <a:xfrm>
              <a:off x="-2778125" y="1604963"/>
              <a:ext cx="22225" cy="25400"/>
            </a:xfrm>
            <a:custGeom>
              <a:avLst/>
              <a:gdLst>
                <a:gd name="T0" fmla="*/ 7 w 7"/>
                <a:gd name="T1" fmla="*/ 8 h 8"/>
                <a:gd name="T2" fmla="*/ 5 w 7"/>
                <a:gd name="T3" fmla="*/ 1 h 8"/>
                <a:gd name="T4" fmla="*/ 2 w 7"/>
                <a:gd name="T5" fmla="*/ 0 h 8"/>
                <a:gd name="T6" fmla="*/ 1 w 7"/>
                <a:gd name="T7" fmla="*/ 2 h 8"/>
                <a:gd name="T8" fmla="*/ 5 w 7"/>
                <a:gd name="T9" fmla="*/ 8 h 8"/>
                <a:gd name="T10" fmla="*/ 7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7" y="8"/>
                  </a:moveTo>
                  <a:cubicBezTo>
                    <a:pt x="7" y="6"/>
                    <a:pt x="6" y="2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4" y="8"/>
                    <a:pt x="5" y="8"/>
                  </a:cubicBezTo>
                  <a:cubicBezTo>
                    <a:pt x="6" y="8"/>
                    <a:pt x="5" y="8"/>
                    <a:pt x="7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248"/>
            <p:cNvSpPr>
              <a:spLocks/>
            </p:cNvSpPr>
            <p:nvPr/>
          </p:nvSpPr>
          <p:spPr bwMode="auto">
            <a:xfrm>
              <a:off x="-2746375" y="1604963"/>
              <a:ext cx="23812" cy="25400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1 h 8"/>
                <a:gd name="T4" fmla="*/ 6 w 7"/>
                <a:gd name="T5" fmla="*/ 0 h 8"/>
                <a:gd name="T6" fmla="*/ 7 w 7"/>
                <a:gd name="T7" fmla="*/ 2 h 8"/>
                <a:gd name="T8" fmla="*/ 3 w 7"/>
                <a:gd name="T9" fmla="*/ 8 h 8"/>
                <a:gd name="T10" fmla="*/ 0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cubicBezTo>
                    <a:pt x="1" y="6"/>
                    <a:pt x="1" y="2"/>
                    <a:pt x="2" y="1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6" y="3"/>
                    <a:pt x="3" y="8"/>
                    <a:pt x="3" y="8"/>
                  </a:cubicBezTo>
                  <a:cubicBezTo>
                    <a:pt x="2" y="8"/>
                    <a:pt x="2" y="8"/>
                    <a:pt x="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249"/>
            <p:cNvSpPr>
              <a:spLocks/>
            </p:cNvSpPr>
            <p:nvPr/>
          </p:nvSpPr>
          <p:spPr bwMode="auto">
            <a:xfrm>
              <a:off x="-2762250" y="1571625"/>
              <a:ext cx="22225" cy="25400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6 h 16"/>
                <a:gd name="T4" fmla="*/ 0 w 14"/>
                <a:gd name="T5" fmla="*/ 6 h 16"/>
                <a:gd name="T6" fmla="*/ 0 w 14"/>
                <a:gd name="T7" fmla="*/ 8 h 16"/>
                <a:gd name="T8" fmla="*/ 6 w 14"/>
                <a:gd name="T9" fmla="*/ 8 h 16"/>
                <a:gd name="T10" fmla="*/ 6 w 14"/>
                <a:gd name="T11" fmla="*/ 16 h 16"/>
                <a:gd name="T12" fmla="*/ 10 w 14"/>
                <a:gd name="T13" fmla="*/ 16 h 16"/>
                <a:gd name="T14" fmla="*/ 10 w 14"/>
                <a:gd name="T15" fmla="*/ 8 h 16"/>
                <a:gd name="T16" fmla="*/ 14 w 14"/>
                <a:gd name="T17" fmla="*/ 8 h 16"/>
                <a:gd name="T18" fmla="*/ 14 w 14"/>
                <a:gd name="T19" fmla="*/ 6 h 16"/>
                <a:gd name="T20" fmla="*/ 10 w 14"/>
                <a:gd name="T21" fmla="*/ 6 h 16"/>
                <a:gd name="T22" fmla="*/ 10 w 14"/>
                <a:gd name="T23" fmla="*/ 0 h 16"/>
                <a:gd name="T24" fmla="*/ 6 w 14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250"/>
            <p:cNvSpPr>
              <a:spLocks/>
            </p:cNvSpPr>
            <p:nvPr/>
          </p:nvSpPr>
          <p:spPr bwMode="auto">
            <a:xfrm>
              <a:off x="-2857500" y="1624013"/>
              <a:ext cx="15875" cy="1587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3 h 5"/>
                <a:gd name="T4" fmla="*/ 5 w 5"/>
                <a:gd name="T5" fmla="*/ 0 h 5"/>
                <a:gd name="T6" fmla="*/ 0 w 5"/>
                <a:gd name="T7" fmla="*/ 5 h 5"/>
                <a:gd name="T8" fmla="*/ 5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3" y="1"/>
                    <a:pt x="2" y="1"/>
                    <a:pt x="0" y="5"/>
                  </a:cubicBezTo>
                  <a:cubicBezTo>
                    <a:pt x="0" y="5"/>
                    <a:pt x="4" y="3"/>
                    <a:pt x="5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251"/>
            <p:cNvSpPr>
              <a:spLocks/>
            </p:cNvSpPr>
            <p:nvPr/>
          </p:nvSpPr>
          <p:spPr bwMode="auto">
            <a:xfrm>
              <a:off x="-2844800" y="1587500"/>
              <a:ext cx="23812" cy="76200"/>
            </a:xfrm>
            <a:custGeom>
              <a:avLst/>
              <a:gdLst>
                <a:gd name="T0" fmla="*/ 5 w 7"/>
                <a:gd name="T1" fmla="*/ 23 h 23"/>
                <a:gd name="T2" fmla="*/ 6 w 7"/>
                <a:gd name="T3" fmla="*/ 16 h 23"/>
                <a:gd name="T4" fmla="*/ 5 w 7"/>
                <a:gd name="T5" fmla="*/ 7 h 23"/>
                <a:gd name="T6" fmla="*/ 4 w 7"/>
                <a:gd name="T7" fmla="*/ 0 h 23"/>
                <a:gd name="T8" fmla="*/ 0 w 7"/>
                <a:gd name="T9" fmla="*/ 1 h 23"/>
                <a:gd name="T10" fmla="*/ 2 w 7"/>
                <a:gd name="T11" fmla="*/ 9 h 23"/>
                <a:gd name="T12" fmla="*/ 3 w 7"/>
                <a:gd name="T13" fmla="*/ 15 h 23"/>
                <a:gd name="T14" fmla="*/ 5 w 7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cubicBezTo>
                    <a:pt x="5" y="22"/>
                    <a:pt x="5" y="18"/>
                    <a:pt x="6" y="16"/>
                  </a:cubicBezTo>
                  <a:cubicBezTo>
                    <a:pt x="7" y="13"/>
                    <a:pt x="7" y="9"/>
                    <a:pt x="5" y="7"/>
                  </a:cubicBezTo>
                  <a:cubicBezTo>
                    <a:pt x="4" y="4"/>
                    <a:pt x="4" y="2"/>
                    <a:pt x="4" y="0"/>
                  </a:cubicBezTo>
                  <a:cubicBezTo>
                    <a:pt x="4" y="0"/>
                    <a:pt x="1" y="0"/>
                    <a:pt x="0" y="1"/>
                  </a:cubicBezTo>
                  <a:cubicBezTo>
                    <a:pt x="0" y="4"/>
                    <a:pt x="1" y="7"/>
                    <a:pt x="2" y="9"/>
                  </a:cubicBezTo>
                  <a:cubicBezTo>
                    <a:pt x="3" y="11"/>
                    <a:pt x="3" y="13"/>
                    <a:pt x="3" y="15"/>
                  </a:cubicBezTo>
                  <a:cubicBezTo>
                    <a:pt x="2" y="17"/>
                    <a:pt x="3" y="20"/>
                    <a:pt x="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252"/>
            <p:cNvSpPr>
              <a:spLocks/>
            </p:cNvSpPr>
            <p:nvPr/>
          </p:nvSpPr>
          <p:spPr bwMode="auto">
            <a:xfrm>
              <a:off x="-2827338" y="1568450"/>
              <a:ext cx="34925" cy="22225"/>
            </a:xfrm>
            <a:custGeom>
              <a:avLst/>
              <a:gdLst>
                <a:gd name="T0" fmla="*/ 0 w 11"/>
                <a:gd name="T1" fmla="*/ 7 h 7"/>
                <a:gd name="T2" fmla="*/ 0 w 11"/>
                <a:gd name="T3" fmla="*/ 5 h 7"/>
                <a:gd name="T4" fmla="*/ 7 w 11"/>
                <a:gd name="T5" fmla="*/ 1 h 7"/>
                <a:gd name="T6" fmla="*/ 11 w 11"/>
                <a:gd name="T7" fmla="*/ 2 h 7"/>
                <a:gd name="T8" fmla="*/ 8 w 11"/>
                <a:gd name="T9" fmla="*/ 3 h 7"/>
                <a:gd name="T10" fmla="*/ 3 w 11"/>
                <a:gd name="T11" fmla="*/ 7 h 7"/>
                <a:gd name="T12" fmla="*/ 0 w 1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0" y="7"/>
                  </a:move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4" y="1"/>
                    <a:pt x="7" y="1"/>
                  </a:cubicBezTo>
                  <a:cubicBezTo>
                    <a:pt x="9" y="0"/>
                    <a:pt x="10" y="1"/>
                    <a:pt x="11" y="2"/>
                  </a:cubicBezTo>
                  <a:cubicBezTo>
                    <a:pt x="11" y="2"/>
                    <a:pt x="10" y="2"/>
                    <a:pt x="8" y="3"/>
                  </a:cubicBezTo>
                  <a:cubicBezTo>
                    <a:pt x="6" y="4"/>
                    <a:pt x="4" y="6"/>
                    <a:pt x="3" y="7"/>
                  </a:cubicBezTo>
                  <a:cubicBezTo>
                    <a:pt x="1" y="7"/>
                    <a:pt x="1" y="7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253"/>
            <p:cNvSpPr>
              <a:spLocks/>
            </p:cNvSpPr>
            <p:nvPr/>
          </p:nvSpPr>
          <p:spPr bwMode="auto">
            <a:xfrm>
              <a:off x="-2811463" y="1574800"/>
              <a:ext cx="30162" cy="58738"/>
            </a:xfrm>
            <a:custGeom>
              <a:avLst/>
              <a:gdLst>
                <a:gd name="T0" fmla="*/ 6 w 9"/>
                <a:gd name="T1" fmla="*/ 0 h 18"/>
                <a:gd name="T2" fmla="*/ 9 w 9"/>
                <a:gd name="T3" fmla="*/ 4 h 18"/>
                <a:gd name="T4" fmla="*/ 6 w 9"/>
                <a:gd name="T5" fmla="*/ 10 h 18"/>
                <a:gd name="T6" fmla="*/ 4 w 9"/>
                <a:gd name="T7" fmla="*/ 15 h 18"/>
                <a:gd name="T8" fmla="*/ 6 w 9"/>
                <a:gd name="T9" fmla="*/ 18 h 18"/>
                <a:gd name="T10" fmla="*/ 1 w 9"/>
                <a:gd name="T11" fmla="*/ 14 h 18"/>
                <a:gd name="T12" fmla="*/ 2 w 9"/>
                <a:gd name="T13" fmla="*/ 9 h 18"/>
                <a:gd name="T14" fmla="*/ 6 w 9"/>
                <a:gd name="T15" fmla="*/ 3 h 18"/>
                <a:gd name="T16" fmla="*/ 6 w 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cubicBezTo>
                    <a:pt x="8" y="1"/>
                    <a:pt x="9" y="3"/>
                    <a:pt x="9" y="4"/>
                  </a:cubicBezTo>
                  <a:cubicBezTo>
                    <a:pt x="9" y="6"/>
                    <a:pt x="7" y="9"/>
                    <a:pt x="6" y="10"/>
                  </a:cubicBezTo>
                  <a:cubicBezTo>
                    <a:pt x="5" y="12"/>
                    <a:pt x="4" y="13"/>
                    <a:pt x="4" y="15"/>
                  </a:cubicBezTo>
                  <a:cubicBezTo>
                    <a:pt x="5" y="16"/>
                    <a:pt x="5" y="18"/>
                    <a:pt x="6" y="18"/>
                  </a:cubicBezTo>
                  <a:cubicBezTo>
                    <a:pt x="6" y="18"/>
                    <a:pt x="1" y="17"/>
                    <a:pt x="1" y="14"/>
                  </a:cubicBezTo>
                  <a:cubicBezTo>
                    <a:pt x="0" y="12"/>
                    <a:pt x="1" y="10"/>
                    <a:pt x="2" y="9"/>
                  </a:cubicBezTo>
                  <a:cubicBezTo>
                    <a:pt x="3" y="7"/>
                    <a:pt x="5" y="4"/>
                    <a:pt x="6" y="3"/>
                  </a:cubicBezTo>
                  <a:cubicBezTo>
                    <a:pt x="6" y="2"/>
                    <a:pt x="6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254"/>
            <p:cNvSpPr>
              <a:spLocks/>
            </p:cNvSpPr>
            <p:nvPr/>
          </p:nvSpPr>
          <p:spPr bwMode="auto">
            <a:xfrm>
              <a:off x="-2703513" y="1679575"/>
              <a:ext cx="30162" cy="52388"/>
            </a:xfrm>
            <a:custGeom>
              <a:avLst/>
              <a:gdLst>
                <a:gd name="T0" fmla="*/ 0 w 9"/>
                <a:gd name="T1" fmla="*/ 0 h 16"/>
                <a:gd name="T2" fmla="*/ 4 w 9"/>
                <a:gd name="T3" fmla="*/ 9 h 16"/>
                <a:gd name="T4" fmla="*/ 7 w 9"/>
                <a:gd name="T5" fmla="*/ 16 h 16"/>
                <a:gd name="T6" fmla="*/ 8 w 9"/>
                <a:gd name="T7" fmla="*/ 8 h 16"/>
                <a:gd name="T8" fmla="*/ 0 w 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0"/>
                  </a:moveTo>
                  <a:cubicBezTo>
                    <a:pt x="1" y="4"/>
                    <a:pt x="3" y="7"/>
                    <a:pt x="4" y="9"/>
                  </a:cubicBezTo>
                  <a:cubicBezTo>
                    <a:pt x="6" y="11"/>
                    <a:pt x="7" y="15"/>
                    <a:pt x="7" y="16"/>
                  </a:cubicBezTo>
                  <a:cubicBezTo>
                    <a:pt x="7" y="16"/>
                    <a:pt x="9" y="12"/>
                    <a:pt x="8" y="8"/>
                  </a:cubicBezTo>
                  <a:cubicBezTo>
                    <a:pt x="7" y="6"/>
                    <a:pt x="4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255"/>
            <p:cNvSpPr>
              <a:spLocks/>
            </p:cNvSpPr>
            <p:nvPr/>
          </p:nvSpPr>
          <p:spPr bwMode="auto">
            <a:xfrm>
              <a:off x="-2682875" y="1682750"/>
              <a:ext cx="28575" cy="30163"/>
            </a:xfrm>
            <a:custGeom>
              <a:avLst/>
              <a:gdLst>
                <a:gd name="T0" fmla="*/ 0 w 9"/>
                <a:gd name="T1" fmla="*/ 0 h 9"/>
                <a:gd name="T2" fmla="*/ 4 w 9"/>
                <a:gd name="T3" fmla="*/ 2 h 9"/>
                <a:gd name="T4" fmla="*/ 9 w 9"/>
                <a:gd name="T5" fmla="*/ 9 h 9"/>
                <a:gd name="T6" fmla="*/ 4 w 9"/>
                <a:gd name="T7" fmla="*/ 7 h 9"/>
                <a:gd name="T8" fmla="*/ 0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cubicBezTo>
                    <a:pt x="0" y="0"/>
                    <a:pt x="3" y="1"/>
                    <a:pt x="4" y="2"/>
                  </a:cubicBezTo>
                  <a:cubicBezTo>
                    <a:pt x="6" y="3"/>
                    <a:pt x="8" y="6"/>
                    <a:pt x="9" y="9"/>
                  </a:cubicBezTo>
                  <a:cubicBezTo>
                    <a:pt x="9" y="9"/>
                    <a:pt x="5" y="8"/>
                    <a:pt x="4" y="7"/>
                  </a:cubicBezTo>
                  <a:cubicBezTo>
                    <a:pt x="2" y="5"/>
                    <a:pt x="0" y="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256"/>
            <p:cNvSpPr>
              <a:spLocks/>
            </p:cNvSpPr>
            <p:nvPr/>
          </p:nvSpPr>
          <p:spPr bwMode="auto">
            <a:xfrm>
              <a:off x="-2749550" y="1701800"/>
              <a:ext cx="39687" cy="52388"/>
            </a:xfrm>
            <a:custGeom>
              <a:avLst/>
              <a:gdLst>
                <a:gd name="T0" fmla="*/ 3 w 12"/>
                <a:gd name="T1" fmla="*/ 0 h 16"/>
                <a:gd name="T2" fmla="*/ 0 w 12"/>
                <a:gd name="T3" fmla="*/ 1 h 16"/>
                <a:gd name="T4" fmla="*/ 4 w 12"/>
                <a:gd name="T5" fmla="*/ 3 h 16"/>
                <a:gd name="T6" fmla="*/ 7 w 12"/>
                <a:gd name="T7" fmla="*/ 8 h 16"/>
                <a:gd name="T8" fmla="*/ 10 w 12"/>
                <a:gd name="T9" fmla="*/ 16 h 16"/>
                <a:gd name="T10" fmla="*/ 10 w 12"/>
                <a:gd name="T11" fmla="*/ 16 h 16"/>
                <a:gd name="T12" fmla="*/ 12 w 12"/>
                <a:gd name="T13" fmla="*/ 8 h 16"/>
                <a:gd name="T14" fmla="*/ 9 w 12"/>
                <a:gd name="T15" fmla="*/ 5 h 16"/>
                <a:gd name="T16" fmla="*/ 3 w 12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6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3" y="2"/>
                    <a:pt x="4" y="3"/>
                  </a:cubicBezTo>
                  <a:cubicBezTo>
                    <a:pt x="5" y="4"/>
                    <a:pt x="6" y="5"/>
                    <a:pt x="7" y="8"/>
                  </a:cubicBezTo>
                  <a:cubicBezTo>
                    <a:pt x="7" y="11"/>
                    <a:pt x="9" y="15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4"/>
                    <a:pt x="11" y="9"/>
                    <a:pt x="12" y="8"/>
                  </a:cubicBezTo>
                  <a:cubicBezTo>
                    <a:pt x="12" y="8"/>
                    <a:pt x="10" y="7"/>
                    <a:pt x="9" y="5"/>
                  </a:cubicBezTo>
                  <a:cubicBezTo>
                    <a:pt x="8" y="4"/>
                    <a:pt x="7" y="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257"/>
            <p:cNvSpPr>
              <a:spLocks/>
            </p:cNvSpPr>
            <p:nvPr/>
          </p:nvSpPr>
          <p:spPr bwMode="auto">
            <a:xfrm>
              <a:off x="-2706688" y="1728788"/>
              <a:ext cx="23812" cy="52388"/>
            </a:xfrm>
            <a:custGeom>
              <a:avLst/>
              <a:gdLst>
                <a:gd name="T0" fmla="*/ 4 w 7"/>
                <a:gd name="T1" fmla="*/ 0 h 16"/>
                <a:gd name="T2" fmla="*/ 6 w 7"/>
                <a:gd name="T3" fmla="*/ 8 h 16"/>
                <a:gd name="T4" fmla="*/ 2 w 7"/>
                <a:gd name="T5" fmla="*/ 16 h 16"/>
                <a:gd name="T6" fmla="*/ 1 w 7"/>
                <a:gd name="T7" fmla="*/ 7 h 16"/>
                <a:gd name="T8" fmla="*/ 4 w 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4" y="0"/>
                  </a:moveTo>
                  <a:cubicBezTo>
                    <a:pt x="5" y="2"/>
                    <a:pt x="7" y="5"/>
                    <a:pt x="6" y="8"/>
                  </a:cubicBezTo>
                  <a:cubicBezTo>
                    <a:pt x="5" y="11"/>
                    <a:pt x="3" y="13"/>
                    <a:pt x="2" y="16"/>
                  </a:cubicBezTo>
                  <a:cubicBezTo>
                    <a:pt x="2" y="16"/>
                    <a:pt x="0" y="11"/>
                    <a:pt x="1" y="7"/>
                  </a:cubicBezTo>
                  <a:cubicBezTo>
                    <a:pt x="1" y="3"/>
                    <a:pt x="2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258"/>
            <p:cNvSpPr>
              <a:spLocks/>
            </p:cNvSpPr>
            <p:nvPr/>
          </p:nvSpPr>
          <p:spPr bwMode="auto">
            <a:xfrm>
              <a:off x="-2686050" y="1728788"/>
              <a:ext cx="28575" cy="65088"/>
            </a:xfrm>
            <a:custGeom>
              <a:avLst/>
              <a:gdLst>
                <a:gd name="T0" fmla="*/ 4 w 9"/>
                <a:gd name="T1" fmla="*/ 0 h 20"/>
                <a:gd name="T2" fmla="*/ 8 w 9"/>
                <a:gd name="T3" fmla="*/ 8 h 20"/>
                <a:gd name="T4" fmla="*/ 7 w 9"/>
                <a:gd name="T5" fmla="*/ 14 h 20"/>
                <a:gd name="T6" fmla="*/ 2 w 9"/>
                <a:gd name="T7" fmla="*/ 20 h 20"/>
                <a:gd name="T8" fmla="*/ 0 w 9"/>
                <a:gd name="T9" fmla="*/ 16 h 20"/>
                <a:gd name="T10" fmla="*/ 1 w 9"/>
                <a:gd name="T11" fmla="*/ 10 h 20"/>
                <a:gd name="T12" fmla="*/ 4 w 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4" y="0"/>
                  </a:moveTo>
                  <a:cubicBezTo>
                    <a:pt x="4" y="0"/>
                    <a:pt x="7" y="6"/>
                    <a:pt x="8" y="8"/>
                  </a:cubicBezTo>
                  <a:cubicBezTo>
                    <a:pt x="9" y="11"/>
                    <a:pt x="8" y="12"/>
                    <a:pt x="7" y="14"/>
                  </a:cubicBezTo>
                  <a:cubicBezTo>
                    <a:pt x="6" y="15"/>
                    <a:pt x="4" y="17"/>
                    <a:pt x="2" y="20"/>
                  </a:cubicBezTo>
                  <a:cubicBezTo>
                    <a:pt x="2" y="20"/>
                    <a:pt x="0" y="17"/>
                    <a:pt x="0" y="16"/>
                  </a:cubicBezTo>
                  <a:cubicBezTo>
                    <a:pt x="0" y="15"/>
                    <a:pt x="0" y="11"/>
                    <a:pt x="1" y="10"/>
                  </a:cubicBezTo>
                  <a:cubicBezTo>
                    <a:pt x="1" y="9"/>
                    <a:pt x="3" y="4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259"/>
            <p:cNvSpPr>
              <a:spLocks/>
            </p:cNvSpPr>
            <p:nvPr/>
          </p:nvSpPr>
          <p:spPr bwMode="auto">
            <a:xfrm>
              <a:off x="-2686050" y="1790700"/>
              <a:ext cx="22225" cy="58738"/>
            </a:xfrm>
            <a:custGeom>
              <a:avLst/>
              <a:gdLst>
                <a:gd name="T0" fmla="*/ 6 w 7"/>
                <a:gd name="T1" fmla="*/ 0 h 18"/>
                <a:gd name="T2" fmla="*/ 1 w 7"/>
                <a:gd name="T3" fmla="*/ 7 h 18"/>
                <a:gd name="T4" fmla="*/ 1 w 7"/>
                <a:gd name="T5" fmla="*/ 12 h 18"/>
                <a:gd name="T6" fmla="*/ 7 w 7"/>
                <a:gd name="T7" fmla="*/ 18 h 18"/>
                <a:gd name="T8" fmla="*/ 5 w 7"/>
                <a:gd name="T9" fmla="*/ 11 h 18"/>
                <a:gd name="T10" fmla="*/ 7 w 7"/>
                <a:gd name="T11" fmla="*/ 6 h 18"/>
                <a:gd name="T12" fmla="*/ 6 w 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8">
                  <a:moveTo>
                    <a:pt x="6" y="0"/>
                  </a:moveTo>
                  <a:cubicBezTo>
                    <a:pt x="5" y="1"/>
                    <a:pt x="2" y="6"/>
                    <a:pt x="1" y="7"/>
                  </a:cubicBezTo>
                  <a:cubicBezTo>
                    <a:pt x="1" y="8"/>
                    <a:pt x="0" y="11"/>
                    <a:pt x="1" y="12"/>
                  </a:cubicBezTo>
                  <a:cubicBezTo>
                    <a:pt x="2" y="14"/>
                    <a:pt x="5" y="17"/>
                    <a:pt x="7" y="18"/>
                  </a:cubicBezTo>
                  <a:cubicBezTo>
                    <a:pt x="7" y="18"/>
                    <a:pt x="4" y="14"/>
                    <a:pt x="5" y="11"/>
                  </a:cubicBezTo>
                  <a:cubicBezTo>
                    <a:pt x="5" y="9"/>
                    <a:pt x="6" y="7"/>
                    <a:pt x="7" y="6"/>
                  </a:cubicBezTo>
                  <a:cubicBezTo>
                    <a:pt x="7" y="5"/>
                    <a:pt x="7" y="2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260"/>
            <p:cNvSpPr>
              <a:spLocks/>
            </p:cNvSpPr>
            <p:nvPr/>
          </p:nvSpPr>
          <p:spPr bwMode="auto">
            <a:xfrm>
              <a:off x="-2713038" y="1784350"/>
              <a:ext cx="30162" cy="61913"/>
            </a:xfrm>
            <a:custGeom>
              <a:avLst/>
              <a:gdLst>
                <a:gd name="T0" fmla="*/ 7 w 9"/>
                <a:gd name="T1" fmla="*/ 0 h 19"/>
                <a:gd name="T2" fmla="*/ 8 w 9"/>
                <a:gd name="T3" fmla="*/ 5 h 19"/>
                <a:gd name="T4" fmla="*/ 7 w 9"/>
                <a:gd name="T5" fmla="*/ 11 h 19"/>
                <a:gd name="T6" fmla="*/ 3 w 9"/>
                <a:gd name="T7" fmla="*/ 19 h 19"/>
                <a:gd name="T8" fmla="*/ 0 w 9"/>
                <a:gd name="T9" fmla="*/ 15 h 19"/>
                <a:gd name="T10" fmla="*/ 4 w 9"/>
                <a:gd name="T11" fmla="*/ 8 h 19"/>
                <a:gd name="T12" fmla="*/ 7 w 9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9">
                  <a:moveTo>
                    <a:pt x="7" y="0"/>
                  </a:moveTo>
                  <a:cubicBezTo>
                    <a:pt x="7" y="1"/>
                    <a:pt x="8" y="3"/>
                    <a:pt x="8" y="5"/>
                  </a:cubicBezTo>
                  <a:cubicBezTo>
                    <a:pt x="9" y="6"/>
                    <a:pt x="8" y="8"/>
                    <a:pt x="7" y="11"/>
                  </a:cubicBezTo>
                  <a:cubicBezTo>
                    <a:pt x="6" y="14"/>
                    <a:pt x="4" y="18"/>
                    <a:pt x="3" y="19"/>
                  </a:cubicBezTo>
                  <a:cubicBezTo>
                    <a:pt x="3" y="19"/>
                    <a:pt x="1" y="17"/>
                    <a:pt x="0" y="15"/>
                  </a:cubicBezTo>
                  <a:cubicBezTo>
                    <a:pt x="0" y="15"/>
                    <a:pt x="3" y="11"/>
                    <a:pt x="4" y="8"/>
                  </a:cubicBezTo>
                  <a:cubicBezTo>
                    <a:pt x="6" y="5"/>
                    <a:pt x="6" y="2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261"/>
            <p:cNvSpPr>
              <a:spLocks/>
            </p:cNvSpPr>
            <p:nvPr/>
          </p:nvSpPr>
          <p:spPr bwMode="auto">
            <a:xfrm>
              <a:off x="-2768600" y="1781175"/>
              <a:ext cx="71437" cy="68263"/>
            </a:xfrm>
            <a:custGeom>
              <a:avLst/>
              <a:gdLst>
                <a:gd name="T0" fmla="*/ 22 w 22"/>
                <a:gd name="T1" fmla="*/ 0 h 21"/>
                <a:gd name="T2" fmla="*/ 16 w 22"/>
                <a:gd name="T3" fmla="*/ 15 h 21"/>
                <a:gd name="T4" fmla="*/ 8 w 22"/>
                <a:gd name="T5" fmla="*/ 21 h 21"/>
                <a:gd name="T6" fmla="*/ 1 w 22"/>
                <a:gd name="T7" fmla="*/ 16 h 21"/>
                <a:gd name="T8" fmla="*/ 2 w 22"/>
                <a:gd name="T9" fmla="*/ 7 h 21"/>
                <a:gd name="T10" fmla="*/ 8 w 22"/>
                <a:gd name="T11" fmla="*/ 13 h 21"/>
                <a:gd name="T12" fmla="*/ 22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22" y="0"/>
                  </a:moveTo>
                  <a:cubicBezTo>
                    <a:pt x="22" y="0"/>
                    <a:pt x="21" y="8"/>
                    <a:pt x="16" y="15"/>
                  </a:cubicBezTo>
                  <a:cubicBezTo>
                    <a:pt x="13" y="19"/>
                    <a:pt x="10" y="21"/>
                    <a:pt x="8" y="21"/>
                  </a:cubicBezTo>
                  <a:cubicBezTo>
                    <a:pt x="5" y="21"/>
                    <a:pt x="2" y="18"/>
                    <a:pt x="1" y="16"/>
                  </a:cubicBezTo>
                  <a:cubicBezTo>
                    <a:pt x="0" y="13"/>
                    <a:pt x="1" y="9"/>
                    <a:pt x="2" y="7"/>
                  </a:cubicBezTo>
                  <a:cubicBezTo>
                    <a:pt x="2" y="7"/>
                    <a:pt x="4" y="13"/>
                    <a:pt x="8" y="13"/>
                  </a:cubicBezTo>
                  <a:cubicBezTo>
                    <a:pt x="12" y="13"/>
                    <a:pt x="17" y="8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262"/>
            <p:cNvSpPr>
              <a:spLocks/>
            </p:cNvSpPr>
            <p:nvPr/>
          </p:nvSpPr>
          <p:spPr bwMode="auto">
            <a:xfrm>
              <a:off x="-2746375" y="1768475"/>
              <a:ext cx="39687" cy="42863"/>
            </a:xfrm>
            <a:custGeom>
              <a:avLst/>
              <a:gdLst>
                <a:gd name="T0" fmla="*/ 11 w 12"/>
                <a:gd name="T1" fmla="*/ 0 h 13"/>
                <a:gd name="T2" fmla="*/ 11 w 12"/>
                <a:gd name="T3" fmla="*/ 6 h 13"/>
                <a:gd name="T4" fmla="*/ 8 w 12"/>
                <a:gd name="T5" fmla="*/ 11 h 13"/>
                <a:gd name="T6" fmla="*/ 0 w 12"/>
                <a:gd name="T7" fmla="*/ 9 h 13"/>
                <a:gd name="T8" fmla="*/ 11 w 1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1" y="0"/>
                  </a:moveTo>
                  <a:cubicBezTo>
                    <a:pt x="12" y="1"/>
                    <a:pt x="12" y="4"/>
                    <a:pt x="11" y="6"/>
                  </a:cubicBezTo>
                  <a:cubicBezTo>
                    <a:pt x="11" y="8"/>
                    <a:pt x="10" y="10"/>
                    <a:pt x="8" y="11"/>
                  </a:cubicBezTo>
                  <a:cubicBezTo>
                    <a:pt x="6" y="12"/>
                    <a:pt x="2" y="13"/>
                    <a:pt x="0" y="9"/>
                  </a:cubicBezTo>
                  <a:cubicBezTo>
                    <a:pt x="0" y="9"/>
                    <a:pt x="8" y="9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263"/>
            <p:cNvSpPr>
              <a:spLocks/>
            </p:cNvSpPr>
            <p:nvPr/>
          </p:nvSpPr>
          <p:spPr bwMode="auto">
            <a:xfrm>
              <a:off x="-2679700" y="1882775"/>
              <a:ext cx="25400" cy="61913"/>
            </a:xfrm>
            <a:custGeom>
              <a:avLst/>
              <a:gdLst>
                <a:gd name="T0" fmla="*/ 3 w 8"/>
                <a:gd name="T1" fmla="*/ 0 h 19"/>
                <a:gd name="T2" fmla="*/ 8 w 8"/>
                <a:gd name="T3" fmla="*/ 8 h 19"/>
                <a:gd name="T4" fmla="*/ 5 w 8"/>
                <a:gd name="T5" fmla="*/ 19 h 19"/>
                <a:gd name="T6" fmla="*/ 0 w 8"/>
                <a:gd name="T7" fmla="*/ 11 h 19"/>
                <a:gd name="T8" fmla="*/ 3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3" y="0"/>
                  </a:moveTo>
                  <a:cubicBezTo>
                    <a:pt x="4" y="3"/>
                    <a:pt x="8" y="6"/>
                    <a:pt x="8" y="8"/>
                  </a:cubicBezTo>
                  <a:cubicBezTo>
                    <a:pt x="8" y="14"/>
                    <a:pt x="6" y="17"/>
                    <a:pt x="5" y="19"/>
                  </a:cubicBezTo>
                  <a:cubicBezTo>
                    <a:pt x="5" y="19"/>
                    <a:pt x="1" y="15"/>
                    <a:pt x="0" y="11"/>
                  </a:cubicBezTo>
                  <a:cubicBezTo>
                    <a:pt x="0" y="9"/>
                    <a:pt x="0" y="3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264"/>
            <p:cNvSpPr>
              <a:spLocks/>
            </p:cNvSpPr>
            <p:nvPr/>
          </p:nvSpPr>
          <p:spPr bwMode="auto">
            <a:xfrm>
              <a:off x="-2706688" y="1836738"/>
              <a:ext cx="42862" cy="58738"/>
            </a:xfrm>
            <a:custGeom>
              <a:avLst/>
              <a:gdLst>
                <a:gd name="T0" fmla="*/ 7 w 13"/>
                <a:gd name="T1" fmla="*/ 18 h 18"/>
                <a:gd name="T2" fmla="*/ 11 w 13"/>
                <a:gd name="T3" fmla="*/ 11 h 18"/>
                <a:gd name="T4" fmla="*/ 5 w 13"/>
                <a:gd name="T5" fmla="*/ 0 h 18"/>
                <a:gd name="T6" fmla="*/ 1 w 13"/>
                <a:gd name="T7" fmla="*/ 8 h 18"/>
                <a:gd name="T8" fmla="*/ 7 w 13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8">
                  <a:moveTo>
                    <a:pt x="7" y="18"/>
                  </a:moveTo>
                  <a:cubicBezTo>
                    <a:pt x="7" y="17"/>
                    <a:pt x="9" y="13"/>
                    <a:pt x="11" y="11"/>
                  </a:cubicBezTo>
                  <a:cubicBezTo>
                    <a:pt x="11" y="11"/>
                    <a:pt x="13" y="4"/>
                    <a:pt x="5" y="0"/>
                  </a:cubicBezTo>
                  <a:cubicBezTo>
                    <a:pt x="5" y="0"/>
                    <a:pt x="2" y="4"/>
                    <a:pt x="1" y="8"/>
                  </a:cubicBezTo>
                  <a:cubicBezTo>
                    <a:pt x="0" y="12"/>
                    <a:pt x="5" y="15"/>
                    <a:pt x="7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265"/>
            <p:cNvSpPr>
              <a:spLocks/>
            </p:cNvSpPr>
            <p:nvPr/>
          </p:nvSpPr>
          <p:spPr bwMode="auto">
            <a:xfrm>
              <a:off x="-2732088" y="1836738"/>
              <a:ext cx="25400" cy="58738"/>
            </a:xfrm>
            <a:custGeom>
              <a:avLst/>
              <a:gdLst>
                <a:gd name="T0" fmla="*/ 5 w 8"/>
                <a:gd name="T1" fmla="*/ 0 h 18"/>
                <a:gd name="T2" fmla="*/ 1 w 8"/>
                <a:gd name="T3" fmla="*/ 5 h 18"/>
                <a:gd name="T4" fmla="*/ 1 w 8"/>
                <a:gd name="T5" fmla="*/ 10 h 18"/>
                <a:gd name="T6" fmla="*/ 4 w 8"/>
                <a:gd name="T7" fmla="*/ 18 h 18"/>
                <a:gd name="T8" fmla="*/ 7 w 8"/>
                <a:gd name="T9" fmla="*/ 11 h 18"/>
                <a:gd name="T10" fmla="*/ 8 w 8"/>
                <a:gd name="T11" fmla="*/ 5 h 18"/>
                <a:gd name="T12" fmla="*/ 5 w 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8">
                  <a:moveTo>
                    <a:pt x="5" y="0"/>
                  </a:moveTo>
                  <a:cubicBezTo>
                    <a:pt x="4" y="2"/>
                    <a:pt x="2" y="4"/>
                    <a:pt x="1" y="5"/>
                  </a:cubicBezTo>
                  <a:cubicBezTo>
                    <a:pt x="1" y="5"/>
                    <a:pt x="0" y="8"/>
                    <a:pt x="1" y="10"/>
                  </a:cubicBezTo>
                  <a:cubicBezTo>
                    <a:pt x="1" y="13"/>
                    <a:pt x="3" y="16"/>
                    <a:pt x="4" y="18"/>
                  </a:cubicBezTo>
                  <a:cubicBezTo>
                    <a:pt x="4" y="18"/>
                    <a:pt x="7" y="14"/>
                    <a:pt x="7" y="11"/>
                  </a:cubicBezTo>
                  <a:cubicBezTo>
                    <a:pt x="8" y="9"/>
                    <a:pt x="8" y="7"/>
                    <a:pt x="8" y="5"/>
                  </a:cubicBezTo>
                  <a:cubicBezTo>
                    <a:pt x="8" y="5"/>
                    <a:pt x="6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266"/>
            <p:cNvSpPr>
              <a:spLocks/>
            </p:cNvSpPr>
            <p:nvPr/>
          </p:nvSpPr>
          <p:spPr bwMode="auto">
            <a:xfrm>
              <a:off x="-2759075" y="1852613"/>
              <a:ext cx="26987" cy="33338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0 h 10"/>
                <a:gd name="T4" fmla="*/ 7 w 8"/>
                <a:gd name="T5" fmla="*/ 0 h 10"/>
                <a:gd name="T6" fmla="*/ 7 w 8"/>
                <a:gd name="T7" fmla="*/ 7 h 10"/>
                <a:gd name="T8" fmla="*/ 4 w 8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3" y="9"/>
                    <a:pt x="0" y="4"/>
                    <a:pt x="0" y="0"/>
                  </a:cubicBezTo>
                  <a:cubicBezTo>
                    <a:pt x="0" y="0"/>
                    <a:pt x="4" y="2"/>
                    <a:pt x="7" y="0"/>
                  </a:cubicBezTo>
                  <a:cubicBezTo>
                    <a:pt x="7" y="0"/>
                    <a:pt x="8" y="5"/>
                    <a:pt x="7" y="7"/>
                  </a:cubicBezTo>
                  <a:cubicBezTo>
                    <a:pt x="6" y="8"/>
                    <a:pt x="6" y="9"/>
                    <a:pt x="4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267"/>
            <p:cNvSpPr>
              <a:spLocks/>
            </p:cNvSpPr>
            <p:nvPr/>
          </p:nvSpPr>
          <p:spPr bwMode="auto">
            <a:xfrm>
              <a:off x="-2743200" y="1882775"/>
              <a:ext cx="20637" cy="19050"/>
            </a:xfrm>
            <a:custGeom>
              <a:avLst/>
              <a:gdLst>
                <a:gd name="T0" fmla="*/ 0 w 6"/>
                <a:gd name="T1" fmla="*/ 2 h 6"/>
                <a:gd name="T2" fmla="*/ 3 w 6"/>
                <a:gd name="T3" fmla="*/ 0 h 6"/>
                <a:gd name="T4" fmla="*/ 6 w 6"/>
                <a:gd name="T5" fmla="*/ 6 h 6"/>
                <a:gd name="T6" fmla="*/ 3 w 6"/>
                <a:gd name="T7" fmla="*/ 5 h 6"/>
                <a:gd name="T8" fmla="*/ 0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5" y="4"/>
                    <a:pt x="6" y="6"/>
                  </a:cubicBezTo>
                  <a:cubicBezTo>
                    <a:pt x="6" y="6"/>
                    <a:pt x="5" y="6"/>
                    <a:pt x="3" y="5"/>
                  </a:cubicBezTo>
                  <a:cubicBezTo>
                    <a:pt x="2" y="4"/>
                    <a:pt x="1" y="4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268"/>
            <p:cNvSpPr>
              <a:spLocks/>
            </p:cNvSpPr>
            <p:nvPr/>
          </p:nvSpPr>
          <p:spPr bwMode="auto">
            <a:xfrm>
              <a:off x="-2719388" y="1882775"/>
              <a:ext cx="33337" cy="58738"/>
            </a:xfrm>
            <a:custGeom>
              <a:avLst/>
              <a:gdLst>
                <a:gd name="T0" fmla="*/ 5 w 10"/>
                <a:gd name="T1" fmla="*/ 0 h 18"/>
                <a:gd name="T2" fmla="*/ 0 w 10"/>
                <a:gd name="T3" fmla="*/ 7 h 18"/>
                <a:gd name="T4" fmla="*/ 1 w 10"/>
                <a:gd name="T5" fmla="*/ 12 h 18"/>
                <a:gd name="T6" fmla="*/ 6 w 10"/>
                <a:gd name="T7" fmla="*/ 18 h 18"/>
                <a:gd name="T8" fmla="*/ 9 w 10"/>
                <a:gd name="T9" fmla="*/ 12 h 18"/>
                <a:gd name="T10" fmla="*/ 10 w 10"/>
                <a:gd name="T11" fmla="*/ 7 h 18"/>
                <a:gd name="T12" fmla="*/ 5 w 1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8">
                  <a:moveTo>
                    <a:pt x="5" y="0"/>
                  </a:moveTo>
                  <a:cubicBezTo>
                    <a:pt x="4" y="1"/>
                    <a:pt x="0" y="7"/>
                    <a:pt x="0" y="7"/>
                  </a:cubicBezTo>
                  <a:cubicBezTo>
                    <a:pt x="0" y="7"/>
                    <a:pt x="0" y="9"/>
                    <a:pt x="1" y="12"/>
                  </a:cubicBezTo>
                  <a:cubicBezTo>
                    <a:pt x="3" y="15"/>
                    <a:pt x="5" y="17"/>
                    <a:pt x="6" y="18"/>
                  </a:cubicBezTo>
                  <a:cubicBezTo>
                    <a:pt x="6" y="18"/>
                    <a:pt x="9" y="14"/>
                    <a:pt x="9" y="12"/>
                  </a:cubicBezTo>
                  <a:cubicBezTo>
                    <a:pt x="10" y="10"/>
                    <a:pt x="10" y="8"/>
                    <a:pt x="10" y="7"/>
                  </a:cubicBezTo>
                  <a:cubicBezTo>
                    <a:pt x="9" y="5"/>
                    <a:pt x="6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69"/>
            <p:cNvSpPr>
              <a:spLocks/>
            </p:cNvSpPr>
            <p:nvPr/>
          </p:nvSpPr>
          <p:spPr bwMode="auto">
            <a:xfrm>
              <a:off x="-2700338" y="1928813"/>
              <a:ext cx="30162" cy="58738"/>
            </a:xfrm>
            <a:custGeom>
              <a:avLst/>
              <a:gdLst>
                <a:gd name="T0" fmla="*/ 5 w 9"/>
                <a:gd name="T1" fmla="*/ 0 h 18"/>
                <a:gd name="T2" fmla="*/ 9 w 9"/>
                <a:gd name="T3" fmla="*/ 8 h 18"/>
                <a:gd name="T4" fmla="*/ 8 w 9"/>
                <a:gd name="T5" fmla="*/ 12 h 18"/>
                <a:gd name="T6" fmla="*/ 5 w 9"/>
                <a:gd name="T7" fmla="*/ 18 h 18"/>
                <a:gd name="T8" fmla="*/ 1 w 9"/>
                <a:gd name="T9" fmla="*/ 12 h 18"/>
                <a:gd name="T10" fmla="*/ 1 w 9"/>
                <a:gd name="T11" fmla="*/ 6 h 18"/>
                <a:gd name="T12" fmla="*/ 5 w 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cubicBezTo>
                    <a:pt x="6" y="2"/>
                    <a:pt x="8" y="5"/>
                    <a:pt x="9" y="8"/>
                  </a:cubicBezTo>
                  <a:cubicBezTo>
                    <a:pt x="9" y="9"/>
                    <a:pt x="9" y="11"/>
                    <a:pt x="8" y="12"/>
                  </a:cubicBezTo>
                  <a:cubicBezTo>
                    <a:pt x="8" y="13"/>
                    <a:pt x="6" y="16"/>
                    <a:pt x="5" y="18"/>
                  </a:cubicBezTo>
                  <a:cubicBezTo>
                    <a:pt x="5" y="18"/>
                    <a:pt x="1" y="14"/>
                    <a:pt x="1" y="12"/>
                  </a:cubicBezTo>
                  <a:cubicBezTo>
                    <a:pt x="0" y="10"/>
                    <a:pt x="0" y="7"/>
                    <a:pt x="1" y="6"/>
                  </a:cubicBezTo>
                  <a:cubicBezTo>
                    <a:pt x="2" y="4"/>
                    <a:pt x="4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270"/>
            <p:cNvSpPr>
              <a:spLocks/>
            </p:cNvSpPr>
            <p:nvPr/>
          </p:nvSpPr>
          <p:spPr bwMode="auto">
            <a:xfrm>
              <a:off x="-2728913" y="1928813"/>
              <a:ext cx="25400" cy="55563"/>
            </a:xfrm>
            <a:custGeom>
              <a:avLst/>
              <a:gdLst>
                <a:gd name="T0" fmla="*/ 3 w 8"/>
                <a:gd name="T1" fmla="*/ 0 h 17"/>
                <a:gd name="T2" fmla="*/ 7 w 8"/>
                <a:gd name="T3" fmla="*/ 6 h 17"/>
                <a:gd name="T4" fmla="*/ 7 w 8"/>
                <a:gd name="T5" fmla="*/ 12 h 17"/>
                <a:gd name="T6" fmla="*/ 4 w 8"/>
                <a:gd name="T7" fmla="*/ 17 h 17"/>
                <a:gd name="T8" fmla="*/ 1 w 8"/>
                <a:gd name="T9" fmla="*/ 11 h 17"/>
                <a:gd name="T10" fmla="*/ 1 w 8"/>
                <a:gd name="T11" fmla="*/ 5 h 17"/>
                <a:gd name="T12" fmla="*/ 3 w 8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7">
                  <a:moveTo>
                    <a:pt x="3" y="0"/>
                  </a:moveTo>
                  <a:cubicBezTo>
                    <a:pt x="4" y="2"/>
                    <a:pt x="7" y="4"/>
                    <a:pt x="7" y="6"/>
                  </a:cubicBezTo>
                  <a:cubicBezTo>
                    <a:pt x="8" y="8"/>
                    <a:pt x="8" y="9"/>
                    <a:pt x="7" y="12"/>
                  </a:cubicBezTo>
                  <a:cubicBezTo>
                    <a:pt x="6" y="14"/>
                    <a:pt x="5" y="15"/>
                    <a:pt x="4" y="17"/>
                  </a:cubicBezTo>
                  <a:cubicBezTo>
                    <a:pt x="4" y="17"/>
                    <a:pt x="1" y="13"/>
                    <a:pt x="1" y="11"/>
                  </a:cubicBezTo>
                  <a:cubicBezTo>
                    <a:pt x="0" y="10"/>
                    <a:pt x="0" y="7"/>
                    <a:pt x="1" y="5"/>
                  </a:cubicBezTo>
                  <a:cubicBezTo>
                    <a:pt x="1" y="4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271"/>
            <p:cNvSpPr>
              <a:spLocks/>
            </p:cNvSpPr>
            <p:nvPr/>
          </p:nvSpPr>
          <p:spPr bwMode="auto">
            <a:xfrm>
              <a:off x="-2686050" y="1978025"/>
              <a:ext cx="28575" cy="61913"/>
            </a:xfrm>
            <a:custGeom>
              <a:avLst/>
              <a:gdLst>
                <a:gd name="T0" fmla="*/ 5 w 9"/>
                <a:gd name="T1" fmla="*/ 0 h 19"/>
                <a:gd name="T2" fmla="*/ 0 w 9"/>
                <a:gd name="T3" fmla="*/ 9 h 19"/>
                <a:gd name="T4" fmla="*/ 3 w 9"/>
                <a:gd name="T5" fmla="*/ 19 h 19"/>
                <a:gd name="T6" fmla="*/ 7 w 9"/>
                <a:gd name="T7" fmla="*/ 14 h 19"/>
                <a:gd name="T8" fmla="*/ 9 w 9"/>
                <a:gd name="T9" fmla="*/ 7 h 19"/>
                <a:gd name="T10" fmla="*/ 5 w 9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9">
                  <a:moveTo>
                    <a:pt x="5" y="0"/>
                  </a:moveTo>
                  <a:cubicBezTo>
                    <a:pt x="5" y="0"/>
                    <a:pt x="0" y="6"/>
                    <a:pt x="0" y="9"/>
                  </a:cubicBezTo>
                  <a:cubicBezTo>
                    <a:pt x="0" y="13"/>
                    <a:pt x="3" y="16"/>
                    <a:pt x="3" y="19"/>
                  </a:cubicBezTo>
                  <a:cubicBezTo>
                    <a:pt x="3" y="19"/>
                    <a:pt x="6" y="16"/>
                    <a:pt x="7" y="14"/>
                  </a:cubicBezTo>
                  <a:cubicBezTo>
                    <a:pt x="8" y="11"/>
                    <a:pt x="9" y="9"/>
                    <a:pt x="9" y="7"/>
                  </a:cubicBezTo>
                  <a:cubicBezTo>
                    <a:pt x="8" y="4"/>
                    <a:pt x="8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272"/>
            <p:cNvSpPr>
              <a:spLocks/>
            </p:cNvSpPr>
            <p:nvPr/>
          </p:nvSpPr>
          <p:spPr bwMode="auto">
            <a:xfrm>
              <a:off x="-2716213" y="1974850"/>
              <a:ext cx="25400" cy="49213"/>
            </a:xfrm>
            <a:custGeom>
              <a:avLst/>
              <a:gdLst>
                <a:gd name="T0" fmla="*/ 5 w 8"/>
                <a:gd name="T1" fmla="*/ 0 h 15"/>
                <a:gd name="T2" fmla="*/ 7 w 8"/>
                <a:gd name="T3" fmla="*/ 8 h 15"/>
                <a:gd name="T4" fmla="*/ 3 w 8"/>
                <a:gd name="T5" fmla="*/ 15 h 15"/>
                <a:gd name="T6" fmla="*/ 0 w 8"/>
                <a:gd name="T7" fmla="*/ 9 h 15"/>
                <a:gd name="T8" fmla="*/ 5 w 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5" y="0"/>
                  </a:moveTo>
                  <a:cubicBezTo>
                    <a:pt x="5" y="1"/>
                    <a:pt x="8" y="5"/>
                    <a:pt x="7" y="8"/>
                  </a:cubicBezTo>
                  <a:cubicBezTo>
                    <a:pt x="6" y="10"/>
                    <a:pt x="4" y="14"/>
                    <a:pt x="3" y="15"/>
                  </a:cubicBezTo>
                  <a:cubicBezTo>
                    <a:pt x="3" y="15"/>
                    <a:pt x="1" y="11"/>
                    <a:pt x="0" y="9"/>
                  </a:cubicBezTo>
                  <a:cubicBezTo>
                    <a:pt x="0" y="7"/>
                    <a:pt x="0" y="4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Oval 273"/>
            <p:cNvSpPr>
              <a:spLocks noChangeArrowheads="1"/>
            </p:cNvSpPr>
            <p:nvPr/>
          </p:nvSpPr>
          <p:spPr bwMode="auto">
            <a:xfrm>
              <a:off x="-2565400" y="1633538"/>
              <a:ext cx="33337" cy="63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274"/>
            <p:cNvSpPr>
              <a:spLocks/>
            </p:cNvSpPr>
            <p:nvPr/>
          </p:nvSpPr>
          <p:spPr bwMode="auto">
            <a:xfrm>
              <a:off x="-2660650" y="1544638"/>
              <a:ext cx="19050" cy="39688"/>
            </a:xfrm>
            <a:custGeom>
              <a:avLst/>
              <a:gdLst>
                <a:gd name="T0" fmla="*/ 3 w 6"/>
                <a:gd name="T1" fmla="*/ 12 h 12"/>
                <a:gd name="T2" fmla="*/ 6 w 6"/>
                <a:gd name="T3" fmla="*/ 3 h 12"/>
                <a:gd name="T4" fmla="*/ 3 w 6"/>
                <a:gd name="T5" fmla="*/ 0 h 12"/>
                <a:gd name="T6" fmla="*/ 0 w 6"/>
                <a:gd name="T7" fmla="*/ 3 h 12"/>
                <a:gd name="T8" fmla="*/ 3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3" y="12"/>
                  </a:moveTo>
                  <a:cubicBezTo>
                    <a:pt x="4" y="10"/>
                    <a:pt x="6" y="5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3" y="10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75"/>
            <p:cNvSpPr>
              <a:spLocks/>
            </p:cNvSpPr>
            <p:nvPr/>
          </p:nvSpPr>
          <p:spPr bwMode="auto">
            <a:xfrm>
              <a:off x="-2633663" y="1552575"/>
              <a:ext cx="28575" cy="49213"/>
            </a:xfrm>
            <a:custGeom>
              <a:avLst/>
              <a:gdLst>
                <a:gd name="T0" fmla="*/ 4 w 9"/>
                <a:gd name="T1" fmla="*/ 15 h 15"/>
                <a:gd name="T2" fmla="*/ 8 w 9"/>
                <a:gd name="T3" fmla="*/ 2 h 15"/>
                <a:gd name="T4" fmla="*/ 6 w 9"/>
                <a:gd name="T5" fmla="*/ 0 h 15"/>
                <a:gd name="T6" fmla="*/ 3 w 9"/>
                <a:gd name="T7" fmla="*/ 1 h 15"/>
                <a:gd name="T8" fmla="*/ 0 w 9"/>
                <a:gd name="T9" fmla="*/ 14 h 15"/>
                <a:gd name="T10" fmla="*/ 4 w 9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5">
                  <a:moveTo>
                    <a:pt x="4" y="15"/>
                  </a:moveTo>
                  <a:cubicBezTo>
                    <a:pt x="7" y="9"/>
                    <a:pt x="9" y="4"/>
                    <a:pt x="8" y="2"/>
                  </a:cubicBezTo>
                  <a:cubicBezTo>
                    <a:pt x="8" y="1"/>
                    <a:pt x="7" y="1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1" y="10"/>
                    <a:pt x="0" y="14"/>
                  </a:cubicBezTo>
                  <a:cubicBezTo>
                    <a:pt x="2" y="14"/>
                    <a:pt x="2" y="14"/>
                    <a:pt x="4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76"/>
            <p:cNvSpPr>
              <a:spLocks/>
            </p:cNvSpPr>
            <p:nvPr/>
          </p:nvSpPr>
          <p:spPr bwMode="auto">
            <a:xfrm>
              <a:off x="-2644775" y="1544638"/>
              <a:ext cx="17462" cy="52388"/>
            </a:xfrm>
            <a:custGeom>
              <a:avLst/>
              <a:gdLst>
                <a:gd name="T0" fmla="*/ 2 w 5"/>
                <a:gd name="T1" fmla="*/ 16 h 16"/>
                <a:gd name="T2" fmla="*/ 0 w 5"/>
                <a:gd name="T3" fmla="*/ 16 h 16"/>
                <a:gd name="T4" fmla="*/ 2 w 5"/>
                <a:gd name="T5" fmla="*/ 4 h 16"/>
                <a:gd name="T6" fmla="*/ 5 w 5"/>
                <a:gd name="T7" fmla="*/ 0 h 16"/>
                <a:gd name="T8" fmla="*/ 4 w 5"/>
                <a:gd name="T9" fmla="*/ 6 h 16"/>
                <a:gd name="T10" fmla="*/ 2 w 5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6">
                  <a:moveTo>
                    <a:pt x="2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2"/>
                    <a:pt x="2" y="6"/>
                    <a:pt x="2" y="4"/>
                  </a:cubicBezTo>
                  <a:cubicBezTo>
                    <a:pt x="3" y="2"/>
                    <a:pt x="4" y="0"/>
                    <a:pt x="5" y="0"/>
                  </a:cubicBezTo>
                  <a:cubicBezTo>
                    <a:pt x="5" y="0"/>
                    <a:pt x="4" y="3"/>
                    <a:pt x="4" y="6"/>
                  </a:cubicBezTo>
                  <a:cubicBezTo>
                    <a:pt x="3" y="10"/>
                    <a:pt x="2" y="13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77"/>
            <p:cNvSpPr>
              <a:spLocks noEditPoints="1"/>
            </p:cNvSpPr>
            <p:nvPr/>
          </p:nvSpPr>
          <p:spPr bwMode="auto">
            <a:xfrm>
              <a:off x="-2636838" y="1617663"/>
              <a:ext cx="41275" cy="25400"/>
            </a:xfrm>
            <a:custGeom>
              <a:avLst/>
              <a:gdLst>
                <a:gd name="T0" fmla="*/ 0 w 13"/>
                <a:gd name="T1" fmla="*/ 0 h 8"/>
                <a:gd name="T2" fmla="*/ 9 w 13"/>
                <a:gd name="T3" fmla="*/ 2 h 8"/>
                <a:gd name="T4" fmla="*/ 13 w 13"/>
                <a:gd name="T5" fmla="*/ 7 h 8"/>
                <a:gd name="T6" fmla="*/ 4 w 13"/>
                <a:gd name="T7" fmla="*/ 5 h 8"/>
                <a:gd name="T8" fmla="*/ 0 w 13"/>
                <a:gd name="T9" fmla="*/ 0 h 8"/>
                <a:gd name="T10" fmla="*/ 3 w 13"/>
                <a:gd name="T11" fmla="*/ 2 h 8"/>
                <a:gd name="T12" fmla="*/ 9 w 13"/>
                <a:gd name="T13" fmla="*/ 5 h 8"/>
                <a:gd name="T14" fmla="*/ 3 w 13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8">
                  <a:moveTo>
                    <a:pt x="0" y="0"/>
                  </a:moveTo>
                  <a:cubicBezTo>
                    <a:pt x="2" y="0"/>
                    <a:pt x="6" y="0"/>
                    <a:pt x="9" y="2"/>
                  </a:cubicBezTo>
                  <a:cubicBezTo>
                    <a:pt x="11" y="4"/>
                    <a:pt x="12" y="6"/>
                    <a:pt x="13" y="7"/>
                  </a:cubicBezTo>
                  <a:cubicBezTo>
                    <a:pt x="13" y="7"/>
                    <a:pt x="8" y="8"/>
                    <a:pt x="4" y="5"/>
                  </a:cubicBezTo>
                  <a:cubicBezTo>
                    <a:pt x="2" y="4"/>
                    <a:pt x="0" y="1"/>
                    <a:pt x="0" y="0"/>
                  </a:cubicBezTo>
                  <a:moveTo>
                    <a:pt x="3" y="2"/>
                  </a:moveTo>
                  <a:cubicBezTo>
                    <a:pt x="3" y="2"/>
                    <a:pt x="6" y="5"/>
                    <a:pt x="9" y="5"/>
                  </a:cubicBezTo>
                  <a:cubicBezTo>
                    <a:pt x="9" y="5"/>
                    <a:pt x="7" y="2"/>
                    <a:pt x="3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78"/>
            <p:cNvSpPr>
              <a:spLocks noEditPoints="1"/>
            </p:cNvSpPr>
            <p:nvPr/>
          </p:nvSpPr>
          <p:spPr bwMode="auto">
            <a:xfrm>
              <a:off x="-2636838" y="1639888"/>
              <a:ext cx="107950" cy="46038"/>
            </a:xfrm>
            <a:custGeom>
              <a:avLst/>
              <a:gdLst>
                <a:gd name="T0" fmla="*/ 25 w 33"/>
                <a:gd name="T1" fmla="*/ 13 h 14"/>
                <a:gd name="T2" fmla="*/ 25 w 33"/>
                <a:gd name="T3" fmla="*/ 10 h 14"/>
                <a:gd name="T4" fmla="*/ 18 w 33"/>
                <a:gd name="T5" fmla="*/ 14 h 14"/>
                <a:gd name="T6" fmla="*/ 18 w 33"/>
                <a:gd name="T7" fmla="*/ 12 h 14"/>
                <a:gd name="T8" fmla="*/ 15 w 33"/>
                <a:gd name="T9" fmla="*/ 13 h 14"/>
                <a:gd name="T10" fmla="*/ 16 w 33"/>
                <a:gd name="T11" fmla="*/ 9 h 14"/>
                <a:gd name="T12" fmla="*/ 13 w 33"/>
                <a:gd name="T13" fmla="*/ 11 h 14"/>
                <a:gd name="T14" fmla="*/ 13 w 33"/>
                <a:gd name="T15" fmla="*/ 8 h 14"/>
                <a:gd name="T16" fmla="*/ 7 w 33"/>
                <a:gd name="T17" fmla="*/ 12 h 14"/>
                <a:gd name="T18" fmla="*/ 0 w 33"/>
                <a:gd name="T19" fmla="*/ 11 h 14"/>
                <a:gd name="T20" fmla="*/ 8 w 33"/>
                <a:gd name="T21" fmla="*/ 7 h 14"/>
                <a:gd name="T22" fmla="*/ 6 w 33"/>
                <a:gd name="T23" fmla="*/ 5 h 14"/>
                <a:gd name="T24" fmla="*/ 8 w 33"/>
                <a:gd name="T25" fmla="*/ 3 h 14"/>
                <a:gd name="T26" fmla="*/ 5 w 33"/>
                <a:gd name="T27" fmla="*/ 0 h 14"/>
                <a:gd name="T28" fmla="*/ 23 w 33"/>
                <a:gd name="T29" fmla="*/ 2 h 14"/>
                <a:gd name="T30" fmla="*/ 33 w 33"/>
                <a:gd name="T31" fmla="*/ 1 h 14"/>
                <a:gd name="T32" fmla="*/ 25 w 33"/>
                <a:gd name="T33" fmla="*/ 13 h 14"/>
                <a:gd name="T34" fmla="*/ 27 w 33"/>
                <a:gd name="T35" fmla="*/ 8 h 14"/>
                <a:gd name="T36" fmla="*/ 29 w 33"/>
                <a:gd name="T37" fmla="*/ 5 h 14"/>
                <a:gd name="T38" fmla="*/ 20 w 33"/>
                <a:gd name="T39" fmla="*/ 5 h 14"/>
                <a:gd name="T40" fmla="*/ 20 w 33"/>
                <a:gd name="T41" fmla="*/ 5 h 14"/>
                <a:gd name="T42" fmla="*/ 27 w 33"/>
                <a:gd name="T43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14">
                  <a:moveTo>
                    <a:pt x="25" y="13"/>
                  </a:moveTo>
                  <a:cubicBezTo>
                    <a:pt x="25" y="12"/>
                    <a:pt x="25" y="10"/>
                    <a:pt x="25" y="10"/>
                  </a:cubicBezTo>
                  <a:cubicBezTo>
                    <a:pt x="23" y="13"/>
                    <a:pt x="18" y="14"/>
                    <a:pt x="18" y="14"/>
                  </a:cubicBezTo>
                  <a:cubicBezTo>
                    <a:pt x="18" y="13"/>
                    <a:pt x="18" y="12"/>
                    <a:pt x="18" y="12"/>
                  </a:cubicBezTo>
                  <a:cubicBezTo>
                    <a:pt x="16" y="13"/>
                    <a:pt x="15" y="13"/>
                    <a:pt x="15" y="13"/>
                  </a:cubicBezTo>
                  <a:cubicBezTo>
                    <a:pt x="15" y="11"/>
                    <a:pt x="16" y="9"/>
                    <a:pt x="16" y="9"/>
                  </a:cubicBezTo>
                  <a:cubicBezTo>
                    <a:pt x="15" y="11"/>
                    <a:pt x="13" y="11"/>
                    <a:pt x="13" y="11"/>
                  </a:cubicBezTo>
                  <a:cubicBezTo>
                    <a:pt x="12" y="10"/>
                    <a:pt x="13" y="8"/>
                    <a:pt x="13" y="8"/>
                  </a:cubicBezTo>
                  <a:cubicBezTo>
                    <a:pt x="12" y="9"/>
                    <a:pt x="11" y="11"/>
                    <a:pt x="7" y="12"/>
                  </a:cubicBezTo>
                  <a:cubicBezTo>
                    <a:pt x="2" y="13"/>
                    <a:pt x="0" y="11"/>
                    <a:pt x="0" y="11"/>
                  </a:cubicBezTo>
                  <a:cubicBezTo>
                    <a:pt x="5" y="11"/>
                    <a:pt x="8" y="7"/>
                    <a:pt x="8" y="7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6" y="2"/>
                    <a:pt x="5" y="0"/>
                    <a:pt x="5" y="0"/>
                  </a:cubicBezTo>
                  <a:cubicBezTo>
                    <a:pt x="8" y="2"/>
                    <a:pt x="18" y="2"/>
                    <a:pt x="23" y="2"/>
                  </a:cubicBezTo>
                  <a:cubicBezTo>
                    <a:pt x="28" y="3"/>
                    <a:pt x="33" y="1"/>
                    <a:pt x="33" y="1"/>
                  </a:cubicBezTo>
                  <a:cubicBezTo>
                    <a:pt x="33" y="12"/>
                    <a:pt x="25" y="13"/>
                    <a:pt x="25" y="13"/>
                  </a:cubicBezTo>
                  <a:moveTo>
                    <a:pt x="27" y="8"/>
                  </a:moveTo>
                  <a:cubicBezTo>
                    <a:pt x="28" y="8"/>
                    <a:pt x="28" y="6"/>
                    <a:pt x="29" y="5"/>
                  </a:cubicBezTo>
                  <a:cubicBezTo>
                    <a:pt x="29" y="5"/>
                    <a:pt x="24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6" y="5"/>
                    <a:pt x="27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279"/>
            <p:cNvSpPr>
              <a:spLocks/>
            </p:cNvSpPr>
            <p:nvPr/>
          </p:nvSpPr>
          <p:spPr bwMode="auto">
            <a:xfrm>
              <a:off x="-2528888" y="1639888"/>
              <a:ext cx="15875" cy="26988"/>
            </a:xfrm>
            <a:custGeom>
              <a:avLst/>
              <a:gdLst>
                <a:gd name="T0" fmla="*/ 2 w 5"/>
                <a:gd name="T1" fmla="*/ 1 h 8"/>
                <a:gd name="T2" fmla="*/ 0 w 5"/>
                <a:gd name="T3" fmla="*/ 8 h 8"/>
                <a:gd name="T4" fmla="*/ 4 w 5"/>
                <a:gd name="T5" fmla="*/ 4 h 8"/>
                <a:gd name="T6" fmla="*/ 2 w 5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2" y="1"/>
                  </a:moveTo>
                  <a:cubicBezTo>
                    <a:pt x="1" y="4"/>
                    <a:pt x="1" y="6"/>
                    <a:pt x="0" y="8"/>
                  </a:cubicBezTo>
                  <a:cubicBezTo>
                    <a:pt x="0" y="8"/>
                    <a:pt x="3" y="6"/>
                    <a:pt x="4" y="4"/>
                  </a:cubicBezTo>
                  <a:cubicBezTo>
                    <a:pt x="4" y="2"/>
                    <a:pt x="5" y="0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280"/>
            <p:cNvSpPr>
              <a:spLocks noEditPoints="1"/>
            </p:cNvSpPr>
            <p:nvPr/>
          </p:nvSpPr>
          <p:spPr bwMode="auto">
            <a:xfrm>
              <a:off x="-2543175" y="1649413"/>
              <a:ext cx="63500" cy="36513"/>
            </a:xfrm>
            <a:custGeom>
              <a:avLst/>
              <a:gdLst>
                <a:gd name="T0" fmla="*/ 11 w 19"/>
                <a:gd name="T1" fmla="*/ 1 h 11"/>
                <a:gd name="T2" fmla="*/ 18 w 19"/>
                <a:gd name="T3" fmla="*/ 2 h 11"/>
                <a:gd name="T4" fmla="*/ 16 w 19"/>
                <a:gd name="T5" fmla="*/ 11 h 11"/>
                <a:gd name="T6" fmla="*/ 5 w 19"/>
                <a:gd name="T7" fmla="*/ 11 h 11"/>
                <a:gd name="T8" fmla="*/ 0 w 19"/>
                <a:gd name="T9" fmla="*/ 9 h 11"/>
                <a:gd name="T10" fmla="*/ 4 w 19"/>
                <a:gd name="T11" fmla="*/ 6 h 11"/>
                <a:gd name="T12" fmla="*/ 11 w 19"/>
                <a:gd name="T13" fmla="*/ 1 h 11"/>
                <a:gd name="T14" fmla="*/ 13 w 19"/>
                <a:gd name="T15" fmla="*/ 6 h 11"/>
                <a:gd name="T16" fmla="*/ 12 w 19"/>
                <a:gd name="T17" fmla="*/ 5 h 11"/>
                <a:gd name="T18" fmla="*/ 10 w 19"/>
                <a:gd name="T19" fmla="*/ 6 h 11"/>
                <a:gd name="T20" fmla="*/ 12 w 19"/>
                <a:gd name="T21" fmla="*/ 8 h 11"/>
                <a:gd name="T22" fmla="*/ 13 w 19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1" y="1"/>
                  </a:moveTo>
                  <a:cubicBezTo>
                    <a:pt x="13" y="0"/>
                    <a:pt x="16" y="0"/>
                    <a:pt x="18" y="2"/>
                  </a:cubicBezTo>
                  <a:cubicBezTo>
                    <a:pt x="19" y="5"/>
                    <a:pt x="19" y="9"/>
                    <a:pt x="16" y="11"/>
                  </a:cubicBezTo>
                  <a:cubicBezTo>
                    <a:pt x="16" y="11"/>
                    <a:pt x="11" y="7"/>
                    <a:pt x="5" y="11"/>
                  </a:cubicBezTo>
                  <a:cubicBezTo>
                    <a:pt x="5" y="11"/>
                    <a:pt x="3" y="10"/>
                    <a:pt x="0" y="9"/>
                  </a:cubicBezTo>
                  <a:cubicBezTo>
                    <a:pt x="0" y="9"/>
                    <a:pt x="2" y="7"/>
                    <a:pt x="4" y="6"/>
                  </a:cubicBezTo>
                  <a:cubicBezTo>
                    <a:pt x="6" y="5"/>
                    <a:pt x="10" y="4"/>
                    <a:pt x="11" y="1"/>
                  </a:cubicBezTo>
                  <a:moveTo>
                    <a:pt x="13" y="6"/>
                  </a:moveTo>
                  <a:cubicBezTo>
                    <a:pt x="13" y="6"/>
                    <a:pt x="12" y="5"/>
                    <a:pt x="12" y="5"/>
                  </a:cubicBezTo>
                  <a:cubicBezTo>
                    <a:pt x="11" y="5"/>
                    <a:pt x="10" y="6"/>
                    <a:pt x="10" y="6"/>
                  </a:cubicBezTo>
                  <a:cubicBezTo>
                    <a:pt x="10" y="7"/>
                    <a:pt x="11" y="8"/>
                    <a:pt x="12" y="8"/>
                  </a:cubicBezTo>
                  <a:cubicBezTo>
                    <a:pt x="12" y="8"/>
                    <a:pt x="13" y="7"/>
                    <a:pt x="13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281"/>
            <p:cNvSpPr>
              <a:spLocks/>
            </p:cNvSpPr>
            <p:nvPr/>
          </p:nvSpPr>
          <p:spPr bwMode="auto">
            <a:xfrm>
              <a:off x="-2555875" y="1682750"/>
              <a:ext cx="42862" cy="36513"/>
            </a:xfrm>
            <a:custGeom>
              <a:avLst/>
              <a:gdLst>
                <a:gd name="T0" fmla="*/ 4 w 13"/>
                <a:gd name="T1" fmla="*/ 0 h 11"/>
                <a:gd name="T2" fmla="*/ 0 w 13"/>
                <a:gd name="T3" fmla="*/ 4 h 11"/>
                <a:gd name="T4" fmla="*/ 10 w 13"/>
                <a:gd name="T5" fmla="*/ 11 h 11"/>
                <a:gd name="T6" fmla="*/ 11 w 13"/>
                <a:gd name="T7" fmla="*/ 4 h 11"/>
                <a:gd name="T8" fmla="*/ 4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4" y="0"/>
                  </a:moveTo>
                  <a:cubicBezTo>
                    <a:pt x="4" y="0"/>
                    <a:pt x="1" y="3"/>
                    <a:pt x="0" y="4"/>
                  </a:cubicBezTo>
                  <a:cubicBezTo>
                    <a:pt x="0" y="4"/>
                    <a:pt x="8" y="4"/>
                    <a:pt x="10" y="11"/>
                  </a:cubicBezTo>
                  <a:cubicBezTo>
                    <a:pt x="10" y="11"/>
                    <a:pt x="13" y="7"/>
                    <a:pt x="11" y="4"/>
                  </a:cubicBezTo>
                  <a:cubicBezTo>
                    <a:pt x="8" y="1"/>
                    <a:pt x="6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282"/>
            <p:cNvSpPr>
              <a:spLocks/>
            </p:cNvSpPr>
            <p:nvPr/>
          </p:nvSpPr>
          <p:spPr bwMode="auto">
            <a:xfrm>
              <a:off x="-2608263" y="1685925"/>
              <a:ext cx="36512" cy="36513"/>
            </a:xfrm>
            <a:custGeom>
              <a:avLst/>
              <a:gdLst>
                <a:gd name="T0" fmla="*/ 11 w 11"/>
                <a:gd name="T1" fmla="*/ 1 h 11"/>
                <a:gd name="T2" fmla="*/ 7 w 11"/>
                <a:gd name="T3" fmla="*/ 2 h 11"/>
                <a:gd name="T4" fmla="*/ 7 w 11"/>
                <a:gd name="T5" fmla="*/ 0 h 11"/>
                <a:gd name="T6" fmla="*/ 5 w 11"/>
                <a:gd name="T7" fmla="*/ 0 h 11"/>
                <a:gd name="T8" fmla="*/ 0 w 11"/>
                <a:gd name="T9" fmla="*/ 8 h 11"/>
                <a:gd name="T10" fmla="*/ 1 w 11"/>
                <a:gd name="T11" fmla="*/ 11 h 11"/>
                <a:gd name="T12" fmla="*/ 5 w 11"/>
                <a:gd name="T13" fmla="*/ 5 h 11"/>
                <a:gd name="T14" fmla="*/ 11 w 11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11" y="1"/>
                  </a:moveTo>
                  <a:cubicBezTo>
                    <a:pt x="11" y="1"/>
                    <a:pt x="8" y="2"/>
                    <a:pt x="7" y="2"/>
                  </a:cubicBezTo>
                  <a:cubicBezTo>
                    <a:pt x="7" y="2"/>
                    <a:pt x="7" y="0"/>
                    <a:pt x="7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5" y="0"/>
                    <a:pt x="2" y="6"/>
                    <a:pt x="0" y="8"/>
                  </a:cubicBezTo>
                  <a:cubicBezTo>
                    <a:pt x="0" y="8"/>
                    <a:pt x="0" y="9"/>
                    <a:pt x="1" y="11"/>
                  </a:cubicBezTo>
                  <a:cubicBezTo>
                    <a:pt x="1" y="11"/>
                    <a:pt x="3" y="8"/>
                    <a:pt x="5" y="5"/>
                  </a:cubicBezTo>
                  <a:cubicBezTo>
                    <a:pt x="7" y="4"/>
                    <a:pt x="8" y="3"/>
                    <a:pt x="1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283"/>
            <p:cNvSpPr>
              <a:spLocks/>
            </p:cNvSpPr>
            <p:nvPr/>
          </p:nvSpPr>
          <p:spPr bwMode="auto">
            <a:xfrm>
              <a:off x="-2584450" y="1685925"/>
              <a:ext cx="34925" cy="33338"/>
            </a:xfrm>
            <a:custGeom>
              <a:avLst/>
              <a:gdLst>
                <a:gd name="T0" fmla="*/ 11 w 11"/>
                <a:gd name="T1" fmla="*/ 0 h 10"/>
                <a:gd name="T2" fmla="*/ 4 w 11"/>
                <a:gd name="T3" fmla="*/ 3 h 10"/>
                <a:gd name="T4" fmla="*/ 0 w 11"/>
                <a:gd name="T5" fmla="*/ 10 h 10"/>
                <a:gd name="T6" fmla="*/ 4 w 11"/>
                <a:gd name="T7" fmla="*/ 6 h 10"/>
                <a:gd name="T8" fmla="*/ 11 w 11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cubicBezTo>
                    <a:pt x="10" y="0"/>
                    <a:pt x="6" y="1"/>
                    <a:pt x="4" y="3"/>
                  </a:cubicBezTo>
                  <a:cubicBezTo>
                    <a:pt x="1" y="4"/>
                    <a:pt x="0" y="6"/>
                    <a:pt x="0" y="10"/>
                  </a:cubicBezTo>
                  <a:cubicBezTo>
                    <a:pt x="0" y="10"/>
                    <a:pt x="2" y="7"/>
                    <a:pt x="4" y="6"/>
                  </a:cubicBezTo>
                  <a:cubicBezTo>
                    <a:pt x="6" y="5"/>
                    <a:pt x="9" y="2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284"/>
            <p:cNvSpPr>
              <a:spLocks/>
            </p:cNvSpPr>
            <p:nvPr/>
          </p:nvSpPr>
          <p:spPr bwMode="auto">
            <a:xfrm>
              <a:off x="-2559050" y="1601788"/>
              <a:ext cx="15875" cy="22225"/>
            </a:xfrm>
            <a:custGeom>
              <a:avLst/>
              <a:gdLst>
                <a:gd name="T0" fmla="*/ 3 w 5"/>
                <a:gd name="T1" fmla="*/ 0 h 7"/>
                <a:gd name="T2" fmla="*/ 0 w 5"/>
                <a:gd name="T3" fmla="*/ 1 h 7"/>
                <a:gd name="T4" fmla="*/ 3 w 5"/>
                <a:gd name="T5" fmla="*/ 7 h 7"/>
                <a:gd name="T6" fmla="*/ 3 w 5"/>
                <a:gd name="T7" fmla="*/ 7 h 7"/>
                <a:gd name="T8" fmla="*/ 5 w 5"/>
                <a:gd name="T9" fmla="*/ 1 h 7"/>
                <a:gd name="T10" fmla="*/ 3 w 5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2"/>
                    <a:pt x="2" y="5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2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285"/>
            <p:cNvSpPr>
              <a:spLocks/>
            </p:cNvSpPr>
            <p:nvPr/>
          </p:nvSpPr>
          <p:spPr bwMode="auto">
            <a:xfrm>
              <a:off x="-2546350" y="1604963"/>
              <a:ext cx="23812" cy="25400"/>
            </a:xfrm>
            <a:custGeom>
              <a:avLst/>
              <a:gdLst>
                <a:gd name="T0" fmla="*/ 0 w 7"/>
                <a:gd name="T1" fmla="*/ 8 h 8"/>
                <a:gd name="T2" fmla="*/ 2 w 7"/>
                <a:gd name="T3" fmla="*/ 1 h 8"/>
                <a:gd name="T4" fmla="*/ 6 w 7"/>
                <a:gd name="T5" fmla="*/ 0 h 8"/>
                <a:gd name="T6" fmla="*/ 7 w 7"/>
                <a:gd name="T7" fmla="*/ 2 h 8"/>
                <a:gd name="T8" fmla="*/ 3 w 7"/>
                <a:gd name="T9" fmla="*/ 8 h 8"/>
                <a:gd name="T10" fmla="*/ 0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cubicBezTo>
                    <a:pt x="1" y="6"/>
                    <a:pt x="1" y="2"/>
                    <a:pt x="2" y="1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3" y="8"/>
                    <a:pt x="3" y="8"/>
                  </a:cubicBezTo>
                  <a:cubicBezTo>
                    <a:pt x="2" y="8"/>
                    <a:pt x="2" y="8"/>
                    <a:pt x="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286"/>
            <p:cNvSpPr>
              <a:spLocks/>
            </p:cNvSpPr>
            <p:nvPr/>
          </p:nvSpPr>
          <p:spPr bwMode="auto">
            <a:xfrm>
              <a:off x="-2578100" y="1604963"/>
              <a:ext cx="22225" cy="25400"/>
            </a:xfrm>
            <a:custGeom>
              <a:avLst/>
              <a:gdLst>
                <a:gd name="T0" fmla="*/ 7 w 7"/>
                <a:gd name="T1" fmla="*/ 8 h 8"/>
                <a:gd name="T2" fmla="*/ 5 w 7"/>
                <a:gd name="T3" fmla="*/ 1 h 8"/>
                <a:gd name="T4" fmla="*/ 2 w 7"/>
                <a:gd name="T5" fmla="*/ 0 h 8"/>
                <a:gd name="T6" fmla="*/ 1 w 7"/>
                <a:gd name="T7" fmla="*/ 2 h 8"/>
                <a:gd name="T8" fmla="*/ 5 w 7"/>
                <a:gd name="T9" fmla="*/ 8 h 8"/>
                <a:gd name="T10" fmla="*/ 7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7" y="8"/>
                  </a:moveTo>
                  <a:cubicBezTo>
                    <a:pt x="7" y="6"/>
                    <a:pt x="6" y="2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4" y="8"/>
                    <a:pt x="5" y="8"/>
                  </a:cubicBezTo>
                  <a:cubicBezTo>
                    <a:pt x="6" y="8"/>
                    <a:pt x="5" y="8"/>
                    <a:pt x="7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287"/>
            <p:cNvSpPr>
              <a:spLocks/>
            </p:cNvSpPr>
            <p:nvPr/>
          </p:nvSpPr>
          <p:spPr bwMode="auto">
            <a:xfrm>
              <a:off x="-2562225" y="1571625"/>
              <a:ext cx="23812" cy="25400"/>
            </a:xfrm>
            <a:custGeom>
              <a:avLst/>
              <a:gdLst>
                <a:gd name="T0" fmla="*/ 6 w 15"/>
                <a:gd name="T1" fmla="*/ 0 h 16"/>
                <a:gd name="T2" fmla="*/ 6 w 15"/>
                <a:gd name="T3" fmla="*/ 6 h 16"/>
                <a:gd name="T4" fmla="*/ 0 w 15"/>
                <a:gd name="T5" fmla="*/ 6 h 16"/>
                <a:gd name="T6" fmla="*/ 0 w 15"/>
                <a:gd name="T7" fmla="*/ 8 h 16"/>
                <a:gd name="T8" fmla="*/ 6 w 15"/>
                <a:gd name="T9" fmla="*/ 8 h 16"/>
                <a:gd name="T10" fmla="*/ 6 w 15"/>
                <a:gd name="T11" fmla="*/ 16 h 16"/>
                <a:gd name="T12" fmla="*/ 10 w 15"/>
                <a:gd name="T13" fmla="*/ 16 h 16"/>
                <a:gd name="T14" fmla="*/ 10 w 15"/>
                <a:gd name="T15" fmla="*/ 8 h 16"/>
                <a:gd name="T16" fmla="*/ 15 w 15"/>
                <a:gd name="T17" fmla="*/ 8 h 16"/>
                <a:gd name="T18" fmla="*/ 15 w 15"/>
                <a:gd name="T19" fmla="*/ 6 h 16"/>
                <a:gd name="T20" fmla="*/ 10 w 15"/>
                <a:gd name="T21" fmla="*/ 6 h 16"/>
                <a:gd name="T22" fmla="*/ 10 w 15"/>
                <a:gd name="T23" fmla="*/ 0 h 16"/>
                <a:gd name="T24" fmla="*/ 6 w 15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288"/>
            <p:cNvSpPr>
              <a:spLocks/>
            </p:cNvSpPr>
            <p:nvPr/>
          </p:nvSpPr>
          <p:spPr bwMode="auto">
            <a:xfrm>
              <a:off x="-2663825" y="1516063"/>
              <a:ext cx="22225" cy="25400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6 h 16"/>
                <a:gd name="T4" fmla="*/ 0 w 14"/>
                <a:gd name="T5" fmla="*/ 6 h 16"/>
                <a:gd name="T6" fmla="*/ 0 w 14"/>
                <a:gd name="T7" fmla="*/ 10 h 16"/>
                <a:gd name="T8" fmla="*/ 6 w 14"/>
                <a:gd name="T9" fmla="*/ 10 h 16"/>
                <a:gd name="T10" fmla="*/ 6 w 14"/>
                <a:gd name="T11" fmla="*/ 16 h 16"/>
                <a:gd name="T12" fmla="*/ 10 w 14"/>
                <a:gd name="T13" fmla="*/ 16 h 16"/>
                <a:gd name="T14" fmla="*/ 10 w 14"/>
                <a:gd name="T15" fmla="*/ 10 h 16"/>
                <a:gd name="T16" fmla="*/ 14 w 14"/>
                <a:gd name="T17" fmla="*/ 10 h 16"/>
                <a:gd name="T18" fmla="*/ 14 w 14"/>
                <a:gd name="T19" fmla="*/ 6 h 16"/>
                <a:gd name="T20" fmla="*/ 10 w 14"/>
                <a:gd name="T21" fmla="*/ 6 h 16"/>
                <a:gd name="T22" fmla="*/ 10 w 14"/>
                <a:gd name="T23" fmla="*/ 0 h 16"/>
                <a:gd name="T24" fmla="*/ 6 w 14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289"/>
            <p:cNvSpPr>
              <a:spLocks/>
            </p:cNvSpPr>
            <p:nvPr/>
          </p:nvSpPr>
          <p:spPr bwMode="auto">
            <a:xfrm>
              <a:off x="-2460625" y="1624013"/>
              <a:ext cx="19050" cy="15875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3 h 5"/>
                <a:gd name="T4" fmla="*/ 0 w 6"/>
                <a:gd name="T5" fmla="*/ 0 h 5"/>
                <a:gd name="T6" fmla="*/ 6 w 6"/>
                <a:gd name="T7" fmla="*/ 5 h 5"/>
                <a:gd name="T8" fmla="*/ 0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cubicBezTo>
                    <a:pt x="0" y="4"/>
                    <a:pt x="0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2" y="1"/>
                    <a:pt x="3" y="1"/>
                    <a:pt x="6" y="5"/>
                  </a:cubicBezTo>
                  <a:cubicBezTo>
                    <a:pt x="6" y="5"/>
                    <a:pt x="2" y="3"/>
                    <a:pt x="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290"/>
            <p:cNvSpPr>
              <a:spLocks/>
            </p:cNvSpPr>
            <p:nvPr/>
          </p:nvSpPr>
          <p:spPr bwMode="auto">
            <a:xfrm>
              <a:off x="-2479675" y="1587500"/>
              <a:ext cx="25400" cy="76200"/>
            </a:xfrm>
            <a:custGeom>
              <a:avLst/>
              <a:gdLst>
                <a:gd name="T0" fmla="*/ 3 w 8"/>
                <a:gd name="T1" fmla="*/ 23 h 23"/>
                <a:gd name="T2" fmla="*/ 1 w 8"/>
                <a:gd name="T3" fmla="*/ 16 h 23"/>
                <a:gd name="T4" fmla="*/ 2 w 8"/>
                <a:gd name="T5" fmla="*/ 7 h 23"/>
                <a:gd name="T6" fmla="*/ 4 w 8"/>
                <a:gd name="T7" fmla="*/ 0 h 23"/>
                <a:gd name="T8" fmla="*/ 8 w 8"/>
                <a:gd name="T9" fmla="*/ 1 h 23"/>
                <a:gd name="T10" fmla="*/ 5 w 8"/>
                <a:gd name="T11" fmla="*/ 9 h 23"/>
                <a:gd name="T12" fmla="*/ 5 w 8"/>
                <a:gd name="T13" fmla="*/ 15 h 23"/>
                <a:gd name="T14" fmla="*/ 3 w 8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3">
                  <a:moveTo>
                    <a:pt x="3" y="23"/>
                  </a:moveTo>
                  <a:cubicBezTo>
                    <a:pt x="3" y="22"/>
                    <a:pt x="2" y="18"/>
                    <a:pt x="1" y="16"/>
                  </a:cubicBezTo>
                  <a:cubicBezTo>
                    <a:pt x="0" y="13"/>
                    <a:pt x="1" y="9"/>
                    <a:pt x="2" y="7"/>
                  </a:cubicBezTo>
                  <a:cubicBezTo>
                    <a:pt x="3" y="4"/>
                    <a:pt x="4" y="2"/>
                    <a:pt x="4" y="0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8" y="4"/>
                    <a:pt x="6" y="7"/>
                    <a:pt x="5" y="9"/>
                  </a:cubicBezTo>
                  <a:cubicBezTo>
                    <a:pt x="4" y="11"/>
                    <a:pt x="5" y="13"/>
                    <a:pt x="5" y="15"/>
                  </a:cubicBezTo>
                  <a:cubicBezTo>
                    <a:pt x="5" y="17"/>
                    <a:pt x="5" y="20"/>
                    <a:pt x="3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291"/>
            <p:cNvSpPr>
              <a:spLocks/>
            </p:cNvSpPr>
            <p:nvPr/>
          </p:nvSpPr>
          <p:spPr bwMode="auto">
            <a:xfrm>
              <a:off x="-2506663" y="1568450"/>
              <a:ext cx="36512" cy="22225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5 h 7"/>
                <a:gd name="T4" fmla="*/ 4 w 11"/>
                <a:gd name="T5" fmla="*/ 1 h 7"/>
                <a:gd name="T6" fmla="*/ 0 w 11"/>
                <a:gd name="T7" fmla="*/ 2 h 7"/>
                <a:gd name="T8" fmla="*/ 3 w 11"/>
                <a:gd name="T9" fmla="*/ 3 h 7"/>
                <a:gd name="T10" fmla="*/ 8 w 11"/>
                <a:gd name="T11" fmla="*/ 7 h 7"/>
                <a:gd name="T12" fmla="*/ 11 w 1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6"/>
                    <a:pt x="11" y="5"/>
                    <a:pt x="11" y="5"/>
                  </a:cubicBezTo>
                  <a:cubicBezTo>
                    <a:pt x="11" y="5"/>
                    <a:pt x="7" y="1"/>
                    <a:pt x="4" y="1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" y="2"/>
                    <a:pt x="3" y="3"/>
                  </a:cubicBezTo>
                  <a:cubicBezTo>
                    <a:pt x="4" y="4"/>
                    <a:pt x="6" y="6"/>
                    <a:pt x="8" y="7"/>
                  </a:cubicBezTo>
                  <a:cubicBezTo>
                    <a:pt x="10" y="7"/>
                    <a:pt x="10" y="7"/>
                    <a:pt x="11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292"/>
            <p:cNvSpPr>
              <a:spLocks/>
            </p:cNvSpPr>
            <p:nvPr/>
          </p:nvSpPr>
          <p:spPr bwMode="auto">
            <a:xfrm>
              <a:off x="-2516188" y="1574800"/>
              <a:ext cx="25400" cy="58738"/>
            </a:xfrm>
            <a:custGeom>
              <a:avLst/>
              <a:gdLst>
                <a:gd name="T0" fmla="*/ 2 w 8"/>
                <a:gd name="T1" fmla="*/ 0 h 18"/>
                <a:gd name="T2" fmla="*/ 0 w 8"/>
                <a:gd name="T3" fmla="*/ 4 h 18"/>
                <a:gd name="T4" fmla="*/ 2 w 8"/>
                <a:gd name="T5" fmla="*/ 10 h 18"/>
                <a:gd name="T6" fmla="*/ 4 w 8"/>
                <a:gd name="T7" fmla="*/ 15 h 18"/>
                <a:gd name="T8" fmla="*/ 2 w 8"/>
                <a:gd name="T9" fmla="*/ 18 h 18"/>
                <a:gd name="T10" fmla="*/ 8 w 8"/>
                <a:gd name="T11" fmla="*/ 14 h 18"/>
                <a:gd name="T12" fmla="*/ 6 w 8"/>
                <a:gd name="T13" fmla="*/ 9 h 18"/>
                <a:gd name="T14" fmla="*/ 3 w 8"/>
                <a:gd name="T15" fmla="*/ 3 h 18"/>
                <a:gd name="T16" fmla="*/ 2 w 8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8">
                  <a:moveTo>
                    <a:pt x="2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3" y="12"/>
                    <a:pt x="4" y="13"/>
                    <a:pt x="4" y="15"/>
                  </a:cubicBezTo>
                  <a:cubicBezTo>
                    <a:pt x="4" y="16"/>
                    <a:pt x="3" y="18"/>
                    <a:pt x="2" y="18"/>
                  </a:cubicBezTo>
                  <a:cubicBezTo>
                    <a:pt x="2" y="18"/>
                    <a:pt x="7" y="17"/>
                    <a:pt x="8" y="14"/>
                  </a:cubicBezTo>
                  <a:cubicBezTo>
                    <a:pt x="8" y="12"/>
                    <a:pt x="7" y="10"/>
                    <a:pt x="6" y="9"/>
                  </a:cubicBezTo>
                  <a:cubicBezTo>
                    <a:pt x="6" y="7"/>
                    <a:pt x="3" y="4"/>
                    <a:pt x="3" y="3"/>
                  </a:cubicBezTo>
                  <a:cubicBezTo>
                    <a:pt x="2" y="2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293"/>
            <p:cNvSpPr>
              <a:spLocks/>
            </p:cNvSpPr>
            <p:nvPr/>
          </p:nvSpPr>
          <p:spPr bwMode="auto">
            <a:xfrm>
              <a:off x="-2624138" y="1679575"/>
              <a:ext cx="25400" cy="52388"/>
            </a:xfrm>
            <a:custGeom>
              <a:avLst/>
              <a:gdLst>
                <a:gd name="T0" fmla="*/ 8 w 8"/>
                <a:gd name="T1" fmla="*/ 0 h 16"/>
                <a:gd name="T2" fmla="*/ 4 w 8"/>
                <a:gd name="T3" fmla="*/ 9 h 16"/>
                <a:gd name="T4" fmla="*/ 2 w 8"/>
                <a:gd name="T5" fmla="*/ 16 h 16"/>
                <a:gd name="T6" fmla="*/ 1 w 8"/>
                <a:gd name="T7" fmla="*/ 8 h 16"/>
                <a:gd name="T8" fmla="*/ 8 w 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cubicBezTo>
                    <a:pt x="7" y="4"/>
                    <a:pt x="6" y="7"/>
                    <a:pt x="4" y="9"/>
                  </a:cubicBezTo>
                  <a:cubicBezTo>
                    <a:pt x="3" y="11"/>
                    <a:pt x="2" y="15"/>
                    <a:pt x="2" y="16"/>
                  </a:cubicBezTo>
                  <a:cubicBezTo>
                    <a:pt x="2" y="16"/>
                    <a:pt x="0" y="12"/>
                    <a:pt x="1" y="8"/>
                  </a:cubicBezTo>
                  <a:cubicBezTo>
                    <a:pt x="2" y="6"/>
                    <a:pt x="4" y="2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294"/>
            <p:cNvSpPr>
              <a:spLocks/>
            </p:cNvSpPr>
            <p:nvPr/>
          </p:nvSpPr>
          <p:spPr bwMode="auto">
            <a:xfrm>
              <a:off x="-2644775" y="1682750"/>
              <a:ext cx="30162" cy="30163"/>
            </a:xfrm>
            <a:custGeom>
              <a:avLst/>
              <a:gdLst>
                <a:gd name="T0" fmla="*/ 9 w 9"/>
                <a:gd name="T1" fmla="*/ 0 h 9"/>
                <a:gd name="T2" fmla="*/ 4 w 9"/>
                <a:gd name="T3" fmla="*/ 2 h 9"/>
                <a:gd name="T4" fmla="*/ 0 w 9"/>
                <a:gd name="T5" fmla="*/ 9 h 9"/>
                <a:gd name="T6" fmla="*/ 5 w 9"/>
                <a:gd name="T7" fmla="*/ 7 h 9"/>
                <a:gd name="T8" fmla="*/ 9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9" y="0"/>
                    <a:pt x="6" y="1"/>
                    <a:pt x="4" y="2"/>
                  </a:cubicBezTo>
                  <a:cubicBezTo>
                    <a:pt x="2" y="3"/>
                    <a:pt x="1" y="6"/>
                    <a:pt x="0" y="9"/>
                  </a:cubicBezTo>
                  <a:cubicBezTo>
                    <a:pt x="0" y="9"/>
                    <a:pt x="3" y="8"/>
                    <a:pt x="5" y="7"/>
                  </a:cubicBezTo>
                  <a:cubicBezTo>
                    <a:pt x="6" y="5"/>
                    <a:pt x="8" y="3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295"/>
            <p:cNvSpPr>
              <a:spLocks/>
            </p:cNvSpPr>
            <p:nvPr/>
          </p:nvSpPr>
          <p:spPr bwMode="auto">
            <a:xfrm>
              <a:off x="-2587625" y="1701800"/>
              <a:ext cx="38100" cy="52388"/>
            </a:xfrm>
            <a:custGeom>
              <a:avLst/>
              <a:gdLst>
                <a:gd name="T0" fmla="*/ 8 w 12"/>
                <a:gd name="T1" fmla="*/ 0 h 16"/>
                <a:gd name="T2" fmla="*/ 12 w 12"/>
                <a:gd name="T3" fmla="*/ 1 h 16"/>
                <a:gd name="T4" fmla="*/ 7 w 12"/>
                <a:gd name="T5" fmla="*/ 3 h 16"/>
                <a:gd name="T6" fmla="*/ 5 w 12"/>
                <a:gd name="T7" fmla="*/ 8 h 16"/>
                <a:gd name="T8" fmla="*/ 2 w 12"/>
                <a:gd name="T9" fmla="*/ 16 h 16"/>
                <a:gd name="T10" fmla="*/ 1 w 12"/>
                <a:gd name="T11" fmla="*/ 16 h 16"/>
                <a:gd name="T12" fmla="*/ 0 w 12"/>
                <a:gd name="T13" fmla="*/ 8 h 16"/>
                <a:gd name="T14" fmla="*/ 3 w 12"/>
                <a:gd name="T15" fmla="*/ 5 h 16"/>
                <a:gd name="T16" fmla="*/ 8 w 12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6">
                  <a:moveTo>
                    <a:pt x="8" y="0"/>
                  </a:moveTo>
                  <a:cubicBezTo>
                    <a:pt x="9" y="0"/>
                    <a:pt x="11" y="1"/>
                    <a:pt x="12" y="1"/>
                  </a:cubicBezTo>
                  <a:cubicBezTo>
                    <a:pt x="12" y="1"/>
                    <a:pt x="9" y="2"/>
                    <a:pt x="7" y="3"/>
                  </a:cubicBezTo>
                  <a:cubicBezTo>
                    <a:pt x="6" y="4"/>
                    <a:pt x="5" y="5"/>
                    <a:pt x="5" y="8"/>
                  </a:cubicBezTo>
                  <a:cubicBezTo>
                    <a:pt x="4" y="11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4"/>
                    <a:pt x="0" y="9"/>
                    <a:pt x="0" y="8"/>
                  </a:cubicBezTo>
                  <a:cubicBezTo>
                    <a:pt x="0" y="8"/>
                    <a:pt x="2" y="7"/>
                    <a:pt x="3" y="5"/>
                  </a:cubicBezTo>
                  <a:cubicBezTo>
                    <a:pt x="4" y="4"/>
                    <a:pt x="5" y="2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296"/>
            <p:cNvSpPr>
              <a:spLocks/>
            </p:cNvSpPr>
            <p:nvPr/>
          </p:nvSpPr>
          <p:spPr bwMode="auto">
            <a:xfrm>
              <a:off x="-2617788" y="1728788"/>
              <a:ext cx="22225" cy="52388"/>
            </a:xfrm>
            <a:custGeom>
              <a:avLst/>
              <a:gdLst>
                <a:gd name="T0" fmla="*/ 3 w 7"/>
                <a:gd name="T1" fmla="*/ 0 h 16"/>
                <a:gd name="T2" fmla="*/ 1 w 7"/>
                <a:gd name="T3" fmla="*/ 8 h 16"/>
                <a:gd name="T4" fmla="*/ 6 w 7"/>
                <a:gd name="T5" fmla="*/ 16 h 16"/>
                <a:gd name="T6" fmla="*/ 7 w 7"/>
                <a:gd name="T7" fmla="*/ 7 h 16"/>
                <a:gd name="T8" fmla="*/ 3 w 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3" y="0"/>
                  </a:moveTo>
                  <a:cubicBezTo>
                    <a:pt x="3" y="2"/>
                    <a:pt x="0" y="5"/>
                    <a:pt x="1" y="8"/>
                  </a:cubicBezTo>
                  <a:cubicBezTo>
                    <a:pt x="2" y="11"/>
                    <a:pt x="5" y="13"/>
                    <a:pt x="6" y="16"/>
                  </a:cubicBezTo>
                  <a:cubicBezTo>
                    <a:pt x="6" y="16"/>
                    <a:pt x="7" y="11"/>
                    <a:pt x="7" y="7"/>
                  </a:cubicBezTo>
                  <a:cubicBezTo>
                    <a:pt x="7" y="3"/>
                    <a:pt x="5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297"/>
            <p:cNvSpPr>
              <a:spLocks/>
            </p:cNvSpPr>
            <p:nvPr/>
          </p:nvSpPr>
          <p:spPr bwMode="auto">
            <a:xfrm>
              <a:off x="-2663825" y="1712913"/>
              <a:ext cx="30162" cy="46038"/>
            </a:xfrm>
            <a:custGeom>
              <a:avLst/>
              <a:gdLst>
                <a:gd name="T0" fmla="*/ 4 w 9"/>
                <a:gd name="T1" fmla="*/ 14 h 14"/>
                <a:gd name="T2" fmla="*/ 9 w 9"/>
                <a:gd name="T3" fmla="*/ 5 h 14"/>
                <a:gd name="T4" fmla="*/ 4 w 9"/>
                <a:gd name="T5" fmla="*/ 0 h 14"/>
                <a:gd name="T6" fmla="*/ 4 w 9"/>
                <a:gd name="T7" fmla="*/ 0 h 14"/>
                <a:gd name="T8" fmla="*/ 0 w 9"/>
                <a:gd name="T9" fmla="*/ 5 h 14"/>
                <a:gd name="T10" fmla="*/ 4 w 9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4">
                  <a:moveTo>
                    <a:pt x="4" y="14"/>
                  </a:moveTo>
                  <a:cubicBezTo>
                    <a:pt x="4" y="12"/>
                    <a:pt x="9" y="7"/>
                    <a:pt x="9" y="5"/>
                  </a:cubicBezTo>
                  <a:cubicBezTo>
                    <a:pt x="9" y="2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4" y="12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298"/>
            <p:cNvSpPr>
              <a:spLocks/>
            </p:cNvSpPr>
            <p:nvPr/>
          </p:nvSpPr>
          <p:spPr bwMode="auto">
            <a:xfrm>
              <a:off x="-2641600" y="1728788"/>
              <a:ext cx="30162" cy="65088"/>
            </a:xfrm>
            <a:custGeom>
              <a:avLst/>
              <a:gdLst>
                <a:gd name="T0" fmla="*/ 4 w 9"/>
                <a:gd name="T1" fmla="*/ 0 h 20"/>
                <a:gd name="T2" fmla="*/ 0 w 9"/>
                <a:gd name="T3" fmla="*/ 8 h 20"/>
                <a:gd name="T4" fmla="*/ 1 w 9"/>
                <a:gd name="T5" fmla="*/ 14 h 20"/>
                <a:gd name="T6" fmla="*/ 6 w 9"/>
                <a:gd name="T7" fmla="*/ 20 h 20"/>
                <a:gd name="T8" fmla="*/ 8 w 9"/>
                <a:gd name="T9" fmla="*/ 16 h 20"/>
                <a:gd name="T10" fmla="*/ 8 w 9"/>
                <a:gd name="T11" fmla="*/ 10 h 20"/>
                <a:gd name="T12" fmla="*/ 4 w 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4" y="0"/>
                  </a:moveTo>
                  <a:cubicBezTo>
                    <a:pt x="4" y="0"/>
                    <a:pt x="1" y="6"/>
                    <a:pt x="0" y="8"/>
                  </a:cubicBezTo>
                  <a:cubicBezTo>
                    <a:pt x="0" y="11"/>
                    <a:pt x="0" y="12"/>
                    <a:pt x="1" y="14"/>
                  </a:cubicBezTo>
                  <a:cubicBezTo>
                    <a:pt x="3" y="15"/>
                    <a:pt x="4" y="17"/>
                    <a:pt x="6" y="20"/>
                  </a:cubicBezTo>
                  <a:cubicBezTo>
                    <a:pt x="6" y="20"/>
                    <a:pt x="8" y="17"/>
                    <a:pt x="8" y="16"/>
                  </a:cubicBezTo>
                  <a:cubicBezTo>
                    <a:pt x="9" y="15"/>
                    <a:pt x="8" y="11"/>
                    <a:pt x="8" y="10"/>
                  </a:cubicBezTo>
                  <a:cubicBezTo>
                    <a:pt x="7" y="9"/>
                    <a:pt x="6" y="4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299"/>
            <p:cNvSpPr>
              <a:spLocks/>
            </p:cNvSpPr>
            <p:nvPr/>
          </p:nvSpPr>
          <p:spPr bwMode="auto">
            <a:xfrm>
              <a:off x="-2660650" y="1765300"/>
              <a:ext cx="23812" cy="41275"/>
            </a:xfrm>
            <a:custGeom>
              <a:avLst/>
              <a:gdLst>
                <a:gd name="T0" fmla="*/ 3 w 7"/>
                <a:gd name="T1" fmla="*/ 13 h 13"/>
                <a:gd name="T2" fmla="*/ 6 w 7"/>
                <a:gd name="T3" fmla="*/ 8 h 13"/>
                <a:gd name="T4" fmla="*/ 6 w 7"/>
                <a:gd name="T5" fmla="*/ 4 h 13"/>
                <a:gd name="T6" fmla="*/ 3 w 7"/>
                <a:gd name="T7" fmla="*/ 0 h 13"/>
                <a:gd name="T8" fmla="*/ 3 w 7"/>
                <a:gd name="T9" fmla="*/ 0 h 13"/>
                <a:gd name="T10" fmla="*/ 1 w 7"/>
                <a:gd name="T11" fmla="*/ 4 h 13"/>
                <a:gd name="T12" fmla="*/ 0 w 7"/>
                <a:gd name="T13" fmla="*/ 8 h 13"/>
                <a:gd name="T14" fmla="*/ 3 w 7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3">
                  <a:moveTo>
                    <a:pt x="3" y="13"/>
                  </a:moveTo>
                  <a:cubicBezTo>
                    <a:pt x="5" y="11"/>
                    <a:pt x="6" y="10"/>
                    <a:pt x="6" y="8"/>
                  </a:cubicBezTo>
                  <a:cubicBezTo>
                    <a:pt x="7" y="7"/>
                    <a:pt x="7" y="6"/>
                    <a:pt x="6" y="4"/>
                  </a:cubicBezTo>
                  <a:cubicBezTo>
                    <a:pt x="5" y="3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3"/>
                    <a:pt x="1" y="4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0"/>
                    <a:pt x="2" y="11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300"/>
            <p:cNvSpPr>
              <a:spLocks/>
            </p:cNvSpPr>
            <p:nvPr/>
          </p:nvSpPr>
          <p:spPr bwMode="auto">
            <a:xfrm>
              <a:off x="-2636838" y="1790700"/>
              <a:ext cx="25400" cy="58738"/>
            </a:xfrm>
            <a:custGeom>
              <a:avLst/>
              <a:gdLst>
                <a:gd name="T0" fmla="*/ 2 w 8"/>
                <a:gd name="T1" fmla="*/ 0 h 18"/>
                <a:gd name="T2" fmla="*/ 6 w 8"/>
                <a:gd name="T3" fmla="*/ 7 h 18"/>
                <a:gd name="T4" fmla="*/ 7 w 8"/>
                <a:gd name="T5" fmla="*/ 12 h 18"/>
                <a:gd name="T6" fmla="*/ 1 w 8"/>
                <a:gd name="T7" fmla="*/ 18 h 18"/>
                <a:gd name="T8" fmla="*/ 3 w 8"/>
                <a:gd name="T9" fmla="*/ 11 h 18"/>
                <a:gd name="T10" fmla="*/ 1 w 8"/>
                <a:gd name="T11" fmla="*/ 6 h 18"/>
                <a:gd name="T12" fmla="*/ 2 w 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8">
                  <a:moveTo>
                    <a:pt x="2" y="0"/>
                  </a:moveTo>
                  <a:cubicBezTo>
                    <a:pt x="2" y="1"/>
                    <a:pt x="6" y="6"/>
                    <a:pt x="6" y="7"/>
                  </a:cubicBezTo>
                  <a:cubicBezTo>
                    <a:pt x="7" y="8"/>
                    <a:pt x="8" y="11"/>
                    <a:pt x="7" y="12"/>
                  </a:cubicBezTo>
                  <a:cubicBezTo>
                    <a:pt x="6" y="14"/>
                    <a:pt x="3" y="17"/>
                    <a:pt x="1" y="18"/>
                  </a:cubicBezTo>
                  <a:cubicBezTo>
                    <a:pt x="1" y="18"/>
                    <a:pt x="3" y="14"/>
                    <a:pt x="3" y="11"/>
                  </a:cubicBezTo>
                  <a:cubicBezTo>
                    <a:pt x="3" y="9"/>
                    <a:pt x="1" y="7"/>
                    <a:pt x="1" y="6"/>
                  </a:cubicBezTo>
                  <a:cubicBezTo>
                    <a:pt x="0" y="5"/>
                    <a:pt x="1" y="2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301"/>
            <p:cNvSpPr>
              <a:spLocks/>
            </p:cNvSpPr>
            <p:nvPr/>
          </p:nvSpPr>
          <p:spPr bwMode="auto">
            <a:xfrm>
              <a:off x="-2614613" y="1784350"/>
              <a:ext cx="26987" cy="61913"/>
            </a:xfrm>
            <a:custGeom>
              <a:avLst/>
              <a:gdLst>
                <a:gd name="T0" fmla="*/ 2 w 8"/>
                <a:gd name="T1" fmla="*/ 0 h 19"/>
                <a:gd name="T2" fmla="*/ 0 w 8"/>
                <a:gd name="T3" fmla="*/ 5 h 19"/>
                <a:gd name="T4" fmla="*/ 1 w 8"/>
                <a:gd name="T5" fmla="*/ 11 h 19"/>
                <a:gd name="T6" fmla="*/ 5 w 8"/>
                <a:gd name="T7" fmla="*/ 19 h 19"/>
                <a:gd name="T8" fmla="*/ 8 w 8"/>
                <a:gd name="T9" fmla="*/ 15 h 19"/>
                <a:gd name="T10" fmla="*/ 4 w 8"/>
                <a:gd name="T11" fmla="*/ 8 h 19"/>
                <a:gd name="T12" fmla="*/ 2 w 8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9">
                  <a:moveTo>
                    <a:pt x="2" y="0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6"/>
                    <a:pt x="0" y="8"/>
                    <a:pt x="1" y="11"/>
                  </a:cubicBezTo>
                  <a:cubicBezTo>
                    <a:pt x="3" y="14"/>
                    <a:pt x="5" y="18"/>
                    <a:pt x="5" y="19"/>
                  </a:cubicBezTo>
                  <a:cubicBezTo>
                    <a:pt x="5" y="19"/>
                    <a:pt x="7" y="17"/>
                    <a:pt x="8" y="15"/>
                  </a:cubicBezTo>
                  <a:cubicBezTo>
                    <a:pt x="8" y="15"/>
                    <a:pt x="5" y="11"/>
                    <a:pt x="4" y="8"/>
                  </a:cubicBezTo>
                  <a:cubicBezTo>
                    <a:pt x="3" y="5"/>
                    <a:pt x="2" y="2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302"/>
            <p:cNvSpPr>
              <a:spLocks/>
            </p:cNvSpPr>
            <p:nvPr/>
          </p:nvSpPr>
          <p:spPr bwMode="auto">
            <a:xfrm>
              <a:off x="-2605088" y="1781175"/>
              <a:ext cx="73025" cy="68263"/>
            </a:xfrm>
            <a:custGeom>
              <a:avLst/>
              <a:gdLst>
                <a:gd name="T0" fmla="*/ 0 w 22"/>
                <a:gd name="T1" fmla="*/ 0 h 21"/>
                <a:gd name="T2" fmla="*/ 6 w 22"/>
                <a:gd name="T3" fmla="*/ 15 h 21"/>
                <a:gd name="T4" fmla="*/ 15 w 22"/>
                <a:gd name="T5" fmla="*/ 21 h 21"/>
                <a:gd name="T6" fmla="*/ 21 w 22"/>
                <a:gd name="T7" fmla="*/ 16 h 21"/>
                <a:gd name="T8" fmla="*/ 20 w 22"/>
                <a:gd name="T9" fmla="*/ 7 h 21"/>
                <a:gd name="T10" fmla="*/ 15 w 22"/>
                <a:gd name="T11" fmla="*/ 13 h 21"/>
                <a:gd name="T12" fmla="*/ 0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0" y="0"/>
                  </a:moveTo>
                  <a:cubicBezTo>
                    <a:pt x="0" y="0"/>
                    <a:pt x="1" y="8"/>
                    <a:pt x="6" y="15"/>
                  </a:cubicBezTo>
                  <a:cubicBezTo>
                    <a:pt x="10" y="19"/>
                    <a:pt x="13" y="21"/>
                    <a:pt x="15" y="21"/>
                  </a:cubicBezTo>
                  <a:cubicBezTo>
                    <a:pt x="17" y="21"/>
                    <a:pt x="20" y="18"/>
                    <a:pt x="21" y="16"/>
                  </a:cubicBezTo>
                  <a:cubicBezTo>
                    <a:pt x="22" y="13"/>
                    <a:pt x="22" y="9"/>
                    <a:pt x="20" y="7"/>
                  </a:cubicBezTo>
                  <a:cubicBezTo>
                    <a:pt x="20" y="7"/>
                    <a:pt x="18" y="13"/>
                    <a:pt x="15" y="13"/>
                  </a:cubicBezTo>
                  <a:cubicBezTo>
                    <a:pt x="11" y="13"/>
                    <a:pt x="5" y="8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303"/>
            <p:cNvSpPr>
              <a:spLocks/>
            </p:cNvSpPr>
            <p:nvPr/>
          </p:nvSpPr>
          <p:spPr bwMode="auto">
            <a:xfrm>
              <a:off x="-2592388" y="1768475"/>
              <a:ext cx="36512" cy="42863"/>
            </a:xfrm>
            <a:custGeom>
              <a:avLst/>
              <a:gdLst>
                <a:gd name="T0" fmla="*/ 0 w 11"/>
                <a:gd name="T1" fmla="*/ 0 h 13"/>
                <a:gd name="T2" fmla="*/ 0 w 11"/>
                <a:gd name="T3" fmla="*/ 6 h 13"/>
                <a:gd name="T4" fmla="*/ 4 w 11"/>
                <a:gd name="T5" fmla="*/ 11 h 13"/>
                <a:gd name="T6" fmla="*/ 11 w 11"/>
                <a:gd name="T7" fmla="*/ 9 h 13"/>
                <a:gd name="T8" fmla="*/ 0 w 11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cubicBezTo>
                    <a:pt x="0" y="1"/>
                    <a:pt x="0" y="4"/>
                    <a:pt x="0" y="6"/>
                  </a:cubicBezTo>
                  <a:cubicBezTo>
                    <a:pt x="1" y="8"/>
                    <a:pt x="2" y="10"/>
                    <a:pt x="4" y="11"/>
                  </a:cubicBezTo>
                  <a:cubicBezTo>
                    <a:pt x="6" y="12"/>
                    <a:pt x="10" y="13"/>
                    <a:pt x="11" y="9"/>
                  </a:cubicBezTo>
                  <a:cubicBezTo>
                    <a:pt x="11" y="9"/>
                    <a:pt x="4" y="9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304"/>
            <p:cNvSpPr>
              <a:spLocks/>
            </p:cNvSpPr>
            <p:nvPr/>
          </p:nvSpPr>
          <p:spPr bwMode="auto">
            <a:xfrm>
              <a:off x="-2667000" y="1806575"/>
              <a:ext cx="33337" cy="46038"/>
            </a:xfrm>
            <a:custGeom>
              <a:avLst/>
              <a:gdLst>
                <a:gd name="T0" fmla="*/ 5 w 10"/>
                <a:gd name="T1" fmla="*/ 14 h 14"/>
                <a:gd name="T2" fmla="*/ 8 w 10"/>
                <a:gd name="T3" fmla="*/ 11 h 14"/>
                <a:gd name="T4" fmla="*/ 10 w 10"/>
                <a:gd name="T5" fmla="*/ 5 h 14"/>
                <a:gd name="T6" fmla="*/ 7 w 10"/>
                <a:gd name="T7" fmla="*/ 0 h 14"/>
                <a:gd name="T8" fmla="*/ 5 w 10"/>
                <a:gd name="T9" fmla="*/ 2 h 14"/>
                <a:gd name="T10" fmla="*/ 5 w 10"/>
                <a:gd name="T11" fmla="*/ 2 h 14"/>
                <a:gd name="T12" fmla="*/ 3 w 10"/>
                <a:gd name="T13" fmla="*/ 0 h 14"/>
                <a:gd name="T14" fmla="*/ 1 w 10"/>
                <a:gd name="T15" fmla="*/ 5 h 14"/>
                <a:gd name="T16" fmla="*/ 2 w 10"/>
                <a:gd name="T17" fmla="*/ 11 h 14"/>
                <a:gd name="T18" fmla="*/ 5 w 10"/>
                <a:gd name="T1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4">
                  <a:moveTo>
                    <a:pt x="5" y="14"/>
                  </a:moveTo>
                  <a:cubicBezTo>
                    <a:pt x="6" y="13"/>
                    <a:pt x="7" y="13"/>
                    <a:pt x="8" y="11"/>
                  </a:cubicBezTo>
                  <a:cubicBezTo>
                    <a:pt x="9" y="10"/>
                    <a:pt x="10" y="7"/>
                    <a:pt x="10" y="5"/>
                  </a:cubicBezTo>
                  <a:cubicBezTo>
                    <a:pt x="9" y="3"/>
                    <a:pt x="8" y="2"/>
                    <a:pt x="7" y="0"/>
                  </a:cubicBezTo>
                  <a:cubicBezTo>
                    <a:pt x="6" y="1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7"/>
                    <a:pt x="1" y="10"/>
                    <a:pt x="2" y="11"/>
                  </a:cubicBezTo>
                  <a:cubicBezTo>
                    <a:pt x="3" y="13"/>
                    <a:pt x="4" y="13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305"/>
            <p:cNvSpPr>
              <a:spLocks/>
            </p:cNvSpPr>
            <p:nvPr/>
          </p:nvSpPr>
          <p:spPr bwMode="auto">
            <a:xfrm>
              <a:off x="-2667000" y="1855788"/>
              <a:ext cx="36512" cy="46038"/>
            </a:xfrm>
            <a:custGeom>
              <a:avLst/>
              <a:gdLst>
                <a:gd name="T0" fmla="*/ 5 w 11"/>
                <a:gd name="T1" fmla="*/ 14 h 14"/>
                <a:gd name="T2" fmla="*/ 10 w 11"/>
                <a:gd name="T3" fmla="*/ 4 h 14"/>
                <a:gd name="T4" fmla="*/ 5 w 11"/>
                <a:gd name="T5" fmla="*/ 0 h 14"/>
                <a:gd name="T6" fmla="*/ 5 w 11"/>
                <a:gd name="T7" fmla="*/ 0 h 14"/>
                <a:gd name="T8" fmla="*/ 0 w 11"/>
                <a:gd name="T9" fmla="*/ 4 h 14"/>
                <a:gd name="T10" fmla="*/ 5 w 11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4">
                  <a:moveTo>
                    <a:pt x="5" y="14"/>
                  </a:moveTo>
                  <a:cubicBezTo>
                    <a:pt x="6" y="11"/>
                    <a:pt x="11" y="7"/>
                    <a:pt x="10" y="4"/>
                  </a:cubicBezTo>
                  <a:cubicBezTo>
                    <a:pt x="10" y="1"/>
                    <a:pt x="7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2"/>
                    <a:pt x="1" y="1"/>
                    <a:pt x="0" y="4"/>
                  </a:cubicBezTo>
                  <a:cubicBezTo>
                    <a:pt x="0" y="7"/>
                    <a:pt x="5" y="11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306"/>
            <p:cNvSpPr>
              <a:spLocks/>
            </p:cNvSpPr>
            <p:nvPr/>
          </p:nvSpPr>
          <p:spPr bwMode="auto">
            <a:xfrm>
              <a:off x="-2647950" y="1882775"/>
              <a:ext cx="30162" cy="61913"/>
            </a:xfrm>
            <a:custGeom>
              <a:avLst/>
              <a:gdLst>
                <a:gd name="T0" fmla="*/ 5 w 9"/>
                <a:gd name="T1" fmla="*/ 0 h 19"/>
                <a:gd name="T2" fmla="*/ 0 w 9"/>
                <a:gd name="T3" fmla="*/ 8 h 19"/>
                <a:gd name="T4" fmla="*/ 3 w 9"/>
                <a:gd name="T5" fmla="*/ 19 h 19"/>
                <a:gd name="T6" fmla="*/ 9 w 9"/>
                <a:gd name="T7" fmla="*/ 11 h 19"/>
                <a:gd name="T8" fmla="*/ 5 w 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5" y="0"/>
                  </a:moveTo>
                  <a:cubicBezTo>
                    <a:pt x="4" y="3"/>
                    <a:pt x="0" y="6"/>
                    <a:pt x="0" y="8"/>
                  </a:cubicBezTo>
                  <a:cubicBezTo>
                    <a:pt x="0" y="14"/>
                    <a:pt x="3" y="17"/>
                    <a:pt x="3" y="19"/>
                  </a:cubicBezTo>
                  <a:cubicBezTo>
                    <a:pt x="3" y="19"/>
                    <a:pt x="8" y="15"/>
                    <a:pt x="9" y="11"/>
                  </a:cubicBezTo>
                  <a:cubicBezTo>
                    <a:pt x="9" y="9"/>
                    <a:pt x="8" y="3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307"/>
            <p:cNvSpPr>
              <a:spLocks/>
            </p:cNvSpPr>
            <p:nvPr/>
          </p:nvSpPr>
          <p:spPr bwMode="auto">
            <a:xfrm>
              <a:off x="-2633663" y="1836738"/>
              <a:ext cx="38100" cy="58738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1 h 18"/>
                <a:gd name="T4" fmla="*/ 7 w 12"/>
                <a:gd name="T5" fmla="*/ 0 h 18"/>
                <a:gd name="T6" fmla="*/ 11 w 12"/>
                <a:gd name="T7" fmla="*/ 8 h 18"/>
                <a:gd name="T8" fmla="*/ 6 w 12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5" y="17"/>
                    <a:pt x="4" y="13"/>
                    <a:pt x="2" y="11"/>
                  </a:cubicBezTo>
                  <a:cubicBezTo>
                    <a:pt x="2" y="11"/>
                    <a:pt x="0" y="4"/>
                    <a:pt x="7" y="0"/>
                  </a:cubicBezTo>
                  <a:cubicBezTo>
                    <a:pt x="7" y="0"/>
                    <a:pt x="10" y="4"/>
                    <a:pt x="11" y="8"/>
                  </a:cubicBezTo>
                  <a:cubicBezTo>
                    <a:pt x="12" y="12"/>
                    <a:pt x="8" y="15"/>
                    <a:pt x="6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308"/>
            <p:cNvSpPr>
              <a:spLocks/>
            </p:cNvSpPr>
            <p:nvPr/>
          </p:nvSpPr>
          <p:spPr bwMode="auto">
            <a:xfrm>
              <a:off x="-2592388" y="1836738"/>
              <a:ext cx="23812" cy="58738"/>
            </a:xfrm>
            <a:custGeom>
              <a:avLst/>
              <a:gdLst>
                <a:gd name="T0" fmla="*/ 2 w 7"/>
                <a:gd name="T1" fmla="*/ 0 h 18"/>
                <a:gd name="T2" fmla="*/ 7 w 7"/>
                <a:gd name="T3" fmla="*/ 5 h 18"/>
                <a:gd name="T4" fmla="*/ 7 w 7"/>
                <a:gd name="T5" fmla="*/ 10 h 18"/>
                <a:gd name="T6" fmla="*/ 4 w 7"/>
                <a:gd name="T7" fmla="*/ 18 h 18"/>
                <a:gd name="T8" fmla="*/ 0 w 7"/>
                <a:gd name="T9" fmla="*/ 11 h 18"/>
                <a:gd name="T10" fmla="*/ 0 w 7"/>
                <a:gd name="T11" fmla="*/ 5 h 18"/>
                <a:gd name="T12" fmla="*/ 2 w 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8">
                  <a:moveTo>
                    <a:pt x="2" y="0"/>
                  </a:moveTo>
                  <a:cubicBezTo>
                    <a:pt x="4" y="2"/>
                    <a:pt x="5" y="4"/>
                    <a:pt x="7" y="5"/>
                  </a:cubicBezTo>
                  <a:cubicBezTo>
                    <a:pt x="7" y="5"/>
                    <a:pt x="7" y="8"/>
                    <a:pt x="7" y="10"/>
                  </a:cubicBezTo>
                  <a:cubicBezTo>
                    <a:pt x="7" y="13"/>
                    <a:pt x="5" y="16"/>
                    <a:pt x="4" y="18"/>
                  </a:cubicBezTo>
                  <a:cubicBezTo>
                    <a:pt x="4" y="18"/>
                    <a:pt x="0" y="14"/>
                    <a:pt x="0" y="11"/>
                  </a:cubicBezTo>
                  <a:cubicBezTo>
                    <a:pt x="0" y="9"/>
                    <a:pt x="0" y="7"/>
                    <a:pt x="0" y="5"/>
                  </a:cubicBezTo>
                  <a:cubicBezTo>
                    <a:pt x="0" y="5"/>
                    <a:pt x="1" y="2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309"/>
            <p:cNvSpPr>
              <a:spLocks/>
            </p:cNvSpPr>
            <p:nvPr/>
          </p:nvSpPr>
          <p:spPr bwMode="auto">
            <a:xfrm>
              <a:off x="-2565400" y="1852613"/>
              <a:ext cx="22225" cy="33338"/>
            </a:xfrm>
            <a:custGeom>
              <a:avLst/>
              <a:gdLst>
                <a:gd name="T0" fmla="*/ 3 w 7"/>
                <a:gd name="T1" fmla="*/ 10 h 10"/>
                <a:gd name="T2" fmla="*/ 7 w 7"/>
                <a:gd name="T3" fmla="*/ 0 h 10"/>
                <a:gd name="T4" fmla="*/ 0 w 7"/>
                <a:gd name="T5" fmla="*/ 0 h 10"/>
                <a:gd name="T6" fmla="*/ 1 w 7"/>
                <a:gd name="T7" fmla="*/ 7 h 10"/>
                <a:gd name="T8" fmla="*/ 3 w 7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4" y="9"/>
                    <a:pt x="7" y="4"/>
                    <a:pt x="7" y="0"/>
                  </a:cubicBezTo>
                  <a:cubicBezTo>
                    <a:pt x="7" y="0"/>
                    <a:pt x="4" y="2"/>
                    <a:pt x="0" y="0"/>
                  </a:cubicBezTo>
                  <a:cubicBezTo>
                    <a:pt x="0" y="0"/>
                    <a:pt x="0" y="5"/>
                    <a:pt x="1" y="7"/>
                  </a:cubicBezTo>
                  <a:cubicBezTo>
                    <a:pt x="1" y="8"/>
                    <a:pt x="2" y="9"/>
                    <a:pt x="3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310"/>
            <p:cNvSpPr>
              <a:spLocks/>
            </p:cNvSpPr>
            <p:nvPr/>
          </p:nvSpPr>
          <p:spPr bwMode="auto">
            <a:xfrm>
              <a:off x="-2574925" y="1882775"/>
              <a:ext cx="15875" cy="19050"/>
            </a:xfrm>
            <a:custGeom>
              <a:avLst/>
              <a:gdLst>
                <a:gd name="T0" fmla="*/ 5 w 5"/>
                <a:gd name="T1" fmla="*/ 2 h 6"/>
                <a:gd name="T2" fmla="*/ 3 w 5"/>
                <a:gd name="T3" fmla="*/ 0 h 6"/>
                <a:gd name="T4" fmla="*/ 0 w 5"/>
                <a:gd name="T5" fmla="*/ 6 h 6"/>
                <a:gd name="T6" fmla="*/ 2 w 5"/>
                <a:gd name="T7" fmla="*/ 5 h 6"/>
                <a:gd name="T8" fmla="*/ 5 w 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3" y="1"/>
                    <a:pt x="3" y="0"/>
                  </a:cubicBezTo>
                  <a:cubicBezTo>
                    <a:pt x="3" y="0"/>
                    <a:pt x="0" y="4"/>
                    <a:pt x="0" y="6"/>
                  </a:cubicBezTo>
                  <a:cubicBezTo>
                    <a:pt x="0" y="6"/>
                    <a:pt x="1" y="6"/>
                    <a:pt x="2" y="5"/>
                  </a:cubicBezTo>
                  <a:cubicBezTo>
                    <a:pt x="4" y="4"/>
                    <a:pt x="4" y="4"/>
                    <a:pt x="5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311"/>
            <p:cNvSpPr>
              <a:spLocks/>
            </p:cNvSpPr>
            <p:nvPr/>
          </p:nvSpPr>
          <p:spPr bwMode="auto">
            <a:xfrm>
              <a:off x="-2614613" y="1882775"/>
              <a:ext cx="36512" cy="58738"/>
            </a:xfrm>
            <a:custGeom>
              <a:avLst/>
              <a:gdLst>
                <a:gd name="T0" fmla="*/ 6 w 11"/>
                <a:gd name="T1" fmla="*/ 0 h 18"/>
                <a:gd name="T2" fmla="*/ 11 w 11"/>
                <a:gd name="T3" fmla="*/ 7 h 18"/>
                <a:gd name="T4" fmla="*/ 9 w 11"/>
                <a:gd name="T5" fmla="*/ 12 h 18"/>
                <a:gd name="T6" fmla="*/ 4 w 11"/>
                <a:gd name="T7" fmla="*/ 18 h 18"/>
                <a:gd name="T8" fmla="*/ 1 w 11"/>
                <a:gd name="T9" fmla="*/ 12 h 18"/>
                <a:gd name="T10" fmla="*/ 1 w 11"/>
                <a:gd name="T11" fmla="*/ 7 h 18"/>
                <a:gd name="T12" fmla="*/ 6 w 11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8">
                  <a:moveTo>
                    <a:pt x="6" y="0"/>
                  </a:moveTo>
                  <a:cubicBezTo>
                    <a:pt x="6" y="1"/>
                    <a:pt x="10" y="7"/>
                    <a:pt x="11" y="7"/>
                  </a:cubicBezTo>
                  <a:cubicBezTo>
                    <a:pt x="11" y="7"/>
                    <a:pt x="11" y="9"/>
                    <a:pt x="9" y="12"/>
                  </a:cubicBezTo>
                  <a:cubicBezTo>
                    <a:pt x="8" y="15"/>
                    <a:pt x="6" y="17"/>
                    <a:pt x="4" y="18"/>
                  </a:cubicBezTo>
                  <a:cubicBezTo>
                    <a:pt x="4" y="18"/>
                    <a:pt x="2" y="14"/>
                    <a:pt x="1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2" y="5"/>
                    <a:pt x="5" y="2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312"/>
            <p:cNvSpPr>
              <a:spLocks/>
            </p:cNvSpPr>
            <p:nvPr/>
          </p:nvSpPr>
          <p:spPr bwMode="auto">
            <a:xfrm>
              <a:off x="-2663825" y="1935163"/>
              <a:ext cx="30162" cy="55563"/>
            </a:xfrm>
            <a:custGeom>
              <a:avLst/>
              <a:gdLst>
                <a:gd name="T0" fmla="*/ 4 w 9"/>
                <a:gd name="T1" fmla="*/ 17 h 17"/>
                <a:gd name="T2" fmla="*/ 8 w 9"/>
                <a:gd name="T3" fmla="*/ 11 h 17"/>
                <a:gd name="T4" fmla="*/ 8 w 9"/>
                <a:gd name="T5" fmla="*/ 6 h 17"/>
                <a:gd name="T6" fmla="*/ 4 w 9"/>
                <a:gd name="T7" fmla="*/ 0 h 17"/>
                <a:gd name="T8" fmla="*/ 4 w 9"/>
                <a:gd name="T9" fmla="*/ 0 h 17"/>
                <a:gd name="T10" fmla="*/ 1 w 9"/>
                <a:gd name="T11" fmla="*/ 6 h 17"/>
                <a:gd name="T12" fmla="*/ 1 w 9"/>
                <a:gd name="T13" fmla="*/ 11 h 17"/>
                <a:gd name="T14" fmla="*/ 4 w 9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7">
                  <a:moveTo>
                    <a:pt x="4" y="17"/>
                  </a:moveTo>
                  <a:cubicBezTo>
                    <a:pt x="5" y="15"/>
                    <a:pt x="7" y="14"/>
                    <a:pt x="8" y="11"/>
                  </a:cubicBezTo>
                  <a:cubicBezTo>
                    <a:pt x="9" y="9"/>
                    <a:pt x="9" y="8"/>
                    <a:pt x="8" y="6"/>
                  </a:cubicBezTo>
                  <a:cubicBezTo>
                    <a:pt x="7" y="5"/>
                    <a:pt x="5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1" y="5"/>
                    <a:pt x="1" y="6"/>
                  </a:cubicBezTo>
                  <a:cubicBezTo>
                    <a:pt x="0" y="8"/>
                    <a:pt x="0" y="9"/>
                    <a:pt x="1" y="11"/>
                  </a:cubicBezTo>
                  <a:cubicBezTo>
                    <a:pt x="2" y="14"/>
                    <a:pt x="4" y="15"/>
                    <a:pt x="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313"/>
            <p:cNvSpPr>
              <a:spLocks/>
            </p:cNvSpPr>
            <p:nvPr/>
          </p:nvSpPr>
          <p:spPr bwMode="auto">
            <a:xfrm>
              <a:off x="-2630488" y="1928813"/>
              <a:ext cx="31750" cy="58738"/>
            </a:xfrm>
            <a:custGeom>
              <a:avLst/>
              <a:gdLst>
                <a:gd name="T0" fmla="*/ 5 w 10"/>
                <a:gd name="T1" fmla="*/ 0 h 18"/>
                <a:gd name="T2" fmla="*/ 1 w 10"/>
                <a:gd name="T3" fmla="*/ 8 h 18"/>
                <a:gd name="T4" fmla="*/ 1 w 10"/>
                <a:gd name="T5" fmla="*/ 12 h 18"/>
                <a:gd name="T6" fmla="*/ 4 w 10"/>
                <a:gd name="T7" fmla="*/ 18 h 18"/>
                <a:gd name="T8" fmla="*/ 9 w 10"/>
                <a:gd name="T9" fmla="*/ 12 h 18"/>
                <a:gd name="T10" fmla="*/ 8 w 10"/>
                <a:gd name="T11" fmla="*/ 6 h 18"/>
                <a:gd name="T12" fmla="*/ 5 w 1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8">
                  <a:moveTo>
                    <a:pt x="5" y="0"/>
                  </a:moveTo>
                  <a:cubicBezTo>
                    <a:pt x="4" y="2"/>
                    <a:pt x="1" y="5"/>
                    <a:pt x="1" y="8"/>
                  </a:cubicBezTo>
                  <a:cubicBezTo>
                    <a:pt x="0" y="9"/>
                    <a:pt x="1" y="11"/>
                    <a:pt x="1" y="12"/>
                  </a:cubicBezTo>
                  <a:cubicBezTo>
                    <a:pt x="2" y="13"/>
                    <a:pt x="3" y="16"/>
                    <a:pt x="4" y="18"/>
                  </a:cubicBezTo>
                  <a:cubicBezTo>
                    <a:pt x="4" y="18"/>
                    <a:pt x="8" y="14"/>
                    <a:pt x="9" y="12"/>
                  </a:cubicBezTo>
                  <a:cubicBezTo>
                    <a:pt x="10" y="10"/>
                    <a:pt x="9" y="7"/>
                    <a:pt x="8" y="6"/>
                  </a:cubicBezTo>
                  <a:cubicBezTo>
                    <a:pt x="8" y="4"/>
                    <a:pt x="6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314"/>
            <p:cNvSpPr>
              <a:spLocks/>
            </p:cNvSpPr>
            <p:nvPr/>
          </p:nvSpPr>
          <p:spPr bwMode="auto">
            <a:xfrm>
              <a:off x="-2595563" y="1928813"/>
              <a:ext cx="23812" cy="55563"/>
            </a:xfrm>
            <a:custGeom>
              <a:avLst/>
              <a:gdLst>
                <a:gd name="T0" fmla="*/ 4 w 7"/>
                <a:gd name="T1" fmla="*/ 0 h 17"/>
                <a:gd name="T2" fmla="*/ 0 w 7"/>
                <a:gd name="T3" fmla="*/ 6 h 17"/>
                <a:gd name="T4" fmla="*/ 1 w 7"/>
                <a:gd name="T5" fmla="*/ 12 h 17"/>
                <a:gd name="T6" fmla="*/ 3 w 7"/>
                <a:gd name="T7" fmla="*/ 17 h 17"/>
                <a:gd name="T8" fmla="*/ 7 w 7"/>
                <a:gd name="T9" fmla="*/ 11 h 17"/>
                <a:gd name="T10" fmla="*/ 7 w 7"/>
                <a:gd name="T11" fmla="*/ 5 h 17"/>
                <a:gd name="T12" fmla="*/ 4 w 7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7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0" y="8"/>
                    <a:pt x="0" y="9"/>
                    <a:pt x="1" y="12"/>
                  </a:cubicBezTo>
                  <a:cubicBezTo>
                    <a:pt x="2" y="14"/>
                    <a:pt x="3" y="15"/>
                    <a:pt x="3" y="17"/>
                  </a:cubicBezTo>
                  <a:cubicBezTo>
                    <a:pt x="3" y="17"/>
                    <a:pt x="6" y="13"/>
                    <a:pt x="7" y="11"/>
                  </a:cubicBezTo>
                  <a:cubicBezTo>
                    <a:pt x="7" y="10"/>
                    <a:pt x="7" y="7"/>
                    <a:pt x="7" y="5"/>
                  </a:cubicBezTo>
                  <a:cubicBezTo>
                    <a:pt x="6" y="4"/>
                    <a:pt x="5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315"/>
            <p:cNvSpPr>
              <a:spLocks/>
            </p:cNvSpPr>
            <p:nvPr/>
          </p:nvSpPr>
          <p:spPr bwMode="auto">
            <a:xfrm>
              <a:off x="-2663825" y="2009775"/>
              <a:ext cx="30162" cy="79375"/>
            </a:xfrm>
            <a:custGeom>
              <a:avLst/>
              <a:gdLst>
                <a:gd name="T0" fmla="*/ 4 w 9"/>
                <a:gd name="T1" fmla="*/ 24 h 24"/>
                <a:gd name="T2" fmla="*/ 9 w 9"/>
                <a:gd name="T3" fmla="*/ 10 h 24"/>
                <a:gd name="T4" fmla="*/ 4 w 9"/>
                <a:gd name="T5" fmla="*/ 0 h 24"/>
                <a:gd name="T6" fmla="*/ 4 w 9"/>
                <a:gd name="T7" fmla="*/ 0 h 24"/>
                <a:gd name="T8" fmla="*/ 0 w 9"/>
                <a:gd name="T9" fmla="*/ 10 h 24"/>
                <a:gd name="T10" fmla="*/ 4 w 9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4">
                  <a:moveTo>
                    <a:pt x="4" y="24"/>
                  </a:moveTo>
                  <a:cubicBezTo>
                    <a:pt x="4" y="22"/>
                    <a:pt x="8" y="16"/>
                    <a:pt x="9" y="10"/>
                  </a:cubicBezTo>
                  <a:cubicBezTo>
                    <a:pt x="9" y="7"/>
                    <a:pt x="6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0" y="7"/>
                    <a:pt x="0" y="10"/>
                  </a:cubicBezTo>
                  <a:cubicBezTo>
                    <a:pt x="0" y="16"/>
                    <a:pt x="4" y="22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316"/>
            <p:cNvSpPr>
              <a:spLocks/>
            </p:cNvSpPr>
            <p:nvPr/>
          </p:nvSpPr>
          <p:spPr bwMode="auto">
            <a:xfrm>
              <a:off x="-2644775" y="1978025"/>
              <a:ext cx="33337" cy="61913"/>
            </a:xfrm>
            <a:custGeom>
              <a:avLst/>
              <a:gdLst>
                <a:gd name="T0" fmla="*/ 4 w 10"/>
                <a:gd name="T1" fmla="*/ 0 h 19"/>
                <a:gd name="T2" fmla="*/ 10 w 10"/>
                <a:gd name="T3" fmla="*/ 9 h 19"/>
                <a:gd name="T4" fmla="*/ 6 w 10"/>
                <a:gd name="T5" fmla="*/ 19 h 19"/>
                <a:gd name="T6" fmla="*/ 3 w 10"/>
                <a:gd name="T7" fmla="*/ 14 h 19"/>
                <a:gd name="T8" fmla="*/ 1 w 10"/>
                <a:gd name="T9" fmla="*/ 7 h 19"/>
                <a:gd name="T10" fmla="*/ 4 w 1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9">
                  <a:moveTo>
                    <a:pt x="4" y="0"/>
                  </a:moveTo>
                  <a:cubicBezTo>
                    <a:pt x="4" y="0"/>
                    <a:pt x="10" y="6"/>
                    <a:pt x="10" y="9"/>
                  </a:cubicBezTo>
                  <a:cubicBezTo>
                    <a:pt x="9" y="13"/>
                    <a:pt x="7" y="16"/>
                    <a:pt x="6" y="19"/>
                  </a:cubicBezTo>
                  <a:cubicBezTo>
                    <a:pt x="6" y="19"/>
                    <a:pt x="4" y="16"/>
                    <a:pt x="3" y="14"/>
                  </a:cubicBezTo>
                  <a:cubicBezTo>
                    <a:pt x="1" y="11"/>
                    <a:pt x="0" y="9"/>
                    <a:pt x="1" y="7"/>
                  </a:cubicBezTo>
                  <a:cubicBezTo>
                    <a:pt x="1" y="4"/>
                    <a:pt x="2" y="2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317"/>
            <p:cNvSpPr>
              <a:spLocks/>
            </p:cNvSpPr>
            <p:nvPr/>
          </p:nvSpPr>
          <p:spPr bwMode="auto">
            <a:xfrm>
              <a:off x="-2608263" y="1974850"/>
              <a:ext cx="23812" cy="49213"/>
            </a:xfrm>
            <a:custGeom>
              <a:avLst/>
              <a:gdLst>
                <a:gd name="T0" fmla="*/ 3 w 7"/>
                <a:gd name="T1" fmla="*/ 0 h 15"/>
                <a:gd name="T2" fmla="*/ 1 w 7"/>
                <a:gd name="T3" fmla="*/ 8 h 15"/>
                <a:gd name="T4" fmla="*/ 5 w 7"/>
                <a:gd name="T5" fmla="*/ 15 h 15"/>
                <a:gd name="T6" fmla="*/ 7 w 7"/>
                <a:gd name="T7" fmla="*/ 9 h 15"/>
                <a:gd name="T8" fmla="*/ 3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3" y="0"/>
                  </a:moveTo>
                  <a:cubicBezTo>
                    <a:pt x="2" y="1"/>
                    <a:pt x="0" y="5"/>
                    <a:pt x="1" y="8"/>
                  </a:cubicBezTo>
                  <a:cubicBezTo>
                    <a:pt x="1" y="10"/>
                    <a:pt x="4" y="14"/>
                    <a:pt x="5" y="15"/>
                  </a:cubicBezTo>
                  <a:cubicBezTo>
                    <a:pt x="5" y="15"/>
                    <a:pt x="7" y="11"/>
                    <a:pt x="7" y="9"/>
                  </a:cubicBezTo>
                  <a:cubicBezTo>
                    <a:pt x="7" y="7"/>
                    <a:pt x="7" y="4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318"/>
            <p:cNvSpPr>
              <a:spLocks/>
            </p:cNvSpPr>
            <p:nvPr/>
          </p:nvSpPr>
          <p:spPr bwMode="auto">
            <a:xfrm>
              <a:off x="-2676525" y="2058988"/>
              <a:ext cx="55562" cy="85725"/>
            </a:xfrm>
            <a:custGeom>
              <a:avLst/>
              <a:gdLst>
                <a:gd name="T0" fmla="*/ 12 w 17"/>
                <a:gd name="T1" fmla="*/ 19 h 26"/>
                <a:gd name="T2" fmla="*/ 15 w 17"/>
                <a:gd name="T3" fmla="*/ 8 h 26"/>
                <a:gd name="T4" fmla="*/ 14 w 17"/>
                <a:gd name="T5" fmla="*/ 0 h 26"/>
                <a:gd name="T6" fmla="*/ 8 w 17"/>
                <a:gd name="T7" fmla="*/ 13 h 26"/>
                <a:gd name="T8" fmla="*/ 8 w 17"/>
                <a:gd name="T9" fmla="*/ 13 h 26"/>
                <a:gd name="T10" fmla="*/ 8 w 17"/>
                <a:gd name="T11" fmla="*/ 13 h 26"/>
                <a:gd name="T12" fmla="*/ 3 w 17"/>
                <a:gd name="T13" fmla="*/ 0 h 26"/>
                <a:gd name="T14" fmla="*/ 1 w 17"/>
                <a:gd name="T15" fmla="*/ 8 h 26"/>
                <a:gd name="T16" fmla="*/ 5 w 17"/>
                <a:gd name="T17" fmla="*/ 19 h 26"/>
                <a:gd name="T18" fmla="*/ 0 w 17"/>
                <a:gd name="T19" fmla="*/ 25 h 26"/>
                <a:gd name="T20" fmla="*/ 7 w 17"/>
                <a:gd name="T21" fmla="*/ 23 h 26"/>
                <a:gd name="T22" fmla="*/ 8 w 17"/>
                <a:gd name="T23" fmla="*/ 21 h 26"/>
                <a:gd name="T24" fmla="*/ 10 w 17"/>
                <a:gd name="T25" fmla="*/ 23 h 26"/>
                <a:gd name="T26" fmla="*/ 17 w 17"/>
                <a:gd name="T27" fmla="*/ 25 h 26"/>
                <a:gd name="T28" fmla="*/ 12 w 17"/>
                <a:gd name="T29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6">
                  <a:moveTo>
                    <a:pt x="12" y="19"/>
                  </a:moveTo>
                  <a:cubicBezTo>
                    <a:pt x="12" y="14"/>
                    <a:pt x="15" y="11"/>
                    <a:pt x="15" y="8"/>
                  </a:cubicBezTo>
                  <a:cubicBezTo>
                    <a:pt x="16" y="6"/>
                    <a:pt x="16" y="3"/>
                    <a:pt x="14" y="0"/>
                  </a:cubicBezTo>
                  <a:cubicBezTo>
                    <a:pt x="12" y="6"/>
                    <a:pt x="10" y="10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5" y="6"/>
                    <a:pt x="3" y="0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2" y="11"/>
                    <a:pt x="4" y="14"/>
                    <a:pt x="5" y="19"/>
                  </a:cubicBezTo>
                  <a:cubicBezTo>
                    <a:pt x="5" y="24"/>
                    <a:pt x="0" y="25"/>
                    <a:pt x="0" y="25"/>
                  </a:cubicBezTo>
                  <a:cubicBezTo>
                    <a:pt x="1" y="26"/>
                    <a:pt x="4" y="26"/>
                    <a:pt x="7" y="23"/>
                  </a:cubicBezTo>
                  <a:cubicBezTo>
                    <a:pt x="7" y="23"/>
                    <a:pt x="8" y="22"/>
                    <a:pt x="8" y="21"/>
                  </a:cubicBezTo>
                  <a:cubicBezTo>
                    <a:pt x="9" y="22"/>
                    <a:pt x="9" y="23"/>
                    <a:pt x="10" y="23"/>
                  </a:cubicBezTo>
                  <a:cubicBezTo>
                    <a:pt x="13" y="26"/>
                    <a:pt x="15" y="26"/>
                    <a:pt x="17" y="25"/>
                  </a:cubicBezTo>
                  <a:cubicBezTo>
                    <a:pt x="17" y="25"/>
                    <a:pt x="11" y="24"/>
                    <a:pt x="12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319"/>
            <p:cNvSpPr>
              <a:spLocks/>
            </p:cNvSpPr>
            <p:nvPr/>
          </p:nvSpPr>
          <p:spPr bwMode="auto">
            <a:xfrm>
              <a:off x="-2713038" y="2017713"/>
              <a:ext cx="30162" cy="38100"/>
            </a:xfrm>
            <a:custGeom>
              <a:avLst/>
              <a:gdLst>
                <a:gd name="T0" fmla="*/ 6 w 9"/>
                <a:gd name="T1" fmla="*/ 0 h 12"/>
                <a:gd name="T2" fmla="*/ 8 w 9"/>
                <a:gd name="T3" fmla="*/ 6 h 12"/>
                <a:gd name="T4" fmla="*/ 4 w 9"/>
                <a:gd name="T5" fmla="*/ 12 h 12"/>
                <a:gd name="T6" fmla="*/ 1 w 9"/>
                <a:gd name="T7" fmla="*/ 9 h 12"/>
                <a:gd name="T8" fmla="*/ 2 w 9"/>
                <a:gd name="T9" fmla="*/ 4 h 12"/>
                <a:gd name="T10" fmla="*/ 6 w 9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1"/>
                    <a:pt x="8" y="5"/>
                    <a:pt x="8" y="6"/>
                  </a:cubicBezTo>
                  <a:cubicBezTo>
                    <a:pt x="9" y="8"/>
                    <a:pt x="8" y="10"/>
                    <a:pt x="4" y="12"/>
                  </a:cubicBezTo>
                  <a:cubicBezTo>
                    <a:pt x="4" y="12"/>
                    <a:pt x="2" y="11"/>
                    <a:pt x="1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3" y="3"/>
                    <a:pt x="5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320"/>
            <p:cNvSpPr>
              <a:spLocks/>
            </p:cNvSpPr>
            <p:nvPr/>
          </p:nvSpPr>
          <p:spPr bwMode="auto">
            <a:xfrm>
              <a:off x="-2719388" y="2039938"/>
              <a:ext cx="49212" cy="49213"/>
            </a:xfrm>
            <a:custGeom>
              <a:avLst/>
              <a:gdLst>
                <a:gd name="T0" fmla="*/ 15 w 15"/>
                <a:gd name="T1" fmla="*/ 0 h 15"/>
                <a:gd name="T2" fmla="*/ 13 w 15"/>
                <a:gd name="T3" fmla="*/ 9 h 15"/>
                <a:gd name="T4" fmla="*/ 4 w 15"/>
                <a:gd name="T5" fmla="*/ 15 h 15"/>
                <a:gd name="T6" fmla="*/ 0 w 15"/>
                <a:gd name="T7" fmla="*/ 13 h 15"/>
                <a:gd name="T8" fmla="*/ 4 w 15"/>
                <a:gd name="T9" fmla="*/ 9 h 15"/>
                <a:gd name="T10" fmla="*/ 15 w 1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cubicBezTo>
                    <a:pt x="15" y="1"/>
                    <a:pt x="14" y="6"/>
                    <a:pt x="13" y="9"/>
                  </a:cubicBezTo>
                  <a:cubicBezTo>
                    <a:pt x="11" y="13"/>
                    <a:pt x="7" y="15"/>
                    <a:pt x="4" y="15"/>
                  </a:cubicBezTo>
                  <a:cubicBezTo>
                    <a:pt x="2" y="15"/>
                    <a:pt x="1" y="14"/>
                    <a:pt x="0" y="13"/>
                  </a:cubicBezTo>
                  <a:cubicBezTo>
                    <a:pt x="0" y="13"/>
                    <a:pt x="1" y="10"/>
                    <a:pt x="4" y="9"/>
                  </a:cubicBezTo>
                  <a:cubicBezTo>
                    <a:pt x="7" y="8"/>
                    <a:pt x="13" y="4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321"/>
            <p:cNvSpPr>
              <a:spLocks/>
            </p:cNvSpPr>
            <p:nvPr/>
          </p:nvSpPr>
          <p:spPr bwMode="auto">
            <a:xfrm>
              <a:off x="-2743200" y="2055813"/>
              <a:ext cx="42862" cy="30163"/>
            </a:xfrm>
            <a:custGeom>
              <a:avLst/>
              <a:gdLst>
                <a:gd name="T0" fmla="*/ 13 w 13"/>
                <a:gd name="T1" fmla="*/ 2 h 9"/>
                <a:gd name="T2" fmla="*/ 11 w 13"/>
                <a:gd name="T3" fmla="*/ 0 h 9"/>
                <a:gd name="T4" fmla="*/ 6 w 13"/>
                <a:gd name="T5" fmla="*/ 3 h 9"/>
                <a:gd name="T6" fmla="*/ 0 w 13"/>
                <a:gd name="T7" fmla="*/ 8 h 9"/>
                <a:gd name="T8" fmla="*/ 6 w 13"/>
                <a:gd name="T9" fmla="*/ 8 h 9"/>
                <a:gd name="T10" fmla="*/ 9 w 13"/>
                <a:gd name="T11" fmla="*/ 3 h 9"/>
                <a:gd name="T12" fmla="*/ 13 w 13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9">
                  <a:moveTo>
                    <a:pt x="13" y="2"/>
                  </a:moveTo>
                  <a:cubicBezTo>
                    <a:pt x="12" y="1"/>
                    <a:pt x="11" y="1"/>
                    <a:pt x="11" y="0"/>
                  </a:cubicBezTo>
                  <a:cubicBezTo>
                    <a:pt x="11" y="0"/>
                    <a:pt x="8" y="1"/>
                    <a:pt x="6" y="3"/>
                  </a:cubicBezTo>
                  <a:cubicBezTo>
                    <a:pt x="3" y="4"/>
                    <a:pt x="1" y="7"/>
                    <a:pt x="0" y="8"/>
                  </a:cubicBezTo>
                  <a:cubicBezTo>
                    <a:pt x="0" y="8"/>
                    <a:pt x="3" y="9"/>
                    <a:pt x="6" y="8"/>
                  </a:cubicBezTo>
                  <a:cubicBezTo>
                    <a:pt x="6" y="8"/>
                    <a:pt x="6" y="5"/>
                    <a:pt x="9" y="3"/>
                  </a:cubicBezTo>
                  <a:cubicBezTo>
                    <a:pt x="9" y="3"/>
                    <a:pt x="11" y="2"/>
                    <a:pt x="13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322"/>
            <p:cNvSpPr>
              <a:spLocks/>
            </p:cNvSpPr>
            <p:nvPr/>
          </p:nvSpPr>
          <p:spPr bwMode="auto">
            <a:xfrm>
              <a:off x="-2752725" y="2036763"/>
              <a:ext cx="42862" cy="33338"/>
            </a:xfrm>
            <a:custGeom>
              <a:avLst/>
              <a:gdLst>
                <a:gd name="T0" fmla="*/ 13 w 13"/>
                <a:gd name="T1" fmla="*/ 5 h 10"/>
                <a:gd name="T2" fmla="*/ 11 w 13"/>
                <a:gd name="T3" fmla="*/ 0 h 10"/>
                <a:gd name="T4" fmla="*/ 5 w 13"/>
                <a:gd name="T5" fmla="*/ 4 h 10"/>
                <a:gd name="T6" fmla="*/ 0 w 13"/>
                <a:gd name="T7" fmla="*/ 10 h 10"/>
                <a:gd name="T8" fmla="*/ 6 w 13"/>
                <a:gd name="T9" fmla="*/ 8 h 10"/>
                <a:gd name="T10" fmla="*/ 13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cubicBezTo>
                    <a:pt x="12" y="4"/>
                    <a:pt x="11" y="2"/>
                    <a:pt x="11" y="0"/>
                  </a:cubicBezTo>
                  <a:cubicBezTo>
                    <a:pt x="11" y="0"/>
                    <a:pt x="7" y="3"/>
                    <a:pt x="5" y="4"/>
                  </a:cubicBezTo>
                  <a:cubicBezTo>
                    <a:pt x="4" y="6"/>
                    <a:pt x="1" y="9"/>
                    <a:pt x="0" y="10"/>
                  </a:cubicBezTo>
                  <a:cubicBezTo>
                    <a:pt x="0" y="10"/>
                    <a:pt x="4" y="9"/>
                    <a:pt x="6" y="8"/>
                  </a:cubicBezTo>
                  <a:cubicBezTo>
                    <a:pt x="9" y="7"/>
                    <a:pt x="12" y="6"/>
                    <a:pt x="13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323"/>
            <p:cNvSpPr>
              <a:spLocks/>
            </p:cNvSpPr>
            <p:nvPr/>
          </p:nvSpPr>
          <p:spPr bwMode="auto">
            <a:xfrm>
              <a:off x="-2795588" y="2070100"/>
              <a:ext cx="60325" cy="28575"/>
            </a:xfrm>
            <a:custGeom>
              <a:avLst/>
              <a:gdLst>
                <a:gd name="T0" fmla="*/ 18 w 18"/>
                <a:gd name="T1" fmla="*/ 0 h 9"/>
                <a:gd name="T2" fmla="*/ 7 w 18"/>
                <a:gd name="T3" fmla="*/ 3 h 9"/>
                <a:gd name="T4" fmla="*/ 0 w 18"/>
                <a:gd name="T5" fmla="*/ 7 h 9"/>
                <a:gd name="T6" fmla="*/ 6 w 18"/>
                <a:gd name="T7" fmla="*/ 9 h 9"/>
                <a:gd name="T8" fmla="*/ 12 w 18"/>
                <a:gd name="T9" fmla="*/ 5 h 9"/>
                <a:gd name="T10" fmla="*/ 18 w 18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9">
                  <a:moveTo>
                    <a:pt x="18" y="0"/>
                  </a:moveTo>
                  <a:cubicBezTo>
                    <a:pt x="15" y="1"/>
                    <a:pt x="9" y="2"/>
                    <a:pt x="7" y="3"/>
                  </a:cubicBezTo>
                  <a:cubicBezTo>
                    <a:pt x="4" y="3"/>
                    <a:pt x="3" y="5"/>
                    <a:pt x="0" y="7"/>
                  </a:cubicBezTo>
                  <a:cubicBezTo>
                    <a:pt x="0" y="7"/>
                    <a:pt x="4" y="8"/>
                    <a:pt x="6" y="9"/>
                  </a:cubicBezTo>
                  <a:cubicBezTo>
                    <a:pt x="6" y="9"/>
                    <a:pt x="9" y="7"/>
                    <a:pt x="12" y="5"/>
                  </a:cubicBezTo>
                  <a:cubicBezTo>
                    <a:pt x="14" y="5"/>
                    <a:pt x="15" y="2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324"/>
            <p:cNvSpPr>
              <a:spLocks/>
            </p:cNvSpPr>
            <p:nvPr/>
          </p:nvSpPr>
          <p:spPr bwMode="auto">
            <a:xfrm>
              <a:off x="-2801938" y="2098675"/>
              <a:ext cx="49212" cy="26988"/>
            </a:xfrm>
            <a:custGeom>
              <a:avLst/>
              <a:gdLst>
                <a:gd name="T0" fmla="*/ 14 w 15"/>
                <a:gd name="T1" fmla="*/ 8 h 8"/>
                <a:gd name="T2" fmla="*/ 15 w 15"/>
                <a:gd name="T3" fmla="*/ 5 h 8"/>
                <a:gd name="T4" fmla="*/ 11 w 15"/>
                <a:gd name="T5" fmla="*/ 3 h 8"/>
                <a:gd name="T6" fmla="*/ 1 w 15"/>
                <a:gd name="T7" fmla="*/ 0 h 8"/>
                <a:gd name="T8" fmla="*/ 0 w 15"/>
                <a:gd name="T9" fmla="*/ 2 h 8"/>
                <a:gd name="T10" fmla="*/ 1 w 15"/>
                <a:gd name="T11" fmla="*/ 3 h 8"/>
                <a:gd name="T12" fmla="*/ 7 w 15"/>
                <a:gd name="T13" fmla="*/ 3 h 8"/>
                <a:gd name="T14" fmla="*/ 8 w 15"/>
                <a:gd name="T15" fmla="*/ 5 h 8"/>
                <a:gd name="T16" fmla="*/ 11 w 15"/>
                <a:gd name="T17" fmla="*/ 5 h 8"/>
                <a:gd name="T18" fmla="*/ 14 w 15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8">
                  <a:moveTo>
                    <a:pt x="14" y="8"/>
                  </a:moveTo>
                  <a:cubicBezTo>
                    <a:pt x="15" y="8"/>
                    <a:pt x="15" y="7"/>
                    <a:pt x="15" y="5"/>
                  </a:cubicBezTo>
                  <a:cubicBezTo>
                    <a:pt x="15" y="4"/>
                    <a:pt x="12" y="3"/>
                    <a:pt x="11" y="3"/>
                  </a:cubicBezTo>
                  <a:cubicBezTo>
                    <a:pt x="9" y="2"/>
                    <a:pt x="3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3"/>
                    <a:pt x="6" y="2"/>
                    <a:pt x="7" y="3"/>
                  </a:cubicBezTo>
                  <a:cubicBezTo>
                    <a:pt x="8" y="4"/>
                    <a:pt x="8" y="5"/>
                    <a:pt x="8" y="5"/>
                  </a:cubicBezTo>
                  <a:cubicBezTo>
                    <a:pt x="8" y="5"/>
                    <a:pt x="10" y="4"/>
                    <a:pt x="11" y="5"/>
                  </a:cubicBezTo>
                  <a:cubicBezTo>
                    <a:pt x="12" y="5"/>
                    <a:pt x="13" y="6"/>
                    <a:pt x="14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325"/>
            <p:cNvSpPr>
              <a:spLocks/>
            </p:cNvSpPr>
            <p:nvPr/>
          </p:nvSpPr>
          <p:spPr bwMode="auto">
            <a:xfrm>
              <a:off x="-2771775" y="2089150"/>
              <a:ext cx="36512" cy="15875"/>
            </a:xfrm>
            <a:custGeom>
              <a:avLst/>
              <a:gdLst>
                <a:gd name="T0" fmla="*/ 0 w 11"/>
                <a:gd name="T1" fmla="*/ 3 h 5"/>
                <a:gd name="T2" fmla="*/ 5 w 11"/>
                <a:gd name="T3" fmla="*/ 5 h 5"/>
                <a:gd name="T4" fmla="*/ 6 w 11"/>
                <a:gd name="T5" fmla="*/ 4 h 5"/>
                <a:gd name="T6" fmla="*/ 11 w 11"/>
                <a:gd name="T7" fmla="*/ 0 h 5"/>
                <a:gd name="T8" fmla="*/ 8 w 11"/>
                <a:gd name="T9" fmla="*/ 0 h 5"/>
                <a:gd name="T10" fmla="*/ 5 w 11"/>
                <a:gd name="T11" fmla="*/ 1 h 5"/>
                <a:gd name="T12" fmla="*/ 0 w 11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">
                  <a:moveTo>
                    <a:pt x="0" y="3"/>
                  </a:moveTo>
                  <a:cubicBezTo>
                    <a:pt x="0" y="3"/>
                    <a:pt x="3" y="4"/>
                    <a:pt x="5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7" y="3"/>
                    <a:pt x="9" y="0"/>
                    <a:pt x="11" y="0"/>
                  </a:cubicBezTo>
                  <a:cubicBezTo>
                    <a:pt x="11" y="0"/>
                    <a:pt x="9" y="0"/>
                    <a:pt x="8" y="0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4" y="1"/>
                    <a:pt x="2" y="2"/>
                    <a:pt x="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326"/>
            <p:cNvSpPr>
              <a:spLocks/>
            </p:cNvSpPr>
            <p:nvPr/>
          </p:nvSpPr>
          <p:spPr bwMode="auto">
            <a:xfrm>
              <a:off x="-2752725" y="2085975"/>
              <a:ext cx="39687" cy="49213"/>
            </a:xfrm>
            <a:custGeom>
              <a:avLst/>
              <a:gdLst>
                <a:gd name="T0" fmla="*/ 9 w 12"/>
                <a:gd name="T1" fmla="*/ 0 h 15"/>
                <a:gd name="T2" fmla="*/ 7 w 12"/>
                <a:gd name="T3" fmla="*/ 1 h 15"/>
                <a:gd name="T4" fmla="*/ 1 w 12"/>
                <a:gd name="T5" fmla="*/ 8 h 15"/>
                <a:gd name="T6" fmla="*/ 3 w 12"/>
                <a:gd name="T7" fmla="*/ 13 h 15"/>
                <a:gd name="T8" fmla="*/ 9 w 12"/>
                <a:gd name="T9" fmla="*/ 10 h 15"/>
                <a:gd name="T10" fmla="*/ 4 w 12"/>
                <a:gd name="T11" fmla="*/ 9 h 15"/>
                <a:gd name="T12" fmla="*/ 6 w 12"/>
                <a:gd name="T13" fmla="*/ 4 h 15"/>
                <a:gd name="T14" fmla="*/ 12 w 12"/>
                <a:gd name="T15" fmla="*/ 2 h 15"/>
                <a:gd name="T16" fmla="*/ 9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9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7" y="1"/>
                    <a:pt x="2" y="5"/>
                    <a:pt x="1" y="8"/>
                  </a:cubicBezTo>
                  <a:cubicBezTo>
                    <a:pt x="0" y="11"/>
                    <a:pt x="2" y="13"/>
                    <a:pt x="3" y="13"/>
                  </a:cubicBezTo>
                  <a:cubicBezTo>
                    <a:pt x="4" y="13"/>
                    <a:pt x="7" y="15"/>
                    <a:pt x="9" y="10"/>
                  </a:cubicBezTo>
                  <a:cubicBezTo>
                    <a:pt x="9" y="10"/>
                    <a:pt x="6" y="11"/>
                    <a:pt x="4" y="9"/>
                  </a:cubicBezTo>
                  <a:cubicBezTo>
                    <a:pt x="3" y="7"/>
                    <a:pt x="5" y="5"/>
                    <a:pt x="6" y="4"/>
                  </a:cubicBezTo>
                  <a:cubicBezTo>
                    <a:pt x="8" y="3"/>
                    <a:pt x="10" y="2"/>
                    <a:pt x="12" y="2"/>
                  </a:cubicBezTo>
                  <a:cubicBezTo>
                    <a:pt x="12" y="2"/>
                    <a:pt x="10" y="1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327"/>
            <p:cNvSpPr>
              <a:spLocks/>
            </p:cNvSpPr>
            <p:nvPr/>
          </p:nvSpPr>
          <p:spPr bwMode="auto">
            <a:xfrm>
              <a:off x="-2900363" y="2111375"/>
              <a:ext cx="144462" cy="107950"/>
            </a:xfrm>
            <a:custGeom>
              <a:avLst/>
              <a:gdLst>
                <a:gd name="T0" fmla="*/ 21 w 44"/>
                <a:gd name="T1" fmla="*/ 33 h 33"/>
                <a:gd name="T2" fmla="*/ 23 w 44"/>
                <a:gd name="T3" fmla="*/ 25 h 33"/>
                <a:gd name="T4" fmla="*/ 43 w 44"/>
                <a:gd name="T5" fmla="*/ 5 h 33"/>
                <a:gd name="T6" fmla="*/ 40 w 44"/>
                <a:gd name="T7" fmla="*/ 2 h 33"/>
                <a:gd name="T8" fmla="*/ 36 w 44"/>
                <a:gd name="T9" fmla="*/ 4 h 33"/>
                <a:gd name="T10" fmla="*/ 36 w 44"/>
                <a:gd name="T11" fmla="*/ 1 h 33"/>
                <a:gd name="T12" fmla="*/ 35 w 44"/>
                <a:gd name="T13" fmla="*/ 0 h 33"/>
                <a:gd name="T14" fmla="*/ 31 w 44"/>
                <a:gd name="T15" fmla="*/ 1 h 33"/>
                <a:gd name="T16" fmla="*/ 21 w 44"/>
                <a:gd name="T17" fmla="*/ 19 h 33"/>
                <a:gd name="T18" fmla="*/ 14 w 44"/>
                <a:gd name="T19" fmla="*/ 26 h 33"/>
                <a:gd name="T20" fmla="*/ 5 w 44"/>
                <a:gd name="T21" fmla="*/ 23 h 33"/>
                <a:gd name="T22" fmla="*/ 0 w 44"/>
                <a:gd name="T23" fmla="*/ 26 h 33"/>
                <a:gd name="T24" fmla="*/ 4 w 44"/>
                <a:gd name="T25" fmla="*/ 28 h 33"/>
                <a:gd name="T26" fmla="*/ 12 w 44"/>
                <a:gd name="T27" fmla="*/ 30 h 33"/>
                <a:gd name="T28" fmla="*/ 21 w 44"/>
                <a:gd name="T2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33">
                  <a:moveTo>
                    <a:pt x="21" y="33"/>
                  </a:moveTo>
                  <a:cubicBezTo>
                    <a:pt x="21" y="30"/>
                    <a:pt x="22" y="28"/>
                    <a:pt x="23" y="25"/>
                  </a:cubicBezTo>
                  <a:cubicBezTo>
                    <a:pt x="25" y="20"/>
                    <a:pt x="31" y="7"/>
                    <a:pt x="43" y="5"/>
                  </a:cubicBezTo>
                  <a:cubicBezTo>
                    <a:pt x="44" y="5"/>
                    <a:pt x="42" y="2"/>
                    <a:pt x="40" y="2"/>
                  </a:cubicBezTo>
                  <a:cubicBezTo>
                    <a:pt x="39" y="2"/>
                    <a:pt x="37" y="4"/>
                    <a:pt x="36" y="4"/>
                  </a:cubicBezTo>
                  <a:cubicBezTo>
                    <a:pt x="36" y="4"/>
                    <a:pt x="36" y="1"/>
                    <a:pt x="36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35" y="0"/>
                    <a:pt x="32" y="0"/>
                    <a:pt x="31" y="1"/>
                  </a:cubicBezTo>
                  <a:cubicBezTo>
                    <a:pt x="29" y="4"/>
                    <a:pt x="24" y="13"/>
                    <a:pt x="21" y="19"/>
                  </a:cubicBezTo>
                  <a:cubicBezTo>
                    <a:pt x="19" y="25"/>
                    <a:pt x="17" y="27"/>
                    <a:pt x="14" y="26"/>
                  </a:cubicBezTo>
                  <a:cubicBezTo>
                    <a:pt x="12" y="25"/>
                    <a:pt x="10" y="22"/>
                    <a:pt x="5" y="23"/>
                  </a:cubicBezTo>
                  <a:cubicBezTo>
                    <a:pt x="4" y="23"/>
                    <a:pt x="2" y="25"/>
                    <a:pt x="0" y="26"/>
                  </a:cubicBezTo>
                  <a:cubicBezTo>
                    <a:pt x="1" y="27"/>
                    <a:pt x="1" y="28"/>
                    <a:pt x="4" y="28"/>
                  </a:cubicBezTo>
                  <a:cubicBezTo>
                    <a:pt x="6" y="28"/>
                    <a:pt x="10" y="29"/>
                    <a:pt x="12" y="30"/>
                  </a:cubicBezTo>
                  <a:cubicBezTo>
                    <a:pt x="15" y="32"/>
                    <a:pt x="17" y="33"/>
                    <a:pt x="21" y="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328"/>
            <p:cNvSpPr>
              <a:spLocks/>
            </p:cNvSpPr>
            <p:nvPr/>
          </p:nvSpPr>
          <p:spPr bwMode="auto">
            <a:xfrm>
              <a:off x="-2728913" y="2089150"/>
              <a:ext cx="58737" cy="74613"/>
            </a:xfrm>
            <a:custGeom>
              <a:avLst/>
              <a:gdLst>
                <a:gd name="T0" fmla="*/ 16 w 18"/>
                <a:gd name="T1" fmla="*/ 0 h 23"/>
                <a:gd name="T2" fmla="*/ 18 w 18"/>
                <a:gd name="T3" fmla="*/ 6 h 23"/>
                <a:gd name="T4" fmla="*/ 1 w 18"/>
                <a:gd name="T5" fmla="*/ 23 h 23"/>
                <a:gd name="T6" fmla="*/ 5 w 18"/>
                <a:gd name="T7" fmla="*/ 17 h 23"/>
                <a:gd name="T8" fmla="*/ 15 w 18"/>
                <a:gd name="T9" fmla="*/ 4 h 23"/>
                <a:gd name="T10" fmla="*/ 12 w 18"/>
                <a:gd name="T11" fmla="*/ 7 h 23"/>
                <a:gd name="T12" fmla="*/ 0 w 18"/>
                <a:gd name="T13" fmla="*/ 16 h 23"/>
                <a:gd name="T14" fmla="*/ 3 w 18"/>
                <a:gd name="T15" fmla="*/ 11 h 23"/>
                <a:gd name="T16" fmla="*/ 11 w 18"/>
                <a:gd name="T17" fmla="*/ 4 h 23"/>
                <a:gd name="T18" fmla="*/ 16 w 18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3">
                  <a:moveTo>
                    <a:pt x="16" y="0"/>
                  </a:moveTo>
                  <a:cubicBezTo>
                    <a:pt x="16" y="2"/>
                    <a:pt x="17" y="4"/>
                    <a:pt x="18" y="6"/>
                  </a:cubicBezTo>
                  <a:cubicBezTo>
                    <a:pt x="18" y="6"/>
                    <a:pt x="14" y="22"/>
                    <a:pt x="1" y="23"/>
                  </a:cubicBezTo>
                  <a:cubicBezTo>
                    <a:pt x="1" y="23"/>
                    <a:pt x="2" y="20"/>
                    <a:pt x="5" y="17"/>
                  </a:cubicBezTo>
                  <a:cubicBezTo>
                    <a:pt x="9" y="15"/>
                    <a:pt x="15" y="11"/>
                    <a:pt x="15" y="4"/>
                  </a:cubicBezTo>
                  <a:cubicBezTo>
                    <a:pt x="15" y="4"/>
                    <a:pt x="14" y="5"/>
                    <a:pt x="12" y="7"/>
                  </a:cubicBezTo>
                  <a:cubicBezTo>
                    <a:pt x="10" y="9"/>
                    <a:pt x="6" y="16"/>
                    <a:pt x="0" y="16"/>
                  </a:cubicBezTo>
                  <a:cubicBezTo>
                    <a:pt x="0" y="16"/>
                    <a:pt x="1" y="13"/>
                    <a:pt x="3" y="11"/>
                  </a:cubicBezTo>
                  <a:cubicBezTo>
                    <a:pt x="6" y="9"/>
                    <a:pt x="10" y="7"/>
                    <a:pt x="11" y="4"/>
                  </a:cubicBezTo>
                  <a:cubicBezTo>
                    <a:pt x="13" y="1"/>
                    <a:pt x="14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329"/>
            <p:cNvSpPr>
              <a:spLocks/>
            </p:cNvSpPr>
            <p:nvPr/>
          </p:nvSpPr>
          <p:spPr bwMode="auto">
            <a:xfrm>
              <a:off x="-2697163" y="2276475"/>
              <a:ext cx="42862" cy="44450"/>
            </a:xfrm>
            <a:custGeom>
              <a:avLst/>
              <a:gdLst>
                <a:gd name="T0" fmla="*/ 0 w 13"/>
                <a:gd name="T1" fmla="*/ 3 h 14"/>
                <a:gd name="T2" fmla="*/ 7 w 13"/>
                <a:gd name="T3" fmla="*/ 14 h 14"/>
                <a:gd name="T4" fmla="*/ 13 w 13"/>
                <a:gd name="T5" fmla="*/ 3 h 14"/>
                <a:gd name="T6" fmla="*/ 11 w 13"/>
                <a:gd name="T7" fmla="*/ 0 h 14"/>
                <a:gd name="T8" fmla="*/ 7 w 13"/>
                <a:gd name="T9" fmla="*/ 7 h 14"/>
                <a:gd name="T10" fmla="*/ 2 w 13"/>
                <a:gd name="T11" fmla="*/ 0 h 14"/>
                <a:gd name="T12" fmla="*/ 0 w 13"/>
                <a:gd name="T1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4">
                  <a:moveTo>
                    <a:pt x="0" y="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8" y="5"/>
                    <a:pt x="7" y="7"/>
                  </a:cubicBezTo>
                  <a:cubicBezTo>
                    <a:pt x="6" y="6"/>
                    <a:pt x="4" y="3"/>
                    <a:pt x="2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330"/>
            <p:cNvSpPr>
              <a:spLocks/>
            </p:cNvSpPr>
            <p:nvPr/>
          </p:nvSpPr>
          <p:spPr bwMode="auto">
            <a:xfrm>
              <a:off x="-2784475" y="2151063"/>
              <a:ext cx="77787" cy="114300"/>
            </a:xfrm>
            <a:custGeom>
              <a:avLst/>
              <a:gdLst>
                <a:gd name="T0" fmla="*/ 24 w 24"/>
                <a:gd name="T1" fmla="*/ 32 h 35"/>
                <a:gd name="T2" fmla="*/ 6 w 24"/>
                <a:gd name="T3" fmla="*/ 6 h 35"/>
                <a:gd name="T4" fmla="*/ 9 w 24"/>
                <a:gd name="T5" fmla="*/ 4 h 35"/>
                <a:gd name="T6" fmla="*/ 0 w 24"/>
                <a:gd name="T7" fmla="*/ 0 h 35"/>
                <a:gd name="T8" fmla="*/ 0 w 24"/>
                <a:gd name="T9" fmla="*/ 11 h 35"/>
                <a:gd name="T10" fmla="*/ 3 w 24"/>
                <a:gd name="T11" fmla="*/ 8 h 35"/>
                <a:gd name="T12" fmla="*/ 22 w 24"/>
                <a:gd name="T13" fmla="*/ 35 h 35"/>
                <a:gd name="T14" fmla="*/ 24 w 24"/>
                <a:gd name="T15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24" y="32"/>
                  </a:moveTo>
                  <a:cubicBezTo>
                    <a:pt x="17" y="21"/>
                    <a:pt x="7" y="8"/>
                    <a:pt x="6" y="6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2" y="35"/>
                    <a:pt x="22" y="35"/>
                    <a:pt x="22" y="35"/>
                  </a:cubicBezTo>
                  <a:lnTo>
                    <a:pt x="2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331"/>
            <p:cNvSpPr>
              <a:spLocks/>
            </p:cNvSpPr>
            <p:nvPr/>
          </p:nvSpPr>
          <p:spPr bwMode="auto">
            <a:xfrm>
              <a:off x="-2925763" y="2049463"/>
              <a:ext cx="61912" cy="58738"/>
            </a:xfrm>
            <a:custGeom>
              <a:avLst/>
              <a:gdLst>
                <a:gd name="T0" fmla="*/ 3 w 19"/>
                <a:gd name="T1" fmla="*/ 2 h 18"/>
                <a:gd name="T2" fmla="*/ 13 w 19"/>
                <a:gd name="T3" fmla="*/ 5 h 18"/>
                <a:gd name="T4" fmla="*/ 17 w 19"/>
                <a:gd name="T5" fmla="*/ 15 h 18"/>
                <a:gd name="T6" fmla="*/ 7 w 19"/>
                <a:gd name="T7" fmla="*/ 12 h 18"/>
                <a:gd name="T8" fmla="*/ 3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3" y="2"/>
                  </a:moveTo>
                  <a:cubicBezTo>
                    <a:pt x="5" y="0"/>
                    <a:pt x="9" y="2"/>
                    <a:pt x="13" y="5"/>
                  </a:cubicBezTo>
                  <a:cubicBezTo>
                    <a:pt x="17" y="9"/>
                    <a:pt x="19" y="13"/>
                    <a:pt x="17" y="15"/>
                  </a:cubicBezTo>
                  <a:cubicBezTo>
                    <a:pt x="15" y="18"/>
                    <a:pt x="11" y="16"/>
                    <a:pt x="7" y="12"/>
                  </a:cubicBezTo>
                  <a:cubicBezTo>
                    <a:pt x="3" y="8"/>
                    <a:pt x="0" y="5"/>
                    <a:pt x="3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332"/>
            <p:cNvSpPr>
              <a:spLocks/>
            </p:cNvSpPr>
            <p:nvPr/>
          </p:nvSpPr>
          <p:spPr bwMode="auto">
            <a:xfrm>
              <a:off x="-2946400" y="2065338"/>
              <a:ext cx="115887" cy="150813"/>
            </a:xfrm>
            <a:custGeom>
              <a:avLst/>
              <a:gdLst>
                <a:gd name="T0" fmla="*/ 15 w 35"/>
                <a:gd name="T1" fmla="*/ 42 h 46"/>
                <a:gd name="T2" fmla="*/ 15 w 35"/>
                <a:gd name="T3" fmla="*/ 42 h 46"/>
                <a:gd name="T4" fmla="*/ 11 w 35"/>
                <a:gd name="T5" fmla="*/ 34 h 46"/>
                <a:gd name="T6" fmla="*/ 22 w 35"/>
                <a:gd name="T7" fmla="*/ 23 h 46"/>
                <a:gd name="T8" fmla="*/ 33 w 35"/>
                <a:gd name="T9" fmla="*/ 34 h 46"/>
                <a:gd name="T10" fmla="*/ 33 w 35"/>
                <a:gd name="T11" fmla="*/ 36 h 46"/>
                <a:gd name="T12" fmla="*/ 35 w 35"/>
                <a:gd name="T13" fmla="*/ 30 h 46"/>
                <a:gd name="T14" fmla="*/ 22 w 35"/>
                <a:gd name="T15" fmla="*/ 20 h 46"/>
                <a:gd name="T16" fmla="*/ 10 w 35"/>
                <a:gd name="T17" fmla="*/ 28 h 46"/>
                <a:gd name="T18" fmla="*/ 15 w 35"/>
                <a:gd name="T19" fmla="*/ 16 h 46"/>
                <a:gd name="T20" fmla="*/ 21 w 35"/>
                <a:gd name="T21" fmla="*/ 13 h 46"/>
                <a:gd name="T22" fmla="*/ 12 w 35"/>
                <a:gd name="T23" fmla="*/ 8 h 46"/>
                <a:gd name="T24" fmla="*/ 6 w 35"/>
                <a:gd name="T25" fmla="*/ 0 h 46"/>
                <a:gd name="T26" fmla="*/ 5 w 35"/>
                <a:gd name="T27" fmla="*/ 8 h 46"/>
                <a:gd name="T28" fmla="*/ 2 w 35"/>
                <a:gd name="T29" fmla="*/ 26 h 46"/>
                <a:gd name="T30" fmla="*/ 11 w 35"/>
                <a:gd name="T31" fmla="*/ 42 h 46"/>
                <a:gd name="T32" fmla="*/ 12 w 35"/>
                <a:gd name="T33" fmla="*/ 46 h 46"/>
                <a:gd name="T34" fmla="*/ 22 w 35"/>
                <a:gd name="T35" fmla="*/ 46 h 46"/>
                <a:gd name="T36" fmla="*/ 24 w 35"/>
                <a:gd name="T37" fmla="*/ 45 h 46"/>
                <a:gd name="T38" fmla="*/ 22 w 35"/>
                <a:gd name="T39" fmla="*/ 44 h 46"/>
                <a:gd name="T40" fmla="*/ 15 w 35"/>
                <a:gd name="T41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3" y="40"/>
                    <a:pt x="11" y="37"/>
                    <a:pt x="11" y="34"/>
                  </a:cubicBezTo>
                  <a:cubicBezTo>
                    <a:pt x="11" y="28"/>
                    <a:pt x="16" y="23"/>
                    <a:pt x="22" y="23"/>
                  </a:cubicBezTo>
                  <a:cubicBezTo>
                    <a:pt x="28" y="23"/>
                    <a:pt x="33" y="28"/>
                    <a:pt x="33" y="34"/>
                  </a:cubicBezTo>
                  <a:cubicBezTo>
                    <a:pt x="33" y="35"/>
                    <a:pt x="33" y="36"/>
                    <a:pt x="33" y="36"/>
                  </a:cubicBezTo>
                  <a:cubicBezTo>
                    <a:pt x="33" y="35"/>
                    <a:pt x="35" y="31"/>
                    <a:pt x="35" y="30"/>
                  </a:cubicBezTo>
                  <a:cubicBezTo>
                    <a:pt x="34" y="24"/>
                    <a:pt x="28" y="20"/>
                    <a:pt x="22" y="20"/>
                  </a:cubicBezTo>
                  <a:cubicBezTo>
                    <a:pt x="17" y="20"/>
                    <a:pt x="12" y="23"/>
                    <a:pt x="10" y="28"/>
                  </a:cubicBezTo>
                  <a:cubicBezTo>
                    <a:pt x="11" y="22"/>
                    <a:pt x="13" y="18"/>
                    <a:pt x="15" y="16"/>
                  </a:cubicBezTo>
                  <a:cubicBezTo>
                    <a:pt x="18" y="14"/>
                    <a:pt x="21" y="13"/>
                    <a:pt x="21" y="13"/>
                  </a:cubicBezTo>
                  <a:cubicBezTo>
                    <a:pt x="19" y="13"/>
                    <a:pt x="16" y="12"/>
                    <a:pt x="12" y="8"/>
                  </a:cubicBezTo>
                  <a:cubicBezTo>
                    <a:pt x="8" y="5"/>
                    <a:pt x="6" y="2"/>
                    <a:pt x="6" y="0"/>
                  </a:cubicBezTo>
                  <a:cubicBezTo>
                    <a:pt x="6" y="3"/>
                    <a:pt x="6" y="5"/>
                    <a:pt x="5" y="8"/>
                  </a:cubicBezTo>
                  <a:cubicBezTo>
                    <a:pt x="4" y="11"/>
                    <a:pt x="0" y="18"/>
                    <a:pt x="2" y="26"/>
                  </a:cubicBezTo>
                  <a:cubicBezTo>
                    <a:pt x="2" y="31"/>
                    <a:pt x="6" y="37"/>
                    <a:pt x="11" y="42"/>
                  </a:cubicBezTo>
                  <a:cubicBezTo>
                    <a:pt x="12" y="43"/>
                    <a:pt x="12" y="45"/>
                    <a:pt x="12" y="46"/>
                  </a:cubicBezTo>
                  <a:cubicBezTo>
                    <a:pt x="12" y="46"/>
                    <a:pt x="20" y="46"/>
                    <a:pt x="22" y="46"/>
                  </a:cubicBezTo>
                  <a:cubicBezTo>
                    <a:pt x="22" y="46"/>
                    <a:pt x="24" y="46"/>
                    <a:pt x="24" y="45"/>
                  </a:cubicBezTo>
                  <a:cubicBezTo>
                    <a:pt x="24" y="44"/>
                    <a:pt x="23" y="44"/>
                    <a:pt x="22" y="44"/>
                  </a:cubicBezTo>
                  <a:cubicBezTo>
                    <a:pt x="21" y="44"/>
                    <a:pt x="17" y="44"/>
                    <a:pt x="15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333"/>
            <p:cNvSpPr>
              <a:spLocks/>
            </p:cNvSpPr>
            <p:nvPr/>
          </p:nvSpPr>
          <p:spPr bwMode="auto">
            <a:xfrm>
              <a:off x="-2833688" y="2212975"/>
              <a:ext cx="84137" cy="23813"/>
            </a:xfrm>
            <a:custGeom>
              <a:avLst/>
              <a:gdLst>
                <a:gd name="T0" fmla="*/ 24 w 26"/>
                <a:gd name="T1" fmla="*/ 0 h 7"/>
                <a:gd name="T2" fmla="*/ 9 w 26"/>
                <a:gd name="T3" fmla="*/ 3 h 7"/>
                <a:gd name="T4" fmla="*/ 0 w 26"/>
                <a:gd name="T5" fmla="*/ 4 h 7"/>
                <a:gd name="T6" fmla="*/ 0 w 26"/>
                <a:gd name="T7" fmla="*/ 5 h 7"/>
                <a:gd name="T8" fmla="*/ 1 w 26"/>
                <a:gd name="T9" fmla="*/ 7 h 7"/>
                <a:gd name="T10" fmla="*/ 10 w 26"/>
                <a:gd name="T11" fmla="*/ 6 h 7"/>
                <a:gd name="T12" fmla="*/ 26 w 26"/>
                <a:gd name="T13" fmla="*/ 2 h 7"/>
                <a:gd name="T14" fmla="*/ 24 w 2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">
                  <a:moveTo>
                    <a:pt x="24" y="0"/>
                  </a:moveTo>
                  <a:cubicBezTo>
                    <a:pt x="19" y="2"/>
                    <a:pt x="14" y="2"/>
                    <a:pt x="9" y="3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3" y="7"/>
                    <a:pt x="6" y="7"/>
                    <a:pt x="10" y="6"/>
                  </a:cubicBezTo>
                  <a:cubicBezTo>
                    <a:pt x="15" y="5"/>
                    <a:pt x="20" y="4"/>
                    <a:pt x="26" y="2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334"/>
            <p:cNvSpPr>
              <a:spLocks/>
            </p:cNvSpPr>
            <p:nvPr/>
          </p:nvSpPr>
          <p:spPr bwMode="auto">
            <a:xfrm>
              <a:off x="-2735263" y="2147888"/>
              <a:ext cx="71437" cy="61913"/>
            </a:xfrm>
            <a:custGeom>
              <a:avLst/>
              <a:gdLst>
                <a:gd name="T0" fmla="*/ 2 w 22"/>
                <a:gd name="T1" fmla="*/ 19 h 19"/>
                <a:gd name="T2" fmla="*/ 21 w 22"/>
                <a:gd name="T3" fmla="*/ 1 h 19"/>
                <a:gd name="T4" fmla="*/ 22 w 22"/>
                <a:gd name="T5" fmla="*/ 0 h 19"/>
                <a:gd name="T6" fmla="*/ 18 w 22"/>
                <a:gd name="T7" fmla="*/ 0 h 19"/>
                <a:gd name="T8" fmla="*/ 18 w 22"/>
                <a:gd name="T9" fmla="*/ 1 h 19"/>
                <a:gd name="T10" fmla="*/ 0 w 22"/>
                <a:gd name="T11" fmla="*/ 17 h 19"/>
                <a:gd name="T12" fmla="*/ 2 w 2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9">
                  <a:moveTo>
                    <a:pt x="2" y="19"/>
                  </a:moveTo>
                  <a:cubicBezTo>
                    <a:pt x="8" y="16"/>
                    <a:pt x="15" y="10"/>
                    <a:pt x="21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8" y="0"/>
                    <a:pt x="18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2" y="9"/>
                    <a:pt x="6" y="14"/>
                    <a:pt x="0" y="17"/>
                  </a:cubicBezTo>
                  <a:lnTo>
                    <a:pt x="2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335"/>
            <p:cNvSpPr>
              <a:spLocks/>
            </p:cNvSpPr>
            <p:nvPr/>
          </p:nvSpPr>
          <p:spPr bwMode="auto">
            <a:xfrm>
              <a:off x="-2906713" y="2219325"/>
              <a:ext cx="39687" cy="23813"/>
            </a:xfrm>
            <a:custGeom>
              <a:avLst/>
              <a:gdLst>
                <a:gd name="T0" fmla="*/ 10 w 12"/>
                <a:gd name="T1" fmla="*/ 0 h 7"/>
                <a:gd name="T2" fmla="*/ 5 w 12"/>
                <a:gd name="T3" fmla="*/ 0 h 7"/>
                <a:gd name="T4" fmla="*/ 1 w 12"/>
                <a:gd name="T5" fmla="*/ 2 h 7"/>
                <a:gd name="T6" fmla="*/ 2 w 12"/>
                <a:gd name="T7" fmla="*/ 6 h 7"/>
                <a:gd name="T8" fmla="*/ 5 w 12"/>
                <a:gd name="T9" fmla="*/ 6 h 7"/>
                <a:gd name="T10" fmla="*/ 11 w 12"/>
                <a:gd name="T11" fmla="*/ 2 h 7"/>
                <a:gd name="T12" fmla="*/ 10 w 1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10" y="0"/>
                  </a:moveTo>
                  <a:cubicBezTo>
                    <a:pt x="9" y="0"/>
                    <a:pt x="7" y="0"/>
                    <a:pt x="5" y="0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3"/>
                    <a:pt x="1" y="4"/>
                    <a:pt x="2" y="6"/>
                  </a:cubicBezTo>
                  <a:cubicBezTo>
                    <a:pt x="3" y="7"/>
                    <a:pt x="4" y="6"/>
                    <a:pt x="5" y="6"/>
                  </a:cubicBezTo>
                  <a:cubicBezTo>
                    <a:pt x="6" y="5"/>
                    <a:pt x="10" y="3"/>
                    <a:pt x="11" y="2"/>
                  </a:cubicBezTo>
                  <a:cubicBezTo>
                    <a:pt x="11" y="2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336"/>
            <p:cNvSpPr>
              <a:spLocks/>
            </p:cNvSpPr>
            <p:nvPr/>
          </p:nvSpPr>
          <p:spPr bwMode="auto">
            <a:xfrm>
              <a:off x="-2887663" y="2227263"/>
              <a:ext cx="30162" cy="25400"/>
            </a:xfrm>
            <a:custGeom>
              <a:avLst/>
              <a:gdLst>
                <a:gd name="T0" fmla="*/ 9 w 9"/>
                <a:gd name="T1" fmla="*/ 1 h 8"/>
                <a:gd name="T2" fmla="*/ 6 w 9"/>
                <a:gd name="T3" fmla="*/ 1 h 8"/>
                <a:gd name="T4" fmla="*/ 0 w 9"/>
                <a:gd name="T5" fmla="*/ 5 h 8"/>
                <a:gd name="T6" fmla="*/ 1 w 9"/>
                <a:gd name="T7" fmla="*/ 7 h 8"/>
                <a:gd name="T8" fmla="*/ 3 w 9"/>
                <a:gd name="T9" fmla="*/ 8 h 8"/>
                <a:gd name="T10" fmla="*/ 6 w 9"/>
                <a:gd name="T11" fmla="*/ 7 h 8"/>
                <a:gd name="T12" fmla="*/ 9 w 9"/>
                <a:gd name="T13" fmla="*/ 3 h 8"/>
                <a:gd name="T14" fmla="*/ 9 w 9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9" y="1"/>
                  </a:moveTo>
                  <a:cubicBezTo>
                    <a:pt x="8" y="1"/>
                    <a:pt x="7" y="0"/>
                    <a:pt x="6" y="1"/>
                  </a:cubicBezTo>
                  <a:cubicBezTo>
                    <a:pt x="5" y="1"/>
                    <a:pt x="1" y="4"/>
                    <a:pt x="0" y="5"/>
                  </a:cubicBezTo>
                  <a:cubicBezTo>
                    <a:pt x="0" y="6"/>
                    <a:pt x="1" y="7"/>
                    <a:pt x="1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4" y="8"/>
                    <a:pt x="5" y="7"/>
                    <a:pt x="6" y="7"/>
                  </a:cubicBezTo>
                  <a:cubicBezTo>
                    <a:pt x="7" y="6"/>
                    <a:pt x="9" y="3"/>
                    <a:pt x="9" y="3"/>
                  </a:cubicBezTo>
                  <a:cubicBezTo>
                    <a:pt x="9" y="2"/>
                    <a:pt x="9" y="1"/>
                    <a:pt x="9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337"/>
            <p:cNvSpPr>
              <a:spLocks/>
            </p:cNvSpPr>
            <p:nvPr/>
          </p:nvSpPr>
          <p:spPr bwMode="auto">
            <a:xfrm>
              <a:off x="-2863850" y="2230438"/>
              <a:ext cx="30162" cy="22225"/>
            </a:xfrm>
            <a:custGeom>
              <a:avLst/>
              <a:gdLst>
                <a:gd name="T0" fmla="*/ 2 w 9"/>
                <a:gd name="T1" fmla="*/ 3 h 7"/>
                <a:gd name="T2" fmla="*/ 0 w 9"/>
                <a:gd name="T3" fmla="*/ 6 h 7"/>
                <a:gd name="T4" fmla="*/ 1 w 9"/>
                <a:gd name="T5" fmla="*/ 7 h 7"/>
                <a:gd name="T6" fmla="*/ 6 w 9"/>
                <a:gd name="T7" fmla="*/ 5 h 7"/>
                <a:gd name="T8" fmla="*/ 8 w 9"/>
                <a:gd name="T9" fmla="*/ 1 h 7"/>
                <a:gd name="T10" fmla="*/ 2 w 9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3"/>
                  </a:moveTo>
                  <a:cubicBezTo>
                    <a:pt x="2" y="4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4" y="7"/>
                    <a:pt x="6" y="5"/>
                  </a:cubicBezTo>
                  <a:cubicBezTo>
                    <a:pt x="8" y="4"/>
                    <a:pt x="9" y="2"/>
                    <a:pt x="8" y="1"/>
                  </a:cubicBezTo>
                  <a:cubicBezTo>
                    <a:pt x="6" y="0"/>
                    <a:pt x="5" y="1"/>
                    <a:pt x="2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338"/>
            <p:cNvSpPr>
              <a:spLocks/>
            </p:cNvSpPr>
            <p:nvPr/>
          </p:nvSpPr>
          <p:spPr bwMode="auto">
            <a:xfrm>
              <a:off x="-2867025" y="2216150"/>
              <a:ext cx="28575" cy="17463"/>
            </a:xfrm>
            <a:custGeom>
              <a:avLst/>
              <a:gdLst>
                <a:gd name="T0" fmla="*/ 4 w 9"/>
                <a:gd name="T1" fmla="*/ 0 h 5"/>
                <a:gd name="T2" fmla="*/ 1 w 9"/>
                <a:gd name="T3" fmla="*/ 0 h 5"/>
                <a:gd name="T4" fmla="*/ 3 w 9"/>
                <a:gd name="T5" fmla="*/ 3 h 5"/>
                <a:gd name="T6" fmla="*/ 8 w 9"/>
                <a:gd name="T7" fmla="*/ 4 h 5"/>
                <a:gd name="T8" fmla="*/ 4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4" y="0"/>
                  </a:move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1" y="2"/>
                    <a:pt x="3" y="3"/>
                  </a:cubicBezTo>
                  <a:cubicBezTo>
                    <a:pt x="4" y="4"/>
                    <a:pt x="8" y="5"/>
                    <a:pt x="8" y="4"/>
                  </a:cubicBezTo>
                  <a:cubicBezTo>
                    <a:pt x="9" y="3"/>
                    <a:pt x="8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339"/>
            <p:cNvSpPr>
              <a:spLocks/>
            </p:cNvSpPr>
            <p:nvPr/>
          </p:nvSpPr>
          <p:spPr bwMode="auto">
            <a:xfrm>
              <a:off x="-2614613" y="2017713"/>
              <a:ext cx="26987" cy="38100"/>
            </a:xfrm>
            <a:custGeom>
              <a:avLst/>
              <a:gdLst>
                <a:gd name="T0" fmla="*/ 3 w 8"/>
                <a:gd name="T1" fmla="*/ 0 h 12"/>
                <a:gd name="T2" fmla="*/ 0 w 8"/>
                <a:gd name="T3" fmla="*/ 6 h 12"/>
                <a:gd name="T4" fmla="*/ 4 w 8"/>
                <a:gd name="T5" fmla="*/ 12 h 12"/>
                <a:gd name="T6" fmla="*/ 7 w 8"/>
                <a:gd name="T7" fmla="*/ 9 h 12"/>
                <a:gd name="T8" fmla="*/ 7 w 8"/>
                <a:gd name="T9" fmla="*/ 4 h 12"/>
                <a:gd name="T10" fmla="*/ 3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3" y="0"/>
                  </a:moveTo>
                  <a:cubicBezTo>
                    <a:pt x="2" y="1"/>
                    <a:pt x="1" y="5"/>
                    <a:pt x="0" y="6"/>
                  </a:cubicBezTo>
                  <a:cubicBezTo>
                    <a:pt x="0" y="8"/>
                    <a:pt x="1" y="10"/>
                    <a:pt x="4" y="12"/>
                  </a:cubicBezTo>
                  <a:cubicBezTo>
                    <a:pt x="4" y="12"/>
                    <a:pt x="6" y="11"/>
                    <a:pt x="7" y="9"/>
                  </a:cubicBezTo>
                  <a:cubicBezTo>
                    <a:pt x="8" y="7"/>
                    <a:pt x="8" y="5"/>
                    <a:pt x="7" y="4"/>
                  </a:cubicBezTo>
                  <a:cubicBezTo>
                    <a:pt x="6" y="3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340"/>
            <p:cNvSpPr>
              <a:spLocks/>
            </p:cNvSpPr>
            <p:nvPr/>
          </p:nvSpPr>
          <p:spPr bwMode="auto">
            <a:xfrm>
              <a:off x="-2627313" y="2039938"/>
              <a:ext cx="46037" cy="49213"/>
            </a:xfrm>
            <a:custGeom>
              <a:avLst/>
              <a:gdLst>
                <a:gd name="T0" fmla="*/ 0 w 14"/>
                <a:gd name="T1" fmla="*/ 0 h 15"/>
                <a:gd name="T2" fmla="*/ 2 w 14"/>
                <a:gd name="T3" fmla="*/ 9 h 15"/>
                <a:gd name="T4" fmla="*/ 10 w 14"/>
                <a:gd name="T5" fmla="*/ 15 h 15"/>
                <a:gd name="T6" fmla="*/ 14 w 14"/>
                <a:gd name="T7" fmla="*/ 13 h 15"/>
                <a:gd name="T8" fmla="*/ 11 w 14"/>
                <a:gd name="T9" fmla="*/ 9 h 15"/>
                <a:gd name="T10" fmla="*/ 0 w 1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cubicBezTo>
                    <a:pt x="0" y="1"/>
                    <a:pt x="0" y="6"/>
                    <a:pt x="2" y="9"/>
                  </a:cubicBezTo>
                  <a:cubicBezTo>
                    <a:pt x="4" y="13"/>
                    <a:pt x="7" y="15"/>
                    <a:pt x="10" y="15"/>
                  </a:cubicBezTo>
                  <a:cubicBezTo>
                    <a:pt x="13" y="15"/>
                    <a:pt x="13" y="14"/>
                    <a:pt x="14" y="13"/>
                  </a:cubicBezTo>
                  <a:cubicBezTo>
                    <a:pt x="14" y="13"/>
                    <a:pt x="14" y="10"/>
                    <a:pt x="11" y="9"/>
                  </a:cubicBezTo>
                  <a:cubicBezTo>
                    <a:pt x="7" y="8"/>
                    <a:pt x="2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341"/>
            <p:cNvSpPr>
              <a:spLocks/>
            </p:cNvSpPr>
            <p:nvPr/>
          </p:nvSpPr>
          <p:spPr bwMode="auto">
            <a:xfrm>
              <a:off x="-2598738" y="2055813"/>
              <a:ext cx="42862" cy="30163"/>
            </a:xfrm>
            <a:custGeom>
              <a:avLst/>
              <a:gdLst>
                <a:gd name="T0" fmla="*/ 0 w 13"/>
                <a:gd name="T1" fmla="*/ 2 h 9"/>
                <a:gd name="T2" fmla="*/ 2 w 13"/>
                <a:gd name="T3" fmla="*/ 0 h 9"/>
                <a:gd name="T4" fmla="*/ 7 w 13"/>
                <a:gd name="T5" fmla="*/ 3 h 9"/>
                <a:gd name="T6" fmla="*/ 13 w 13"/>
                <a:gd name="T7" fmla="*/ 8 h 9"/>
                <a:gd name="T8" fmla="*/ 7 w 13"/>
                <a:gd name="T9" fmla="*/ 8 h 9"/>
                <a:gd name="T10" fmla="*/ 4 w 13"/>
                <a:gd name="T11" fmla="*/ 3 h 9"/>
                <a:gd name="T12" fmla="*/ 0 w 13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9">
                  <a:moveTo>
                    <a:pt x="0" y="2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5" y="1"/>
                    <a:pt x="7" y="3"/>
                  </a:cubicBezTo>
                  <a:cubicBezTo>
                    <a:pt x="9" y="4"/>
                    <a:pt x="11" y="7"/>
                    <a:pt x="13" y="8"/>
                  </a:cubicBezTo>
                  <a:cubicBezTo>
                    <a:pt x="13" y="8"/>
                    <a:pt x="9" y="9"/>
                    <a:pt x="7" y="8"/>
                  </a:cubicBezTo>
                  <a:cubicBezTo>
                    <a:pt x="7" y="8"/>
                    <a:pt x="6" y="5"/>
                    <a:pt x="4" y="3"/>
                  </a:cubicBezTo>
                  <a:cubicBezTo>
                    <a:pt x="3" y="3"/>
                    <a:pt x="1" y="2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342"/>
            <p:cNvSpPr>
              <a:spLocks/>
            </p:cNvSpPr>
            <p:nvPr/>
          </p:nvSpPr>
          <p:spPr bwMode="auto">
            <a:xfrm>
              <a:off x="-2587625" y="2036763"/>
              <a:ext cx="41275" cy="33338"/>
            </a:xfrm>
            <a:custGeom>
              <a:avLst/>
              <a:gdLst>
                <a:gd name="T0" fmla="*/ 0 w 13"/>
                <a:gd name="T1" fmla="*/ 5 h 10"/>
                <a:gd name="T2" fmla="*/ 1 w 13"/>
                <a:gd name="T3" fmla="*/ 0 h 10"/>
                <a:gd name="T4" fmla="*/ 7 w 13"/>
                <a:gd name="T5" fmla="*/ 4 h 10"/>
                <a:gd name="T6" fmla="*/ 13 w 13"/>
                <a:gd name="T7" fmla="*/ 10 h 10"/>
                <a:gd name="T8" fmla="*/ 6 w 13"/>
                <a:gd name="T9" fmla="*/ 8 h 10"/>
                <a:gd name="T10" fmla="*/ 0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5"/>
                  </a:moveTo>
                  <a:cubicBezTo>
                    <a:pt x="0" y="4"/>
                    <a:pt x="1" y="2"/>
                    <a:pt x="1" y="0"/>
                  </a:cubicBezTo>
                  <a:cubicBezTo>
                    <a:pt x="1" y="0"/>
                    <a:pt x="6" y="3"/>
                    <a:pt x="7" y="4"/>
                  </a:cubicBezTo>
                  <a:cubicBezTo>
                    <a:pt x="9" y="6"/>
                    <a:pt x="12" y="9"/>
                    <a:pt x="13" y="10"/>
                  </a:cubicBezTo>
                  <a:cubicBezTo>
                    <a:pt x="13" y="10"/>
                    <a:pt x="9" y="9"/>
                    <a:pt x="6" y="8"/>
                  </a:cubicBezTo>
                  <a:cubicBezTo>
                    <a:pt x="3" y="7"/>
                    <a:pt x="1" y="6"/>
                    <a:pt x="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343"/>
            <p:cNvSpPr>
              <a:spLocks/>
            </p:cNvSpPr>
            <p:nvPr/>
          </p:nvSpPr>
          <p:spPr bwMode="auto">
            <a:xfrm>
              <a:off x="-2562225" y="2070100"/>
              <a:ext cx="55562" cy="28575"/>
            </a:xfrm>
            <a:custGeom>
              <a:avLst/>
              <a:gdLst>
                <a:gd name="T0" fmla="*/ 0 w 17"/>
                <a:gd name="T1" fmla="*/ 0 h 9"/>
                <a:gd name="T2" fmla="*/ 11 w 17"/>
                <a:gd name="T3" fmla="*/ 3 h 9"/>
                <a:gd name="T4" fmla="*/ 17 w 17"/>
                <a:gd name="T5" fmla="*/ 7 h 9"/>
                <a:gd name="T6" fmla="*/ 12 w 17"/>
                <a:gd name="T7" fmla="*/ 9 h 9"/>
                <a:gd name="T8" fmla="*/ 5 w 17"/>
                <a:gd name="T9" fmla="*/ 5 h 9"/>
                <a:gd name="T10" fmla="*/ 0 w 17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9">
                  <a:moveTo>
                    <a:pt x="0" y="0"/>
                  </a:moveTo>
                  <a:cubicBezTo>
                    <a:pt x="2" y="1"/>
                    <a:pt x="8" y="2"/>
                    <a:pt x="11" y="3"/>
                  </a:cubicBezTo>
                  <a:cubicBezTo>
                    <a:pt x="13" y="3"/>
                    <a:pt x="15" y="5"/>
                    <a:pt x="17" y="7"/>
                  </a:cubicBezTo>
                  <a:cubicBezTo>
                    <a:pt x="17" y="7"/>
                    <a:pt x="14" y="8"/>
                    <a:pt x="12" y="9"/>
                  </a:cubicBezTo>
                  <a:cubicBezTo>
                    <a:pt x="12" y="9"/>
                    <a:pt x="9" y="7"/>
                    <a:pt x="5" y="5"/>
                  </a:cubicBezTo>
                  <a:cubicBezTo>
                    <a:pt x="3" y="5"/>
                    <a:pt x="2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344"/>
            <p:cNvSpPr>
              <a:spLocks/>
            </p:cNvSpPr>
            <p:nvPr/>
          </p:nvSpPr>
          <p:spPr bwMode="auto">
            <a:xfrm>
              <a:off x="-2549525" y="2098675"/>
              <a:ext cx="52387" cy="26988"/>
            </a:xfrm>
            <a:custGeom>
              <a:avLst/>
              <a:gdLst>
                <a:gd name="T0" fmla="*/ 1 w 16"/>
                <a:gd name="T1" fmla="*/ 8 h 8"/>
                <a:gd name="T2" fmla="*/ 1 w 16"/>
                <a:gd name="T3" fmla="*/ 5 h 8"/>
                <a:gd name="T4" fmla="*/ 4 w 16"/>
                <a:gd name="T5" fmla="*/ 3 h 8"/>
                <a:gd name="T6" fmla="*/ 14 w 16"/>
                <a:gd name="T7" fmla="*/ 0 h 8"/>
                <a:gd name="T8" fmla="*/ 16 w 16"/>
                <a:gd name="T9" fmla="*/ 2 h 8"/>
                <a:gd name="T10" fmla="*/ 15 w 16"/>
                <a:gd name="T11" fmla="*/ 3 h 8"/>
                <a:gd name="T12" fmla="*/ 8 w 16"/>
                <a:gd name="T13" fmla="*/ 3 h 8"/>
                <a:gd name="T14" fmla="*/ 8 w 16"/>
                <a:gd name="T15" fmla="*/ 5 h 8"/>
                <a:gd name="T16" fmla="*/ 5 w 16"/>
                <a:gd name="T17" fmla="*/ 5 h 8"/>
                <a:gd name="T18" fmla="*/ 1 w 16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8">
                  <a:moveTo>
                    <a:pt x="1" y="8"/>
                  </a:moveTo>
                  <a:cubicBezTo>
                    <a:pt x="1" y="8"/>
                    <a:pt x="0" y="7"/>
                    <a:pt x="1" y="5"/>
                  </a:cubicBezTo>
                  <a:cubicBezTo>
                    <a:pt x="1" y="4"/>
                    <a:pt x="3" y="3"/>
                    <a:pt x="4" y="3"/>
                  </a:cubicBezTo>
                  <a:cubicBezTo>
                    <a:pt x="6" y="2"/>
                    <a:pt x="12" y="0"/>
                    <a:pt x="14" y="0"/>
                  </a:cubicBezTo>
                  <a:cubicBezTo>
                    <a:pt x="14" y="0"/>
                    <a:pt x="15" y="1"/>
                    <a:pt x="16" y="2"/>
                  </a:cubicBezTo>
                  <a:cubicBezTo>
                    <a:pt x="16" y="2"/>
                    <a:pt x="16" y="3"/>
                    <a:pt x="15" y="3"/>
                  </a:cubicBezTo>
                  <a:cubicBezTo>
                    <a:pt x="13" y="3"/>
                    <a:pt x="9" y="2"/>
                    <a:pt x="8" y="3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6" y="4"/>
                    <a:pt x="5" y="5"/>
                  </a:cubicBezTo>
                  <a:cubicBezTo>
                    <a:pt x="3" y="5"/>
                    <a:pt x="2" y="6"/>
                    <a:pt x="1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345"/>
            <p:cNvSpPr>
              <a:spLocks/>
            </p:cNvSpPr>
            <p:nvPr/>
          </p:nvSpPr>
          <p:spPr bwMode="auto">
            <a:xfrm>
              <a:off x="-2562225" y="2089150"/>
              <a:ext cx="33337" cy="15875"/>
            </a:xfrm>
            <a:custGeom>
              <a:avLst/>
              <a:gdLst>
                <a:gd name="T0" fmla="*/ 10 w 10"/>
                <a:gd name="T1" fmla="*/ 3 h 5"/>
                <a:gd name="T2" fmla="*/ 6 w 10"/>
                <a:gd name="T3" fmla="*/ 5 h 5"/>
                <a:gd name="T4" fmla="*/ 4 w 10"/>
                <a:gd name="T5" fmla="*/ 4 h 5"/>
                <a:gd name="T6" fmla="*/ 0 w 10"/>
                <a:gd name="T7" fmla="*/ 0 h 5"/>
                <a:gd name="T8" fmla="*/ 2 w 10"/>
                <a:gd name="T9" fmla="*/ 0 h 5"/>
                <a:gd name="T10" fmla="*/ 6 w 10"/>
                <a:gd name="T11" fmla="*/ 1 h 5"/>
                <a:gd name="T12" fmla="*/ 10 w 10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10" y="3"/>
                  </a:moveTo>
                  <a:cubicBezTo>
                    <a:pt x="10" y="3"/>
                    <a:pt x="8" y="4"/>
                    <a:pt x="6" y="5"/>
                  </a:cubicBezTo>
                  <a:cubicBezTo>
                    <a:pt x="6" y="5"/>
                    <a:pt x="5" y="5"/>
                    <a:pt x="4" y="4"/>
                  </a:cubicBezTo>
                  <a:cubicBezTo>
                    <a:pt x="4" y="3"/>
                    <a:pt x="2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4" y="0"/>
                    <a:pt x="6" y="1"/>
                  </a:cubicBezTo>
                  <a:cubicBezTo>
                    <a:pt x="7" y="1"/>
                    <a:pt x="9" y="2"/>
                    <a:pt x="1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346"/>
            <p:cNvSpPr>
              <a:spLocks/>
            </p:cNvSpPr>
            <p:nvPr/>
          </p:nvSpPr>
          <p:spPr bwMode="auto">
            <a:xfrm>
              <a:off x="-2584450" y="2085975"/>
              <a:ext cx="34925" cy="49213"/>
            </a:xfrm>
            <a:custGeom>
              <a:avLst/>
              <a:gdLst>
                <a:gd name="T0" fmla="*/ 3 w 11"/>
                <a:gd name="T1" fmla="*/ 0 h 15"/>
                <a:gd name="T2" fmla="*/ 5 w 11"/>
                <a:gd name="T3" fmla="*/ 1 h 15"/>
                <a:gd name="T4" fmla="*/ 11 w 11"/>
                <a:gd name="T5" fmla="*/ 8 h 15"/>
                <a:gd name="T6" fmla="*/ 9 w 11"/>
                <a:gd name="T7" fmla="*/ 13 h 15"/>
                <a:gd name="T8" fmla="*/ 2 w 11"/>
                <a:gd name="T9" fmla="*/ 10 h 15"/>
                <a:gd name="T10" fmla="*/ 7 w 11"/>
                <a:gd name="T11" fmla="*/ 9 h 15"/>
                <a:gd name="T12" fmla="*/ 5 w 11"/>
                <a:gd name="T13" fmla="*/ 4 h 15"/>
                <a:gd name="T14" fmla="*/ 0 w 11"/>
                <a:gd name="T15" fmla="*/ 2 h 15"/>
                <a:gd name="T16" fmla="*/ 3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3" y="0"/>
                  </a:moveTo>
                  <a:cubicBezTo>
                    <a:pt x="3" y="1"/>
                    <a:pt x="3" y="1"/>
                    <a:pt x="5" y="1"/>
                  </a:cubicBezTo>
                  <a:cubicBezTo>
                    <a:pt x="5" y="1"/>
                    <a:pt x="10" y="5"/>
                    <a:pt x="11" y="8"/>
                  </a:cubicBezTo>
                  <a:cubicBezTo>
                    <a:pt x="11" y="11"/>
                    <a:pt x="9" y="13"/>
                    <a:pt x="9" y="13"/>
                  </a:cubicBezTo>
                  <a:cubicBezTo>
                    <a:pt x="8" y="13"/>
                    <a:pt x="4" y="15"/>
                    <a:pt x="2" y="10"/>
                  </a:cubicBezTo>
                  <a:cubicBezTo>
                    <a:pt x="2" y="10"/>
                    <a:pt x="6" y="11"/>
                    <a:pt x="7" y="9"/>
                  </a:cubicBezTo>
                  <a:cubicBezTo>
                    <a:pt x="8" y="7"/>
                    <a:pt x="6" y="5"/>
                    <a:pt x="5" y="4"/>
                  </a:cubicBezTo>
                  <a:cubicBezTo>
                    <a:pt x="4" y="3"/>
                    <a:pt x="1" y="2"/>
                    <a:pt x="0" y="2"/>
                  </a:cubicBezTo>
                  <a:cubicBezTo>
                    <a:pt x="0" y="2"/>
                    <a:pt x="1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347"/>
            <p:cNvSpPr>
              <a:spLocks/>
            </p:cNvSpPr>
            <p:nvPr/>
          </p:nvSpPr>
          <p:spPr bwMode="auto">
            <a:xfrm>
              <a:off x="-2543175" y="2111375"/>
              <a:ext cx="141287" cy="107950"/>
            </a:xfrm>
            <a:custGeom>
              <a:avLst/>
              <a:gdLst>
                <a:gd name="T0" fmla="*/ 23 w 43"/>
                <a:gd name="T1" fmla="*/ 33 h 33"/>
                <a:gd name="T2" fmla="*/ 20 w 43"/>
                <a:gd name="T3" fmla="*/ 25 h 33"/>
                <a:gd name="T4" fmla="*/ 1 w 43"/>
                <a:gd name="T5" fmla="*/ 5 h 33"/>
                <a:gd name="T6" fmla="*/ 3 w 43"/>
                <a:gd name="T7" fmla="*/ 2 h 33"/>
                <a:gd name="T8" fmla="*/ 7 w 43"/>
                <a:gd name="T9" fmla="*/ 4 h 33"/>
                <a:gd name="T10" fmla="*/ 7 w 43"/>
                <a:gd name="T11" fmla="*/ 1 h 33"/>
                <a:gd name="T12" fmla="*/ 8 w 43"/>
                <a:gd name="T13" fmla="*/ 0 h 33"/>
                <a:gd name="T14" fmla="*/ 12 w 43"/>
                <a:gd name="T15" fmla="*/ 1 h 33"/>
                <a:gd name="T16" fmla="*/ 22 w 43"/>
                <a:gd name="T17" fmla="*/ 19 h 33"/>
                <a:gd name="T18" fmla="*/ 29 w 43"/>
                <a:gd name="T19" fmla="*/ 26 h 33"/>
                <a:gd name="T20" fmla="*/ 38 w 43"/>
                <a:gd name="T21" fmla="*/ 23 h 33"/>
                <a:gd name="T22" fmla="*/ 43 w 43"/>
                <a:gd name="T23" fmla="*/ 26 h 33"/>
                <a:gd name="T24" fmla="*/ 40 w 43"/>
                <a:gd name="T25" fmla="*/ 28 h 33"/>
                <a:gd name="T26" fmla="*/ 31 w 43"/>
                <a:gd name="T27" fmla="*/ 30 h 33"/>
                <a:gd name="T28" fmla="*/ 23 w 43"/>
                <a:gd name="T2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33">
                  <a:moveTo>
                    <a:pt x="23" y="33"/>
                  </a:moveTo>
                  <a:cubicBezTo>
                    <a:pt x="22" y="30"/>
                    <a:pt x="22" y="28"/>
                    <a:pt x="20" y="25"/>
                  </a:cubicBezTo>
                  <a:cubicBezTo>
                    <a:pt x="18" y="20"/>
                    <a:pt x="12" y="7"/>
                    <a:pt x="1" y="5"/>
                  </a:cubicBezTo>
                  <a:cubicBezTo>
                    <a:pt x="0" y="5"/>
                    <a:pt x="2" y="2"/>
                    <a:pt x="3" y="2"/>
                  </a:cubicBezTo>
                  <a:cubicBezTo>
                    <a:pt x="4" y="2"/>
                    <a:pt x="6" y="4"/>
                    <a:pt x="7" y="4"/>
                  </a:cubicBezTo>
                  <a:cubicBezTo>
                    <a:pt x="7" y="4"/>
                    <a:pt x="7" y="1"/>
                    <a:pt x="7" y="1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5" y="4"/>
                    <a:pt x="19" y="13"/>
                    <a:pt x="22" y="19"/>
                  </a:cubicBezTo>
                  <a:cubicBezTo>
                    <a:pt x="25" y="25"/>
                    <a:pt x="26" y="27"/>
                    <a:pt x="29" y="26"/>
                  </a:cubicBezTo>
                  <a:cubicBezTo>
                    <a:pt x="32" y="25"/>
                    <a:pt x="33" y="22"/>
                    <a:pt x="38" y="23"/>
                  </a:cubicBezTo>
                  <a:cubicBezTo>
                    <a:pt x="40" y="23"/>
                    <a:pt x="42" y="25"/>
                    <a:pt x="43" y="26"/>
                  </a:cubicBezTo>
                  <a:cubicBezTo>
                    <a:pt x="43" y="27"/>
                    <a:pt x="42" y="28"/>
                    <a:pt x="40" y="28"/>
                  </a:cubicBezTo>
                  <a:cubicBezTo>
                    <a:pt x="38" y="28"/>
                    <a:pt x="34" y="29"/>
                    <a:pt x="31" y="30"/>
                  </a:cubicBezTo>
                  <a:cubicBezTo>
                    <a:pt x="29" y="32"/>
                    <a:pt x="26" y="33"/>
                    <a:pt x="23" y="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348"/>
            <p:cNvSpPr>
              <a:spLocks/>
            </p:cNvSpPr>
            <p:nvPr/>
          </p:nvSpPr>
          <p:spPr bwMode="auto">
            <a:xfrm>
              <a:off x="-2627313" y="2089150"/>
              <a:ext cx="58737" cy="74613"/>
            </a:xfrm>
            <a:custGeom>
              <a:avLst/>
              <a:gdLst>
                <a:gd name="T0" fmla="*/ 2 w 18"/>
                <a:gd name="T1" fmla="*/ 0 h 23"/>
                <a:gd name="T2" fmla="*/ 0 w 18"/>
                <a:gd name="T3" fmla="*/ 6 h 23"/>
                <a:gd name="T4" fmla="*/ 16 w 18"/>
                <a:gd name="T5" fmla="*/ 23 h 23"/>
                <a:gd name="T6" fmla="*/ 12 w 18"/>
                <a:gd name="T7" fmla="*/ 17 h 23"/>
                <a:gd name="T8" fmla="*/ 3 w 18"/>
                <a:gd name="T9" fmla="*/ 4 h 23"/>
                <a:gd name="T10" fmla="*/ 6 w 18"/>
                <a:gd name="T11" fmla="*/ 7 h 23"/>
                <a:gd name="T12" fmla="*/ 18 w 18"/>
                <a:gd name="T13" fmla="*/ 16 h 23"/>
                <a:gd name="T14" fmla="*/ 14 w 18"/>
                <a:gd name="T15" fmla="*/ 11 h 23"/>
                <a:gd name="T16" fmla="*/ 6 w 18"/>
                <a:gd name="T17" fmla="*/ 4 h 23"/>
                <a:gd name="T18" fmla="*/ 2 w 18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3">
                  <a:moveTo>
                    <a:pt x="2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0" y="6"/>
                    <a:pt x="3" y="22"/>
                    <a:pt x="16" y="23"/>
                  </a:cubicBezTo>
                  <a:cubicBezTo>
                    <a:pt x="16" y="23"/>
                    <a:pt x="16" y="20"/>
                    <a:pt x="12" y="17"/>
                  </a:cubicBezTo>
                  <a:cubicBezTo>
                    <a:pt x="8" y="15"/>
                    <a:pt x="2" y="11"/>
                    <a:pt x="3" y="4"/>
                  </a:cubicBezTo>
                  <a:cubicBezTo>
                    <a:pt x="3" y="4"/>
                    <a:pt x="4" y="5"/>
                    <a:pt x="6" y="7"/>
                  </a:cubicBezTo>
                  <a:cubicBezTo>
                    <a:pt x="8" y="9"/>
                    <a:pt x="12" y="16"/>
                    <a:pt x="18" y="16"/>
                  </a:cubicBezTo>
                  <a:cubicBezTo>
                    <a:pt x="18" y="16"/>
                    <a:pt x="17" y="13"/>
                    <a:pt x="14" y="11"/>
                  </a:cubicBezTo>
                  <a:cubicBezTo>
                    <a:pt x="11" y="9"/>
                    <a:pt x="8" y="7"/>
                    <a:pt x="6" y="4"/>
                  </a:cubicBezTo>
                  <a:cubicBezTo>
                    <a:pt x="5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349"/>
            <p:cNvSpPr>
              <a:spLocks/>
            </p:cNvSpPr>
            <p:nvPr/>
          </p:nvSpPr>
          <p:spPr bwMode="auto">
            <a:xfrm>
              <a:off x="-2709863" y="2141538"/>
              <a:ext cx="117475" cy="68263"/>
            </a:xfrm>
            <a:custGeom>
              <a:avLst/>
              <a:gdLst>
                <a:gd name="T0" fmla="*/ 18 w 36"/>
                <a:gd name="T1" fmla="*/ 0 h 21"/>
                <a:gd name="T2" fmla="*/ 26 w 36"/>
                <a:gd name="T3" fmla="*/ 11 h 21"/>
                <a:gd name="T4" fmla="*/ 36 w 36"/>
                <a:gd name="T5" fmla="*/ 21 h 21"/>
                <a:gd name="T6" fmla="*/ 24 w 36"/>
                <a:gd name="T7" fmla="*/ 15 h 21"/>
                <a:gd name="T8" fmla="*/ 18 w 36"/>
                <a:gd name="T9" fmla="*/ 16 h 21"/>
                <a:gd name="T10" fmla="*/ 18 w 36"/>
                <a:gd name="T11" fmla="*/ 16 h 21"/>
                <a:gd name="T12" fmla="*/ 13 w 36"/>
                <a:gd name="T13" fmla="*/ 15 h 21"/>
                <a:gd name="T14" fmla="*/ 0 w 36"/>
                <a:gd name="T15" fmla="*/ 21 h 21"/>
                <a:gd name="T16" fmla="*/ 10 w 36"/>
                <a:gd name="T17" fmla="*/ 11 h 21"/>
                <a:gd name="T18" fmla="*/ 18 w 36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1">
                  <a:moveTo>
                    <a:pt x="18" y="0"/>
                  </a:moveTo>
                  <a:cubicBezTo>
                    <a:pt x="19" y="2"/>
                    <a:pt x="24" y="9"/>
                    <a:pt x="26" y="11"/>
                  </a:cubicBezTo>
                  <a:cubicBezTo>
                    <a:pt x="28" y="13"/>
                    <a:pt x="33" y="18"/>
                    <a:pt x="36" y="21"/>
                  </a:cubicBezTo>
                  <a:cubicBezTo>
                    <a:pt x="36" y="21"/>
                    <a:pt x="28" y="19"/>
                    <a:pt x="24" y="15"/>
                  </a:cubicBezTo>
                  <a:cubicBezTo>
                    <a:pt x="24" y="15"/>
                    <a:pt x="21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6" y="16"/>
                    <a:pt x="13" y="15"/>
                    <a:pt x="13" y="15"/>
                  </a:cubicBezTo>
                  <a:cubicBezTo>
                    <a:pt x="8" y="19"/>
                    <a:pt x="0" y="21"/>
                    <a:pt x="0" y="21"/>
                  </a:cubicBezTo>
                  <a:cubicBezTo>
                    <a:pt x="3" y="18"/>
                    <a:pt x="8" y="13"/>
                    <a:pt x="10" y="11"/>
                  </a:cubicBezTo>
                  <a:cubicBezTo>
                    <a:pt x="13" y="9"/>
                    <a:pt x="17" y="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350"/>
            <p:cNvSpPr>
              <a:spLocks/>
            </p:cNvSpPr>
            <p:nvPr/>
          </p:nvSpPr>
          <p:spPr bwMode="auto">
            <a:xfrm>
              <a:off x="-2663825" y="2197100"/>
              <a:ext cx="30162" cy="19050"/>
            </a:xfrm>
            <a:custGeom>
              <a:avLst/>
              <a:gdLst>
                <a:gd name="T0" fmla="*/ 4 w 9"/>
                <a:gd name="T1" fmla="*/ 1 h 6"/>
                <a:gd name="T2" fmla="*/ 9 w 9"/>
                <a:gd name="T3" fmla="*/ 0 h 6"/>
                <a:gd name="T4" fmla="*/ 4 w 9"/>
                <a:gd name="T5" fmla="*/ 6 h 6"/>
                <a:gd name="T6" fmla="*/ 4 w 9"/>
                <a:gd name="T7" fmla="*/ 6 h 6"/>
                <a:gd name="T8" fmla="*/ 0 w 9"/>
                <a:gd name="T9" fmla="*/ 0 h 6"/>
                <a:gd name="T10" fmla="*/ 4 w 9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6">
                  <a:moveTo>
                    <a:pt x="4" y="1"/>
                  </a:moveTo>
                  <a:cubicBezTo>
                    <a:pt x="6" y="1"/>
                    <a:pt x="8" y="0"/>
                    <a:pt x="9" y="0"/>
                  </a:cubicBezTo>
                  <a:cubicBezTo>
                    <a:pt x="8" y="2"/>
                    <a:pt x="6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1" y="2"/>
                    <a:pt x="0" y="0"/>
                  </a:cubicBezTo>
                  <a:cubicBezTo>
                    <a:pt x="1" y="0"/>
                    <a:pt x="2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351"/>
            <p:cNvSpPr>
              <a:spLocks/>
            </p:cNvSpPr>
            <p:nvPr/>
          </p:nvSpPr>
          <p:spPr bwMode="auto">
            <a:xfrm>
              <a:off x="-2728913" y="2151063"/>
              <a:ext cx="215900" cy="169863"/>
            </a:xfrm>
            <a:custGeom>
              <a:avLst/>
              <a:gdLst>
                <a:gd name="T0" fmla="*/ 31 w 66"/>
                <a:gd name="T1" fmla="*/ 52 h 52"/>
                <a:gd name="T2" fmla="*/ 62 w 66"/>
                <a:gd name="T3" fmla="*/ 8 h 52"/>
                <a:gd name="T4" fmla="*/ 65 w 66"/>
                <a:gd name="T5" fmla="*/ 11 h 52"/>
                <a:gd name="T6" fmla="*/ 66 w 66"/>
                <a:gd name="T7" fmla="*/ 0 h 52"/>
                <a:gd name="T8" fmla="*/ 56 w 66"/>
                <a:gd name="T9" fmla="*/ 4 h 52"/>
                <a:gd name="T10" fmla="*/ 59 w 66"/>
                <a:gd name="T11" fmla="*/ 6 h 52"/>
                <a:gd name="T12" fmla="*/ 31 w 66"/>
                <a:gd name="T13" fmla="*/ 45 h 52"/>
                <a:gd name="T14" fmla="*/ 17 w 66"/>
                <a:gd name="T15" fmla="*/ 19 h 52"/>
                <a:gd name="T16" fmla="*/ 16 w 66"/>
                <a:gd name="T17" fmla="*/ 22 h 52"/>
                <a:gd name="T18" fmla="*/ 3 w 66"/>
                <a:gd name="T19" fmla="*/ 41 h 52"/>
                <a:gd name="T20" fmla="*/ 0 w 66"/>
                <a:gd name="T21" fmla="*/ 39 h 52"/>
                <a:gd name="T22" fmla="*/ 0 w 66"/>
                <a:gd name="T23" fmla="*/ 49 h 52"/>
                <a:gd name="T24" fmla="*/ 9 w 66"/>
                <a:gd name="T25" fmla="*/ 45 h 52"/>
                <a:gd name="T26" fmla="*/ 6 w 66"/>
                <a:gd name="T27" fmla="*/ 43 h 52"/>
                <a:gd name="T28" fmla="*/ 17 w 66"/>
                <a:gd name="T29" fmla="*/ 27 h 52"/>
                <a:gd name="T30" fmla="*/ 31 w 66"/>
                <a:gd name="T3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52">
                  <a:moveTo>
                    <a:pt x="31" y="52"/>
                  </a:moveTo>
                  <a:cubicBezTo>
                    <a:pt x="62" y="8"/>
                    <a:pt x="62" y="8"/>
                    <a:pt x="62" y="8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8" y="8"/>
                    <a:pt x="34" y="41"/>
                    <a:pt x="31" y="4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8" y="41"/>
                    <a:pt x="15" y="30"/>
                    <a:pt x="17" y="27"/>
                  </a:cubicBezTo>
                  <a:lnTo>
                    <a:pt x="3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352"/>
            <p:cNvSpPr>
              <a:spLocks/>
            </p:cNvSpPr>
            <p:nvPr/>
          </p:nvSpPr>
          <p:spPr bwMode="auto">
            <a:xfrm>
              <a:off x="-2647950" y="2212975"/>
              <a:ext cx="46037" cy="52388"/>
            </a:xfrm>
            <a:custGeom>
              <a:avLst/>
              <a:gdLst>
                <a:gd name="T0" fmla="*/ 12 w 14"/>
                <a:gd name="T1" fmla="*/ 16 h 16"/>
                <a:gd name="T2" fmla="*/ 7 w 14"/>
                <a:gd name="T3" fmla="*/ 8 h 16"/>
                <a:gd name="T4" fmla="*/ 2 w 14"/>
                <a:gd name="T5" fmla="*/ 15 h 16"/>
                <a:gd name="T6" fmla="*/ 0 w 14"/>
                <a:gd name="T7" fmla="*/ 11 h 16"/>
                <a:gd name="T8" fmla="*/ 6 w 14"/>
                <a:gd name="T9" fmla="*/ 0 h 16"/>
                <a:gd name="T10" fmla="*/ 8 w 14"/>
                <a:gd name="T11" fmla="*/ 3 h 16"/>
                <a:gd name="T12" fmla="*/ 14 w 14"/>
                <a:gd name="T13" fmla="*/ 13 h 16"/>
                <a:gd name="T14" fmla="*/ 12 w 14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6">
                  <a:moveTo>
                    <a:pt x="12" y="16"/>
                  </a:moveTo>
                  <a:cubicBezTo>
                    <a:pt x="10" y="13"/>
                    <a:pt x="8" y="10"/>
                    <a:pt x="7" y="8"/>
                  </a:cubicBezTo>
                  <a:cubicBezTo>
                    <a:pt x="6" y="9"/>
                    <a:pt x="4" y="12"/>
                    <a:pt x="2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353"/>
            <p:cNvSpPr>
              <a:spLocks/>
            </p:cNvSpPr>
            <p:nvPr/>
          </p:nvSpPr>
          <p:spPr bwMode="auto">
            <a:xfrm>
              <a:off x="-2601913" y="2276475"/>
              <a:ext cx="33337" cy="34925"/>
            </a:xfrm>
            <a:custGeom>
              <a:avLst/>
              <a:gdLst>
                <a:gd name="T0" fmla="*/ 4 w 10"/>
                <a:gd name="T1" fmla="*/ 0 h 11"/>
                <a:gd name="T2" fmla="*/ 6 w 10"/>
                <a:gd name="T3" fmla="*/ 3 h 11"/>
                <a:gd name="T4" fmla="*/ 10 w 10"/>
                <a:gd name="T5" fmla="*/ 1 h 11"/>
                <a:gd name="T6" fmla="*/ 10 w 10"/>
                <a:gd name="T7" fmla="*/ 11 h 11"/>
                <a:gd name="T8" fmla="*/ 0 w 10"/>
                <a:gd name="T9" fmla="*/ 7 h 11"/>
                <a:gd name="T10" fmla="*/ 3 w 10"/>
                <a:gd name="T11" fmla="*/ 5 h 11"/>
                <a:gd name="T12" fmla="*/ 2 w 10"/>
                <a:gd name="T13" fmla="*/ 3 h 11"/>
                <a:gd name="T14" fmla="*/ 4 w 10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1">
                  <a:moveTo>
                    <a:pt x="4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354"/>
            <p:cNvSpPr>
              <a:spLocks/>
            </p:cNvSpPr>
            <p:nvPr/>
          </p:nvSpPr>
          <p:spPr bwMode="auto">
            <a:xfrm>
              <a:off x="-2436813" y="2049463"/>
              <a:ext cx="61912" cy="58738"/>
            </a:xfrm>
            <a:custGeom>
              <a:avLst/>
              <a:gdLst>
                <a:gd name="T0" fmla="*/ 17 w 19"/>
                <a:gd name="T1" fmla="*/ 2 h 18"/>
                <a:gd name="T2" fmla="*/ 7 w 19"/>
                <a:gd name="T3" fmla="*/ 5 h 18"/>
                <a:gd name="T4" fmla="*/ 3 w 19"/>
                <a:gd name="T5" fmla="*/ 15 h 18"/>
                <a:gd name="T6" fmla="*/ 13 w 19"/>
                <a:gd name="T7" fmla="*/ 12 h 18"/>
                <a:gd name="T8" fmla="*/ 17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7" y="2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3" y="9"/>
                    <a:pt x="0" y="13"/>
                    <a:pt x="3" y="15"/>
                  </a:cubicBezTo>
                  <a:cubicBezTo>
                    <a:pt x="5" y="18"/>
                    <a:pt x="9" y="16"/>
                    <a:pt x="13" y="12"/>
                  </a:cubicBezTo>
                  <a:cubicBezTo>
                    <a:pt x="17" y="8"/>
                    <a:pt x="19" y="5"/>
                    <a:pt x="17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355"/>
            <p:cNvSpPr>
              <a:spLocks/>
            </p:cNvSpPr>
            <p:nvPr/>
          </p:nvSpPr>
          <p:spPr bwMode="auto">
            <a:xfrm>
              <a:off x="-2470150" y="2065338"/>
              <a:ext cx="114300" cy="150813"/>
            </a:xfrm>
            <a:custGeom>
              <a:avLst/>
              <a:gdLst>
                <a:gd name="T0" fmla="*/ 21 w 35"/>
                <a:gd name="T1" fmla="*/ 42 h 46"/>
                <a:gd name="T2" fmla="*/ 21 w 35"/>
                <a:gd name="T3" fmla="*/ 42 h 46"/>
                <a:gd name="T4" fmla="*/ 24 w 35"/>
                <a:gd name="T5" fmla="*/ 34 h 46"/>
                <a:gd name="T6" fmla="*/ 13 w 35"/>
                <a:gd name="T7" fmla="*/ 23 h 46"/>
                <a:gd name="T8" fmla="*/ 3 w 35"/>
                <a:gd name="T9" fmla="*/ 34 h 46"/>
                <a:gd name="T10" fmla="*/ 3 w 35"/>
                <a:gd name="T11" fmla="*/ 36 h 46"/>
                <a:gd name="T12" fmla="*/ 0 w 35"/>
                <a:gd name="T13" fmla="*/ 30 h 46"/>
                <a:gd name="T14" fmla="*/ 13 w 35"/>
                <a:gd name="T15" fmla="*/ 20 h 46"/>
                <a:gd name="T16" fmla="*/ 26 w 35"/>
                <a:gd name="T17" fmla="*/ 28 h 46"/>
                <a:gd name="T18" fmla="*/ 20 w 35"/>
                <a:gd name="T19" fmla="*/ 16 h 46"/>
                <a:gd name="T20" fmla="*/ 14 w 35"/>
                <a:gd name="T21" fmla="*/ 13 h 46"/>
                <a:gd name="T22" fmla="*/ 24 w 35"/>
                <a:gd name="T23" fmla="*/ 8 h 46"/>
                <a:gd name="T24" fmla="*/ 29 w 35"/>
                <a:gd name="T25" fmla="*/ 0 h 46"/>
                <a:gd name="T26" fmla="*/ 30 w 35"/>
                <a:gd name="T27" fmla="*/ 8 h 46"/>
                <a:gd name="T28" fmla="*/ 34 w 35"/>
                <a:gd name="T29" fmla="*/ 26 h 46"/>
                <a:gd name="T30" fmla="*/ 25 w 35"/>
                <a:gd name="T31" fmla="*/ 42 h 46"/>
                <a:gd name="T32" fmla="*/ 23 w 35"/>
                <a:gd name="T33" fmla="*/ 46 h 46"/>
                <a:gd name="T34" fmla="*/ 14 w 35"/>
                <a:gd name="T35" fmla="*/ 46 h 46"/>
                <a:gd name="T36" fmla="*/ 12 w 35"/>
                <a:gd name="T37" fmla="*/ 45 h 46"/>
                <a:gd name="T38" fmla="*/ 14 w 35"/>
                <a:gd name="T39" fmla="*/ 44 h 46"/>
                <a:gd name="T40" fmla="*/ 21 w 35"/>
                <a:gd name="T41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46">
                  <a:moveTo>
                    <a:pt x="21" y="42"/>
                  </a:moveTo>
                  <a:cubicBezTo>
                    <a:pt x="21" y="42"/>
                    <a:pt x="21" y="42"/>
                    <a:pt x="21" y="42"/>
                  </a:cubicBezTo>
                  <a:cubicBezTo>
                    <a:pt x="23" y="40"/>
                    <a:pt x="24" y="37"/>
                    <a:pt x="24" y="34"/>
                  </a:cubicBezTo>
                  <a:cubicBezTo>
                    <a:pt x="24" y="28"/>
                    <a:pt x="19" y="23"/>
                    <a:pt x="13" y="23"/>
                  </a:cubicBezTo>
                  <a:cubicBezTo>
                    <a:pt x="7" y="23"/>
                    <a:pt x="3" y="28"/>
                    <a:pt x="3" y="34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2" y="35"/>
                    <a:pt x="0" y="31"/>
                    <a:pt x="0" y="30"/>
                  </a:cubicBezTo>
                  <a:cubicBezTo>
                    <a:pt x="2" y="24"/>
                    <a:pt x="7" y="20"/>
                    <a:pt x="13" y="20"/>
                  </a:cubicBezTo>
                  <a:cubicBezTo>
                    <a:pt x="19" y="20"/>
                    <a:pt x="24" y="23"/>
                    <a:pt x="26" y="28"/>
                  </a:cubicBezTo>
                  <a:cubicBezTo>
                    <a:pt x="25" y="22"/>
                    <a:pt x="22" y="18"/>
                    <a:pt x="20" y="16"/>
                  </a:cubicBezTo>
                  <a:cubicBezTo>
                    <a:pt x="18" y="14"/>
                    <a:pt x="14" y="13"/>
                    <a:pt x="14" y="13"/>
                  </a:cubicBezTo>
                  <a:cubicBezTo>
                    <a:pt x="17" y="13"/>
                    <a:pt x="20" y="12"/>
                    <a:pt x="24" y="8"/>
                  </a:cubicBezTo>
                  <a:cubicBezTo>
                    <a:pt x="27" y="5"/>
                    <a:pt x="29" y="2"/>
                    <a:pt x="29" y="0"/>
                  </a:cubicBezTo>
                  <a:cubicBezTo>
                    <a:pt x="29" y="3"/>
                    <a:pt x="29" y="5"/>
                    <a:pt x="30" y="8"/>
                  </a:cubicBezTo>
                  <a:cubicBezTo>
                    <a:pt x="32" y="11"/>
                    <a:pt x="35" y="18"/>
                    <a:pt x="34" y="26"/>
                  </a:cubicBezTo>
                  <a:cubicBezTo>
                    <a:pt x="33" y="31"/>
                    <a:pt x="30" y="37"/>
                    <a:pt x="25" y="42"/>
                  </a:cubicBezTo>
                  <a:cubicBezTo>
                    <a:pt x="24" y="43"/>
                    <a:pt x="23" y="45"/>
                    <a:pt x="23" y="46"/>
                  </a:cubicBezTo>
                  <a:cubicBezTo>
                    <a:pt x="23" y="46"/>
                    <a:pt x="15" y="46"/>
                    <a:pt x="14" y="46"/>
                  </a:cubicBezTo>
                  <a:cubicBezTo>
                    <a:pt x="14" y="46"/>
                    <a:pt x="12" y="46"/>
                    <a:pt x="12" y="45"/>
                  </a:cubicBezTo>
                  <a:cubicBezTo>
                    <a:pt x="12" y="44"/>
                    <a:pt x="13" y="44"/>
                    <a:pt x="14" y="44"/>
                  </a:cubicBezTo>
                  <a:cubicBezTo>
                    <a:pt x="15" y="44"/>
                    <a:pt x="18" y="44"/>
                    <a:pt x="21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356"/>
            <p:cNvSpPr>
              <a:spLocks/>
            </p:cNvSpPr>
            <p:nvPr/>
          </p:nvSpPr>
          <p:spPr bwMode="auto">
            <a:xfrm>
              <a:off x="-2633663" y="2147888"/>
              <a:ext cx="68262" cy="61913"/>
            </a:xfrm>
            <a:custGeom>
              <a:avLst/>
              <a:gdLst>
                <a:gd name="T0" fmla="*/ 20 w 21"/>
                <a:gd name="T1" fmla="*/ 19 h 19"/>
                <a:gd name="T2" fmla="*/ 1 w 21"/>
                <a:gd name="T3" fmla="*/ 1 h 19"/>
                <a:gd name="T4" fmla="*/ 0 w 21"/>
                <a:gd name="T5" fmla="*/ 0 h 19"/>
                <a:gd name="T6" fmla="*/ 3 w 21"/>
                <a:gd name="T7" fmla="*/ 0 h 19"/>
                <a:gd name="T8" fmla="*/ 4 w 21"/>
                <a:gd name="T9" fmla="*/ 1 h 19"/>
                <a:gd name="T10" fmla="*/ 21 w 21"/>
                <a:gd name="T11" fmla="*/ 17 h 19"/>
                <a:gd name="T12" fmla="*/ 20 w 2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9">
                  <a:moveTo>
                    <a:pt x="20" y="19"/>
                  </a:moveTo>
                  <a:cubicBezTo>
                    <a:pt x="13" y="16"/>
                    <a:pt x="7" y="1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9" y="9"/>
                    <a:pt x="15" y="14"/>
                    <a:pt x="21" y="17"/>
                  </a:cubicBezTo>
                  <a:lnTo>
                    <a:pt x="2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357"/>
            <p:cNvSpPr>
              <a:spLocks/>
            </p:cNvSpPr>
            <p:nvPr/>
          </p:nvSpPr>
          <p:spPr bwMode="auto">
            <a:xfrm>
              <a:off x="-2549525" y="2212975"/>
              <a:ext cx="85725" cy="23813"/>
            </a:xfrm>
            <a:custGeom>
              <a:avLst/>
              <a:gdLst>
                <a:gd name="T0" fmla="*/ 2 w 26"/>
                <a:gd name="T1" fmla="*/ 0 h 7"/>
                <a:gd name="T2" fmla="*/ 16 w 26"/>
                <a:gd name="T3" fmla="*/ 3 h 7"/>
                <a:gd name="T4" fmla="*/ 25 w 26"/>
                <a:gd name="T5" fmla="*/ 4 h 7"/>
                <a:gd name="T6" fmla="*/ 26 w 26"/>
                <a:gd name="T7" fmla="*/ 5 h 7"/>
                <a:gd name="T8" fmla="*/ 25 w 26"/>
                <a:gd name="T9" fmla="*/ 7 h 7"/>
                <a:gd name="T10" fmla="*/ 16 w 26"/>
                <a:gd name="T11" fmla="*/ 6 h 7"/>
                <a:gd name="T12" fmla="*/ 0 w 26"/>
                <a:gd name="T13" fmla="*/ 2 h 7"/>
                <a:gd name="T14" fmla="*/ 2 w 2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">
                  <a:moveTo>
                    <a:pt x="2" y="0"/>
                  </a:moveTo>
                  <a:cubicBezTo>
                    <a:pt x="7" y="2"/>
                    <a:pt x="12" y="2"/>
                    <a:pt x="16" y="3"/>
                  </a:cubicBezTo>
                  <a:cubicBezTo>
                    <a:pt x="19" y="4"/>
                    <a:pt x="22" y="4"/>
                    <a:pt x="25" y="4"/>
                  </a:cubicBezTo>
                  <a:cubicBezTo>
                    <a:pt x="25" y="4"/>
                    <a:pt x="25" y="5"/>
                    <a:pt x="26" y="5"/>
                  </a:cubicBezTo>
                  <a:cubicBezTo>
                    <a:pt x="26" y="5"/>
                    <a:pt x="25" y="6"/>
                    <a:pt x="25" y="7"/>
                  </a:cubicBezTo>
                  <a:cubicBezTo>
                    <a:pt x="22" y="7"/>
                    <a:pt x="19" y="7"/>
                    <a:pt x="16" y="6"/>
                  </a:cubicBezTo>
                  <a:cubicBezTo>
                    <a:pt x="11" y="5"/>
                    <a:pt x="5" y="4"/>
                    <a:pt x="0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358"/>
            <p:cNvSpPr>
              <a:spLocks/>
            </p:cNvSpPr>
            <p:nvPr/>
          </p:nvSpPr>
          <p:spPr bwMode="auto">
            <a:xfrm>
              <a:off x="-2430463" y="2219325"/>
              <a:ext cx="34925" cy="23813"/>
            </a:xfrm>
            <a:custGeom>
              <a:avLst/>
              <a:gdLst>
                <a:gd name="T0" fmla="*/ 1 w 11"/>
                <a:gd name="T1" fmla="*/ 0 h 7"/>
                <a:gd name="T2" fmla="*/ 7 w 11"/>
                <a:gd name="T3" fmla="*/ 0 h 7"/>
                <a:gd name="T4" fmla="*/ 11 w 11"/>
                <a:gd name="T5" fmla="*/ 2 h 7"/>
                <a:gd name="T6" fmla="*/ 9 w 11"/>
                <a:gd name="T7" fmla="*/ 6 h 7"/>
                <a:gd name="T8" fmla="*/ 7 w 11"/>
                <a:gd name="T9" fmla="*/ 6 h 7"/>
                <a:gd name="T10" fmla="*/ 1 w 11"/>
                <a:gd name="T11" fmla="*/ 2 h 7"/>
                <a:gd name="T12" fmla="*/ 1 w 11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1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9" y="1"/>
                    <a:pt x="11" y="1"/>
                    <a:pt x="11" y="2"/>
                  </a:cubicBezTo>
                  <a:cubicBezTo>
                    <a:pt x="11" y="3"/>
                    <a:pt x="10" y="4"/>
                    <a:pt x="9" y="6"/>
                  </a:cubicBezTo>
                  <a:cubicBezTo>
                    <a:pt x="9" y="7"/>
                    <a:pt x="7" y="6"/>
                    <a:pt x="7" y="6"/>
                  </a:cubicBezTo>
                  <a:cubicBezTo>
                    <a:pt x="6" y="5"/>
                    <a:pt x="1" y="3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359"/>
            <p:cNvSpPr>
              <a:spLocks/>
            </p:cNvSpPr>
            <p:nvPr/>
          </p:nvSpPr>
          <p:spPr bwMode="auto">
            <a:xfrm>
              <a:off x="-2444750" y="2227263"/>
              <a:ext cx="33337" cy="25400"/>
            </a:xfrm>
            <a:custGeom>
              <a:avLst/>
              <a:gdLst>
                <a:gd name="T0" fmla="*/ 1 w 10"/>
                <a:gd name="T1" fmla="*/ 1 h 8"/>
                <a:gd name="T2" fmla="*/ 3 w 10"/>
                <a:gd name="T3" fmla="*/ 1 h 8"/>
                <a:gd name="T4" fmla="*/ 9 w 10"/>
                <a:gd name="T5" fmla="*/ 5 h 8"/>
                <a:gd name="T6" fmla="*/ 8 w 10"/>
                <a:gd name="T7" fmla="*/ 7 h 8"/>
                <a:gd name="T8" fmla="*/ 6 w 10"/>
                <a:gd name="T9" fmla="*/ 8 h 8"/>
                <a:gd name="T10" fmla="*/ 3 w 10"/>
                <a:gd name="T11" fmla="*/ 7 h 8"/>
                <a:gd name="T12" fmla="*/ 1 w 10"/>
                <a:gd name="T13" fmla="*/ 3 h 8"/>
                <a:gd name="T14" fmla="*/ 1 w 1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" y="1"/>
                  </a:moveTo>
                  <a:cubicBezTo>
                    <a:pt x="1" y="1"/>
                    <a:pt x="2" y="0"/>
                    <a:pt x="3" y="1"/>
                  </a:cubicBezTo>
                  <a:cubicBezTo>
                    <a:pt x="5" y="1"/>
                    <a:pt x="9" y="4"/>
                    <a:pt x="9" y="5"/>
                  </a:cubicBezTo>
                  <a:cubicBezTo>
                    <a:pt x="10" y="6"/>
                    <a:pt x="9" y="7"/>
                    <a:pt x="8" y="7"/>
                  </a:cubicBezTo>
                  <a:cubicBezTo>
                    <a:pt x="8" y="7"/>
                    <a:pt x="7" y="8"/>
                    <a:pt x="6" y="8"/>
                  </a:cubicBezTo>
                  <a:cubicBezTo>
                    <a:pt x="5" y="8"/>
                    <a:pt x="4" y="7"/>
                    <a:pt x="3" y="7"/>
                  </a:cubicBezTo>
                  <a:cubicBezTo>
                    <a:pt x="3" y="6"/>
                    <a:pt x="1" y="3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360"/>
            <p:cNvSpPr>
              <a:spLocks/>
            </p:cNvSpPr>
            <p:nvPr/>
          </p:nvSpPr>
          <p:spPr bwMode="auto">
            <a:xfrm>
              <a:off x="-2463800" y="2230438"/>
              <a:ext cx="30162" cy="22225"/>
            </a:xfrm>
            <a:custGeom>
              <a:avLst/>
              <a:gdLst>
                <a:gd name="T0" fmla="*/ 6 w 9"/>
                <a:gd name="T1" fmla="*/ 3 h 7"/>
                <a:gd name="T2" fmla="*/ 9 w 9"/>
                <a:gd name="T3" fmla="*/ 6 h 7"/>
                <a:gd name="T4" fmla="*/ 8 w 9"/>
                <a:gd name="T5" fmla="*/ 7 h 7"/>
                <a:gd name="T6" fmla="*/ 3 w 9"/>
                <a:gd name="T7" fmla="*/ 5 h 7"/>
                <a:gd name="T8" fmla="*/ 1 w 9"/>
                <a:gd name="T9" fmla="*/ 1 h 7"/>
                <a:gd name="T10" fmla="*/ 6 w 9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6" y="3"/>
                  </a:moveTo>
                  <a:cubicBezTo>
                    <a:pt x="7" y="4"/>
                    <a:pt x="8" y="6"/>
                    <a:pt x="9" y="6"/>
                  </a:cubicBezTo>
                  <a:cubicBezTo>
                    <a:pt x="9" y="6"/>
                    <a:pt x="9" y="7"/>
                    <a:pt x="8" y="7"/>
                  </a:cubicBezTo>
                  <a:cubicBezTo>
                    <a:pt x="7" y="7"/>
                    <a:pt x="4" y="7"/>
                    <a:pt x="3" y="5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2" y="0"/>
                    <a:pt x="4" y="1"/>
                    <a:pt x="6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361"/>
            <p:cNvSpPr>
              <a:spLocks/>
            </p:cNvSpPr>
            <p:nvPr/>
          </p:nvSpPr>
          <p:spPr bwMode="auto">
            <a:xfrm>
              <a:off x="-2463800" y="2216150"/>
              <a:ext cx="30162" cy="17463"/>
            </a:xfrm>
            <a:custGeom>
              <a:avLst/>
              <a:gdLst>
                <a:gd name="T0" fmla="*/ 5 w 9"/>
                <a:gd name="T1" fmla="*/ 0 h 5"/>
                <a:gd name="T2" fmla="*/ 8 w 9"/>
                <a:gd name="T3" fmla="*/ 0 h 5"/>
                <a:gd name="T4" fmla="*/ 7 w 9"/>
                <a:gd name="T5" fmla="*/ 3 h 5"/>
                <a:gd name="T6" fmla="*/ 1 w 9"/>
                <a:gd name="T7" fmla="*/ 4 h 5"/>
                <a:gd name="T8" fmla="*/ 5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5" y="0"/>
                  </a:moveTo>
                  <a:cubicBezTo>
                    <a:pt x="6" y="0"/>
                    <a:pt x="8" y="0"/>
                    <a:pt x="8" y="0"/>
                  </a:cubicBezTo>
                  <a:cubicBezTo>
                    <a:pt x="9" y="1"/>
                    <a:pt x="9" y="2"/>
                    <a:pt x="7" y="3"/>
                  </a:cubicBezTo>
                  <a:cubicBezTo>
                    <a:pt x="5" y="4"/>
                    <a:pt x="2" y="5"/>
                    <a:pt x="1" y="4"/>
                  </a:cubicBezTo>
                  <a:cubicBezTo>
                    <a:pt x="0" y="3"/>
                    <a:pt x="1" y="1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000" y="1"/>
            <a:ext cx="10981800" cy="10096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2000" y="1193487"/>
            <a:ext cx="11616800" cy="4983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Обычный текст</a:t>
            </a:r>
            <a:r>
              <a:rPr lang="en-US" dirty="0" smtClean="0"/>
              <a:t> (20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 smtClean="0"/>
          </a:p>
          <a:p>
            <a:pPr lvl="1"/>
            <a:r>
              <a:rPr lang="ru-RU" dirty="0" smtClean="0"/>
              <a:t>Заголовок 1 уровня</a:t>
            </a:r>
            <a:r>
              <a:rPr lang="en-US" dirty="0" smtClean="0"/>
              <a:t> (</a:t>
            </a:r>
            <a:r>
              <a:rPr lang="ru-RU" dirty="0" smtClean="0"/>
              <a:t>30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или крупное выделение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Заголовок 2 уровня</a:t>
            </a:r>
            <a:r>
              <a:rPr lang="en-US" dirty="0" smtClean="0"/>
              <a:t> (20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ru-RU" dirty="0" smtClean="0"/>
          </a:p>
          <a:p>
            <a:pPr lvl="3"/>
            <a:r>
              <a:rPr lang="ru-RU" dirty="0" smtClean="0"/>
              <a:t>Список</a:t>
            </a:r>
          </a:p>
          <a:p>
            <a:pPr lvl="4"/>
            <a:r>
              <a:rPr lang="ru-RU" dirty="0" smtClean="0"/>
              <a:t>Список второго уровня</a:t>
            </a:r>
          </a:p>
          <a:p>
            <a:pPr lvl="5"/>
            <a:r>
              <a:rPr lang="ru-RU" dirty="0" smtClean="0"/>
              <a:t>Нумерованный список</a:t>
            </a:r>
          </a:p>
          <a:p>
            <a:pPr lvl="6"/>
            <a:r>
              <a:rPr lang="ru-RU" dirty="0" smtClean="0"/>
              <a:t>Крупный текст</a:t>
            </a:r>
          </a:p>
          <a:p>
            <a:pPr lvl="7"/>
            <a:r>
              <a:rPr lang="ru-RU" dirty="0" smtClean="0"/>
              <a:t>Крупный нумерованный список</a:t>
            </a:r>
          </a:p>
          <a:p>
            <a:pPr lvl="8"/>
            <a:r>
              <a:rPr lang="ru-RU" dirty="0" smtClean="0"/>
              <a:t>Очень большое выделение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2000" y="6498275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004B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12C908-3166-4B4B-9837-97A58C5AEAC9}" type="datetime1">
              <a:rPr lang="ru-RU" smtClean="0"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24800" y="6498275"/>
            <a:ext cx="5566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200">
                <a:solidFill>
                  <a:srgbClr val="004B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5600" y="6498275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rgbClr val="004B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27BB1C-E94D-4EE2-8664-E54F423C2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73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1000"/>
        </a:spcBef>
        <a:buFontTx/>
        <a:buNone/>
        <a:defRPr sz="2000" kern="1200" baseline="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ts val="3200"/>
        </a:lnSpc>
        <a:spcBef>
          <a:spcPts val="3500"/>
        </a:spcBef>
        <a:spcAft>
          <a:spcPts val="500"/>
        </a:spcAft>
        <a:buFont typeface="Arial" panose="020B0604020202020204" pitchFamily="34" charset="0"/>
        <a:buNone/>
        <a:defRPr sz="3000" b="1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marR="0" indent="0" algn="l" defTabSz="914400" rtl="0" eaLnBrk="1" fontAlgn="auto" latinLnBrk="0" hangingPunct="1">
        <a:lnSpc>
          <a:spcPts val="2000"/>
        </a:lnSpc>
        <a:spcBef>
          <a:spcPts val="1500"/>
        </a:spcBef>
        <a:spcAft>
          <a:spcPts val="500"/>
        </a:spcAft>
        <a:buClrTx/>
        <a:buSzTx/>
        <a:buFontTx/>
        <a:buNone/>
        <a:tabLst/>
        <a:defRPr sz="2000" b="1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4375" indent="-352425" algn="l" defTabSz="914400" rtl="0" eaLnBrk="1" latinLnBrk="0" hangingPunct="1">
        <a:lnSpc>
          <a:spcPts val="2200"/>
        </a:lnSpc>
        <a:spcBef>
          <a:spcPts val="500"/>
        </a:spcBef>
        <a:buClr>
          <a:srgbClr val="004B9C"/>
        </a:buClr>
        <a:buFont typeface="Webdings" panose="05030102010509060703" pitchFamily="18" charset="2"/>
        <a:buChar char="4"/>
        <a:defRPr sz="2000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74738" marR="0" indent="-363538" algn="l" defTabSz="914400" rtl="0" eaLnBrk="1" fontAlgn="auto" latinLnBrk="0" hangingPunct="1">
        <a:lnSpc>
          <a:spcPts val="2200"/>
        </a:lnSpc>
        <a:spcBef>
          <a:spcPts val="500"/>
        </a:spcBef>
        <a:spcAft>
          <a:spcPts val="0"/>
        </a:spcAft>
        <a:buClr>
          <a:srgbClr val="C4E6FE"/>
        </a:buClr>
        <a:buSzPct val="100000"/>
        <a:buFont typeface="Webdings" panose="05030102010509060703" pitchFamily="18" charset="2"/>
        <a:buChar char="4"/>
        <a:tabLst/>
        <a:defRPr sz="2000" kern="1200" baseline="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11200" indent="-263525" algn="l" defTabSz="914400" rtl="0" eaLnBrk="1" latinLnBrk="0" hangingPunct="1">
        <a:lnSpc>
          <a:spcPts val="2200"/>
        </a:lnSpc>
        <a:spcBef>
          <a:spcPts val="1000"/>
        </a:spcBef>
        <a:spcAft>
          <a:spcPts val="1000"/>
        </a:spcAft>
        <a:buSzPct val="80000"/>
        <a:buFont typeface="+mj-lt"/>
        <a:buAutoNum type="arabicPeriod"/>
        <a:tabLst/>
        <a:defRPr sz="2000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ts val="5000"/>
        </a:lnSpc>
        <a:spcBef>
          <a:spcPts val="500"/>
        </a:spcBef>
        <a:buClr>
          <a:schemeClr val="bg1">
            <a:lumMod val="50000"/>
          </a:schemeClr>
        </a:buClr>
        <a:buSzPct val="85000"/>
        <a:buFont typeface="Webdings" panose="05030102010509060703" pitchFamily="18" charset="2"/>
        <a:buNone/>
        <a:defRPr sz="4500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812800" indent="-363538" algn="l" defTabSz="914400" rtl="0" eaLnBrk="1" latinLnBrk="0" hangingPunct="1">
        <a:lnSpc>
          <a:spcPts val="3200"/>
        </a:lnSpc>
        <a:spcBef>
          <a:spcPts val="500"/>
        </a:spcBef>
        <a:buClr>
          <a:schemeClr val="bg1">
            <a:lumMod val="50000"/>
          </a:schemeClr>
        </a:buClr>
        <a:buSzPct val="80000"/>
        <a:buFont typeface="+mj-lt"/>
        <a:buAutoNum type="arabicPeriod"/>
        <a:defRPr sz="3000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5400"/>
        </a:lnSpc>
        <a:spcBef>
          <a:spcPts val="1500"/>
        </a:spcBef>
        <a:spcAft>
          <a:spcPts val="1000"/>
        </a:spcAft>
        <a:buFont typeface="Arial" panose="020B0604020202020204" pitchFamily="34" charset="0"/>
        <a:buNone/>
        <a:defRPr sz="6000" b="1" i="0" kern="1200">
          <a:solidFill>
            <a:srgbClr val="004B9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6975" y="3212604"/>
            <a:ext cx="6562725" cy="22052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dirty="0"/>
              <a:t>Итоги </a:t>
            </a:r>
            <a:r>
              <a:rPr lang="ru-RU" dirty="0" smtClean="0"/>
              <a:t>работы предприятия</a:t>
            </a:r>
            <a:br>
              <a:rPr lang="ru-RU" dirty="0" smtClean="0"/>
            </a:br>
            <a:r>
              <a:rPr lang="ru-RU" dirty="0" smtClean="0"/>
              <a:t>в 2017</a:t>
            </a:r>
            <a:r>
              <a:rPr lang="ru-RU" dirty="0"/>
              <a:t> </a:t>
            </a:r>
            <a:r>
              <a:rPr lang="ru-RU" dirty="0" smtClean="0"/>
              <a:t>году</a:t>
            </a:r>
            <a:r>
              <a:rPr lang="en-US" dirty="0" smtClean="0"/>
              <a:t> </a:t>
            </a:r>
            <a:r>
              <a:rPr lang="ru-RU" dirty="0" smtClean="0"/>
              <a:t>и планы на 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5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6975" y="2739624"/>
            <a:ext cx="6562725" cy="3102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6600" dirty="0" smtClean="0"/>
              <a:t>Спасибо </a:t>
            </a:r>
            <a:br>
              <a:rPr lang="ru-RU" sz="6600" dirty="0" smtClean="0"/>
            </a:br>
            <a:r>
              <a:rPr lang="ru-RU" sz="6600" dirty="0" smtClean="0"/>
              <a:t>за внимание!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38299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Группа 178"/>
          <p:cNvGrpSpPr/>
          <p:nvPr/>
        </p:nvGrpSpPr>
        <p:grpSpPr>
          <a:xfrm>
            <a:off x="1737082" y="1287831"/>
            <a:ext cx="7955836" cy="4853684"/>
            <a:chOff x="3175" y="9057961"/>
            <a:chExt cx="12193588" cy="6584950"/>
          </a:xfrm>
          <a:solidFill>
            <a:srgbClr val="004B9C">
              <a:alpha val="10000"/>
            </a:srgbClr>
          </a:solidFill>
        </p:grpSpPr>
        <p:sp>
          <p:nvSpPr>
            <p:cNvPr id="180" name="Freeform 5"/>
            <p:cNvSpPr>
              <a:spLocks/>
            </p:cNvSpPr>
            <p:nvPr userDrawn="1"/>
          </p:nvSpPr>
          <p:spPr bwMode="auto">
            <a:xfrm>
              <a:off x="6396038" y="10032686"/>
              <a:ext cx="38100" cy="23813"/>
            </a:xfrm>
            <a:custGeom>
              <a:avLst/>
              <a:gdLst>
                <a:gd name="T0" fmla="*/ 0 w 10"/>
                <a:gd name="T1" fmla="*/ 4 h 6"/>
                <a:gd name="T2" fmla="*/ 2 w 10"/>
                <a:gd name="T3" fmla="*/ 6 h 6"/>
                <a:gd name="T4" fmla="*/ 3 w 10"/>
                <a:gd name="T5" fmla="*/ 6 h 6"/>
                <a:gd name="T6" fmla="*/ 4 w 10"/>
                <a:gd name="T7" fmla="*/ 6 h 6"/>
                <a:gd name="T8" fmla="*/ 4 w 10"/>
                <a:gd name="T9" fmla="*/ 6 h 6"/>
                <a:gd name="T10" fmla="*/ 6 w 10"/>
                <a:gd name="T11" fmla="*/ 6 h 6"/>
                <a:gd name="T12" fmla="*/ 9 w 10"/>
                <a:gd name="T13" fmla="*/ 5 h 6"/>
                <a:gd name="T14" fmla="*/ 10 w 10"/>
                <a:gd name="T15" fmla="*/ 4 h 6"/>
                <a:gd name="T16" fmla="*/ 10 w 10"/>
                <a:gd name="T17" fmla="*/ 3 h 6"/>
                <a:gd name="T18" fmla="*/ 10 w 10"/>
                <a:gd name="T19" fmla="*/ 2 h 6"/>
                <a:gd name="T20" fmla="*/ 8 w 10"/>
                <a:gd name="T21" fmla="*/ 0 h 6"/>
                <a:gd name="T22" fmla="*/ 5 w 10"/>
                <a:gd name="T23" fmla="*/ 0 h 6"/>
                <a:gd name="T24" fmla="*/ 4 w 10"/>
                <a:gd name="T25" fmla="*/ 0 h 6"/>
                <a:gd name="T26" fmla="*/ 1 w 10"/>
                <a:gd name="T27" fmla="*/ 1 h 6"/>
                <a:gd name="T28" fmla="*/ 1 w 10"/>
                <a:gd name="T29" fmla="*/ 2 h 6"/>
                <a:gd name="T30" fmla="*/ 0 w 10"/>
                <a:gd name="T31" fmla="*/ 3 h 6"/>
                <a:gd name="T32" fmla="*/ 0 w 10"/>
                <a:gd name="T3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6">
                  <a:moveTo>
                    <a:pt x="0" y="4"/>
                  </a:moveTo>
                  <a:cubicBezTo>
                    <a:pt x="1" y="5"/>
                    <a:pt x="1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7" y="6"/>
                    <a:pt x="8" y="5"/>
                    <a:pt x="9" y="5"/>
                  </a:cubicBezTo>
                  <a:cubicBezTo>
                    <a:pt x="9" y="5"/>
                    <a:pt x="9" y="4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81" name="Freeform 6"/>
            <p:cNvSpPr>
              <a:spLocks/>
            </p:cNvSpPr>
            <p:nvPr userDrawn="1"/>
          </p:nvSpPr>
          <p:spPr bwMode="auto">
            <a:xfrm>
              <a:off x="5502275" y="9731061"/>
              <a:ext cx="38100" cy="30163"/>
            </a:xfrm>
            <a:custGeom>
              <a:avLst/>
              <a:gdLst>
                <a:gd name="T0" fmla="*/ 9 w 10"/>
                <a:gd name="T1" fmla="*/ 2 h 8"/>
                <a:gd name="T2" fmla="*/ 8 w 10"/>
                <a:gd name="T3" fmla="*/ 1 h 8"/>
                <a:gd name="T4" fmla="*/ 7 w 10"/>
                <a:gd name="T5" fmla="*/ 0 h 8"/>
                <a:gd name="T6" fmla="*/ 6 w 10"/>
                <a:gd name="T7" fmla="*/ 0 h 8"/>
                <a:gd name="T8" fmla="*/ 5 w 10"/>
                <a:gd name="T9" fmla="*/ 0 h 8"/>
                <a:gd name="T10" fmla="*/ 4 w 10"/>
                <a:gd name="T11" fmla="*/ 0 h 8"/>
                <a:gd name="T12" fmla="*/ 4 w 10"/>
                <a:gd name="T13" fmla="*/ 0 h 8"/>
                <a:gd name="T14" fmla="*/ 2 w 10"/>
                <a:gd name="T15" fmla="*/ 1 h 8"/>
                <a:gd name="T16" fmla="*/ 2 w 10"/>
                <a:gd name="T17" fmla="*/ 1 h 8"/>
                <a:gd name="T18" fmla="*/ 1 w 10"/>
                <a:gd name="T19" fmla="*/ 2 h 8"/>
                <a:gd name="T20" fmla="*/ 1 w 10"/>
                <a:gd name="T21" fmla="*/ 3 h 8"/>
                <a:gd name="T22" fmla="*/ 0 w 10"/>
                <a:gd name="T23" fmla="*/ 4 h 8"/>
                <a:gd name="T24" fmla="*/ 0 w 10"/>
                <a:gd name="T25" fmla="*/ 5 h 8"/>
                <a:gd name="T26" fmla="*/ 1 w 10"/>
                <a:gd name="T27" fmla="*/ 5 h 8"/>
                <a:gd name="T28" fmla="*/ 1 w 10"/>
                <a:gd name="T29" fmla="*/ 5 h 8"/>
                <a:gd name="T30" fmla="*/ 1 w 10"/>
                <a:gd name="T31" fmla="*/ 6 h 8"/>
                <a:gd name="T32" fmla="*/ 2 w 10"/>
                <a:gd name="T33" fmla="*/ 7 h 8"/>
                <a:gd name="T34" fmla="*/ 2 w 10"/>
                <a:gd name="T35" fmla="*/ 7 h 8"/>
                <a:gd name="T36" fmla="*/ 4 w 10"/>
                <a:gd name="T37" fmla="*/ 8 h 8"/>
                <a:gd name="T38" fmla="*/ 5 w 10"/>
                <a:gd name="T39" fmla="*/ 8 h 8"/>
                <a:gd name="T40" fmla="*/ 6 w 10"/>
                <a:gd name="T41" fmla="*/ 8 h 8"/>
                <a:gd name="T42" fmla="*/ 8 w 10"/>
                <a:gd name="T43" fmla="*/ 7 h 8"/>
                <a:gd name="T44" fmla="*/ 8 w 10"/>
                <a:gd name="T45" fmla="*/ 7 h 8"/>
                <a:gd name="T46" fmla="*/ 8 w 10"/>
                <a:gd name="T47" fmla="*/ 7 h 8"/>
                <a:gd name="T48" fmla="*/ 9 w 10"/>
                <a:gd name="T49" fmla="*/ 5 h 8"/>
                <a:gd name="T50" fmla="*/ 10 w 10"/>
                <a:gd name="T51" fmla="*/ 5 h 8"/>
                <a:gd name="T52" fmla="*/ 9 w 10"/>
                <a:gd name="T53" fmla="*/ 3 h 8"/>
                <a:gd name="T54" fmla="*/ 9 w 10"/>
                <a:gd name="T55" fmla="*/ 3 h 8"/>
                <a:gd name="T56" fmla="*/ 9 w 10"/>
                <a:gd name="T5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" h="8">
                  <a:moveTo>
                    <a:pt x="9" y="2"/>
                  </a:moveTo>
                  <a:cubicBezTo>
                    <a:pt x="9" y="2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6"/>
                    <a:pt x="9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0" y="4"/>
                    <a:pt x="10" y="4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82" name="Freeform 7"/>
            <p:cNvSpPr>
              <a:spLocks/>
            </p:cNvSpPr>
            <p:nvPr userDrawn="1"/>
          </p:nvSpPr>
          <p:spPr bwMode="auto">
            <a:xfrm>
              <a:off x="6380163" y="10304149"/>
              <a:ext cx="58738" cy="41275"/>
            </a:xfrm>
            <a:custGeom>
              <a:avLst/>
              <a:gdLst>
                <a:gd name="T0" fmla="*/ 1 w 15"/>
                <a:gd name="T1" fmla="*/ 6 h 11"/>
                <a:gd name="T2" fmla="*/ 1 w 15"/>
                <a:gd name="T3" fmla="*/ 6 h 11"/>
                <a:gd name="T4" fmla="*/ 1 w 15"/>
                <a:gd name="T5" fmla="*/ 6 h 11"/>
                <a:gd name="T6" fmla="*/ 2 w 15"/>
                <a:gd name="T7" fmla="*/ 7 h 11"/>
                <a:gd name="T8" fmla="*/ 3 w 15"/>
                <a:gd name="T9" fmla="*/ 7 h 11"/>
                <a:gd name="T10" fmla="*/ 3 w 15"/>
                <a:gd name="T11" fmla="*/ 7 h 11"/>
                <a:gd name="T12" fmla="*/ 3 w 15"/>
                <a:gd name="T13" fmla="*/ 7 h 11"/>
                <a:gd name="T14" fmla="*/ 3 w 15"/>
                <a:gd name="T15" fmla="*/ 8 h 11"/>
                <a:gd name="T16" fmla="*/ 3 w 15"/>
                <a:gd name="T17" fmla="*/ 8 h 11"/>
                <a:gd name="T18" fmla="*/ 4 w 15"/>
                <a:gd name="T19" fmla="*/ 9 h 11"/>
                <a:gd name="T20" fmla="*/ 5 w 15"/>
                <a:gd name="T21" fmla="*/ 10 h 11"/>
                <a:gd name="T22" fmla="*/ 6 w 15"/>
                <a:gd name="T23" fmla="*/ 10 h 11"/>
                <a:gd name="T24" fmla="*/ 7 w 15"/>
                <a:gd name="T25" fmla="*/ 10 h 11"/>
                <a:gd name="T26" fmla="*/ 8 w 15"/>
                <a:gd name="T27" fmla="*/ 10 h 11"/>
                <a:gd name="T28" fmla="*/ 8 w 15"/>
                <a:gd name="T29" fmla="*/ 9 h 11"/>
                <a:gd name="T30" fmla="*/ 9 w 15"/>
                <a:gd name="T31" fmla="*/ 9 h 11"/>
                <a:gd name="T32" fmla="*/ 9 w 15"/>
                <a:gd name="T33" fmla="*/ 10 h 11"/>
                <a:gd name="T34" fmla="*/ 9 w 15"/>
                <a:gd name="T35" fmla="*/ 10 h 11"/>
                <a:gd name="T36" fmla="*/ 11 w 15"/>
                <a:gd name="T37" fmla="*/ 11 h 11"/>
                <a:gd name="T38" fmla="*/ 12 w 15"/>
                <a:gd name="T39" fmla="*/ 11 h 11"/>
                <a:gd name="T40" fmla="*/ 13 w 15"/>
                <a:gd name="T41" fmla="*/ 11 h 11"/>
                <a:gd name="T42" fmla="*/ 14 w 15"/>
                <a:gd name="T43" fmla="*/ 11 h 11"/>
                <a:gd name="T44" fmla="*/ 14 w 15"/>
                <a:gd name="T45" fmla="*/ 10 h 11"/>
                <a:gd name="T46" fmla="*/ 15 w 15"/>
                <a:gd name="T47" fmla="*/ 10 h 11"/>
                <a:gd name="T48" fmla="*/ 15 w 15"/>
                <a:gd name="T49" fmla="*/ 9 h 11"/>
                <a:gd name="T50" fmla="*/ 15 w 15"/>
                <a:gd name="T51" fmla="*/ 9 h 11"/>
                <a:gd name="T52" fmla="*/ 15 w 15"/>
                <a:gd name="T53" fmla="*/ 8 h 11"/>
                <a:gd name="T54" fmla="*/ 15 w 15"/>
                <a:gd name="T55" fmla="*/ 8 h 11"/>
                <a:gd name="T56" fmla="*/ 14 w 15"/>
                <a:gd name="T57" fmla="*/ 7 h 11"/>
                <a:gd name="T58" fmla="*/ 13 w 15"/>
                <a:gd name="T59" fmla="*/ 7 h 11"/>
                <a:gd name="T60" fmla="*/ 12 w 15"/>
                <a:gd name="T61" fmla="*/ 6 h 11"/>
                <a:gd name="T62" fmla="*/ 11 w 15"/>
                <a:gd name="T63" fmla="*/ 6 h 11"/>
                <a:gd name="T64" fmla="*/ 9 w 15"/>
                <a:gd name="T65" fmla="*/ 7 h 11"/>
                <a:gd name="T66" fmla="*/ 9 w 15"/>
                <a:gd name="T67" fmla="*/ 7 h 11"/>
                <a:gd name="T68" fmla="*/ 9 w 15"/>
                <a:gd name="T69" fmla="*/ 7 h 11"/>
                <a:gd name="T70" fmla="*/ 9 w 15"/>
                <a:gd name="T71" fmla="*/ 6 h 11"/>
                <a:gd name="T72" fmla="*/ 8 w 15"/>
                <a:gd name="T73" fmla="*/ 6 h 11"/>
                <a:gd name="T74" fmla="*/ 6 w 15"/>
                <a:gd name="T75" fmla="*/ 5 h 11"/>
                <a:gd name="T76" fmla="*/ 5 w 15"/>
                <a:gd name="T77" fmla="*/ 5 h 11"/>
                <a:gd name="T78" fmla="*/ 5 w 15"/>
                <a:gd name="T79" fmla="*/ 4 h 11"/>
                <a:gd name="T80" fmla="*/ 5 w 15"/>
                <a:gd name="T81" fmla="*/ 3 h 11"/>
                <a:gd name="T82" fmla="*/ 4 w 15"/>
                <a:gd name="T83" fmla="*/ 1 h 11"/>
                <a:gd name="T84" fmla="*/ 4 w 15"/>
                <a:gd name="T85" fmla="*/ 1 h 11"/>
                <a:gd name="T86" fmla="*/ 4 w 15"/>
                <a:gd name="T87" fmla="*/ 0 h 11"/>
                <a:gd name="T88" fmla="*/ 4 w 15"/>
                <a:gd name="T89" fmla="*/ 0 h 11"/>
                <a:gd name="T90" fmla="*/ 2 w 15"/>
                <a:gd name="T91" fmla="*/ 0 h 11"/>
                <a:gd name="T92" fmla="*/ 2 w 15"/>
                <a:gd name="T93" fmla="*/ 0 h 11"/>
                <a:gd name="T94" fmla="*/ 1 w 15"/>
                <a:gd name="T95" fmla="*/ 0 h 11"/>
                <a:gd name="T96" fmla="*/ 1 w 15"/>
                <a:gd name="T97" fmla="*/ 0 h 11"/>
                <a:gd name="T98" fmla="*/ 1 w 15"/>
                <a:gd name="T99" fmla="*/ 1 h 11"/>
                <a:gd name="T100" fmla="*/ 0 w 15"/>
                <a:gd name="T101" fmla="*/ 1 h 11"/>
                <a:gd name="T102" fmla="*/ 0 w 15"/>
                <a:gd name="T103" fmla="*/ 1 h 11"/>
                <a:gd name="T104" fmla="*/ 0 w 15"/>
                <a:gd name="T105" fmla="*/ 1 h 11"/>
                <a:gd name="T106" fmla="*/ 0 w 15"/>
                <a:gd name="T107" fmla="*/ 5 h 11"/>
                <a:gd name="T108" fmla="*/ 1 w 15"/>
                <a:gd name="T10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" h="11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10" y="11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83" name="Freeform 8"/>
            <p:cNvSpPr>
              <a:spLocks/>
            </p:cNvSpPr>
            <p:nvPr userDrawn="1"/>
          </p:nvSpPr>
          <p:spPr bwMode="auto">
            <a:xfrm>
              <a:off x="6388100" y="10029511"/>
              <a:ext cx="258763" cy="274638"/>
            </a:xfrm>
            <a:custGeom>
              <a:avLst/>
              <a:gdLst>
                <a:gd name="T0" fmla="*/ 1 w 67"/>
                <a:gd name="T1" fmla="*/ 56 h 71"/>
                <a:gd name="T2" fmla="*/ 4 w 67"/>
                <a:gd name="T3" fmla="*/ 62 h 71"/>
                <a:gd name="T4" fmla="*/ 8 w 67"/>
                <a:gd name="T5" fmla="*/ 66 h 71"/>
                <a:gd name="T6" fmla="*/ 3 w 67"/>
                <a:gd name="T7" fmla="*/ 67 h 71"/>
                <a:gd name="T8" fmla="*/ 2 w 67"/>
                <a:gd name="T9" fmla="*/ 69 h 71"/>
                <a:gd name="T10" fmla="*/ 8 w 67"/>
                <a:gd name="T11" fmla="*/ 71 h 71"/>
                <a:gd name="T12" fmla="*/ 11 w 67"/>
                <a:gd name="T13" fmla="*/ 69 h 71"/>
                <a:gd name="T14" fmla="*/ 13 w 67"/>
                <a:gd name="T15" fmla="*/ 70 h 71"/>
                <a:gd name="T16" fmla="*/ 16 w 67"/>
                <a:gd name="T17" fmla="*/ 71 h 71"/>
                <a:gd name="T18" fmla="*/ 21 w 67"/>
                <a:gd name="T19" fmla="*/ 71 h 71"/>
                <a:gd name="T20" fmla="*/ 25 w 67"/>
                <a:gd name="T21" fmla="*/ 68 h 71"/>
                <a:gd name="T22" fmla="*/ 26 w 67"/>
                <a:gd name="T23" fmla="*/ 66 h 71"/>
                <a:gd name="T24" fmla="*/ 26 w 67"/>
                <a:gd name="T25" fmla="*/ 63 h 71"/>
                <a:gd name="T26" fmla="*/ 24 w 67"/>
                <a:gd name="T27" fmla="*/ 59 h 71"/>
                <a:gd name="T28" fmla="*/ 22 w 67"/>
                <a:gd name="T29" fmla="*/ 57 h 71"/>
                <a:gd name="T30" fmla="*/ 27 w 67"/>
                <a:gd name="T31" fmla="*/ 57 h 71"/>
                <a:gd name="T32" fmla="*/ 31 w 67"/>
                <a:gd name="T33" fmla="*/ 56 h 71"/>
                <a:gd name="T34" fmla="*/ 40 w 67"/>
                <a:gd name="T35" fmla="*/ 53 h 71"/>
                <a:gd name="T36" fmla="*/ 44 w 67"/>
                <a:gd name="T37" fmla="*/ 51 h 71"/>
                <a:gd name="T38" fmla="*/ 49 w 67"/>
                <a:gd name="T39" fmla="*/ 50 h 71"/>
                <a:gd name="T40" fmla="*/ 57 w 67"/>
                <a:gd name="T41" fmla="*/ 49 h 71"/>
                <a:gd name="T42" fmla="*/ 59 w 67"/>
                <a:gd name="T43" fmla="*/ 47 h 71"/>
                <a:gd name="T44" fmla="*/ 59 w 67"/>
                <a:gd name="T45" fmla="*/ 38 h 71"/>
                <a:gd name="T46" fmla="*/ 62 w 67"/>
                <a:gd name="T47" fmla="*/ 33 h 71"/>
                <a:gd name="T48" fmla="*/ 63 w 67"/>
                <a:gd name="T49" fmla="*/ 37 h 71"/>
                <a:gd name="T50" fmla="*/ 67 w 67"/>
                <a:gd name="T51" fmla="*/ 35 h 71"/>
                <a:gd name="T52" fmla="*/ 66 w 67"/>
                <a:gd name="T53" fmla="*/ 31 h 71"/>
                <a:gd name="T54" fmla="*/ 64 w 67"/>
                <a:gd name="T55" fmla="*/ 31 h 71"/>
                <a:gd name="T56" fmla="*/ 64 w 67"/>
                <a:gd name="T57" fmla="*/ 30 h 71"/>
                <a:gd name="T58" fmla="*/ 64 w 67"/>
                <a:gd name="T59" fmla="*/ 26 h 71"/>
                <a:gd name="T60" fmla="*/ 63 w 67"/>
                <a:gd name="T61" fmla="*/ 24 h 71"/>
                <a:gd name="T62" fmla="*/ 57 w 67"/>
                <a:gd name="T63" fmla="*/ 18 h 71"/>
                <a:gd name="T64" fmla="*/ 55 w 67"/>
                <a:gd name="T65" fmla="*/ 16 h 71"/>
                <a:gd name="T66" fmla="*/ 54 w 67"/>
                <a:gd name="T67" fmla="*/ 7 h 71"/>
                <a:gd name="T68" fmla="*/ 53 w 67"/>
                <a:gd name="T69" fmla="*/ 3 h 71"/>
                <a:gd name="T70" fmla="*/ 51 w 67"/>
                <a:gd name="T71" fmla="*/ 1 h 71"/>
                <a:gd name="T72" fmla="*/ 49 w 67"/>
                <a:gd name="T73" fmla="*/ 1 h 71"/>
                <a:gd name="T74" fmla="*/ 46 w 67"/>
                <a:gd name="T75" fmla="*/ 1 h 71"/>
                <a:gd name="T76" fmla="*/ 44 w 67"/>
                <a:gd name="T77" fmla="*/ 2 h 71"/>
                <a:gd name="T78" fmla="*/ 43 w 67"/>
                <a:gd name="T79" fmla="*/ 3 h 71"/>
                <a:gd name="T80" fmla="*/ 43 w 67"/>
                <a:gd name="T81" fmla="*/ 9 h 71"/>
                <a:gd name="T82" fmla="*/ 42 w 67"/>
                <a:gd name="T83" fmla="*/ 10 h 71"/>
                <a:gd name="T84" fmla="*/ 32 w 67"/>
                <a:gd name="T85" fmla="*/ 11 h 71"/>
                <a:gd name="T86" fmla="*/ 28 w 67"/>
                <a:gd name="T87" fmla="*/ 15 h 71"/>
                <a:gd name="T88" fmla="*/ 23 w 67"/>
                <a:gd name="T89" fmla="*/ 18 h 71"/>
                <a:gd name="T90" fmla="*/ 20 w 67"/>
                <a:gd name="T91" fmla="*/ 19 h 71"/>
                <a:gd name="T92" fmla="*/ 19 w 67"/>
                <a:gd name="T93" fmla="*/ 23 h 71"/>
                <a:gd name="T94" fmla="*/ 19 w 67"/>
                <a:gd name="T95" fmla="*/ 29 h 71"/>
                <a:gd name="T96" fmla="*/ 14 w 67"/>
                <a:gd name="T97" fmla="*/ 35 h 71"/>
                <a:gd name="T98" fmla="*/ 13 w 67"/>
                <a:gd name="T99" fmla="*/ 38 h 71"/>
                <a:gd name="T100" fmla="*/ 13 w 67"/>
                <a:gd name="T101" fmla="*/ 42 h 71"/>
                <a:gd name="T102" fmla="*/ 16 w 67"/>
                <a:gd name="T103" fmla="*/ 44 h 71"/>
                <a:gd name="T104" fmla="*/ 20 w 67"/>
                <a:gd name="T105" fmla="*/ 45 h 71"/>
                <a:gd name="T106" fmla="*/ 17 w 67"/>
                <a:gd name="T107" fmla="*/ 50 h 71"/>
                <a:gd name="T108" fmla="*/ 17 w 67"/>
                <a:gd name="T109" fmla="*/ 52 h 71"/>
                <a:gd name="T110" fmla="*/ 17 w 67"/>
                <a:gd name="T111" fmla="*/ 53 h 71"/>
                <a:gd name="T112" fmla="*/ 12 w 67"/>
                <a:gd name="T113" fmla="*/ 50 h 71"/>
                <a:gd name="T114" fmla="*/ 8 w 67"/>
                <a:gd name="T115" fmla="*/ 49 h 71"/>
                <a:gd name="T116" fmla="*/ 4 w 67"/>
                <a:gd name="T117" fmla="*/ 48 h 71"/>
                <a:gd name="T118" fmla="*/ 2 w 67"/>
                <a:gd name="T119" fmla="*/ 49 h 71"/>
                <a:gd name="T120" fmla="*/ 1 w 67"/>
                <a:gd name="T121" fmla="*/ 50 h 71"/>
                <a:gd name="T122" fmla="*/ 0 w 67"/>
                <a:gd name="T123" fmla="*/ 5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" h="71">
                  <a:moveTo>
                    <a:pt x="0" y="54"/>
                  </a:move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7"/>
                    <a:pt x="1" y="57"/>
                  </a:cubicBezTo>
                  <a:cubicBezTo>
                    <a:pt x="2" y="57"/>
                    <a:pt x="2" y="57"/>
                    <a:pt x="2" y="58"/>
                  </a:cubicBezTo>
                  <a:cubicBezTo>
                    <a:pt x="2" y="58"/>
                    <a:pt x="2" y="59"/>
                    <a:pt x="3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3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5"/>
                    <a:pt x="7" y="65"/>
                  </a:cubicBezTo>
                  <a:cubicBezTo>
                    <a:pt x="7" y="65"/>
                    <a:pt x="7" y="65"/>
                    <a:pt x="8" y="66"/>
                  </a:cubicBezTo>
                  <a:cubicBezTo>
                    <a:pt x="8" y="66"/>
                    <a:pt x="8" y="66"/>
                    <a:pt x="9" y="67"/>
                  </a:cubicBezTo>
                  <a:cubicBezTo>
                    <a:pt x="8" y="66"/>
                    <a:pt x="7" y="66"/>
                    <a:pt x="6" y="66"/>
                  </a:cubicBezTo>
                  <a:cubicBezTo>
                    <a:pt x="6" y="66"/>
                    <a:pt x="5" y="66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2" y="67"/>
                    <a:pt x="2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71"/>
                    <a:pt x="3" y="71"/>
                  </a:cubicBezTo>
                  <a:cubicBezTo>
                    <a:pt x="4" y="71"/>
                    <a:pt x="4" y="71"/>
                    <a:pt x="5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9" y="71"/>
                    <a:pt x="10" y="71"/>
                  </a:cubicBezTo>
                  <a:cubicBezTo>
                    <a:pt x="10" y="71"/>
                    <a:pt x="10" y="71"/>
                    <a:pt x="10" y="70"/>
                  </a:cubicBezTo>
                  <a:cubicBezTo>
                    <a:pt x="10" y="70"/>
                    <a:pt x="11" y="70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8"/>
                  </a:cubicBezTo>
                  <a:cubicBezTo>
                    <a:pt x="11" y="69"/>
                    <a:pt x="12" y="69"/>
                    <a:pt x="12" y="69"/>
                  </a:cubicBezTo>
                  <a:cubicBezTo>
                    <a:pt x="12" y="69"/>
                    <a:pt x="12" y="69"/>
                    <a:pt x="13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4" y="70"/>
                    <a:pt x="24" y="69"/>
                    <a:pt x="24" y="69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2"/>
                    <a:pt x="25" y="61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8"/>
                    <a:pt x="22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7" y="57"/>
                    <a:pt x="27" y="57"/>
                  </a:cubicBezTo>
                  <a:cubicBezTo>
                    <a:pt x="27" y="57"/>
                    <a:pt x="27" y="57"/>
                    <a:pt x="28" y="57"/>
                  </a:cubicBezTo>
                  <a:cubicBezTo>
                    <a:pt x="28" y="57"/>
                    <a:pt x="28" y="57"/>
                    <a:pt x="29" y="57"/>
                  </a:cubicBezTo>
                  <a:cubicBezTo>
                    <a:pt x="29" y="57"/>
                    <a:pt x="29" y="57"/>
                    <a:pt x="30" y="57"/>
                  </a:cubicBezTo>
                  <a:cubicBezTo>
                    <a:pt x="30" y="56"/>
                    <a:pt x="30" y="56"/>
                    <a:pt x="31" y="56"/>
                  </a:cubicBezTo>
                  <a:cubicBezTo>
                    <a:pt x="32" y="56"/>
                    <a:pt x="33" y="56"/>
                    <a:pt x="34" y="55"/>
                  </a:cubicBezTo>
                  <a:cubicBezTo>
                    <a:pt x="35" y="55"/>
                    <a:pt x="36" y="54"/>
                    <a:pt x="38" y="54"/>
                  </a:cubicBezTo>
                  <a:cubicBezTo>
                    <a:pt x="38" y="54"/>
                    <a:pt x="38" y="54"/>
                    <a:pt x="38" y="53"/>
                  </a:cubicBezTo>
                  <a:cubicBezTo>
                    <a:pt x="39" y="53"/>
                    <a:pt x="39" y="53"/>
                    <a:pt x="40" y="53"/>
                  </a:cubicBezTo>
                  <a:cubicBezTo>
                    <a:pt x="40" y="52"/>
                    <a:pt x="41" y="52"/>
                    <a:pt x="42" y="52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4" y="51"/>
                    <a:pt x="44" y="51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6" y="50"/>
                    <a:pt x="46" y="50"/>
                  </a:cubicBezTo>
                  <a:cubicBezTo>
                    <a:pt x="46" y="50"/>
                    <a:pt x="46" y="50"/>
                    <a:pt x="47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1" y="50"/>
                    <a:pt x="52" y="50"/>
                    <a:pt x="54" y="50"/>
                  </a:cubicBezTo>
                  <a:cubicBezTo>
                    <a:pt x="54" y="50"/>
                    <a:pt x="55" y="50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6"/>
                    <a:pt x="59" y="46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1"/>
                    <a:pt x="59" y="40"/>
                    <a:pt x="59" y="38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6"/>
                    <a:pt x="59" y="36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5"/>
                    <a:pt x="62" y="35"/>
                    <a:pt x="6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6"/>
                    <a:pt x="67" y="36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2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1"/>
                    <a:pt x="60" y="20"/>
                    <a:pt x="59" y="20"/>
                  </a:cubicBezTo>
                  <a:cubicBezTo>
                    <a:pt x="58" y="19"/>
                    <a:pt x="58" y="19"/>
                    <a:pt x="57" y="18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5" y="14"/>
                    <a:pt x="55" y="13"/>
                    <a:pt x="55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1"/>
                    <a:pt x="54" y="9"/>
                    <a:pt x="54" y="7"/>
                  </a:cubicBezTo>
                  <a:cubicBezTo>
                    <a:pt x="54" y="7"/>
                    <a:pt x="54" y="6"/>
                    <a:pt x="54" y="5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4"/>
                    <a:pt x="43" y="4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11"/>
                    <a:pt x="39" y="11"/>
                    <a:pt x="38" y="11"/>
                  </a:cubicBezTo>
                  <a:cubicBezTo>
                    <a:pt x="38" y="11"/>
                    <a:pt x="37" y="11"/>
                    <a:pt x="37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3" y="11"/>
                    <a:pt x="32" y="11"/>
                  </a:cubicBezTo>
                  <a:cubicBezTo>
                    <a:pt x="32" y="11"/>
                    <a:pt x="32" y="11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0" y="14"/>
                    <a:pt x="29" y="14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4" y="17"/>
                    <a:pt x="23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8"/>
                    <a:pt x="20" y="18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1"/>
                    <a:pt x="19" y="22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5"/>
                    <a:pt x="20" y="26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8"/>
                    <a:pt x="20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8" y="30"/>
                    <a:pt x="17" y="31"/>
                    <a:pt x="17" y="32"/>
                  </a:cubicBezTo>
                  <a:cubicBezTo>
                    <a:pt x="16" y="32"/>
                    <a:pt x="15" y="33"/>
                    <a:pt x="15" y="34"/>
                  </a:cubicBezTo>
                  <a:cubicBezTo>
                    <a:pt x="15" y="34"/>
                    <a:pt x="14" y="34"/>
                    <a:pt x="14" y="35"/>
                  </a:cubicBezTo>
                  <a:cubicBezTo>
                    <a:pt x="14" y="35"/>
                    <a:pt x="13" y="36"/>
                    <a:pt x="13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2"/>
                    <a:pt x="13" y="43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5" y="44"/>
                  </a:cubicBezTo>
                  <a:cubicBezTo>
                    <a:pt x="15" y="44"/>
                    <a:pt x="16" y="44"/>
                    <a:pt x="16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5"/>
                    <a:pt x="20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8"/>
                    <a:pt x="17" y="48"/>
                    <a:pt x="17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6" y="48"/>
                    <a:pt x="6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1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84" name="Freeform 9"/>
            <p:cNvSpPr>
              <a:spLocks/>
            </p:cNvSpPr>
            <p:nvPr userDrawn="1"/>
          </p:nvSpPr>
          <p:spPr bwMode="auto">
            <a:xfrm>
              <a:off x="6484938" y="10043799"/>
              <a:ext cx="22225" cy="23813"/>
            </a:xfrm>
            <a:custGeom>
              <a:avLst/>
              <a:gdLst>
                <a:gd name="T0" fmla="*/ 1 w 6"/>
                <a:gd name="T1" fmla="*/ 5 h 6"/>
                <a:gd name="T2" fmla="*/ 2 w 6"/>
                <a:gd name="T3" fmla="*/ 6 h 6"/>
                <a:gd name="T4" fmla="*/ 3 w 6"/>
                <a:gd name="T5" fmla="*/ 6 h 6"/>
                <a:gd name="T6" fmla="*/ 4 w 6"/>
                <a:gd name="T7" fmla="*/ 6 h 6"/>
                <a:gd name="T8" fmla="*/ 5 w 6"/>
                <a:gd name="T9" fmla="*/ 5 h 6"/>
                <a:gd name="T10" fmla="*/ 6 w 6"/>
                <a:gd name="T11" fmla="*/ 4 h 6"/>
                <a:gd name="T12" fmla="*/ 6 w 6"/>
                <a:gd name="T13" fmla="*/ 4 h 6"/>
                <a:gd name="T14" fmla="*/ 6 w 6"/>
                <a:gd name="T15" fmla="*/ 3 h 6"/>
                <a:gd name="T16" fmla="*/ 6 w 6"/>
                <a:gd name="T17" fmla="*/ 1 h 6"/>
                <a:gd name="T18" fmla="*/ 5 w 6"/>
                <a:gd name="T19" fmla="*/ 1 h 6"/>
                <a:gd name="T20" fmla="*/ 4 w 6"/>
                <a:gd name="T21" fmla="*/ 0 h 6"/>
                <a:gd name="T22" fmla="*/ 3 w 6"/>
                <a:gd name="T23" fmla="*/ 0 h 6"/>
                <a:gd name="T24" fmla="*/ 2 w 6"/>
                <a:gd name="T25" fmla="*/ 0 h 6"/>
                <a:gd name="T26" fmla="*/ 1 w 6"/>
                <a:gd name="T27" fmla="*/ 1 h 6"/>
                <a:gd name="T28" fmla="*/ 1 w 6"/>
                <a:gd name="T29" fmla="*/ 2 h 6"/>
                <a:gd name="T30" fmla="*/ 1 w 6"/>
                <a:gd name="T31" fmla="*/ 2 h 6"/>
                <a:gd name="T32" fmla="*/ 1 w 6"/>
                <a:gd name="T33" fmla="*/ 4 h 6"/>
                <a:gd name="T34" fmla="*/ 1 w 6"/>
                <a:gd name="T3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6">
                  <a:moveTo>
                    <a:pt x="1" y="5"/>
                  </a:moveTo>
                  <a:cubicBezTo>
                    <a:pt x="1" y="5"/>
                    <a:pt x="2" y="5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85" name="Freeform 10"/>
            <p:cNvSpPr>
              <a:spLocks/>
            </p:cNvSpPr>
            <p:nvPr userDrawn="1"/>
          </p:nvSpPr>
          <p:spPr bwMode="auto">
            <a:xfrm>
              <a:off x="6503988" y="10716899"/>
              <a:ext cx="65088" cy="74613"/>
            </a:xfrm>
            <a:custGeom>
              <a:avLst/>
              <a:gdLst>
                <a:gd name="T0" fmla="*/ 14 w 17"/>
                <a:gd name="T1" fmla="*/ 4 h 19"/>
                <a:gd name="T2" fmla="*/ 14 w 17"/>
                <a:gd name="T3" fmla="*/ 4 h 19"/>
                <a:gd name="T4" fmla="*/ 13 w 17"/>
                <a:gd name="T5" fmla="*/ 2 h 19"/>
                <a:gd name="T6" fmla="*/ 13 w 17"/>
                <a:gd name="T7" fmla="*/ 1 h 19"/>
                <a:gd name="T8" fmla="*/ 13 w 17"/>
                <a:gd name="T9" fmla="*/ 1 h 19"/>
                <a:gd name="T10" fmla="*/ 11 w 17"/>
                <a:gd name="T11" fmla="*/ 0 h 19"/>
                <a:gd name="T12" fmla="*/ 10 w 17"/>
                <a:gd name="T13" fmla="*/ 0 h 19"/>
                <a:gd name="T14" fmla="*/ 9 w 17"/>
                <a:gd name="T15" fmla="*/ 0 h 19"/>
                <a:gd name="T16" fmla="*/ 8 w 17"/>
                <a:gd name="T17" fmla="*/ 0 h 19"/>
                <a:gd name="T18" fmla="*/ 8 w 17"/>
                <a:gd name="T19" fmla="*/ 1 h 19"/>
                <a:gd name="T20" fmla="*/ 7 w 17"/>
                <a:gd name="T21" fmla="*/ 1 h 19"/>
                <a:gd name="T22" fmla="*/ 7 w 17"/>
                <a:gd name="T23" fmla="*/ 1 h 19"/>
                <a:gd name="T24" fmla="*/ 5 w 17"/>
                <a:gd name="T25" fmla="*/ 3 h 19"/>
                <a:gd name="T26" fmla="*/ 4 w 17"/>
                <a:gd name="T27" fmla="*/ 5 h 19"/>
                <a:gd name="T28" fmla="*/ 3 w 17"/>
                <a:gd name="T29" fmla="*/ 6 h 19"/>
                <a:gd name="T30" fmla="*/ 3 w 17"/>
                <a:gd name="T31" fmla="*/ 6 h 19"/>
                <a:gd name="T32" fmla="*/ 1 w 17"/>
                <a:gd name="T33" fmla="*/ 6 h 19"/>
                <a:gd name="T34" fmla="*/ 1 w 17"/>
                <a:gd name="T35" fmla="*/ 7 h 19"/>
                <a:gd name="T36" fmla="*/ 0 w 17"/>
                <a:gd name="T37" fmla="*/ 8 h 19"/>
                <a:gd name="T38" fmla="*/ 0 w 17"/>
                <a:gd name="T39" fmla="*/ 8 h 19"/>
                <a:gd name="T40" fmla="*/ 0 w 17"/>
                <a:gd name="T41" fmla="*/ 10 h 19"/>
                <a:gd name="T42" fmla="*/ 0 w 17"/>
                <a:gd name="T43" fmla="*/ 10 h 19"/>
                <a:gd name="T44" fmla="*/ 0 w 17"/>
                <a:gd name="T45" fmla="*/ 11 h 19"/>
                <a:gd name="T46" fmla="*/ 1 w 17"/>
                <a:gd name="T47" fmla="*/ 11 h 19"/>
                <a:gd name="T48" fmla="*/ 2 w 17"/>
                <a:gd name="T49" fmla="*/ 12 h 19"/>
                <a:gd name="T50" fmla="*/ 2 w 17"/>
                <a:gd name="T51" fmla="*/ 12 h 19"/>
                <a:gd name="T52" fmla="*/ 3 w 17"/>
                <a:gd name="T53" fmla="*/ 13 h 19"/>
                <a:gd name="T54" fmla="*/ 3 w 17"/>
                <a:gd name="T55" fmla="*/ 13 h 19"/>
                <a:gd name="T56" fmla="*/ 4 w 17"/>
                <a:gd name="T57" fmla="*/ 13 h 19"/>
                <a:gd name="T58" fmla="*/ 6 w 17"/>
                <a:gd name="T59" fmla="*/ 13 h 19"/>
                <a:gd name="T60" fmla="*/ 5 w 17"/>
                <a:gd name="T61" fmla="*/ 13 h 19"/>
                <a:gd name="T62" fmla="*/ 2 w 17"/>
                <a:gd name="T63" fmla="*/ 14 h 19"/>
                <a:gd name="T64" fmla="*/ 2 w 17"/>
                <a:gd name="T65" fmla="*/ 15 h 19"/>
                <a:gd name="T66" fmla="*/ 1 w 17"/>
                <a:gd name="T67" fmla="*/ 17 h 19"/>
                <a:gd name="T68" fmla="*/ 1 w 17"/>
                <a:gd name="T69" fmla="*/ 18 h 19"/>
                <a:gd name="T70" fmla="*/ 2 w 17"/>
                <a:gd name="T71" fmla="*/ 19 h 19"/>
                <a:gd name="T72" fmla="*/ 3 w 17"/>
                <a:gd name="T73" fmla="*/ 19 h 19"/>
                <a:gd name="T74" fmla="*/ 4 w 17"/>
                <a:gd name="T75" fmla="*/ 19 h 19"/>
                <a:gd name="T76" fmla="*/ 7 w 17"/>
                <a:gd name="T77" fmla="*/ 19 h 19"/>
                <a:gd name="T78" fmla="*/ 8 w 17"/>
                <a:gd name="T79" fmla="*/ 18 h 19"/>
                <a:gd name="T80" fmla="*/ 9 w 17"/>
                <a:gd name="T81" fmla="*/ 18 h 19"/>
                <a:gd name="T82" fmla="*/ 10 w 17"/>
                <a:gd name="T83" fmla="*/ 18 h 19"/>
                <a:gd name="T84" fmla="*/ 12 w 17"/>
                <a:gd name="T85" fmla="*/ 18 h 19"/>
                <a:gd name="T86" fmla="*/ 15 w 17"/>
                <a:gd name="T87" fmla="*/ 17 h 19"/>
                <a:gd name="T88" fmla="*/ 16 w 17"/>
                <a:gd name="T89" fmla="*/ 16 h 19"/>
                <a:gd name="T90" fmla="*/ 16 w 17"/>
                <a:gd name="T91" fmla="*/ 15 h 19"/>
                <a:gd name="T92" fmla="*/ 16 w 17"/>
                <a:gd name="T93" fmla="*/ 15 h 19"/>
                <a:gd name="T94" fmla="*/ 17 w 17"/>
                <a:gd name="T95" fmla="*/ 14 h 19"/>
                <a:gd name="T96" fmla="*/ 17 w 17"/>
                <a:gd name="T97" fmla="*/ 13 h 19"/>
                <a:gd name="T98" fmla="*/ 16 w 17"/>
                <a:gd name="T99" fmla="*/ 12 h 19"/>
                <a:gd name="T100" fmla="*/ 16 w 17"/>
                <a:gd name="T101" fmla="*/ 12 h 19"/>
                <a:gd name="T102" fmla="*/ 16 w 17"/>
                <a:gd name="T103" fmla="*/ 11 h 19"/>
                <a:gd name="T104" fmla="*/ 16 w 17"/>
                <a:gd name="T105" fmla="*/ 11 h 19"/>
                <a:gd name="T106" fmla="*/ 15 w 17"/>
                <a:gd name="T107" fmla="*/ 11 h 19"/>
                <a:gd name="T108" fmla="*/ 15 w 17"/>
                <a:gd name="T109" fmla="*/ 11 h 19"/>
                <a:gd name="T110" fmla="*/ 14 w 17"/>
                <a:gd name="T111" fmla="*/ 10 h 19"/>
                <a:gd name="T112" fmla="*/ 14 w 17"/>
                <a:gd name="T113" fmla="*/ 10 h 19"/>
                <a:gd name="T114" fmla="*/ 12 w 17"/>
                <a:gd name="T115" fmla="*/ 10 h 19"/>
                <a:gd name="T116" fmla="*/ 11 w 17"/>
                <a:gd name="T117" fmla="*/ 10 h 19"/>
                <a:gd name="T118" fmla="*/ 10 w 17"/>
                <a:gd name="T119" fmla="*/ 11 h 19"/>
                <a:gd name="T120" fmla="*/ 13 w 17"/>
                <a:gd name="T121" fmla="*/ 6 h 19"/>
                <a:gd name="T122" fmla="*/ 14 w 17"/>
                <a:gd name="T12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" h="19"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4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3" y="13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2" y="18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4" y="19"/>
                    <a:pt x="4" y="19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7" y="19"/>
                    <a:pt x="7" y="19"/>
                    <a:pt x="8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cubicBezTo>
                    <a:pt x="12" y="18"/>
                    <a:pt x="13" y="18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0" y="11"/>
                    <a:pt x="10" y="11"/>
                  </a:cubicBezTo>
                  <a:cubicBezTo>
                    <a:pt x="11" y="9"/>
                    <a:pt x="13" y="8"/>
                    <a:pt x="13" y="6"/>
                  </a:cubicBezTo>
                  <a:cubicBezTo>
                    <a:pt x="14" y="5"/>
                    <a:pt x="14" y="5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86" name="Freeform 11"/>
            <p:cNvSpPr>
              <a:spLocks/>
            </p:cNvSpPr>
            <p:nvPr userDrawn="1"/>
          </p:nvSpPr>
          <p:spPr bwMode="auto">
            <a:xfrm>
              <a:off x="6438900" y="10805799"/>
              <a:ext cx="38100" cy="26988"/>
            </a:xfrm>
            <a:custGeom>
              <a:avLst/>
              <a:gdLst>
                <a:gd name="T0" fmla="*/ 0 w 10"/>
                <a:gd name="T1" fmla="*/ 5 h 7"/>
                <a:gd name="T2" fmla="*/ 1 w 10"/>
                <a:gd name="T3" fmla="*/ 6 h 7"/>
                <a:gd name="T4" fmla="*/ 1 w 10"/>
                <a:gd name="T5" fmla="*/ 6 h 7"/>
                <a:gd name="T6" fmla="*/ 2 w 10"/>
                <a:gd name="T7" fmla="*/ 7 h 7"/>
                <a:gd name="T8" fmla="*/ 2 w 10"/>
                <a:gd name="T9" fmla="*/ 7 h 7"/>
                <a:gd name="T10" fmla="*/ 4 w 10"/>
                <a:gd name="T11" fmla="*/ 7 h 7"/>
                <a:gd name="T12" fmla="*/ 5 w 10"/>
                <a:gd name="T13" fmla="*/ 7 h 7"/>
                <a:gd name="T14" fmla="*/ 6 w 10"/>
                <a:gd name="T15" fmla="*/ 7 h 7"/>
                <a:gd name="T16" fmla="*/ 6 w 10"/>
                <a:gd name="T17" fmla="*/ 7 h 7"/>
                <a:gd name="T18" fmla="*/ 7 w 10"/>
                <a:gd name="T19" fmla="*/ 7 h 7"/>
                <a:gd name="T20" fmla="*/ 8 w 10"/>
                <a:gd name="T21" fmla="*/ 6 h 7"/>
                <a:gd name="T22" fmla="*/ 10 w 10"/>
                <a:gd name="T23" fmla="*/ 5 h 7"/>
                <a:gd name="T24" fmla="*/ 10 w 10"/>
                <a:gd name="T25" fmla="*/ 4 h 7"/>
                <a:gd name="T26" fmla="*/ 10 w 10"/>
                <a:gd name="T27" fmla="*/ 3 h 7"/>
                <a:gd name="T28" fmla="*/ 8 w 10"/>
                <a:gd name="T29" fmla="*/ 2 h 7"/>
                <a:gd name="T30" fmla="*/ 7 w 10"/>
                <a:gd name="T31" fmla="*/ 1 h 7"/>
                <a:gd name="T32" fmla="*/ 7 w 10"/>
                <a:gd name="T33" fmla="*/ 1 h 7"/>
                <a:gd name="T34" fmla="*/ 6 w 10"/>
                <a:gd name="T35" fmla="*/ 1 h 7"/>
                <a:gd name="T36" fmla="*/ 5 w 10"/>
                <a:gd name="T37" fmla="*/ 0 h 7"/>
                <a:gd name="T38" fmla="*/ 4 w 10"/>
                <a:gd name="T39" fmla="*/ 1 h 7"/>
                <a:gd name="T40" fmla="*/ 3 w 10"/>
                <a:gd name="T41" fmla="*/ 1 h 7"/>
                <a:gd name="T42" fmla="*/ 2 w 10"/>
                <a:gd name="T43" fmla="*/ 1 h 7"/>
                <a:gd name="T44" fmla="*/ 2 w 10"/>
                <a:gd name="T45" fmla="*/ 1 h 7"/>
                <a:gd name="T46" fmla="*/ 1 w 10"/>
                <a:gd name="T47" fmla="*/ 2 h 7"/>
                <a:gd name="T48" fmla="*/ 1 w 10"/>
                <a:gd name="T49" fmla="*/ 3 h 7"/>
                <a:gd name="T50" fmla="*/ 0 w 10"/>
                <a:gd name="T51" fmla="*/ 3 h 7"/>
                <a:gd name="T52" fmla="*/ 0 w 10"/>
                <a:gd name="T53" fmla="*/ 4 h 7"/>
                <a:gd name="T54" fmla="*/ 0 w 10"/>
                <a:gd name="T5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9" y="3"/>
                    <a:pt x="9" y="3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87" name="Freeform 12"/>
            <p:cNvSpPr>
              <a:spLocks/>
            </p:cNvSpPr>
            <p:nvPr userDrawn="1"/>
          </p:nvSpPr>
          <p:spPr bwMode="auto">
            <a:xfrm>
              <a:off x="5494338" y="9769161"/>
              <a:ext cx="120650" cy="80963"/>
            </a:xfrm>
            <a:custGeom>
              <a:avLst/>
              <a:gdLst>
                <a:gd name="T0" fmla="*/ 3 w 31"/>
                <a:gd name="T1" fmla="*/ 5 h 21"/>
                <a:gd name="T2" fmla="*/ 2 w 31"/>
                <a:gd name="T3" fmla="*/ 6 h 21"/>
                <a:gd name="T4" fmla="*/ 1 w 31"/>
                <a:gd name="T5" fmla="*/ 7 h 21"/>
                <a:gd name="T6" fmla="*/ 0 w 31"/>
                <a:gd name="T7" fmla="*/ 9 h 21"/>
                <a:gd name="T8" fmla="*/ 0 w 31"/>
                <a:gd name="T9" fmla="*/ 10 h 21"/>
                <a:gd name="T10" fmla="*/ 0 w 31"/>
                <a:gd name="T11" fmla="*/ 10 h 21"/>
                <a:gd name="T12" fmla="*/ 0 w 31"/>
                <a:gd name="T13" fmla="*/ 12 h 21"/>
                <a:gd name="T14" fmla="*/ 0 w 31"/>
                <a:gd name="T15" fmla="*/ 13 h 21"/>
                <a:gd name="T16" fmla="*/ 0 w 31"/>
                <a:gd name="T17" fmla="*/ 14 h 21"/>
                <a:gd name="T18" fmla="*/ 2 w 31"/>
                <a:gd name="T19" fmla="*/ 16 h 21"/>
                <a:gd name="T20" fmla="*/ 3 w 31"/>
                <a:gd name="T21" fmla="*/ 18 h 21"/>
                <a:gd name="T22" fmla="*/ 5 w 31"/>
                <a:gd name="T23" fmla="*/ 19 h 21"/>
                <a:gd name="T24" fmla="*/ 9 w 31"/>
                <a:gd name="T25" fmla="*/ 21 h 21"/>
                <a:gd name="T26" fmla="*/ 9 w 31"/>
                <a:gd name="T27" fmla="*/ 21 h 21"/>
                <a:gd name="T28" fmla="*/ 10 w 31"/>
                <a:gd name="T29" fmla="*/ 21 h 21"/>
                <a:gd name="T30" fmla="*/ 12 w 31"/>
                <a:gd name="T31" fmla="*/ 21 h 21"/>
                <a:gd name="T32" fmla="*/ 14 w 31"/>
                <a:gd name="T33" fmla="*/ 21 h 21"/>
                <a:gd name="T34" fmla="*/ 15 w 31"/>
                <a:gd name="T35" fmla="*/ 21 h 21"/>
                <a:gd name="T36" fmla="*/ 17 w 31"/>
                <a:gd name="T37" fmla="*/ 21 h 21"/>
                <a:gd name="T38" fmla="*/ 19 w 31"/>
                <a:gd name="T39" fmla="*/ 20 h 21"/>
                <a:gd name="T40" fmla="*/ 22 w 31"/>
                <a:gd name="T41" fmla="*/ 18 h 21"/>
                <a:gd name="T42" fmla="*/ 23 w 31"/>
                <a:gd name="T43" fmla="*/ 18 h 21"/>
                <a:gd name="T44" fmla="*/ 29 w 31"/>
                <a:gd name="T45" fmla="*/ 14 h 21"/>
                <a:gd name="T46" fmla="*/ 30 w 31"/>
                <a:gd name="T47" fmla="*/ 13 h 21"/>
                <a:gd name="T48" fmla="*/ 30 w 31"/>
                <a:gd name="T49" fmla="*/ 13 h 21"/>
                <a:gd name="T50" fmla="*/ 31 w 31"/>
                <a:gd name="T51" fmla="*/ 12 h 21"/>
                <a:gd name="T52" fmla="*/ 31 w 31"/>
                <a:gd name="T53" fmla="*/ 12 h 21"/>
                <a:gd name="T54" fmla="*/ 31 w 31"/>
                <a:gd name="T55" fmla="*/ 10 h 21"/>
                <a:gd name="T56" fmla="*/ 31 w 31"/>
                <a:gd name="T57" fmla="*/ 9 h 21"/>
                <a:gd name="T58" fmla="*/ 30 w 31"/>
                <a:gd name="T59" fmla="*/ 8 h 21"/>
                <a:gd name="T60" fmla="*/ 30 w 31"/>
                <a:gd name="T61" fmla="*/ 8 h 21"/>
                <a:gd name="T62" fmla="*/ 29 w 31"/>
                <a:gd name="T63" fmla="*/ 6 h 21"/>
                <a:gd name="T64" fmla="*/ 27 w 31"/>
                <a:gd name="T65" fmla="*/ 5 h 21"/>
                <a:gd name="T66" fmla="*/ 23 w 31"/>
                <a:gd name="T67" fmla="*/ 4 h 21"/>
                <a:gd name="T68" fmla="*/ 20 w 31"/>
                <a:gd name="T69" fmla="*/ 3 h 21"/>
                <a:gd name="T70" fmla="*/ 18 w 31"/>
                <a:gd name="T71" fmla="*/ 3 h 21"/>
                <a:gd name="T72" fmla="*/ 17 w 31"/>
                <a:gd name="T73" fmla="*/ 2 h 21"/>
                <a:gd name="T74" fmla="*/ 16 w 31"/>
                <a:gd name="T75" fmla="*/ 2 h 21"/>
                <a:gd name="T76" fmla="*/ 15 w 31"/>
                <a:gd name="T77" fmla="*/ 1 h 21"/>
                <a:gd name="T78" fmla="*/ 14 w 31"/>
                <a:gd name="T79" fmla="*/ 0 h 21"/>
                <a:gd name="T80" fmla="*/ 14 w 31"/>
                <a:gd name="T81" fmla="*/ 0 h 21"/>
                <a:gd name="T82" fmla="*/ 11 w 31"/>
                <a:gd name="T83" fmla="*/ 0 h 21"/>
                <a:gd name="T84" fmla="*/ 10 w 31"/>
                <a:gd name="T85" fmla="*/ 0 h 21"/>
                <a:gd name="T86" fmla="*/ 9 w 31"/>
                <a:gd name="T87" fmla="*/ 0 h 21"/>
                <a:gd name="T88" fmla="*/ 9 w 31"/>
                <a:gd name="T89" fmla="*/ 0 h 21"/>
                <a:gd name="T90" fmla="*/ 8 w 31"/>
                <a:gd name="T91" fmla="*/ 0 h 21"/>
                <a:gd name="T92" fmla="*/ 7 w 31"/>
                <a:gd name="T93" fmla="*/ 2 h 21"/>
                <a:gd name="T94" fmla="*/ 3 w 31"/>
                <a:gd name="T95" fmla="*/ 4 h 21"/>
                <a:gd name="T96" fmla="*/ 3 w 31"/>
                <a:gd name="T9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21">
                  <a:moveTo>
                    <a:pt x="3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2" y="21"/>
                    <a:pt x="12" y="21"/>
                  </a:cubicBezTo>
                  <a:cubicBezTo>
                    <a:pt x="12" y="21"/>
                    <a:pt x="14" y="21"/>
                    <a:pt x="14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19"/>
                    <a:pt x="21" y="19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7"/>
                    <a:pt x="28" y="15"/>
                    <a:pt x="29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7"/>
                    <a:pt x="29" y="7"/>
                    <a:pt x="29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4" y="4"/>
                    <a:pt x="23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88" name="Freeform 13"/>
            <p:cNvSpPr>
              <a:spLocks/>
            </p:cNvSpPr>
            <p:nvPr userDrawn="1"/>
          </p:nvSpPr>
          <p:spPr bwMode="auto">
            <a:xfrm>
              <a:off x="6253163" y="10670861"/>
              <a:ext cx="41275" cy="31750"/>
            </a:xfrm>
            <a:custGeom>
              <a:avLst/>
              <a:gdLst>
                <a:gd name="T0" fmla="*/ 1 w 11"/>
                <a:gd name="T1" fmla="*/ 7 h 8"/>
                <a:gd name="T2" fmla="*/ 1 w 11"/>
                <a:gd name="T3" fmla="*/ 7 h 8"/>
                <a:gd name="T4" fmla="*/ 2 w 11"/>
                <a:gd name="T5" fmla="*/ 8 h 8"/>
                <a:gd name="T6" fmla="*/ 2 w 11"/>
                <a:gd name="T7" fmla="*/ 8 h 8"/>
                <a:gd name="T8" fmla="*/ 2 w 11"/>
                <a:gd name="T9" fmla="*/ 8 h 8"/>
                <a:gd name="T10" fmla="*/ 3 w 11"/>
                <a:gd name="T11" fmla="*/ 8 h 8"/>
                <a:gd name="T12" fmla="*/ 5 w 11"/>
                <a:gd name="T13" fmla="*/ 8 h 8"/>
                <a:gd name="T14" fmla="*/ 7 w 11"/>
                <a:gd name="T15" fmla="*/ 8 h 8"/>
                <a:gd name="T16" fmla="*/ 8 w 11"/>
                <a:gd name="T17" fmla="*/ 7 h 8"/>
                <a:gd name="T18" fmla="*/ 9 w 11"/>
                <a:gd name="T19" fmla="*/ 7 h 8"/>
                <a:gd name="T20" fmla="*/ 10 w 11"/>
                <a:gd name="T21" fmla="*/ 7 h 8"/>
                <a:gd name="T22" fmla="*/ 10 w 11"/>
                <a:gd name="T23" fmla="*/ 6 h 8"/>
                <a:gd name="T24" fmla="*/ 10 w 11"/>
                <a:gd name="T25" fmla="*/ 5 h 8"/>
                <a:gd name="T26" fmla="*/ 11 w 11"/>
                <a:gd name="T27" fmla="*/ 4 h 8"/>
                <a:gd name="T28" fmla="*/ 11 w 11"/>
                <a:gd name="T29" fmla="*/ 3 h 8"/>
                <a:gd name="T30" fmla="*/ 10 w 11"/>
                <a:gd name="T31" fmla="*/ 2 h 8"/>
                <a:gd name="T32" fmla="*/ 10 w 11"/>
                <a:gd name="T33" fmla="*/ 1 h 8"/>
                <a:gd name="T34" fmla="*/ 9 w 11"/>
                <a:gd name="T35" fmla="*/ 1 h 8"/>
                <a:gd name="T36" fmla="*/ 8 w 11"/>
                <a:gd name="T37" fmla="*/ 0 h 8"/>
                <a:gd name="T38" fmla="*/ 8 w 11"/>
                <a:gd name="T39" fmla="*/ 0 h 8"/>
                <a:gd name="T40" fmla="*/ 5 w 11"/>
                <a:gd name="T41" fmla="*/ 0 h 8"/>
                <a:gd name="T42" fmla="*/ 4 w 11"/>
                <a:gd name="T43" fmla="*/ 0 h 8"/>
                <a:gd name="T44" fmla="*/ 4 w 11"/>
                <a:gd name="T45" fmla="*/ 0 h 8"/>
                <a:gd name="T46" fmla="*/ 3 w 11"/>
                <a:gd name="T47" fmla="*/ 1 h 8"/>
                <a:gd name="T48" fmla="*/ 3 w 11"/>
                <a:gd name="T49" fmla="*/ 1 h 8"/>
                <a:gd name="T50" fmla="*/ 2 w 11"/>
                <a:gd name="T51" fmla="*/ 1 h 8"/>
                <a:gd name="T52" fmla="*/ 1 w 11"/>
                <a:gd name="T53" fmla="*/ 2 h 8"/>
                <a:gd name="T54" fmla="*/ 0 w 11"/>
                <a:gd name="T55" fmla="*/ 3 h 8"/>
                <a:gd name="T56" fmla="*/ 0 w 11"/>
                <a:gd name="T57" fmla="*/ 3 h 8"/>
                <a:gd name="T58" fmla="*/ 0 w 11"/>
                <a:gd name="T59" fmla="*/ 4 h 8"/>
                <a:gd name="T60" fmla="*/ 0 w 11"/>
                <a:gd name="T61" fmla="*/ 6 h 8"/>
                <a:gd name="T62" fmla="*/ 0 w 11"/>
                <a:gd name="T63" fmla="*/ 6 h 8"/>
                <a:gd name="T64" fmla="*/ 1 w 11"/>
                <a:gd name="T6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" h="8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89" name="Freeform 14"/>
            <p:cNvSpPr>
              <a:spLocks/>
            </p:cNvSpPr>
            <p:nvPr userDrawn="1"/>
          </p:nvSpPr>
          <p:spPr bwMode="auto">
            <a:xfrm>
              <a:off x="6515100" y="10802624"/>
              <a:ext cx="47625" cy="30163"/>
            </a:xfrm>
            <a:custGeom>
              <a:avLst/>
              <a:gdLst>
                <a:gd name="T0" fmla="*/ 11 w 12"/>
                <a:gd name="T1" fmla="*/ 5 h 8"/>
                <a:gd name="T2" fmla="*/ 11 w 12"/>
                <a:gd name="T3" fmla="*/ 3 h 8"/>
                <a:gd name="T4" fmla="*/ 10 w 12"/>
                <a:gd name="T5" fmla="*/ 3 h 8"/>
                <a:gd name="T6" fmla="*/ 10 w 12"/>
                <a:gd name="T7" fmla="*/ 2 h 8"/>
                <a:gd name="T8" fmla="*/ 9 w 12"/>
                <a:gd name="T9" fmla="*/ 2 h 8"/>
                <a:gd name="T10" fmla="*/ 8 w 12"/>
                <a:gd name="T11" fmla="*/ 1 h 8"/>
                <a:gd name="T12" fmla="*/ 7 w 12"/>
                <a:gd name="T13" fmla="*/ 0 h 8"/>
                <a:gd name="T14" fmla="*/ 6 w 12"/>
                <a:gd name="T15" fmla="*/ 0 h 8"/>
                <a:gd name="T16" fmla="*/ 6 w 12"/>
                <a:gd name="T17" fmla="*/ 0 h 8"/>
                <a:gd name="T18" fmla="*/ 3 w 12"/>
                <a:gd name="T19" fmla="*/ 0 h 8"/>
                <a:gd name="T20" fmla="*/ 1 w 12"/>
                <a:gd name="T21" fmla="*/ 0 h 8"/>
                <a:gd name="T22" fmla="*/ 0 w 12"/>
                <a:gd name="T23" fmla="*/ 0 h 8"/>
                <a:gd name="T24" fmla="*/ 0 w 12"/>
                <a:gd name="T25" fmla="*/ 1 h 8"/>
                <a:gd name="T26" fmla="*/ 0 w 12"/>
                <a:gd name="T27" fmla="*/ 1 h 8"/>
                <a:gd name="T28" fmla="*/ 0 w 12"/>
                <a:gd name="T29" fmla="*/ 2 h 8"/>
                <a:gd name="T30" fmla="*/ 0 w 12"/>
                <a:gd name="T31" fmla="*/ 3 h 8"/>
                <a:gd name="T32" fmla="*/ 0 w 12"/>
                <a:gd name="T33" fmla="*/ 4 h 8"/>
                <a:gd name="T34" fmla="*/ 0 w 12"/>
                <a:gd name="T35" fmla="*/ 4 h 8"/>
                <a:gd name="T36" fmla="*/ 0 w 12"/>
                <a:gd name="T37" fmla="*/ 4 h 8"/>
                <a:gd name="T38" fmla="*/ 1 w 12"/>
                <a:gd name="T39" fmla="*/ 5 h 8"/>
                <a:gd name="T40" fmla="*/ 1 w 12"/>
                <a:gd name="T41" fmla="*/ 6 h 8"/>
                <a:gd name="T42" fmla="*/ 2 w 12"/>
                <a:gd name="T43" fmla="*/ 6 h 8"/>
                <a:gd name="T44" fmla="*/ 3 w 12"/>
                <a:gd name="T45" fmla="*/ 6 h 8"/>
                <a:gd name="T46" fmla="*/ 4 w 12"/>
                <a:gd name="T47" fmla="*/ 7 h 8"/>
                <a:gd name="T48" fmla="*/ 8 w 12"/>
                <a:gd name="T49" fmla="*/ 8 h 8"/>
                <a:gd name="T50" fmla="*/ 8 w 12"/>
                <a:gd name="T51" fmla="*/ 8 h 8"/>
                <a:gd name="T52" fmla="*/ 11 w 12"/>
                <a:gd name="T53" fmla="*/ 8 h 8"/>
                <a:gd name="T54" fmla="*/ 11 w 12"/>
                <a:gd name="T55" fmla="*/ 8 h 8"/>
                <a:gd name="T56" fmla="*/ 12 w 12"/>
                <a:gd name="T57" fmla="*/ 8 h 8"/>
                <a:gd name="T58" fmla="*/ 12 w 12"/>
                <a:gd name="T59" fmla="*/ 7 h 8"/>
                <a:gd name="T60" fmla="*/ 11 w 12"/>
                <a:gd name="T6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" h="8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1" y="5"/>
                    <a:pt x="11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90" name="Freeform 15"/>
            <p:cNvSpPr>
              <a:spLocks/>
            </p:cNvSpPr>
            <p:nvPr userDrawn="1"/>
          </p:nvSpPr>
          <p:spPr bwMode="auto">
            <a:xfrm>
              <a:off x="6480175" y="10799449"/>
              <a:ext cx="23813" cy="30163"/>
            </a:xfrm>
            <a:custGeom>
              <a:avLst/>
              <a:gdLst>
                <a:gd name="T0" fmla="*/ 4 w 6"/>
                <a:gd name="T1" fmla="*/ 0 h 8"/>
                <a:gd name="T2" fmla="*/ 3 w 6"/>
                <a:gd name="T3" fmla="*/ 0 h 8"/>
                <a:gd name="T4" fmla="*/ 3 w 6"/>
                <a:gd name="T5" fmla="*/ 0 h 8"/>
                <a:gd name="T6" fmla="*/ 2 w 6"/>
                <a:gd name="T7" fmla="*/ 0 h 8"/>
                <a:gd name="T8" fmla="*/ 1 w 6"/>
                <a:gd name="T9" fmla="*/ 2 h 8"/>
                <a:gd name="T10" fmla="*/ 0 w 6"/>
                <a:gd name="T11" fmla="*/ 2 h 8"/>
                <a:gd name="T12" fmla="*/ 0 w 6"/>
                <a:gd name="T13" fmla="*/ 3 h 8"/>
                <a:gd name="T14" fmla="*/ 0 w 6"/>
                <a:gd name="T15" fmla="*/ 3 h 8"/>
                <a:gd name="T16" fmla="*/ 0 w 6"/>
                <a:gd name="T17" fmla="*/ 4 h 8"/>
                <a:gd name="T18" fmla="*/ 0 w 6"/>
                <a:gd name="T19" fmla="*/ 5 h 8"/>
                <a:gd name="T20" fmla="*/ 0 w 6"/>
                <a:gd name="T21" fmla="*/ 5 h 8"/>
                <a:gd name="T22" fmla="*/ 1 w 6"/>
                <a:gd name="T23" fmla="*/ 6 h 8"/>
                <a:gd name="T24" fmla="*/ 1 w 6"/>
                <a:gd name="T25" fmla="*/ 6 h 8"/>
                <a:gd name="T26" fmla="*/ 1 w 6"/>
                <a:gd name="T27" fmla="*/ 7 h 8"/>
                <a:gd name="T28" fmla="*/ 2 w 6"/>
                <a:gd name="T29" fmla="*/ 7 h 8"/>
                <a:gd name="T30" fmla="*/ 3 w 6"/>
                <a:gd name="T31" fmla="*/ 8 h 8"/>
                <a:gd name="T32" fmla="*/ 4 w 6"/>
                <a:gd name="T33" fmla="*/ 8 h 8"/>
                <a:gd name="T34" fmla="*/ 5 w 6"/>
                <a:gd name="T35" fmla="*/ 7 h 8"/>
                <a:gd name="T36" fmla="*/ 5 w 6"/>
                <a:gd name="T37" fmla="*/ 7 h 8"/>
                <a:gd name="T38" fmla="*/ 6 w 6"/>
                <a:gd name="T39" fmla="*/ 7 h 8"/>
                <a:gd name="T40" fmla="*/ 6 w 6"/>
                <a:gd name="T41" fmla="*/ 6 h 8"/>
                <a:gd name="T42" fmla="*/ 6 w 6"/>
                <a:gd name="T43" fmla="*/ 6 h 8"/>
                <a:gd name="T44" fmla="*/ 6 w 6"/>
                <a:gd name="T45" fmla="*/ 5 h 8"/>
                <a:gd name="T46" fmla="*/ 5 w 6"/>
                <a:gd name="T47" fmla="*/ 1 h 8"/>
                <a:gd name="T48" fmla="*/ 4 w 6"/>
                <a:gd name="T4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2"/>
                    <a:pt x="5" y="1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91" name="Freeform 16"/>
            <p:cNvSpPr>
              <a:spLocks/>
            </p:cNvSpPr>
            <p:nvPr userDrawn="1"/>
          </p:nvSpPr>
          <p:spPr bwMode="auto">
            <a:xfrm>
              <a:off x="5668963" y="11220136"/>
              <a:ext cx="30163" cy="26988"/>
            </a:xfrm>
            <a:custGeom>
              <a:avLst/>
              <a:gdLst>
                <a:gd name="T0" fmla="*/ 2 w 8"/>
                <a:gd name="T1" fmla="*/ 7 h 7"/>
                <a:gd name="T2" fmla="*/ 6 w 8"/>
                <a:gd name="T3" fmla="*/ 7 h 7"/>
                <a:gd name="T4" fmla="*/ 6 w 8"/>
                <a:gd name="T5" fmla="*/ 6 h 7"/>
                <a:gd name="T6" fmla="*/ 7 w 8"/>
                <a:gd name="T7" fmla="*/ 5 h 7"/>
                <a:gd name="T8" fmla="*/ 8 w 8"/>
                <a:gd name="T9" fmla="*/ 5 h 7"/>
                <a:gd name="T10" fmla="*/ 8 w 8"/>
                <a:gd name="T11" fmla="*/ 4 h 7"/>
                <a:gd name="T12" fmla="*/ 8 w 8"/>
                <a:gd name="T13" fmla="*/ 3 h 7"/>
                <a:gd name="T14" fmla="*/ 8 w 8"/>
                <a:gd name="T15" fmla="*/ 3 h 7"/>
                <a:gd name="T16" fmla="*/ 8 w 8"/>
                <a:gd name="T17" fmla="*/ 2 h 7"/>
                <a:gd name="T18" fmla="*/ 7 w 8"/>
                <a:gd name="T19" fmla="*/ 1 h 7"/>
                <a:gd name="T20" fmla="*/ 6 w 8"/>
                <a:gd name="T21" fmla="*/ 0 h 7"/>
                <a:gd name="T22" fmla="*/ 6 w 8"/>
                <a:gd name="T23" fmla="*/ 0 h 7"/>
                <a:gd name="T24" fmla="*/ 4 w 8"/>
                <a:gd name="T25" fmla="*/ 0 h 7"/>
                <a:gd name="T26" fmla="*/ 3 w 8"/>
                <a:gd name="T27" fmla="*/ 0 h 7"/>
                <a:gd name="T28" fmla="*/ 2 w 8"/>
                <a:gd name="T29" fmla="*/ 0 h 7"/>
                <a:gd name="T30" fmla="*/ 1 w 8"/>
                <a:gd name="T31" fmla="*/ 2 h 7"/>
                <a:gd name="T32" fmla="*/ 0 w 8"/>
                <a:gd name="T33" fmla="*/ 2 h 7"/>
                <a:gd name="T34" fmla="*/ 0 w 8"/>
                <a:gd name="T35" fmla="*/ 5 h 7"/>
                <a:gd name="T36" fmla="*/ 0 w 8"/>
                <a:gd name="T37" fmla="*/ 6 h 7"/>
                <a:gd name="T38" fmla="*/ 1 w 8"/>
                <a:gd name="T39" fmla="*/ 7 h 7"/>
                <a:gd name="T40" fmla="*/ 2 w 8"/>
                <a:gd name="T4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4" y="7"/>
                    <a:pt x="6" y="7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1" y="7"/>
                  </a:cubicBezTo>
                  <a:lnTo>
                    <a:pt x="2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92" name="Freeform 17"/>
            <p:cNvSpPr>
              <a:spLocks/>
            </p:cNvSpPr>
            <p:nvPr userDrawn="1"/>
          </p:nvSpPr>
          <p:spPr bwMode="auto">
            <a:xfrm>
              <a:off x="5653088" y="11251886"/>
              <a:ext cx="46038" cy="76200"/>
            </a:xfrm>
            <a:custGeom>
              <a:avLst/>
              <a:gdLst>
                <a:gd name="T0" fmla="*/ 3 w 12"/>
                <a:gd name="T1" fmla="*/ 3 h 20"/>
                <a:gd name="T2" fmla="*/ 2 w 12"/>
                <a:gd name="T3" fmla="*/ 3 h 20"/>
                <a:gd name="T4" fmla="*/ 1 w 12"/>
                <a:gd name="T5" fmla="*/ 5 h 20"/>
                <a:gd name="T6" fmla="*/ 0 w 12"/>
                <a:gd name="T7" fmla="*/ 6 h 20"/>
                <a:gd name="T8" fmla="*/ 0 w 12"/>
                <a:gd name="T9" fmla="*/ 7 h 20"/>
                <a:gd name="T10" fmla="*/ 0 w 12"/>
                <a:gd name="T11" fmla="*/ 8 h 20"/>
                <a:gd name="T12" fmla="*/ 0 w 12"/>
                <a:gd name="T13" fmla="*/ 13 h 20"/>
                <a:gd name="T14" fmla="*/ 0 w 12"/>
                <a:gd name="T15" fmla="*/ 14 h 20"/>
                <a:gd name="T16" fmla="*/ 0 w 12"/>
                <a:gd name="T17" fmla="*/ 15 h 20"/>
                <a:gd name="T18" fmla="*/ 0 w 12"/>
                <a:gd name="T19" fmla="*/ 16 h 20"/>
                <a:gd name="T20" fmla="*/ 1 w 12"/>
                <a:gd name="T21" fmla="*/ 17 h 20"/>
                <a:gd name="T22" fmla="*/ 1 w 12"/>
                <a:gd name="T23" fmla="*/ 17 h 20"/>
                <a:gd name="T24" fmla="*/ 2 w 12"/>
                <a:gd name="T25" fmla="*/ 18 h 20"/>
                <a:gd name="T26" fmla="*/ 2 w 12"/>
                <a:gd name="T27" fmla="*/ 19 h 20"/>
                <a:gd name="T28" fmla="*/ 3 w 12"/>
                <a:gd name="T29" fmla="*/ 19 h 20"/>
                <a:gd name="T30" fmla="*/ 4 w 12"/>
                <a:gd name="T31" fmla="*/ 19 h 20"/>
                <a:gd name="T32" fmla="*/ 5 w 12"/>
                <a:gd name="T33" fmla="*/ 20 h 20"/>
                <a:gd name="T34" fmla="*/ 6 w 12"/>
                <a:gd name="T35" fmla="*/ 20 h 20"/>
                <a:gd name="T36" fmla="*/ 8 w 12"/>
                <a:gd name="T37" fmla="*/ 19 h 20"/>
                <a:gd name="T38" fmla="*/ 9 w 12"/>
                <a:gd name="T39" fmla="*/ 19 h 20"/>
                <a:gd name="T40" fmla="*/ 10 w 12"/>
                <a:gd name="T41" fmla="*/ 18 h 20"/>
                <a:gd name="T42" fmla="*/ 11 w 12"/>
                <a:gd name="T43" fmla="*/ 16 h 20"/>
                <a:gd name="T44" fmla="*/ 12 w 12"/>
                <a:gd name="T45" fmla="*/ 11 h 20"/>
                <a:gd name="T46" fmla="*/ 12 w 12"/>
                <a:gd name="T47" fmla="*/ 10 h 20"/>
                <a:gd name="T48" fmla="*/ 12 w 12"/>
                <a:gd name="T49" fmla="*/ 8 h 20"/>
                <a:gd name="T50" fmla="*/ 12 w 12"/>
                <a:gd name="T51" fmla="*/ 5 h 20"/>
                <a:gd name="T52" fmla="*/ 12 w 12"/>
                <a:gd name="T53" fmla="*/ 4 h 20"/>
                <a:gd name="T54" fmla="*/ 12 w 12"/>
                <a:gd name="T55" fmla="*/ 3 h 20"/>
                <a:gd name="T56" fmla="*/ 12 w 12"/>
                <a:gd name="T57" fmla="*/ 2 h 20"/>
                <a:gd name="T58" fmla="*/ 11 w 12"/>
                <a:gd name="T59" fmla="*/ 2 h 20"/>
                <a:gd name="T60" fmla="*/ 10 w 12"/>
                <a:gd name="T61" fmla="*/ 1 h 20"/>
                <a:gd name="T62" fmla="*/ 10 w 12"/>
                <a:gd name="T63" fmla="*/ 0 h 20"/>
                <a:gd name="T64" fmla="*/ 9 w 12"/>
                <a:gd name="T65" fmla="*/ 0 h 20"/>
                <a:gd name="T66" fmla="*/ 9 w 12"/>
                <a:gd name="T67" fmla="*/ 0 h 20"/>
                <a:gd name="T68" fmla="*/ 8 w 12"/>
                <a:gd name="T69" fmla="*/ 0 h 20"/>
                <a:gd name="T70" fmla="*/ 7 w 12"/>
                <a:gd name="T71" fmla="*/ 0 h 20"/>
                <a:gd name="T72" fmla="*/ 7 w 12"/>
                <a:gd name="T73" fmla="*/ 0 h 20"/>
                <a:gd name="T74" fmla="*/ 6 w 12"/>
                <a:gd name="T75" fmla="*/ 1 h 20"/>
                <a:gd name="T76" fmla="*/ 4 w 12"/>
                <a:gd name="T77" fmla="*/ 1 h 20"/>
                <a:gd name="T78" fmla="*/ 4 w 12"/>
                <a:gd name="T79" fmla="*/ 2 h 20"/>
                <a:gd name="T80" fmla="*/ 3 w 12"/>
                <a:gd name="T8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" h="20">
                  <a:moveTo>
                    <a:pt x="3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16"/>
                    <a:pt x="1" y="16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7" y="20"/>
                    <a:pt x="8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1" y="18"/>
                    <a:pt x="11" y="17"/>
                    <a:pt x="11" y="16"/>
                  </a:cubicBezTo>
                  <a:cubicBezTo>
                    <a:pt x="11" y="14"/>
                    <a:pt x="12" y="13"/>
                    <a:pt x="12" y="11"/>
                  </a:cubicBezTo>
                  <a:cubicBezTo>
                    <a:pt x="12" y="11"/>
                    <a:pt x="12" y="10"/>
                    <a:pt x="12" y="10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3" y="2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93" name="Freeform 18"/>
            <p:cNvSpPr>
              <a:spLocks/>
            </p:cNvSpPr>
            <p:nvPr userDrawn="1"/>
          </p:nvSpPr>
          <p:spPr bwMode="auto">
            <a:xfrm>
              <a:off x="5614988" y="9781861"/>
              <a:ext cx="111125" cy="80963"/>
            </a:xfrm>
            <a:custGeom>
              <a:avLst/>
              <a:gdLst>
                <a:gd name="T0" fmla="*/ 15 w 29"/>
                <a:gd name="T1" fmla="*/ 4 h 21"/>
                <a:gd name="T2" fmla="*/ 12 w 29"/>
                <a:gd name="T3" fmla="*/ 3 h 21"/>
                <a:gd name="T4" fmla="*/ 6 w 29"/>
                <a:gd name="T5" fmla="*/ 4 h 21"/>
                <a:gd name="T6" fmla="*/ 5 w 29"/>
                <a:gd name="T7" fmla="*/ 5 h 21"/>
                <a:gd name="T8" fmla="*/ 4 w 29"/>
                <a:gd name="T9" fmla="*/ 5 h 21"/>
                <a:gd name="T10" fmla="*/ 4 w 29"/>
                <a:gd name="T11" fmla="*/ 5 h 21"/>
                <a:gd name="T12" fmla="*/ 3 w 29"/>
                <a:gd name="T13" fmla="*/ 6 h 21"/>
                <a:gd name="T14" fmla="*/ 1 w 29"/>
                <a:gd name="T15" fmla="*/ 9 h 21"/>
                <a:gd name="T16" fmla="*/ 0 w 29"/>
                <a:gd name="T17" fmla="*/ 10 h 21"/>
                <a:gd name="T18" fmla="*/ 0 w 29"/>
                <a:gd name="T19" fmla="*/ 11 h 21"/>
                <a:gd name="T20" fmla="*/ 0 w 29"/>
                <a:gd name="T21" fmla="*/ 14 h 21"/>
                <a:gd name="T22" fmla="*/ 0 w 29"/>
                <a:gd name="T23" fmla="*/ 15 h 21"/>
                <a:gd name="T24" fmla="*/ 0 w 29"/>
                <a:gd name="T25" fmla="*/ 15 h 21"/>
                <a:gd name="T26" fmla="*/ 1 w 29"/>
                <a:gd name="T27" fmla="*/ 16 h 21"/>
                <a:gd name="T28" fmla="*/ 1 w 29"/>
                <a:gd name="T29" fmla="*/ 17 h 21"/>
                <a:gd name="T30" fmla="*/ 3 w 29"/>
                <a:gd name="T31" fmla="*/ 18 h 21"/>
                <a:gd name="T32" fmla="*/ 4 w 29"/>
                <a:gd name="T33" fmla="*/ 19 h 21"/>
                <a:gd name="T34" fmla="*/ 5 w 29"/>
                <a:gd name="T35" fmla="*/ 20 h 21"/>
                <a:gd name="T36" fmla="*/ 7 w 29"/>
                <a:gd name="T37" fmla="*/ 21 h 21"/>
                <a:gd name="T38" fmla="*/ 8 w 29"/>
                <a:gd name="T39" fmla="*/ 21 h 21"/>
                <a:gd name="T40" fmla="*/ 10 w 29"/>
                <a:gd name="T41" fmla="*/ 21 h 21"/>
                <a:gd name="T42" fmla="*/ 12 w 29"/>
                <a:gd name="T43" fmla="*/ 21 h 21"/>
                <a:gd name="T44" fmla="*/ 14 w 29"/>
                <a:gd name="T45" fmla="*/ 21 h 21"/>
                <a:gd name="T46" fmla="*/ 16 w 29"/>
                <a:gd name="T47" fmla="*/ 21 h 21"/>
                <a:gd name="T48" fmla="*/ 19 w 29"/>
                <a:gd name="T49" fmla="*/ 20 h 21"/>
                <a:gd name="T50" fmla="*/ 23 w 29"/>
                <a:gd name="T51" fmla="*/ 17 h 21"/>
                <a:gd name="T52" fmla="*/ 25 w 29"/>
                <a:gd name="T53" fmla="*/ 16 h 21"/>
                <a:gd name="T54" fmla="*/ 25 w 29"/>
                <a:gd name="T55" fmla="*/ 16 h 21"/>
                <a:gd name="T56" fmla="*/ 27 w 29"/>
                <a:gd name="T57" fmla="*/ 15 h 21"/>
                <a:gd name="T58" fmla="*/ 27 w 29"/>
                <a:gd name="T59" fmla="*/ 15 h 21"/>
                <a:gd name="T60" fmla="*/ 27 w 29"/>
                <a:gd name="T61" fmla="*/ 15 h 21"/>
                <a:gd name="T62" fmla="*/ 28 w 29"/>
                <a:gd name="T63" fmla="*/ 14 h 21"/>
                <a:gd name="T64" fmla="*/ 28 w 29"/>
                <a:gd name="T65" fmla="*/ 13 h 21"/>
                <a:gd name="T66" fmla="*/ 29 w 29"/>
                <a:gd name="T67" fmla="*/ 11 h 21"/>
                <a:gd name="T68" fmla="*/ 29 w 29"/>
                <a:gd name="T69" fmla="*/ 9 h 21"/>
                <a:gd name="T70" fmla="*/ 29 w 29"/>
                <a:gd name="T71" fmla="*/ 8 h 21"/>
                <a:gd name="T72" fmla="*/ 29 w 29"/>
                <a:gd name="T73" fmla="*/ 6 h 21"/>
                <a:gd name="T74" fmla="*/ 27 w 29"/>
                <a:gd name="T75" fmla="*/ 3 h 21"/>
                <a:gd name="T76" fmla="*/ 27 w 29"/>
                <a:gd name="T77" fmla="*/ 2 h 21"/>
                <a:gd name="T78" fmla="*/ 27 w 29"/>
                <a:gd name="T79" fmla="*/ 2 h 21"/>
                <a:gd name="T80" fmla="*/ 26 w 29"/>
                <a:gd name="T81" fmla="*/ 1 h 21"/>
                <a:gd name="T82" fmla="*/ 25 w 29"/>
                <a:gd name="T83" fmla="*/ 0 h 21"/>
                <a:gd name="T84" fmla="*/ 25 w 29"/>
                <a:gd name="T85" fmla="*/ 0 h 21"/>
                <a:gd name="T86" fmla="*/ 24 w 29"/>
                <a:gd name="T87" fmla="*/ 0 h 21"/>
                <a:gd name="T88" fmla="*/ 24 w 29"/>
                <a:gd name="T89" fmla="*/ 0 h 21"/>
                <a:gd name="T90" fmla="*/ 23 w 29"/>
                <a:gd name="T91" fmla="*/ 0 h 21"/>
                <a:gd name="T92" fmla="*/ 21 w 29"/>
                <a:gd name="T93" fmla="*/ 1 h 21"/>
                <a:gd name="T94" fmla="*/ 21 w 29"/>
                <a:gd name="T95" fmla="*/ 1 h 21"/>
                <a:gd name="T96" fmla="*/ 20 w 29"/>
                <a:gd name="T97" fmla="*/ 2 h 21"/>
                <a:gd name="T98" fmla="*/ 19 w 29"/>
                <a:gd name="T99" fmla="*/ 2 h 21"/>
                <a:gd name="T100" fmla="*/ 18 w 29"/>
                <a:gd name="T101" fmla="*/ 4 h 21"/>
                <a:gd name="T102" fmla="*/ 15 w 29"/>
                <a:gd name="T103" fmla="*/ 4 h 21"/>
                <a:gd name="T104" fmla="*/ 15 w 29"/>
                <a:gd name="T10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" h="21">
                  <a:moveTo>
                    <a:pt x="15" y="4"/>
                  </a:moveTo>
                  <a:cubicBezTo>
                    <a:pt x="14" y="3"/>
                    <a:pt x="13" y="3"/>
                    <a:pt x="12" y="3"/>
                  </a:cubicBezTo>
                  <a:cubicBezTo>
                    <a:pt x="10" y="3"/>
                    <a:pt x="8" y="4"/>
                    <a:pt x="6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7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0" y="21"/>
                    <a:pt x="11" y="21"/>
                    <a:pt x="12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29" y="12"/>
                    <a:pt x="29" y="11"/>
                  </a:cubicBezTo>
                  <a:cubicBezTo>
                    <a:pt x="29" y="11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29" y="7"/>
                    <a:pt x="29" y="6"/>
                    <a:pt x="29" y="6"/>
                  </a:cubicBezTo>
                  <a:cubicBezTo>
                    <a:pt x="28" y="5"/>
                    <a:pt x="28" y="4"/>
                    <a:pt x="27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20" y="1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8" y="4"/>
                    <a:pt x="18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94" name="Freeform 19"/>
            <p:cNvSpPr>
              <a:spLocks/>
            </p:cNvSpPr>
            <p:nvPr userDrawn="1"/>
          </p:nvSpPr>
          <p:spPr bwMode="auto">
            <a:xfrm>
              <a:off x="5881688" y="11123299"/>
              <a:ext cx="38100" cy="26988"/>
            </a:xfrm>
            <a:custGeom>
              <a:avLst/>
              <a:gdLst>
                <a:gd name="T0" fmla="*/ 0 w 10"/>
                <a:gd name="T1" fmla="*/ 5 h 7"/>
                <a:gd name="T2" fmla="*/ 1 w 10"/>
                <a:gd name="T3" fmla="*/ 5 h 7"/>
                <a:gd name="T4" fmla="*/ 1 w 10"/>
                <a:gd name="T5" fmla="*/ 5 h 7"/>
                <a:gd name="T6" fmla="*/ 1 w 10"/>
                <a:gd name="T7" fmla="*/ 6 h 7"/>
                <a:gd name="T8" fmla="*/ 1 w 10"/>
                <a:gd name="T9" fmla="*/ 6 h 7"/>
                <a:gd name="T10" fmla="*/ 2 w 10"/>
                <a:gd name="T11" fmla="*/ 7 h 7"/>
                <a:gd name="T12" fmla="*/ 3 w 10"/>
                <a:gd name="T13" fmla="*/ 7 h 7"/>
                <a:gd name="T14" fmla="*/ 4 w 10"/>
                <a:gd name="T15" fmla="*/ 7 h 7"/>
                <a:gd name="T16" fmla="*/ 5 w 10"/>
                <a:gd name="T17" fmla="*/ 7 h 7"/>
                <a:gd name="T18" fmla="*/ 7 w 10"/>
                <a:gd name="T19" fmla="*/ 7 h 7"/>
                <a:gd name="T20" fmla="*/ 8 w 10"/>
                <a:gd name="T21" fmla="*/ 7 h 7"/>
                <a:gd name="T22" fmla="*/ 8 w 10"/>
                <a:gd name="T23" fmla="*/ 6 h 7"/>
                <a:gd name="T24" fmla="*/ 8 w 10"/>
                <a:gd name="T25" fmla="*/ 6 h 7"/>
                <a:gd name="T26" fmla="*/ 9 w 10"/>
                <a:gd name="T27" fmla="*/ 6 h 7"/>
                <a:gd name="T28" fmla="*/ 10 w 10"/>
                <a:gd name="T29" fmla="*/ 5 h 7"/>
                <a:gd name="T30" fmla="*/ 10 w 10"/>
                <a:gd name="T31" fmla="*/ 4 h 7"/>
                <a:gd name="T32" fmla="*/ 9 w 10"/>
                <a:gd name="T33" fmla="*/ 2 h 7"/>
                <a:gd name="T34" fmla="*/ 8 w 10"/>
                <a:gd name="T35" fmla="*/ 2 h 7"/>
                <a:gd name="T36" fmla="*/ 8 w 10"/>
                <a:gd name="T37" fmla="*/ 1 h 7"/>
                <a:gd name="T38" fmla="*/ 7 w 10"/>
                <a:gd name="T39" fmla="*/ 1 h 7"/>
                <a:gd name="T40" fmla="*/ 5 w 10"/>
                <a:gd name="T41" fmla="*/ 0 h 7"/>
                <a:gd name="T42" fmla="*/ 4 w 10"/>
                <a:gd name="T43" fmla="*/ 0 h 7"/>
                <a:gd name="T44" fmla="*/ 3 w 10"/>
                <a:gd name="T45" fmla="*/ 0 h 7"/>
                <a:gd name="T46" fmla="*/ 2 w 10"/>
                <a:gd name="T47" fmla="*/ 0 h 7"/>
                <a:gd name="T48" fmla="*/ 2 w 10"/>
                <a:gd name="T49" fmla="*/ 0 h 7"/>
                <a:gd name="T50" fmla="*/ 1 w 10"/>
                <a:gd name="T51" fmla="*/ 1 h 7"/>
                <a:gd name="T52" fmla="*/ 1 w 10"/>
                <a:gd name="T53" fmla="*/ 1 h 7"/>
                <a:gd name="T54" fmla="*/ 0 w 10"/>
                <a:gd name="T55" fmla="*/ 2 h 7"/>
                <a:gd name="T56" fmla="*/ 0 w 10"/>
                <a:gd name="T57" fmla="*/ 2 h 7"/>
                <a:gd name="T58" fmla="*/ 0 w 10"/>
                <a:gd name="T59" fmla="*/ 3 h 7"/>
                <a:gd name="T60" fmla="*/ 0 w 10"/>
                <a:gd name="T61" fmla="*/ 4 h 7"/>
                <a:gd name="T62" fmla="*/ 0 w 10"/>
                <a:gd name="T63" fmla="*/ 4 h 7"/>
                <a:gd name="T64" fmla="*/ 0 w 10"/>
                <a:gd name="T6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7">
                  <a:moveTo>
                    <a:pt x="0" y="5"/>
                  </a:move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95" name="Freeform 20"/>
            <p:cNvSpPr>
              <a:spLocks/>
            </p:cNvSpPr>
            <p:nvPr userDrawn="1"/>
          </p:nvSpPr>
          <p:spPr bwMode="auto">
            <a:xfrm>
              <a:off x="5691188" y="9664386"/>
              <a:ext cx="47625" cy="61913"/>
            </a:xfrm>
            <a:custGeom>
              <a:avLst/>
              <a:gdLst>
                <a:gd name="T0" fmla="*/ 1 w 12"/>
                <a:gd name="T1" fmla="*/ 10 h 16"/>
                <a:gd name="T2" fmla="*/ 1 w 12"/>
                <a:gd name="T3" fmla="*/ 10 h 16"/>
                <a:gd name="T4" fmla="*/ 3 w 12"/>
                <a:gd name="T5" fmla="*/ 13 h 16"/>
                <a:gd name="T6" fmla="*/ 4 w 12"/>
                <a:gd name="T7" fmla="*/ 14 h 16"/>
                <a:gd name="T8" fmla="*/ 4 w 12"/>
                <a:gd name="T9" fmla="*/ 14 h 16"/>
                <a:gd name="T10" fmla="*/ 5 w 12"/>
                <a:gd name="T11" fmla="*/ 14 h 16"/>
                <a:gd name="T12" fmla="*/ 5 w 12"/>
                <a:gd name="T13" fmla="*/ 15 h 16"/>
                <a:gd name="T14" fmla="*/ 6 w 12"/>
                <a:gd name="T15" fmla="*/ 15 h 16"/>
                <a:gd name="T16" fmla="*/ 7 w 12"/>
                <a:gd name="T17" fmla="*/ 15 h 16"/>
                <a:gd name="T18" fmla="*/ 11 w 12"/>
                <a:gd name="T19" fmla="*/ 16 h 16"/>
                <a:gd name="T20" fmla="*/ 12 w 12"/>
                <a:gd name="T21" fmla="*/ 15 h 16"/>
                <a:gd name="T22" fmla="*/ 12 w 12"/>
                <a:gd name="T23" fmla="*/ 14 h 16"/>
                <a:gd name="T24" fmla="*/ 7 w 12"/>
                <a:gd name="T25" fmla="*/ 5 h 16"/>
                <a:gd name="T26" fmla="*/ 5 w 12"/>
                <a:gd name="T27" fmla="*/ 0 h 16"/>
                <a:gd name="T28" fmla="*/ 4 w 12"/>
                <a:gd name="T29" fmla="*/ 0 h 16"/>
                <a:gd name="T30" fmla="*/ 4 w 12"/>
                <a:gd name="T31" fmla="*/ 0 h 16"/>
                <a:gd name="T32" fmla="*/ 3 w 12"/>
                <a:gd name="T33" fmla="*/ 0 h 16"/>
                <a:gd name="T34" fmla="*/ 1 w 12"/>
                <a:gd name="T35" fmla="*/ 2 h 16"/>
                <a:gd name="T36" fmla="*/ 1 w 12"/>
                <a:gd name="T37" fmla="*/ 3 h 16"/>
                <a:gd name="T38" fmla="*/ 0 w 12"/>
                <a:gd name="T39" fmla="*/ 4 h 16"/>
                <a:gd name="T40" fmla="*/ 0 w 12"/>
                <a:gd name="T41" fmla="*/ 5 h 16"/>
                <a:gd name="T42" fmla="*/ 0 w 12"/>
                <a:gd name="T43" fmla="*/ 5 h 16"/>
                <a:gd name="T44" fmla="*/ 1 w 12"/>
                <a:gd name="T45" fmla="*/ 9 h 16"/>
                <a:gd name="T46" fmla="*/ 1 w 12"/>
                <a:gd name="T4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16"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2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11" y="16"/>
                    <a:pt x="11" y="16"/>
                  </a:cubicBezTo>
                  <a:cubicBezTo>
                    <a:pt x="11" y="16"/>
                    <a:pt x="11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0" y="11"/>
                    <a:pt x="9" y="8"/>
                    <a:pt x="7" y="5"/>
                  </a:cubicBezTo>
                  <a:cubicBezTo>
                    <a:pt x="7" y="3"/>
                    <a:pt x="6" y="2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1" y="9"/>
                    <a:pt x="1" y="9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96" name="Freeform 21"/>
            <p:cNvSpPr>
              <a:spLocks/>
            </p:cNvSpPr>
            <p:nvPr userDrawn="1"/>
          </p:nvSpPr>
          <p:spPr bwMode="auto">
            <a:xfrm>
              <a:off x="5930900" y="10818499"/>
              <a:ext cx="31750" cy="42863"/>
            </a:xfrm>
            <a:custGeom>
              <a:avLst/>
              <a:gdLst>
                <a:gd name="T0" fmla="*/ 2 w 8"/>
                <a:gd name="T1" fmla="*/ 8 h 11"/>
                <a:gd name="T2" fmla="*/ 2 w 8"/>
                <a:gd name="T3" fmla="*/ 8 h 11"/>
                <a:gd name="T4" fmla="*/ 4 w 8"/>
                <a:gd name="T5" fmla="*/ 10 h 11"/>
                <a:gd name="T6" fmla="*/ 5 w 8"/>
                <a:gd name="T7" fmla="*/ 11 h 11"/>
                <a:gd name="T8" fmla="*/ 6 w 8"/>
                <a:gd name="T9" fmla="*/ 11 h 11"/>
                <a:gd name="T10" fmla="*/ 6 w 8"/>
                <a:gd name="T11" fmla="*/ 11 h 11"/>
                <a:gd name="T12" fmla="*/ 7 w 8"/>
                <a:gd name="T13" fmla="*/ 11 h 11"/>
                <a:gd name="T14" fmla="*/ 8 w 8"/>
                <a:gd name="T15" fmla="*/ 9 h 11"/>
                <a:gd name="T16" fmla="*/ 8 w 8"/>
                <a:gd name="T17" fmla="*/ 9 h 11"/>
                <a:gd name="T18" fmla="*/ 8 w 8"/>
                <a:gd name="T19" fmla="*/ 8 h 11"/>
                <a:gd name="T20" fmla="*/ 8 w 8"/>
                <a:gd name="T21" fmla="*/ 7 h 11"/>
                <a:gd name="T22" fmla="*/ 8 w 8"/>
                <a:gd name="T23" fmla="*/ 6 h 11"/>
                <a:gd name="T24" fmla="*/ 8 w 8"/>
                <a:gd name="T25" fmla="*/ 6 h 11"/>
                <a:gd name="T26" fmla="*/ 7 w 8"/>
                <a:gd name="T27" fmla="*/ 3 h 11"/>
                <a:gd name="T28" fmla="*/ 6 w 8"/>
                <a:gd name="T29" fmla="*/ 3 h 11"/>
                <a:gd name="T30" fmla="*/ 6 w 8"/>
                <a:gd name="T31" fmla="*/ 2 h 11"/>
                <a:gd name="T32" fmla="*/ 6 w 8"/>
                <a:gd name="T33" fmla="*/ 2 h 11"/>
                <a:gd name="T34" fmla="*/ 5 w 8"/>
                <a:gd name="T35" fmla="*/ 1 h 11"/>
                <a:gd name="T36" fmla="*/ 5 w 8"/>
                <a:gd name="T37" fmla="*/ 1 h 11"/>
                <a:gd name="T38" fmla="*/ 4 w 8"/>
                <a:gd name="T39" fmla="*/ 1 h 11"/>
                <a:gd name="T40" fmla="*/ 4 w 8"/>
                <a:gd name="T41" fmla="*/ 0 h 11"/>
                <a:gd name="T42" fmla="*/ 3 w 8"/>
                <a:gd name="T43" fmla="*/ 0 h 11"/>
                <a:gd name="T44" fmla="*/ 2 w 8"/>
                <a:gd name="T45" fmla="*/ 1 h 11"/>
                <a:gd name="T46" fmla="*/ 2 w 8"/>
                <a:gd name="T47" fmla="*/ 1 h 11"/>
                <a:gd name="T48" fmla="*/ 2 w 8"/>
                <a:gd name="T49" fmla="*/ 1 h 11"/>
                <a:gd name="T50" fmla="*/ 1 w 8"/>
                <a:gd name="T51" fmla="*/ 2 h 11"/>
                <a:gd name="T52" fmla="*/ 0 w 8"/>
                <a:gd name="T53" fmla="*/ 3 h 11"/>
                <a:gd name="T54" fmla="*/ 0 w 8"/>
                <a:gd name="T55" fmla="*/ 3 h 11"/>
                <a:gd name="T56" fmla="*/ 0 w 8"/>
                <a:gd name="T57" fmla="*/ 5 h 11"/>
                <a:gd name="T58" fmla="*/ 2 w 8"/>
                <a:gd name="T5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" h="11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3" y="9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6"/>
                    <a:pt x="1" y="7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97" name="Freeform 22"/>
            <p:cNvSpPr>
              <a:spLocks/>
            </p:cNvSpPr>
            <p:nvPr userDrawn="1"/>
          </p:nvSpPr>
          <p:spPr bwMode="auto">
            <a:xfrm>
              <a:off x="5897563" y="10899461"/>
              <a:ext cx="57150" cy="50800"/>
            </a:xfrm>
            <a:custGeom>
              <a:avLst/>
              <a:gdLst>
                <a:gd name="T0" fmla="*/ 0 w 15"/>
                <a:gd name="T1" fmla="*/ 11 h 13"/>
                <a:gd name="T2" fmla="*/ 1 w 15"/>
                <a:gd name="T3" fmla="*/ 12 h 13"/>
                <a:gd name="T4" fmla="*/ 2 w 15"/>
                <a:gd name="T5" fmla="*/ 12 h 13"/>
                <a:gd name="T6" fmla="*/ 3 w 15"/>
                <a:gd name="T7" fmla="*/ 12 h 13"/>
                <a:gd name="T8" fmla="*/ 4 w 15"/>
                <a:gd name="T9" fmla="*/ 13 h 13"/>
                <a:gd name="T10" fmla="*/ 4 w 15"/>
                <a:gd name="T11" fmla="*/ 13 h 13"/>
                <a:gd name="T12" fmla="*/ 6 w 15"/>
                <a:gd name="T13" fmla="*/ 13 h 13"/>
                <a:gd name="T14" fmla="*/ 8 w 15"/>
                <a:gd name="T15" fmla="*/ 13 h 13"/>
                <a:gd name="T16" fmla="*/ 11 w 15"/>
                <a:gd name="T17" fmla="*/ 13 h 13"/>
                <a:gd name="T18" fmla="*/ 12 w 15"/>
                <a:gd name="T19" fmla="*/ 12 h 13"/>
                <a:gd name="T20" fmla="*/ 12 w 15"/>
                <a:gd name="T21" fmla="*/ 9 h 13"/>
                <a:gd name="T22" fmla="*/ 12 w 15"/>
                <a:gd name="T23" fmla="*/ 8 h 13"/>
                <a:gd name="T24" fmla="*/ 12 w 15"/>
                <a:gd name="T25" fmla="*/ 8 h 13"/>
                <a:gd name="T26" fmla="*/ 14 w 15"/>
                <a:gd name="T27" fmla="*/ 5 h 13"/>
                <a:gd name="T28" fmla="*/ 14 w 15"/>
                <a:gd name="T29" fmla="*/ 5 h 13"/>
                <a:gd name="T30" fmla="*/ 15 w 15"/>
                <a:gd name="T31" fmla="*/ 2 h 13"/>
                <a:gd name="T32" fmla="*/ 14 w 15"/>
                <a:gd name="T33" fmla="*/ 1 h 13"/>
                <a:gd name="T34" fmla="*/ 14 w 15"/>
                <a:gd name="T35" fmla="*/ 1 h 13"/>
                <a:gd name="T36" fmla="*/ 13 w 15"/>
                <a:gd name="T37" fmla="*/ 1 h 13"/>
                <a:gd name="T38" fmla="*/ 13 w 15"/>
                <a:gd name="T39" fmla="*/ 0 h 13"/>
                <a:gd name="T40" fmla="*/ 12 w 15"/>
                <a:gd name="T41" fmla="*/ 0 h 13"/>
                <a:gd name="T42" fmla="*/ 9 w 15"/>
                <a:gd name="T43" fmla="*/ 0 h 13"/>
                <a:gd name="T44" fmla="*/ 9 w 15"/>
                <a:gd name="T45" fmla="*/ 0 h 13"/>
                <a:gd name="T46" fmla="*/ 8 w 15"/>
                <a:gd name="T47" fmla="*/ 0 h 13"/>
                <a:gd name="T48" fmla="*/ 4 w 15"/>
                <a:gd name="T49" fmla="*/ 3 h 13"/>
                <a:gd name="T50" fmla="*/ 1 w 15"/>
                <a:gd name="T51" fmla="*/ 5 h 13"/>
                <a:gd name="T52" fmla="*/ 1 w 15"/>
                <a:gd name="T53" fmla="*/ 5 h 13"/>
                <a:gd name="T54" fmla="*/ 0 w 15"/>
                <a:gd name="T55" fmla="*/ 7 h 13"/>
                <a:gd name="T56" fmla="*/ 0 w 15"/>
                <a:gd name="T57" fmla="*/ 8 h 13"/>
                <a:gd name="T58" fmla="*/ 0 w 15"/>
                <a:gd name="T59" fmla="*/ 9 h 13"/>
                <a:gd name="T60" fmla="*/ 0 w 15"/>
                <a:gd name="T61" fmla="*/ 10 h 13"/>
                <a:gd name="T62" fmla="*/ 0 w 15"/>
                <a:gd name="T6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" h="13">
                  <a:moveTo>
                    <a:pt x="0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9" y="13"/>
                    <a:pt x="10" y="13"/>
                    <a:pt x="11" y="13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3" y="6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4"/>
                    <a:pt x="15" y="3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4" y="3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98" name="Freeform 23"/>
            <p:cNvSpPr>
              <a:spLocks/>
            </p:cNvSpPr>
            <p:nvPr userDrawn="1"/>
          </p:nvSpPr>
          <p:spPr bwMode="auto">
            <a:xfrm>
              <a:off x="6016625" y="11147111"/>
              <a:ext cx="31750" cy="30163"/>
            </a:xfrm>
            <a:custGeom>
              <a:avLst/>
              <a:gdLst>
                <a:gd name="T0" fmla="*/ 2 w 8"/>
                <a:gd name="T1" fmla="*/ 7 h 8"/>
                <a:gd name="T2" fmla="*/ 3 w 8"/>
                <a:gd name="T3" fmla="*/ 7 h 8"/>
                <a:gd name="T4" fmla="*/ 4 w 8"/>
                <a:gd name="T5" fmla="*/ 8 h 8"/>
                <a:gd name="T6" fmla="*/ 4 w 8"/>
                <a:gd name="T7" fmla="*/ 8 h 8"/>
                <a:gd name="T8" fmla="*/ 5 w 8"/>
                <a:gd name="T9" fmla="*/ 8 h 8"/>
                <a:gd name="T10" fmla="*/ 5 w 8"/>
                <a:gd name="T11" fmla="*/ 8 h 8"/>
                <a:gd name="T12" fmla="*/ 6 w 8"/>
                <a:gd name="T13" fmla="*/ 7 h 8"/>
                <a:gd name="T14" fmla="*/ 7 w 8"/>
                <a:gd name="T15" fmla="*/ 7 h 8"/>
                <a:gd name="T16" fmla="*/ 7 w 8"/>
                <a:gd name="T17" fmla="*/ 6 h 8"/>
                <a:gd name="T18" fmla="*/ 7 w 8"/>
                <a:gd name="T19" fmla="*/ 6 h 8"/>
                <a:gd name="T20" fmla="*/ 8 w 8"/>
                <a:gd name="T21" fmla="*/ 5 h 8"/>
                <a:gd name="T22" fmla="*/ 8 w 8"/>
                <a:gd name="T23" fmla="*/ 4 h 8"/>
                <a:gd name="T24" fmla="*/ 8 w 8"/>
                <a:gd name="T25" fmla="*/ 3 h 8"/>
                <a:gd name="T26" fmla="*/ 7 w 8"/>
                <a:gd name="T27" fmla="*/ 2 h 8"/>
                <a:gd name="T28" fmla="*/ 7 w 8"/>
                <a:gd name="T29" fmla="*/ 1 h 8"/>
                <a:gd name="T30" fmla="*/ 6 w 8"/>
                <a:gd name="T31" fmla="*/ 0 h 8"/>
                <a:gd name="T32" fmla="*/ 5 w 8"/>
                <a:gd name="T33" fmla="*/ 0 h 8"/>
                <a:gd name="T34" fmla="*/ 5 w 8"/>
                <a:gd name="T35" fmla="*/ 0 h 8"/>
                <a:gd name="T36" fmla="*/ 5 w 8"/>
                <a:gd name="T37" fmla="*/ 0 h 8"/>
                <a:gd name="T38" fmla="*/ 4 w 8"/>
                <a:gd name="T39" fmla="*/ 0 h 8"/>
                <a:gd name="T40" fmla="*/ 4 w 8"/>
                <a:gd name="T41" fmla="*/ 0 h 8"/>
                <a:gd name="T42" fmla="*/ 3 w 8"/>
                <a:gd name="T43" fmla="*/ 0 h 8"/>
                <a:gd name="T44" fmla="*/ 3 w 8"/>
                <a:gd name="T45" fmla="*/ 0 h 8"/>
                <a:gd name="T46" fmla="*/ 2 w 8"/>
                <a:gd name="T47" fmla="*/ 0 h 8"/>
                <a:gd name="T48" fmla="*/ 2 w 8"/>
                <a:gd name="T49" fmla="*/ 1 h 8"/>
                <a:gd name="T50" fmla="*/ 1 w 8"/>
                <a:gd name="T51" fmla="*/ 1 h 8"/>
                <a:gd name="T52" fmla="*/ 1 w 8"/>
                <a:gd name="T53" fmla="*/ 2 h 8"/>
                <a:gd name="T54" fmla="*/ 0 w 8"/>
                <a:gd name="T55" fmla="*/ 3 h 8"/>
                <a:gd name="T56" fmla="*/ 0 w 8"/>
                <a:gd name="T57" fmla="*/ 4 h 8"/>
                <a:gd name="T58" fmla="*/ 1 w 8"/>
                <a:gd name="T59" fmla="*/ 5 h 8"/>
                <a:gd name="T60" fmla="*/ 2 w 8"/>
                <a:gd name="T6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2" y="7"/>
                    <a:pt x="2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199" name="Freeform 24"/>
            <p:cNvSpPr>
              <a:spLocks/>
            </p:cNvSpPr>
            <p:nvPr userDrawn="1"/>
          </p:nvSpPr>
          <p:spPr bwMode="auto">
            <a:xfrm>
              <a:off x="6021388" y="11088374"/>
              <a:ext cx="26988" cy="26988"/>
            </a:xfrm>
            <a:custGeom>
              <a:avLst/>
              <a:gdLst>
                <a:gd name="T0" fmla="*/ 1 w 7"/>
                <a:gd name="T1" fmla="*/ 6 h 7"/>
                <a:gd name="T2" fmla="*/ 1 w 7"/>
                <a:gd name="T3" fmla="*/ 6 h 7"/>
                <a:gd name="T4" fmla="*/ 1 w 7"/>
                <a:gd name="T5" fmla="*/ 6 h 7"/>
                <a:gd name="T6" fmla="*/ 2 w 7"/>
                <a:gd name="T7" fmla="*/ 7 h 7"/>
                <a:gd name="T8" fmla="*/ 4 w 7"/>
                <a:gd name="T9" fmla="*/ 7 h 7"/>
                <a:gd name="T10" fmla="*/ 5 w 7"/>
                <a:gd name="T11" fmla="*/ 7 h 7"/>
                <a:gd name="T12" fmla="*/ 6 w 7"/>
                <a:gd name="T13" fmla="*/ 6 h 7"/>
                <a:gd name="T14" fmla="*/ 7 w 7"/>
                <a:gd name="T15" fmla="*/ 6 h 7"/>
                <a:gd name="T16" fmla="*/ 7 w 7"/>
                <a:gd name="T17" fmla="*/ 5 h 7"/>
                <a:gd name="T18" fmla="*/ 7 w 7"/>
                <a:gd name="T19" fmla="*/ 4 h 7"/>
                <a:gd name="T20" fmla="*/ 7 w 7"/>
                <a:gd name="T21" fmla="*/ 3 h 7"/>
                <a:gd name="T22" fmla="*/ 7 w 7"/>
                <a:gd name="T23" fmla="*/ 3 h 7"/>
                <a:gd name="T24" fmla="*/ 6 w 7"/>
                <a:gd name="T25" fmla="*/ 2 h 7"/>
                <a:gd name="T26" fmla="*/ 6 w 7"/>
                <a:gd name="T27" fmla="*/ 1 h 7"/>
                <a:gd name="T28" fmla="*/ 6 w 7"/>
                <a:gd name="T29" fmla="*/ 1 h 7"/>
                <a:gd name="T30" fmla="*/ 5 w 7"/>
                <a:gd name="T31" fmla="*/ 0 h 7"/>
                <a:gd name="T32" fmla="*/ 4 w 7"/>
                <a:gd name="T33" fmla="*/ 0 h 7"/>
                <a:gd name="T34" fmla="*/ 2 w 7"/>
                <a:gd name="T35" fmla="*/ 0 h 7"/>
                <a:gd name="T36" fmla="*/ 1 w 7"/>
                <a:gd name="T37" fmla="*/ 1 h 7"/>
                <a:gd name="T38" fmla="*/ 1 w 7"/>
                <a:gd name="T39" fmla="*/ 1 h 7"/>
                <a:gd name="T40" fmla="*/ 1 w 7"/>
                <a:gd name="T41" fmla="*/ 2 h 7"/>
                <a:gd name="T42" fmla="*/ 0 w 7"/>
                <a:gd name="T43" fmla="*/ 2 h 7"/>
                <a:gd name="T44" fmla="*/ 0 w 7"/>
                <a:gd name="T45" fmla="*/ 3 h 7"/>
                <a:gd name="T46" fmla="*/ 0 w 7"/>
                <a:gd name="T47" fmla="*/ 4 h 7"/>
                <a:gd name="T48" fmla="*/ 0 w 7"/>
                <a:gd name="T49" fmla="*/ 5 h 7"/>
                <a:gd name="T50" fmla="*/ 1 w 7"/>
                <a:gd name="T5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" h="7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00" name="Freeform 25"/>
            <p:cNvSpPr>
              <a:spLocks/>
            </p:cNvSpPr>
            <p:nvPr userDrawn="1"/>
          </p:nvSpPr>
          <p:spPr bwMode="auto">
            <a:xfrm>
              <a:off x="5954713" y="11158224"/>
              <a:ext cx="26988" cy="31750"/>
            </a:xfrm>
            <a:custGeom>
              <a:avLst/>
              <a:gdLst>
                <a:gd name="T0" fmla="*/ 1 w 7"/>
                <a:gd name="T1" fmla="*/ 2 h 8"/>
                <a:gd name="T2" fmla="*/ 0 w 7"/>
                <a:gd name="T3" fmla="*/ 4 h 8"/>
                <a:gd name="T4" fmla="*/ 0 w 7"/>
                <a:gd name="T5" fmla="*/ 5 h 8"/>
                <a:gd name="T6" fmla="*/ 0 w 7"/>
                <a:gd name="T7" fmla="*/ 6 h 8"/>
                <a:gd name="T8" fmla="*/ 1 w 7"/>
                <a:gd name="T9" fmla="*/ 6 h 8"/>
                <a:gd name="T10" fmla="*/ 2 w 7"/>
                <a:gd name="T11" fmla="*/ 7 h 8"/>
                <a:gd name="T12" fmla="*/ 2 w 7"/>
                <a:gd name="T13" fmla="*/ 7 h 8"/>
                <a:gd name="T14" fmla="*/ 3 w 7"/>
                <a:gd name="T15" fmla="*/ 8 h 8"/>
                <a:gd name="T16" fmla="*/ 4 w 7"/>
                <a:gd name="T17" fmla="*/ 8 h 8"/>
                <a:gd name="T18" fmla="*/ 5 w 7"/>
                <a:gd name="T19" fmla="*/ 7 h 8"/>
                <a:gd name="T20" fmla="*/ 6 w 7"/>
                <a:gd name="T21" fmla="*/ 7 h 8"/>
                <a:gd name="T22" fmla="*/ 6 w 7"/>
                <a:gd name="T23" fmla="*/ 7 h 8"/>
                <a:gd name="T24" fmla="*/ 7 w 7"/>
                <a:gd name="T25" fmla="*/ 5 h 8"/>
                <a:gd name="T26" fmla="*/ 7 w 7"/>
                <a:gd name="T27" fmla="*/ 4 h 8"/>
                <a:gd name="T28" fmla="*/ 7 w 7"/>
                <a:gd name="T29" fmla="*/ 2 h 8"/>
                <a:gd name="T30" fmla="*/ 7 w 7"/>
                <a:gd name="T31" fmla="*/ 1 h 8"/>
                <a:gd name="T32" fmla="*/ 6 w 7"/>
                <a:gd name="T33" fmla="*/ 0 h 8"/>
                <a:gd name="T34" fmla="*/ 5 w 7"/>
                <a:gd name="T35" fmla="*/ 0 h 8"/>
                <a:gd name="T36" fmla="*/ 4 w 7"/>
                <a:gd name="T37" fmla="*/ 0 h 8"/>
                <a:gd name="T38" fmla="*/ 3 w 7"/>
                <a:gd name="T39" fmla="*/ 0 h 8"/>
                <a:gd name="T40" fmla="*/ 2 w 7"/>
                <a:gd name="T41" fmla="*/ 1 h 8"/>
                <a:gd name="T42" fmla="*/ 1 w 7"/>
                <a:gd name="T4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8">
                  <a:moveTo>
                    <a:pt x="1" y="2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01" name="Freeform 26"/>
            <p:cNvSpPr>
              <a:spLocks/>
            </p:cNvSpPr>
            <p:nvPr userDrawn="1"/>
          </p:nvSpPr>
          <p:spPr bwMode="auto">
            <a:xfrm>
              <a:off x="5962650" y="10813736"/>
              <a:ext cx="50800" cy="50800"/>
            </a:xfrm>
            <a:custGeom>
              <a:avLst/>
              <a:gdLst>
                <a:gd name="T0" fmla="*/ 1 w 13"/>
                <a:gd name="T1" fmla="*/ 4 h 13"/>
                <a:gd name="T2" fmla="*/ 3 w 13"/>
                <a:gd name="T3" fmla="*/ 6 h 13"/>
                <a:gd name="T4" fmla="*/ 6 w 13"/>
                <a:gd name="T5" fmla="*/ 10 h 13"/>
                <a:gd name="T6" fmla="*/ 6 w 13"/>
                <a:gd name="T7" fmla="*/ 10 h 13"/>
                <a:gd name="T8" fmla="*/ 7 w 13"/>
                <a:gd name="T9" fmla="*/ 11 h 13"/>
                <a:gd name="T10" fmla="*/ 9 w 13"/>
                <a:gd name="T11" fmla="*/ 12 h 13"/>
                <a:gd name="T12" fmla="*/ 9 w 13"/>
                <a:gd name="T13" fmla="*/ 12 h 13"/>
                <a:gd name="T14" fmla="*/ 10 w 13"/>
                <a:gd name="T15" fmla="*/ 13 h 13"/>
                <a:gd name="T16" fmla="*/ 12 w 13"/>
                <a:gd name="T17" fmla="*/ 13 h 13"/>
                <a:gd name="T18" fmla="*/ 12 w 13"/>
                <a:gd name="T19" fmla="*/ 13 h 13"/>
                <a:gd name="T20" fmla="*/ 13 w 13"/>
                <a:gd name="T21" fmla="*/ 13 h 13"/>
                <a:gd name="T22" fmla="*/ 13 w 13"/>
                <a:gd name="T23" fmla="*/ 12 h 13"/>
                <a:gd name="T24" fmla="*/ 13 w 13"/>
                <a:gd name="T25" fmla="*/ 7 h 13"/>
                <a:gd name="T26" fmla="*/ 13 w 13"/>
                <a:gd name="T27" fmla="*/ 6 h 13"/>
                <a:gd name="T28" fmla="*/ 13 w 13"/>
                <a:gd name="T29" fmla="*/ 5 h 13"/>
                <a:gd name="T30" fmla="*/ 13 w 13"/>
                <a:gd name="T31" fmla="*/ 5 h 13"/>
                <a:gd name="T32" fmla="*/ 12 w 13"/>
                <a:gd name="T33" fmla="*/ 4 h 13"/>
                <a:gd name="T34" fmla="*/ 11 w 13"/>
                <a:gd name="T35" fmla="*/ 4 h 13"/>
                <a:gd name="T36" fmla="*/ 11 w 13"/>
                <a:gd name="T37" fmla="*/ 4 h 13"/>
                <a:gd name="T38" fmla="*/ 11 w 13"/>
                <a:gd name="T39" fmla="*/ 3 h 13"/>
                <a:gd name="T40" fmla="*/ 10 w 13"/>
                <a:gd name="T41" fmla="*/ 3 h 13"/>
                <a:gd name="T42" fmla="*/ 10 w 13"/>
                <a:gd name="T43" fmla="*/ 3 h 13"/>
                <a:gd name="T44" fmla="*/ 9 w 13"/>
                <a:gd name="T45" fmla="*/ 3 h 13"/>
                <a:gd name="T46" fmla="*/ 8 w 13"/>
                <a:gd name="T47" fmla="*/ 3 h 13"/>
                <a:gd name="T48" fmla="*/ 8 w 13"/>
                <a:gd name="T49" fmla="*/ 2 h 13"/>
                <a:gd name="T50" fmla="*/ 7 w 13"/>
                <a:gd name="T51" fmla="*/ 1 h 13"/>
                <a:gd name="T52" fmla="*/ 7 w 13"/>
                <a:gd name="T53" fmla="*/ 1 h 13"/>
                <a:gd name="T54" fmla="*/ 6 w 13"/>
                <a:gd name="T55" fmla="*/ 0 h 13"/>
                <a:gd name="T56" fmla="*/ 5 w 13"/>
                <a:gd name="T57" fmla="*/ 0 h 13"/>
                <a:gd name="T58" fmla="*/ 4 w 13"/>
                <a:gd name="T59" fmla="*/ 0 h 13"/>
                <a:gd name="T60" fmla="*/ 3 w 13"/>
                <a:gd name="T61" fmla="*/ 0 h 13"/>
                <a:gd name="T62" fmla="*/ 3 w 13"/>
                <a:gd name="T63" fmla="*/ 0 h 13"/>
                <a:gd name="T64" fmla="*/ 1 w 13"/>
                <a:gd name="T65" fmla="*/ 1 h 13"/>
                <a:gd name="T66" fmla="*/ 0 w 13"/>
                <a:gd name="T67" fmla="*/ 1 h 13"/>
                <a:gd name="T68" fmla="*/ 0 w 13"/>
                <a:gd name="T69" fmla="*/ 2 h 13"/>
                <a:gd name="T70" fmla="*/ 1 w 13"/>
                <a:gd name="T7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13">
                  <a:moveTo>
                    <a:pt x="1" y="4"/>
                  </a:move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4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3" y="13"/>
                    <a:pt x="13" y="12"/>
                    <a:pt x="13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02" name="Freeform 27"/>
            <p:cNvSpPr>
              <a:spLocks/>
            </p:cNvSpPr>
            <p:nvPr userDrawn="1"/>
          </p:nvSpPr>
          <p:spPr bwMode="auto">
            <a:xfrm>
              <a:off x="5924550" y="11128061"/>
              <a:ext cx="34925" cy="30163"/>
            </a:xfrm>
            <a:custGeom>
              <a:avLst/>
              <a:gdLst>
                <a:gd name="T0" fmla="*/ 9 w 9"/>
                <a:gd name="T1" fmla="*/ 7 h 8"/>
                <a:gd name="T2" fmla="*/ 9 w 9"/>
                <a:gd name="T3" fmla="*/ 6 h 8"/>
                <a:gd name="T4" fmla="*/ 8 w 9"/>
                <a:gd name="T5" fmla="*/ 3 h 8"/>
                <a:gd name="T6" fmla="*/ 8 w 9"/>
                <a:gd name="T7" fmla="*/ 3 h 8"/>
                <a:gd name="T8" fmla="*/ 7 w 9"/>
                <a:gd name="T9" fmla="*/ 2 h 8"/>
                <a:gd name="T10" fmla="*/ 7 w 9"/>
                <a:gd name="T11" fmla="*/ 2 h 8"/>
                <a:gd name="T12" fmla="*/ 6 w 9"/>
                <a:gd name="T13" fmla="*/ 1 h 8"/>
                <a:gd name="T14" fmla="*/ 6 w 9"/>
                <a:gd name="T15" fmla="*/ 1 h 8"/>
                <a:gd name="T16" fmla="*/ 5 w 9"/>
                <a:gd name="T17" fmla="*/ 1 h 8"/>
                <a:gd name="T18" fmla="*/ 4 w 9"/>
                <a:gd name="T19" fmla="*/ 0 h 8"/>
                <a:gd name="T20" fmla="*/ 3 w 9"/>
                <a:gd name="T21" fmla="*/ 0 h 8"/>
                <a:gd name="T22" fmla="*/ 2 w 9"/>
                <a:gd name="T23" fmla="*/ 1 h 8"/>
                <a:gd name="T24" fmla="*/ 1 w 9"/>
                <a:gd name="T25" fmla="*/ 1 h 8"/>
                <a:gd name="T26" fmla="*/ 0 w 9"/>
                <a:gd name="T27" fmla="*/ 1 h 8"/>
                <a:gd name="T28" fmla="*/ 0 w 9"/>
                <a:gd name="T29" fmla="*/ 2 h 8"/>
                <a:gd name="T30" fmla="*/ 0 w 9"/>
                <a:gd name="T31" fmla="*/ 3 h 8"/>
                <a:gd name="T32" fmla="*/ 0 w 9"/>
                <a:gd name="T33" fmla="*/ 4 h 8"/>
                <a:gd name="T34" fmla="*/ 0 w 9"/>
                <a:gd name="T35" fmla="*/ 5 h 8"/>
                <a:gd name="T36" fmla="*/ 0 w 9"/>
                <a:gd name="T37" fmla="*/ 5 h 8"/>
                <a:gd name="T38" fmla="*/ 0 w 9"/>
                <a:gd name="T39" fmla="*/ 6 h 8"/>
                <a:gd name="T40" fmla="*/ 1 w 9"/>
                <a:gd name="T41" fmla="*/ 7 h 8"/>
                <a:gd name="T42" fmla="*/ 2 w 9"/>
                <a:gd name="T43" fmla="*/ 7 h 8"/>
                <a:gd name="T44" fmla="*/ 2 w 9"/>
                <a:gd name="T45" fmla="*/ 7 h 8"/>
                <a:gd name="T46" fmla="*/ 5 w 9"/>
                <a:gd name="T47" fmla="*/ 8 h 8"/>
                <a:gd name="T48" fmla="*/ 6 w 9"/>
                <a:gd name="T49" fmla="*/ 8 h 8"/>
                <a:gd name="T50" fmla="*/ 8 w 9"/>
                <a:gd name="T51" fmla="*/ 8 h 8"/>
                <a:gd name="T52" fmla="*/ 9 w 9"/>
                <a:gd name="T53" fmla="*/ 8 h 8"/>
                <a:gd name="T54" fmla="*/ 9 w 9"/>
                <a:gd name="T5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" h="8">
                  <a:moveTo>
                    <a:pt x="9" y="7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03" name="Freeform 28"/>
            <p:cNvSpPr>
              <a:spLocks/>
            </p:cNvSpPr>
            <p:nvPr userDrawn="1"/>
          </p:nvSpPr>
          <p:spPr bwMode="auto">
            <a:xfrm>
              <a:off x="8232775" y="10345424"/>
              <a:ext cx="358775" cy="317500"/>
            </a:xfrm>
            <a:custGeom>
              <a:avLst/>
              <a:gdLst>
                <a:gd name="T0" fmla="*/ 4 w 93"/>
                <a:gd name="T1" fmla="*/ 45 h 82"/>
                <a:gd name="T2" fmla="*/ 5 w 93"/>
                <a:gd name="T3" fmla="*/ 46 h 82"/>
                <a:gd name="T4" fmla="*/ 2 w 93"/>
                <a:gd name="T5" fmla="*/ 49 h 82"/>
                <a:gd name="T6" fmla="*/ 2 w 93"/>
                <a:gd name="T7" fmla="*/ 51 h 82"/>
                <a:gd name="T8" fmla="*/ 9 w 93"/>
                <a:gd name="T9" fmla="*/ 58 h 82"/>
                <a:gd name="T10" fmla="*/ 8 w 93"/>
                <a:gd name="T11" fmla="*/ 66 h 82"/>
                <a:gd name="T12" fmla="*/ 12 w 93"/>
                <a:gd name="T13" fmla="*/ 71 h 82"/>
                <a:gd name="T14" fmla="*/ 16 w 93"/>
                <a:gd name="T15" fmla="*/ 73 h 82"/>
                <a:gd name="T16" fmla="*/ 29 w 93"/>
                <a:gd name="T17" fmla="*/ 75 h 82"/>
                <a:gd name="T18" fmla="*/ 36 w 93"/>
                <a:gd name="T19" fmla="*/ 82 h 82"/>
                <a:gd name="T20" fmla="*/ 43 w 93"/>
                <a:gd name="T21" fmla="*/ 79 h 82"/>
                <a:gd name="T22" fmla="*/ 51 w 93"/>
                <a:gd name="T23" fmla="*/ 78 h 82"/>
                <a:gd name="T24" fmla="*/ 51 w 93"/>
                <a:gd name="T25" fmla="*/ 70 h 82"/>
                <a:gd name="T26" fmla="*/ 52 w 93"/>
                <a:gd name="T27" fmla="*/ 68 h 82"/>
                <a:gd name="T28" fmla="*/ 55 w 93"/>
                <a:gd name="T29" fmla="*/ 67 h 82"/>
                <a:gd name="T30" fmla="*/ 59 w 93"/>
                <a:gd name="T31" fmla="*/ 62 h 82"/>
                <a:gd name="T32" fmla="*/ 63 w 93"/>
                <a:gd name="T33" fmla="*/ 57 h 82"/>
                <a:gd name="T34" fmla="*/ 69 w 93"/>
                <a:gd name="T35" fmla="*/ 50 h 82"/>
                <a:gd name="T36" fmla="*/ 73 w 93"/>
                <a:gd name="T37" fmla="*/ 52 h 82"/>
                <a:gd name="T38" fmla="*/ 78 w 93"/>
                <a:gd name="T39" fmla="*/ 51 h 82"/>
                <a:gd name="T40" fmla="*/ 86 w 93"/>
                <a:gd name="T41" fmla="*/ 42 h 82"/>
                <a:gd name="T42" fmla="*/ 86 w 93"/>
                <a:gd name="T43" fmla="*/ 40 h 82"/>
                <a:gd name="T44" fmla="*/ 85 w 93"/>
                <a:gd name="T45" fmla="*/ 38 h 82"/>
                <a:gd name="T46" fmla="*/ 81 w 93"/>
                <a:gd name="T47" fmla="*/ 36 h 82"/>
                <a:gd name="T48" fmla="*/ 69 w 93"/>
                <a:gd name="T49" fmla="*/ 36 h 82"/>
                <a:gd name="T50" fmla="*/ 64 w 93"/>
                <a:gd name="T51" fmla="*/ 34 h 82"/>
                <a:gd name="T52" fmla="*/ 58 w 93"/>
                <a:gd name="T53" fmla="*/ 27 h 82"/>
                <a:gd name="T54" fmla="*/ 56 w 93"/>
                <a:gd name="T55" fmla="*/ 21 h 82"/>
                <a:gd name="T56" fmla="*/ 58 w 93"/>
                <a:gd name="T57" fmla="*/ 18 h 82"/>
                <a:gd name="T58" fmla="*/ 59 w 93"/>
                <a:gd name="T59" fmla="*/ 25 h 82"/>
                <a:gd name="T60" fmla="*/ 61 w 93"/>
                <a:gd name="T61" fmla="*/ 28 h 82"/>
                <a:gd name="T62" fmla="*/ 63 w 93"/>
                <a:gd name="T63" fmla="*/ 31 h 82"/>
                <a:gd name="T64" fmla="*/ 71 w 93"/>
                <a:gd name="T65" fmla="*/ 34 h 82"/>
                <a:gd name="T66" fmla="*/ 75 w 93"/>
                <a:gd name="T67" fmla="*/ 35 h 82"/>
                <a:gd name="T68" fmla="*/ 90 w 93"/>
                <a:gd name="T69" fmla="*/ 34 h 82"/>
                <a:gd name="T70" fmla="*/ 91 w 93"/>
                <a:gd name="T71" fmla="*/ 25 h 82"/>
                <a:gd name="T72" fmla="*/ 91 w 93"/>
                <a:gd name="T73" fmla="*/ 22 h 82"/>
                <a:gd name="T74" fmla="*/ 89 w 93"/>
                <a:gd name="T75" fmla="*/ 15 h 82"/>
                <a:gd name="T76" fmla="*/ 86 w 93"/>
                <a:gd name="T77" fmla="*/ 11 h 82"/>
                <a:gd name="T78" fmla="*/ 87 w 93"/>
                <a:gd name="T79" fmla="*/ 9 h 82"/>
                <a:gd name="T80" fmla="*/ 87 w 93"/>
                <a:gd name="T81" fmla="*/ 2 h 82"/>
                <a:gd name="T82" fmla="*/ 79 w 93"/>
                <a:gd name="T83" fmla="*/ 2 h 82"/>
                <a:gd name="T84" fmla="*/ 75 w 93"/>
                <a:gd name="T85" fmla="*/ 3 h 82"/>
                <a:gd name="T86" fmla="*/ 63 w 93"/>
                <a:gd name="T87" fmla="*/ 2 h 82"/>
                <a:gd name="T88" fmla="*/ 58 w 93"/>
                <a:gd name="T89" fmla="*/ 7 h 82"/>
                <a:gd name="T90" fmla="*/ 54 w 93"/>
                <a:gd name="T91" fmla="*/ 10 h 82"/>
                <a:gd name="T92" fmla="*/ 40 w 93"/>
                <a:gd name="T93" fmla="*/ 6 h 82"/>
                <a:gd name="T94" fmla="*/ 34 w 93"/>
                <a:gd name="T95" fmla="*/ 6 h 82"/>
                <a:gd name="T96" fmla="*/ 33 w 93"/>
                <a:gd name="T97" fmla="*/ 11 h 82"/>
                <a:gd name="T98" fmla="*/ 33 w 93"/>
                <a:gd name="T99" fmla="*/ 17 h 82"/>
                <a:gd name="T100" fmla="*/ 34 w 93"/>
                <a:gd name="T101" fmla="*/ 22 h 82"/>
                <a:gd name="T102" fmla="*/ 40 w 93"/>
                <a:gd name="T103" fmla="*/ 26 h 82"/>
                <a:gd name="T104" fmla="*/ 42 w 93"/>
                <a:gd name="T105" fmla="*/ 30 h 82"/>
                <a:gd name="T106" fmla="*/ 32 w 93"/>
                <a:gd name="T107" fmla="*/ 25 h 82"/>
                <a:gd name="T108" fmla="*/ 25 w 93"/>
                <a:gd name="T109" fmla="*/ 21 h 82"/>
                <a:gd name="T110" fmla="*/ 20 w 93"/>
                <a:gd name="T111" fmla="*/ 21 h 82"/>
                <a:gd name="T112" fmla="*/ 16 w 93"/>
                <a:gd name="T113" fmla="*/ 20 h 82"/>
                <a:gd name="T114" fmla="*/ 11 w 93"/>
                <a:gd name="T115" fmla="*/ 18 h 82"/>
                <a:gd name="T116" fmla="*/ 7 w 93"/>
                <a:gd name="T117" fmla="*/ 21 h 82"/>
                <a:gd name="T118" fmla="*/ 3 w 93"/>
                <a:gd name="T119" fmla="*/ 30 h 82"/>
                <a:gd name="T120" fmla="*/ 1 w 93"/>
                <a:gd name="T121" fmla="*/ 37 h 82"/>
                <a:gd name="T122" fmla="*/ 0 w 93"/>
                <a:gd name="T123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3" h="82">
                  <a:moveTo>
                    <a:pt x="0" y="42"/>
                  </a:moveTo>
                  <a:cubicBezTo>
                    <a:pt x="1" y="42"/>
                    <a:pt x="1" y="43"/>
                    <a:pt x="1" y="43"/>
                  </a:cubicBezTo>
                  <a:cubicBezTo>
                    <a:pt x="2" y="43"/>
                    <a:pt x="2" y="44"/>
                    <a:pt x="3" y="44"/>
                  </a:cubicBezTo>
                  <a:cubicBezTo>
                    <a:pt x="3" y="44"/>
                    <a:pt x="3" y="45"/>
                    <a:pt x="4" y="45"/>
                  </a:cubicBezTo>
                  <a:cubicBezTo>
                    <a:pt x="4" y="45"/>
                    <a:pt x="5" y="45"/>
                    <a:pt x="5" y="45"/>
                  </a:cubicBezTo>
                  <a:cubicBezTo>
                    <a:pt x="5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7"/>
                    <a:pt x="3" y="48"/>
                    <a:pt x="2" y="48"/>
                  </a:cubicBez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50"/>
                    <a:pt x="2" y="50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3"/>
                    <a:pt x="3" y="53"/>
                    <a:pt x="3" y="54"/>
                  </a:cubicBezTo>
                  <a:cubicBezTo>
                    <a:pt x="5" y="55"/>
                    <a:pt x="7" y="56"/>
                    <a:pt x="8" y="57"/>
                  </a:cubicBezTo>
                  <a:cubicBezTo>
                    <a:pt x="8" y="57"/>
                    <a:pt x="9" y="58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9" y="61"/>
                    <a:pt x="9" y="62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5" y="72"/>
                    <a:pt x="15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9" y="73"/>
                    <a:pt x="22" y="74"/>
                    <a:pt x="25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7" y="74"/>
                    <a:pt x="28" y="75"/>
                    <a:pt x="29" y="7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30" y="76"/>
                    <a:pt x="30" y="76"/>
                    <a:pt x="30" y="77"/>
                  </a:cubicBezTo>
                  <a:cubicBezTo>
                    <a:pt x="30" y="77"/>
                    <a:pt x="30" y="77"/>
                    <a:pt x="31" y="77"/>
                  </a:cubicBezTo>
                  <a:cubicBezTo>
                    <a:pt x="31" y="78"/>
                    <a:pt x="32" y="79"/>
                    <a:pt x="33" y="80"/>
                  </a:cubicBezTo>
                  <a:cubicBezTo>
                    <a:pt x="34" y="81"/>
                    <a:pt x="35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7" y="82"/>
                    <a:pt x="38" y="82"/>
                    <a:pt x="39" y="82"/>
                  </a:cubicBezTo>
                  <a:cubicBezTo>
                    <a:pt x="40" y="81"/>
                    <a:pt x="41" y="80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4" y="79"/>
                    <a:pt x="46" y="79"/>
                    <a:pt x="47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1" y="79"/>
                    <a:pt x="51" y="78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1"/>
                  </a:cubicBezTo>
                  <a:cubicBezTo>
                    <a:pt x="51" y="71"/>
                    <a:pt x="51" y="70"/>
                    <a:pt x="51" y="70"/>
                  </a:cubicBezTo>
                  <a:cubicBezTo>
                    <a:pt x="50" y="69"/>
                    <a:pt x="50" y="69"/>
                    <a:pt x="50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52" y="69"/>
                    <a:pt x="52" y="68"/>
                  </a:cubicBezTo>
                  <a:cubicBezTo>
                    <a:pt x="52" y="68"/>
                    <a:pt x="52" y="68"/>
                    <a:pt x="5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3" y="68"/>
                    <a:pt x="54" y="68"/>
                    <a:pt x="54" y="68"/>
                  </a:cubicBezTo>
                  <a:cubicBezTo>
                    <a:pt x="54" y="68"/>
                    <a:pt x="54" y="68"/>
                    <a:pt x="55" y="67"/>
                  </a:cubicBezTo>
                  <a:cubicBezTo>
                    <a:pt x="55" y="67"/>
                    <a:pt x="55" y="67"/>
                    <a:pt x="56" y="67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4"/>
                    <a:pt x="58" y="64"/>
                  </a:cubicBezTo>
                  <a:cubicBezTo>
                    <a:pt x="58" y="63"/>
                    <a:pt x="58" y="63"/>
                    <a:pt x="59" y="62"/>
                  </a:cubicBezTo>
                  <a:cubicBezTo>
                    <a:pt x="59" y="61"/>
                    <a:pt x="59" y="60"/>
                    <a:pt x="59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1" y="58"/>
                    <a:pt x="62" y="58"/>
                    <a:pt x="63" y="57"/>
                  </a:cubicBezTo>
                  <a:cubicBezTo>
                    <a:pt x="64" y="56"/>
                    <a:pt x="65" y="56"/>
                    <a:pt x="65" y="55"/>
                  </a:cubicBezTo>
                  <a:cubicBezTo>
                    <a:pt x="66" y="55"/>
                    <a:pt x="66" y="54"/>
                    <a:pt x="66" y="54"/>
                  </a:cubicBezTo>
                  <a:cubicBezTo>
                    <a:pt x="67" y="54"/>
                    <a:pt x="67" y="53"/>
                    <a:pt x="67" y="53"/>
                  </a:cubicBezTo>
                  <a:cubicBezTo>
                    <a:pt x="68" y="52"/>
                    <a:pt x="68" y="51"/>
                    <a:pt x="69" y="5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70" y="50"/>
                    <a:pt x="70" y="50"/>
                    <a:pt x="71" y="50"/>
                  </a:cubicBezTo>
                  <a:cubicBezTo>
                    <a:pt x="71" y="51"/>
                    <a:pt x="72" y="51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7" y="52"/>
                    <a:pt x="78" y="51"/>
                  </a:cubicBezTo>
                  <a:cubicBezTo>
                    <a:pt x="79" y="50"/>
                    <a:pt x="81" y="49"/>
                    <a:pt x="82" y="48"/>
                  </a:cubicBezTo>
                  <a:cubicBezTo>
                    <a:pt x="83" y="46"/>
                    <a:pt x="85" y="45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43"/>
                    <a:pt x="86" y="43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6" y="38"/>
                    <a:pt x="85" y="38"/>
                    <a:pt x="85" y="38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0" y="36"/>
                    <a:pt x="80" y="36"/>
                    <a:pt x="79" y="36"/>
                  </a:cubicBezTo>
                  <a:cubicBezTo>
                    <a:pt x="78" y="37"/>
                    <a:pt x="77" y="37"/>
                    <a:pt x="76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0"/>
                    <a:pt x="59" y="29"/>
                    <a:pt x="58" y="28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4"/>
                    <a:pt x="57" y="24"/>
                  </a:cubicBezTo>
                  <a:cubicBezTo>
                    <a:pt x="56" y="23"/>
                    <a:pt x="56" y="23"/>
                    <a:pt x="56" y="2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1"/>
                    <a:pt x="56" y="20"/>
                    <a:pt x="56" y="20"/>
                  </a:cubicBezTo>
                  <a:cubicBezTo>
                    <a:pt x="56" y="20"/>
                    <a:pt x="57" y="20"/>
                    <a:pt x="57" y="20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8" y="18"/>
                    <a:pt x="58" y="18"/>
                  </a:cubicBezTo>
                  <a:cubicBezTo>
                    <a:pt x="59" y="18"/>
                    <a:pt x="59" y="18"/>
                    <a:pt x="59" y="17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4"/>
                    <a:pt x="59" y="24"/>
                    <a:pt x="59" y="25"/>
                  </a:cubicBezTo>
                  <a:cubicBezTo>
                    <a:pt x="59" y="25"/>
                    <a:pt x="59" y="25"/>
                    <a:pt x="59" y="26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2" y="30"/>
                    <a:pt x="63" y="31"/>
                  </a:cubicBezTo>
                  <a:cubicBezTo>
                    <a:pt x="63" y="31"/>
                    <a:pt x="64" y="31"/>
                    <a:pt x="64" y="32"/>
                  </a:cubicBezTo>
                  <a:cubicBezTo>
                    <a:pt x="65" y="32"/>
                    <a:pt x="67" y="33"/>
                    <a:pt x="67" y="33"/>
                  </a:cubicBezTo>
                  <a:cubicBezTo>
                    <a:pt x="69" y="34"/>
                    <a:pt x="70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2" y="34"/>
                    <a:pt x="73" y="35"/>
                    <a:pt x="74" y="35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9" y="35"/>
                    <a:pt x="82" y="35"/>
                    <a:pt x="85" y="35"/>
                  </a:cubicBezTo>
                  <a:cubicBezTo>
                    <a:pt x="86" y="34"/>
                    <a:pt x="87" y="34"/>
                    <a:pt x="87" y="34"/>
                  </a:cubicBezTo>
                  <a:cubicBezTo>
                    <a:pt x="88" y="34"/>
                    <a:pt x="89" y="34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1" y="33"/>
                    <a:pt x="92" y="33"/>
                    <a:pt x="93" y="32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3" y="30"/>
                    <a:pt x="93" y="30"/>
                    <a:pt x="93" y="29"/>
                  </a:cubicBezTo>
                  <a:cubicBezTo>
                    <a:pt x="93" y="27"/>
                    <a:pt x="92" y="26"/>
                    <a:pt x="91" y="2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1" y="23"/>
                    <a:pt x="91" y="23"/>
                  </a:cubicBezTo>
                  <a:cubicBezTo>
                    <a:pt x="91" y="23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1" y="20"/>
                    <a:pt x="91" y="19"/>
                    <a:pt x="91" y="18"/>
                  </a:cubicBezTo>
                  <a:cubicBezTo>
                    <a:pt x="91" y="18"/>
                    <a:pt x="91" y="17"/>
                    <a:pt x="90" y="16"/>
                  </a:cubicBezTo>
                  <a:cubicBezTo>
                    <a:pt x="90" y="16"/>
                    <a:pt x="89" y="15"/>
                    <a:pt x="89" y="15"/>
                  </a:cubicBezTo>
                  <a:cubicBezTo>
                    <a:pt x="88" y="14"/>
                    <a:pt x="88" y="14"/>
                    <a:pt x="88" y="13"/>
                  </a:cubicBezTo>
                  <a:cubicBezTo>
                    <a:pt x="87" y="13"/>
                    <a:pt x="87" y="13"/>
                    <a:pt x="87" y="12"/>
                  </a:cubicBezTo>
                  <a:cubicBezTo>
                    <a:pt x="87" y="12"/>
                    <a:pt x="86" y="12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0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6" y="9"/>
                    <a:pt x="87" y="9"/>
                    <a:pt x="87" y="9"/>
                  </a:cubicBezTo>
                  <a:cubicBezTo>
                    <a:pt x="87" y="9"/>
                    <a:pt x="87" y="8"/>
                    <a:pt x="87" y="8"/>
                  </a:cubicBezTo>
                  <a:cubicBezTo>
                    <a:pt x="87" y="6"/>
                    <a:pt x="87" y="5"/>
                    <a:pt x="87" y="4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1"/>
                    <a:pt x="87" y="1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2" y="0"/>
                    <a:pt x="80" y="1"/>
                    <a:pt x="79" y="2"/>
                  </a:cubicBezTo>
                  <a:cubicBezTo>
                    <a:pt x="78" y="2"/>
                    <a:pt x="78" y="2"/>
                    <a:pt x="77" y="2"/>
                  </a:cubicBezTo>
                  <a:cubicBezTo>
                    <a:pt x="77" y="2"/>
                    <a:pt x="76" y="3"/>
                    <a:pt x="76" y="3"/>
                  </a:cubicBezTo>
                  <a:cubicBezTo>
                    <a:pt x="76" y="3"/>
                    <a:pt x="76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4" y="2"/>
                    <a:pt x="72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8" y="1"/>
                    <a:pt x="68" y="1"/>
                    <a:pt x="67" y="1"/>
                  </a:cubicBezTo>
                  <a:cubicBezTo>
                    <a:pt x="66" y="1"/>
                    <a:pt x="64" y="1"/>
                    <a:pt x="63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9" y="5"/>
                    <a:pt x="59" y="6"/>
                    <a:pt x="58" y="7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1"/>
                    <a:pt x="53" y="11"/>
                  </a:cubicBezTo>
                  <a:cubicBezTo>
                    <a:pt x="52" y="10"/>
                    <a:pt x="50" y="10"/>
                    <a:pt x="49" y="9"/>
                  </a:cubicBezTo>
                  <a:cubicBezTo>
                    <a:pt x="46" y="8"/>
                    <a:pt x="44" y="7"/>
                    <a:pt x="41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7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3"/>
                    <a:pt x="34" y="14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8"/>
                    <a:pt x="33" y="18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4"/>
                    <a:pt x="38" y="25"/>
                  </a:cubicBezTo>
                  <a:cubicBezTo>
                    <a:pt x="39" y="25"/>
                    <a:pt x="39" y="25"/>
                    <a:pt x="40" y="26"/>
                  </a:cubicBezTo>
                  <a:cubicBezTo>
                    <a:pt x="40" y="26"/>
                    <a:pt x="40" y="26"/>
                    <a:pt x="41" y="27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2" y="28"/>
                    <a:pt x="42" y="28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0" y="30"/>
                    <a:pt x="38" y="30"/>
                    <a:pt x="37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7"/>
                    <a:pt x="32" y="26"/>
                    <a:pt x="32" y="25"/>
                  </a:cubicBezTo>
                  <a:cubicBezTo>
                    <a:pt x="31" y="25"/>
                    <a:pt x="30" y="24"/>
                    <a:pt x="29" y="24"/>
                  </a:cubicBezTo>
                  <a:cubicBezTo>
                    <a:pt x="29" y="23"/>
                    <a:pt x="28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1" y="21"/>
                    <a:pt x="20" y="21"/>
                    <a:pt x="20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1"/>
                    <a:pt x="18" y="21"/>
                    <a:pt x="18" y="21"/>
                  </a:cubicBezTo>
                  <a:cubicBezTo>
                    <a:pt x="18" y="21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0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8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2"/>
                    <a:pt x="5" y="24"/>
                    <a:pt x="5" y="25"/>
                  </a:cubicBezTo>
                  <a:cubicBezTo>
                    <a:pt x="4" y="26"/>
                    <a:pt x="4" y="27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1"/>
                    <a:pt x="3" y="31"/>
                  </a:cubicBezTo>
                  <a:cubicBezTo>
                    <a:pt x="3" y="32"/>
                    <a:pt x="3" y="32"/>
                    <a:pt x="3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5"/>
                    <a:pt x="1" y="36"/>
                    <a:pt x="1" y="37"/>
                  </a:cubicBezTo>
                  <a:cubicBezTo>
                    <a:pt x="0" y="37"/>
                    <a:pt x="0" y="38"/>
                    <a:pt x="0" y="38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0" y="41"/>
                    <a:pt x="0" y="41"/>
                  </a:cubicBezTo>
                  <a:lnTo>
                    <a:pt x="0" y="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04" name="Freeform 29"/>
            <p:cNvSpPr>
              <a:spLocks/>
            </p:cNvSpPr>
            <p:nvPr userDrawn="1"/>
          </p:nvSpPr>
          <p:spPr bwMode="auto">
            <a:xfrm>
              <a:off x="9999663" y="10051736"/>
              <a:ext cx="104775" cy="69850"/>
            </a:xfrm>
            <a:custGeom>
              <a:avLst/>
              <a:gdLst>
                <a:gd name="T0" fmla="*/ 2 w 27"/>
                <a:gd name="T1" fmla="*/ 17 h 18"/>
                <a:gd name="T2" fmla="*/ 11 w 27"/>
                <a:gd name="T3" fmla="*/ 18 h 18"/>
                <a:gd name="T4" fmla="*/ 11 w 27"/>
                <a:gd name="T5" fmla="*/ 18 h 18"/>
                <a:gd name="T6" fmla="*/ 14 w 27"/>
                <a:gd name="T7" fmla="*/ 18 h 18"/>
                <a:gd name="T8" fmla="*/ 26 w 27"/>
                <a:gd name="T9" fmla="*/ 15 h 18"/>
                <a:gd name="T10" fmla="*/ 27 w 27"/>
                <a:gd name="T11" fmla="*/ 14 h 18"/>
                <a:gd name="T12" fmla="*/ 20 w 27"/>
                <a:gd name="T13" fmla="*/ 0 h 18"/>
                <a:gd name="T14" fmla="*/ 19 w 27"/>
                <a:gd name="T15" fmla="*/ 0 h 18"/>
                <a:gd name="T16" fmla="*/ 13 w 27"/>
                <a:gd name="T17" fmla="*/ 3 h 18"/>
                <a:gd name="T18" fmla="*/ 9 w 27"/>
                <a:gd name="T19" fmla="*/ 9 h 18"/>
                <a:gd name="T20" fmla="*/ 7 w 27"/>
                <a:gd name="T21" fmla="*/ 9 h 18"/>
                <a:gd name="T22" fmla="*/ 1 w 27"/>
                <a:gd name="T23" fmla="*/ 13 h 18"/>
                <a:gd name="T24" fmla="*/ 2 w 27"/>
                <a:gd name="T25" fmla="*/ 17 h 18"/>
                <a:gd name="T26" fmla="*/ 2 w 27"/>
                <a:gd name="T2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8">
                  <a:moveTo>
                    <a:pt x="2" y="17"/>
                  </a:moveTo>
                  <a:cubicBezTo>
                    <a:pt x="5" y="18"/>
                    <a:pt x="8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3" y="18"/>
                    <a:pt x="14" y="18"/>
                  </a:cubicBezTo>
                  <a:cubicBezTo>
                    <a:pt x="18" y="18"/>
                    <a:pt x="22" y="17"/>
                    <a:pt x="26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7"/>
                    <a:pt x="23" y="3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7" y="0"/>
                    <a:pt x="14" y="2"/>
                    <a:pt x="13" y="3"/>
                  </a:cubicBezTo>
                  <a:cubicBezTo>
                    <a:pt x="11" y="5"/>
                    <a:pt x="10" y="7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4" y="10"/>
                    <a:pt x="1" y="11"/>
                    <a:pt x="1" y="13"/>
                  </a:cubicBezTo>
                  <a:cubicBezTo>
                    <a:pt x="0" y="14"/>
                    <a:pt x="1" y="15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05" name="Freeform 30"/>
            <p:cNvSpPr>
              <a:spLocks/>
            </p:cNvSpPr>
            <p:nvPr userDrawn="1"/>
          </p:nvSpPr>
          <p:spPr bwMode="auto">
            <a:xfrm>
              <a:off x="9728200" y="10304149"/>
              <a:ext cx="28575" cy="30163"/>
            </a:xfrm>
            <a:custGeom>
              <a:avLst/>
              <a:gdLst>
                <a:gd name="T0" fmla="*/ 1 w 7"/>
                <a:gd name="T1" fmla="*/ 6 h 8"/>
                <a:gd name="T2" fmla="*/ 3 w 7"/>
                <a:gd name="T3" fmla="*/ 8 h 8"/>
                <a:gd name="T4" fmla="*/ 3 w 7"/>
                <a:gd name="T5" fmla="*/ 8 h 8"/>
                <a:gd name="T6" fmla="*/ 5 w 7"/>
                <a:gd name="T7" fmla="*/ 8 h 8"/>
                <a:gd name="T8" fmla="*/ 5 w 7"/>
                <a:gd name="T9" fmla="*/ 8 h 8"/>
                <a:gd name="T10" fmla="*/ 7 w 7"/>
                <a:gd name="T11" fmla="*/ 6 h 8"/>
                <a:gd name="T12" fmla="*/ 7 w 7"/>
                <a:gd name="T13" fmla="*/ 6 h 8"/>
                <a:gd name="T14" fmla="*/ 7 w 7"/>
                <a:gd name="T15" fmla="*/ 2 h 8"/>
                <a:gd name="T16" fmla="*/ 7 w 7"/>
                <a:gd name="T17" fmla="*/ 2 h 8"/>
                <a:gd name="T18" fmla="*/ 7 w 7"/>
                <a:gd name="T19" fmla="*/ 2 h 8"/>
                <a:gd name="T20" fmla="*/ 4 w 7"/>
                <a:gd name="T21" fmla="*/ 0 h 8"/>
                <a:gd name="T22" fmla="*/ 4 w 7"/>
                <a:gd name="T23" fmla="*/ 0 h 8"/>
                <a:gd name="T24" fmla="*/ 3 w 7"/>
                <a:gd name="T25" fmla="*/ 0 h 8"/>
                <a:gd name="T26" fmla="*/ 3 w 7"/>
                <a:gd name="T27" fmla="*/ 0 h 8"/>
                <a:gd name="T28" fmla="*/ 1 w 7"/>
                <a:gd name="T29" fmla="*/ 2 h 8"/>
                <a:gd name="T30" fmla="*/ 0 w 7"/>
                <a:gd name="T31" fmla="*/ 6 h 8"/>
                <a:gd name="T32" fmla="*/ 1 w 7"/>
                <a:gd name="T3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06" name="Freeform 31"/>
            <p:cNvSpPr>
              <a:spLocks/>
            </p:cNvSpPr>
            <p:nvPr userDrawn="1"/>
          </p:nvSpPr>
          <p:spPr bwMode="auto">
            <a:xfrm>
              <a:off x="10064750" y="9292911"/>
              <a:ext cx="139700" cy="233363"/>
            </a:xfrm>
            <a:custGeom>
              <a:avLst/>
              <a:gdLst>
                <a:gd name="T0" fmla="*/ 12 w 36"/>
                <a:gd name="T1" fmla="*/ 42 h 60"/>
                <a:gd name="T2" fmla="*/ 16 w 36"/>
                <a:gd name="T3" fmla="*/ 50 h 60"/>
                <a:gd name="T4" fmla="*/ 19 w 36"/>
                <a:gd name="T5" fmla="*/ 57 h 60"/>
                <a:gd name="T6" fmla="*/ 23 w 36"/>
                <a:gd name="T7" fmla="*/ 60 h 60"/>
                <a:gd name="T8" fmla="*/ 24 w 36"/>
                <a:gd name="T9" fmla="*/ 60 h 60"/>
                <a:gd name="T10" fmla="*/ 30 w 36"/>
                <a:gd name="T11" fmla="*/ 46 h 60"/>
                <a:gd name="T12" fmla="*/ 30 w 36"/>
                <a:gd name="T13" fmla="*/ 46 h 60"/>
                <a:gd name="T14" fmla="*/ 33 w 36"/>
                <a:gd name="T15" fmla="*/ 33 h 60"/>
                <a:gd name="T16" fmla="*/ 34 w 36"/>
                <a:gd name="T17" fmla="*/ 29 h 60"/>
                <a:gd name="T18" fmla="*/ 33 w 36"/>
                <a:gd name="T19" fmla="*/ 0 h 60"/>
                <a:gd name="T20" fmla="*/ 32 w 36"/>
                <a:gd name="T21" fmla="*/ 0 h 60"/>
                <a:gd name="T22" fmla="*/ 31 w 36"/>
                <a:gd name="T23" fmla="*/ 0 h 60"/>
                <a:gd name="T24" fmla="*/ 19 w 36"/>
                <a:gd name="T25" fmla="*/ 7 h 60"/>
                <a:gd name="T26" fmla="*/ 18 w 36"/>
                <a:gd name="T27" fmla="*/ 8 h 60"/>
                <a:gd name="T28" fmla="*/ 15 w 36"/>
                <a:gd name="T29" fmla="*/ 7 h 60"/>
                <a:gd name="T30" fmla="*/ 6 w 36"/>
                <a:gd name="T31" fmla="*/ 11 h 60"/>
                <a:gd name="T32" fmla="*/ 6 w 36"/>
                <a:gd name="T33" fmla="*/ 21 h 60"/>
                <a:gd name="T34" fmla="*/ 12 w 36"/>
                <a:gd name="T3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60">
                  <a:moveTo>
                    <a:pt x="12" y="42"/>
                  </a:moveTo>
                  <a:cubicBezTo>
                    <a:pt x="14" y="44"/>
                    <a:pt x="15" y="47"/>
                    <a:pt x="16" y="50"/>
                  </a:cubicBezTo>
                  <a:cubicBezTo>
                    <a:pt x="16" y="53"/>
                    <a:pt x="17" y="56"/>
                    <a:pt x="19" y="57"/>
                  </a:cubicBezTo>
                  <a:cubicBezTo>
                    <a:pt x="20" y="59"/>
                    <a:pt x="22" y="60"/>
                    <a:pt x="23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8" y="59"/>
                    <a:pt x="29" y="51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2" y="42"/>
                    <a:pt x="33" y="38"/>
                    <a:pt x="33" y="33"/>
                  </a:cubicBezTo>
                  <a:cubicBezTo>
                    <a:pt x="34" y="32"/>
                    <a:pt x="34" y="30"/>
                    <a:pt x="34" y="29"/>
                  </a:cubicBezTo>
                  <a:cubicBezTo>
                    <a:pt x="36" y="22"/>
                    <a:pt x="36" y="13"/>
                    <a:pt x="33" y="0"/>
                  </a:cubicBezTo>
                  <a:cubicBezTo>
                    <a:pt x="33" y="0"/>
                    <a:pt x="33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26" y="0"/>
                    <a:pt x="22" y="2"/>
                    <a:pt x="19" y="7"/>
                  </a:cubicBezTo>
                  <a:cubicBezTo>
                    <a:pt x="19" y="7"/>
                    <a:pt x="18" y="7"/>
                    <a:pt x="18" y="8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1" y="7"/>
                    <a:pt x="8" y="9"/>
                    <a:pt x="6" y="11"/>
                  </a:cubicBezTo>
                  <a:cubicBezTo>
                    <a:pt x="5" y="14"/>
                    <a:pt x="5" y="18"/>
                    <a:pt x="6" y="21"/>
                  </a:cubicBezTo>
                  <a:cubicBezTo>
                    <a:pt x="2" y="27"/>
                    <a:pt x="0" y="31"/>
                    <a:pt x="12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07" name="Freeform 32"/>
            <p:cNvSpPr>
              <a:spLocks/>
            </p:cNvSpPr>
            <p:nvPr userDrawn="1"/>
          </p:nvSpPr>
          <p:spPr bwMode="auto">
            <a:xfrm>
              <a:off x="11976100" y="11556686"/>
              <a:ext cx="119063" cy="39688"/>
            </a:xfrm>
            <a:custGeom>
              <a:avLst/>
              <a:gdLst>
                <a:gd name="T0" fmla="*/ 14 w 31"/>
                <a:gd name="T1" fmla="*/ 10 h 10"/>
                <a:gd name="T2" fmla="*/ 20 w 31"/>
                <a:gd name="T3" fmla="*/ 10 h 10"/>
                <a:gd name="T4" fmla="*/ 25 w 31"/>
                <a:gd name="T5" fmla="*/ 10 h 10"/>
                <a:gd name="T6" fmla="*/ 28 w 31"/>
                <a:gd name="T7" fmla="*/ 10 h 10"/>
                <a:gd name="T8" fmla="*/ 29 w 31"/>
                <a:gd name="T9" fmla="*/ 10 h 10"/>
                <a:gd name="T10" fmla="*/ 29 w 31"/>
                <a:gd name="T11" fmla="*/ 9 h 10"/>
                <a:gd name="T12" fmla="*/ 30 w 31"/>
                <a:gd name="T13" fmla="*/ 8 h 10"/>
                <a:gd name="T14" fmla="*/ 31 w 31"/>
                <a:gd name="T15" fmla="*/ 7 h 10"/>
                <a:gd name="T16" fmla="*/ 30 w 31"/>
                <a:gd name="T17" fmla="*/ 6 h 10"/>
                <a:gd name="T18" fmla="*/ 22 w 31"/>
                <a:gd name="T19" fmla="*/ 3 h 10"/>
                <a:gd name="T20" fmla="*/ 16 w 31"/>
                <a:gd name="T21" fmla="*/ 4 h 10"/>
                <a:gd name="T22" fmla="*/ 11 w 31"/>
                <a:gd name="T23" fmla="*/ 5 h 10"/>
                <a:gd name="T24" fmla="*/ 6 w 31"/>
                <a:gd name="T25" fmla="*/ 1 h 10"/>
                <a:gd name="T26" fmla="*/ 5 w 31"/>
                <a:gd name="T27" fmla="*/ 0 h 10"/>
                <a:gd name="T28" fmla="*/ 5 w 31"/>
                <a:gd name="T29" fmla="*/ 0 h 10"/>
                <a:gd name="T30" fmla="*/ 4 w 31"/>
                <a:gd name="T31" fmla="*/ 1 h 10"/>
                <a:gd name="T32" fmla="*/ 3 w 31"/>
                <a:gd name="T33" fmla="*/ 3 h 10"/>
                <a:gd name="T34" fmla="*/ 0 w 31"/>
                <a:gd name="T35" fmla="*/ 5 h 10"/>
                <a:gd name="T36" fmla="*/ 0 w 31"/>
                <a:gd name="T37" fmla="*/ 6 h 10"/>
                <a:gd name="T38" fmla="*/ 14 w 3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0">
                  <a:moveTo>
                    <a:pt x="14" y="10"/>
                  </a:moveTo>
                  <a:cubicBezTo>
                    <a:pt x="16" y="10"/>
                    <a:pt x="18" y="10"/>
                    <a:pt x="20" y="10"/>
                  </a:cubicBezTo>
                  <a:cubicBezTo>
                    <a:pt x="21" y="10"/>
                    <a:pt x="23" y="10"/>
                    <a:pt x="25" y="10"/>
                  </a:cubicBezTo>
                  <a:cubicBezTo>
                    <a:pt x="26" y="10"/>
                    <a:pt x="27" y="10"/>
                    <a:pt x="28" y="10"/>
                  </a:cubicBezTo>
                  <a:cubicBezTo>
                    <a:pt x="28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1" y="7"/>
                  </a:cubicBezTo>
                  <a:cubicBezTo>
                    <a:pt x="31" y="7"/>
                    <a:pt x="31" y="6"/>
                    <a:pt x="30" y="6"/>
                  </a:cubicBezTo>
                  <a:cubicBezTo>
                    <a:pt x="28" y="4"/>
                    <a:pt x="26" y="3"/>
                    <a:pt x="22" y="3"/>
                  </a:cubicBezTo>
                  <a:cubicBezTo>
                    <a:pt x="20" y="3"/>
                    <a:pt x="18" y="4"/>
                    <a:pt x="16" y="4"/>
                  </a:cubicBezTo>
                  <a:cubicBezTo>
                    <a:pt x="14" y="4"/>
                    <a:pt x="13" y="5"/>
                    <a:pt x="11" y="5"/>
                  </a:cubicBezTo>
                  <a:cubicBezTo>
                    <a:pt x="8" y="5"/>
                    <a:pt x="7" y="4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2" y="9"/>
                    <a:pt x="8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08" name="Freeform 33"/>
            <p:cNvSpPr>
              <a:spLocks/>
            </p:cNvSpPr>
            <p:nvPr userDrawn="1"/>
          </p:nvSpPr>
          <p:spPr bwMode="auto">
            <a:xfrm>
              <a:off x="9652000" y="10318436"/>
              <a:ext cx="30163" cy="26988"/>
            </a:xfrm>
            <a:custGeom>
              <a:avLst/>
              <a:gdLst>
                <a:gd name="T0" fmla="*/ 2 w 8"/>
                <a:gd name="T1" fmla="*/ 7 h 7"/>
                <a:gd name="T2" fmla="*/ 3 w 8"/>
                <a:gd name="T3" fmla="*/ 7 h 7"/>
                <a:gd name="T4" fmla="*/ 4 w 8"/>
                <a:gd name="T5" fmla="*/ 7 h 7"/>
                <a:gd name="T6" fmla="*/ 6 w 8"/>
                <a:gd name="T7" fmla="*/ 7 h 7"/>
                <a:gd name="T8" fmla="*/ 6 w 8"/>
                <a:gd name="T9" fmla="*/ 7 h 7"/>
                <a:gd name="T10" fmla="*/ 6 w 8"/>
                <a:gd name="T11" fmla="*/ 6 h 7"/>
                <a:gd name="T12" fmla="*/ 8 w 8"/>
                <a:gd name="T13" fmla="*/ 3 h 7"/>
                <a:gd name="T14" fmla="*/ 6 w 8"/>
                <a:gd name="T15" fmla="*/ 0 h 7"/>
                <a:gd name="T16" fmla="*/ 6 w 8"/>
                <a:gd name="T17" fmla="*/ 0 h 7"/>
                <a:gd name="T18" fmla="*/ 4 w 8"/>
                <a:gd name="T19" fmla="*/ 0 h 7"/>
                <a:gd name="T20" fmla="*/ 3 w 8"/>
                <a:gd name="T21" fmla="*/ 0 h 7"/>
                <a:gd name="T22" fmla="*/ 1 w 8"/>
                <a:gd name="T23" fmla="*/ 2 h 7"/>
                <a:gd name="T24" fmla="*/ 1 w 8"/>
                <a:gd name="T25" fmla="*/ 3 h 7"/>
                <a:gd name="T26" fmla="*/ 2 w 8"/>
                <a:gd name="T2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8" y="4"/>
                    <a:pt x="8" y="3"/>
                  </a:cubicBezTo>
                  <a:cubicBezTo>
                    <a:pt x="8" y="2"/>
                    <a:pt x="7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1" y="5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09" name="Freeform 34"/>
            <p:cNvSpPr>
              <a:spLocks/>
            </p:cNvSpPr>
            <p:nvPr userDrawn="1"/>
          </p:nvSpPr>
          <p:spPr bwMode="auto">
            <a:xfrm>
              <a:off x="9628188" y="10361299"/>
              <a:ext cx="38100" cy="34925"/>
            </a:xfrm>
            <a:custGeom>
              <a:avLst/>
              <a:gdLst>
                <a:gd name="T0" fmla="*/ 1 w 10"/>
                <a:gd name="T1" fmla="*/ 6 h 9"/>
                <a:gd name="T2" fmla="*/ 2 w 10"/>
                <a:gd name="T3" fmla="*/ 6 h 9"/>
                <a:gd name="T4" fmla="*/ 4 w 10"/>
                <a:gd name="T5" fmla="*/ 8 h 9"/>
                <a:gd name="T6" fmla="*/ 6 w 10"/>
                <a:gd name="T7" fmla="*/ 9 h 9"/>
                <a:gd name="T8" fmla="*/ 7 w 10"/>
                <a:gd name="T9" fmla="*/ 9 h 9"/>
                <a:gd name="T10" fmla="*/ 8 w 10"/>
                <a:gd name="T11" fmla="*/ 8 h 9"/>
                <a:gd name="T12" fmla="*/ 9 w 10"/>
                <a:gd name="T13" fmla="*/ 8 h 9"/>
                <a:gd name="T14" fmla="*/ 9 w 10"/>
                <a:gd name="T15" fmla="*/ 8 h 9"/>
                <a:gd name="T16" fmla="*/ 10 w 10"/>
                <a:gd name="T17" fmla="*/ 7 h 9"/>
                <a:gd name="T18" fmla="*/ 10 w 10"/>
                <a:gd name="T19" fmla="*/ 7 h 9"/>
                <a:gd name="T20" fmla="*/ 10 w 10"/>
                <a:gd name="T21" fmla="*/ 6 h 9"/>
                <a:gd name="T22" fmla="*/ 10 w 10"/>
                <a:gd name="T23" fmla="*/ 5 h 9"/>
                <a:gd name="T24" fmla="*/ 10 w 10"/>
                <a:gd name="T25" fmla="*/ 4 h 9"/>
                <a:gd name="T26" fmla="*/ 10 w 10"/>
                <a:gd name="T27" fmla="*/ 3 h 9"/>
                <a:gd name="T28" fmla="*/ 10 w 10"/>
                <a:gd name="T29" fmla="*/ 2 h 9"/>
                <a:gd name="T30" fmla="*/ 9 w 10"/>
                <a:gd name="T31" fmla="*/ 2 h 9"/>
                <a:gd name="T32" fmla="*/ 8 w 10"/>
                <a:gd name="T33" fmla="*/ 1 h 9"/>
                <a:gd name="T34" fmla="*/ 4 w 10"/>
                <a:gd name="T35" fmla="*/ 0 h 9"/>
                <a:gd name="T36" fmla="*/ 2 w 10"/>
                <a:gd name="T37" fmla="*/ 0 h 9"/>
                <a:gd name="T38" fmla="*/ 2 w 10"/>
                <a:gd name="T39" fmla="*/ 0 h 9"/>
                <a:gd name="T40" fmla="*/ 1 w 10"/>
                <a:gd name="T41" fmla="*/ 1 h 9"/>
                <a:gd name="T42" fmla="*/ 1 w 10"/>
                <a:gd name="T43" fmla="*/ 1 h 9"/>
                <a:gd name="T44" fmla="*/ 0 w 10"/>
                <a:gd name="T45" fmla="*/ 2 h 9"/>
                <a:gd name="T46" fmla="*/ 0 w 10"/>
                <a:gd name="T47" fmla="*/ 3 h 9"/>
                <a:gd name="T48" fmla="*/ 0 w 10"/>
                <a:gd name="T49" fmla="*/ 4 h 9"/>
                <a:gd name="T50" fmla="*/ 1 w 10"/>
                <a:gd name="T51" fmla="*/ 5 h 9"/>
                <a:gd name="T52" fmla="*/ 1 w 10"/>
                <a:gd name="T5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" h="9">
                  <a:moveTo>
                    <a:pt x="1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4" y="8"/>
                    <a:pt x="5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9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1"/>
                    <a:pt x="8" y="1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10" name="Freeform 35"/>
            <p:cNvSpPr>
              <a:spLocks/>
            </p:cNvSpPr>
            <p:nvPr userDrawn="1"/>
          </p:nvSpPr>
          <p:spPr bwMode="auto">
            <a:xfrm>
              <a:off x="9690100" y="10331136"/>
              <a:ext cx="26988" cy="34925"/>
            </a:xfrm>
            <a:custGeom>
              <a:avLst/>
              <a:gdLst>
                <a:gd name="T0" fmla="*/ 1 w 7"/>
                <a:gd name="T1" fmla="*/ 7 h 9"/>
                <a:gd name="T2" fmla="*/ 3 w 7"/>
                <a:gd name="T3" fmla="*/ 9 h 9"/>
                <a:gd name="T4" fmla="*/ 3 w 7"/>
                <a:gd name="T5" fmla="*/ 9 h 9"/>
                <a:gd name="T6" fmla="*/ 4 w 7"/>
                <a:gd name="T7" fmla="*/ 9 h 9"/>
                <a:gd name="T8" fmla="*/ 5 w 7"/>
                <a:gd name="T9" fmla="*/ 9 h 9"/>
                <a:gd name="T10" fmla="*/ 6 w 7"/>
                <a:gd name="T11" fmla="*/ 8 h 9"/>
                <a:gd name="T12" fmla="*/ 7 w 7"/>
                <a:gd name="T13" fmla="*/ 3 h 9"/>
                <a:gd name="T14" fmla="*/ 6 w 7"/>
                <a:gd name="T15" fmla="*/ 2 h 9"/>
                <a:gd name="T16" fmla="*/ 5 w 7"/>
                <a:gd name="T17" fmla="*/ 1 h 9"/>
                <a:gd name="T18" fmla="*/ 5 w 7"/>
                <a:gd name="T19" fmla="*/ 1 h 9"/>
                <a:gd name="T20" fmla="*/ 4 w 7"/>
                <a:gd name="T21" fmla="*/ 0 h 9"/>
                <a:gd name="T22" fmla="*/ 3 w 7"/>
                <a:gd name="T23" fmla="*/ 0 h 9"/>
                <a:gd name="T24" fmla="*/ 2 w 7"/>
                <a:gd name="T25" fmla="*/ 1 h 9"/>
                <a:gd name="T26" fmla="*/ 2 w 7"/>
                <a:gd name="T27" fmla="*/ 1 h 9"/>
                <a:gd name="T28" fmla="*/ 1 w 7"/>
                <a:gd name="T29" fmla="*/ 2 h 9"/>
                <a:gd name="T30" fmla="*/ 0 w 7"/>
                <a:gd name="T31" fmla="*/ 6 h 9"/>
                <a:gd name="T32" fmla="*/ 1 w 7"/>
                <a:gd name="T3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9">
                  <a:moveTo>
                    <a:pt x="1" y="7"/>
                  </a:moveTo>
                  <a:cubicBezTo>
                    <a:pt x="1" y="8"/>
                    <a:pt x="1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7"/>
                    <a:pt x="7" y="5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11" name="Freeform 36"/>
            <p:cNvSpPr>
              <a:spLocks/>
            </p:cNvSpPr>
            <p:nvPr userDrawn="1"/>
          </p:nvSpPr>
          <p:spPr bwMode="auto">
            <a:xfrm>
              <a:off x="11887200" y="12772711"/>
              <a:ext cx="161925" cy="215900"/>
            </a:xfrm>
            <a:custGeom>
              <a:avLst/>
              <a:gdLst>
                <a:gd name="T0" fmla="*/ 18 w 42"/>
                <a:gd name="T1" fmla="*/ 43 h 56"/>
                <a:gd name="T2" fmla="*/ 17 w 42"/>
                <a:gd name="T3" fmla="*/ 46 h 56"/>
                <a:gd name="T4" fmla="*/ 19 w 42"/>
                <a:gd name="T5" fmla="*/ 51 h 56"/>
                <a:gd name="T6" fmla="*/ 22 w 42"/>
                <a:gd name="T7" fmla="*/ 54 h 56"/>
                <a:gd name="T8" fmla="*/ 25 w 42"/>
                <a:gd name="T9" fmla="*/ 56 h 56"/>
                <a:gd name="T10" fmla="*/ 31 w 42"/>
                <a:gd name="T11" fmla="*/ 55 h 56"/>
                <a:gd name="T12" fmla="*/ 33 w 42"/>
                <a:gd name="T13" fmla="*/ 53 h 56"/>
                <a:gd name="T14" fmla="*/ 35 w 42"/>
                <a:gd name="T15" fmla="*/ 48 h 56"/>
                <a:gd name="T16" fmla="*/ 38 w 42"/>
                <a:gd name="T17" fmla="*/ 36 h 56"/>
                <a:gd name="T18" fmla="*/ 41 w 42"/>
                <a:gd name="T19" fmla="*/ 32 h 56"/>
                <a:gd name="T20" fmla="*/ 38 w 42"/>
                <a:gd name="T21" fmla="*/ 26 h 56"/>
                <a:gd name="T22" fmla="*/ 34 w 42"/>
                <a:gd name="T23" fmla="*/ 17 h 56"/>
                <a:gd name="T24" fmla="*/ 37 w 42"/>
                <a:gd name="T25" fmla="*/ 18 h 56"/>
                <a:gd name="T26" fmla="*/ 38 w 42"/>
                <a:gd name="T27" fmla="*/ 17 h 56"/>
                <a:gd name="T28" fmla="*/ 36 w 42"/>
                <a:gd name="T29" fmla="*/ 7 h 56"/>
                <a:gd name="T30" fmla="*/ 34 w 42"/>
                <a:gd name="T31" fmla="*/ 4 h 56"/>
                <a:gd name="T32" fmla="*/ 31 w 42"/>
                <a:gd name="T33" fmla="*/ 2 h 56"/>
                <a:gd name="T34" fmla="*/ 23 w 42"/>
                <a:gd name="T35" fmla="*/ 0 h 56"/>
                <a:gd name="T36" fmla="*/ 22 w 42"/>
                <a:gd name="T37" fmla="*/ 0 h 56"/>
                <a:gd name="T38" fmla="*/ 21 w 42"/>
                <a:gd name="T39" fmla="*/ 8 h 56"/>
                <a:gd name="T40" fmla="*/ 19 w 42"/>
                <a:gd name="T41" fmla="*/ 9 h 56"/>
                <a:gd name="T42" fmla="*/ 15 w 42"/>
                <a:gd name="T43" fmla="*/ 12 h 56"/>
                <a:gd name="T44" fmla="*/ 14 w 42"/>
                <a:gd name="T45" fmla="*/ 14 h 56"/>
                <a:gd name="T46" fmla="*/ 13 w 42"/>
                <a:gd name="T47" fmla="*/ 17 h 56"/>
                <a:gd name="T48" fmla="*/ 12 w 42"/>
                <a:gd name="T49" fmla="*/ 16 h 56"/>
                <a:gd name="T50" fmla="*/ 8 w 42"/>
                <a:gd name="T51" fmla="*/ 16 h 56"/>
                <a:gd name="T52" fmla="*/ 4 w 42"/>
                <a:gd name="T53" fmla="*/ 17 h 56"/>
                <a:gd name="T54" fmla="*/ 0 w 42"/>
                <a:gd name="T55" fmla="*/ 21 h 56"/>
                <a:gd name="T56" fmla="*/ 0 w 42"/>
                <a:gd name="T57" fmla="*/ 26 h 56"/>
                <a:gd name="T58" fmla="*/ 3 w 42"/>
                <a:gd name="T59" fmla="*/ 29 h 56"/>
                <a:gd name="T60" fmla="*/ 7 w 42"/>
                <a:gd name="T61" fmla="*/ 29 h 56"/>
                <a:gd name="T62" fmla="*/ 14 w 42"/>
                <a:gd name="T63" fmla="*/ 26 h 56"/>
                <a:gd name="T64" fmla="*/ 20 w 42"/>
                <a:gd name="T65" fmla="*/ 33 h 56"/>
                <a:gd name="T66" fmla="*/ 21 w 42"/>
                <a:gd name="T67" fmla="*/ 3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" h="56">
                  <a:moveTo>
                    <a:pt x="21" y="36"/>
                  </a:moveTo>
                  <a:cubicBezTo>
                    <a:pt x="20" y="38"/>
                    <a:pt x="19" y="40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9" y="56"/>
                    <a:pt x="29" y="5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4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4" y="50"/>
                    <a:pt x="34" y="49"/>
                    <a:pt x="35" y="48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6" y="43"/>
                    <a:pt x="37" y="39"/>
                    <a:pt x="38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1"/>
                    <a:pt x="41" y="31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22"/>
                    <a:pt x="35" y="19"/>
                    <a:pt x="34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7"/>
                    <a:pt x="38" y="17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2"/>
                    <a:pt x="14" y="12"/>
                    <a:pt x="14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4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1" y="28"/>
                    <a:pt x="13" y="27"/>
                    <a:pt x="14" y="26"/>
                  </a:cubicBezTo>
                  <a:cubicBezTo>
                    <a:pt x="15" y="25"/>
                    <a:pt x="15" y="25"/>
                    <a:pt x="16" y="25"/>
                  </a:cubicBezTo>
                  <a:cubicBezTo>
                    <a:pt x="17" y="27"/>
                    <a:pt x="18" y="30"/>
                    <a:pt x="20" y="3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12" name="Freeform 37"/>
            <p:cNvSpPr>
              <a:spLocks/>
            </p:cNvSpPr>
            <p:nvPr userDrawn="1"/>
          </p:nvSpPr>
          <p:spPr bwMode="auto">
            <a:xfrm>
              <a:off x="11998325" y="13039411"/>
              <a:ext cx="69850" cy="119063"/>
            </a:xfrm>
            <a:custGeom>
              <a:avLst/>
              <a:gdLst>
                <a:gd name="T0" fmla="*/ 0 w 18"/>
                <a:gd name="T1" fmla="*/ 12 h 31"/>
                <a:gd name="T2" fmla="*/ 1 w 18"/>
                <a:gd name="T3" fmla="*/ 14 h 31"/>
                <a:gd name="T4" fmla="*/ 2 w 18"/>
                <a:gd name="T5" fmla="*/ 16 h 31"/>
                <a:gd name="T6" fmla="*/ 3 w 18"/>
                <a:gd name="T7" fmla="*/ 18 h 31"/>
                <a:gd name="T8" fmla="*/ 3 w 18"/>
                <a:gd name="T9" fmla="*/ 19 h 31"/>
                <a:gd name="T10" fmla="*/ 4 w 18"/>
                <a:gd name="T11" fmla="*/ 20 h 31"/>
                <a:gd name="T12" fmla="*/ 6 w 18"/>
                <a:gd name="T13" fmla="*/ 21 h 31"/>
                <a:gd name="T14" fmla="*/ 7 w 18"/>
                <a:gd name="T15" fmla="*/ 21 h 31"/>
                <a:gd name="T16" fmla="*/ 6 w 18"/>
                <a:gd name="T17" fmla="*/ 24 h 31"/>
                <a:gd name="T18" fmla="*/ 6 w 18"/>
                <a:gd name="T19" fmla="*/ 27 h 31"/>
                <a:gd name="T20" fmla="*/ 6 w 18"/>
                <a:gd name="T21" fmla="*/ 27 h 31"/>
                <a:gd name="T22" fmla="*/ 8 w 18"/>
                <a:gd name="T23" fmla="*/ 29 h 31"/>
                <a:gd name="T24" fmla="*/ 8 w 18"/>
                <a:gd name="T25" fmla="*/ 30 h 31"/>
                <a:gd name="T26" fmla="*/ 10 w 18"/>
                <a:gd name="T27" fmla="*/ 31 h 31"/>
                <a:gd name="T28" fmla="*/ 11 w 18"/>
                <a:gd name="T29" fmla="*/ 31 h 31"/>
                <a:gd name="T30" fmla="*/ 13 w 18"/>
                <a:gd name="T31" fmla="*/ 31 h 31"/>
                <a:gd name="T32" fmla="*/ 13 w 18"/>
                <a:gd name="T33" fmla="*/ 31 h 31"/>
                <a:gd name="T34" fmla="*/ 14 w 18"/>
                <a:gd name="T35" fmla="*/ 31 h 31"/>
                <a:gd name="T36" fmla="*/ 16 w 18"/>
                <a:gd name="T37" fmla="*/ 29 h 31"/>
                <a:gd name="T38" fmla="*/ 17 w 18"/>
                <a:gd name="T39" fmla="*/ 29 h 31"/>
                <a:gd name="T40" fmla="*/ 17 w 18"/>
                <a:gd name="T41" fmla="*/ 27 h 31"/>
                <a:gd name="T42" fmla="*/ 18 w 18"/>
                <a:gd name="T43" fmla="*/ 26 h 31"/>
                <a:gd name="T44" fmla="*/ 18 w 18"/>
                <a:gd name="T45" fmla="*/ 25 h 31"/>
                <a:gd name="T46" fmla="*/ 18 w 18"/>
                <a:gd name="T47" fmla="*/ 24 h 31"/>
                <a:gd name="T48" fmla="*/ 17 w 18"/>
                <a:gd name="T49" fmla="*/ 23 h 31"/>
                <a:gd name="T50" fmla="*/ 17 w 18"/>
                <a:gd name="T51" fmla="*/ 22 h 31"/>
                <a:gd name="T52" fmla="*/ 16 w 18"/>
                <a:gd name="T53" fmla="*/ 21 h 31"/>
                <a:gd name="T54" fmla="*/ 15 w 18"/>
                <a:gd name="T55" fmla="*/ 20 h 31"/>
                <a:gd name="T56" fmla="*/ 15 w 18"/>
                <a:gd name="T57" fmla="*/ 20 h 31"/>
                <a:gd name="T58" fmla="*/ 14 w 18"/>
                <a:gd name="T59" fmla="*/ 20 h 31"/>
                <a:gd name="T60" fmla="*/ 14 w 18"/>
                <a:gd name="T61" fmla="*/ 19 h 31"/>
                <a:gd name="T62" fmla="*/ 13 w 18"/>
                <a:gd name="T63" fmla="*/ 19 h 31"/>
                <a:gd name="T64" fmla="*/ 13 w 18"/>
                <a:gd name="T65" fmla="*/ 19 h 31"/>
                <a:gd name="T66" fmla="*/ 15 w 18"/>
                <a:gd name="T67" fmla="*/ 17 h 31"/>
                <a:gd name="T68" fmla="*/ 16 w 18"/>
                <a:gd name="T69" fmla="*/ 14 h 31"/>
                <a:gd name="T70" fmla="*/ 16 w 18"/>
                <a:gd name="T71" fmla="*/ 12 h 31"/>
                <a:gd name="T72" fmla="*/ 16 w 18"/>
                <a:gd name="T73" fmla="*/ 11 h 31"/>
                <a:gd name="T74" fmla="*/ 16 w 18"/>
                <a:gd name="T75" fmla="*/ 9 h 31"/>
                <a:gd name="T76" fmla="*/ 16 w 18"/>
                <a:gd name="T77" fmla="*/ 7 h 31"/>
                <a:gd name="T78" fmla="*/ 15 w 18"/>
                <a:gd name="T79" fmla="*/ 6 h 31"/>
                <a:gd name="T80" fmla="*/ 14 w 18"/>
                <a:gd name="T81" fmla="*/ 4 h 31"/>
                <a:gd name="T82" fmla="*/ 13 w 18"/>
                <a:gd name="T83" fmla="*/ 4 h 31"/>
                <a:gd name="T84" fmla="*/ 11 w 18"/>
                <a:gd name="T85" fmla="*/ 2 h 31"/>
                <a:gd name="T86" fmla="*/ 5 w 18"/>
                <a:gd name="T87" fmla="*/ 0 h 31"/>
                <a:gd name="T88" fmla="*/ 5 w 18"/>
                <a:gd name="T89" fmla="*/ 0 h 31"/>
                <a:gd name="T90" fmla="*/ 4 w 18"/>
                <a:gd name="T91" fmla="*/ 0 h 31"/>
                <a:gd name="T92" fmla="*/ 1 w 18"/>
                <a:gd name="T93" fmla="*/ 3 h 31"/>
                <a:gd name="T94" fmla="*/ 1 w 18"/>
                <a:gd name="T95" fmla="*/ 5 h 31"/>
                <a:gd name="T96" fmla="*/ 0 w 18"/>
                <a:gd name="T97" fmla="*/ 6 h 31"/>
                <a:gd name="T98" fmla="*/ 0 w 18"/>
                <a:gd name="T99" fmla="*/ 10 h 31"/>
                <a:gd name="T100" fmla="*/ 0 w 18"/>
                <a:gd name="T101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" h="31">
                  <a:moveTo>
                    <a:pt x="0" y="12"/>
                  </a:move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7"/>
                    <a:pt x="2" y="17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6" y="23"/>
                    <a:pt x="6" y="24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7" y="29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13" name="Freeform 38"/>
            <p:cNvSpPr>
              <a:spLocks/>
            </p:cNvSpPr>
            <p:nvPr userDrawn="1"/>
          </p:nvSpPr>
          <p:spPr bwMode="auto">
            <a:xfrm>
              <a:off x="12076113" y="13395011"/>
              <a:ext cx="53975" cy="58738"/>
            </a:xfrm>
            <a:custGeom>
              <a:avLst/>
              <a:gdLst>
                <a:gd name="T0" fmla="*/ 6 w 14"/>
                <a:gd name="T1" fmla="*/ 0 h 15"/>
                <a:gd name="T2" fmla="*/ 5 w 14"/>
                <a:gd name="T3" fmla="*/ 0 h 15"/>
                <a:gd name="T4" fmla="*/ 3 w 14"/>
                <a:gd name="T5" fmla="*/ 1 h 15"/>
                <a:gd name="T6" fmla="*/ 2 w 14"/>
                <a:gd name="T7" fmla="*/ 2 h 15"/>
                <a:gd name="T8" fmla="*/ 0 w 14"/>
                <a:gd name="T9" fmla="*/ 4 h 15"/>
                <a:gd name="T10" fmla="*/ 0 w 14"/>
                <a:gd name="T11" fmla="*/ 6 h 15"/>
                <a:gd name="T12" fmla="*/ 0 w 14"/>
                <a:gd name="T13" fmla="*/ 8 h 15"/>
                <a:gd name="T14" fmla="*/ 0 w 14"/>
                <a:gd name="T15" fmla="*/ 10 h 15"/>
                <a:gd name="T16" fmla="*/ 2 w 14"/>
                <a:gd name="T17" fmla="*/ 12 h 15"/>
                <a:gd name="T18" fmla="*/ 4 w 14"/>
                <a:gd name="T19" fmla="*/ 14 h 15"/>
                <a:gd name="T20" fmla="*/ 6 w 14"/>
                <a:gd name="T21" fmla="*/ 15 h 15"/>
                <a:gd name="T22" fmla="*/ 7 w 14"/>
                <a:gd name="T23" fmla="*/ 15 h 15"/>
                <a:gd name="T24" fmla="*/ 10 w 14"/>
                <a:gd name="T25" fmla="*/ 15 h 15"/>
                <a:gd name="T26" fmla="*/ 10 w 14"/>
                <a:gd name="T27" fmla="*/ 14 h 15"/>
                <a:gd name="T28" fmla="*/ 13 w 14"/>
                <a:gd name="T29" fmla="*/ 12 h 15"/>
                <a:gd name="T30" fmla="*/ 13 w 14"/>
                <a:gd name="T31" fmla="*/ 12 h 15"/>
                <a:gd name="T32" fmla="*/ 14 w 14"/>
                <a:gd name="T33" fmla="*/ 9 h 15"/>
                <a:gd name="T34" fmla="*/ 14 w 14"/>
                <a:gd name="T35" fmla="*/ 9 h 15"/>
                <a:gd name="T36" fmla="*/ 13 w 14"/>
                <a:gd name="T37" fmla="*/ 6 h 15"/>
                <a:gd name="T38" fmla="*/ 12 w 14"/>
                <a:gd name="T39" fmla="*/ 4 h 15"/>
                <a:gd name="T40" fmla="*/ 11 w 14"/>
                <a:gd name="T41" fmla="*/ 3 h 15"/>
                <a:gd name="T42" fmla="*/ 9 w 14"/>
                <a:gd name="T43" fmla="*/ 1 h 15"/>
                <a:gd name="T44" fmla="*/ 6 w 14"/>
                <a:gd name="T45" fmla="*/ 0 h 15"/>
                <a:gd name="T46" fmla="*/ 6 w 14"/>
                <a:gd name="T4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7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14" name="Freeform 39"/>
            <p:cNvSpPr>
              <a:spLocks/>
            </p:cNvSpPr>
            <p:nvPr userDrawn="1"/>
          </p:nvSpPr>
          <p:spPr bwMode="auto">
            <a:xfrm>
              <a:off x="12014200" y="13693461"/>
              <a:ext cx="77788" cy="57150"/>
            </a:xfrm>
            <a:custGeom>
              <a:avLst/>
              <a:gdLst>
                <a:gd name="T0" fmla="*/ 2 w 20"/>
                <a:gd name="T1" fmla="*/ 11 h 15"/>
                <a:gd name="T2" fmla="*/ 3 w 20"/>
                <a:gd name="T3" fmla="*/ 11 h 15"/>
                <a:gd name="T4" fmla="*/ 4 w 20"/>
                <a:gd name="T5" fmla="*/ 12 h 15"/>
                <a:gd name="T6" fmla="*/ 6 w 20"/>
                <a:gd name="T7" fmla="*/ 12 h 15"/>
                <a:gd name="T8" fmla="*/ 7 w 20"/>
                <a:gd name="T9" fmla="*/ 12 h 15"/>
                <a:gd name="T10" fmla="*/ 8 w 20"/>
                <a:gd name="T11" fmla="*/ 11 h 15"/>
                <a:gd name="T12" fmla="*/ 10 w 20"/>
                <a:gd name="T13" fmla="*/ 13 h 15"/>
                <a:gd name="T14" fmla="*/ 10 w 20"/>
                <a:gd name="T15" fmla="*/ 14 h 15"/>
                <a:gd name="T16" fmla="*/ 10 w 20"/>
                <a:gd name="T17" fmla="*/ 14 h 15"/>
                <a:gd name="T18" fmla="*/ 12 w 20"/>
                <a:gd name="T19" fmla="*/ 15 h 15"/>
                <a:gd name="T20" fmla="*/ 13 w 20"/>
                <a:gd name="T21" fmla="*/ 15 h 15"/>
                <a:gd name="T22" fmla="*/ 14 w 20"/>
                <a:gd name="T23" fmla="*/ 15 h 15"/>
                <a:gd name="T24" fmla="*/ 14 w 20"/>
                <a:gd name="T25" fmla="*/ 15 h 15"/>
                <a:gd name="T26" fmla="*/ 16 w 20"/>
                <a:gd name="T27" fmla="*/ 15 h 15"/>
                <a:gd name="T28" fmla="*/ 17 w 20"/>
                <a:gd name="T29" fmla="*/ 14 h 15"/>
                <a:gd name="T30" fmla="*/ 18 w 20"/>
                <a:gd name="T31" fmla="*/ 13 h 15"/>
                <a:gd name="T32" fmla="*/ 20 w 20"/>
                <a:gd name="T33" fmla="*/ 10 h 15"/>
                <a:gd name="T34" fmla="*/ 20 w 20"/>
                <a:gd name="T35" fmla="*/ 8 h 15"/>
                <a:gd name="T36" fmla="*/ 18 w 20"/>
                <a:gd name="T37" fmla="*/ 4 h 15"/>
                <a:gd name="T38" fmla="*/ 17 w 20"/>
                <a:gd name="T39" fmla="*/ 3 h 15"/>
                <a:gd name="T40" fmla="*/ 16 w 20"/>
                <a:gd name="T41" fmla="*/ 2 h 15"/>
                <a:gd name="T42" fmla="*/ 13 w 20"/>
                <a:gd name="T43" fmla="*/ 2 h 15"/>
                <a:gd name="T44" fmla="*/ 12 w 20"/>
                <a:gd name="T45" fmla="*/ 2 h 15"/>
                <a:gd name="T46" fmla="*/ 11 w 20"/>
                <a:gd name="T47" fmla="*/ 3 h 15"/>
                <a:gd name="T48" fmla="*/ 9 w 20"/>
                <a:gd name="T49" fmla="*/ 1 h 15"/>
                <a:gd name="T50" fmla="*/ 7 w 20"/>
                <a:gd name="T51" fmla="*/ 0 h 15"/>
                <a:gd name="T52" fmla="*/ 5 w 20"/>
                <a:gd name="T53" fmla="*/ 0 h 15"/>
                <a:gd name="T54" fmla="*/ 4 w 20"/>
                <a:gd name="T55" fmla="*/ 0 h 15"/>
                <a:gd name="T56" fmla="*/ 2 w 20"/>
                <a:gd name="T57" fmla="*/ 1 h 15"/>
                <a:gd name="T58" fmla="*/ 2 w 20"/>
                <a:gd name="T59" fmla="*/ 1 h 15"/>
                <a:gd name="T60" fmla="*/ 1 w 20"/>
                <a:gd name="T61" fmla="*/ 2 h 15"/>
                <a:gd name="T62" fmla="*/ 0 w 20"/>
                <a:gd name="T63" fmla="*/ 3 h 15"/>
                <a:gd name="T64" fmla="*/ 0 w 20"/>
                <a:gd name="T65" fmla="*/ 6 h 15"/>
                <a:gd name="T66" fmla="*/ 0 w 20"/>
                <a:gd name="T67" fmla="*/ 6 h 15"/>
                <a:gd name="T68" fmla="*/ 0 w 20"/>
                <a:gd name="T69" fmla="*/ 8 h 15"/>
                <a:gd name="T70" fmla="*/ 2 w 20"/>
                <a:gd name="T71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15">
                  <a:moveTo>
                    <a:pt x="2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9" y="12"/>
                    <a:pt x="9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2"/>
                    <a:pt x="19" y="11"/>
                    <a:pt x="20" y="1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19" y="6"/>
                    <a:pt x="18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15" name="Freeform 40"/>
            <p:cNvSpPr>
              <a:spLocks/>
            </p:cNvSpPr>
            <p:nvPr userDrawn="1"/>
          </p:nvSpPr>
          <p:spPr bwMode="auto">
            <a:xfrm>
              <a:off x="12052300" y="13341036"/>
              <a:ext cx="53975" cy="53975"/>
            </a:xfrm>
            <a:custGeom>
              <a:avLst/>
              <a:gdLst>
                <a:gd name="T0" fmla="*/ 9 w 14"/>
                <a:gd name="T1" fmla="*/ 0 h 14"/>
                <a:gd name="T2" fmla="*/ 8 w 14"/>
                <a:gd name="T3" fmla="*/ 0 h 14"/>
                <a:gd name="T4" fmla="*/ 6 w 14"/>
                <a:gd name="T5" fmla="*/ 0 h 14"/>
                <a:gd name="T6" fmla="*/ 5 w 14"/>
                <a:gd name="T7" fmla="*/ 0 h 14"/>
                <a:gd name="T8" fmla="*/ 4 w 14"/>
                <a:gd name="T9" fmla="*/ 1 h 14"/>
                <a:gd name="T10" fmla="*/ 3 w 14"/>
                <a:gd name="T11" fmla="*/ 2 h 14"/>
                <a:gd name="T12" fmla="*/ 2 w 14"/>
                <a:gd name="T13" fmla="*/ 2 h 14"/>
                <a:gd name="T14" fmla="*/ 1 w 14"/>
                <a:gd name="T15" fmla="*/ 3 h 14"/>
                <a:gd name="T16" fmla="*/ 1 w 14"/>
                <a:gd name="T17" fmla="*/ 5 h 14"/>
                <a:gd name="T18" fmla="*/ 0 w 14"/>
                <a:gd name="T19" fmla="*/ 6 h 14"/>
                <a:gd name="T20" fmla="*/ 0 w 14"/>
                <a:gd name="T21" fmla="*/ 7 h 14"/>
                <a:gd name="T22" fmla="*/ 0 w 14"/>
                <a:gd name="T23" fmla="*/ 8 h 14"/>
                <a:gd name="T24" fmla="*/ 1 w 14"/>
                <a:gd name="T25" fmla="*/ 9 h 14"/>
                <a:gd name="T26" fmla="*/ 1 w 14"/>
                <a:gd name="T27" fmla="*/ 11 h 14"/>
                <a:gd name="T28" fmla="*/ 2 w 14"/>
                <a:gd name="T29" fmla="*/ 12 h 14"/>
                <a:gd name="T30" fmla="*/ 4 w 14"/>
                <a:gd name="T31" fmla="*/ 13 h 14"/>
                <a:gd name="T32" fmla="*/ 5 w 14"/>
                <a:gd name="T33" fmla="*/ 14 h 14"/>
                <a:gd name="T34" fmla="*/ 6 w 14"/>
                <a:gd name="T35" fmla="*/ 14 h 14"/>
                <a:gd name="T36" fmla="*/ 8 w 14"/>
                <a:gd name="T37" fmla="*/ 14 h 14"/>
                <a:gd name="T38" fmla="*/ 9 w 14"/>
                <a:gd name="T39" fmla="*/ 14 h 14"/>
                <a:gd name="T40" fmla="*/ 10 w 14"/>
                <a:gd name="T41" fmla="*/ 13 h 14"/>
                <a:gd name="T42" fmla="*/ 11 w 14"/>
                <a:gd name="T43" fmla="*/ 12 h 14"/>
                <a:gd name="T44" fmla="*/ 12 w 14"/>
                <a:gd name="T45" fmla="*/ 12 h 14"/>
                <a:gd name="T46" fmla="*/ 13 w 14"/>
                <a:gd name="T47" fmla="*/ 11 h 14"/>
                <a:gd name="T48" fmla="*/ 13 w 14"/>
                <a:gd name="T49" fmla="*/ 9 h 14"/>
                <a:gd name="T50" fmla="*/ 14 w 14"/>
                <a:gd name="T51" fmla="*/ 8 h 14"/>
                <a:gd name="T52" fmla="*/ 14 w 14"/>
                <a:gd name="T53" fmla="*/ 7 h 14"/>
                <a:gd name="T54" fmla="*/ 14 w 14"/>
                <a:gd name="T55" fmla="*/ 6 h 14"/>
                <a:gd name="T56" fmla="*/ 13 w 14"/>
                <a:gd name="T57" fmla="*/ 5 h 14"/>
                <a:gd name="T58" fmla="*/ 13 w 14"/>
                <a:gd name="T59" fmla="*/ 3 h 14"/>
                <a:gd name="T60" fmla="*/ 12 w 14"/>
                <a:gd name="T61" fmla="*/ 2 h 14"/>
                <a:gd name="T62" fmla="*/ 10 w 14"/>
                <a:gd name="T63" fmla="*/ 1 h 14"/>
                <a:gd name="T64" fmla="*/ 9 w 14"/>
                <a:gd name="T6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4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1"/>
                    <a:pt x="10" y="1"/>
                    <a:pt x="10" y="1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16" name="Freeform 41"/>
            <p:cNvSpPr>
              <a:spLocks/>
            </p:cNvSpPr>
            <p:nvPr userDrawn="1"/>
          </p:nvSpPr>
          <p:spPr bwMode="auto">
            <a:xfrm>
              <a:off x="12006263" y="13158474"/>
              <a:ext cx="77788" cy="88900"/>
            </a:xfrm>
            <a:custGeom>
              <a:avLst/>
              <a:gdLst>
                <a:gd name="T0" fmla="*/ 1 w 20"/>
                <a:gd name="T1" fmla="*/ 13 h 23"/>
                <a:gd name="T2" fmla="*/ 1 w 20"/>
                <a:gd name="T3" fmla="*/ 14 h 23"/>
                <a:gd name="T4" fmla="*/ 2 w 20"/>
                <a:gd name="T5" fmla="*/ 15 h 23"/>
                <a:gd name="T6" fmla="*/ 3 w 20"/>
                <a:gd name="T7" fmla="*/ 16 h 23"/>
                <a:gd name="T8" fmla="*/ 5 w 20"/>
                <a:gd name="T9" fmla="*/ 17 h 23"/>
                <a:gd name="T10" fmla="*/ 6 w 20"/>
                <a:gd name="T11" fmla="*/ 17 h 23"/>
                <a:gd name="T12" fmla="*/ 8 w 20"/>
                <a:gd name="T13" fmla="*/ 17 h 23"/>
                <a:gd name="T14" fmla="*/ 8 w 20"/>
                <a:gd name="T15" fmla="*/ 18 h 23"/>
                <a:gd name="T16" fmla="*/ 10 w 20"/>
                <a:gd name="T17" fmla="*/ 20 h 23"/>
                <a:gd name="T18" fmla="*/ 10 w 20"/>
                <a:gd name="T19" fmla="*/ 20 h 23"/>
                <a:gd name="T20" fmla="*/ 16 w 20"/>
                <a:gd name="T21" fmla="*/ 23 h 23"/>
                <a:gd name="T22" fmla="*/ 16 w 20"/>
                <a:gd name="T23" fmla="*/ 23 h 23"/>
                <a:gd name="T24" fmla="*/ 17 w 20"/>
                <a:gd name="T25" fmla="*/ 23 h 23"/>
                <a:gd name="T26" fmla="*/ 17 w 20"/>
                <a:gd name="T27" fmla="*/ 23 h 23"/>
                <a:gd name="T28" fmla="*/ 19 w 20"/>
                <a:gd name="T29" fmla="*/ 17 h 23"/>
                <a:gd name="T30" fmla="*/ 20 w 20"/>
                <a:gd name="T31" fmla="*/ 15 h 23"/>
                <a:gd name="T32" fmla="*/ 20 w 20"/>
                <a:gd name="T33" fmla="*/ 13 h 23"/>
                <a:gd name="T34" fmla="*/ 20 w 20"/>
                <a:gd name="T35" fmla="*/ 11 h 23"/>
                <a:gd name="T36" fmla="*/ 20 w 20"/>
                <a:gd name="T37" fmla="*/ 10 h 23"/>
                <a:gd name="T38" fmla="*/ 19 w 20"/>
                <a:gd name="T39" fmla="*/ 8 h 23"/>
                <a:gd name="T40" fmla="*/ 18 w 20"/>
                <a:gd name="T41" fmla="*/ 6 h 23"/>
                <a:gd name="T42" fmla="*/ 12 w 20"/>
                <a:gd name="T43" fmla="*/ 0 h 23"/>
                <a:gd name="T44" fmla="*/ 12 w 20"/>
                <a:gd name="T45" fmla="*/ 0 h 23"/>
                <a:gd name="T46" fmla="*/ 11 w 20"/>
                <a:gd name="T47" fmla="*/ 0 h 23"/>
                <a:gd name="T48" fmla="*/ 11 w 20"/>
                <a:gd name="T49" fmla="*/ 1 h 23"/>
                <a:gd name="T50" fmla="*/ 9 w 20"/>
                <a:gd name="T51" fmla="*/ 6 h 23"/>
                <a:gd name="T52" fmla="*/ 8 w 20"/>
                <a:gd name="T53" fmla="*/ 5 h 23"/>
                <a:gd name="T54" fmla="*/ 7 w 20"/>
                <a:gd name="T55" fmla="*/ 4 h 23"/>
                <a:gd name="T56" fmla="*/ 6 w 20"/>
                <a:gd name="T57" fmla="*/ 4 h 23"/>
                <a:gd name="T58" fmla="*/ 6 w 20"/>
                <a:gd name="T59" fmla="*/ 4 h 23"/>
                <a:gd name="T60" fmla="*/ 4 w 20"/>
                <a:gd name="T61" fmla="*/ 5 h 23"/>
                <a:gd name="T62" fmla="*/ 2 w 20"/>
                <a:gd name="T63" fmla="*/ 6 h 23"/>
                <a:gd name="T64" fmla="*/ 2 w 20"/>
                <a:gd name="T65" fmla="*/ 7 h 23"/>
                <a:gd name="T66" fmla="*/ 0 w 20"/>
                <a:gd name="T67" fmla="*/ 10 h 23"/>
                <a:gd name="T68" fmla="*/ 0 w 20"/>
                <a:gd name="T69" fmla="*/ 12 h 23"/>
                <a:gd name="T70" fmla="*/ 1 w 20"/>
                <a:gd name="T71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" h="23"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1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17" name="Freeform 42"/>
            <p:cNvSpPr>
              <a:spLocks/>
            </p:cNvSpPr>
            <p:nvPr userDrawn="1"/>
          </p:nvSpPr>
          <p:spPr bwMode="auto">
            <a:xfrm>
              <a:off x="8159750" y="10543861"/>
              <a:ext cx="76200" cy="92075"/>
            </a:xfrm>
            <a:custGeom>
              <a:avLst/>
              <a:gdLst>
                <a:gd name="T0" fmla="*/ 2 w 20"/>
                <a:gd name="T1" fmla="*/ 6 h 24"/>
                <a:gd name="T2" fmla="*/ 4 w 20"/>
                <a:gd name="T3" fmla="*/ 11 h 24"/>
                <a:gd name="T4" fmla="*/ 5 w 20"/>
                <a:gd name="T5" fmla="*/ 12 h 24"/>
                <a:gd name="T6" fmla="*/ 9 w 20"/>
                <a:gd name="T7" fmla="*/ 21 h 24"/>
                <a:gd name="T8" fmla="*/ 10 w 20"/>
                <a:gd name="T9" fmla="*/ 22 h 24"/>
                <a:gd name="T10" fmla="*/ 12 w 20"/>
                <a:gd name="T11" fmla="*/ 23 h 24"/>
                <a:gd name="T12" fmla="*/ 12 w 20"/>
                <a:gd name="T13" fmla="*/ 24 h 24"/>
                <a:gd name="T14" fmla="*/ 13 w 20"/>
                <a:gd name="T15" fmla="*/ 24 h 24"/>
                <a:gd name="T16" fmla="*/ 13 w 20"/>
                <a:gd name="T17" fmla="*/ 24 h 24"/>
                <a:gd name="T18" fmla="*/ 14 w 20"/>
                <a:gd name="T19" fmla="*/ 24 h 24"/>
                <a:gd name="T20" fmla="*/ 16 w 20"/>
                <a:gd name="T21" fmla="*/ 24 h 24"/>
                <a:gd name="T22" fmla="*/ 16 w 20"/>
                <a:gd name="T23" fmla="*/ 24 h 24"/>
                <a:gd name="T24" fmla="*/ 17 w 20"/>
                <a:gd name="T25" fmla="*/ 24 h 24"/>
                <a:gd name="T26" fmla="*/ 17 w 20"/>
                <a:gd name="T27" fmla="*/ 24 h 24"/>
                <a:gd name="T28" fmla="*/ 18 w 20"/>
                <a:gd name="T29" fmla="*/ 23 h 24"/>
                <a:gd name="T30" fmla="*/ 19 w 20"/>
                <a:gd name="T31" fmla="*/ 23 h 24"/>
                <a:gd name="T32" fmla="*/ 19 w 20"/>
                <a:gd name="T33" fmla="*/ 22 h 24"/>
                <a:gd name="T34" fmla="*/ 19 w 20"/>
                <a:gd name="T35" fmla="*/ 19 h 24"/>
                <a:gd name="T36" fmla="*/ 18 w 20"/>
                <a:gd name="T37" fmla="*/ 15 h 24"/>
                <a:gd name="T38" fmla="*/ 17 w 20"/>
                <a:gd name="T39" fmla="*/ 14 h 24"/>
                <a:gd name="T40" fmla="*/ 17 w 20"/>
                <a:gd name="T41" fmla="*/ 14 h 24"/>
                <a:gd name="T42" fmla="*/ 16 w 20"/>
                <a:gd name="T43" fmla="*/ 13 h 24"/>
                <a:gd name="T44" fmla="*/ 16 w 20"/>
                <a:gd name="T45" fmla="*/ 12 h 24"/>
                <a:gd name="T46" fmla="*/ 15 w 20"/>
                <a:gd name="T47" fmla="*/ 8 h 24"/>
                <a:gd name="T48" fmla="*/ 15 w 20"/>
                <a:gd name="T49" fmla="*/ 8 h 24"/>
                <a:gd name="T50" fmla="*/ 15 w 20"/>
                <a:gd name="T51" fmla="*/ 8 h 24"/>
                <a:gd name="T52" fmla="*/ 14 w 20"/>
                <a:gd name="T53" fmla="*/ 7 h 24"/>
                <a:gd name="T54" fmla="*/ 13 w 20"/>
                <a:gd name="T55" fmla="*/ 6 h 24"/>
                <a:gd name="T56" fmla="*/ 13 w 20"/>
                <a:gd name="T57" fmla="*/ 5 h 24"/>
                <a:gd name="T58" fmla="*/ 12 w 20"/>
                <a:gd name="T59" fmla="*/ 5 h 24"/>
                <a:gd name="T60" fmla="*/ 11 w 20"/>
                <a:gd name="T61" fmla="*/ 5 h 24"/>
                <a:gd name="T62" fmla="*/ 10 w 20"/>
                <a:gd name="T63" fmla="*/ 4 h 24"/>
                <a:gd name="T64" fmla="*/ 10 w 20"/>
                <a:gd name="T65" fmla="*/ 4 h 24"/>
                <a:gd name="T66" fmla="*/ 9 w 20"/>
                <a:gd name="T67" fmla="*/ 3 h 24"/>
                <a:gd name="T68" fmla="*/ 7 w 20"/>
                <a:gd name="T69" fmla="*/ 1 h 24"/>
                <a:gd name="T70" fmla="*/ 6 w 20"/>
                <a:gd name="T71" fmla="*/ 1 h 24"/>
                <a:gd name="T72" fmla="*/ 5 w 20"/>
                <a:gd name="T73" fmla="*/ 0 h 24"/>
                <a:gd name="T74" fmla="*/ 5 w 20"/>
                <a:gd name="T75" fmla="*/ 0 h 24"/>
                <a:gd name="T76" fmla="*/ 4 w 20"/>
                <a:gd name="T77" fmla="*/ 0 h 24"/>
                <a:gd name="T78" fmla="*/ 3 w 20"/>
                <a:gd name="T79" fmla="*/ 0 h 24"/>
                <a:gd name="T80" fmla="*/ 1 w 20"/>
                <a:gd name="T81" fmla="*/ 0 h 24"/>
                <a:gd name="T82" fmla="*/ 1 w 20"/>
                <a:gd name="T83" fmla="*/ 0 h 24"/>
                <a:gd name="T84" fmla="*/ 1 w 20"/>
                <a:gd name="T85" fmla="*/ 1 h 24"/>
                <a:gd name="T86" fmla="*/ 2 w 20"/>
                <a:gd name="T87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24">
                  <a:moveTo>
                    <a:pt x="2" y="6"/>
                  </a:moveTo>
                  <a:cubicBezTo>
                    <a:pt x="3" y="8"/>
                    <a:pt x="4" y="9"/>
                    <a:pt x="4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5"/>
                    <a:pt x="7" y="18"/>
                    <a:pt x="9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1"/>
                    <a:pt x="20" y="20"/>
                    <a:pt x="19" y="19"/>
                  </a:cubicBezTo>
                  <a:cubicBezTo>
                    <a:pt x="19" y="18"/>
                    <a:pt x="18" y="17"/>
                    <a:pt x="18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3"/>
                    <a:pt x="2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18" name="Freeform 43"/>
            <p:cNvSpPr>
              <a:spLocks/>
            </p:cNvSpPr>
            <p:nvPr userDrawn="1"/>
          </p:nvSpPr>
          <p:spPr bwMode="auto">
            <a:xfrm>
              <a:off x="6980238" y="10681974"/>
              <a:ext cx="26988" cy="26988"/>
            </a:xfrm>
            <a:custGeom>
              <a:avLst/>
              <a:gdLst>
                <a:gd name="T0" fmla="*/ 1 w 7"/>
                <a:gd name="T1" fmla="*/ 0 h 7"/>
                <a:gd name="T2" fmla="*/ 1 w 7"/>
                <a:gd name="T3" fmla="*/ 1 h 7"/>
                <a:gd name="T4" fmla="*/ 1 w 7"/>
                <a:gd name="T5" fmla="*/ 1 h 7"/>
                <a:gd name="T6" fmla="*/ 0 w 7"/>
                <a:gd name="T7" fmla="*/ 2 h 7"/>
                <a:gd name="T8" fmla="*/ 0 w 7"/>
                <a:gd name="T9" fmla="*/ 3 h 7"/>
                <a:gd name="T10" fmla="*/ 1 w 7"/>
                <a:gd name="T11" fmla="*/ 4 h 7"/>
                <a:gd name="T12" fmla="*/ 2 w 7"/>
                <a:gd name="T13" fmla="*/ 5 h 7"/>
                <a:gd name="T14" fmla="*/ 3 w 7"/>
                <a:gd name="T15" fmla="*/ 6 h 7"/>
                <a:gd name="T16" fmla="*/ 4 w 7"/>
                <a:gd name="T17" fmla="*/ 7 h 7"/>
                <a:gd name="T18" fmla="*/ 4 w 7"/>
                <a:gd name="T19" fmla="*/ 7 h 7"/>
                <a:gd name="T20" fmla="*/ 5 w 7"/>
                <a:gd name="T21" fmla="*/ 6 h 7"/>
                <a:gd name="T22" fmla="*/ 7 w 7"/>
                <a:gd name="T23" fmla="*/ 5 h 7"/>
                <a:gd name="T24" fmla="*/ 7 w 7"/>
                <a:gd name="T25" fmla="*/ 4 h 7"/>
                <a:gd name="T26" fmla="*/ 7 w 7"/>
                <a:gd name="T27" fmla="*/ 3 h 7"/>
                <a:gd name="T28" fmla="*/ 7 w 7"/>
                <a:gd name="T29" fmla="*/ 2 h 7"/>
                <a:gd name="T30" fmla="*/ 6 w 7"/>
                <a:gd name="T31" fmla="*/ 1 h 7"/>
                <a:gd name="T32" fmla="*/ 4 w 7"/>
                <a:gd name="T33" fmla="*/ 0 h 7"/>
                <a:gd name="T34" fmla="*/ 4 w 7"/>
                <a:gd name="T35" fmla="*/ 0 h 7"/>
                <a:gd name="T36" fmla="*/ 3 w 7"/>
                <a:gd name="T37" fmla="*/ 0 h 7"/>
                <a:gd name="T38" fmla="*/ 2 w 7"/>
                <a:gd name="T39" fmla="*/ 0 h 7"/>
                <a:gd name="T40" fmla="*/ 1 w 7"/>
                <a:gd name="T4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7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6" y="6"/>
                    <a:pt x="6" y="6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19" name="Freeform 44"/>
            <p:cNvSpPr>
              <a:spLocks/>
            </p:cNvSpPr>
            <p:nvPr userDrawn="1"/>
          </p:nvSpPr>
          <p:spPr bwMode="auto">
            <a:xfrm>
              <a:off x="7153275" y="11204261"/>
              <a:ext cx="96838" cy="69850"/>
            </a:xfrm>
            <a:custGeom>
              <a:avLst/>
              <a:gdLst>
                <a:gd name="T0" fmla="*/ 25 w 25"/>
                <a:gd name="T1" fmla="*/ 6 h 18"/>
                <a:gd name="T2" fmla="*/ 25 w 25"/>
                <a:gd name="T3" fmla="*/ 6 h 18"/>
                <a:gd name="T4" fmla="*/ 22 w 25"/>
                <a:gd name="T5" fmla="*/ 0 h 18"/>
                <a:gd name="T6" fmla="*/ 22 w 25"/>
                <a:gd name="T7" fmla="*/ 0 h 18"/>
                <a:gd name="T8" fmla="*/ 22 w 25"/>
                <a:gd name="T9" fmla="*/ 0 h 18"/>
                <a:gd name="T10" fmla="*/ 18 w 25"/>
                <a:gd name="T11" fmla="*/ 3 h 18"/>
                <a:gd name="T12" fmla="*/ 15 w 25"/>
                <a:gd name="T13" fmla="*/ 6 h 18"/>
                <a:gd name="T14" fmla="*/ 14 w 25"/>
                <a:gd name="T15" fmla="*/ 5 h 18"/>
                <a:gd name="T16" fmla="*/ 10 w 25"/>
                <a:gd name="T17" fmla="*/ 3 h 18"/>
                <a:gd name="T18" fmla="*/ 9 w 25"/>
                <a:gd name="T19" fmla="*/ 3 h 18"/>
                <a:gd name="T20" fmla="*/ 6 w 25"/>
                <a:gd name="T21" fmla="*/ 7 h 18"/>
                <a:gd name="T22" fmla="*/ 1 w 25"/>
                <a:gd name="T23" fmla="*/ 17 h 18"/>
                <a:gd name="T24" fmla="*/ 4 w 25"/>
                <a:gd name="T25" fmla="*/ 18 h 18"/>
                <a:gd name="T26" fmla="*/ 15 w 25"/>
                <a:gd name="T27" fmla="*/ 13 h 18"/>
                <a:gd name="T28" fmla="*/ 19 w 25"/>
                <a:gd name="T29" fmla="*/ 13 h 18"/>
                <a:gd name="T30" fmla="*/ 23 w 25"/>
                <a:gd name="T31" fmla="*/ 7 h 18"/>
                <a:gd name="T32" fmla="*/ 25 w 25"/>
                <a:gd name="T3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8">
                  <a:moveTo>
                    <a:pt x="25" y="6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5" y="4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1"/>
                    <a:pt x="18" y="3"/>
                  </a:cubicBezTo>
                  <a:cubicBezTo>
                    <a:pt x="17" y="4"/>
                    <a:pt x="16" y="6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3"/>
                    <a:pt x="10" y="3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9" y="4"/>
                    <a:pt x="8" y="6"/>
                    <a:pt x="6" y="7"/>
                  </a:cubicBezTo>
                  <a:cubicBezTo>
                    <a:pt x="3" y="10"/>
                    <a:pt x="0" y="14"/>
                    <a:pt x="1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8" y="18"/>
                    <a:pt x="13" y="15"/>
                    <a:pt x="15" y="13"/>
                  </a:cubicBezTo>
                  <a:cubicBezTo>
                    <a:pt x="18" y="13"/>
                    <a:pt x="19" y="13"/>
                    <a:pt x="19" y="13"/>
                  </a:cubicBezTo>
                  <a:cubicBezTo>
                    <a:pt x="20" y="11"/>
                    <a:pt x="22" y="9"/>
                    <a:pt x="23" y="7"/>
                  </a:cubicBezTo>
                  <a:cubicBezTo>
                    <a:pt x="24" y="7"/>
                    <a:pt x="25" y="6"/>
                    <a:pt x="2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20" name="Freeform 45"/>
            <p:cNvSpPr>
              <a:spLocks/>
            </p:cNvSpPr>
            <p:nvPr userDrawn="1"/>
          </p:nvSpPr>
          <p:spPr bwMode="auto">
            <a:xfrm>
              <a:off x="6953250" y="10662924"/>
              <a:ext cx="33338" cy="23813"/>
            </a:xfrm>
            <a:custGeom>
              <a:avLst/>
              <a:gdLst>
                <a:gd name="T0" fmla="*/ 0 w 9"/>
                <a:gd name="T1" fmla="*/ 4 h 6"/>
                <a:gd name="T2" fmla="*/ 1 w 9"/>
                <a:gd name="T3" fmla="*/ 5 h 6"/>
                <a:gd name="T4" fmla="*/ 1 w 9"/>
                <a:gd name="T5" fmla="*/ 5 h 6"/>
                <a:gd name="T6" fmla="*/ 1 w 9"/>
                <a:gd name="T7" fmla="*/ 5 h 6"/>
                <a:gd name="T8" fmla="*/ 2 w 9"/>
                <a:gd name="T9" fmla="*/ 6 h 6"/>
                <a:gd name="T10" fmla="*/ 2 w 9"/>
                <a:gd name="T11" fmla="*/ 6 h 6"/>
                <a:gd name="T12" fmla="*/ 4 w 9"/>
                <a:gd name="T13" fmla="*/ 6 h 6"/>
                <a:gd name="T14" fmla="*/ 6 w 9"/>
                <a:gd name="T15" fmla="*/ 6 h 6"/>
                <a:gd name="T16" fmla="*/ 6 w 9"/>
                <a:gd name="T17" fmla="*/ 6 h 6"/>
                <a:gd name="T18" fmla="*/ 7 w 9"/>
                <a:gd name="T19" fmla="*/ 5 h 6"/>
                <a:gd name="T20" fmla="*/ 8 w 9"/>
                <a:gd name="T21" fmla="*/ 5 h 6"/>
                <a:gd name="T22" fmla="*/ 8 w 9"/>
                <a:gd name="T23" fmla="*/ 4 h 6"/>
                <a:gd name="T24" fmla="*/ 8 w 9"/>
                <a:gd name="T25" fmla="*/ 4 h 6"/>
                <a:gd name="T26" fmla="*/ 8 w 9"/>
                <a:gd name="T27" fmla="*/ 4 h 6"/>
                <a:gd name="T28" fmla="*/ 9 w 9"/>
                <a:gd name="T29" fmla="*/ 2 h 6"/>
                <a:gd name="T30" fmla="*/ 8 w 9"/>
                <a:gd name="T31" fmla="*/ 2 h 6"/>
                <a:gd name="T32" fmla="*/ 8 w 9"/>
                <a:gd name="T33" fmla="*/ 1 h 6"/>
                <a:gd name="T34" fmla="*/ 7 w 9"/>
                <a:gd name="T35" fmla="*/ 0 h 6"/>
                <a:gd name="T36" fmla="*/ 7 w 9"/>
                <a:gd name="T37" fmla="*/ 0 h 6"/>
                <a:gd name="T38" fmla="*/ 7 w 9"/>
                <a:gd name="T39" fmla="*/ 0 h 6"/>
                <a:gd name="T40" fmla="*/ 5 w 9"/>
                <a:gd name="T41" fmla="*/ 0 h 6"/>
                <a:gd name="T42" fmla="*/ 4 w 9"/>
                <a:gd name="T43" fmla="*/ 0 h 6"/>
                <a:gd name="T44" fmla="*/ 2 w 9"/>
                <a:gd name="T45" fmla="*/ 0 h 6"/>
                <a:gd name="T46" fmla="*/ 1 w 9"/>
                <a:gd name="T47" fmla="*/ 0 h 6"/>
                <a:gd name="T48" fmla="*/ 0 w 9"/>
                <a:gd name="T49" fmla="*/ 1 h 6"/>
                <a:gd name="T50" fmla="*/ 0 w 9"/>
                <a:gd name="T51" fmla="*/ 1 h 6"/>
                <a:gd name="T52" fmla="*/ 0 w 9"/>
                <a:gd name="T53" fmla="*/ 2 h 6"/>
                <a:gd name="T54" fmla="*/ 0 w 9"/>
                <a:gd name="T55" fmla="*/ 2 h 6"/>
                <a:gd name="T56" fmla="*/ 0 w 9"/>
                <a:gd name="T57" fmla="*/ 3 h 6"/>
                <a:gd name="T58" fmla="*/ 0 w 9"/>
                <a:gd name="T5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21" name="Freeform 46"/>
            <p:cNvSpPr>
              <a:spLocks/>
            </p:cNvSpPr>
            <p:nvPr userDrawn="1"/>
          </p:nvSpPr>
          <p:spPr bwMode="auto">
            <a:xfrm>
              <a:off x="6673850" y="10345424"/>
              <a:ext cx="244475" cy="252413"/>
            </a:xfrm>
            <a:custGeom>
              <a:avLst/>
              <a:gdLst>
                <a:gd name="T0" fmla="*/ 6 w 63"/>
                <a:gd name="T1" fmla="*/ 41 h 65"/>
                <a:gd name="T2" fmla="*/ 5 w 63"/>
                <a:gd name="T3" fmla="*/ 47 h 65"/>
                <a:gd name="T4" fmla="*/ 4 w 63"/>
                <a:gd name="T5" fmla="*/ 51 h 65"/>
                <a:gd name="T6" fmla="*/ 3 w 63"/>
                <a:gd name="T7" fmla="*/ 53 h 65"/>
                <a:gd name="T8" fmla="*/ 1 w 63"/>
                <a:gd name="T9" fmla="*/ 55 h 65"/>
                <a:gd name="T10" fmla="*/ 0 w 63"/>
                <a:gd name="T11" fmla="*/ 57 h 65"/>
                <a:gd name="T12" fmla="*/ 0 w 63"/>
                <a:gd name="T13" fmla="*/ 60 h 65"/>
                <a:gd name="T14" fmla="*/ 1 w 63"/>
                <a:gd name="T15" fmla="*/ 62 h 65"/>
                <a:gd name="T16" fmla="*/ 3 w 63"/>
                <a:gd name="T17" fmla="*/ 63 h 65"/>
                <a:gd name="T18" fmla="*/ 6 w 63"/>
                <a:gd name="T19" fmla="*/ 64 h 65"/>
                <a:gd name="T20" fmla="*/ 10 w 63"/>
                <a:gd name="T21" fmla="*/ 64 h 65"/>
                <a:gd name="T22" fmla="*/ 12 w 63"/>
                <a:gd name="T23" fmla="*/ 64 h 65"/>
                <a:gd name="T24" fmla="*/ 15 w 63"/>
                <a:gd name="T25" fmla="*/ 64 h 65"/>
                <a:gd name="T26" fmla="*/ 18 w 63"/>
                <a:gd name="T27" fmla="*/ 62 h 65"/>
                <a:gd name="T28" fmla="*/ 25 w 63"/>
                <a:gd name="T29" fmla="*/ 56 h 65"/>
                <a:gd name="T30" fmla="*/ 33 w 63"/>
                <a:gd name="T31" fmla="*/ 55 h 65"/>
                <a:gd name="T32" fmla="*/ 39 w 63"/>
                <a:gd name="T33" fmla="*/ 53 h 65"/>
                <a:gd name="T34" fmla="*/ 43 w 63"/>
                <a:gd name="T35" fmla="*/ 51 h 65"/>
                <a:gd name="T36" fmla="*/ 44 w 63"/>
                <a:gd name="T37" fmla="*/ 52 h 65"/>
                <a:gd name="T38" fmla="*/ 48 w 63"/>
                <a:gd name="T39" fmla="*/ 52 h 65"/>
                <a:gd name="T40" fmla="*/ 52 w 63"/>
                <a:gd name="T41" fmla="*/ 51 h 65"/>
                <a:gd name="T42" fmla="*/ 56 w 63"/>
                <a:gd name="T43" fmla="*/ 49 h 65"/>
                <a:gd name="T44" fmla="*/ 58 w 63"/>
                <a:gd name="T45" fmla="*/ 47 h 65"/>
                <a:gd name="T46" fmla="*/ 62 w 63"/>
                <a:gd name="T47" fmla="*/ 38 h 65"/>
                <a:gd name="T48" fmla="*/ 63 w 63"/>
                <a:gd name="T49" fmla="*/ 33 h 65"/>
                <a:gd name="T50" fmla="*/ 62 w 63"/>
                <a:gd name="T51" fmla="*/ 29 h 65"/>
                <a:gd name="T52" fmla="*/ 61 w 63"/>
                <a:gd name="T53" fmla="*/ 27 h 65"/>
                <a:gd name="T54" fmla="*/ 58 w 63"/>
                <a:gd name="T55" fmla="*/ 26 h 65"/>
                <a:gd name="T56" fmla="*/ 56 w 63"/>
                <a:gd name="T57" fmla="*/ 26 h 65"/>
                <a:gd name="T58" fmla="*/ 50 w 63"/>
                <a:gd name="T59" fmla="*/ 26 h 65"/>
                <a:gd name="T60" fmla="*/ 50 w 63"/>
                <a:gd name="T61" fmla="*/ 25 h 65"/>
                <a:gd name="T62" fmla="*/ 51 w 63"/>
                <a:gd name="T63" fmla="*/ 22 h 65"/>
                <a:gd name="T64" fmla="*/ 51 w 63"/>
                <a:gd name="T65" fmla="*/ 19 h 65"/>
                <a:gd name="T66" fmla="*/ 49 w 63"/>
                <a:gd name="T67" fmla="*/ 16 h 65"/>
                <a:gd name="T68" fmla="*/ 45 w 63"/>
                <a:gd name="T69" fmla="*/ 13 h 65"/>
                <a:gd name="T70" fmla="*/ 42 w 63"/>
                <a:gd name="T71" fmla="*/ 13 h 65"/>
                <a:gd name="T72" fmla="*/ 40 w 63"/>
                <a:gd name="T73" fmla="*/ 14 h 65"/>
                <a:gd name="T74" fmla="*/ 36 w 63"/>
                <a:gd name="T75" fmla="*/ 17 h 65"/>
                <a:gd name="T76" fmla="*/ 35 w 63"/>
                <a:gd name="T77" fmla="*/ 17 h 65"/>
                <a:gd name="T78" fmla="*/ 37 w 63"/>
                <a:gd name="T79" fmla="*/ 6 h 65"/>
                <a:gd name="T80" fmla="*/ 37 w 63"/>
                <a:gd name="T81" fmla="*/ 4 h 65"/>
                <a:gd name="T82" fmla="*/ 36 w 63"/>
                <a:gd name="T83" fmla="*/ 3 h 65"/>
                <a:gd name="T84" fmla="*/ 36 w 63"/>
                <a:gd name="T85" fmla="*/ 2 h 65"/>
                <a:gd name="T86" fmla="*/ 34 w 63"/>
                <a:gd name="T87" fmla="*/ 1 h 65"/>
                <a:gd name="T88" fmla="*/ 31 w 63"/>
                <a:gd name="T89" fmla="*/ 0 h 65"/>
                <a:gd name="T90" fmla="*/ 30 w 63"/>
                <a:gd name="T91" fmla="*/ 1 h 65"/>
                <a:gd name="T92" fmla="*/ 27 w 63"/>
                <a:gd name="T93" fmla="*/ 3 h 65"/>
                <a:gd name="T94" fmla="*/ 26 w 63"/>
                <a:gd name="T95" fmla="*/ 6 h 65"/>
                <a:gd name="T96" fmla="*/ 24 w 63"/>
                <a:gd name="T97" fmla="*/ 6 h 65"/>
                <a:gd name="T98" fmla="*/ 23 w 63"/>
                <a:gd name="T99" fmla="*/ 5 h 65"/>
                <a:gd name="T100" fmla="*/ 21 w 63"/>
                <a:gd name="T101" fmla="*/ 4 h 65"/>
                <a:gd name="T102" fmla="*/ 19 w 63"/>
                <a:gd name="T103" fmla="*/ 6 h 65"/>
                <a:gd name="T104" fmla="*/ 17 w 63"/>
                <a:gd name="T105" fmla="*/ 9 h 65"/>
                <a:gd name="T106" fmla="*/ 17 w 63"/>
                <a:gd name="T107" fmla="*/ 18 h 65"/>
                <a:gd name="T108" fmla="*/ 16 w 63"/>
                <a:gd name="T109" fmla="*/ 21 h 65"/>
                <a:gd name="T110" fmla="*/ 16 w 63"/>
                <a:gd name="T111" fmla="*/ 27 h 65"/>
                <a:gd name="T112" fmla="*/ 12 w 63"/>
                <a:gd name="T113" fmla="*/ 34 h 65"/>
                <a:gd name="T114" fmla="*/ 8 w 63"/>
                <a:gd name="T115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" h="65">
                  <a:moveTo>
                    <a:pt x="8" y="39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3"/>
                    <a:pt x="3" y="53"/>
                  </a:cubicBezTo>
                  <a:cubicBezTo>
                    <a:pt x="3" y="53"/>
                    <a:pt x="2" y="54"/>
                    <a:pt x="2" y="54"/>
                  </a:cubicBezTo>
                  <a:cubicBezTo>
                    <a:pt x="2" y="54"/>
                    <a:pt x="2" y="54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5"/>
                    <a:pt x="11" y="65"/>
                    <a:pt x="11" y="65"/>
                  </a:cubicBezTo>
                  <a:cubicBezTo>
                    <a:pt x="11" y="65"/>
                    <a:pt x="11" y="65"/>
                    <a:pt x="11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4"/>
                    <a:pt x="14" y="64"/>
                    <a:pt x="15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7" y="62"/>
                    <a:pt x="17" y="62"/>
                  </a:cubicBezTo>
                  <a:cubicBezTo>
                    <a:pt x="17" y="62"/>
                    <a:pt x="17" y="62"/>
                    <a:pt x="18" y="62"/>
                  </a:cubicBezTo>
                  <a:cubicBezTo>
                    <a:pt x="19" y="61"/>
                    <a:pt x="21" y="59"/>
                    <a:pt x="22" y="58"/>
                  </a:cubicBezTo>
                  <a:cubicBezTo>
                    <a:pt x="23" y="58"/>
                    <a:pt x="23" y="58"/>
                    <a:pt x="23" y="57"/>
                  </a:cubicBezTo>
                  <a:cubicBezTo>
                    <a:pt x="24" y="57"/>
                    <a:pt x="25" y="57"/>
                    <a:pt x="25" y="56"/>
                  </a:cubicBezTo>
                  <a:cubicBezTo>
                    <a:pt x="26" y="56"/>
                    <a:pt x="27" y="56"/>
                    <a:pt x="27" y="56"/>
                  </a:cubicBezTo>
                  <a:cubicBezTo>
                    <a:pt x="28" y="56"/>
                    <a:pt x="29" y="56"/>
                    <a:pt x="30" y="56"/>
                  </a:cubicBezTo>
                  <a:cubicBezTo>
                    <a:pt x="31" y="56"/>
                    <a:pt x="32" y="55"/>
                    <a:pt x="33" y="55"/>
                  </a:cubicBezTo>
                  <a:cubicBezTo>
                    <a:pt x="34" y="55"/>
                    <a:pt x="35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4"/>
                    <a:pt x="39" y="53"/>
                  </a:cubicBezTo>
                  <a:cubicBezTo>
                    <a:pt x="40" y="53"/>
                    <a:pt x="41" y="53"/>
                    <a:pt x="41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3" y="52"/>
                    <a:pt x="43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4" y="26"/>
                    <a:pt x="53" y="26"/>
                    <a:pt x="52" y="26"/>
                  </a:cubicBezTo>
                  <a:cubicBezTo>
                    <a:pt x="51" y="26"/>
                    <a:pt x="51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1" y="24"/>
                    <a:pt x="51" y="24"/>
                    <a:pt x="51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2" y="21"/>
                    <a:pt x="52" y="21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20"/>
                    <a:pt x="51" y="19"/>
                    <a:pt x="51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0" y="17"/>
                    <a:pt x="50" y="16"/>
                    <a:pt x="49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40" y="14"/>
                    <a:pt x="40" y="14"/>
                  </a:cubicBezTo>
                  <a:cubicBezTo>
                    <a:pt x="39" y="15"/>
                    <a:pt x="38" y="16"/>
                    <a:pt x="38" y="16"/>
                  </a:cubicBezTo>
                  <a:cubicBezTo>
                    <a:pt x="38" y="16"/>
                    <a:pt x="37" y="16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3"/>
                    <a:pt x="36" y="11"/>
                    <a:pt x="37" y="9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4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6" y="5"/>
                    <a:pt x="26" y="6"/>
                  </a:cubicBezTo>
                  <a:cubicBezTo>
                    <a:pt x="26" y="6"/>
                    <a:pt x="26" y="7"/>
                    <a:pt x="25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8"/>
                    <a:pt x="17" y="8"/>
                    <a:pt x="17" y="9"/>
                  </a:cubicBezTo>
                  <a:cubicBezTo>
                    <a:pt x="17" y="9"/>
                    <a:pt x="17" y="10"/>
                    <a:pt x="17" y="11"/>
                  </a:cubicBezTo>
                  <a:cubicBezTo>
                    <a:pt x="16" y="11"/>
                    <a:pt x="16" y="12"/>
                    <a:pt x="16" y="12"/>
                  </a:cubicBezTo>
                  <a:cubicBezTo>
                    <a:pt x="16" y="14"/>
                    <a:pt x="17" y="16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7"/>
                    <a:pt x="16" y="27"/>
                  </a:cubicBezTo>
                  <a:cubicBezTo>
                    <a:pt x="16" y="29"/>
                    <a:pt x="16" y="30"/>
                    <a:pt x="16" y="32"/>
                  </a:cubicBezTo>
                  <a:cubicBezTo>
                    <a:pt x="15" y="32"/>
                    <a:pt x="13" y="33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9" y="37"/>
                    <a:pt x="9" y="37"/>
                    <a:pt x="9" y="37"/>
                  </a:cubicBezTo>
                  <a:lnTo>
                    <a:pt x="8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22" name="Freeform 47"/>
            <p:cNvSpPr>
              <a:spLocks/>
            </p:cNvSpPr>
            <p:nvPr userDrawn="1"/>
          </p:nvSpPr>
          <p:spPr bwMode="auto">
            <a:xfrm>
              <a:off x="6461125" y="10226361"/>
              <a:ext cx="247650" cy="247650"/>
            </a:xfrm>
            <a:custGeom>
              <a:avLst/>
              <a:gdLst>
                <a:gd name="T0" fmla="*/ 43 w 64"/>
                <a:gd name="T1" fmla="*/ 12 h 64"/>
                <a:gd name="T2" fmla="*/ 41 w 64"/>
                <a:gd name="T3" fmla="*/ 15 h 64"/>
                <a:gd name="T4" fmla="*/ 40 w 64"/>
                <a:gd name="T5" fmla="*/ 20 h 64"/>
                <a:gd name="T6" fmla="*/ 39 w 64"/>
                <a:gd name="T7" fmla="*/ 20 h 64"/>
                <a:gd name="T8" fmla="*/ 39 w 64"/>
                <a:gd name="T9" fmla="*/ 17 h 64"/>
                <a:gd name="T10" fmla="*/ 43 w 64"/>
                <a:gd name="T11" fmla="*/ 7 h 64"/>
                <a:gd name="T12" fmla="*/ 43 w 64"/>
                <a:gd name="T13" fmla="*/ 4 h 64"/>
                <a:gd name="T14" fmla="*/ 39 w 64"/>
                <a:gd name="T15" fmla="*/ 1 h 64"/>
                <a:gd name="T16" fmla="*/ 33 w 64"/>
                <a:gd name="T17" fmla="*/ 1 h 64"/>
                <a:gd name="T18" fmla="*/ 23 w 64"/>
                <a:gd name="T19" fmla="*/ 4 h 64"/>
                <a:gd name="T20" fmla="*/ 19 w 64"/>
                <a:gd name="T21" fmla="*/ 4 h 64"/>
                <a:gd name="T22" fmla="*/ 17 w 64"/>
                <a:gd name="T23" fmla="*/ 5 h 64"/>
                <a:gd name="T24" fmla="*/ 15 w 64"/>
                <a:gd name="T25" fmla="*/ 9 h 64"/>
                <a:gd name="T26" fmla="*/ 12 w 64"/>
                <a:gd name="T27" fmla="*/ 15 h 64"/>
                <a:gd name="T28" fmla="*/ 8 w 64"/>
                <a:gd name="T29" fmla="*/ 16 h 64"/>
                <a:gd name="T30" fmla="*/ 4 w 64"/>
                <a:gd name="T31" fmla="*/ 20 h 64"/>
                <a:gd name="T32" fmla="*/ 1 w 64"/>
                <a:gd name="T33" fmla="*/ 21 h 64"/>
                <a:gd name="T34" fmla="*/ 1 w 64"/>
                <a:gd name="T35" fmla="*/ 26 h 64"/>
                <a:gd name="T36" fmla="*/ 6 w 64"/>
                <a:gd name="T37" fmla="*/ 29 h 64"/>
                <a:gd name="T38" fmla="*/ 9 w 64"/>
                <a:gd name="T39" fmla="*/ 31 h 64"/>
                <a:gd name="T40" fmla="*/ 10 w 64"/>
                <a:gd name="T41" fmla="*/ 41 h 64"/>
                <a:gd name="T42" fmla="*/ 13 w 64"/>
                <a:gd name="T43" fmla="*/ 48 h 64"/>
                <a:gd name="T44" fmla="*/ 16 w 64"/>
                <a:gd name="T45" fmla="*/ 50 h 64"/>
                <a:gd name="T46" fmla="*/ 20 w 64"/>
                <a:gd name="T47" fmla="*/ 51 h 64"/>
                <a:gd name="T48" fmla="*/ 22 w 64"/>
                <a:gd name="T49" fmla="*/ 54 h 64"/>
                <a:gd name="T50" fmla="*/ 26 w 64"/>
                <a:gd name="T51" fmla="*/ 54 h 64"/>
                <a:gd name="T52" fmla="*/ 31 w 64"/>
                <a:gd name="T53" fmla="*/ 55 h 64"/>
                <a:gd name="T54" fmla="*/ 33 w 64"/>
                <a:gd name="T55" fmla="*/ 58 h 64"/>
                <a:gd name="T56" fmla="*/ 36 w 64"/>
                <a:gd name="T57" fmla="*/ 62 h 64"/>
                <a:gd name="T58" fmla="*/ 39 w 64"/>
                <a:gd name="T59" fmla="*/ 64 h 64"/>
                <a:gd name="T60" fmla="*/ 45 w 64"/>
                <a:gd name="T61" fmla="*/ 64 h 64"/>
                <a:gd name="T62" fmla="*/ 52 w 64"/>
                <a:gd name="T63" fmla="*/ 62 h 64"/>
                <a:gd name="T64" fmla="*/ 57 w 64"/>
                <a:gd name="T65" fmla="*/ 60 h 64"/>
                <a:gd name="T66" fmla="*/ 62 w 64"/>
                <a:gd name="T67" fmla="*/ 50 h 64"/>
                <a:gd name="T68" fmla="*/ 62 w 64"/>
                <a:gd name="T69" fmla="*/ 46 h 64"/>
                <a:gd name="T70" fmla="*/ 58 w 64"/>
                <a:gd name="T71" fmla="*/ 43 h 64"/>
                <a:gd name="T72" fmla="*/ 56 w 64"/>
                <a:gd name="T73" fmla="*/ 41 h 64"/>
                <a:gd name="T74" fmla="*/ 55 w 64"/>
                <a:gd name="T75" fmla="*/ 39 h 64"/>
                <a:gd name="T76" fmla="*/ 55 w 64"/>
                <a:gd name="T77" fmla="*/ 38 h 64"/>
                <a:gd name="T78" fmla="*/ 58 w 64"/>
                <a:gd name="T79" fmla="*/ 38 h 64"/>
                <a:gd name="T80" fmla="*/ 60 w 64"/>
                <a:gd name="T81" fmla="*/ 37 h 64"/>
                <a:gd name="T82" fmla="*/ 62 w 64"/>
                <a:gd name="T83" fmla="*/ 35 h 64"/>
                <a:gd name="T84" fmla="*/ 63 w 64"/>
                <a:gd name="T85" fmla="*/ 31 h 64"/>
                <a:gd name="T86" fmla="*/ 63 w 64"/>
                <a:gd name="T87" fmla="*/ 28 h 64"/>
                <a:gd name="T88" fmla="*/ 63 w 64"/>
                <a:gd name="T89" fmla="*/ 20 h 64"/>
                <a:gd name="T90" fmla="*/ 62 w 64"/>
                <a:gd name="T91" fmla="*/ 15 h 64"/>
                <a:gd name="T92" fmla="*/ 60 w 64"/>
                <a:gd name="T93" fmla="*/ 13 h 64"/>
                <a:gd name="T94" fmla="*/ 54 w 64"/>
                <a:gd name="T95" fmla="*/ 8 h 64"/>
                <a:gd name="T96" fmla="*/ 51 w 64"/>
                <a:gd name="T97" fmla="*/ 7 h 64"/>
                <a:gd name="T98" fmla="*/ 44 w 64"/>
                <a:gd name="T99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" h="64">
                  <a:moveTo>
                    <a:pt x="44" y="11"/>
                  </a:moveTo>
                  <a:cubicBezTo>
                    <a:pt x="44" y="11"/>
                    <a:pt x="44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2" y="13"/>
                    <a:pt x="42" y="13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1" y="14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41" y="18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20"/>
                    <a:pt x="40" y="21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19"/>
                    <a:pt x="39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4"/>
                    <a:pt x="41" y="12"/>
                    <a:pt x="42" y="10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3" y="7"/>
                    <a:pt x="43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3"/>
                    <a:pt x="42" y="3"/>
                    <a:pt x="42" y="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1"/>
                    <a:pt x="32" y="1"/>
                    <a:pt x="31" y="1"/>
                  </a:cubicBezTo>
                  <a:cubicBezTo>
                    <a:pt x="30" y="1"/>
                    <a:pt x="30" y="1"/>
                    <a:pt x="29" y="2"/>
                  </a:cubicBezTo>
                  <a:cubicBezTo>
                    <a:pt x="28" y="2"/>
                    <a:pt x="26" y="3"/>
                    <a:pt x="25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4"/>
                    <a:pt x="22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5" y="8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4"/>
                    <a:pt x="14" y="14"/>
                  </a:cubicBezTo>
                  <a:cubicBezTo>
                    <a:pt x="14" y="15"/>
                    <a:pt x="13" y="15"/>
                    <a:pt x="13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0" y="15"/>
                  </a:cubicBezTo>
                  <a:cubicBezTo>
                    <a:pt x="10" y="15"/>
                    <a:pt x="10" y="15"/>
                    <a:pt x="9" y="16"/>
                  </a:cubicBezTo>
                  <a:cubicBezTo>
                    <a:pt x="9" y="16"/>
                    <a:pt x="9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19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20"/>
                    <a:pt x="2" y="20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0" y="22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29"/>
                    <a:pt x="5" y="29"/>
                    <a:pt x="6" y="29"/>
                  </a:cubicBezTo>
                  <a:cubicBezTo>
                    <a:pt x="6" y="30"/>
                    <a:pt x="7" y="30"/>
                    <a:pt x="7" y="30"/>
                  </a:cubicBezTo>
                  <a:cubicBezTo>
                    <a:pt x="7" y="30"/>
                    <a:pt x="8" y="31"/>
                    <a:pt x="8" y="31"/>
                  </a:cubicBezTo>
                  <a:cubicBezTo>
                    <a:pt x="8" y="31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4"/>
                    <a:pt x="9" y="35"/>
                  </a:cubicBezTo>
                  <a:cubicBezTo>
                    <a:pt x="9" y="36"/>
                    <a:pt x="9" y="38"/>
                    <a:pt x="9" y="39"/>
                  </a:cubicBezTo>
                  <a:cubicBezTo>
                    <a:pt x="9" y="40"/>
                    <a:pt x="9" y="40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3"/>
                    <a:pt x="10" y="43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2" y="46"/>
                    <a:pt x="12" y="46"/>
                    <a:pt x="13" y="47"/>
                  </a:cubicBezTo>
                  <a:cubicBezTo>
                    <a:pt x="13" y="47"/>
                    <a:pt x="13" y="47"/>
                    <a:pt x="13" y="48"/>
                  </a:cubicBezTo>
                  <a:cubicBezTo>
                    <a:pt x="13" y="48"/>
                    <a:pt x="13" y="48"/>
                    <a:pt x="14" y="49"/>
                  </a:cubicBezTo>
                  <a:cubicBezTo>
                    <a:pt x="14" y="49"/>
                    <a:pt x="14" y="49"/>
                    <a:pt x="15" y="49"/>
                  </a:cubicBezTo>
                  <a:cubicBezTo>
                    <a:pt x="15" y="50"/>
                    <a:pt x="15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1"/>
                    <a:pt x="19" y="51"/>
                    <a:pt x="20" y="51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2" y="53"/>
                    <a:pt x="22" y="53"/>
                  </a:cubicBezTo>
                  <a:cubicBezTo>
                    <a:pt x="22" y="53"/>
                    <a:pt x="22" y="53"/>
                    <a:pt x="22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5" y="54"/>
                  </a:cubicBezTo>
                  <a:cubicBezTo>
                    <a:pt x="25" y="54"/>
                    <a:pt x="25" y="54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29" y="55"/>
                    <a:pt x="29" y="55"/>
                    <a:pt x="30" y="55"/>
                  </a:cubicBezTo>
                  <a:cubicBezTo>
                    <a:pt x="30" y="55"/>
                    <a:pt x="30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6"/>
                    <a:pt x="32" y="56"/>
                    <a:pt x="32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7"/>
                    <a:pt x="33" y="57"/>
                    <a:pt x="33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4" y="60"/>
                    <a:pt x="34" y="60"/>
                  </a:cubicBezTo>
                  <a:cubicBezTo>
                    <a:pt x="34" y="60"/>
                    <a:pt x="34" y="60"/>
                    <a:pt x="34" y="61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3"/>
                    <a:pt x="36" y="63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4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9" y="62"/>
                    <a:pt x="49" y="62"/>
                    <a:pt x="50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1" y="62"/>
                    <a:pt x="52" y="62"/>
                    <a:pt x="52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6" y="62"/>
                    <a:pt x="56" y="61"/>
                  </a:cubicBezTo>
                  <a:cubicBezTo>
                    <a:pt x="56" y="61"/>
                    <a:pt x="56" y="61"/>
                    <a:pt x="57" y="60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0" y="53"/>
                    <a:pt x="61" y="53"/>
                    <a:pt x="61" y="52"/>
                  </a:cubicBezTo>
                  <a:cubicBezTo>
                    <a:pt x="62" y="52"/>
                    <a:pt x="62" y="51"/>
                    <a:pt x="62" y="50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4"/>
                    <a:pt x="60" y="44"/>
                    <a:pt x="59" y="44"/>
                  </a:cubicBezTo>
                  <a:cubicBezTo>
                    <a:pt x="59" y="43"/>
                    <a:pt x="59" y="43"/>
                    <a:pt x="58" y="43"/>
                  </a:cubicBezTo>
                  <a:cubicBezTo>
                    <a:pt x="58" y="43"/>
                    <a:pt x="58" y="43"/>
                    <a:pt x="57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6" y="38"/>
                    <a:pt x="56" y="38"/>
                  </a:cubicBezTo>
                  <a:cubicBezTo>
                    <a:pt x="56" y="38"/>
                    <a:pt x="57" y="38"/>
                    <a:pt x="58" y="38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29"/>
                    <a:pt x="63" y="29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7"/>
                    <a:pt x="63" y="26"/>
                    <a:pt x="63" y="25"/>
                  </a:cubicBezTo>
                  <a:cubicBezTo>
                    <a:pt x="63" y="24"/>
                    <a:pt x="63" y="24"/>
                    <a:pt x="64" y="23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8"/>
                    <a:pt x="50" y="8"/>
                  </a:cubicBezTo>
                  <a:cubicBezTo>
                    <a:pt x="49" y="8"/>
                    <a:pt x="48" y="9"/>
                    <a:pt x="47" y="9"/>
                  </a:cubicBezTo>
                  <a:cubicBezTo>
                    <a:pt x="46" y="10"/>
                    <a:pt x="45" y="10"/>
                    <a:pt x="4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23" name="Freeform 48"/>
            <p:cNvSpPr>
              <a:spLocks/>
            </p:cNvSpPr>
            <p:nvPr userDrawn="1"/>
          </p:nvSpPr>
          <p:spPr bwMode="auto">
            <a:xfrm>
              <a:off x="7246938" y="11112186"/>
              <a:ext cx="92075" cy="73025"/>
            </a:xfrm>
            <a:custGeom>
              <a:avLst/>
              <a:gdLst>
                <a:gd name="T0" fmla="*/ 5 w 24"/>
                <a:gd name="T1" fmla="*/ 1 h 19"/>
                <a:gd name="T2" fmla="*/ 3 w 24"/>
                <a:gd name="T3" fmla="*/ 1 h 19"/>
                <a:gd name="T4" fmla="*/ 1 w 24"/>
                <a:gd name="T5" fmla="*/ 2 h 19"/>
                <a:gd name="T6" fmla="*/ 2 w 24"/>
                <a:gd name="T7" fmla="*/ 7 h 19"/>
                <a:gd name="T8" fmla="*/ 3 w 24"/>
                <a:gd name="T9" fmla="*/ 9 h 19"/>
                <a:gd name="T10" fmla="*/ 2 w 24"/>
                <a:gd name="T11" fmla="*/ 11 h 19"/>
                <a:gd name="T12" fmla="*/ 0 w 24"/>
                <a:gd name="T13" fmla="*/ 15 h 19"/>
                <a:gd name="T14" fmla="*/ 4 w 24"/>
                <a:gd name="T15" fmla="*/ 17 h 19"/>
                <a:gd name="T16" fmla="*/ 8 w 24"/>
                <a:gd name="T17" fmla="*/ 18 h 19"/>
                <a:gd name="T18" fmla="*/ 14 w 24"/>
                <a:gd name="T19" fmla="*/ 19 h 19"/>
                <a:gd name="T20" fmla="*/ 22 w 24"/>
                <a:gd name="T21" fmla="*/ 12 h 19"/>
                <a:gd name="T22" fmla="*/ 23 w 24"/>
                <a:gd name="T23" fmla="*/ 2 h 19"/>
                <a:gd name="T24" fmla="*/ 19 w 24"/>
                <a:gd name="T25" fmla="*/ 0 h 19"/>
                <a:gd name="T26" fmla="*/ 11 w 24"/>
                <a:gd name="T27" fmla="*/ 3 h 19"/>
                <a:gd name="T28" fmla="*/ 5 w 24"/>
                <a:gd name="T2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9">
                  <a:moveTo>
                    <a:pt x="5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0" y="4"/>
                    <a:pt x="1" y="5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3" y="10"/>
                    <a:pt x="2" y="10"/>
                    <a:pt x="2" y="11"/>
                  </a:cubicBezTo>
                  <a:cubicBezTo>
                    <a:pt x="1" y="12"/>
                    <a:pt x="0" y="13"/>
                    <a:pt x="0" y="15"/>
                  </a:cubicBezTo>
                  <a:cubicBezTo>
                    <a:pt x="1" y="16"/>
                    <a:pt x="2" y="17"/>
                    <a:pt x="4" y="17"/>
                  </a:cubicBezTo>
                  <a:cubicBezTo>
                    <a:pt x="5" y="17"/>
                    <a:pt x="7" y="17"/>
                    <a:pt x="8" y="18"/>
                  </a:cubicBezTo>
                  <a:cubicBezTo>
                    <a:pt x="10" y="19"/>
                    <a:pt x="12" y="19"/>
                    <a:pt x="14" y="19"/>
                  </a:cubicBezTo>
                  <a:cubicBezTo>
                    <a:pt x="19" y="19"/>
                    <a:pt x="22" y="17"/>
                    <a:pt x="22" y="12"/>
                  </a:cubicBezTo>
                  <a:cubicBezTo>
                    <a:pt x="24" y="8"/>
                    <a:pt x="24" y="4"/>
                    <a:pt x="23" y="2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6" y="0"/>
                    <a:pt x="13" y="1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24" name="Freeform 49"/>
            <p:cNvSpPr>
              <a:spLocks/>
            </p:cNvSpPr>
            <p:nvPr userDrawn="1"/>
          </p:nvSpPr>
          <p:spPr bwMode="auto">
            <a:xfrm>
              <a:off x="5553075" y="9738999"/>
              <a:ext cx="80963" cy="46038"/>
            </a:xfrm>
            <a:custGeom>
              <a:avLst/>
              <a:gdLst>
                <a:gd name="T0" fmla="*/ 1 w 21"/>
                <a:gd name="T1" fmla="*/ 3 h 12"/>
                <a:gd name="T2" fmla="*/ 0 w 21"/>
                <a:gd name="T3" fmla="*/ 4 h 12"/>
                <a:gd name="T4" fmla="*/ 2 w 21"/>
                <a:gd name="T5" fmla="*/ 6 h 12"/>
                <a:gd name="T6" fmla="*/ 2 w 21"/>
                <a:gd name="T7" fmla="*/ 7 h 12"/>
                <a:gd name="T8" fmla="*/ 2 w 21"/>
                <a:gd name="T9" fmla="*/ 7 h 12"/>
                <a:gd name="T10" fmla="*/ 3 w 21"/>
                <a:gd name="T11" fmla="*/ 8 h 12"/>
                <a:gd name="T12" fmla="*/ 4 w 21"/>
                <a:gd name="T13" fmla="*/ 9 h 12"/>
                <a:gd name="T14" fmla="*/ 5 w 21"/>
                <a:gd name="T15" fmla="*/ 10 h 12"/>
                <a:gd name="T16" fmla="*/ 6 w 21"/>
                <a:gd name="T17" fmla="*/ 10 h 12"/>
                <a:gd name="T18" fmla="*/ 6 w 21"/>
                <a:gd name="T19" fmla="*/ 10 h 12"/>
                <a:gd name="T20" fmla="*/ 8 w 21"/>
                <a:gd name="T21" fmla="*/ 11 h 12"/>
                <a:gd name="T22" fmla="*/ 9 w 21"/>
                <a:gd name="T23" fmla="*/ 11 h 12"/>
                <a:gd name="T24" fmla="*/ 11 w 21"/>
                <a:gd name="T25" fmla="*/ 12 h 12"/>
                <a:gd name="T26" fmla="*/ 15 w 21"/>
                <a:gd name="T27" fmla="*/ 12 h 12"/>
                <a:gd name="T28" fmla="*/ 15 w 21"/>
                <a:gd name="T29" fmla="*/ 12 h 12"/>
                <a:gd name="T30" fmla="*/ 16 w 21"/>
                <a:gd name="T31" fmla="*/ 11 h 12"/>
                <a:gd name="T32" fmla="*/ 17 w 21"/>
                <a:gd name="T33" fmla="*/ 11 h 12"/>
                <a:gd name="T34" fmla="*/ 18 w 21"/>
                <a:gd name="T35" fmla="*/ 11 h 12"/>
                <a:gd name="T36" fmla="*/ 18 w 21"/>
                <a:gd name="T37" fmla="*/ 10 h 12"/>
                <a:gd name="T38" fmla="*/ 18 w 21"/>
                <a:gd name="T39" fmla="*/ 10 h 12"/>
                <a:gd name="T40" fmla="*/ 19 w 21"/>
                <a:gd name="T41" fmla="*/ 10 h 12"/>
                <a:gd name="T42" fmla="*/ 19 w 21"/>
                <a:gd name="T43" fmla="*/ 9 h 12"/>
                <a:gd name="T44" fmla="*/ 20 w 21"/>
                <a:gd name="T45" fmla="*/ 9 h 12"/>
                <a:gd name="T46" fmla="*/ 20 w 21"/>
                <a:gd name="T47" fmla="*/ 8 h 12"/>
                <a:gd name="T48" fmla="*/ 21 w 21"/>
                <a:gd name="T49" fmla="*/ 7 h 12"/>
                <a:gd name="T50" fmla="*/ 21 w 21"/>
                <a:gd name="T51" fmla="*/ 6 h 12"/>
                <a:gd name="T52" fmla="*/ 21 w 21"/>
                <a:gd name="T53" fmla="*/ 5 h 12"/>
                <a:gd name="T54" fmla="*/ 21 w 21"/>
                <a:gd name="T55" fmla="*/ 5 h 12"/>
                <a:gd name="T56" fmla="*/ 21 w 21"/>
                <a:gd name="T57" fmla="*/ 3 h 12"/>
                <a:gd name="T58" fmla="*/ 20 w 21"/>
                <a:gd name="T59" fmla="*/ 3 h 12"/>
                <a:gd name="T60" fmla="*/ 20 w 21"/>
                <a:gd name="T61" fmla="*/ 2 h 12"/>
                <a:gd name="T62" fmla="*/ 18 w 21"/>
                <a:gd name="T63" fmla="*/ 1 h 12"/>
                <a:gd name="T64" fmla="*/ 18 w 21"/>
                <a:gd name="T65" fmla="*/ 0 h 12"/>
                <a:gd name="T66" fmla="*/ 15 w 21"/>
                <a:gd name="T67" fmla="*/ 0 h 12"/>
                <a:gd name="T68" fmla="*/ 11 w 21"/>
                <a:gd name="T69" fmla="*/ 0 h 12"/>
                <a:gd name="T70" fmla="*/ 8 w 21"/>
                <a:gd name="T71" fmla="*/ 0 h 12"/>
                <a:gd name="T72" fmla="*/ 6 w 21"/>
                <a:gd name="T73" fmla="*/ 1 h 12"/>
                <a:gd name="T74" fmla="*/ 2 w 21"/>
                <a:gd name="T75" fmla="*/ 1 h 12"/>
                <a:gd name="T76" fmla="*/ 1 w 21"/>
                <a:gd name="T7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" h="12">
                  <a:moveTo>
                    <a:pt x="1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1"/>
                    <a:pt x="4" y="1"/>
                    <a:pt x="2" y="1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25" name="Freeform 50"/>
            <p:cNvSpPr>
              <a:spLocks/>
            </p:cNvSpPr>
            <p:nvPr userDrawn="1"/>
          </p:nvSpPr>
          <p:spPr bwMode="auto">
            <a:xfrm>
              <a:off x="8494713" y="10647049"/>
              <a:ext cx="74613" cy="69850"/>
            </a:xfrm>
            <a:custGeom>
              <a:avLst/>
              <a:gdLst>
                <a:gd name="T0" fmla="*/ 17 w 19"/>
                <a:gd name="T1" fmla="*/ 15 h 18"/>
                <a:gd name="T2" fmla="*/ 18 w 19"/>
                <a:gd name="T3" fmla="*/ 15 h 18"/>
                <a:gd name="T4" fmla="*/ 19 w 19"/>
                <a:gd name="T5" fmla="*/ 14 h 18"/>
                <a:gd name="T6" fmla="*/ 19 w 19"/>
                <a:gd name="T7" fmla="*/ 13 h 18"/>
                <a:gd name="T8" fmla="*/ 19 w 19"/>
                <a:gd name="T9" fmla="*/ 10 h 18"/>
                <a:gd name="T10" fmla="*/ 18 w 19"/>
                <a:gd name="T11" fmla="*/ 8 h 18"/>
                <a:gd name="T12" fmla="*/ 18 w 19"/>
                <a:gd name="T13" fmla="*/ 7 h 18"/>
                <a:gd name="T14" fmla="*/ 17 w 19"/>
                <a:gd name="T15" fmla="*/ 5 h 18"/>
                <a:gd name="T16" fmla="*/ 16 w 19"/>
                <a:gd name="T17" fmla="*/ 3 h 18"/>
                <a:gd name="T18" fmla="*/ 15 w 19"/>
                <a:gd name="T19" fmla="*/ 2 h 18"/>
                <a:gd name="T20" fmla="*/ 13 w 19"/>
                <a:gd name="T21" fmla="*/ 0 h 18"/>
                <a:gd name="T22" fmla="*/ 11 w 19"/>
                <a:gd name="T23" fmla="*/ 0 h 18"/>
                <a:gd name="T24" fmla="*/ 11 w 19"/>
                <a:gd name="T25" fmla="*/ 0 h 18"/>
                <a:gd name="T26" fmla="*/ 8 w 19"/>
                <a:gd name="T27" fmla="*/ 0 h 18"/>
                <a:gd name="T28" fmla="*/ 6 w 19"/>
                <a:gd name="T29" fmla="*/ 0 h 18"/>
                <a:gd name="T30" fmla="*/ 5 w 19"/>
                <a:gd name="T31" fmla="*/ 1 h 18"/>
                <a:gd name="T32" fmla="*/ 4 w 19"/>
                <a:gd name="T33" fmla="*/ 1 h 18"/>
                <a:gd name="T34" fmla="*/ 3 w 19"/>
                <a:gd name="T35" fmla="*/ 3 h 18"/>
                <a:gd name="T36" fmla="*/ 2 w 19"/>
                <a:gd name="T37" fmla="*/ 4 h 18"/>
                <a:gd name="T38" fmla="*/ 1 w 19"/>
                <a:gd name="T39" fmla="*/ 5 h 18"/>
                <a:gd name="T40" fmla="*/ 1 w 19"/>
                <a:gd name="T41" fmla="*/ 6 h 18"/>
                <a:gd name="T42" fmla="*/ 0 w 19"/>
                <a:gd name="T43" fmla="*/ 7 h 18"/>
                <a:gd name="T44" fmla="*/ 0 w 19"/>
                <a:gd name="T45" fmla="*/ 10 h 18"/>
                <a:gd name="T46" fmla="*/ 1 w 19"/>
                <a:gd name="T47" fmla="*/ 11 h 18"/>
                <a:gd name="T48" fmla="*/ 1 w 19"/>
                <a:gd name="T49" fmla="*/ 13 h 18"/>
                <a:gd name="T50" fmla="*/ 1 w 19"/>
                <a:gd name="T51" fmla="*/ 13 h 18"/>
                <a:gd name="T52" fmla="*/ 2 w 19"/>
                <a:gd name="T53" fmla="*/ 14 h 18"/>
                <a:gd name="T54" fmla="*/ 2 w 19"/>
                <a:gd name="T55" fmla="*/ 15 h 18"/>
                <a:gd name="T56" fmla="*/ 3 w 19"/>
                <a:gd name="T57" fmla="*/ 16 h 18"/>
                <a:gd name="T58" fmla="*/ 4 w 19"/>
                <a:gd name="T59" fmla="*/ 16 h 18"/>
                <a:gd name="T60" fmla="*/ 5 w 19"/>
                <a:gd name="T61" fmla="*/ 17 h 18"/>
                <a:gd name="T62" fmla="*/ 6 w 19"/>
                <a:gd name="T63" fmla="*/ 18 h 18"/>
                <a:gd name="T64" fmla="*/ 8 w 19"/>
                <a:gd name="T65" fmla="*/ 18 h 18"/>
                <a:gd name="T66" fmla="*/ 10 w 19"/>
                <a:gd name="T67" fmla="*/ 18 h 18"/>
                <a:gd name="T68" fmla="*/ 11 w 19"/>
                <a:gd name="T69" fmla="*/ 18 h 18"/>
                <a:gd name="T70" fmla="*/ 12 w 19"/>
                <a:gd name="T71" fmla="*/ 18 h 18"/>
                <a:gd name="T72" fmla="*/ 12 w 19"/>
                <a:gd name="T73" fmla="*/ 18 h 18"/>
                <a:gd name="T74" fmla="*/ 13 w 19"/>
                <a:gd name="T75" fmla="*/ 18 h 18"/>
                <a:gd name="T76" fmla="*/ 14 w 19"/>
                <a:gd name="T77" fmla="*/ 18 h 18"/>
                <a:gd name="T78" fmla="*/ 15 w 19"/>
                <a:gd name="T79" fmla="*/ 17 h 18"/>
                <a:gd name="T80" fmla="*/ 15 w 19"/>
                <a:gd name="T81" fmla="*/ 17 h 18"/>
                <a:gd name="T82" fmla="*/ 16 w 19"/>
                <a:gd name="T83" fmla="*/ 16 h 18"/>
                <a:gd name="T84" fmla="*/ 17 w 19"/>
                <a:gd name="T8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" h="18">
                  <a:moveTo>
                    <a:pt x="17" y="15"/>
                  </a:moveTo>
                  <a:cubicBezTo>
                    <a:pt x="18" y="15"/>
                    <a:pt x="18" y="15"/>
                    <a:pt x="18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3"/>
                    <a:pt x="19" y="13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26" name="Freeform 51"/>
            <p:cNvSpPr>
              <a:spLocks/>
            </p:cNvSpPr>
            <p:nvPr userDrawn="1"/>
          </p:nvSpPr>
          <p:spPr bwMode="auto">
            <a:xfrm>
              <a:off x="8556625" y="10654986"/>
              <a:ext cx="193675" cy="147638"/>
            </a:xfrm>
            <a:custGeom>
              <a:avLst/>
              <a:gdLst>
                <a:gd name="T0" fmla="*/ 1 w 50"/>
                <a:gd name="T1" fmla="*/ 36 h 38"/>
                <a:gd name="T2" fmla="*/ 3 w 50"/>
                <a:gd name="T3" fmla="*/ 37 h 38"/>
                <a:gd name="T4" fmla="*/ 4 w 50"/>
                <a:gd name="T5" fmla="*/ 38 h 38"/>
                <a:gd name="T6" fmla="*/ 6 w 50"/>
                <a:gd name="T7" fmla="*/ 38 h 38"/>
                <a:gd name="T8" fmla="*/ 9 w 50"/>
                <a:gd name="T9" fmla="*/ 37 h 38"/>
                <a:gd name="T10" fmla="*/ 17 w 50"/>
                <a:gd name="T11" fmla="*/ 32 h 38"/>
                <a:gd name="T12" fmla="*/ 21 w 50"/>
                <a:gd name="T13" fmla="*/ 34 h 38"/>
                <a:gd name="T14" fmla="*/ 23 w 50"/>
                <a:gd name="T15" fmla="*/ 34 h 38"/>
                <a:gd name="T16" fmla="*/ 24 w 50"/>
                <a:gd name="T17" fmla="*/ 34 h 38"/>
                <a:gd name="T18" fmla="*/ 32 w 50"/>
                <a:gd name="T19" fmla="*/ 29 h 38"/>
                <a:gd name="T20" fmla="*/ 37 w 50"/>
                <a:gd name="T21" fmla="*/ 25 h 38"/>
                <a:gd name="T22" fmla="*/ 41 w 50"/>
                <a:gd name="T23" fmla="*/ 24 h 38"/>
                <a:gd name="T24" fmla="*/ 45 w 50"/>
                <a:gd name="T25" fmla="*/ 24 h 38"/>
                <a:gd name="T26" fmla="*/ 46 w 50"/>
                <a:gd name="T27" fmla="*/ 23 h 38"/>
                <a:gd name="T28" fmla="*/ 48 w 50"/>
                <a:gd name="T29" fmla="*/ 21 h 38"/>
                <a:gd name="T30" fmla="*/ 50 w 50"/>
                <a:gd name="T31" fmla="*/ 19 h 38"/>
                <a:gd name="T32" fmla="*/ 49 w 50"/>
                <a:gd name="T33" fmla="*/ 16 h 38"/>
                <a:gd name="T34" fmla="*/ 48 w 50"/>
                <a:gd name="T35" fmla="*/ 14 h 38"/>
                <a:gd name="T36" fmla="*/ 45 w 50"/>
                <a:gd name="T37" fmla="*/ 12 h 38"/>
                <a:gd name="T38" fmla="*/ 43 w 50"/>
                <a:gd name="T39" fmla="*/ 11 h 38"/>
                <a:gd name="T40" fmla="*/ 42 w 50"/>
                <a:gd name="T41" fmla="*/ 9 h 38"/>
                <a:gd name="T42" fmla="*/ 40 w 50"/>
                <a:gd name="T43" fmla="*/ 7 h 38"/>
                <a:gd name="T44" fmla="*/ 36 w 50"/>
                <a:gd name="T45" fmla="*/ 5 h 38"/>
                <a:gd name="T46" fmla="*/ 30 w 50"/>
                <a:gd name="T47" fmla="*/ 3 h 38"/>
                <a:gd name="T48" fmla="*/ 29 w 50"/>
                <a:gd name="T49" fmla="*/ 2 h 38"/>
                <a:gd name="T50" fmla="*/ 26 w 50"/>
                <a:gd name="T51" fmla="*/ 0 h 38"/>
                <a:gd name="T52" fmla="*/ 24 w 50"/>
                <a:gd name="T53" fmla="*/ 0 h 38"/>
                <a:gd name="T54" fmla="*/ 19 w 50"/>
                <a:gd name="T55" fmla="*/ 1 h 38"/>
                <a:gd name="T56" fmla="*/ 14 w 50"/>
                <a:gd name="T57" fmla="*/ 1 h 38"/>
                <a:gd name="T58" fmla="*/ 12 w 50"/>
                <a:gd name="T59" fmla="*/ 1 h 38"/>
                <a:gd name="T60" fmla="*/ 9 w 50"/>
                <a:gd name="T61" fmla="*/ 1 h 38"/>
                <a:gd name="T62" fmla="*/ 6 w 50"/>
                <a:gd name="T63" fmla="*/ 5 h 38"/>
                <a:gd name="T64" fmla="*/ 3 w 50"/>
                <a:gd name="T65" fmla="*/ 12 h 38"/>
                <a:gd name="T66" fmla="*/ 3 w 50"/>
                <a:gd name="T67" fmla="*/ 18 h 38"/>
                <a:gd name="T68" fmla="*/ 3 w 50"/>
                <a:gd name="T69" fmla="*/ 21 h 38"/>
                <a:gd name="T70" fmla="*/ 4 w 50"/>
                <a:gd name="T71" fmla="*/ 26 h 38"/>
                <a:gd name="T72" fmla="*/ 2 w 50"/>
                <a:gd name="T73" fmla="*/ 29 h 38"/>
                <a:gd name="T74" fmla="*/ 0 w 50"/>
                <a:gd name="T75" fmla="*/ 32 h 38"/>
                <a:gd name="T76" fmla="*/ 0 w 50"/>
                <a:gd name="T77" fmla="*/ 35 h 38"/>
                <a:gd name="T78" fmla="*/ 0 w 50"/>
                <a:gd name="T79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0" h="38">
                  <a:moveTo>
                    <a:pt x="0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8"/>
                    <a:pt x="4" y="38"/>
                    <a:pt x="4" y="38"/>
                  </a:cubicBezTo>
                  <a:cubicBezTo>
                    <a:pt x="4" y="38"/>
                    <a:pt x="5" y="38"/>
                    <a:pt x="5" y="38"/>
                  </a:cubicBezTo>
                  <a:cubicBezTo>
                    <a:pt x="5" y="38"/>
                    <a:pt x="6" y="38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1" y="36"/>
                    <a:pt x="14" y="34"/>
                    <a:pt x="16" y="32"/>
                  </a:cubicBezTo>
                  <a:cubicBezTo>
                    <a:pt x="16" y="32"/>
                    <a:pt x="17" y="32"/>
                    <a:pt x="17" y="32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19" y="33"/>
                    <a:pt x="20" y="34"/>
                    <a:pt x="21" y="34"/>
                  </a:cubicBezTo>
                  <a:cubicBezTo>
                    <a:pt x="21" y="34"/>
                    <a:pt x="22" y="34"/>
                    <a:pt x="22" y="34"/>
                  </a:cubicBezTo>
                  <a:cubicBezTo>
                    <a:pt x="22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4" y="34"/>
                  </a:cubicBezTo>
                  <a:cubicBezTo>
                    <a:pt x="24" y="34"/>
                    <a:pt x="24" y="34"/>
                    <a:pt x="25" y="34"/>
                  </a:cubicBezTo>
                  <a:cubicBezTo>
                    <a:pt x="27" y="33"/>
                    <a:pt x="30" y="31"/>
                    <a:pt x="32" y="29"/>
                  </a:cubicBezTo>
                  <a:cubicBezTo>
                    <a:pt x="33" y="28"/>
                    <a:pt x="34" y="28"/>
                    <a:pt x="35" y="27"/>
                  </a:cubicBezTo>
                  <a:cubicBezTo>
                    <a:pt x="36" y="26"/>
                    <a:pt x="36" y="25"/>
                    <a:pt x="37" y="25"/>
                  </a:cubicBezTo>
                  <a:cubicBezTo>
                    <a:pt x="38" y="25"/>
                    <a:pt x="38" y="25"/>
                    <a:pt x="39" y="24"/>
                  </a:cubicBezTo>
                  <a:cubicBezTo>
                    <a:pt x="39" y="24"/>
                    <a:pt x="40" y="24"/>
                    <a:pt x="41" y="24"/>
                  </a:cubicBezTo>
                  <a:cubicBezTo>
                    <a:pt x="42" y="24"/>
                    <a:pt x="43" y="24"/>
                    <a:pt x="44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6" y="23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7" y="23"/>
                    <a:pt x="47" y="23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6"/>
                    <a:pt x="49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5"/>
                    <a:pt x="49" y="15"/>
                    <a:pt x="48" y="14"/>
                  </a:cubicBezTo>
                  <a:cubicBezTo>
                    <a:pt x="48" y="14"/>
                    <a:pt x="47" y="13"/>
                    <a:pt x="46" y="13"/>
                  </a:cubicBezTo>
                  <a:cubicBezTo>
                    <a:pt x="46" y="12"/>
                    <a:pt x="45" y="12"/>
                    <a:pt x="45" y="12"/>
                  </a:cubicBezTo>
                  <a:cubicBezTo>
                    <a:pt x="44" y="12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2" y="9"/>
                    <a:pt x="42" y="9"/>
                  </a:cubicBezTo>
                  <a:cubicBezTo>
                    <a:pt x="41" y="9"/>
                    <a:pt x="41" y="8"/>
                    <a:pt x="41" y="8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7" y="5"/>
                    <a:pt x="37" y="5"/>
                    <a:pt x="36" y="5"/>
                  </a:cubicBezTo>
                  <a:cubicBezTo>
                    <a:pt x="36" y="5"/>
                    <a:pt x="35" y="5"/>
                    <a:pt x="34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3"/>
                    <a:pt x="6" y="4"/>
                    <a:pt x="6" y="5"/>
                  </a:cubicBezTo>
                  <a:cubicBezTo>
                    <a:pt x="5" y="6"/>
                    <a:pt x="4" y="8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3" y="13"/>
                    <a:pt x="3" y="14"/>
                    <a:pt x="3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3" y="19"/>
                    <a:pt x="3" y="19"/>
                    <a:pt x="3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2" y="28"/>
                    <a:pt x="2" y="29"/>
                  </a:cubicBezTo>
                  <a:cubicBezTo>
                    <a:pt x="1" y="29"/>
                    <a:pt x="1" y="30"/>
                    <a:pt x="0" y="31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0" y="33"/>
                    <a:pt x="0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27" name="Freeform 52"/>
            <p:cNvSpPr>
              <a:spLocks/>
            </p:cNvSpPr>
            <p:nvPr userDrawn="1"/>
          </p:nvSpPr>
          <p:spPr bwMode="auto">
            <a:xfrm>
              <a:off x="6457950" y="10864536"/>
              <a:ext cx="127000" cy="58738"/>
            </a:xfrm>
            <a:custGeom>
              <a:avLst/>
              <a:gdLst>
                <a:gd name="T0" fmla="*/ 22 w 33"/>
                <a:gd name="T1" fmla="*/ 14 h 15"/>
                <a:gd name="T2" fmla="*/ 33 w 33"/>
                <a:gd name="T3" fmla="*/ 13 h 15"/>
                <a:gd name="T4" fmla="*/ 27 w 33"/>
                <a:gd name="T5" fmla="*/ 10 h 15"/>
                <a:gd name="T6" fmla="*/ 27 w 33"/>
                <a:gd name="T7" fmla="*/ 10 h 15"/>
                <a:gd name="T8" fmla="*/ 27 w 33"/>
                <a:gd name="T9" fmla="*/ 8 h 15"/>
                <a:gd name="T10" fmla="*/ 27 w 33"/>
                <a:gd name="T11" fmla="*/ 6 h 15"/>
                <a:gd name="T12" fmla="*/ 24 w 33"/>
                <a:gd name="T13" fmla="*/ 1 h 15"/>
                <a:gd name="T14" fmla="*/ 22 w 33"/>
                <a:gd name="T15" fmla="*/ 0 h 15"/>
                <a:gd name="T16" fmla="*/ 21 w 33"/>
                <a:gd name="T17" fmla="*/ 1 h 15"/>
                <a:gd name="T18" fmla="*/ 20 w 33"/>
                <a:gd name="T19" fmla="*/ 3 h 15"/>
                <a:gd name="T20" fmla="*/ 20 w 33"/>
                <a:gd name="T21" fmla="*/ 4 h 15"/>
                <a:gd name="T22" fmla="*/ 19 w 33"/>
                <a:gd name="T23" fmla="*/ 3 h 15"/>
                <a:gd name="T24" fmla="*/ 17 w 33"/>
                <a:gd name="T25" fmla="*/ 2 h 15"/>
                <a:gd name="T26" fmla="*/ 15 w 33"/>
                <a:gd name="T27" fmla="*/ 1 h 15"/>
                <a:gd name="T28" fmla="*/ 13 w 33"/>
                <a:gd name="T29" fmla="*/ 0 h 15"/>
                <a:gd name="T30" fmla="*/ 10 w 33"/>
                <a:gd name="T31" fmla="*/ 1 h 15"/>
                <a:gd name="T32" fmla="*/ 10 w 33"/>
                <a:gd name="T33" fmla="*/ 1 h 15"/>
                <a:gd name="T34" fmla="*/ 9 w 33"/>
                <a:gd name="T35" fmla="*/ 1 h 15"/>
                <a:gd name="T36" fmla="*/ 7 w 33"/>
                <a:gd name="T37" fmla="*/ 0 h 15"/>
                <a:gd name="T38" fmla="*/ 6 w 33"/>
                <a:gd name="T39" fmla="*/ 0 h 15"/>
                <a:gd name="T40" fmla="*/ 4 w 33"/>
                <a:gd name="T41" fmla="*/ 0 h 15"/>
                <a:gd name="T42" fmla="*/ 3 w 33"/>
                <a:gd name="T43" fmla="*/ 0 h 15"/>
                <a:gd name="T44" fmla="*/ 2 w 33"/>
                <a:gd name="T45" fmla="*/ 1 h 15"/>
                <a:gd name="T46" fmla="*/ 0 w 33"/>
                <a:gd name="T47" fmla="*/ 2 h 15"/>
                <a:gd name="T48" fmla="*/ 0 w 33"/>
                <a:gd name="T49" fmla="*/ 2 h 15"/>
                <a:gd name="T50" fmla="*/ 0 w 33"/>
                <a:gd name="T51" fmla="*/ 3 h 15"/>
                <a:gd name="T52" fmla="*/ 0 w 33"/>
                <a:gd name="T53" fmla="*/ 5 h 15"/>
                <a:gd name="T54" fmla="*/ 1 w 33"/>
                <a:gd name="T55" fmla="*/ 6 h 15"/>
                <a:gd name="T56" fmla="*/ 2 w 33"/>
                <a:gd name="T57" fmla="*/ 7 h 15"/>
                <a:gd name="T58" fmla="*/ 9 w 33"/>
                <a:gd name="T59" fmla="*/ 6 h 15"/>
                <a:gd name="T60" fmla="*/ 10 w 33"/>
                <a:gd name="T61" fmla="*/ 5 h 15"/>
                <a:gd name="T62" fmla="*/ 10 w 33"/>
                <a:gd name="T63" fmla="*/ 6 h 15"/>
                <a:gd name="T64" fmla="*/ 12 w 33"/>
                <a:gd name="T65" fmla="*/ 7 h 15"/>
                <a:gd name="T66" fmla="*/ 13 w 33"/>
                <a:gd name="T67" fmla="*/ 7 h 15"/>
                <a:gd name="T68" fmla="*/ 15 w 33"/>
                <a:gd name="T69" fmla="*/ 8 h 15"/>
                <a:gd name="T70" fmla="*/ 18 w 33"/>
                <a:gd name="T71" fmla="*/ 8 h 15"/>
                <a:gd name="T72" fmla="*/ 19 w 33"/>
                <a:gd name="T73" fmla="*/ 8 h 15"/>
                <a:gd name="T74" fmla="*/ 20 w 33"/>
                <a:gd name="T75" fmla="*/ 7 h 15"/>
                <a:gd name="T76" fmla="*/ 21 w 33"/>
                <a:gd name="T77" fmla="*/ 7 h 15"/>
                <a:gd name="T78" fmla="*/ 21 w 33"/>
                <a:gd name="T79" fmla="*/ 8 h 15"/>
                <a:gd name="T80" fmla="*/ 23 w 33"/>
                <a:gd name="T81" fmla="*/ 10 h 15"/>
                <a:gd name="T82" fmla="*/ 23 w 33"/>
                <a:gd name="T83" fmla="*/ 10 h 15"/>
                <a:gd name="T84" fmla="*/ 21 w 33"/>
                <a:gd name="T8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" h="15">
                  <a:moveTo>
                    <a:pt x="21" y="12"/>
                  </a:moveTo>
                  <a:cubicBezTo>
                    <a:pt x="21" y="12"/>
                    <a:pt x="21" y="13"/>
                    <a:pt x="22" y="14"/>
                  </a:cubicBezTo>
                  <a:cubicBezTo>
                    <a:pt x="23" y="15"/>
                    <a:pt x="25" y="15"/>
                    <a:pt x="27" y="15"/>
                  </a:cubicBezTo>
                  <a:cubicBezTo>
                    <a:pt x="29" y="15"/>
                    <a:pt x="32" y="15"/>
                    <a:pt x="33" y="13"/>
                  </a:cubicBezTo>
                  <a:cubicBezTo>
                    <a:pt x="33" y="13"/>
                    <a:pt x="33" y="13"/>
                    <a:pt x="33" y="12"/>
                  </a:cubicBezTo>
                  <a:cubicBezTo>
                    <a:pt x="32" y="10"/>
                    <a:pt x="28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27" y="4"/>
                    <a:pt x="26" y="3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2"/>
                  </a:cubicBezTo>
                  <a:cubicBezTo>
                    <a:pt x="20" y="2"/>
                    <a:pt x="20" y="2"/>
                    <a:pt x="20" y="3"/>
                  </a:cubicBezTo>
                  <a:cubicBezTo>
                    <a:pt x="20" y="3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7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2" y="6"/>
                    <a:pt x="12" y="7"/>
                  </a:cubicBezTo>
                  <a:cubicBezTo>
                    <a:pt x="12" y="7"/>
                    <a:pt x="12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15" y="8"/>
                    <a:pt x="16" y="8"/>
                    <a:pt x="16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6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1" y="7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2" y="9"/>
                    <a:pt x="22" y="9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2" y="11"/>
                    <a:pt x="21" y="11"/>
                  </a:cubicBezTo>
                  <a:cubicBezTo>
                    <a:pt x="21" y="11"/>
                    <a:pt x="21" y="12"/>
                    <a:pt x="21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28" name="Freeform 53"/>
            <p:cNvSpPr>
              <a:spLocks/>
            </p:cNvSpPr>
            <p:nvPr userDrawn="1"/>
          </p:nvSpPr>
          <p:spPr bwMode="auto">
            <a:xfrm>
              <a:off x="8534400" y="10083486"/>
              <a:ext cx="46038" cy="53975"/>
            </a:xfrm>
            <a:custGeom>
              <a:avLst/>
              <a:gdLst>
                <a:gd name="T0" fmla="*/ 1 w 12"/>
                <a:gd name="T1" fmla="*/ 13 h 14"/>
                <a:gd name="T2" fmla="*/ 1 w 12"/>
                <a:gd name="T3" fmla="*/ 13 h 14"/>
                <a:gd name="T4" fmla="*/ 2 w 12"/>
                <a:gd name="T5" fmla="*/ 14 h 14"/>
                <a:gd name="T6" fmla="*/ 3 w 12"/>
                <a:gd name="T7" fmla="*/ 14 h 14"/>
                <a:gd name="T8" fmla="*/ 5 w 12"/>
                <a:gd name="T9" fmla="*/ 14 h 14"/>
                <a:gd name="T10" fmla="*/ 6 w 12"/>
                <a:gd name="T11" fmla="*/ 14 h 14"/>
                <a:gd name="T12" fmla="*/ 6 w 12"/>
                <a:gd name="T13" fmla="*/ 14 h 14"/>
                <a:gd name="T14" fmla="*/ 7 w 12"/>
                <a:gd name="T15" fmla="*/ 14 h 14"/>
                <a:gd name="T16" fmla="*/ 8 w 12"/>
                <a:gd name="T17" fmla="*/ 13 h 14"/>
                <a:gd name="T18" fmla="*/ 11 w 12"/>
                <a:gd name="T19" fmla="*/ 10 h 14"/>
                <a:gd name="T20" fmla="*/ 12 w 12"/>
                <a:gd name="T21" fmla="*/ 9 h 14"/>
                <a:gd name="T22" fmla="*/ 12 w 12"/>
                <a:gd name="T23" fmla="*/ 9 h 14"/>
                <a:gd name="T24" fmla="*/ 12 w 12"/>
                <a:gd name="T25" fmla="*/ 8 h 14"/>
                <a:gd name="T26" fmla="*/ 12 w 12"/>
                <a:gd name="T27" fmla="*/ 5 h 14"/>
                <a:gd name="T28" fmla="*/ 12 w 12"/>
                <a:gd name="T29" fmla="*/ 4 h 14"/>
                <a:gd name="T30" fmla="*/ 11 w 12"/>
                <a:gd name="T31" fmla="*/ 3 h 14"/>
                <a:gd name="T32" fmla="*/ 11 w 12"/>
                <a:gd name="T33" fmla="*/ 2 h 14"/>
                <a:gd name="T34" fmla="*/ 9 w 12"/>
                <a:gd name="T35" fmla="*/ 1 h 14"/>
                <a:gd name="T36" fmla="*/ 9 w 12"/>
                <a:gd name="T37" fmla="*/ 1 h 14"/>
                <a:gd name="T38" fmla="*/ 9 w 12"/>
                <a:gd name="T39" fmla="*/ 0 h 14"/>
                <a:gd name="T40" fmla="*/ 8 w 12"/>
                <a:gd name="T41" fmla="*/ 0 h 14"/>
                <a:gd name="T42" fmla="*/ 7 w 12"/>
                <a:gd name="T43" fmla="*/ 0 h 14"/>
                <a:gd name="T44" fmla="*/ 6 w 12"/>
                <a:gd name="T45" fmla="*/ 0 h 14"/>
                <a:gd name="T46" fmla="*/ 6 w 12"/>
                <a:gd name="T47" fmla="*/ 0 h 14"/>
                <a:gd name="T48" fmla="*/ 5 w 12"/>
                <a:gd name="T49" fmla="*/ 0 h 14"/>
                <a:gd name="T50" fmla="*/ 5 w 12"/>
                <a:gd name="T51" fmla="*/ 0 h 14"/>
                <a:gd name="T52" fmla="*/ 4 w 12"/>
                <a:gd name="T53" fmla="*/ 0 h 14"/>
                <a:gd name="T54" fmla="*/ 3 w 12"/>
                <a:gd name="T55" fmla="*/ 2 h 14"/>
                <a:gd name="T56" fmla="*/ 2 w 12"/>
                <a:gd name="T57" fmla="*/ 2 h 14"/>
                <a:gd name="T58" fmla="*/ 2 w 12"/>
                <a:gd name="T59" fmla="*/ 3 h 14"/>
                <a:gd name="T60" fmla="*/ 1 w 12"/>
                <a:gd name="T61" fmla="*/ 5 h 14"/>
                <a:gd name="T62" fmla="*/ 1 w 12"/>
                <a:gd name="T63" fmla="*/ 7 h 14"/>
                <a:gd name="T64" fmla="*/ 0 w 12"/>
                <a:gd name="T65" fmla="*/ 9 h 14"/>
                <a:gd name="T66" fmla="*/ 0 w 12"/>
                <a:gd name="T67" fmla="*/ 12 h 14"/>
                <a:gd name="T68" fmla="*/ 1 w 12"/>
                <a:gd name="T6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4"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8" y="14"/>
                    <a:pt x="8" y="13"/>
                  </a:cubicBezTo>
                  <a:cubicBezTo>
                    <a:pt x="9" y="13"/>
                    <a:pt x="10" y="11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29" name="Freeform 54"/>
            <p:cNvSpPr>
              <a:spLocks/>
            </p:cNvSpPr>
            <p:nvPr userDrawn="1"/>
          </p:nvSpPr>
          <p:spPr bwMode="auto">
            <a:xfrm>
              <a:off x="8302625" y="10783574"/>
              <a:ext cx="76200" cy="46038"/>
            </a:xfrm>
            <a:custGeom>
              <a:avLst/>
              <a:gdLst>
                <a:gd name="T0" fmla="*/ 18 w 20"/>
                <a:gd name="T1" fmla="*/ 5 h 12"/>
                <a:gd name="T2" fmla="*/ 17 w 20"/>
                <a:gd name="T3" fmla="*/ 4 h 12"/>
                <a:gd name="T4" fmla="*/ 16 w 20"/>
                <a:gd name="T5" fmla="*/ 3 h 12"/>
                <a:gd name="T6" fmla="*/ 7 w 20"/>
                <a:gd name="T7" fmla="*/ 1 h 12"/>
                <a:gd name="T8" fmla="*/ 6 w 20"/>
                <a:gd name="T9" fmla="*/ 0 h 12"/>
                <a:gd name="T10" fmla="*/ 4 w 20"/>
                <a:gd name="T11" fmla="*/ 0 h 12"/>
                <a:gd name="T12" fmla="*/ 2 w 20"/>
                <a:gd name="T13" fmla="*/ 1 h 12"/>
                <a:gd name="T14" fmla="*/ 2 w 20"/>
                <a:gd name="T15" fmla="*/ 1 h 12"/>
                <a:gd name="T16" fmla="*/ 1 w 20"/>
                <a:gd name="T17" fmla="*/ 1 h 12"/>
                <a:gd name="T18" fmla="*/ 0 w 20"/>
                <a:gd name="T19" fmla="*/ 2 h 12"/>
                <a:gd name="T20" fmla="*/ 0 w 20"/>
                <a:gd name="T21" fmla="*/ 3 h 12"/>
                <a:gd name="T22" fmla="*/ 0 w 20"/>
                <a:gd name="T23" fmla="*/ 4 h 12"/>
                <a:gd name="T24" fmla="*/ 1 w 20"/>
                <a:gd name="T25" fmla="*/ 5 h 12"/>
                <a:gd name="T26" fmla="*/ 3 w 20"/>
                <a:gd name="T27" fmla="*/ 7 h 12"/>
                <a:gd name="T28" fmla="*/ 3 w 20"/>
                <a:gd name="T29" fmla="*/ 8 h 12"/>
                <a:gd name="T30" fmla="*/ 4 w 20"/>
                <a:gd name="T31" fmla="*/ 9 h 12"/>
                <a:gd name="T32" fmla="*/ 5 w 20"/>
                <a:gd name="T33" fmla="*/ 9 h 12"/>
                <a:gd name="T34" fmla="*/ 6 w 20"/>
                <a:gd name="T35" fmla="*/ 10 h 12"/>
                <a:gd name="T36" fmla="*/ 8 w 20"/>
                <a:gd name="T37" fmla="*/ 11 h 12"/>
                <a:gd name="T38" fmla="*/ 10 w 20"/>
                <a:gd name="T39" fmla="*/ 12 h 12"/>
                <a:gd name="T40" fmla="*/ 10 w 20"/>
                <a:gd name="T41" fmla="*/ 12 h 12"/>
                <a:gd name="T42" fmla="*/ 10 w 20"/>
                <a:gd name="T43" fmla="*/ 12 h 12"/>
                <a:gd name="T44" fmla="*/ 11 w 20"/>
                <a:gd name="T45" fmla="*/ 12 h 12"/>
                <a:gd name="T46" fmla="*/ 11 w 20"/>
                <a:gd name="T47" fmla="*/ 12 h 12"/>
                <a:gd name="T48" fmla="*/ 14 w 20"/>
                <a:gd name="T49" fmla="*/ 12 h 12"/>
                <a:gd name="T50" fmla="*/ 15 w 20"/>
                <a:gd name="T51" fmla="*/ 12 h 12"/>
                <a:gd name="T52" fmla="*/ 16 w 20"/>
                <a:gd name="T53" fmla="*/ 12 h 12"/>
                <a:gd name="T54" fmla="*/ 16 w 20"/>
                <a:gd name="T55" fmla="*/ 12 h 12"/>
                <a:gd name="T56" fmla="*/ 18 w 20"/>
                <a:gd name="T57" fmla="*/ 11 h 12"/>
                <a:gd name="T58" fmla="*/ 18 w 20"/>
                <a:gd name="T59" fmla="*/ 11 h 12"/>
                <a:gd name="T60" fmla="*/ 19 w 20"/>
                <a:gd name="T61" fmla="*/ 10 h 12"/>
                <a:gd name="T62" fmla="*/ 19 w 20"/>
                <a:gd name="T63" fmla="*/ 9 h 12"/>
                <a:gd name="T64" fmla="*/ 20 w 20"/>
                <a:gd name="T65" fmla="*/ 8 h 12"/>
                <a:gd name="T66" fmla="*/ 20 w 20"/>
                <a:gd name="T67" fmla="*/ 7 h 12"/>
                <a:gd name="T68" fmla="*/ 20 w 20"/>
                <a:gd name="T69" fmla="*/ 7 h 12"/>
                <a:gd name="T70" fmla="*/ 19 w 20"/>
                <a:gd name="T71" fmla="*/ 6 h 12"/>
                <a:gd name="T72" fmla="*/ 18 w 20"/>
                <a:gd name="T7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12">
                  <a:moveTo>
                    <a:pt x="18" y="5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2"/>
                    <a:pt x="10" y="1"/>
                    <a:pt x="7" y="1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2" y="6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8" y="11"/>
                  </a:cubicBezTo>
                  <a:cubicBezTo>
                    <a:pt x="8" y="11"/>
                    <a:pt x="9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6"/>
                    <a:pt x="19" y="6"/>
                    <a:pt x="19" y="6"/>
                  </a:cubicBezTo>
                  <a:lnTo>
                    <a:pt x="18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30" name="Freeform 55"/>
            <p:cNvSpPr>
              <a:spLocks/>
            </p:cNvSpPr>
            <p:nvPr userDrawn="1"/>
          </p:nvSpPr>
          <p:spPr bwMode="auto">
            <a:xfrm>
              <a:off x="8591550" y="10248586"/>
              <a:ext cx="225425" cy="136525"/>
            </a:xfrm>
            <a:custGeom>
              <a:avLst/>
              <a:gdLst>
                <a:gd name="T0" fmla="*/ 2 w 58"/>
                <a:gd name="T1" fmla="*/ 28 h 35"/>
                <a:gd name="T2" fmla="*/ 4 w 58"/>
                <a:gd name="T3" fmla="*/ 31 h 35"/>
                <a:gd name="T4" fmla="*/ 6 w 58"/>
                <a:gd name="T5" fmla="*/ 33 h 35"/>
                <a:gd name="T6" fmla="*/ 7 w 58"/>
                <a:gd name="T7" fmla="*/ 34 h 35"/>
                <a:gd name="T8" fmla="*/ 11 w 58"/>
                <a:gd name="T9" fmla="*/ 35 h 35"/>
                <a:gd name="T10" fmla="*/ 18 w 58"/>
                <a:gd name="T11" fmla="*/ 35 h 35"/>
                <a:gd name="T12" fmla="*/ 27 w 58"/>
                <a:gd name="T13" fmla="*/ 33 h 35"/>
                <a:gd name="T14" fmla="*/ 31 w 58"/>
                <a:gd name="T15" fmla="*/ 32 h 35"/>
                <a:gd name="T16" fmla="*/ 34 w 58"/>
                <a:gd name="T17" fmla="*/ 34 h 35"/>
                <a:gd name="T18" fmla="*/ 36 w 58"/>
                <a:gd name="T19" fmla="*/ 34 h 35"/>
                <a:gd name="T20" fmla="*/ 38 w 58"/>
                <a:gd name="T21" fmla="*/ 35 h 35"/>
                <a:gd name="T22" fmla="*/ 40 w 58"/>
                <a:gd name="T23" fmla="*/ 34 h 35"/>
                <a:gd name="T24" fmla="*/ 41 w 58"/>
                <a:gd name="T25" fmla="*/ 34 h 35"/>
                <a:gd name="T26" fmla="*/ 44 w 58"/>
                <a:gd name="T27" fmla="*/ 30 h 35"/>
                <a:gd name="T28" fmla="*/ 55 w 58"/>
                <a:gd name="T29" fmla="*/ 18 h 35"/>
                <a:gd name="T30" fmla="*/ 56 w 58"/>
                <a:gd name="T31" fmla="*/ 14 h 35"/>
                <a:gd name="T32" fmla="*/ 57 w 58"/>
                <a:gd name="T33" fmla="*/ 11 h 35"/>
                <a:gd name="T34" fmla="*/ 58 w 58"/>
                <a:gd name="T35" fmla="*/ 7 h 35"/>
                <a:gd name="T36" fmla="*/ 57 w 58"/>
                <a:gd name="T37" fmla="*/ 4 h 35"/>
                <a:gd name="T38" fmla="*/ 56 w 58"/>
                <a:gd name="T39" fmla="*/ 2 h 35"/>
                <a:gd name="T40" fmla="*/ 54 w 58"/>
                <a:gd name="T41" fmla="*/ 0 h 35"/>
                <a:gd name="T42" fmla="*/ 53 w 58"/>
                <a:gd name="T43" fmla="*/ 0 h 35"/>
                <a:gd name="T44" fmla="*/ 52 w 58"/>
                <a:gd name="T45" fmla="*/ 0 h 35"/>
                <a:gd name="T46" fmla="*/ 51 w 58"/>
                <a:gd name="T47" fmla="*/ 1 h 35"/>
                <a:gd name="T48" fmla="*/ 47 w 58"/>
                <a:gd name="T49" fmla="*/ 4 h 35"/>
                <a:gd name="T50" fmla="*/ 45 w 58"/>
                <a:gd name="T51" fmla="*/ 5 h 35"/>
                <a:gd name="T52" fmla="*/ 41 w 58"/>
                <a:gd name="T53" fmla="*/ 4 h 35"/>
                <a:gd name="T54" fmla="*/ 40 w 58"/>
                <a:gd name="T55" fmla="*/ 4 h 35"/>
                <a:gd name="T56" fmla="*/ 37 w 58"/>
                <a:gd name="T57" fmla="*/ 5 h 35"/>
                <a:gd name="T58" fmla="*/ 32 w 58"/>
                <a:gd name="T59" fmla="*/ 9 h 35"/>
                <a:gd name="T60" fmla="*/ 29 w 58"/>
                <a:gd name="T61" fmla="*/ 12 h 35"/>
                <a:gd name="T62" fmla="*/ 24 w 58"/>
                <a:gd name="T63" fmla="*/ 11 h 35"/>
                <a:gd name="T64" fmla="*/ 22 w 58"/>
                <a:gd name="T65" fmla="*/ 10 h 35"/>
                <a:gd name="T66" fmla="*/ 20 w 58"/>
                <a:gd name="T67" fmla="*/ 10 h 35"/>
                <a:gd name="T68" fmla="*/ 17 w 58"/>
                <a:gd name="T69" fmla="*/ 10 h 35"/>
                <a:gd name="T70" fmla="*/ 16 w 58"/>
                <a:gd name="T71" fmla="*/ 11 h 35"/>
                <a:gd name="T72" fmla="*/ 14 w 58"/>
                <a:gd name="T73" fmla="*/ 11 h 35"/>
                <a:gd name="T74" fmla="*/ 13 w 58"/>
                <a:gd name="T75" fmla="*/ 13 h 35"/>
                <a:gd name="T76" fmla="*/ 12 w 58"/>
                <a:gd name="T77" fmla="*/ 14 h 35"/>
                <a:gd name="T78" fmla="*/ 11 w 58"/>
                <a:gd name="T79" fmla="*/ 15 h 35"/>
                <a:gd name="T80" fmla="*/ 7 w 58"/>
                <a:gd name="T81" fmla="*/ 20 h 35"/>
                <a:gd name="T82" fmla="*/ 5 w 58"/>
                <a:gd name="T83" fmla="*/ 19 h 35"/>
                <a:gd name="T84" fmla="*/ 3 w 58"/>
                <a:gd name="T85" fmla="*/ 19 h 35"/>
                <a:gd name="T86" fmla="*/ 2 w 58"/>
                <a:gd name="T87" fmla="*/ 20 h 35"/>
                <a:gd name="T88" fmla="*/ 0 w 58"/>
                <a:gd name="T89" fmla="*/ 22 h 35"/>
                <a:gd name="T90" fmla="*/ 1 w 58"/>
                <a:gd name="T91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" h="35">
                  <a:moveTo>
                    <a:pt x="2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0" y="34"/>
                    <a:pt x="21" y="34"/>
                    <a:pt x="23" y="34"/>
                  </a:cubicBezTo>
                  <a:cubicBezTo>
                    <a:pt x="24" y="33"/>
                    <a:pt x="26" y="33"/>
                    <a:pt x="27" y="33"/>
                  </a:cubicBezTo>
                  <a:cubicBezTo>
                    <a:pt x="28" y="32"/>
                    <a:pt x="29" y="32"/>
                    <a:pt x="31" y="31"/>
                  </a:cubicBezTo>
                  <a:cubicBezTo>
                    <a:pt x="31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4"/>
                    <a:pt x="35" y="34"/>
                    <a:pt x="35" y="34"/>
                  </a:cubicBezTo>
                  <a:cubicBezTo>
                    <a:pt x="35" y="34"/>
                    <a:pt x="36" y="34"/>
                    <a:pt x="36" y="34"/>
                  </a:cubicBezTo>
                  <a:cubicBezTo>
                    <a:pt x="36" y="34"/>
                    <a:pt x="36" y="34"/>
                    <a:pt x="37" y="34"/>
                  </a:cubicBezTo>
                  <a:cubicBezTo>
                    <a:pt x="37" y="34"/>
                    <a:pt x="37" y="35"/>
                    <a:pt x="38" y="35"/>
                  </a:cubicBezTo>
                  <a:cubicBezTo>
                    <a:pt x="38" y="35"/>
                    <a:pt x="39" y="34"/>
                    <a:pt x="39" y="34"/>
                  </a:cubicBezTo>
                  <a:cubicBezTo>
                    <a:pt x="39" y="34"/>
                    <a:pt x="39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2" y="33"/>
                    <a:pt x="42" y="32"/>
                    <a:pt x="44" y="31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7" y="28"/>
                    <a:pt x="49" y="25"/>
                    <a:pt x="51" y="23"/>
                  </a:cubicBezTo>
                  <a:cubicBezTo>
                    <a:pt x="51" y="22"/>
                    <a:pt x="55" y="18"/>
                    <a:pt x="55" y="18"/>
                  </a:cubicBezTo>
                  <a:cubicBezTo>
                    <a:pt x="55" y="17"/>
                    <a:pt x="55" y="16"/>
                    <a:pt x="55" y="16"/>
                  </a:cubicBezTo>
                  <a:cubicBezTo>
                    <a:pt x="55" y="15"/>
                    <a:pt x="56" y="15"/>
                    <a:pt x="56" y="14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1"/>
                    <a:pt x="49" y="2"/>
                    <a:pt x="48" y="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6" y="4"/>
                    <a:pt x="46" y="4"/>
                  </a:cubicBezTo>
                  <a:cubicBezTo>
                    <a:pt x="46" y="5"/>
                    <a:pt x="46" y="5"/>
                    <a:pt x="45" y="5"/>
                  </a:cubicBezTo>
                  <a:cubicBezTo>
                    <a:pt x="45" y="4"/>
                    <a:pt x="44" y="4"/>
                    <a:pt x="43" y="4"/>
                  </a:cubicBezTo>
                  <a:cubicBezTo>
                    <a:pt x="42" y="4"/>
                    <a:pt x="42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6"/>
                    <a:pt x="35" y="6"/>
                    <a:pt x="35" y="7"/>
                  </a:cubicBezTo>
                  <a:cubicBezTo>
                    <a:pt x="34" y="8"/>
                    <a:pt x="33" y="8"/>
                    <a:pt x="32" y="9"/>
                  </a:cubicBezTo>
                  <a:cubicBezTo>
                    <a:pt x="32" y="10"/>
                    <a:pt x="31" y="11"/>
                    <a:pt x="30" y="11"/>
                  </a:cubicBezTo>
                  <a:cubicBezTo>
                    <a:pt x="30" y="12"/>
                    <a:pt x="30" y="12"/>
                    <a:pt x="29" y="12"/>
                  </a:cubicBezTo>
                  <a:cubicBezTo>
                    <a:pt x="29" y="12"/>
                    <a:pt x="29" y="12"/>
                    <a:pt x="28" y="12"/>
                  </a:cubicBezTo>
                  <a:cubicBezTo>
                    <a:pt x="27" y="12"/>
                    <a:pt x="25" y="12"/>
                    <a:pt x="24" y="11"/>
                  </a:cubicBezTo>
                  <a:cubicBezTo>
                    <a:pt x="23" y="11"/>
                    <a:pt x="23" y="11"/>
                    <a:pt x="22" y="11"/>
                  </a:cubicBezTo>
                  <a:cubicBezTo>
                    <a:pt x="22" y="11"/>
                    <a:pt x="22" y="11"/>
                    <a:pt x="22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7"/>
                    <a:pt x="9" y="19"/>
                    <a:pt x="8" y="21"/>
                  </a:cubicBezTo>
                  <a:cubicBezTo>
                    <a:pt x="8" y="21"/>
                    <a:pt x="8" y="21"/>
                    <a:pt x="7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1" y="25"/>
                    <a:pt x="1" y="25"/>
                    <a:pt x="1" y="25"/>
                  </a:cubicBezTo>
                  <a:lnTo>
                    <a:pt x="2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31" name="Freeform 56"/>
            <p:cNvSpPr>
              <a:spLocks/>
            </p:cNvSpPr>
            <p:nvPr userDrawn="1"/>
          </p:nvSpPr>
          <p:spPr bwMode="auto">
            <a:xfrm>
              <a:off x="6438900" y="10331136"/>
              <a:ext cx="22225" cy="26988"/>
            </a:xfrm>
            <a:custGeom>
              <a:avLst/>
              <a:gdLst>
                <a:gd name="T0" fmla="*/ 1 w 6"/>
                <a:gd name="T1" fmla="*/ 6 h 7"/>
                <a:gd name="T2" fmla="*/ 1 w 6"/>
                <a:gd name="T3" fmla="*/ 6 h 7"/>
                <a:gd name="T4" fmla="*/ 1 w 6"/>
                <a:gd name="T5" fmla="*/ 6 h 7"/>
                <a:gd name="T6" fmla="*/ 3 w 6"/>
                <a:gd name="T7" fmla="*/ 7 h 7"/>
                <a:gd name="T8" fmla="*/ 4 w 6"/>
                <a:gd name="T9" fmla="*/ 7 h 7"/>
                <a:gd name="T10" fmla="*/ 4 w 6"/>
                <a:gd name="T11" fmla="*/ 7 h 7"/>
                <a:gd name="T12" fmla="*/ 5 w 6"/>
                <a:gd name="T13" fmla="*/ 6 h 7"/>
                <a:gd name="T14" fmla="*/ 6 w 6"/>
                <a:gd name="T15" fmla="*/ 6 h 7"/>
                <a:gd name="T16" fmla="*/ 6 w 6"/>
                <a:gd name="T17" fmla="*/ 5 h 7"/>
                <a:gd name="T18" fmla="*/ 6 w 6"/>
                <a:gd name="T19" fmla="*/ 4 h 7"/>
                <a:gd name="T20" fmla="*/ 6 w 6"/>
                <a:gd name="T21" fmla="*/ 1 h 7"/>
                <a:gd name="T22" fmla="*/ 6 w 6"/>
                <a:gd name="T23" fmla="*/ 1 h 7"/>
                <a:gd name="T24" fmla="*/ 5 w 6"/>
                <a:gd name="T25" fmla="*/ 1 h 7"/>
                <a:gd name="T26" fmla="*/ 3 w 6"/>
                <a:gd name="T27" fmla="*/ 0 h 7"/>
                <a:gd name="T28" fmla="*/ 2 w 6"/>
                <a:gd name="T29" fmla="*/ 0 h 7"/>
                <a:gd name="T30" fmla="*/ 2 w 6"/>
                <a:gd name="T31" fmla="*/ 0 h 7"/>
                <a:gd name="T32" fmla="*/ 2 w 6"/>
                <a:gd name="T33" fmla="*/ 0 h 7"/>
                <a:gd name="T34" fmla="*/ 1 w 6"/>
                <a:gd name="T35" fmla="*/ 1 h 7"/>
                <a:gd name="T36" fmla="*/ 0 w 6"/>
                <a:gd name="T37" fmla="*/ 2 h 7"/>
                <a:gd name="T38" fmla="*/ 0 w 6"/>
                <a:gd name="T39" fmla="*/ 3 h 7"/>
                <a:gd name="T40" fmla="*/ 0 w 6"/>
                <a:gd name="T41" fmla="*/ 3 h 7"/>
                <a:gd name="T42" fmla="*/ 0 w 6"/>
                <a:gd name="T43" fmla="*/ 4 h 7"/>
                <a:gd name="T44" fmla="*/ 0 w 6"/>
                <a:gd name="T45" fmla="*/ 5 h 7"/>
                <a:gd name="T46" fmla="*/ 1 w 6"/>
                <a:gd name="T4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7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3"/>
                    <a:pt x="6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32" name="Freeform 57"/>
            <p:cNvSpPr>
              <a:spLocks/>
            </p:cNvSpPr>
            <p:nvPr userDrawn="1"/>
          </p:nvSpPr>
          <p:spPr bwMode="auto">
            <a:xfrm>
              <a:off x="1430338" y="12334561"/>
              <a:ext cx="1709738" cy="1655763"/>
            </a:xfrm>
            <a:custGeom>
              <a:avLst/>
              <a:gdLst>
                <a:gd name="T0" fmla="*/ 362 w 442"/>
                <a:gd name="T1" fmla="*/ 364 h 428"/>
                <a:gd name="T2" fmla="*/ 367 w 442"/>
                <a:gd name="T3" fmla="*/ 347 h 428"/>
                <a:gd name="T4" fmla="*/ 346 w 442"/>
                <a:gd name="T5" fmla="*/ 335 h 428"/>
                <a:gd name="T6" fmla="*/ 361 w 442"/>
                <a:gd name="T7" fmla="*/ 307 h 428"/>
                <a:gd name="T8" fmla="*/ 386 w 442"/>
                <a:gd name="T9" fmla="*/ 266 h 428"/>
                <a:gd name="T10" fmla="*/ 412 w 442"/>
                <a:gd name="T11" fmla="*/ 273 h 428"/>
                <a:gd name="T12" fmla="*/ 424 w 442"/>
                <a:gd name="T13" fmla="*/ 256 h 428"/>
                <a:gd name="T14" fmla="*/ 400 w 442"/>
                <a:gd name="T15" fmla="*/ 254 h 428"/>
                <a:gd name="T16" fmla="*/ 385 w 442"/>
                <a:gd name="T17" fmla="*/ 246 h 428"/>
                <a:gd name="T18" fmla="*/ 383 w 442"/>
                <a:gd name="T19" fmla="*/ 201 h 428"/>
                <a:gd name="T20" fmla="*/ 405 w 442"/>
                <a:gd name="T21" fmla="*/ 222 h 428"/>
                <a:gd name="T22" fmla="*/ 424 w 442"/>
                <a:gd name="T23" fmla="*/ 227 h 428"/>
                <a:gd name="T24" fmla="*/ 439 w 442"/>
                <a:gd name="T25" fmla="*/ 226 h 428"/>
                <a:gd name="T26" fmla="*/ 442 w 442"/>
                <a:gd name="T27" fmla="*/ 207 h 428"/>
                <a:gd name="T28" fmla="*/ 411 w 442"/>
                <a:gd name="T29" fmla="*/ 172 h 428"/>
                <a:gd name="T30" fmla="*/ 396 w 442"/>
                <a:gd name="T31" fmla="*/ 159 h 428"/>
                <a:gd name="T32" fmla="*/ 381 w 442"/>
                <a:gd name="T33" fmla="*/ 148 h 428"/>
                <a:gd name="T34" fmla="*/ 347 w 442"/>
                <a:gd name="T35" fmla="*/ 139 h 428"/>
                <a:gd name="T36" fmla="*/ 332 w 442"/>
                <a:gd name="T37" fmla="*/ 132 h 428"/>
                <a:gd name="T38" fmla="*/ 342 w 442"/>
                <a:gd name="T39" fmla="*/ 117 h 428"/>
                <a:gd name="T40" fmla="*/ 344 w 442"/>
                <a:gd name="T41" fmla="*/ 100 h 428"/>
                <a:gd name="T42" fmla="*/ 339 w 442"/>
                <a:gd name="T43" fmla="*/ 100 h 428"/>
                <a:gd name="T44" fmla="*/ 330 w 442"/>
                <a:gd name="T45" fmla="*/ 111 h 428"/>
                <a:gd name="T46" fmla="*/ 314 w 442"/>
                <a:gd name="T47" fmla="*/ 107 h 428"/>
                <a:gd name="T48" fmla="*/ 295 w 442"/>
                <a:gd name="T49" fmla="*/ 92 h 428"/>
                <a:gd name="T50" fmla="*/ 292 w 442"/>
                <a:gd name="T51" fmla="*/ 57 h 428"/>
                <a:gd name="T52" fmla="*/ 282 w 442"/>
                <a:gd name="T53" fmla="*/ 52 h 428"/>
                <a:gd name="T54" fmla="*/ 271 w 442"/>
                <a:gd name="T55" fmla="*/ 46 h 428"/>
                <a:gd name="T56" fmla="*/ 257 w 442"/>
                <a:gd name="T57" fmla="*/ 48 h 428"/>
                <a:gd name="T58" fmla="*/ 215 w 442"/>
                <a:gd name="T59" fmla="*/ 48 h 428"/>
                <a:gd name="T60" fmla="*/ 189 w 442"/>
                <a:gd name="T61" fmla="*/ 66 h 428"/>
                <a:gd name="T62" fmla="*/ 177 w 442"/>
                <a:gd name="T63" fmla="*/ 65 h 428"/>
                <a:gd name="T64" fmla="*/ 163 w 442"/>
                <a:gd name="T65" fmla="*/ 70 h 428"/>
                <a:gd name="T66" fmla="*/ 137 w 442"/>
                <a:gd name="T67" fmla="*/ 64 h 428"/>
                <a:gd name="T68" fmla="*/ 118 w 442"/>
                <a:gd name="T69" fmla="*/ 49 h 428"/>
                <a:gd name="T70" fmla="*/ 108 w 442"/>
                <a:gd name="T71" fmla="*/ 47 h 428"/>
                <a:gd name="T72" fmla="*/ 75 w 442"/>
                <a:gd name="T73" fmla="*/ 10 h 428"/>
                <a:gd name="T74" fmla="*/ 53 w 442"/>
                <a:gd name="T75" fmla="*/ 33 h 428"/>
                <a:gd name="T76" fmla="*/ 31 w 442"/>
                <a:gd name="T77" fmla="*/ 55 h 428"/>
                <a:gd name="T78" fmla="*/ 6 w 442"/>
                <a:gd name="T79" fmla="*/ 80 h 428"/>
                <a:gd name="T80" fmla="*/ 12 w 442"/>
                <a:gd name="T81" fmla="*/ 99 h 428"/>
                <a:gd name="T82" fmla="*/ 32 w 442"/>
                <a:gd name="T83" fmla="*/ 116 h 428"/>
                <a:gd name="T84" fmla="*/ 25 w 442"/>
                <a:gd name="T85" fmla="*/ 160 h 428"/>
                <a:gd name="T86" fmla="*/ 39 w 442"/>
                <a:gd name="T87" fmla="*/ 173 h 428"/>
                <a:gd name="T88" fmla="*/ 58 w 442"/>
                <a:gd name="T89" fmla="*/ 202 h 428"/>
                <a:gd name="T90" fmla="*/ 63 w 442"/>
                <a:gd name="T91" fmla="*/ 245 h 428"/>
                <a:gd name="T92" fmla="*/ 89 w 442"/>
                <a:gd name="T93" fmla="*/ 217 h 428"/>
                <a:gd name="T94" fmla="*/ 116 w 442"/>
                <a:gd name="T95" fmla="*/ 217 h 428"/>
                <a:gd name="T96" fmla="*/ 152 w 442"/>
                <a:gd name="T97" fmla="*/ 221 h 428"/>
                <a:gd name="T98" fmla="*/ 164 w 442"/>
                <a:gd name="T99" fmla="*/ 223 h 428"/>
                <a:gd name="T100" fmla="*/ 164 w 442"/>
                <a:gd name="T101" fmla="*/ 239 h 428"/>
                <a:gd name="T102" fmla="*/ 190 w 442"/>
                <a:gd name="T103" fmla="*/ 245 h 428"/>
                <a:gd name="T104" fmla="*/ 208 w 442"/>
                <a:gd name="T105" fmla="*/ 276 h 428"/>
                <a:gd name="T106" fmla="*/ 211 w 442"/>
                <a:gd name="T107" fmla="*/ 328 h 428"/>
                <a:gd name="T108" fmla="*/ 225 w 442"/>
                <a:gd name="T109" fmla="*/ 327 h 428"/>
                <a:gd name="T110" fmla="*/ 261 w 442"/>
                <a:gd name="T111" fmla="*/ 348 h 428"/>
                <a:gd name="T112" fmla="*/ 283 w 442"/>
                <a:gd name="T113" fmla="*/ 368 h 428"/>
                <a:gd name="T114" fmla="*/ 305 w 442"/>
                <a:gd name="T115" fmla="*/ 394 h 428"/>
                <a:gd name="T116" fmla="*/ 330 w 442"/>
                <a:gd name="T117" fmla="*/ 406 h 428"/>
                <a:gd name="T118" fmla="*/ 373 w 442"/>
                <a:gd name="T119" fmla="*/ 402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2" h="428">
                  <a:moveTo>
                    <a:pt x="370" y="398"/>
                  </a:moveTo>
                  <a:cubicBezTo>
                    <a:pt x="370" y="392"/>
                    <a:pt x="369" y="387"/>
                    <a:pt x="368" y="382"/>
                  </a:cubicBezTo>
                  <a:cubicBezTo>
                    <a:pt x="367" y="377"/>
                    <a:pt x="366" y="372"/>
                    <a:pt x="366" y="366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63" y="366"/>
                    <a:pt x="362" y="365"/>
                    <a:pt x="362" y="364"/>
                  </a:cubicBezTo>
                  <a:cubicBezTo>
                    <a:pt x="361" y="362"/>
                    <a:pt x="361" y="362"/>
                    <a:pt x="361" y="362"/>
                  </a:cubicBezTo>
                  <a:cubicBezTo>
                    <a:pt x="361" y="362"/>
                    <a:pt x="361" y="361"/>
                    <a:pt x="361" y="360"/>
                  </a:cubicBezTo>
                  <a:cubicBezTo>
                    <a:pt x="361" y="358"/>
                    <a:pt x="364" y="357"/>
                    <a:pt x="366" y="356"/>
                  </a:cubicBezTo>
                  <a:cubicBezTo>
                    <a:pt x="368" y="355"/>
                    <a:pt x="371" y="354"/>
                    <a:pt x="371" y="353"/>
                  </a:cubicBezTo>
                  <a:cubicBezTo>
                    <a:pt x="372" y="351"/>
                    <a:pt x="369" y="349"/>
                    <a:pt x="367" y="347"/>
                  </a:cubicBezTo>
                  <a:cubicBezTo>
                    <a:pt x="366" y="346"/>
                    <a:pt x="365" y="344"/>
                    <a:pt x="364" y="343"/>
                  </a:cubicBezTo>
                  <a:cubicBezTo>
                    <a:pt x="362" y="340"/>
                    <a:pt x="361" y="340"/>
                    <a:pt x="360" y="340"/>
                  </a:cubicBezTo>
                  <a:cubicBezTo>
                    <a:pt x="359" y="340"/>
                    <a:pt x="357" y="340"/>
                    <a:pt x="356" y="341"/>
                  </a:cubicBezTo>
                  <a:cubicBezTo>
                    <a:pt x="354" y="341"/>
                    <a:pt x="353" y="342"/>
                    <a:pt x="351" y="342"/>
                  </a:cubicBezTo>
                  <a:cubicBezTo>
                    <a:pt x="349" y="342"/>
                    <a:pt x="346" y="341"/>
                    <a:pt x="346" y="335"/>
                  </a:cubicBezTo>
                  <a:cubicBezTo>
                    <a:pt x="346" y="334"/>
                    <a:pt x="346" y="334"/>
                    <a:pt x="346" y="333"/>
                  </a:cubicBezTo>
                  <a:cubicBezTo>
                    <a:pt x="346" y="333"/>
                    <a:pt x="346" y="332"/>
                    <a:pt x="346" y="332"/>
                  </a:cubicBezTo>
                  <a:cubicBezTo>
                    <a:pt x="346" y="332"/>
                    <a:pt x="346" y="332"/>
                    <a:pt x="346" y="332"/>
                  </a:cubicBezTo>
                  <a:cubicBezTo>
                    <a:pt x="348" y="317"/>
                    <a:pt x="353" y="313"/>
                    <a:pt x="357" y="310"/>
                  </a:cubicBezTo>
                  <a:cubicBezTo>
                    <a:pt x="358" y="309"/>
                    <a:pt x="360" y="308"/>
                    <a:pt x="361" y="307"/>
                  </a:cubicBezTo>
                  <a:cubicBezTo>
                    <a:pt x="364" y="303"/>
                    <a:pt x="367" y="298"/>
                    <a:pt x="370" y="294"/>
                  </a:cubicBezTo>
                  <a:cubicBezTo>
                    <a:pt x="374" y="289"/>
                    <a:pt x="377" y="284"/>
                    <a:pt x="380" y="281"/>
                  </a:cubicBezTo>
                  <a:cubicBezTo>
                    <a:pt x="382" y="277"/>
                    <a:pt x="382" y="275"/>
                    <a:pt x="382" y="273"/>
                  </a:cubicBezTo>
                  <a:cubicBezTo>
                    <a:pt x="383" y="271"/>
                    <a:pt x="383" y="269"/>
                    <a:pt x="385" y="267"/>
                  </a:cubicBezTo>
                  <a:cubicBezTo>
                    <a:pt x="385" y="267"/>
                    <a:pt x="386" y="267"/>
                    <a:pt x="386" y="266"/>
                  </a:cubicBezTo>
                  <a:cubicBezTo>
                    <a:pt x="391" y="265"/>
                    <a:pt x="394" y="266"/>
                    <a:pt x="398" y="267"/>
                  </a:cubicBezTo>
                  <a:cubicBezTo>
                    <a:pt x="400" y="268"/>
                    <a:pt x="402" y="268"/>
                    <a:pt x="403" y="269"/>
                  </a:cubicBezTo>
                  <a:cubicBezTo>
                    <a:pt x="404" y="269"/>
                    <a:pt x="404" y="269"/>
                    <a:pt x="404" y="269"/>
                  </a:cubicBezTo>
                  <a:cubicBezTo>
                    <a:pt x="406" y="269"/>
                    <a:pt x="407" y="270"/>
                    <a:pt x="409" y="271"/>
                  </a:cubicBezTo>
                  <a:cubicBezTo>
                    <a:pt x="410" y="272"/>
                    <a:pt x="411" y="273"/>
                    <a:pt x="412" y="273"/>
                  </a:cubicBezTo>
                  <a:cubicBezTo>
                    <a:pt x="412" y="272"/>
                    <a:pt x="412" y="271"/>
                    <a:pt x="412" y="271"/>
                  </a:cubicBezTo>
                  <a:cubicBezTo>
                    <a:pt x="412" y="269"/>
                    <a:pt x="413" y="266"/>
                    <a:pt x="414" y="264"/>
                  </a:cubicBezTo>
                  <a:cubicBezTo>
                    <a:pt x="416" y="262"/>
                    <a:pt x="418" y="261"/>
                    <a:pt x="421" y="261"/>
                  </a:cubicBezTo>
                  <a:cubicBezTo>
                    <a:pt x="422" y="260"/>
                    <a:pt x="424" y="260"/>
                    <a:pt x="425" y="259"/>
                  </a:cubicBezTo>
                  <a:cubicBezTo>
                    <a:pt x="425" y="259"/>
                    <a:pt x="425" y="258"/>
                    <a:pt x="424" y="256"/>
                  </a:cubicBezTo>
                  <a:cubicBezTo>
                    <a:pt x="421" y="255"/>
                    <a:pt x="420" y="255"/>
                    <a:pt x="418" y="257"/>
                  </a:cubicBezTo>
                  <a:cubicBezTo>
                    <a:pt x="416" y="258"/>
                    <a:pt x="414" y="259"/>
                    <a:pt x="411" y="259"/>
                  </a:cubicBezTo>
                  <a:cubicBezTo>
                    <a:pt x="407" y="259"/>
                    <a:pt x="405" y="257"/>
                    <a:pt x="403" y="256"/>
                  </a:cubicBezTo>
                  <a:cubicBezTo>
                    <a:pt x="402" y="255"/>
                    <a:pt x="401" y="254"/>
                    <a:pt x="401" y="254"/>
                  </a:cubicBezTo>
                  <a:cubicBezTo>
                    <a:pt x="400" y="254"/>
                    <a:pt x="400" y="254"/>
                    <a:pt x="400" y="254"/>
                  </a:cubicBezTo>
                  <a:cubicBezTo>
                    <a:pt x="400" y="254"/>
                    <a:pt x="399" y="254"/>
                    <a:pt x="399" y="255"/>
                  </a:cubicBezTo>
                  <a:cubicBezTo>
                    <a:pt x="397" y="255"/>
                    <a:pt x="395" y="256"/>
                    <a:pt x="392" y="255"/>
                  </a:cubicBezTo>
                  <a:cubicBezTo>
                    <a:pt x="388" y="253"/>
                    <a:pt x="388" y="250"/>
                    <a:pt x="387" y="247"/>
                  </a:cubicBezTo>
                  <a:cubicBezTo>
                    <a:pt x="387" y="246"/>
                    <a:pt x="387" y="245"/>
                    <a:pt x="386" y="245"/>
                  </a:cubicBezTo>
                  <a:cubicBezTo>
                    <a:pt x="386" y="245"/>
                    <a:pt x="385" y="245"/>
                    <a:pt x="385" y="246"/>
                  </a:cubicBezTo>
                  <a:cubicBezTo>
                    <a:pt x="383" y="246"/>
                    <a:pt x="382" y="248"/>
                    <a:pt x="379" y="248"/>
                  </a:cubicBezTo>
                  <a:cubicBezTo>
                    <a:pt x="378" y="248"/>
                    <a:pt x="376" y="247"/>
                    <a:pt x="375" y="246"/>
                  </a:cubicBezTo>
                  <a:cubicBezTo>
                    <a:pt x="375" y="246"/>
                    <a:pt x="374" y="246"/>
                    <a:pt x="374" y="246"/>
                  </a:cubicBezTo>
                  <a:cubicBezTo>
                    <a:pt x="368" y="240"/>
                    <a:pt x="366" y="232"/>
                    <a:pt x="369" y="222"/>
                  </a:cubicBezTo>
                  <a:cubicBezTo>
                    <a:pt x="373" y="212"/>
                    <a:pt x="377" y="203"/>
                    <a:pt x="383" y="201"/>
                  </a:cubicBezTo>
                  <a:cubicBezTo>
                    <a:pt x="384" y="200"/>
                    <a:pt x="386" y="200"/>
                    <a:pt x="387" y="200"/>
                  </a:cubicBezTo>
                  <a:cubicBezTo>
                    <a:pt x="393" y="200"/>
                    <a:pt x="399" y="204"/>
                    <a:pt x="403" y="211"/>
                  </a:cubicBezTo>
                  <a:cubicBezTo>
                    <a:pt x="405" y="216"/>
                    <a:pt x="401" y="220"/>
                    <a:pt x="399" y="222"/>
                  </a:cubicBezTo>
                  <a:cubicBezTo>
                    <a:pt x="400" y="222"/>
                    <a:pt x="401" y="222"/>
                    <a:pt x="403" y="222"/>
                  </a:cubicBezTo>
                  <a:cubicBezTo>
                    <a:pt x="405" y="222"/>
                    <a:pt x="405" y="222"/>
                    <a:pt x="405" y="222"/>
                  </a:cubicBezTo>
                  <a:cubicBezTo>
                    <a:pt x="416" y="222"/>
                    <a:pt x="419" y="225"/>
                    <a:pt x="420" y="229"/>
                  </a:cubicBezTo>
                  <a:cubicBezTo>
                    <a:pt x="421" y="230"/>
                    <a:pt x="421" y="230"/>
                    <a:pt x="421" y="230"/>
                  </a:cubicBezTo>
                  <a:cubicBezTo>
                    <a:pt x="421" y="230"/>
                    <a:pt x="422" y="229"/>
                    <a:pt x="422" y="229"/>
                  </a:cubicBezTo>
                  <a:cubicBezTo>
                    <a:pt x="422" y="228"/>
                    <a:pt x="423" y="228"/>
                    <a:pt x="423" y="227"/>
                  </a:cubicBezTo>
                  <a:cubicBezTo>
                    <a:pt x="423" y="227"/>
                    <a:pt x="423" y="227"/>
                    <a:pt x="424" y="227"/>
                  </a:cubicBezTo>
                  <a:cubicBezTo>
                    <a:pt x="425" y="225"/>
                    <a:pt x="427" y="225"/>
                    <a:pt x="428" y="225"/>
                  </a:cubicBezTo>
                  <a:cubicBezTo>
                    <a:pt x="430" y="225"/>
                    <a:pt x="432" y="226"/>
                    <a:pt x="434" y="227"/>
                  </a:cubicBezTo>
                  <a:cubicBezTo>
                    <a:pt x="435" y="227"/>
                    <a:pt x="436" y="228"/>
                    <a:pt x="436" y="228"/>
                  </a:cubicBezTo>
                  <a:cubicBezTo>
                    <a:pt x="437" y="228"/>
                    <a:pt x="438" y="227"/>
                    <a:pt x="438" y="226"/>
                  </a:cubicBezTo>
                  <a:cubicBezTo>
                    <a:pt x="439" y="226"/>
                    <a:pt x="439" y="226"/>
                    <a:pt x="439" y="226"/>
                  </a:cubicBezTo>
                  <a:cubicBezTo>
                    <a:pt x="439" y="225"/>
                    <a:pt x="438" y="225"/>
                    <a:pt x="437" y="224"/>
                  </a:cubicBezTo>
                  <a:cubicBezTo>
                    <a:pt x="435" y="223"/>
                    <a:pt x="431" y="220"/>
                    <a:pt x="433" y="216"/>
                  </a:cubicBezTo>
                  <a:cubicBezTo>
                    <a:pt x="434" y="210"/>
                    <a:pt x="438" y="210"/>
                    <a:pt x="440" y="210"/>
                  </a:cubicBezTo>
                  <a:cubicBezTo>
                    <a:pt x="441" y="210"/>
                    <a:pt x="442" y="210"/>
                    <a:pt x="442" y="209"/>
                  </a:cubicBezTo>
                  <a:cubicBezTo>
                    <a:pt x="442" y="209"/>
                    <a:pt x="442" y="208"/>
                    <a:pt x="442" y="207"/>
                  </a:cubicBezTo>
                  <a:cubicBezTo>
                    <a:pt x="442" y="206"/>
                    <a:pt x="441" y="205"/>
                    <a:pt x="441" y="204"/>
                  </a:cubicBezTo>
                  <a:cubicBezTo>
                    <a:pt x="438" y="201"/>
                    <a:pt x="435" y="198"/>
                    <a:pt x="432" y="195"/>
                  </a:cubicBezTo>
                  <a:cubicBezTo>
                    <a:pt x="429" y="193"/>
                    <a:pt x="427" y="190"/>
                    <a:pt x="425" y="189"/>
                  </a:cubicBezTo>
                  <a:cubicBezTo>
                    <a:pt x="425" y="188"/>
                    <a:pt x="424" y="188"/>
                    <a:pt x="423" y="187"/>
                  </a:cubicBezTo>
                  <a:cubicBezTo>
                    <a:pt x="418" y="186"/>
                    <a:pt x="414" y="183"/>
                    <a:pt x="411" y="172"/>
                  </a:cubicBezTo>
                  <a:cubicBezTo>
                    <a:pt x="408" y="173"/>
                    <a:pt x="405" y="172"/>
                    <a:pt x="403" y="171"/>
                  </a:cubicBezTo>
                  <a:cubicBezTo>
                    <a:pt x="402" y="171"/>
                    <a:pt x="402" y="170"/>
                    <a:pt x="402" y="170"/>
                  </a:cubicBezTo>
                  <a:cubicBezTo>
                    <a:pt x="400" y="168"/>
                    <a:pt x="400" y="166"/>
                    <a:pt x="399" y="164"/>
                  </a:cubicBezTo>
                  <a:cubicBezTo>
                    <a:pt x="399" y="162"/>
                    <a:pt x="399" y="161"/>
                    <a:pt x="398" y="160"/>
                  </a:cubicBezTo>
                  <a:cubicBezTo>
                    <a:pt x="398" y="159"/>
                    <a:pt x="397" y="159"/>
                    <a:pt x="396" y="159"/>
                  </a:cubicBezTo>
                  <a:cubicBezTo>
                    <a:pt x="394" y="158"/>
                    <a:pt x="392" y="158"/>
                    <a:pt x="391" y="156"/>
                  </a:cubicBezTo>
                  <a:cubicBezTo>
                    <a:pt x="390" y="155"/>
                    <a:pt x="389" y="153"/>
                    <a:pt x="389" y="152"/>
                  </a:cubicBezTo>
                  <a:cubicBezTo>
                    <a:pt x="388" y="151"/>
                    <a:pt x="388" y="150"/>
                    <a:pt x="388" y="149"/>
                  </a:cubicBezTo>
                  <a:cubicBezTo>
                    <a:pt x="386" y="148"/>
                    <a:pt x="385" y="148"/>
                    <a:pt x="383" y="148"/>
                  </a:cubicBezTo>
                  <a:cubicBezTo>
                    <a:pt x="383" y="148"/>
                    <a:pt x="382" y="148"/>
                    <a:pt x="381" y="148"/>
                  </a:cubicBezTo>
                  <a:cubicBezTo>
                    <a:pt x="379" y="148"/>
                    <a:pt x="377" y="148"/>
                    <a:pt x="374" y="146"/>
                  </a:cubicBezTo>
                  <a:cubicBezTo>
                    <a:pt x="369" y="143"/>
                    <a:pt x="368" y="138"/>
                    <a:pt x="367" y="135"/>
                  </a:cubicBezTo>
                  <a:cubicBezTo>
                    <a:pt x="367" y="133"/>
                    <a:pt x="366" y="131"/>
                    <a:pt x="364" y="130"/>
                  </a:cubicBezTo>
                  <a:cubicBezTo>
                    <a:pt x="363" y="131"/>
                    <a:pt x="361" y="134"/>
                    <a:pt x="356" y="134"/>
                  </a:cubicBezTo>
                  <a:cubicBezTo>
                    <a:pt x="354" y="138"/>
                    <a:pt x="351" y="139"/>
                    <a:pt x="347" y="139"/>
                  </a:cubicBezTo>
                  <a:cubicBezTo>
                    <a:pt x="345" y="139"/>
                    <a:pt x="343" y="139"/>
                    <a:pt x="341" y="138"/>
                  </a:cubicBezTo>
                  <a:cubicBezTo>
                    <a:pt x="340" y="138"/>
                    <a:pt x="340" y="138"/>
                    <a:pt x="340" y="138"/>
                  </a:cubicBezTo>
                  <a:cubicBezTo>
                    <a:pt x="339" y="138"/>
                    <a:pt x="338" y="137"/>
                    <a:pt x="338" y="136"/>
                  </a:cubicBezTo>
                  <a:cubicBezTo>
                    <a:pt x="338" y="135"/>
                    <a:pt x="338" y="135"/>
                    <a:pt x="338" y="135"/>
                  </a:cubicBezTo>
                  <a:cubicBezTo>
                    <a:pt x="338" y="135"/>
                    <a:pt x="337" y="134"/>
                    <a:pt x="332" y="132"/>
                  </a:cubicBezTo>
                  <a:cubicBezTo>
                    <a:pt x="331" y="132"/>
                    <a:pt x="331" y="131"/>
                    <a:pt x="330" y="131"/>
                  </a:cubicBezTo>
                  <a:cubicBezTo>
                    <a:pt x="328" y="129"/>
                    <a:pt x="328" y="127"/>
                    <a:pt x="328" y="126"/>
                  </a:cubicBezTo>
                  <a:cubicBezTo>
                    <a:pt x="329" y="123"/>
                    <a:pt x="331" y="122"/>
                    <a:pt x="334" y="120"/>
                  </a:cubicBezTo>
                  <a:cubicBezTo>
                    <a:pt x="336" y="119"/>
                    <a:pt x="337" y="119"/>
                    <a:pt x="339" y="119"/>
                  </a:cubicBezTo>
                  <a:cubicBezTo>
                    <a:pt x="342" y="119"/>
                    <a:pt x="342" y="119"/>
                    <a:pt x="342" y="117"/>
                  </a:cubicBezTo>
                  <a:cubicBezTo>
                    <a:pt x="342" y="116"/>
                    <a:pt x="342" y="116"/>
                    <a:pt x="342" y="116"/>
                  </a:cubicBezTo>
                  <a:cubicBezTo>
                    <a:pt x="342" y="116"/>
                    <a:pt x="342" y="116"/>
                    <a:pt x="341" y="116"/>
                  </a:cubicBezTo>
                  <a:cubicBezTo>
                    <a:pt x="339" y="115"/>
                    <a:pt x="334" y="115"/>
                    <a:pt x="335" y="108"/>
                  </a:cubicBezTo>
                  <a:cubicBezTo>
                    <a:pt x="335" y="108"/>
                    <a:pt x="335" y="107"/>
                    <a:pt x="335" y="107"/>
                  </a:cubicBezTo>
                  <a:cubicBezTo>
                    <a:pt x="337" y="104"/>
                    <a:pt x="340" y="102"/>
                    <a:pt x="344" y="100"/>
                  </a:cubicBezTo>
                  <a:cubicBezTo>
                    <a:pt x="345" y="100"/>
                    <a:pt x="348" y="99"/>
                    <a:pt x="348" y="98"/>
                  </a:cubicBezTo>
                  <a:cubicBezTo>
                    <a:pt x="348" y="98"/>
                    <a:pt x="348" y="98"/>
                    <a:pt x="347" y="97"/>
                  </a:cubicBezTo>
                  <a:cubicBezTo>
                    <a:pt x="347" y="96"/>
                    <a:pt x="346" y="95"/>
                    <a:pt x="345" y="95"/>
                  </a:cubicBezTo>
                  <a:cubicBezTo>
                    <a:pt x="343" y="95"/>
                    <a:pt x="342" y="97"/>
                    <a:pt x="340" y="99"/>
                  </a:cubicBezTo>
                  <a:cubicBezTo>
                    <a:pt x="340" y="99"/>
                    <a:pt x="339" y="100"/>
                    <a:pt x="339" y="100"/>
                  </a:cubicBezTo>
                  <a:cubicBezTo>
                    <a:pt x="339" y="100"/>
                    <a:pt x="339" y="100"/>
                    <a:pt x="338" y="100"/>
                  </a:cubicBezTo>
                  <a:cubicBezTo>
                    <a:pt x="336" y="102"/>
                    <a:pt x="334" y="102"/>
                    <a:pt x="332" y="102"/>
                  </a:cubicBezTo>
                  <a:cubicBezTo>
                    <a:pt x="331" y="102"/>
                    <a:pt x="331" y="102"/>
                    <a:pt x="330" y="102"/>
                  </a:cubicBezTo>
                  <a:cubicBezTo>
                    <a:pt x="330" y="103"/>
                    <a:pt x="330" y="103"/>
                    <a:pt x="330" y="103"/>
                  </a:cubicBezTo>
                  <a:cubicBezTo>
                    <a:pt x="331" y="106"/>
                    <a:pt x="332" y="109"/>
                    <a:pt x="330" y="111"/>
                  </a:cubicBezTo>
                  <a:cubicBezTo>
                    <a:pt x="328" y="114"/>
                    <a:pt x="326" y="117"/>
                    <a:pt x="323" y="117"/>
                  </a:cubicBezTo>
                  <a:cubicBezTo>
                    <a:pt x="322" y="117"/>
                    <a:pt x="320" y="116"/>
                    <a:pt x="319" y="115"/>
                  </a:cubicBezTo>
                  <a:cubicBezTo>
                    <a:pt x="316" y="113"/>
                    <a:pt x="317" y="110"/>
                    <a:pt x="317" y="108"/>
                  </a:cubicBezTo>
                  <a:cubicBezTo>
                    <a:pt x="317" y="107"/>
                    <a:pt x="317" y="107"/>
                    <a:pt x="317" y="106"/>
                  </a:cubicBezTo>
                  <a:cubicBezTo>
                    <a:pt x="317" y="106"/>
                    <a:pt x="315" y="107"/>
                    <a:pt x="314" y="107"/>
                  </a:cubicBezTo>
                  <a:cubicBezTo>
                    <a:pt x="312" y="108"/>
                    <a:pt x="308" y="109"/>
                    <a:pt x="305" y="108"/>
                  </a:cubicBezTo>
                  <a:cubicBezTo>
                    <a:pt x="302" y="106"/>
                    <a:pt x="302" y="103"/>
                    <a:pt x="301" y="101"/>
                  </a:cubicBezTo>
                  <a:cubicBezTo>
                    <a:pt x="301" y="98"/>
                    <a:pt x="301" y="97"/>
                    <a:pt x="298" y="96"/>
                  </a:cubicBezTo>
                  <a:cubicBezTo>
                    <a:pt x="297" y="95"/>
                    <a:pt x="297" y="95"/>
                    <a:pt x="297" y="95"/>
                  </a:cubicBezTo>
                  <a:cubicBezTo>
                    <a:pt x="296" y="95"/>
                    <a:pt x="295" y="93"/>
                    <a:pt x="295" y="92"/>
                  </a:cubicBezTo>
                  <a:cubicBezTo>
                    <a:pt x="295" y="91"/>
                    <a:pt x="295" y="91"/>
                    <a:pt x="295" y="91"/>
                  </a:cubicBezTo>
                  <a:cubicBezTo>
                    <a:pt x="295" y="90"/>
                    <a:pt x="296" y="89"/>
                    <a:pt x="296" y="88"/>
                  </a:cubicBezTo>
                  <a:cubicBezTo>
                    <a:pt x="294" y="87"/>
                    <a:pt x="292" y="85"/>
                    <a:pt x="292" y="83"/>
                  </a:cubicBezTo>
                  <a:cubicBezTo>
                    <a:pt x="290" y="80"/>
                    <a:pt x="290" y="77"/>
                    <a:pt x="292" y="73"/>
                  </a:cubicBezTo>
                  <a:cubicBezTo>
                    <a:pt x="289" y="64"/>
                    <a:pt x="290" y="60"/>
                    <a:pt x="292" y="57"/>
                  </a:cubicBezTo>
                  <a:cubicBezTo>
                    <a:pt x="293" y="56"/>
                    <a:pt x="293" y="56"/>
                    <a:pt x="293" y="55"/>
                  </a:cubicBezTo>
                  <a:cubicBezTo>
                    <a:pt x="293" y="54"/>
                    <a:pt x="292" y="53"/>
                    <a:pt x="292" y="52"/>
                  </a:cubicBezTo>
                  <a:cubicBezTo>
                    <a:pt x="291" y="51"/>
                    <a:pt x="291" y="51"/>
                    <a:pt x="291" y="50"/>
                  </a:cubicBezTo>
                  <a:cubicBezTo>
                    <a:pt x="288" y="52"/>
                    <a:pt x="286" y="53"/>
                    <a:pt x="282" y="52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1" y="52"/>
                    <a:pt x="280" y="52"/>
                    <a:pt x="279" y="51"/>
                  </a:cubicBezTo>
                  <a:cubicBezTo>
                    <a:pt x="279" y="51"/>
                    <a:pt x="279" y="51"/>
                    <a:pt x="279" y="51"/>
                  </a:cubicBezTo>
                  <a:cubicBezTo>
                    <a:pt x="278" y="49"/>
                    <a:pt x="278" y="47"/>
                    <a:pt x="278" y="46"/>
                  </a:cubicBezTo>
                  <a:cubicBezTo>
                    <a:pt x="278" y="46"/>
                    <a:pt x="278" y="46"/>
                    <a:pt x="277" y="46"/>
                  </a:cubicBezTo>
                  <a:cubicBezTo>
                    <a:pt x="275" y="47"/>
                    <a:pt x="273" y="47"/>
                    <a:pt x="271" y="46"/>
                  </a:cubicBezTo>
                  <a:cubicBezTo>
                    <a:pt x="271" y="46"/>
                    <a:pt x="271" y="46"/>
                    <a:pt x="271" y="46"/>
                  </a:cubicBezTo>
                  <a:cubicBezTo>
                    <a:pt x="269" y="45"/>
                    <a:pt x="268" y="43"/>
                    <a:pt x="268" y="42"/>
                  </a:cubicBezTo>
                  <a:cubicBezTo>
                    <a:pt x="264" y="42"/>
                    <a:pt x="263" y="44"/>
                    <a:pt x="261" y="45"/>
                  </a:cubicBezTo>
                  <a:cubicBezTo>
                    <a:pt x="261" y="46"/>
                    <a:pt x="260" y="47"/>
                    <a:pt x="259" y="47"/>
                  </a:cubicBezTo>
                  <a:cubicBezTo>
                    <a:pt x="259" y="48"/>
                    <a:pt x="258" y="48"/>
                    <a:pt x="257" y="48"/>
                  </a:cubicBezTo>
                  <a:cubicBezTo>
                    <a:pt x="256" y="48"/>
                    <a:pt x="256" y="48"/>
                    <a:pt x="256" y="48"/>
                  </a:cubicBezTo>
                  <a:cubicBezTo>
                    <a:pt x="250" y="48"/>
                    <a:pt x="244" y="47"/>
                    <a:pt x="239" y="46"/>
                  </a:cubicBezTo>
                  <a:cubicBezTo>
                    <a:pt x="236" y="46"/>
                    <a:pt x="234" y="45"/>
                    <a:pt x="231" y="45"/>
                  </a:cubicBezTo>
                  <a:cubicBezTo>
                    <a:pt x="231" y="45"/>
                    <a:pt x="230" y="45"/>
                    <a:pt x="229" y="45"/>
                  </a:cubicBezTo>
                  <a:cubicBezTo>
                    <a:pt x="222" y="45"/>
                    <a:pt x="217" y="46"/>
                    <a:pt x="215" y="48"/>
                  </a:cubicBezTo>
                  <a:cubicBezTo>
                    <a:pt x="217" y="49"/>
                    <a:pt x="220" y="52"/>
                    <a:pt x="218" y="57"/>
                  </a:cubicBezTo>
                  <a:cubicBezTo>
                    <a:pt x="213" y="67"/>
                    <a:pt x="203" y="70"/>
                    <a:pt x="198" y="72"/>
                  </a:cubicBezTo>
                  <a:cubicBezTo>
                    <a:pt x="197" y="72"/>
                    <a:pt x="196" y="72"/>
                    <a:pt x="195" y="72"/>
                  </a:cubicBezTo>
                  <a:cubicBezTo>
                    <a:pt x="191" y="72"/>
                    <a:pt x="190" y="69"/>
                    <a:pt x="189" y="67"/>
                  </a:cubicBezTo>
                  <a:cubicBezTo>
                    <a:pt x="189" y="67"/>
                    <a:pt x="189" y="66"/>
                    <a:pt x="189" y="66"/>
                  </a:cubicBezTo>
                  <a:cubicBezTo>
                    <a:pt x="187" y="65"/>
                    <a:pt x="186" y="66"/>
                    <a:pt x="184" y="67"/>
                  </a:cubicBezTo>
                  <a:cubicBezTo>
                    <a:pt x="183" y="69"/>
                    <a:pt x="183" y="69"/>
                    <a:pt x="183" y="69"/>
                  </a:cubicBezTo>
                  <a:cubicBezTo>
                    <a:pt x="182" y="70"/>
                    <a:pt x="181" y="71"/>
                    <a:pt x="180" y="70"/>
                  </a:cubicBezTo>
                  <a:cubicBezTo>
                    <a:pt x="178" y="70"/>
                    <a:pt x="178" y="69"/>
                    <a:pt x="177" y="68"/>
                  </a:cubicBezTo>
                  <a:cubicBezTo>
                    <a:pt x="177" y="65"/>
                    <a:pt x="177" y="65"/>
                    <a:pt x="177" y="65"/>
                  </a:cubicBezTo>
                  <a:cubicBezTo>
                    <a:pt x="177" y="62"/>
                    <a:pt x="176" y="60"/>
                    <a:pt x="175" y="59"/>
                  </a:cubicBezTo>
                  <a:cubicBezTo>
                    <a:pt x="170" y="58"/>
                    <a:pt x="169" y="61"/>
                    <a:pt x="166" y="65"/>
                  </a:cubicBezTo>
                  <a:cubicBezTo>
                    <a:pt x="166" y="66"/>
                    <a:pt x="165" y="67"/>
                    <a:pt x="165" y="68"/>
                  </a:cubicBezTo>
                  <a:cubicBezTo>
                    <a:pt x="165" y="68"/>
                    <a:pt x="165" y="69"/>
                    <a:pt x="165" y="69"/>
                  </a:cubicBezTo>
                  <a:cubicBezTo>
                    <a:pt x="164" y="69"/>
                    <a:pt x="164" y="70"/>
                    <a:pt x="163" y="70"/>
                  </a:cubicBezTo>
                  <a:cubicBezTo>
                    <a:pt x="162" y="70"/>
                    <a:pt x="160" y="71"/>
                    <a:pt x="159" y="71"/>
                  </a:cubicBezTo>
                  <a:cubicBezTo>
                    <a:pt x="155" y="71"/>
                    <a:pt x="150" y="69"/>
                    <a:pt x="144" y="68"/>
                  </a:cubicBezTo>
                  <a:cubicBezTo>
                    <a:pt x="143" y="67"/>
                    <a:pt x="142" y="67"/>
                    <a:pt x="140" y="66"/>
                  </a:cubicBezTo>
                  <a:cubicBezTo>
                    <a:pt x="140" y="66"/>
                    <a:pt x="139" y="66"/>
                    <a:pt x="139" y="65"/>
                  </a:cubicBezTo>
                  <a:cubicBezTo>
                    <a:pt x="138" y="65"/>
                    <a:pt x="137" y="64"/>
                    <a:pt x="137" y="64"/>
                  </a:cubicBezTo>
                  <a:cubicBezTo>
                    <a:pt x="134" y="62"/>
                    <a:pt x="133" y="62"/>
                    <a:pt x="131" y="62"/>
                  </a:cubicBezTo>
                  <a:cubicBezTo>
                    <a:pt x="130" y="62"/>
                    <a:pt x="130" y="62"/>
                    <a:pt x="130" y="62"/>
                  </a:cubicBezTo>
                  <a:cubicBezTo>
                    <a:pt x="128" y="62"/>
                    <a:pt x="126" y="62"/>
                    <a:pt x="123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18" y="57"/>
                    <a:pt x="118" y="52"/>
                    <a:pt x="118" y="49"/>
                  </a:cubicBezTo>
                  <a:cubicBezTo>
                    <a:pt x="118" y="46"/>
                    <a:pt x="118" y="45"/>
                    <a:pt x="117" y="45"/>
                  </a:cubicBezTo>
                  <a:cubicBezTo>
                    <a:pt x="117" y="44"/>
                    <a:pt x="116" y="44"/>
                    <a:pt x="116" y="44"/>
                  </a:cubicBezTo>
                  <a:cubicBezTo>
                    <a:pt x="115" y="44"/>
                    <a:pt x="115" y="44"/>
                    <a:pt x="114" y="45"/>
                  </a:cubicBezTo>
                  <a:cubicBezTo>
                    <a:pt x="113" y="46"/>
                    <a:pt x="112" y="48"/>
                    <a:pt x="109" y="48"/>
                  </a:cubicBezTo>
                  <a:cubicBezTo>
                    <a:pt x="109" y="48"/>
                    <a:pt x="108" y="48"/>
                    <a:pt x="108" y="47"/>
                  </a:cubicBezTo>
                  <a:cubicBezTo>
                    <a:pt x="98" y="44"/>
                    <a:pt x="96" y="36"/>
                    <a:pt x="95" y="30"/>
                  </a:cubicBezTo>
                  <a:cubicBezTo>
                    <a:pt x="95" y="27"/>
                    <a:pt x="94" y="24"/>
                    <a:pt x="92" y="22"/>
                  </a:cubicBezTo>
                  <a:cubicBezTo>
                    <a:pt x="90" y="19"/>
                    <a:pt x="87" y="18"/>
                    <a:pt x="84" y="16"/>
                  </a:cubicBezTo>
                  <a:cubicBezTo>
                    <a:pt x="81" y="15"/>
                    <a:pt x="78" y="13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3" y="6"/>
                    <a:pt x="70" y="3"/>
                    <a:pt x="65" y="0"/>
                  </a:cubicBezTo>
                  <a:cubicBezTo>
                    <a:pt x="61" y="1"/>
                    <a:pt x="61" y="4"/>
                    <a:pt x="62" y="12"/>
                  </a:cubicBezTo>
                  <a:cubicBezTo>
                    <a:pt x="62" y="15"/>
                    <a:pt x="62" y="19"/>
                    <a:pt x="62" y="23"/>
                  </a:cubicBezTo>
                  <a:cubicBezTo>
                    <a:pt x="61" y="26"/>
                    <a:pt x="58" y="26"/>
                    <a:pt x="57" y="27"/>
                  </a:cubicBezTo>
                  <a:cubicBezTo>
                    <a:pt x="55" y="27"/>
                    <a:pt x="54" y="27"/>
                    <a:pt x="53" y="33"/>
                  </a:cubicBezTo>
                  <a:cubicBezTo>
                    <a:pt x="55" y="44"/>
                    <a:pt x="54" y="50"/>
                    <a:pt x="50" y="5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6" y="55"/>
                    <a:pt x="42" y="55"/>
                    <a:pt x="38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4" y="55"/>
                    <a:pt x="32" y="55"/>
                    <a:pt x="31" y="55"/>
                  </a:cubicBezTo>
                  <a:cubicBezTo>
                    <a:pt x="30" y="55"/>
                    <a:pt x="30" y="55"/>
                    <a:pt x="30" y="56"/>
                  </a:cubicBezTo>
                  <a:cubicBezTo>
                    <a:pt x="29" y="57"/>
                    <a:pt x="28" y="59"/>
                    <a:pt x="27" y="60"/>
                  </a:cubicBezTo>
                  <a:cubicBezTo>
                    <a:pt x="22" y="62"/>
                    <a:pt x="16" y="65"/>
                    <a:pt x="7" y="68"/>
                  </a:cubicBezTo>
                  <a:cubicBezTo>
                    <a:pt x="7" y="71"/>
                    <a:pt x="7" y="75"/>
                    <a:pt x="6" y="79"/>
                  </a:cubicBezTo>
                  <a:cubicBezTo>
                    <a:pt x="6" y="79"/>
                    <a:pt x="6" y="80"/>
                    <a:pt x="6" y="80"/>
                  </a:cubicBezTo>
                  <a:cubicBezTo>
                    <a:pt x="4" y="82"/>
                    <a:pt x="2" y="84"/>
                    <a:pt x="0" y="85"/>
                  </a:cubicBezTo>
                  <a:cubicBezTo>
                    <a:pt x="5" y="90"/>
                    <a:pt x="5" y="95"/>
                    <a:pt x="5" y="99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5" y="101"/>
                    <a:pt x="5" y="101"/>
                    <a:pt x="5" y="100"/>
                  </a:cubicBezTo>
                  <a:cubicBezTo>
                    <a:pt x="7" y="99"/>
                    <a:pt x="10" y="98"/>
                    <a:pt x="12" y="99"/>
                  </a:cubicBezTo>
                  <a:cubicBezTo>
                    <a:pt x="15" y="100"/>
                    <a:pt x="16" y="104"/>
                    <a:pt x="17" y="107"/>
                  </a:cubicBezTo>
                  <a:cubicBezTo>
                    <a:pt x="17" y="107"/>
                    <a:pt x="17" y="108"/>
                    <a:pt x="17" y="108"/>
                  </a:cubicBezTo>
                  <a:cubicBezTo>
                    <a:pt x="17" y="108"/>
                    <a:pt x="17" y="108"/>
                    <a:pt x="18" y="108"/>
                  </a:cubicBezTo>
                  <a:cubicBezTo>
                    <a:pt x="18" y="108"/>
                    <a:pt x="20" y="108"/>
                    <a:pt x="21" y="108"/>
                  </a:cubicBezTo>
                  <a:cubicBezTo>
                    <a:pt x="26" y="108"/>
                    <a:pt x="29" y="112"/>
                    <a:pt x="32" y="116"/>
                  </a:cubicBezTo>
                  <a:cubicBezTo>
                    <a:pt x="35" y="120"/>
                    <a:pt x="40" y="128"/>
                    <a:pt x="38" y="134"/>
                  </a:cubicBezTo>
                  <a:cubicBezTo>
                    <a:pt x="37" y="138"/>
                    <a:pt x="34" y="140"/>
                    <a:pt x="31" y="143"/>
                  </a:cubicBezTo>
                  <a:cubicBezTo>
                    <a:pt x="27" y="145"/>
                    <a:pt x="24" y="148"/>
                    <a:pt x="23" y="151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2" y="155"/>
                    <a:pt x="23" y="157"/>
                    <a:pt x="25" y="160"/>
                  </a:cubicBezTo>
                  <a:cubicBezTo>
                    <a:pt x="26" y="160"/>
                    <a:pt x="27" y="161"/>
                    <a:pt x="27" y="162"/>
                  </a:cubicBezTo>
                  <a:cubicBezTo>
                    <a:pt x="33" y="164"/>
                    <a:pt x="35" y="168"/>
                    <a:pt x="35" y="171"/>
                  </a:cubicBezTo>
                  <a:cubicBezTo>
                    <a:pt x="36" y="172"/>
                    <a:pt x="36" y="173"/>
                    <a:pt x="36" y="173"/>
                  </a:cubicBezTo>
                  <a:cubicBezTo>
                    <a:pt x="37" y="173"/>
                    <a:pt x="37" y="173"/>
                    <a:pt x="37" y="173"/>
                  </a:cubicBezTo>
                  <a:cubicBezTo>
                    <a:pt x="38" y="173"/>
                    <a:pt x="38" y="173"/>
                    <a:pt x="39" y="173"/>
                  </a:cubicBezTo>
                  <a:cubicBezTo>
                    <a:pt x="41" y="172"/>
                    <a:pt x="44" y="171"/>
                    <a:pt x="47" y="173"/>
                  </a:cubicBezTo>
                  <a:cubicBezTo>
                    <a:pt x="49" y="174"/>
                    <a:pt x="49" y="177"/>
                    <a:pt x="49" y="179"/>
                  </a:cubicBezTo>
                  <a:cubicBezTo>
                    <a:pt x="49" y="181"/>
                    <a:pt x="49" y="184"/>
                    <a:pt x="49" y="186"/>
                  </a:cubicBezTo>
                  <a:cubicBezTo>
                    <a:pt x="50" y="189"/>
                    <a:pt x="52" y="193"/>
                    <a:pt x="54" y="196"/>
                  </a:cubicBezTo>
                  <a:cubicBezTo>
                    <a:pt x="56" y="199"/>
                    <a:pt x="57" y="201"/>
                    <a:pt x="58" y="202"/>
                  </a:cubicBezTo>
                  <a:cubicBezTo>
                    <a:pt x="58" y="203"/>
                    <a:pt x="58" y="204"/>
                    <a:pt x="58" y="205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9" y="208"/>
                    <a:pt x="58" y="213"/>
                    <a:pt x="57" y="219"/>
                  </a:cubicBezTo>
                  <a:cubicBezTo>
                    <a:pt x="55" y="227"/>
                    <a:pt x="53" y="237"/>
                    <a:pt x="57" y="242"/>
                  </a:cubicBezTo>
                  <a:cubicBezTo>
                    <a:pt x="58" y="244"/>
                    <a:pt x="61" y="245"/>
                    <a:pt x="63" y="245"/>
                  </a:cubicBezTo>
                  <a:cubicBezTo>
                    <a:pt x="63" y="245"/>
                    <a:pt x="63" y="245"/>
                    <a:pt x="63" y="245"/>
                  </a:cubicBezTo>
                  <a:cubicBezTo>
                    <a:pt x="65" y="245"/>
                    <a:pt x="66" y="244"/>
                    <a:pt x="68" y="244"/>
                  </a:cubicBezTo>
                  <a:cubicBezTo>
                    <a:pt x="80" y="241"/>
                    <a:pt x="80" y="234"/>
                    <a:pt x="79" y="229"/>
                  </a:cubicBezTo>
                  <a:cubicBezTo>
                    <a:pt x="79" y="224"/>
                    <a:pt x="79" y="221"/>
                    <a:pt x="84" y="219"/>
                  </a:cubicBezTo>
                  <a:cubicBezTo>
                    <a:pt x="86" y="218"/>
                    <a:pt x="88" y="217"/>
                    <a:pt x="89" y="217"/>
                  </a:cubicBezTo>
                  <a:cubicBezTo>
                    <a:pt x="92" y="217"/>
                    <a:pt x="94" y="219"/>
                    <a:pt x="97" y="221"/>
                  </a:cubicBezTo>
                  <a:cubicBezTo>
                    <a:pt x="99" y="223"/>
                    <a:pt x="102" y="225"/>
                    <a:pt x="106" y="225"/>
                  </a:cubicBezTo>
                  <a:cubicBezTo>
                    <a:pt x="106" y="225"/>
                    <a:pt x="106" y="225"/>
                    <a:pt x="107" y="225"/>
                  </a:cubicBezTo>
                  <a:cubicBezTo>
                    <a:pt x="107" y="225"/>
                    <a:pt x="107" y="225"/>
                    <a:pt x="108" y="224"/>
                  </a:cubicBezTo>
                  <a:cubicBezTo>
                    <a:pt x="110" y="220"/>
                    <a:pt x="113" y="217"/>
                    <a:pt x="116" y="217"/>
                  </a:cubicBezTo>
                  <a:cubicBezTo>
                    <a:pt x="119" y="217"/>
                    <a:pt x="120" y="218"/>
                    <a:pt x="122" y="219"/>
                  </a:cubicBezTo>
                  <a:cubicBezTo>
                    <a:pt x="124" y="221"/>
                    <a:pt x="127" y="223"/>
                    <a:pt x="133" y="225"/>
                  </a:cubicBezTo>
                  <a:cubicBezTo>
                    <a:pt x="133" y="225"/>
                    <a:pt x="134" y="225"/>
                    <a:pt x="135" y="225"/>
                  </a:cubicBezTo>
                  <a:cubicBezTo>
                    <a:pt x="139" y="225"/>
                    <a:pt x="143" y="224"/>
                    <a:pt x="146" y="222"/>
                  </a:cubicBezTo>
                  <a:cubicBezTo>
                    <a:pt x="148" y="222"/>
                    <a:pt x="150" y="221"/>
                    <a:pt x="152" y="221"/>
                  </a:cubicBezTo>
                  <a:cubicBezTo>
                    <a:pt x="152" y="221"/>
                    <a:pt x="152" y="221"/>
                    <a:pt x="152" y="221"/>
                  </a:cubicBezTo>
                  <a:cubicBezTo>
                    <a:pt x="154" y="223"/>
                    <a:pt x="156" y="224"/>
                    <a:pt x="158" y="224"/>
                  </a:cubicBezTo>
                  <a:cubicBezTo>
                    <a:pt x="160" y="224"/>
                    <a:pt x="161" y="224"/>
                    <a:pt x="162" y="224"/>
                  </a:cubicBezTo>
                  <a:cubicBezTo>
                    <a:pt x="162" y="224"/>
                    <a:pt x="163" y="223"/>
                    <a:pt x="163" y="223"/>
                  </a:cubicBezTo>
                  <a:cubicBezTo>
                    <a:pt x="164" y="223"/>
                    <a:pt x="164" y="223"/>
                    <a:pt x="164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6" y="228"/>
                    <a:pt x="166" y="234"/>
                    <a:pt x="164" y="239"/>
                  </a:cubicBezTo>
                  <a:cubicBezTo>
                    <a:pt x="164" y="241"/>
                    <a:pt x="164" y="242"/>
                    <a:pt x="165" y="243"/>
                  </a:cubicBezTo>
                  <a:cubicBezTo>
                    <a:pt x="167" y="245"/>
                    <a:pt x="169" y="246"/>
                    <a:pt x="172" y="246"/>
                  </a:cubicBezTo>
                  <a:cubicBezTo>
                    <a:pt x="174" y="246"/>
                    <a:pt x="175" y="245"/>
                    <a:pt x="177" y="244"/>
                  </a:cubicBezTo>
                  <a:cubicBezTo>
                    <a:pt x="179" y="244"/>
                    <a:pt x="181" y="243"/>
                    <a:pt x="183" y="243"/>
                  </a:cubicBezTo>
                  <a:cubicBezTo>
                    <a:pt x="186" y="243"/>
                    <a:pt x="188" y="244"/>
                    <a:pt x="190" y="245"/>
                  </a:cubicBezTo>
                  <a:cubicBezTo>
                    <a:pt x="194" y="246"/>
                    <a:pt x="193" y="249"/>
                    <a:pt x="191" y="254"/>
                  </a:cubicBezTo>
                  <a:cubicBezTo>
                    <a:pt x="190" y="258"/>
                    <a:pt x="188" y="261"/>
                    <a:pt x="189" y="264"/>
                  </a:cubicBezTo>
                  <a:cubicBezTo>
                    <a:pt x="189" y="264"/>
                    <a:pt x="189" y="264"/>
                    <a:pt x="189" y="265"/>
                  </a:cubicBezTo>
                  <a:cubicBezTo>
                    <a:pt x="193" y="267"/>
                    <a:pt x="196" y="269"/>
                    <a:pt x="199" y="270"/>
                  </a:cubicBezTo>
                  <a:cubicBezTo>
                    <a:pt x="202" y="272"/>
                    <a:pt x="205" y="274"/>
                    <a:pt x="208" y="276"/>
                  </a:cubicBezTo>
                  <a:cubicBezTo>
                    <a:pt x="208" y="280"/>
                    <a:pt x="208" y="284"/>
                    <a:pt x="208" y="288"/>
                  </a:cubicBezTo>
                  <a:cubicBezTo>
                    <a:pt x="208" y="293"/>
                    <a:pt x="208" y="298"/>
                    <a:pt x="209" y="302"/>
                  </a:cubicBezTo>
                  <a:cubicBezTo>
                    <a:pt x="209" y="305"/>
                    <a:pt x="208" y="307"/>
                    <a:pt x="206" y="310"/>
                  </a:cubicBezTo>
                  <a:cubicBezTo>
                    <a:pt x="204" y="315"/>
                    <a:pt x="202" y="320"/>
                    <a:pt x="207" y="326"/>
                  </a:cubicBezTo>
                  <a:cubicBezTo>
                    <a:pt x="208" y="327"/>
                    <a:pt x="209" y="328"/>
                    <a:pt x="211" y="328"/>
                  </a:cubicBezTo>
                  <a:cubicBezTo>
                    <a:pt x="215" y="328"/>
                    <a:pt x="216" y="323"/>
                    <a:pt x="218" y="318"/>
                  </a:cubicBezTo>
                  <a:cubicBezTo>
                    <a:pt x="219" y="315"/>
                    <a:pt x="219" y="313"/>
                    <a:pt x="220" y="312"/>
                  </a:cubicBezTo>
                  <a:cubicBezTo>
                    <a:pt x="221" y="311"/>
                    <a:pt x="222" y="310"/>
                    <a:pt x="223" y="310"/>
                  </a:cubicBezTo>
                  <a:cubicBezTo>
                    <a:pt x="223" y="310"/>
                    <a:pt x="224" y="310"/>
                    <a:pt x="224" y="311"/>
                  </a:cubicBezTo>
                  <a:cubicBezTo>
                    <a:pt x="227" y="316"/>
                    <a:pt x="226" y="321"/>
                    <a:pt x="225" y="327"/>
                  </a:cubicBezTo>
                  <a:cubicBezTo>
                    <a:pt x="224" y="328"/>
                    <a:pt x="224" y="330"/>
                    <a:pt x="224" y="332"/>
                  </a:cubicBezTo>
                  <a:cubicBezTo>
                    <a:pt x="223" y="335"/>
                    <a:pt x="224" y="337"/>
                    <a:pt x="225" y="339"/>
                  </a:cubicBezTo>
                  <a:cubicBezTo>
                    <a:pt x="228" y="344"/>
                    <a:pt x="235" y="347"/>
                    <a:pt x="244" y="349"/>
                  </a:cubicBezTo>
                  <a:cubicBezTo>
                    <a:pt x="245" y="349"/>
                    <a:pt x="246" y="350"/>
                    <a:pt x="248" y="350"/>
                  </a:cubicBezTo>
                  <a:cubicBezTo>
                    <a:pt x="252" y="350"/>
                    <a:pt x="257" y="349"/>
                    <a:pt x="261" y="348"/>
                  </a:cubicBezTo>
                  <a:cubicBezTo>
                    <a:pt x="262" y="347"/>
                    <a:pt x="264" y="347"/>
                    <a:pt x="265" y="347"/>
                  </a:cubicBezTo>
                  <a:cubicBezTo>
                    <a:pt x="274" y="348"/>
                    <a:pt x="276" y="354"/>
                    <a:pt x="277" y="360"/>
                  </a:cubicBezTo>
                  <a:cubicBezTo>
                    <a:pt x="278" y="363"/>
                    <a:pt x="278" y="365"/>
                    <a:pt x="280" y="367"/>
                  </a:cubicBezTo>
                  <a:cubicBezTo>
                    <a:pt x="280" y="367"/>
                    <a:pt x="280" y="367"/>
                    <a:pt x="280" y="367"/>
                  </a:cubicBezTo>
                  <a:cubicBezTo>
                    <a:pt x="281" y="368"/>
                    <a:pt x="282" y="368"/>
                    <a:pt x="283" y="368"/>
                  </a:cubicBezTo>
                  <a:cubicBezTo>
                    <a:pt x="285" y="368"/>
                    <a:pt x="287" y="367"/>
                    <a:pt x="289" y="366"/>
                  </a:cubicBezTo>
                  <a:cubicBezTo>
                    <a:pt x="291" y="365"/>
                    <a:pt x="293" y="365"/>
                    <a:pt x="295" y="365"/>
                  </a:cubicBezTo>
                  <a:cubicBezTo>
                    <a:pt x="297" y="365"/>
                    <a:pt x="300" y="365"/>
                    <a:pt x="303" y="371"/>
                  </a:cubicBezTo>
                  <a:cubicBezTo>
                    <a:pt x="303" y="373"/>
                    <a:pt x="303" y="375"/>
                    <a:pt x="303" y="377"/>
                  </a:cubicBezTo>
                  <a:cubicBezTo>
                    <a:pt x="303" y="383"/>
                    <a:pt x="303" y="390"/>
                    <a:pt x="305" y="394"/>
                  </a:cubicBezTo>
                  <a:cubicBezTo>
                    <a:pt x="307" y="397"/>
                    <a:pt x="309" y="398"/>
                    <a:pt x="311" y="400"/>
                  </a:cubicBezTo>
                  <a:cubicBezTo>
                    <a:pt x="313" y="401"/>
                    <a:pt x="315" y="402"/>
                    <a:pt x="316" y="404"/>
                  </a:cubicBezTo>
                  <a:cubicBezTo>
                    <a:pt x="316" y="406"/>
                    <a:pt x="316" y="407"/>
                    <a:pt x="317" y="408"/>
                  </a:cubicBezTo>
                  <a:cubicBezTo>
                    <a:pt x="317" y="409"/>
                    <a:pt x="318" y="409"/>
                    <a:pt x="319" y="409"/>
                  </a:cubicBezTo>
                  <a:cubicBezTo>
                    <a:pt x="322" y="409"/>
                    <a:pt x="325" y="408"/>
                    <a:pt x="330" y="406"/>
                  </a:cubicBezTo>
                  <a:cubicBezTo>
                    <a:pt x="331" y="406"/>
                    <a:pt x="332" y="405"/>
                    <a:pt x="333" y="405"/>
                  </a:cubicBezTo>
                  <a:cubicBezTo>
                    <a:pt x="340" y="424"/>
                    <a:pt x="351" y="428"/>
                    <a:pt x="358" y="428"/>
                  </a:cubicBezTo>
                  <a:cubicBezTo>
                    <a:pt x="363" y="428"/>
                    <a:pt x="368" y="426"/>
                    <a:pt x="374" y="422"/>
                  </a:cubicBezTo>
                  <a:cubicBezTo>
                    <a:pt x="377" y="420"/>
                    <a:pt x="379" y="418"/>
                    <a:pt x="380" y="416"/>
                  </a:cubicBezTo>
                  <a:cubicBezTo>
                    <a:pt x="381" y="413"/>
                    <a:pt x="378" y="410"/>
                    <a:pt x="373" y="402"/>
                  </a:cubicBezTo>
                  <a:lnTo>
                    <a:pt x="370" y="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33" name="Freeform 58"/>
            <p:cNvSpPr>
              <a:spLocks/>
            </p:cNvSpPr>
            <p:nvPr userDrawn="1"/>
          </p:nvSpPr>
          <p:spPr bwMode="auto">
            <a:xfrm>
              <a:off x="10514013" y="13233086"/>
              <a:ext cx="1098550" cy="1443038"/>
            </a:xfrm>
            <a:custGeom>
              <a:avLst/>
              <a:gdLst>
                <a:gd name="T0" fmla="*/ 261 w 284"/>
                <a:gd name="T1" fmla="*/ 298 h 373"/>
                <a:gd name="T2" fmla="*/ 258 w 284"/>
                <a:gd name="T3" fmla="*/ 305 h 373"/>
                <a:gd name="T4" fmla="*/ 250 w 284"/>
                <a:gd name="T5" fmla="*/ 305 h 373"/>
                <a:gd name="T6" fmla="*/ 227 w 284"/>
                <a:gd name="T7" fmla="*/ 291 h 373"/>
                <a:gd name="T8" fmla="*/ 205 w 284"/>
                <a:gd name="T9" fmla="*/ 271 h 373"/>
                <a:gd name="T10" fmla="*/ 189 w 284"/>
                <a:gd name="T11" fmla="*/ 228 h 373"/>
                <a:gd name="T12" fmla="*/ 182 w 284"/>
                <a:gd name="T13" fmla="*/ 203 h 373"/>
                <a:gd name="T14" fmla="*/ 204 w 284"/>
                <a:gd name="T15" fmla="*/ 196 h 373"/>
                <a:gd name="T16" fmla="*/ 234 w 284"/>
                <a:gd name="T17" fmla="*/ 200 h 373"/>
                <a:gd name="T18" fmla="*/ 235 w 284"/>
                <a:gd name="T19" fmla="*/ 199 h 373"/>
                <a:gd name="T20" fmla="*/ 216 w 284"/>
                <a:gd name="T21" fmla="*/ 185 h 373"/>
                <a:gd name="T22" fmla="*/ 194 w 284"/>
                <a:gd name="T23" fmla="*/ 173 h 373"/>
                <a:gd name="T24" fmla="*/ 186 w 284"/>
                <a:gd name="T25" fmla="*/ 164 h 373"/>
                <a:gd name="T26" fmla="*/ 130 w 284"/>
                <a:gd name="T27" fmla="*/ 115 h 373"/>
                <a:gd name="T28" fmla="*/ 130 w 284"/>
                <a:gd name="T29" fmla="*/ 114 h 373"/>
                <a:gd name="T30" fmla="*/ 123 w 284"/>
                <a:gd name="T31" fmla="*/ 118 h 373"/>
                <a:gd name="T32" fmla="*/ 90 w 284"/>
                <a:gd name="T33" fmla="*/ 89 h 373"/>
                <a:gd name="T34" fmla="*/ 86 w 284"/>
                <a:gd name="T35" fmla="*/ 81 h 373"/>
                <a:gd name="T36" fmla="*/ 79 w 284"/>
                <a:gd name="T37" fmla="*/ 73 h 373"/>
                <a:gd name="T38" fmla="*/ 84 w 284"/>
                <a:gd name="T39" fmla="*/ 74 h 373"/>
                <a:gd name="T40" fmla="*/ 87 w 284"/>
                <a:gd name="T41" fmla="*/ 72 h 373"/>
                <a:gd name="T42" fmla="*/ 78 w 284"/>
                <a:gd name="T43" fmla="*/ 53 h 373"/>
                <a:gd name="T44" fmla="*/ 74 w 284"/>
                <a:gd name="T45" fmla="*/ 52 h 373"/>
                <a:gd name="T46" fmla="*/ 56 w 284"/>
                <a:gd name="T47" fmla="*/ 42 h 373"/>
                <a:gd name="T48" fmla="*/ 62 w 284"/>
                <a:gd name="T49" fmla="*/ 40 h 373"/>
                <a:gd name="T50" fmla="*/ 29 w 284"/>
                <a:gd name="T51" fmla="*/ 19 h 373"/>
                <a:gd name="T52" fmla="*/ 27 w 284"/>
                <a:gd name="T53" fmla="*/ 7 h 373"/>
                <a:gd name="T54" fmla="*/ 10 w 284"/>
                <a:gd name="T55" fmla="*/ 0 h 373"/>
                <a:gd name="T56" fmla="*/ 10 w 284"/>
                <a:gd name="T57" fmla="*/ 3 h 373"/>
                <a:gd name="T58" fmla="*/ 4 w 284"/>
                <a:gd name="T59" fmla="*/ 8 h 373"/>
                <a:gd name="T60" fmla="*/ 2 w 284"/>
                <a:gd name="T61" fmla="*/ 14 h 373"/>
                <a:gd name="T62" fmla="*/ 12 w 284"/>
                <a:gd name="T63" fmla="*/ 20 h 373"/>
                <a:gd name="T64" fmla="*/ 22 w 284"/>
                <a:gd name="T65" fmla="*/ 25 h 373"/>
                <a:gd name="T66" fmla="*/ 26 w 284"/>
                <a:gd name="T67" fmla="*/ 38 h 373"/>
                <a:gd name="T68" fmla="*/ 30 w 284"/>
                <a:gd name="T69" fmla="*/ 42 h 373"/>
                <a:gd name="T70" fmla="*/ 26 w 284"/>
                <a:gd name="T71" fmla="*/ 51 h 373"/>
                <a:gd name="T72" fmla="*/ 20 w 284"/>
                <a:gd name="T73" fmla="*/ 47 h 373"/>
                <a:gd name="T74" fmla="*/ 19 w 284"/>
                <a:gd name="T75" fmla="*/ 47 h 373"/>
                <a:gd name="T76" fmla="*/ 30 w 284"/>
                <a:gd name="T77" fmla="*/ 73 h 373"/>
                <a:gd name="T78" fmla="*/ 35 w 284"/>
                <a:gd name="T79" fmla="*/ 81 h 373"/>
                <a:gd name="T80" fmla="*/ 51 w 284"/>
                <a:gd name="T81" fmla="*/ 118 h 373"/>
                <a:gd name="T82" fmla="*/ 59 w 284"/>
                <a:gd name="T83" fmla="*/ 128 h 373"/>
                <a:gd name="T84" fmla="*/ 63 w 284"/>
                <a:gd name="T85" fmla="*/ 128 h 373"/>
                <a:gd name="T86" fmla="*/ 66 w 284"/>
                <a:gd name="T87" fmla="*/ 131 h 373"/>
                <a:gd name="T88" fmla="*/ 78 w 284"/>
                <a:gd name="T89" fmla="*/ 139 h 373"/>
                <a:gd name="T90" fmla="*/ 102 w 284"/>
                <a:gd name="T91" fmla="*/ 162 h 373"/>
                <a:gd name="T92" fmla="*/ 147 w 284"/>
                <a:gd name="T93" fmla="*/ 232 h 373"/>
                <a:gd name="T94" fmla="*/ 174 w 284"/>
                <a:gd name="T95" fmla="*/ 265 h 373"/>
                <a:gd name="T96" fmla="*/ 193 w 284"/>
                <a:gd name="T97" fmla="*/ 290 h 373"/>
                <a:gd name="T98" fmla="*/ 195 w 284"/>
                <a:gd name="T99" fmla="*/ 298 h 373"/>
                <a:gd name="T100" fmla="*/ 222 w 284"/>
                <a:gd name="T101" fmla="*/ 349 h 373"/>
                <a:gd name="T102" fmla="*/ 223 w 284"/>
                <a:gd name="T103" fmla="*/ 351 h 373"/>
                <a:gd name="T104" fmla="*/ 253 w 284"/>
                <a:gd name="T105" fmla="*/ 373 h 373"/>
                <a:gd name="T106" fmla="*/ 254 w 284"/>
                <a:gd name="T107" fmla="*/ 372 h 373"/>
                <a:gd name="T108" fmla="*/ 246 w 284"/>
                <a:gd name="T109" fmla="*/ 346 h 373"/>
                <a:gd name="T110" fmla="*/ 251 w 284"/>
                <a:gd name="T111" fmla="*/ 328 h 373"/>
                <a:gd name="T112" fmla="*/ 265 w 284"/>
                <a:gd name="T113" fmla="*/ 323 h 373"/>
                <a:gd name="T114" fmla="*/ 282 w 284"/>
                <a:gd name="T115" fmla="*/ 336 h 373"/>
                <a:gd name="T116" fmla="*/ 283 w 284"/>
                <a:gd name="T117" fmla="*/ 33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4" h="373">
                  <a:moveTo>
                    <a:pt x="261" y="298"/>
                  </a:moveTo>
                  <a:cubicBezTo>
                    <a:pt x="261" y="298"/>
                    <a:pt x="261" y="298"/>
                    <a:pt x="261" y="298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58" y="299"/>
                    <a:pt x="258" y="302"/>
                    <a:pt x="258" y="305"/>
                  </a:cubicBezTo>
                  <a:cubicBezTo>
                    <a:pt x="259" y="307"/>
                    <a:pt x="259" y="310"/>
                    <a:pt x="258" y="311"/>
                  </a:cubicBezTo>
                  <a:cubicBezTo>
                    <a:pt x="256" y="310"/>
                    <a:pt x="253" y="308"/>
                    <a:pt x="250" y="305"/>
                  </a:cubicBezTo>
                  <a:cubicBezTo>
                    <a:pt x="248" y="302"/>
                    <a:pt x="245" y="299"/>
                    <a:pt x="242" y="297"/>
                  </a:cubicBezTo>
                  <a:cubicBezTo>
                    <a:pt x="237" y="294"/>
                    <a:pt x="232" y="292"/>
                    <a:pt x="227" y="291"/>
                  </a:cubicBezTo>
                  <a:cubicBezTo>
                    <a:pt x="221" y="289"/>
                    <a:pt x="216" y="288"/>
                    <a:pt x="212" y="285"/>
                  </a:cubicBezTo>
                  <a:cubicBezTo>
                    <a:pt x="209" y="282"/>
                    <a:pt x="207" y="277"/>
                    <a:pt x="205" y="271"/>
                  </a:cubicBezTo>
                  <a:cubicBezTo>
                    <a:pt x="202" y="264"/>
                    <a:pt x="199" y="256"/>
                    <a:pt x="193" y="251"/>
                  </a:cubicBezTo>
                  <a:cubicBezTo>
                    <a:pt x="190" y="242"/>
                    <a:pt x="189" y="236"/>
                    <a:pt x="189" y="228"/>
                  </a:cubicBezTo>
                  <a:cubicBezTo>
                    <a:pt x="189" y="227"/>
                    <a:pt x="189" y="227"/>
                    <a:pt x="189" y="227"/>
                  </a:cubicBezTo>
                  <a:cubicBezTo>
                    <a:pt x="180" y="215"/>
                    <a:pt x="181" y="208"/>
                    <a:pt x="182" y="203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88" y="198"/>
                    <a:pt x="195" y="196"/>
                    <a:pt x="204" y="196"/>
                  </a:cubicBezTo>
                  <a:cubicBezTo>
                    <a:pt x="212" y="196"/>
                    <a:pt x="220" y="197"/>
                    <a:pt x="228" y="199"/>
                  </a:cubicBezTo>
                  <a:cubicBezTo>
                    <a:pt x="234" y="200"/>
                    <a:pt x="234" y="200"/>
                    <a:pt x="234" y="200"/>
                  </a:cubicBezTo>
                  <a:cubicBezTo>
                    <a:pt x="234" y="200"/>
                    <a:pt x="234" y="200"/>
                    <a:pt x="234" y="200"/>
                  </a:cubicBezTo>
                  <a:cubicBezTo>
                    <a:pt x="234" y="200"/>
                    <a:pt x="234" y="199"/>
                    <a:pt x="235" y="199"/>
                  </a:cubicBezTo>
                  <a:cubicBezTo>
                    <a:pt x="236" y="196"/>
                    <a:pt x="236" y="194"/>
                    <a:pt x="235" y="193"/>
                  </a:cubicBezTo>
                  <a:cubicBezTo>
                    <a:pt x="233" y="188"/>
                    <a:pt x="226" y="185"/>
                    <a:pt x="216" y="185"/>
                  </a:cubicBezTo>
                  <a:cubicBezTo>
                    <a:pt x="211" y="183"/>
                    <a:pt x="207" y="181"/>
                    <a:pt x="203" y="178"/>
                  </a:cubicBezTo>
                  <a:cubicBezTo>
                    <a:pt x="200" y="176"/>
                    <a:pt x="197" y="175"/>
                    <a:pt x="194" y="173"/>
                  </a:cubicBezTo>
                  <a:cubicBezTo>
                    <a:pt x="194" y="173"/>
                    <a:pt x="194" y="173"/>
                    <a:pt x="194" y="173"/>
                  </a:cubicBezTo>
                  <a:cubicBezTo>
                    <a:pt x="192" y="170"/>
                    <a:pt x="190" y="167"/>
                    <a:pt x="186" y="164"/>
                  </a:cubicBezTo>
                  <a:cubicBezTo>
                    <a:pt x="181" y="159"/>
                    <a:pt x="175" y="154"/>
                    <a:pt x="168" y="148"/>
                  </a:cubicBezTo>
                  <a:cubicBezTo>
                    <a:pt x="156" y="138"/>
                    <a:pt x="142" y="127"/>
                    <a:pt x="130" y="115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9" y="114"/>
                    <a:pt x="129" y="114"/>
                    <a:pt x="129" y="115"/>
                  </a:cubicBezTo>
                  <a:cubicBezTo>
                    <a:pt x="128" y="116"/>
                    <a:pt x="125" y="118"/>
                    <a:pt x="123" y="118"/>
                  </a:cubicBezTo>
                  <a:cubicBezTo>
                    <a:pt x="123" y="105"/>
                    <a:pt x="106" y="100"/>
                    <a:pt x="91" y="95"/>
                  </a:cubicBezTo>
                  <a:cubicBezTo>
                    <a:pt x="89" y="93"/>
                    <a:pt x="90" y="91"/>
                    <a:pt x="90" y="89"/>
                  </a:cubicBezTo>
                  <a:cubicBezTo>
                    <a:pt x="91" y="88"/>
                    <a:pt x="91" y="86"/>
                    <a:pt x="90" y="84"/>
                  </a:cubicBezTo>
                  <a:cubicBezTo>
                    <a:pt x="89" y="83"/>
                    <a:pt x="87" y="82"/>
                    <a:pt x="86" y="81"/>
                  </a:cubicBezTo>
                  <a:cubicBezTo>
                    <a:pt x="82" y="80"/>
                    <a:pt x="79" y="78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80" y="73"/>
                    <a:pt x="81" y="73"/>
                    <a:pt x="82" y="73"/>
                  </a:cubicBezTo>
                  <a:cubicBezTo>
                    <a:pt x="82" y="74"/>
                    <a:pt x="83" y="74"/>
                    <a:pt x="84" y="74"/>
                  </a:cubicBezTo>
                  <a:cubicBezTo>
                    <a:pt x="85" y="74"/>
                    <a:pt x="86" y="74"/>
                    <a:pt x="87" y="73"/>
                  </a:cubicBezTo>
                  <a:cubicBezTo>
                    <a:pt x="87" y="73"/>
                    <a:pt x="87" y="73"/>
                    <a:pt x="87" y="72"/>
                  </a:cubicBezTo>
                  <a:cubicBezTo>
                    <a:pt x="87" y="71"/>
                    <a:pt x="86" y="69"/>
                    <a:pt x="86" y="67"/>
                  </a:cubicBezTo>
                  <a:cubicBezTo>
                    <a:pt x="84" y="63"/>
                    <a:pt x="83" y="58"/>
                    <a:pt x="78" y="53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7" y="53"/>
                    <a:pt x="76" y="53"/>
                    <a:pt x="74" y="52"/>
                  </a:cubicBezTo>
                  <a:cubicBezTo>
                    <a:pt x="66" y="51"/>
                    <a:pt x="54" y="49"/>
                    <a:pt x="53" y="43"/>
                  </a:cubicBezTo>
                  <a:cubicBezTo>
                    <a:pt x="54" y="42"/>
                    <a:pt x="55" y="42"/>
                    <a:pt x="56" y="42"/>
                  </a:cubicBezTo>
                  <a:cubicBezTo>
                    <a:pt x="58" y="42"/>
                    <a:pt x="60" y="42"/>
                    <a:pt x="62" y="41"/>
                  </a:cubicBezTo>
                  <a:cubicBezTo>
                    <a:pt x="62" y="41"/>
                    <a:pt x="62" y="40"/>
                    <a:pt x="62" y="40"/>
                  </a:cubicBezTo>
                  <a:cubicBezTo>
                    <a:pt x="61" y="37"/>
                    <a:pt x="55" y="34"/>
                    <a:pt x="49" y="31"/>
                  </a:cubicBezTo>
                  <a:cubicBezTo>
                    <a:pt x="42" y="28"/>
                    <a:pt x="34" y="23"/>
                    <a:pt x="29" y="19"/>
                  </a:cubicBezTo>
                  <a:cubicBezTo>
                    <a:pt x="28" y="15"/>
                    <a:pt x="28" y="11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3" y="2"/>
                    <a:pt x="18" y="0"/>
                    <a:pt x="13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1"/>
                    <a:pt x="10" y="1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5"/>
                    <a:pt x="11" y="6"/>
                    <a:pt x="8" y="8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2" y="8"/>
                    <a:pt x="1" y="8"/>
                    <a:pt x="0" y="9"/>
                  </a:cubicBezTo>
                  <a:cubicBezTo>
                    <a:pt x="0" y="10"/>
                    <a:pt x="0" y="12"/>
                    <a:pt x="2" y="14"/>
                  </a:cubicBezTo>
                  <a:cubicBezTo>
                    <a:pt x="3" y="15"/>
                    <a:pt x="5" y="16"/>
                    <a:pt x="6" y="17"/>
                  </a:cubicBezTo>
                  <a:cubicBezTo>
                    <a:pt x="8" y="18"/>
                    <a:pt x="10" y="19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1"/>
                    <a:pt x="20" y="23"/>
                    <a:pt x="22" y="25"/>
                  </a:cubicBezTo>
                  <a:cubicBezTo>
                    <a:pt x="24" y="29"/>
                    <a:pt x="26" y="33"/>
                    <a:pt x="26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7" y="38"/>
                    <a:pt x="27" y="39"/>
                    <a:pt x="28" y="40"/>
                  </a:cubicBezTo>
                  <a:cubicBezTo>
                    <a:pt x="29" y="41"/>
                    <a:pt x="29" y="42"/>
                    <a:pt x="30" y="42"/>
                  </a:cubicBezTo>
                  <a:cubicBezTo>
                    <a:pt x="30" y="45"/>
                    <a:pt x="29" y="47"/>
                    <a:pt x="27" y="50"/>
                  </a:cubicBezTo>
                  <a:cubicBezTo>
                    <a:pt x="27" y="50"/>
                    <a:pt x="27" y="51"/>
                    <a:pt x="26" y="51"/>
                  </a:cubicBezTo>
                  <a:cubicBezTo>
                    <a:pt x="25" y="51"/>
                    <a:pt x="25" y="50"/>
                    <a:pt x="24" y="49"/>
                  </a:cubicBezTo>
                  <a:cubicBezTo>
                    <a:pt x="23" y="49"/>
                    <a:pt x="22" y="48"/>
                    <a:pt x="20" y="47"/>
                  </a:cubicBezTo>
                  <a:cubicBezTo>
                    <a:pt x="20" y="47"/>
                    <a:pt x="20" y="47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6" y="49"/>
                    <a:pt x="15" y="52"/>
                    <a:pt x="15" y="55"/>
                  </a:cubicBezTo>
                  <a:cubicBezTo>
                    <a:pt x="15" y="61"/>
                    <a:pt x="23" y="67"/>
                    <a:pt x="30" y="73"/>
                  </a:cubicBezTo>
                  <a:cubicBezTo>
                    <a:pt x="32" y="74"/>
                    <a:pt x="33" y="75"/>
                    <a:pt x="35" y="77"/>
                  </a:cubicBezTo>
                  <a:cubicBezTo>
                    <a:pt x="35" y="78"/>
                    <a:pt x="35" y="79"/>
                    <a:pt x="35" y="81"/>
                  </a:cubicBezTo>
                  <a:cubicBezTo>
                    <a:pt x="36" y="88"/>
                    <a:pt x="37" y="97"/>
                    <a:pt x="47" y="107"/>
                  </a:cubicBezTo>
                  <a:cubicBezTo>
                    <a:pt x="50" y="111"/>
                    <a:pt x="50" y="114"/>
                    <a:pt x="51" y="118"/>
                  </a:cubicBezTo>
                  <a:cubicBezTo>
                    <a:pt x="52" y="121"/>
                    <a:pt x="53" y="124"/>
                    <a:pt x="56" y="127"/>
                  </a:cubicBezTo>
                  <a:cubicBezTo>
                    <a:pt x="56" y="128"/>
                    <a:pt x="58" y="128"/>
                    <a:pt x="59" y="128"/>
                  </a:cubicBezTo>
                  <a:cubicBezTo>
                    <a:pt x="60" y="128"/>
                    <a:pt x="60" y="128"/>
                    <a:pt x="61" y="128"/>
                  </a:cubicBezTo>
                  <a:cubicBezTo>
                    <a:pt x="62" y="128"/>
                    <a:pt x="63" y="128"/>
                    <a:pt x="63" y="128"/>
                  </a:cubicBezTo>
                  <a:cubicBezTo>
                    <a:pt x="64" y="128"/>
                    <a:pt x="65" y="128"/>
                    <a:pt x="65" y="128"/>
                  </a:cubicBezTo>
                  <a:cubicBezTo>
                    <a:pt x="66" y="129"/>
                    <a:pt x="66" y="129"/>
                    <a:pt x="66" y="131"/>
                  </a:cubicBezTo>
                  <a:cubicBezTo>
                    <a:pt x="65" y="132"/>
                    <a:pt x="65" y="133"/>
                    <a:pt x="66" y="135"/>
                  </a:cubicBezTo>
                  <a:cubicBezTo>
                    <a:pt x="68" y="139"/>
                    <a:pt x="73" y="139"/>
                    <a:pt x="78" y="139"/>
                  </a:cubicBezTo>
                  <a:cubicBezTo>
                    <a:pt x="84" y="139"/>
                    <a:pt x="89" y="140"/>
                    <a:pt x="93" y="144"/>
                  </a:cubicBezTo>
                  <a:cubicBezTo>
                    <a:pt x="98" y="150"/>
                    <a:pt x="100" y="156"/>
                    <a:pt x="102" y="162"/>
                  </a:cubicBezTo>
                  <a:cubicBezTo>
                    <a:pt x="106" y="172"/>
                    <a:pt x="110" y="182"/>
                    <a:pt x="124" y="196"/>
                  </a:cubicBezTo>
                  <a:cubicBezTo>
                    <a:pt x="138" y="213"/>
                    <a:pt x="142" y="223"/>
                    <a:pt x="147" y="232"/>
                  </a:cubicBezTo>
                  <a:cubicBezTo>
                    <a:pt x="149" y="238"/>
                    <a:pt x="152" y="243"/>
                    <a:pt x="156" y="249"/>
                  </a:cubicBezTo>
                  <a:cubicBezTo>
                    <a:pt x="160" y="257"/>
                    <a:pt x="167" y="261"/>
                    <a:pt x="174" y="265"/>
                  </a:cubicBezTo>
                  <a:cubicBezTo>
                    <a:pt x="179" y="268"/>
                    <a:pt x="183" y="270"/>
                    <a:pt x="186" y="274"/>
                  </a:cubicBezTo>
                  <a:cubicBezTo>
                    <a:pt x="190" y="280"/>
                    <a:pt x="191" y="285"/>
                    <a:pt x="193" y="290"/>
                  </a:cubicBezTo>
                  <a:cubicBezTo>
                    <a:pt x="193" y="293"/>
                    <a:pt x="194" y="295"/>
                    <a:pt x="195" y="298"/>
                  </a:cubicBezTo>
                  <a:cubicBezTo>
                    <a:pt x="195" y="298"/>
                    <a:pt x="195" y="298"/>
                    <a:pt x="195" y="298"/>
                  </a:cubicBezTo>
                  <a:cubicBezTo>
                    <a:pt x="199" y="303"/>
                    <a:pt x="202" y="306"/>
                    <a:pt x="205" y="309"/>
                  </a:cubicBezTo>
                  <a:cubicBezTo>
                    <a:pt x="216" y="320"/>
                    <a:pt x="216" y="320"/>
                    <a:pt x="222" y="349"/>
                  </a:cubicBezTo>
                  <a:cubicBezTo>
                    <a:pt x="223" y="350"/>
                    <a:pt x="223" y="350"/>
                    <a:pt x="223" y="350"/>
                  </a:cubicBezTo>
                  <a:cubicBezTo>
                    <a:pt x="223" y="351"/>
                    <a:pt x="223" y="351"/>
                    <a:pt x="223" y="351"/>
                  </a:cubicBezTo>
                  <a:cubicBezTo>
                    <a:pt x="227" y="354"/>
                    <a:pt x="231" y="357"/>
                    <a:pt x="234" y="361"/>
                  </a:cubicBezTo>
                  <a:cubicBezTo>
                    <a:pt x="241" y="367"/>
                    <a:pt x="247" y="373"/>
                    <a:pt x="253" y="373"/>
                  </a:cubicBezTo>
                  <a:cubicBezTo>
                    <a:pt x="253" y="373"/>
                    <a:pt x="253" y="373"/>
                    <a:pt x="253" y="373"/>
                  </a:cubicBezTo>
                  <a:cubicBezTo>
                    <a:pt x="253" y="373"/>
                    <a:pt x="254" y="373"/>
                    <a:pt x="254" y="372"/>
                  </a:cubicBezTo>
                  <a:cubicBezTo>
                    <a:pt x="254" y="372"/>
                    <a:pt x="254" y="372"/>
                    <a:pt x="254" y="371"/>
                  </a:cubicBezTo>
                  <a:cubicBezTo>
                    <a:pt x="252" y="361"/>
                    <a:pt x="249" y="352"/>
                    <a:pt x="246" y="346"/>
                  </a:cubicBezTo>
                  <a:cubicBezTo>
                    <a:pt x="243" y="335"/>
                    <a:pt x="241" y="330"/>
                    <a:pt x="245" y="329"/>
                  </a:cubicBezTo>
                  <a:cubicBezTo>
                    <a:pt x="248" y="328"/>
                    <a:pt x="250" y="328"/>
                    <a:pt x="251" y="328"/>
                  </a:cubicBezTo>
                  <a:cubicBezTo>
                    <a:pt x="256" y="328"/>
                    <a:pt x="256" y="328"/>
                    <a:pt x="264" y="323"/>
                  </a:cubicBezTo>
                  <a:cubicBezTo>
                    <a:pt x="265" y="323"/>
                    <a:pt x="265" y="323"/>
                    <a:pt x="265" y="323"/>
                  </a:cubicBezTo>
                  <a:cubicBezTo>
                    <a:pt x="271" y="323"/>
                    <a:pt x="274" y="328"/>
                    <a:pt x="277" y="332"/>
                  </a:cubicBezTo>
                  <a:cubicBezTo>
                    <a:pt x="279" y="334"/>
                    <a:pt x="280" y="336"/>
                    <a:pt x="282" y="336"/>
                  </a:cubicBezTo>
                  <a:cubicBezTo>
                    <a:pt x="282" y="336"/>
                    <a:pt x="282" y="336"/>
                    <a:pt x="282" y="336"/>
                  </a:cubicBezTo>
                  <a:cubicBezTo>
                    <a:pt x="283" y="336"/>
                    <a:pt x="283" y="336"/>
                    <a:pt x="283" y="335"/>
                  </a:cubicBezTo>
                  <a:cubicBezTo>
                    <a:pt x="284" y="319"/>
                    <a:pt x="276" y="305"/>
                    <a:pt x="261" y="2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34" name="Freeform 59"/>
            <p:cNvSpPr>
              <a:spLocks noEditPoints="1"/>
            </p:cNvSpPr>
            <p:nvPr userDrawn="1"/>
          </p:nvSpPr>
          <p:spPr bwMode="auto">
            <a:xfrm>
              <a:off x="266700" y="13101324"/>
              <a:ext cx="661988" cy="1160463"/>
            </a:xfrm>
            <a:custGeom>
              <a:avLst/>
              <a:gdLst>
                <a:gd name="T0" fmla="*/ 154 w 171"/>
                <a:gd name="T1" fmla="*/ 209 h 300"/>
                <a:gd name="T2" fmla="*/ 153 w 171"/>
                <a:gd name="T3" fmla="*/ 210 h 300"/>
                <a:gd name="T4" fmla="*/ 162 w 171"/>
                <a:gd name="T5" fmla="*/ 186 h 300"/>
                <a:gd name="T6" fmla="*/ 159 w 171"/>
                <a:gd name="T7" fmla="*/ 169 h 300"/>
                <a:gd name="T8" fmla="*/ 171 w 171"/>
                <a:gd name="T9" fmla="*/ 168 h 300"/>
                <a:gd name="T10" fmla="*/ 152 w 171"/>
                <a:gd name="T11" fmla="*/ 135 h 300"/>
                <a:gd name="T12" fmla="*/ 152 w 171"/>
                <a:gd name="T13" fmla="*/ 131 h 300"/>
                <a:gd name="T14" fmla="*/ 146 w 171"/>
                <a:gd name="T15" fmla="*/ 102 h 300"/>
                <a:gd name="T16" fmla="*/ 143 w 171"/>
                <a:gd name="T17" fmla="*/ 98 h 300"/>
                <a:gd name="T18" fmla="*/ 140 w 171"/>
                <a:gd name="T19" fmla="*/ 67 h 300"/>
                <a:gd name="T20" fmla="*/ 127 w 171"/>
                <a:gd name="T21" fmla="*/ 38 h 300"/>
                <a:gd name="T22" fmla="*/ 109 w 171"/>
                <a:gd name="T23" fmla="*/ 27 h 300"/>
                <a:gd name="T24" fmla="*/ 106 w 171"/>
                <a:gd name="T25" fmla="*/ 23 h 300"/>
                <a:gd name="T26" fmla="*/ 99 w 171"/>
                <a:gd name="T27" fmla="*/ 12 h 300"/>
                <a:gd name="T28" fmla="*/ 87 w 171"/>
                <a:gd name="T29" fmla="*/ 8 h 300"/>
                <a:gd name="T30" fmla="*/ 85 w 171"/>
                <a:gd name="T31" fmla="*/ 9 h 300"/>
                <a:gd name="T32" fmla="*/ 75 w 171"/>
                <a:gd name="T33" fmla="*/ 0 h 300"/>
                <a:gd name="T34" fmla="*/ 74 w 171"/>
                <a:gd name="T35" fmla="*/ 19 h 300"/>
                <a:gd name="T36" fmla="*/ 70 w 171"/>
                <a:gd name="T37" fmla="*/ 27 h 300"/>
                <a:gd name="T38" fmla="*/ 66 w 171"/>
                <a:gd name="T39" fmla="*/ 35 h 300"/>
                <a:gd name="T40" fmla="*/ 56 w 171"/>
                <a:gd name="T41" fmla="*/ 42 h 300"/>
                <a:gd name="T42" fmla="*/ 51 w 171"/>
                <a:gd name="T43" fmla="*/ 51 h 300"/>
                <a:gd name="T44" fmla="*/ 50 w 171"/>
                <a:gd name="T45" fmla="*/ 53 h 300"/>
                <a:gd name="T46" fmla="*/ 33 w 171"/>
                <a:gd name="T47" fmla="*/ 65 h 300"/>
                <a:gd name="T48" fmla="*/ 25 w 171"/>
                <a:gd name="T49" fmla="*/ 51 h 300"/>
                <a:gd name="T50" fmla="*/ 23 w 171"/>
                <a:gd name="T51" fmla="*/ 43 h 300"/>
                <a:gd name="T52" fmla="*/ 19 w 171"/>
                <a:gd name="T53" fmla="*/ 47 h 300"/>
                <a:gd name="T54" fmla="*/ 9 w 171"/>
                <a:gd name="T55" fmla="*/ 50 h 300"/>
                <a:gd name="T56" fmla="*/ 4 w 171"/>
                <a:gd name="T57" fmla="*/ 57 h 300"/>
                <a:gd name="T58" fmla="*/ 0 w 171"/>
                <a:gd name="T59" fmla="*/ 62 h 300"/>
                <a:gd name="T60" fmla="*/ 9 w 171"/>
                <a:gd name="T61" fmla="*/ 90 h 300"/>
                <a:gd name="T62" fmla="*/ 26 w 171"/>
                <a:gd name="T63" fmla="*/ 109 h 300"/>
                <a:gd name="T64" fmla="*/ 34 w 171"/>
                <a:gd name="T65" fmla="*/ 140 h 300"/>
                <a:gd name="T66" fmla="*/ 34 w 171"/>
                <a:gd name="T67" fmla="*/ 142 h 300"/>
                <a:gd name="T68" fmla="*/ 62 w 171"/>
                <a:gd name="T69" fmla="*/ 176 h 300"/>
                <a:gd name="T70" fmla="*/ 62 w 171"/>
                <a:gd name="T71" fmla="*/ 176 h 300"/>
                <a:gd name="T72" fmla="*/ 65 w 171"/>
                <a:gd name="T73" fmla="*/ 199 h 300"/>
                <a:gd name="T74" fmla="*/ 65 w 171"/>
                <a:gd name="T75" fmla="*/ 199 h 300"/>
                <a:gd name="T76" fmla="*/ 68 w 171"/>
                <a:gd name="T77" fmla="*/ 234 h 300"/>
                <a:gd name="T78" fmla="*/ 75 w 171"/>
                <a:gd name="T79" fmla="*/ 263 h 300"/>
                <a:gd name="T80" fmla="*/ 109 w 171"/>
                <a:gd name="T81" fmla="*/ 299 h 300"/>
                <a:gd name="T82" fmla="*/ 121 w 171"/>
                <a:gd name="T83" fmla="*/ 300 h 300"/>
                <a:gd name="T84" fmla="*/ 122 w 171"/>
                <a:gd name="T85" fmla="*/ 299 h 300"/>
                <a:gd name="T86" fmla="*/ 125 w 171"/>
                <a:gd name="T87" fmla="*/ 264 h 300"/>
                <a:gd name="T88" fmla="*/ 129 w 171"/>
                <a:gd name="T89" fmla="*/ 240 h 300"/>
                <a:gd name="T90" fmla="*/ 140 w 171"/>
                <a:gd name="T91" fmla="*/ 230 h 300"/>
                <a:gd name="T92" fmla="*/ 144 w 171"/>
                <a:gd name="T93" fmla="*/ 225 h 300"/>
                <a:gd name="T94" fmla="*/ 162 w 171"/>
                <a:gd name="T95" fmla="*/ 213 h 300"/>
                <a:gd name="T96" fmla="*/ 158 w 171"/>
                <a:gd name="T97" fmla="*/ 209 h 300"/>
                <a:gd name="T98" fmla="*/ 147 w 171"/>
                <a:gd name="T99" fmla="*/ 210 h 300"/>
                <a:gd name="T100" fmla="*/ 149 w 171"/>
                <a:gd name="T101" fmla="*/ 21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1" h="300">
                  <a:moveTo>
                    <a:pt x="158" y="209"/>
                  </a:moveTo>
                  <a:cubicBezTo>
                    <a:pt x="157" y="209"/>
                    <a:pt x="156" y="209"/>
                    <a:pt x="154" y="209"/>
                  </a:cubicBezTo>
                  <a:cubicBezTo>
                    <a:pt x="154" y="210"/>
                    <a:pt x="153" y="210"/>
                    <a:pt x="152" y="210"/>
                  </a:cubicBezTo>
                  <a:cubicBezTo>
                    <a:pt x="152" y="210"/>
                    <a:pt x="153" y="210"/>
                    <a:pt x="153" y="210"/>
                  </a:cubicBezTo>
                  <a:cubicBezTo>
                    <a:pt x="153" y="209"/>
                    <a:pt x="153" y="209"/>
                    <a:pt x="153" y="209"/>
                  </a:cubicBezTo>
                  <a:cubicBezTo>
                    <a:pt x="159" y="200"/>
                    <a:pt x="162" y="193"/>
                    <a:pt x="162" y="186"/>
                  </a:cubicBezTo>
                  <a:cubicBezTo>
                    <a:pt x="162" y="184"/>
                    <a:pt x="161" y="182"/>
                    <a:pt x="160" y="181"/>
                  </a:cubicBezTo>
                  <a:cubicBezTo>
                    <a:pt x="159" y="178"/>
                    <a:pt x="157" y="175"/>
                    <a:pt x="159" y="169"/>
                  </a:cubicBezTo>
                  <a:cubicBezTo>
                    <a:pt x="160" y="169"/>
                    <a:pt x="161" y="169"/>
                    <a:pt x="162" y="169"/>
                  </a:cubicBezTo>
                  <a:cubicBezTo>
                    <a:pt x="165" y="169"/>
                    <a:pt x="168" y="169"/>
                    <a:pt x="171" y="168"/>
                  </a:cubicBezTo>
                  <a:cubicBezTo>
                    <a:pt x="171" y="168"/>
                    <a:pt x="170" y="167"/>
                    <a:pt x="170" y="166"/>
                  </a:cubicBezTo>
                  <a:cubicBezTo>
                    <a:pt x="171" y="157"/>
                    <a:pt x="161" y="144"/>
                    <a:pt x="152" y="135"/>
                  </a:cubicBezTo>
                  <a:cubicBezTo>
                    <a:pt x="151" y="135"/>
                    <a:pt x="151" y="134"/>
                    <a:pt x="151" y="133"/>
                  </a:cubicBezTo>
                  <a:cubicBezTo>
                    <a:pt x="151" y="132"/>
                    <a:pt x="152" y="131"/>
                    <a:pt x="152" y="131"/>
                  </a:cubicBezTo>
                  <a:cubicBezTo>
                    <a:pt x="153" y="130"/>
                    <a:pt x="154" y="130"/>
                    <a:pt x="154" y="129"/>
                  </a:cubicBezTo>
                  <a:cubicBezTo>
                    <a:pt x="159" y="122"/>
                    <a:pt x="153" y="113"/>
                    <a:pt x="146" y="102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45" y="100"/>
                    <a:pt x="144" y="99"/>
                    <a:pt x="143" y="98"/>
                  </a:cubicBezTo>
                  <a:cubicBezTo>
                    <a:pt x="143" y="98"/>
                    <a:pt x="143" y="97"/>
                    <a:pt x="143" y="97"/>
                  </a:cubicBezTo>
                  <a:cubicBezTo>
                    <a:pt x="139" y="87"/>
                    <a:pt x="139" y="77"/>
                    <a:pt x="140" y="67"/>
                  </a:cubicBezTo>
                  <a:cubicBezTo>
                    <a:pt x="138" y="59"/>
                    <a:pt x="135" y="50"/>
                    <a:pt x="129" y="38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2" y="37"/>
                    <a:pt x="117" y="36"/>
                    <a:pt x="112" y="34"/>
                  </a:cubicBezTo>
                  <a:cubicBezTo>
                    <a:pt x="110" y="32"/>
                    <a:pt x="109" y="29"/>
                    <a:pt x="109" y="27"/>
                  </a:cubicBezTo>
                  <a:cubicBezTo>
                    <a:pt x="109" y="27"/>
                    <a:pt x="109" y="26"/>
                    <a:pt x="109" y="26"/>
                  </a:cubicBezTo>
                  <a:cubicBezTo>
                    <a:pt x="108" y="25"/>
                    <a:pt x="107" y="24"/>
                    <a:pt x="106" y="23"/>
                  </a:cubicBezTo>
                  <a:cubicBezTo>
                    <a:pt x="104" y="22"/>
                    <a:pt x="102" y="20"/>
                    <a:pt x="101" y="18"/>
                  </a:cubicBezTo>
                  <a:cubicBezTo>
                    <a:pt x="100" y="16"/>
                    <a:pt x="99" y="14"/>
                    <a:pt x="99" y="12"/>
                  </a:cubicBezTo>
                  <a:cubicBezTo>
                    <a:pt x="95" y="10"/>
                    <a:pt x="92" y="7"/>
                    <a:pt x="90" y="4"/>
                  </a:cubicBezTo>
                  <a:cubicBezTo>
                    <a:pt x="90" y="5"/>
                    <a:pt x="89" y="7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6" y="9"/>
                    <a:pt x="86" y="9"/>
                    <a:pt x="85" y="9"/>
                  </a:cubicBezTo>
                  <a:cubicBezTo>
                    <a:pt x="82" y="9"/>
                    <a:pt x="80" y="6"/>
                    <a:pt x="78" y="3"/>
                  </a:cubicBezTo>
                  <a:cubicBezTo>
                    <a:pt x="77" y="3"/>
                    <a:pt x="76" y="1"/>
                    <a:pt x="75" y="0"/>
                  </a:cubicBezTo>
                  <a:cubicBezTo>
                    <a:pt x="72" y="3"/>
                    <a:pt x="72" y="6"/>
                    <a:pt x="73" y="12"/>
                  </a:cubicBezTo>
                  <a:cubicBezTo>
                    <a:pt x="74" y="15"/>
                    <a:pt x="74" y="17"/>
                    <a:pt x="74" y="19"/>
                  </a:cubicBezTo>
                  <a:cubicBezTo>
                    <a:pt x="74" y="19"/>
                    <a:pt x="74" y="20"/>
                    <a:pt x="74" y="20"/>
                  </a:cubicBezTo>
                  <a:cubicBezTo>
                    <a:pt x="74" y="23"/>
                    <a:pt x="72" y="25"/>
                    <a:pt x="70" y="27"/>
                  </a:cubicBezTo>
                  <a:cubicBezTo>
                    <a:pt x="68" y="29"/>
                    <a:pt x="67" y="31"/>
                    <a:pt x="66" y="32"/>
                  </a:cubicBezTo>
                  <a:cubicBezTo>
                    <a:pt x="66" y="33"/>
                    <a:pt x="66" y="34"/>
                    <a:pt x="66" y="35"/>
                  </a:cubicBezTo>
                  <a:cubicBezTo>
                    <a:pt x="65" y="37"/>
                    <a:pt x="65" y="40"/>
                    <a:pt x="63" y="42"/>
                  </a:cubicBezTo>
                  <a:cubicBezTo>
                    <a:pt x="60" y="44"/>
                    <a:pt x="58" y="43"/>
                    <a:pt x="56" y="42"/>
                  </a:cubicBezTo>
                  <a:cubicBezTo>
                    <a:pt x="56" y="42"/>
                    <a:pt x="56" y="42"/>
                    <a:pt x="55" y="42"/>
                  </a:cubicBezTo>
                  <a:cubicBezTo>
                    <a:pt x="53" y="44"/>
                    <a:pt x="52" y="47"/>
                    <a:pt x="51" y="51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5" y="59"/>
                    <a:pt x="41" y="65"/>
                    <a:pt x="33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24" y="63"/>
                    <a:pt x="25" y="56"/>
                    <a:pt x="25" y="51"/>
                  </a:cubicBezTo>
                  <a:cubicBezTo>
                    <a:pt x="25" y="47"/>
                    <a:pt x="25" y="45"/>
                    <a:pt x="24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2" y="44"/>
                    <a:pt x="22" y="44"/>
                  </a:cubicBezTo>
                  <a:cubicBezTo>
                    <a:pt x="21" y="45"/>
                    <a:pt x="20" y="46"/>
                    <a:pt x="19" y="47"/>
                  </a:cubicBezTo>
                  <a:cubicBezTo>
                    <a:pt x="17" y="47"/>
                    <a:pt x="14" y="48"/>
                    <a:pt x="13" y="49"/>
                  </a:cubicBezTo>
                  <a:cubicBezTo>
                    <a:pt x="11" y="49"/>
                    <a:pt x="9" y="49"/>
                    <a:pt x="9" y="50"/>
                  </a:cubicBezTo>
                  <a:cubicBezTo>
                    <a:pt x="9" y="50"/>
                    <a:pt x="8" y="50"/>
                    <a:pt x="8" y="50"/>
                  </a:cubicBezTo>
                  <a:cubicBezTo>
                    <a:pt x="7" y="50"/>
                    <a:pt x="5" y="54"/>
                    <a:pt x="4" y="57"/>
                  </a:cubicBezTo>
                  <a:cubicBezTo>
                    <a:pt x="3" y="58"/>
                    <a:pt x="3" y="59"/>
                    <a:pt x="2" y="60"/>
                  </a:cubicBezTo>
                  <a:cubicBezTo>
                    <a:pt x="2" y="61"/>
                    <a:pt x="1" y="62"/>
                    <a:pt x="0" y="62"/>
                  </a:cubicBezTo>
                  <a:cubicBezTo>
                    <a:pt x="2" y="67"/>
                    <a:pt x="3" y="72"/>
                    <a:pt x="5" y="77"/>
                  </a:cubicBezTo>
                  <a:cubicBezTo>
                    <a:pt x="6" y="82"/>
                    <a:pt x="8" y="87"/>
                    <a:pt x="9" y="90"/>
                  </a:cubicBezTo>
                  <a:cubicBezTo>
                    <a:pt x="14" y="97"/>
                    <a:pt x="19" y="102"/>
                    <a:pt x="25" y="108"/>
                  </a:cubicBezTo>
                  <a:cubicBezTo>
                    <a:pt x="25" y="109"/>
                    <a:pt x="25" y="109"/>
                    <a:pt x="26" y="109"/>
                  </a:cubicBezTo>
                  <a:cubicBezTo>
                    <a:pt x="26" y="109"/>
                    <a:pt x="26" y="109"/>
                    <a:pt x="26" y="110"/>
                  </a:cubicBezTo>
                  <a:cubicBezTo>
                    <a:pt x="33" y="121"/>
                    <a:pt x="34" y="132"/>
                    <a:pt x="34" y="140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5" y="157"/>
                    <a:pt x="35" y="168"/>
                    <a:pt x="59" y="173"/>
                  </a:cubicBezTo>
                  <a:cubicBezTo>
                    <a:pt x="60" y="173"/>
                    <a:pt x="61" y="174"/>
                    <a:pt x="62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3" y="180"/>
                    <a:pt x="64" y="186"/>
                    <a:pt x="64" y="192"/>
                  </a:cubicBezTo>
                  <a:cubicBezTo>
                    <a:pt x="65" y="195"/>
                    <a:pt x="65" y="197"/>
                    <a:pt x="65" y="199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5" y="203"/>
                    <a:pt x="66" y="207"/>
                    <a:pt x="68" y="210"/>
                  </a:cubicBezTo>
                  <a:cubicBezTo>
                    <a:pt x="60" y="216"/>
                    <a:pt x="64" y="225"/>
                    <a:pt x="68" y="234"/>
                  </a:cubicBezTo>
                  <a:cubicBezTo>
                    <a:pt x="71" y="240"/>
                    <a:pt x="74" y="246"/>
                    <a:pt x="74" y="252"/>
                  </a:cubicBezTo>
                  <a:cubicBezTo>
                    <a:pt x="75" y="257"/>
                    <a:pt x="75" y="260"/>
                    <a:pt x="75" y="263"/>
                  </a:cubicBezTo>
                  <a:cubicBezTo>
                    <a:pt x="75" y="270"/>
                    <a:pt x="75" y="275"/>
                    <a:pt x="76" y="284"/>
                  </a:cubicBezTo>
                  <a:cubicBezTo>
                    <a:pt x="77" y="297"/>
                    <a:pt x="94" y="298"/>
                    <a:pt x="109" y="299"/>
                  </a:cubicBezTo>
                  <a:cubicBezTo>
                    <a:pt x="113" y="299"/>
                    <a:pt x="117" y="299"/>
                    <a:pt x="121" y="299"/>
                  </a:cubicBezTo>
                  <a:cubicBezTo>
                    <a:pt x="121" y="300"/>
                    <a:pt x="121" y="300"/>
                    <a:pt x="121" y="300"/>
                  </a:cubicBezTo>
                  <a:cubicBezTo>
                    <a:pt x="121" y="300"/>
                    <a:pt x="121" y="299"/>
                    <a:pt x="122" y="299"/>
                  </a:cubicBezTo>
                  <a:cubicBezTo>
                    <a:pt x="122" y="299"/>
                    <a:pt x="122" y="299"/>
                    <a:pt x="122" y="299"/>
                  </a:cubicBezTo>
                  <a:cubicBezTo>
                    <a:pt x="123" y="287"/>
                    <a:pt x="124" y="277"/>
                    <a:pt x="124" y="271"/>
                  </a:cubicBezTo>
                  <a:cubicBezTo>
                    <a:pt x="124" y="268"/>
                    <a:pt x="125" y="266"/>
                    <a:pt x="125" y="264"/>
                  </a:cubicBezTo>
                  <a:cubicBezTo>
                    <a:pt x="126" y="261"/>
                    <a:pt x="127" y="258"/>
                    <a:pt x="125" y="254"/>
                  </a:cubicBezTo>
                  <a:cubicBezTo>
                    <a:pt x="130" y="248"/>
                    <a:pt x="130" y="244"/>
                    <a:pt x="129" y="240"/>
                  </a:cubicBezTo>
                  <a:cubicBezTo>
                    <a:pt x="128" y="238"/>
                    <a:pt x="128" y="236"/>
                    <a:pt x="129" y="234"/>
                  </a:cubicBezTo>
                  <a:cubicBezTo>
                    <a:pt x="133" y="231"/>
                    <a:pt x="137" y="231"/>
                    <a:pt x="140" y="230"/>
                  </a:cubicBezTo>
                  <a:cubicBezTo>
                    <a:pt x="140" y="230"/>
                    <a:pt x="140" y="230"/>
                    <a:pt x="140" y="230"/>
                  </a:cubicBezTo>
                  <a:cubicBezTo>
                    <a:pt x="143" y="229"/>
                    <a:pt x="143" y="227"/>
                    <a:pt x="144" y="225"/>
                  </a:cubicBezTo>
                  <a:cubicBezTo>
                    <a:pt x="145" y="221"/>
                    <a:pt x="147" y="216"/>
                    <a:pt x="161" y="214"/>
                  </a:cubicBezTo>
                  <a:cubicBezTo>
                    <a:pt x="162" y="214"/>
                    <a:pt x="162" y="213"/>
                    <a:pt x="162" y="213"/>
                  </a:cubicBezTo>
                  <a:cubicBezTo>
                    <a:pt x="162" y="212"/>
                    <a:pt x="162" y="211"/>
                    <a:pt x="162" y="210"/>
                  </a:cubicBezTo>
                  <a:cubicBezTo>
                    <a:pt x="161" y="209"/>
                    <a:pt x="160" y="209"/>
                    <a:pt x="158" y="209"/>
                  </a:cubicBezTo>
                  <a:close/>
                  <a:moveTo>
                    <a:pt x="147" y="210"/>
                  </a:moveTo>
                  <a:cubicBezTo>
                    <a:pt x="147" y="210"/>
                    <a:pt x="147" y="210"/>
                    <a:pt x="147" y="210"/>
                  </a:cubicBezTo>
                  <a:cubicBezTo>
                    <a:pt x="147" y="210"/>
                    <a:pt x="148" y="210"/>
                    <a:pt x="148" y="210"/>
                  </a:cubicBezTo>
                  <a:cubicBezTo>
                    <a:pt x="149" y="210"/>
                    <a:pt x="149" y="210"/>
                    <a:pt x="149" y="210"/>
                  </a:cubicBezTo>
                  <a:cubicBezTo>
                    <a:pt x="149" y="210"/>
                    <a:pt x="148" y="210"/>
                    <a:pt x="14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35" name="Freeform 60"/>
            <p:cNvSpPr>
              <a:spLocks/>
            </p:cNvSpPr>
            <p:nvPr userDrawn="1"/>
          </p:nvSpPr>
          <p:spPr bwMode="auto">
            <a:xfrm>
              <a:off x="174625" y="11905936"/>
              <a:ext cx="1492250" cy="1860550"/>
            </a:xfrm>
            <a:custGeom>
              <a:avLst/>
              <a:gdLst>
                <a:gd name="T0" fmla="*/ 368 w 386"/>
                <a:gd name="T1" fmla="*/ 289 h 481"/>
                <a:gd name="T2" fmla="*/ 350 w 386"/>
                <a:gd name="T3" fmla="*/ 278 h 481"/>
                <a:gd name="T4" fmla="*/ 358 w 386"/>
                <a:gd name="T5" fmla="*/ 243 h 481"/>
                <a:gd name="T6" fmla="*/ 339 w 386"/>
                <a:gd name="T7" fmla="*/ 225 h 481"/>
                <a:gd name="T8" fmla="*/ 333 w 386"/>
                <a:gd name="T9" fmla="*/ 217 h 481"/>
                <a:gd name="T10" fmla="*/ 317 w 386"/>
                <a:gd name="T11" fmla="*/ 197 h 481"/>
                <a:gd name="T12" fmla="*/ 326 w 386"/>
                <a:gd name="T13" fmla="*/ 177 h 481"/>
                <a:gd name="T14" fmla="*/ 349 w 386"/>
                <a:gd name="T15" fmla="*/ 165 h 481"/>
                <a:gd name="T16" fmla="*/ 372 w 386"/>
                <a:gd name="T17" fmla="*/ 145 h 481"/>
                <a:gd name="T18" fmla="*/ 386 w 386"/>
                <a:gd name="T19" fmla="*/ 106 h 481"/>
                <a:gd name="T20" fmla="*/ 362 w 386"/>
                <a:gd name="T21" fmla="*/ 88 h 481"/>
                <a:gd name="T22" fmla="*/ 348 w 386"/>
                <a:gd name="T23" fmla="*/ 83 h 481"/>
                <a:gd name="T24" fmla="*/ 342 w 386"/>
                <a:gd name="T25" fmla="*/ 68 h 481"/>
                <a:gd name="T26" fmla="*/ 314 w 386"/>
                <a:gd name="T27" fmla="*/ 61 h 481"/>
                <a:gd name="T28" fmla="*/ 261 w 386"/>
                <a:gd name="T29" fmla="*/ 70 h 481"/>
                <a:gd name="T30" fmla="*/ 248 w 386"/>
                <a:gd name="T31" fmla="*/ 30 h 481"/>
                <a:gd name="T32" fmla="*/ 228 w 386"/>
                <a:gd name="T33" fmla="*/ 4 h 481"/>
                <a:gd name="T34" fmla="*/ 207 w 386"/>
                <a:gd name="T35" fmla="*/ 0 h 481"/>
                <a:gd name="T36" fmla="*/ 188 w 386"/>
                <a:gd name="T37" fmla="*/ 5 h 481"/>
                <a:gd name="T38" fmla="*/ 185 w 386"/>
                <a:gd name="T39" fmla="*/ 47 h 481"/>
                <a:gd name="T40" fmla="*/ 171 w 386"/>
                <a:gd name="T41" fmla="*/ 70 h 481"/>
                <a:gd name="T42" fmla="*/ 199 w 386"/>
                <a:gd name="T43" fmla="*/ 105 h 481"/>
                <a:gd name="T44" fmla="*/ 202 w 386"/>
                <a:gd name="T45" fmla="*/ 142 h 481"/>
                <a:gd name="T46" fmla="*/ 207 w 386"/>
                <a:gd name="T47" fmla="*/ 162 h 481"/>
                <a:gd name="T48" fmla="*/ 192 w 386"/>
                <a:gd name="T49" fmla="*/ 191 h 481"/>
                <a:gd name="T50" fmla="*/ 184 w 386"/>
                <a:gd name="T51" fmla="*/ 203 h 481"/>
                <a:gd name="T52" fmla="*/ 172 w 386"/>
                <a:gd name="T53" fmla="*/ 200 h 481"/>
                <a:gd name="T54" fmla="*/ 152 w 386"/>
                <a:gd name="T55" fmla="*/ 218 h 481"/>
                <a:gd name="T56" fmla="*/ 135 w 386"/>
                <a:gd name="T57" fmla="*/ 204 h 481"/>
                <a:gd name="T58" fmla="*/ 111 w 386"/>
                <a:gd name="T59" fmla="*/ 199 h 481"/>
                <a:gd name="T60" fmla="*/ 115 w 386"/>
                <a:gd name="T61" fmla="*/ 225 h 481"/>
                <a:gd name="T62" fmla="*/ 102 w 386"/>
                <a:gd name="T63" fmla="*/ 227 h 481"/>
                <a:gd name="T64" fmla="*/ 89 w 386"/>
                <a:gd name="T65" fmla="*/ 223 h 481"/>
                <a:gd name="T66" fmla="*/ 74 w 386"/>
                <a:gd name="T67" fmla="*/ 207 h 481"/>
                <a:gd name="T68" fmla="*/ 67 w 386"/>
                <a:gd name="T69" fmla="*/ 241 h 481"/>
                <a:gd name="T70" fmla="*/ 54 w 386"/>
                <a:gd name="T71" fmla="*/ 229 h 481"/>
                <a:gd name="T72" fmla="*/ 43 w 386"/>
                <a:gd name="T73" fmla="*/ 233 h 481"/>
                <a:gd name="T74" fmla="*/ 28 w 386"/>
                <a:gd name="T75" fmla="*/ 239 h 481"/>
                <a:gd name="T76" fmla="*/ 13 w 386"/>
                <a:gd name="T77" fmla="*/ 217 h 481"/>
                <a:gd name="T78" fmla="*/ 0 w 386"/>
                <a:gd name="T79" fmla="*/ 259 h 481"/>
                <a:gd name="T80" fmla="*/ 4 w 386"/>
                <a:gd name="T81" fmla="*/ 348 h 481"/>
                <a:gd name="T82" fmla="*/ 35 w 386"/>
                <a:gd name="T83" fmla="*/ 352 h 481"/>
                <a:gd name="T84" fmla="*/ 51 w 386"/>
                <a:gd name="T85" fmla="*/ 347 h 481"/>
                <a:gd name="T86" fmla="*/ 69 w 386"/>
                <a:gd name="T87" fmla="*/ 358 h 481"/>
                <a:gd name="T88" fmla="*/ 85 w 386"/>
                <a:gd name="T89" fmla="*/ 339 h 481"/>
                <a:gd name="T90" fmla="*/ 99 w 386"/>
                <a:gd name="T91" fmla="*/ 303 h 481"/>
                <a:gd name="T92" fmla="*/ 118 w 386"/>
                <a:gd name="T93" fmla="*/ 307 h 481"/>
                <a:gd name="T94" fmla="*/ 129 w 386"/>
                <a:gd name="T95" fmla="*/ 319 h 481"/>
                <a:gd name="T96" fmla="*/ 139 w 386"/>
                <a:gd name="T97" fmla="*/ 337 h 481"/>
                <a:gd name="T98" fmla="*/ 170 w 386"/>
                <a:gd name="T99" fmla="*/ 376 h 481"/>
                <a:gd name="T100" fmla="*/ 183 w 386"/>
                <a:gd name="T101" fmla="*/ 442 h 481"/>
                <a:gd name="T102" fmla="*/ 233 w 386"/>
                <a:gd name="T103" fmla="*/ 465 h 481"/>
                <a:gd name="T104" fmla="*/ 236 w 386"/>
                <a:gd name="T105" fmla="*/ 468 h 481"/>
                <a:gd name="T106" fmla="*/ 283 w 386"/>
                <a:gd name="T107" fmla="*/ 480 h 481"/>
                <a:gd name="T108" fmla="*/ 290 w 386"/>
                <a:gd name="T109" fmla="*/ 449 h 481"/>
                <a:gd name="T110" fmla="*/ 304 w 386"/>
                <a:gd name="T111" fmla="*/ 453 h 481"/>
                <a:gd name="T112" fmla="*/ 292 w 386"/>
                <a:gd name="T113" fmla="*/ 387 h 481"/>
                <a:gd name="T114" fmla="*/ 307 w 386"/>
                <a:gd name="T115" fmla="*/ 351 h 481"/>
                <a:gd name="T116" fmla="*/ 337 w 386"/>
                <a:gd name="T117" fmla="*/ 323 h 481"/>
                <a:gd name="T118" fmla="*/ 364 w 386"/>
                <a:gd name="T119" fmla="*/ 32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6" h="481">
                  <a:moveTo>
                    <a:pt x="374" y="310"/>
                  </a:moveTo>
                  <a:cubicBezTo>
                    <a:pt x="372" y="306"/>
                    <a:pt x="370" y="302"/>
                    <a:pt x="368" y="299"/>
                  </a:cubicBezTo>
                  <a:cubicBezTo>
                    <a:pt x="368" y="299"/>
                    <a:pt x="368" y="298"/>
                    <a:pt x="368" y="298"/>
                  </a:cubicBezTo>
                  <a:cubicBezTo>
                    <a:pt x="368" y="295"/>
                    <a:pt x="368" y="292"/>
                    <a:pt x="368" y="290"/>
                  </a:cubicBezTo>
                  <a:cubicBezTo>
                    <a:pt x="368" y="290"/>
                    <a:pt x="368" y="289"/>
                    <a:pt x="368" y="289"/>
                  </a:cubicBezTo>
                  <a:cubicBezTo>
                    <a:pt x="368" y="289"/>
                    <a:pt x="367" y="289"/>
                    <a:pt x="366" y="289"/>
                  </a:cubicBezTo>
                  <a:cubicBezTo>
                    <a:pt x="365" y="290"/>
                    <a:pt x="362" y="291"/>
                    <a:pt x="359" y="290"/>
                  </a:cubicBezTo>
                  <a:cubicBezTo>
                    <a:pt x="359" y="289"/>
                    <a:pt x="359" y="289"/>
                    <a:pt x="358" y="289"/>
                  </a:cubicBezTo>
                  <a:cubicBezTo>
                    <a:pt x="356" y="288"/>
                    <a:pt x="355" y="285"/>
                    <a:pt x="355" y="283"/>
                  </a:cubicBezTo>
                  <a:cubicBezTo>
                    <a:pt x="354" y="281"/>
                    <a:pt x="353" y="279"/>
                    <a:pt x="350" y="278"/>
                  </a:cubicBezTo>
                  <a:cubicBezTo>
                    <a:pt x="349" y="278"/>
                    <a:pt x="348" y="277"/>
                    <a:pt x="348" y="277"/>
                  </a:cubicBezTo>
                  <a:cubicBezTo>
                    <a:pt x="347" y="276"/>
                    <a:pt x="347" y="275"/>
                    <a:pt x="346" y="275"/>
                  </a:cubicBezTo>
                  <a:cubicBezTo>
                    <a:pt x="344" y="272"/>
                    <a:pt x="340" y="268"/>
                    <a:pt x="343" y="261"/>
                  </a:cubicBezTo>
                  <a:cubicBezTo>
                    <a:pt x="344" y="255"/>
                    <a:pt x="348" y="252"/>
                    <a:pt x="352" y="249"/>
                  </a:cubicBezTo>
                  <a:cubicBezTo>
                    <a:pt x="354" y="247"/>
                    <a:pt x="357" y="245"/>
                    <a:pt x="358" y="243"/>
                  </a:cubicBezTo>
                  <a:cubicBezTo>
                    <a:pt x="359" y="240"/>
                    <a:pt x="355" y="234"/>
                    <a:pt x="352" y="230"/>
                  </a:cubicBezTo>
                  <a:cubicBezTo>
                    <a:pt x="350" y="226"/>
                    <a:pt x="347" y="225"/>
                    <a:pt x="346" y="225"/>
                  </a:cubicBezTo>
                  <a:cubicBezTo>
                    <a:pt x="345" y="225"/>
                    <a:pt x="345" y="225"/>
                    <a:pt x="344" y="225"/>
                  </a:cubicBezTo>
                  <a:cubicBezTo>
                    <a:pt x="343" y="225"/>
                    <a:pt x="341" y="226"/>
                    <a:pt x="339" y="225"/>
                  </a:cubicBezTo>
                  <a:cubicBezTo>
                    <a:pt x="339" y="225"/>
                    <a:pt x="339" y="225"/>
                    <a:pt x="339" y="225"/>
                  </a:cubicBezTo>
                  <a:cubicBezTo>
                    <a:pt x="338" y="224"/>
                    <a:pt x="337" y="224"/>
                    <a:pt x="337" y="223"/>
                  </a:cubicBezTo>
                  <a:cubicBezTo>
                    <a:pt x="337" y="223"/>
                    <a:pt x="337" y="223"/>
                    <a:pt x="337" y="223"/>
                  </a:cubicBezTo>
                  <a:cubicBezTo>
                    <a:pt x="337" y="222"/>
                    <a:pt x="336" y="221"/>
                    <a:pt x="336" y="219"/>
                  </a:cubicBezTo>
                  <a:cubicBezTo>
                    <a:pt x="336" y="218"/>
                    <a:pt x="335" y="217"/>
                    <a:pt x="335" y="216"/>
                  </a:cubicBezTo>
                  <a:cubicBezTo>
                    <a:pt x="334" y="216"/>
                    <a:pt x="334" y="216"/>
                    <a:pt x="333" y="217"/>
                  </a:cubicBezTo>
                  <a:cubicBezTo>
                    <a:pt x="332" y="217"/>
                    <a:pt x="330" y="218"/>
                    <a:pt x="329" y="218"/>
                  </a:cubicBezTo>
                  <a:cubicBezTo>
                    <a:pt x="327" y="218"/>
                    <a:pt x="326" y="218"/>
                    <a:pt x="325" y="217"/>
                  </a:cubicBezTo>
                  <a:cubicBezTo>
                    <a:pt x="323" y="214"/>
                    <a:pt x="323" y="211"/>
                    <a:pt x="324" y="209"/>
                  </a:cubicBezTo>
                  <a:cubicBezTo>
                    <a:pt x="324" y="206"/>
                    <a:pt x="325" y="203"/>
                    <a:pt x="319" y="198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6" y="196"/>
                    <a:pt x="316" y="195"/>
                    <a:pt x="316" y="194"/>
                  </a:cubicBezTo>
                  <a:cubicBezTo>
                    <a:pt x="316" y="193"/>
                    <a:pt x="317" y="192"/>
                    <a:pt x="318" y="192"/>
                  </a:cubicBezTo>
                  <a:cubicBezTo>
                    <a:pt x="320" y="191"/>
                    <a:pt x="320" y="191"/>
                    <a:pt x="320" y="191"/>
                  </a:cubicBezTo>
                  <a:cubicBezTo>
                    <a:pt x="323" y="190"/>
                    <a:pt x="324" y="190"/>
                    <a:pt x="326" y="188"/>
                  </a:cubicBezTo>
                  <a:cubicBezTo>
                    <a:pt x="326" y="184"/>
                    <a:pt x="326" y="181"/>
                    <a:pt x="326" y="177"/>
                  </a:cubicBezTo>
                  <a:cubicBezTo>
                    <a:pt x="327" y="176"/>
                    <a:pt x="327" y="176"/>
                    <a:pt x="327" y="176"/>
                  </a:cubicBezTo>
                  <a:cubicBezTo>
                    <a:pt x="327" y="175"/>
                    <a:pt x="327" y="174"/>
                    <a:pt x="329" y="174"/>
                  </a:cubicBezTo>
                  <a:cubicBezTo>
                    <a:pt x="329" y="173"/>
                    <a:pt x="329" y="173"/>
                    <a:pt x="329" y="173"/>
                  </a:cubicBezTo>
                  <a:cubicBezTo>
                    <a:pt x="338" y="170"/>
                    <a:pt x="344" y="168"/>
                    <a:pt x="349" y="166"/>
                  </a:cubicBezTo>
                  <a:cubicBezTo>
                    <a:pt x="349" y="166"/>
                    <a:pt x="349" y="165"/>
                    <a:pt x="349" y="165"/>
                  </a:cubicBezTo>
                  <a:cubicBezTo>
                    <a:pt x="350" y="163"/>
                    <a:pt x="351" y="161"/>
                    <a:pt x="355" y="160"/>
                  </a:cubicBezTo>
                  <a:cubicBezTo>
                    <a:pt x="356" y="160"/>
                    <a:pt x="358" y="160"/>
                    <a:pt x="361" y="160"/>
                  </a:cubicBezTo>
                  <a:cubicBezTo>
                    <a:pt x="363" y="160"/>
                    <a:pt x="363" y="160"/>
                    <a:pt x="363" y="160"/>
                  </a:cubicBezTo>
                  <a:cubicBezTo>
                    <a:pt x="366" y="160"/>
                    <a:pt x="369" y="160"/>
                    <a:pt x="372" y="159"/>
                  </a:cubicBezTo>
                  <a:cubicBezTo>
                    <a:pt x="373" y="158"/>
                    <a:pt x="374" y="155"/>
                    <a:pt x="372" y="145"/>
                  </a:cubicBezTo>
                  <a:cubicBezTo>
                    <a:pt x="372" y="144"/>
                    <a:pt x="372" y="144"/>
                    <a:pt x="372" y="144"/>
                  </a:cubicBezTo>
                  <a:cubicBezTo>
                    <a:pt x="373" y="135"/>
                    <a:pt x="376" y="133"/>
                    <a:pt x="380" y="132"/>
                  </a:cubicBezTo>
                  <a:cubicBezTo>
                    <a:pt x="381" y="132"/>
                    <a:pt x="381" y="132"/>
                    <a:pt x="381" y="132"/>
                  </a:cubicBezTo>
                  <a:cubicBezTo>
                    <a:pt x="381" y="129"/>
                    <a:pt x="381" y="126"/>
                    <a:pt x="381" y="123"/>
                  </a:cubicBezTo>
                  <a:cubicBezTo>
                    <a:pt x="380" y="117"/>
                    <a:pt x="379" y="109"/>
                    <a:pt x="386" y="106"/>
                  </a:cubicBezTo>
                  <a:cubicBezTo>
                    <a:pt x="384" y="102"/>
                    <a:pt x="381" y="97"/>
                    <a:pt x="379" y="97"/>
                  </a:cubicBezTo>
                  <a:cubicBezTo>
                    <a:pt x="377" y="97"/>
                    <a:pt x="376" y="98"/>
                    <a:pt x="374" y="99"/>
                  </a:cubicBezTo>
                  <a:cubicBezTo>
                    <a:pt x="372" y="100"/>
                    <a:pt x="370" y="101"/>
                    <a:pt x="368" y="101"/>
                  </a:cubicBezTo>
                  <a:cubicBezTo>
                    <a:pt x="367" y="101"/>
                    <a:pt x="365" y="101"/>
                    <a:pt x="364" y="100"/>
                  </a:cubicBezTo>
                  <a:cubicBezTo>
                    <a:pt x="361" y="96"/>
                    <a:pt x="361" y="92"/>
                    <a:pt x="362" y="88"/>
                  </a:cubicBezTo>
                  <a:cubicBezTo>
                    <a:pt x="362" y="87"/>
                    <a:pt x="362" y="86"/>
                    <a:pt x="362" y="85"/>
                  </a:cubicBezTo>
                  <a:cubicBezTo>
                    <a:pt x="362" y="85"/>
                    <a:pt x="362" y="85"/>
                    <a:pt x="361" y="85"/>
                  </a:cubicBezTo>
                  <a:cubicBezTo>
                    <a:pt x="361" y="85"/>
                    <a:pt x="360" y="85"/>
                    <a:pt x="358" y="85"/>
                  </a:cubicBezTo>
                  <a:cubicBezTo>
                    <a:pt x="356" y="85"/>
                    <a:pt x="355" y="86"/>
                    <a:pt x="353" y="86"/>
                  </a:cubicBezTo>
                  <a:cubicBezTo>
                    <a:pt x="351" y="86"/>
                    <a:pt x="349" y="85"/>
                    <a:pt x="348" y="83"/>
                  </a:cubicBezTo>
                  <a:cubicBezTo>
                    <a:pt x="346" y="81"/>
                    <a:pt x="345" y="78"/>
                    <a:pt x="345" y="73"/>
                  </a:cubicBezTo>
                  <a:cubicBezTo>
                    <a:pt x="345" y="72"/>
                    <a:pt x="345" y="72"/>
                    <a:pt x="346" y="72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6" y="71"/>
                    <a:pt x="345" y="70"/>
                    <a:pt x="345" y="69"/>
                  </a:cubicBezTo>
                  <a:cubicBezTo>
                    <a:pt x="344" y="68"/>
                    <a:pt x="342" y="68"/>
                    <a:pt x="342" y="68"/>
                  </a:cubicBezTo>
                  <a:cubicBezTo>
                    <a:pt x="339" y="68"/>
                    <a:pt x="335" y="68"/>
                    <a:pt x="333" y="65"/>
                  </a:cubicBezTo>
                  <a:cubicBezTo>
                    <a:pt x="331" y="61"/>
                    <a:pt x="333" y="59"/>
                    <a:pt x="334" y="58"/>
                  </a:cubicBezTo>
                  <a:cubicBezTo>
                    <a:pt x="335" y="56"/>
                    <a:pt x="336" y="55"/>
                    <a:pt x="335" y="51"/>
                  </a:cubicBezTo>
                  <a:cubicBezTo>
                    <a:pt x="328" y="52"/>
                    <a:pt x="325" y="55"/>
                    <a:pt x="322" y="57"/>
                  </a:cubicBezTo>
                  <a:cubicBezTo>
                    <a:pt x="320" y="59"/>
                    <a:pt x="318" y="61"/>
                    <a:pt x="314" y="61"/>
                  </a:cubicBezTo>
                  <a:cubicBezTo>
                    <a:pt x="314" y="61"/>
                    <a:pt x="314" y="61"/>
                    <a:pt x="314" y="61"/>
                  </a:cubicBezTo>
                  <a:cubicBezTo>
                    <a:pt x="306" y="60"/>
                    <a:pt x="301" y="50"/>
                    <a:pt x="298" y="45"/>
                  </a:cubicBezTo>
                  <a:cubicBezTo>
                    <a:pt x="297" y="46"/>
                    <a:pt x="296" y="47"/>
                    <a:pt x="295" y="47"/>
                  </a:cubicBezTo>
                  <a:cubicBezTo>
                    <a:pt x="291" y="49"/>
                    <a:pt x="287" y="52"/>
                    <a:pt x="282" y="53"/>
                  </a:cubicBezTo>
                  <a:cubicBezTo>
                    <a:pt x="281" y="59"/>
                    <a:pt x="275" y="68"/>
                    <a:pt x="261" y="70"/>
                  </a:cubicBezTo>
                  <a:cubicBezTo>
                    <a:pt x="261" y="71"/>
                    <a:pt x="260" y="71"/>
                    <a:pt x="260" y="70"/>
                  </a:cubicBezTo>
                  <a:cubicBezTo>
                    <a:pt x="254" y="70"/>
                    <a:pt x="250" y="67"/>
                    <a:pt x="247" y="62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4" y="53"/>
                    <a:pt x="246" y="45"/>
                    <a:pt x="247" y="37"/>
                  </a:cubicBezTo>
                  <a:cubicBezTo>
                    <a:pt x="248" y="35"/>
                    <a:pt x="248" y="33"/>
                    <a:pt x="248" y="30"/>
                  </a:cubicBezTo>
                  <a:cubicBezTo>
                    <a:pt x="248" y="27"/>
                    <a:pt x="247" y="25"/>
                    <a:pt x="243" y="23"/>
                  </a:cubicBezTo>
                  <a:cubicBezTo>
                    <a:pt x="236" y="20"/>
                    <a:pt x="234" y="17"/>
                    <a:pt x="234" y="12"/>
                  </a:cubicBezTo>
                  <a:cubicBezTo>
                    <a:pt x="234" y="12"/>
                    <a:pt x="234" y="12"/>
                    <a:pt x="234" y="12"/>
                  </a:cubicBezTo>
                  <a:cubicBezTo>
                    <a:pt x="234" y="12"/>
                    <a:pt x="234" y="11"/>
                    <a:pt x="234" y="11"/>
                  </a:cubicBezTo>
                  <a:cubicBezTo>
                    <a:pt x="235" y="9"/>
                    <a:pt x="231" y="6"/>
                    <a:pt x="228" y="4"/>
                  </a:cubicBezTo>
                  <a:cubicBezTo>
                    <a:pt x="227" y="4"/>
                    <a:pt x="226" y="3"/>
                    <a:pt x="225" y="2"/>
                  </a:cubicBezTo>
                  <a:cubicBezTo>
                    <a:pt x="224" y="3"/>
                    <a:pt x="222" y="4"/>
                    <a:pt x="219" y="5"/>
                  </a:cubicBezTo>
                  <a:cubicBezTo>
                    <a:pt x="218" y="5"/>
                    <a:pt x="217" y="5"/>
                    <a:pt x="217" y="5"/>
                  </a:cubicBezTo>
                  <a:cubicBezTo>
                    <a:pt x="213" y="5"/>
                    <a:pt x="211" y="3"/>
                    <a:pt x="208" y="0"/>
                  </a:cubicBezTo>
                  <a:cubicBezTo>
                    <a:pt x="208" y="0"/>
                    <a:pt x="208" y="0"/>
                    <a:pt x="207" y="0"/>
                  </a:cubicBezTo>
                  <a:cubicBezTo>
                    <a:pt x="207" y="0"/>
                    <a:pt x="206" y="0"/>
                    <a:pt x="206" y="0"/>
                  </a:cubicBezTo>
                  <a:cubicBezTo>
                    <a:pt x="205" y="1"/>
                    <a:pt x="204" y="2"/>
                    <a:pt x="202" y="3"/>
                  </a:cubicBezTo>
                  <a:cubicBezTo>
                    <a:pt x="201" y="4"/>
                    <a:pt x="199" y="3"/>
                    <a:pt x="198" y="1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195" y="3"/>
                    <a:pt x="191" y="4"/>
                    <a:pt x="188" y="5"/>
                  </a:cubicBezTo>
                  <a:cubicBezTo>
                    <a:pt x="183" y="7"/>
                    <a:pt x="179" y="8"/>
                    <a:pt x="177" y="10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77" y="14"/>
                    <a:pt x="179" y="16"/>
                    <a:pt x="181" y="19"/>
                  </a:cubicBezTo>
                  <a:cubicBezTo>
                    <a:pt x="182" y="21"/>
                    <a:pt x="185" y="24"/>
                    <a:pt x="186" y="29"/>
                  </a:cubicBezTo>
                  <a:cubicBezTo>
                    <a:pt x="189" y="37"/>
                    <a:pt x="189" y="43"/>
                    <a:pt x="185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3" y="50"/>
                    <a:pt x="179" y="51"/>
                    <a:pt x="176" y="53"/>
                  </a:cubicBezTo>
                  <a:cubicBezTo>
                    <a:pt x="172" y="54"/>
                    <a:pt x="168" y="56"/>
                    <a:pt x="167" y="59"/>
                  </a:cubicBezTo>
                  <a:cubicBezTo>
                    <a:pt x="166" y="63"/>
                    <a:pt x="168" y="66"/>
                    <a:pt x="171" y="70"/>
                  </a:cubicBezTo>
                  <a:cubicBezTo>
                    <a:pt x="172" y="71"/>
                    <a:pt x="173" y="73"/>
                    <a:pt x="174" y="75"/>
                  </a:cubicBezTo>
                  <a:cubicBezTo>
                    <a:pt x="174" y="77"/>
                    <a:pt x="174" y="79"/>
                    <a:pt x="174" y="81"/>
                  </a:cubicBezTo>
                  <a:cubicBezTo>
                    <a:pt x="173" y="85"/>
                    <a:pt x="173" y="90"/>
                    <a:pt x="176" y="94"/>
                  </a:cubicBezTo>
                  <a:cubicBezTo>
                    <a:pt x="179" y="97"/>
                    <a:pt x="184" y="98"/>
                    <a:pt x="189" y="99"/>
                  </a:cubicBezTo>
                  <a:cubicBezTo>
                    <a:pt x="194" y="101"/>
                    <a:pt x="198" y="102"/>
                    <a:pt x="199" y="105"/>
                  </a:cubicBezTo>
                  <a:cubicBezTo>
                    <a:pt x="200" y="107"/>
                    <a:pt x="198" y="110"/>
                    <a:pt x="195" y="113"/>
                  </a:cubicBezTo>
                  <a:cubicBezTo>
                    <a:pt x="192" y="117"/>
                    <a:pt x="189" y="121"/>
                    <a:pt x="190" y="126"/>
                  </a:cubicBezTo>
                  <a:cubicBezTo>
                    <a:pt x="191" y="131"/>
                    <a:pt x="196" y="134"/>
                    <a:pt x="200" y="137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1" y="140"/>
                    <a:pt x="202" y="141"/>
                    <a:pt x="202" y="142"/>
                  </a:cubicBezTo>
                  <a:cubicBezTo>
                    <a:pt x="202" y="146"/>
                    <a:pt x="202" y="150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6" y="159"/>
                    <a:pt x="207" y="160"/>
                    <a:pt x="207" y="161"/>
                  </a:cubicBezTo>
                  <a:cubicBezTo>
                    <a:pt x="207" y="161"/>
                    <a:pt x="207" y="161"/>
                    <a:pt x="207" y="162"/>
                  </a:cubicBezTo>
                  <a:cubicBezTo>
                    <a:pt x="211" y="166"/>
                    <a:pt x="209" y="175"/>
                    <a:pt x="207" y="183"/>
                  </a:cubicBezTo>
                  <a:cubicBezTo>
                    <a:pt x="207" y="183"/>
                    <a:pt x="207" y="183"/>
                    <a:pt x="207" y="183"/>
                  </a:cubicBezTo>
                  <a:cubicBezTo>
                    <a:pt x="204" y="185"/>
                    <a:pt x="201" y="188"/>
                    <a:pt x="198" y="190"/>
                  </a:cubicBezTo>
                  <a:cubicBezTo>
                    <a:pt x="197" y="191"/>
                    <a:pt x="196" y="191"/>
                    <a:pt x="194" y="191"/>
                  </a:cubicBezTo>
                  <a:cubicBezTo>
                    <a:pt x="194" y="191"/>
                    <a:pt x="193" y="191"/>
                    <a:pt x="192" y="191"/>
                  </a:cubicBezTo>
                  <a:cubicBezTo>
                    <a:pt x="191" y="191"/>
                    <a:pt x="191" y="191"/>
                    <a:pt x="190" y="191"/>
                  </a:cubicBezTo>
                  <a:cubicBezTo>
                    <a:pt x="189" y="191"/>
                    <a:pt x="188" y="191"/>
                    <a:pt x="187" y="192"/>
                  </a:cubicBezTo>
                  <a:cubicBezTo>
                    <a:pt x="187" y="192"/>
                    <a:pt x="187" y="192"/>
                    <a:pt x="187" y="192"/>
                  </a:cubicBezTo>
                  <a:cubicBezTo>
                    <a:pt x="187" y="193"/>
                    <a:pt x="187" y="194"/>
                    <a:pt x="187" y="195"/>
                  </a:cubicBezTo>
                  <a:cubicBezTo>
                    <a:pt x="187" y="198"/>
                    <a:pt x="187" y="201"/>
                    <a:pt x="184" y="203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3" y="203"/>
                    <a:pt x="182" y="202"/>
                    <a:pt x="182" y="201"/>
                  </a:cubicBezTo>
                  <a:cubicBezTo>
                    <a:pt x="181" y="199"/>
                    <a:pt x="180" y="197"/>
                    <a:pt x="177" y="197"/>
                  </a:cubicBezTo>
                  <a:cubicBezTo>
                    <a:pt x="177" y="197"/>
                    <a:pt x="176" y="197"/>
                    <a:pt x="175" y="198"/>
                  </a:cubicBezTo>
                  <a:cubicBezTo>
                    <a:pt x="174" y="199"/>
                    <a:pt x="173" y="200"/>
                    <a:pt x="172" y="200"/>
                  </a:cubicBezTo>
                  <a:cubicBezTo>
                    <a:pt x="168" y="203"/>
                    <a:pt x="167" y="204"/>
                    <a:pt x="164" y="217"/>
                  </a:cubicBezTo>
                  <a:cubicBezTo>
                    <a:pt x="163" y="217"/>
                    <a:pt x="162" y="217"/>
                    <a:pt x="162" y="217"/>
                  </a:cubicBezTo>
                  <a:cubicBezTo>
                    <a:pt x="160" y="216"/>
                    <a:pt x="159" y="215"/>
                    <a:pt x="157" y="215"/>
                  </a:cubicBezTo>
                  <a:cubicBezTo>
                    <a:pt x="157" y="215"/>
                    <a:pt x="156" y="215"/>
                    <a:pt x="155" y="216"/>
                  </a:cubicBezTo>
                  <a:cubicBezTo>
                    <a:pt x="154" y="217"/>
                    <a:pt x="153" y="218"/>
                    <a:pt x="152" y="218"/>
                  </a:cubicBezTo>
                  <a:cubicBezTo>
                    <a:pt x="150" y="220"/>
                    <a:pt x="149" y="221"/>
                    <a:pt x="148" y="221"/>
                  </a:cubicBezTo>
                  <a:cubicBezTo>
                    <a:pt x="148" y="221"/>
                    <a:pt x="148" y="221"/>
                    <a:pt x="148" y="221"/>
                  </a:cubicBezTo>
                  <a:cubicBezTo>
                    <a:pt x="148" y="221"/>
                    <a:pt x="147" y="221"/>
                    <a:pt x="147" y="220"/>
                  </a:cubicBezTo>
                  <a:cubicBezTo>
                    <a:pt x="145" y="214"/>
                    <a:pt x="141" y="206"/>
                    <a:pt x="137" y="205"/>
                  </a:cubicBezTo>
                  <a:cubicBezTo>
                    <a:pt x="136" y="204"/>
                    <a:pt x="135" y="204"/>
                    <a:pt x="135" y="204"/>
                  </a:cubicBezTo>
                  <a:cubicBezTo>
                    <a:pt x="134" y="204"/>
                    <a:pt x="132" y="205"/>
                    <a:pt x="131" y="205"/>
                  </a:cubicBezTo>
                  <a:cubicBezTo>
                    <a:pt x="129" y="206"/>
                    <a:pt x="128" y="207"/>
                    <a:pt x="126" y="207"/>
                  </a:cubicBezTo>
                  <a:cubicBezTo>
                    <a:pt x="126" y="207"/>
                    <a:pt x="125" y="207"/>
                    <a:pt x="124" y="207"/>
                  </a:cubicBezTo>
                  <a:cubicBezTo>
                    <a:pt x="120" y="201"/>
                    <a:pt x="117" y="199"/>
                    <a:pt x="112" y="199"/>
                  </a:cubicBezTo>
                  <a:cubicBezTo>
                    <a:pt x="112" y="199"/>
                    <a:pt x="111" y="199"/>
                    <a:pt x="111" y="199"/>
                  </a:cubicBezTo>
                  <a:cubicBezTo>
                    <a:pt x="111" y="199"/>
                    <a:pt x="111" y="199"/>
                    <a:pt x="110" y="199"/>
                  </a:cubicBezTo>
                  <a:cubicBezTo>
                    <a:pt x="105" y="202"/>
                    <a:pt x="101" y="206"/>
                    <a:pt x="99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103" y="218"/>
                    <a:pt x="108" y="221"/>
                    <a:pt x="111" y="222"/>
                  </a:cubicBezTo>
                  <a:cubicBezTo>
                    <a:pt x="113" y="223"/>
                    <a:pt x="114" y="224"/>
                    <a:pt x="115" y="225"/>
                  </a:cubicBezTo>
                  <a:cubicBezTo>
                    <a:pt x="115" y="227"/>
                    <a:pt x="115" y="230"/>
                    <a:pt x="114" y="233"/>
                  </a:cubicBezTo>
                  <a:cubicBezTo>
                    <a:pt x="113" y="234"/>
                    <a:pt x="112" y="234"/>
                    <a:pt x="112" y="234"/>
                  </a:cubicBezTo>
                  <a:cubicBezTo>
                    <a:pt x="111" y="234"/>
                    <a:pt x="111" y="233"/>
                    <a:pt x="110" y="232"/>
                  </a:cubicBezTo>
                  <a:cubicBezTo>
                    <a:pt x="109" y="232"/>
                    <a:pt x="108" y="230"/>
                    <a:pt x="107" y="229"/>
                  </a:cubicBezTo>
                  <a:cubicBezTo>
                    <a:pt x="106" y="228"/>
                    <a:pt x="104" y="228"/>
                    <a:pt x="102" y="227"/>
                  </a:cubicBezTo>
                  <a:cubicBezTo>
                    <a:pt x="101" y="226"/>
                    <a:pt x="100" y="226"/>
                    <a:pt x="99" y="225"/>
                  </a:cubicBezTo>
                  <a:cubicBezTo>
                    <a:pt x="97" y="224"/>
                    <a:pt x="96" y="222"/>
                    <a:pt x="95" y="221"/>
                  </a:cubicBezTo>
                  <a:cubicBezTo>
                    <a:pt x="94" y="220"/>
                    <a:pt x="94" y="220"/>
                    <a:pt x="93" y="220"/>
                  </a:cubicBezTo>
                  <a:cubicBezTo>
                    <a:pt x="92" y="220"/>
                    <a:pt x="92" y="221"/>
                    <a:pt x="91" y="222"/>
                  </a:cubicBezTo>
                  <a:cubicBezTo>
                    <a:pt x="91" y="223"/>
                    <a:pt x="90" y="223"/>
                    <a:pt x="89" y="223"/>
                  </a:cubicBezTo>
                  <a:cubicBezTo>
                    <a:pt x="89" y="223"/>
                    <a:pt x="89" y="223"/>
                    <a:pt x="89" y="223"/>
                  </a:cubicBezTo>
                  <a:cubicBezTo>
                    <a:pt x="87" y="219"/>
                    <a:pt x="84" y="217"/>
                    <a:pt x="82" y="215"/>
                  </a:cubicBezTo>
                  <a:cubicBezTo>
                    <a:pt x="80" y="214"/>
                    <a:pt x="78" y="212"/>
                    <a:pt x="76" y="208"/>
                  </a:cubicBezTo>
                  <a:cubicBezTo>
                    <a:pt x="76" y="208"/>
                    <a:pt x="76" y="208"/>
                    <a:pt x="76" y="208"/>
                  </a:cubicBezTo>
                  <a:cubicBezTo>
                    <a:pt x="75" y="208"/>
                    <a:pt x="75" y="207"/>
                    <a:pt x="74" y="207"/>
                  </a:cubicBezTo>
                  <a:cubicBezTo>
                    <a:pt x="72" y="207"/>
                    <a:pt x="72" y="209"/>
                    <a:pt x="72" y="211"/>
                  </a:cubicBezTo>
                  <a:cubicBezTo>
                    <a:pt x="72" y="213"/>
                    <a:pt x="72" y="215"/>
                    <a:pt x="70" y="217"/>
                  </a:cubicBezTo>
                  <a:cubicBezTo>
                    <a:pt x="68" y="218"/>
                    <a:pt x="67" y="220"/>
                    <a:pt x="67" y="222"/>
                  </a:cubicBezTo>
                  <a:cubicBezTo>
                    <a:pt x="68" y="223"/>
                    <a:pt x="69" y="225"/>
                    <a:pt x="70" y="225"/>
                  </a:cubicBezTo>
                  <a:cubicBezTo>
                    <a:pt x="69" y="231"/>
                    <a:pt x="68" y="236"/>
                    <a:pt x="67" y="241"/>
                  </a:cubicBezTo>
                  <a:cubicBezTo>
                    <a:pt x="67" y="241"/>
                    <a:pt x="67" y="240"/>
                    <a:pt x="66" y="238"/>
                  </a:cubicBezTo>
                  <a:cubicBezTo>
                    <a:pt x="66" y="236"/>
                    <a:pt x="66" y="232"/>
                    <a:pt x="63" y="232"/>
                  </a:cubicBezTo>
                  <a:cubicBezTo>
                    <a:pt x="60" y="232"/>
                    <a:pt x="59" y="233"/>
                    <a:pt x="58" y="234"/>
                  </a:cubicBezTo>
                  <a:cubicBezTo>
                    <a:pt x="58" y="234"/>
                    <a:pt x="58" y="234"/>
                    <a:pt x="57" y="233"/>
                  </a:cubicBezTo>
                  <a:cubicBezTo>
                    <a:pt x="57" y="231"/>
                    <a:pt x="56" y="229"/>
                    <a:pt x="54" y="229"/>
                  </a:cubicBezTo>
                  <a:cubicBezTo>
                    <a:pt x="54" y="229"/>
                    <a:pt x="54" y="229"/>
                    <a:pt x="54" y="229"/>
                  </a:cubicBezTo>
                  <a:cubicBezTo>
                    <a:pt x="52" y="229"/>
                    <a:pt x="51" y="230"/>
                    <a:pt x="48" y="232"/>
                  </a:cubicBezTo>
                  <a:cubicBezTo>
                    <a:pt x="48" y="232"/>
                    <a:pt x="47" y="233"/>
                    <a:pt x="47" y="233"/>
                  </a:cubicBezTo>
                  <a:cubicBezTo>
                    <a:pt x="46" y="233"/>
                    <a:pt x="46" y="233"/>
                    <a:pt x="46" y="233"/>
                  </a:cubicBezTo>
                  <a:cubicBezTo>
                    <a:pt x="45" y="233"/>
                    <a:pt x="44" y="233"/>
                    <a:pt x="43" y="233"/>
                  </a:cubicBezTo>
                  <a:cubicBezTo>
                    <a:pt x="42" y="233"/>
                    <a:pt x="41" y="232"/>
                    <a:pt x="41" y="232"/>
                  </a:cubicBezTo>
                  <a:cubicBezTo>
                    <a:pt x="40" y="232"/>
                    <a:pt x="40" y="232"/>
                    <a:pt x="39" y="232"/>
                  </a:cubicBezTo>
                  <a:cubicBezTo>
                    <a:pt x="38" y="233"/>
                    <a:pt x="37" y="235"/>
                    <a:pt x="36" y="236"/>
                  </a:cubicBezTo>
                  <a:cubicBezTo>
                    <a:pt x="34" y="238"/>
                    <a:pt x="33" y="241"/>
                    <a:pt x="29" y="242"/>
                  </a:cubicBezTo>
                  <a:cubicBezTo>
                    <a:pt x="29" y="241"/>
                    <a:pt x="28" y="240"/>
                    <a:pt x="28" y="239"/>
                  </a:cubicBezTo>
                  <a:cubicBezTo>
                    <a:pt x="27" y="237"/>
                    <a:pt x="26" y="235"/>
                    <a:pt x="24" y="234"/>
                  </a:cubicBezTo>
                  <a:cubicBezTo>
                    <a:pt x="22" y="233"/>
                    <a:pt x="21" y="233"/>
                    <a:pt x="19" y="232"/>
                  </a:cubicBezTo>
                  <a:cubicBezTo>
                    <a:pt x="17" y="232"/>
                    <a:pt x="14" y="231"/>
                    <a:pt x="13" y="229"/>
                  </a:cubicBezTo>
                  <a:cubicBezTo>
                    <a:pt x="15" y="222"/>
                    <a:pt x="16" y="219"/>
                    <a:pt x="15" y="217"/>
                  </a:cubicBezTo>
                  <a:cubicBezTo>
                    <a:pt x="14" y="217"/>
                    <a:pt x="14" y="217"/>
                    <a:pt x="13" y="217"/>
                  </a:cubicBezTo>
                  <a:cubicBezTo>
                    <a:pt x="13" y="217"/>
                    <a:pt x="13" y="217"/>
                    <a:pt x="13" y="217"/>
                  </a:cubicBezTo>
                  <a:cubicBezTo>
                    <a:pt x="11" y="216"/>
                    <a:pt x="9" y="216"/>
                    <a:pt x="7" y="216"/>
                  </a:cubicBezTo>
                  <a:cubicBezTo>
                    <a:pt x="5" y="216"/>
                    <a:pt x="4" y="216"/>
                    <a:pt x="2" y="217"/>
                  </a:cubicBezTo>
                  <a:cubicBezTo>
                    <a:pt x="0" y="220"/>
                    <a:pt x="1" y="226"/>
                    <a:pt x="2" y="234"/>
                  </a:cubicBezTo>
                  <a:cubicBezTo>
                    <a:pt x="1" y="242"/>
                    <a:pt x="1" y="251"/>
                    <a:pt x="0" y="259"/>
                  </a:cubicBezTo>
                  <a:cubicBezTo>
                    <a:pt x="2" y="282"/>
                    <a:pt x="4" y="302"/>
                    <a:pt x="6" y="320"/>
                  </a:cubicBezTo>
                  <a:cubicBezTo>
                    <a:pt x="4" y="330"/>
                    <a:pt x="2" y="340"/>
                    <a:pt x="3" y="348"/>
                  </a:cubicBezTo>
                  <a:cubicBezTo>
                    <a:pt x="3" y="348"/>
                    <a:pt x="3" y="348"/>
                    <a:pt x="3" y="348"/>
                  </a:cubicBezTo>
                  <a:cubicBezTo>
                    <a:pt x="3" y="348"/>
                    <a:pt x="4" y="348"/>
                    <a:pt x="4" y="348"/>
                  </a:cubicBezTo>
                  <a:cubicBezTo>
                    <a:pt x="4" y="348"/>
                    <a:pt x="4" y="348"/>
                    <a:pt x="4" y="348"/>
                  </a:cubicBezTo>
                  <a:cubicBezTo>
                    <a:pt x="5" y="348"/>
                    <a:pt x="5" y="348"/>
                    <a:pt x="6" y="348"/>
                  </a:cubicBezTo>
                  <a:cubicBezTo>
                    <a:pt x="12" y="348"/>
                    <a:pt x="17" y="354"/>
                    <a:pt x="22" y="366"/>
                  </a:cubicBezTo>
                  <a:cubicBezTo>
                    <a:pt x="22" y="365"/>
                    <a:pt x="22" y="364"/>
                    <a:pt x="22" y="364"/>
                  </a:cubicBezTo>
                  <a:cubicBezTo>
                    <a:pt x="24" y="359"/>
                    <a:pt x="26" y="355"/>
                    <a:pt x="30" y="353"/>
                  </a:cubicBezTo>
                  <a:cubicBezTo>
                    <a:pt x="31" y="353"/>
                    <a:pt x="33" y="352"/>
                    <a:pt x="35" y="352"/>
                  </a:cubicBezTo>
                  <a:cubicBezTo>
                    <a:pt x="37" y="351"/>
                    <a:pt x="39" y="351"/>
                    <a:pt x="40" y="350"/>
                  </a:cubicBezTo>
                  <a:cubicBezTo>
                    <a:pt x="41" y="350"/>
                    <a:pt x="41" y="350"/>
                    <a:pt x="42" y="349"/>
                  </a:cubicBezTo>
                  <a:cubicBezTo>
                    <a:pt x="43" y="348"/>
                    <a:pt x="44" y="346"/>
                    <a:pt x="47" y="346"/>
                  </a:cubicBezTo>
                  <a:cubicBezTo>
                    <a:pt x="48" y="346"/>
                    <a:pt x="49" y="346"/>
                    <a:pt x="51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6" y="351"/>
                    <a:pt x="55" y="356"/>
                    <a:pt x="55" y="361"/>
                  </a:cubicBezTo>
                  <a:cubicBezTo>
                    <a:pt x="55" y="367"/>
                    <a:pt x="55" y="368"/>
                    <a:pt x="57" y="368"/>
                  </a:cubicBezTo>
                  <a:cubicBezTo>
                    <a:pt x="62" y="368"/>
                    <a:pt x="65" y="364"/>
                    <a:pt x="68" y="360"/>
                  </a:cubicBezTo>
                  <a:cubicBezTo>
                    <a:pt x="69" y="359"/>
                    <a:pt x="69" y="359"/>
                    <a:pt x="69" y="359"/>
                  </a:cubicBezTo>
                  <a:cubicBezTo>
                    <a:pt x="69" y="358"/>
                    <a:pt x="69" y="358"/>
                    <a:pt x="69" y="358"/>
                  </a:cubicBezTo>
                  <a:cubicBezTo>
                    <a:pt x="71" y="354"/>
                    <a:pt x="72" y="349"/>
                    <a:pt x="76" y="346"/>
                  </a:cubicBezTo>
                  <a:cubicBezTo>
                    <a:pt x="78" y="345"/>
                    <a:pt x="81" y="345"/>
                    <a:pt x="83" y="346"/>
                  </a:cubicBezTo>
                  <a:cubicBezTo>
                    <a:pt x="83" y="346"/>
                    <a:pt x="83" y="346"/>
                    <a:pt x="83" y="346"/>
                  </a:cubicBezTo>
                  <a:cubicBezTo>
                    <a:pt x="83" y="345"/>
                    <a:pt x="84" y="345"/>
                    <a:pt x="84" y="343"/>
                  </a:cubicBezTo>
                  <a:cubicBezTo>
                    <a:pt x="84" y="342"/>
                    <a:pt x="84" y="340"/>
                    <a:pt x="85" y="339"/>
                  </a:cubicBezTo>
                  <a:cubicBezTo>
                    <a:pt x="86" y="336"/>
                    <a:pt x="88" y="334"/>
                    <a:pt x="89" y="332"/>
                  </a:cubicBezTo>
                  <a:cubicBezTo>
                    <a:pt x="91" y="331"/>
                    <a:pt x="92" y="329"/>
                    <a:pt x="92" y="328"/>
                  </a:cubicBezTo>
                  <a:cubicBezTo>
                    <a:pt x="92" y="326"/>
                    <a:pt x="92" y="324"/>
                    <a:pt x="92" y="322"/>
                  </a:cubicBezTo>
                  <a:cubicBezTo>
                    <a:pt x="91" y="316"/>
                    <a:pt x="89" y="309"/>
                    <a:pt x="96" y="304"/>
                  </a:cubicBezTo>
                  <a:cubicBezTo>
                    <a:pt x="97" y="303"/>
                    <a:pt x="98" y="303"/>
                    <a:pt x="99" y="303"/>
                  </a:cubicBezTo>
                  <a:cubicBezTo>
                    <a:pt x="102" y="303"/>
                    <a:pt x="105" y="306"/>
                    <a:pt x="107" y="309"/>
                  </a:cubicBezTo>
                  <a:cubicBezTo>
                    <a:pt x="107" y="309"/>
                    <a:pt x="108" y="310"/>
                    <a:pt x="108" y="310"/>
                  </a:cubicBezTo>
                  <a:cubicBezTo>
                    <a:pt x="108" y="307"/>
                    <a:pt x="110" y="306"/>
                    <a:pt x="114" y="305"/>
                  </a:cubicBezTo>
                  <a:cubicBezTo>
                    <a:pt x="114" y="305"/>
                    <a:pt x="114" y="305"/>
                    <a:pt x="114" y="305"/>
                  </a:cubicBezTo>
                  <a:cubicBezTo>
                    <a:pt x="116" y="305"/>
                    <a:pt x="117" y="306"/>
                    <a:pt x="118" y="307"/>
                  </a:cubicBezTo>
                  <a:cubicBezTo>
                    <a:pt x="118" y="308"/>
                    <a:pt x="118" y="308"/>
                    <a:pt x="118" y="308"/>
                  </a:cubicBezTo>
                  <a:cubicBezTo>
                    <a:pt x="119" y="311"/>
                    <a:pt x="122" y="314"/>
                    <a:pt x="127" y="315"/>
                  </a:cubicBezTo>
                  <a:cubicBezTo>
                    <a:pt x="127" y="316"/>
                    <a:pt x="127" y="316"/>
                    <a:pt x="127" y="316"/>
                  </a:cubicBezTo>
                  <a:cubicBezTo>
                    <a:pt x="128" y="316"/>
                    <a:pt x="129" y="317"/>
                    <a:pt x="129" y="318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29" y="321"/>
                    <a:pt x="129" y="323"/>
                    <a:pt x="130" y="324"/>
                  </a:cubicBezTo>
                  <a:cubicBezTo>
                    <a:pt x="131" y="325"/>
                    <a:pt x="132" y="326"/>
                    <a:pt x="133" y="327"/>
                  </a:cubicBezTo>
                  <a:cubicBezTo>
                    <a:pt x="135" y="328"/>
                    <a:pt x="137" y="329"/>
                    <a:pt x="138" y="332"/>
                  </a:cubicBezTo>
                  <a:cubicBezTo>
                    <a:pt x="139" y="333"/>
                    <a:pt x="139" y="335"/>
                    <a:pt x="139" y="336"/>
                  </a:cubicBezTo>
                  <a:cubicBezTo>
                    <a:pt x="139" y="336"/>
                    <a:pt x="139" y="337"/>
                    <a:pt x="139" y="337"/>
                  </a:cubicBezTo>
                  <a:cubicBezTo>
                    <a:pt x="143" y="339"/>
                    <a:pt x="148" y="340"/>
                    <a:pt x="152" y="341"/>
                  </a:cubicBezTo>
                  <a:cubicBezTo>
                    <a:pt x="156" y="342"/>
                    <a:pt x="156" y="342"/>
                    <a:pt x="156" y="342"/>
                  </a:cubicBezTo>
                  <a:cubicBezTo>
                    <a:pt x="157" y="342"/>
                    <a:pt x="158" y="342"/>
                    <a:pt x="158" y="343"/>
                  </a:cubicBezTo>
                  <a:cubicBezTo>
                    <a:pt x="158" y="344"/>
                    <a:pt x="158" y="344"/>
                    <a:pt x="158" y="344"/>
                  </a:cubicBezTo>
                  <a:cubicBezTo>
                    <a:pt x="164" y="356"/>
                    <a:pt x="168" y="367"/>
                    <a:pt x="170" y="376"/>
                  </a:cubicBezTo>
                  <a:cubicBezTo>
                    <a:pt x="170" y="376"/>
                    <a:pt x="170" y="376"/>
                    <a:pt x="170" y="376"/>
                  </a:cubicBezTo>
                  <a:cubicBezTo>
                    <a:pt x="169" y="386"/>
                    <a:pt x="169" y="395"/>
                    <a:pt x="172" y="404"/>
                  </a:cubicBezTo>
                  <a:cubicBezTo>
                    <a:pt x="173" y="405"/>
                    <a:pt x="174" y="406"/>
                    <a:pt x="175" y="407"/>
                  </a:cubicBezTo>
                  <a:cubicBezTo>
                    <a:pt x="175" y="408"/>
                    <a:pt x="175" y="408"/>
                    <a:pt x="175" y="408"/>
                  </a:cubicBezTo>
                  <a:cubicBezTo>
                    <a:pt x="183" y="419"/>
                    <a:pt x="191" y="431"/>
                    <a:pt x="183" y="442"/>
                  </a:cubicBezTo>
                  <a:cubicBezTo>
                    <a:pt x="183" y="442"/>
                    <a:pt x="183" y="442"/>
                    <a:pt x="183" y="442"/>
                  </a:cubicBezTo>
                  <a:cubicBezTo>
                    <a:pt x="190" y="449"/>
                    <a:pt x="202" y="463"/>
                    <a:pt x="200" y="476"/>
                  </a:cubicBezTo>
                  <a:cubicBezTo>
                    <a:pt x="200" y="476"/>
                    <a:pt x="200" y="476"/>
                    <a:pt x="200" y="476"/>
                  </a:cubicBezTo>
                  <a:cubicBezTo>
                    <a:pt x="210" y="474"/>
                    <a:pt x="220" y="470"/>
                    <a:pt x="227" y="467"/>
                  </a:cubicBezTo>
                  <a:cubicBezTo>
                    <a:pt x="229" y="467"/>
                    <a:pt x="231" y="466"/>
                    <a:pt x="233" y="465"/>
                  </a:cubicBezTo>
                  <a:cubicBezTo>
                    <a:pt x="234" y="466"/>
                    <a:pt x="235" y="467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36" y="468"/>
                    <a:pt x="236" y="468"/>
                    <a:pt x="236" y="468"/>
                  </a:cubicBezTo>
                  <a:cubicBezTo>
                    <a:pt x="241" y="470"/>
                    <a:pt x="245" y="471"/>
                    <a:pt x="249" y="471"/>
                  </a:cubicBezTo>
                  <a:cubicBezTo>
                    <a:pt x="251" y="471"/>
                    <a:pt x="254" y="471"/>
                    <a:pt x="257" y="470"/>
                  </a:cubicBezTo>
                  <a:cubicBezTo>
                    <a:pt x="260" y="472"/>
                    <a:pt x="263" y="474"/>
                    <a:pt x="265" y="475"/>
                  </a:cubicBezTo>
                  <a:cubicBezTo>
                    <a:pt x="272" y="479"/>
                    <a:pt x="274" y="481"/>
                    <a:pt x="277" y="481"/>
                  </a:cubicBezTo>
                  <a:cubicBezTo>
                    <a:pt x="279" y="481"/>
                    <a:pt x="280" y="480"/>
                    <a:pt x="283" y="480"/>
                  </a:cubicBezTo>
                  <a:cubicBezTo>
                    <a:pt x="285" y="479"/>
                    <a:pt x="285" y="479"/>
                    <a:pt x="285" y="479"/>
                  </a:cubicBezTo>
                  <a:cubicBezTo>
                    <a:pt x="288" y="480"/>
                    <a:pt x="291" y="480"/>
                    <a:pt x="293" y="480"/>
                  </a:cubicBezTo>
                  <a:cubicBezTo>
                    <a:pt x="299" y="480"/>
                    <a:pt x="303" y="478"/>
                    <a:pt x="305" y="474"/>
                  </a:cubicBezTo>
                  <a:cubicBezTo>
                    <a:pt x="305" y="474"/>
                    <a:pt x="305" y="473"/>
                    <a:pt x="304" y="473"/>
                  </a:cubicBezTo>
                  <a:cubicBezTo>
                    <a:pt x="294" y="464"/>
                    <a:pt x="289" y="456"/>
                    <a:pt x="290" y="449"/>
                  </a:cubicBezTo>
                  <a:cubicBezTo>
                    <a:pt x="290" y="447"/>
                    <a:pt x="291" y="446"/>
                    <a:pt x="292" y="446"/>
                  </a:cubicBezTo>
                  <a:cubicBezTo>
                    <a:pt x="295" y="446"/>
                    <a:pt x="301" y="451"/>
                    <a:pt x="303" y="453"/>
                  </a:cubicBezTo>
                  <a:cubicBezTo>
                    <a:pt x="303" y="453"/>
                    <a:pt x="303" y="453"/>
                    <a:pt x="303" y="453"/>
                  </a:cubicBezTo>
                  <a:cubicBezTo>
                    <a:pt x="303" y="453"/>
                    <a:pt x="304" y="454"/>
                    <a:pt x="304" y="454"/>
                  </a:cubicBezTo>
                  <a:cubicBezTo>
                    <a:pt x="304" y="454"/>
                    <a:pt x="304" y="454"/>
                    <a:pt x="304" y="453"/>
                  </a:cubicBezTo>
                  <a:cubicBezTo>
                    <a:pt x="305" y="453"/>
                    <a:pt x="305" y="453"/>
                    <a:pt x="305" y="453"/>
                  </a:cubicBezTo>
                  <a:cubicBezTo>
                    <a:pt x="306" y="438"/>
                    <a:pt x="309" y="424"/>
                    <a:pt x="314" y="412"/>
                  </a:cubicBezTo>
                  <a:cubicBezTo>
                    <a:pt x="315" y="406"/>
                    <a:pt x="305" y="398"/>
                    <a:pt x="298" y="393"/>
                  </a:cubicBezTo>
                  <a:cubicBezTo>
                    <a:pt x="296" y="391"/>
                    <a:pt x="292" y="388"/>
                    <a:pt x="292" y="388"/>
                  </a:cubicBezTo>
                  <a:cubicBezTo>
                    <a:pt x="292" y="388"/>
                    <a:pt x="292" y="387"/>
                    <a:pt x="292" y="387"/>
                  </a:cubicBezTo>
                  <a:cubicBezTo>
                    <a:pt x="293" y="384"/>
                    <a:pt x="296" y="383"/>
                    <a:pt x="299" y="381"/>
                  </a:cubicBezTo>
                  <a:cubicBezTo>
                    <a:pt x="302" y="380"/>
                    <a:pt x="304" y="379"/>
                    <a:pt x="305" y="377"/>
                  </a:cubicBezTo>
                  <a:cubicBezTo>
                    <a:pt x="306" y="373"/>
                    <a:pt x="304" y="369"/>
                    <a:pt x="302" y="366"/>
                  </a:cubicBezTo>
                  <a:cubicBezTo>
                    <a:pt x="299" y="361"/>
                    <a:pt x="297" y="357"/>
                    <a:pt x="300" y="354"/>
                  </a:cubicBezTo>
                  <a:cubicBezTo>
                    <a:pt x="301" y="352"/>
                    <a:pt x="306" y="352"/>
                    <a:pt x="307" y="351"/>
                  </a:cubicBezTo>
                  <a:cubicBezTo>
                    <a:pt x="307" y="351"/>
                    <a:pt x="307" y="351"/>
                    <a:pt x="307" y="351"/>
                  </a:cubicBezTo>
                  <a:cubicBezTo>
                    <a:pt x="308" y="351"/>
                    <a:pt x="308" y="351"/>
                    <a:pt x="308" y="351"/>
                  </a:cubicBezTo>
                  <a:cubicBezTo>
                    <a:pt x="315" y="351"/>
                    <a:pt x="325" y="349"/>
                    <a:pt x="328" y="347"/>
                  </a:cubicBezTo>
                  <a:cubicBezTo>
                    <a:pt x="334" y="341"/>
                    <a:pt x="337" y="335"/>
                    <a:pt x="336" y="327"/>
                  </a:cubicBezTo>
                  <a:cubicBezTo>
                    <a:pt x="336" y="325"/>
                    <a:pt x="336" y="324"/>
                    <a:pt x="337" y="323"/>
                  </a:cubicBezTo>
                  <a:cubicBezTo>
                    <a:pt x="339" y="321"/>
                    <a:pt x="342" y="320"/>
                    <a:pt x="348" y="320"/>
                  </a:cubicBezTo>
                  <a:cubicBezTo>
                    <a:pt x="351" y="320"/>
                    <a:pt x="355" y="321"/>
                    <a:pt x="358" y="321"/>
                  </a:cubicBezTo>
                  <a:cubicBezTo>
                    <a:pt x="360" y="321"/>
                    <a:pt x="362" y="321"/>
                    <a:pt x="364" y="321"/>
                  </a:cubicBezTo>
                  <a:cubicBezTo>
                    <a:pt x="364" y="321"/>
                    <a:pt x="364" y="321"/>
                    <a:pt x="364" y="321"/>
                  </a:cubicBezTo>
                  <a:cubicBezTo>
                    <a:pt x="364" y="321"/>
                    <a:pt x="364" y="321"/>
                    <a:pt x="364" y="321"/>
                  </a:cubicBezTo>
                  <a:cubicBezTo>
                    <a:pt x="368" y="318"/>
                    <a:pt x="371" y="316"/>
                    <a:pt x="377" y="316"/>
                  </a:cubicBezTo>
                  <a:cubicBezTo>
                    <a:pt x="376" y="314"/>
                    <a:pt x="375" y="312"/>
                    <a:pt x="374" y="3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36" name="Freeform 61"/>
            <p:cNvSpPr>
              <a:spLocks/>
            </p:cNvSpPr>
            <p:nvPr userDrawn="1"/>
          </p:nvSpPr>
          <p:spPr bwMode="auto">
            <a:xfrm>
              <a:off x="2792413" y="11096311"/>
              <a:ext cx="2919413" cy="2689225"/>
            </a:xfrm>
            <a:custGeom>
              <a:avLst/>
              <a:gdLst>
                <a:gd name="T0" fmla="*/ 334 w 755"/>
                <a:gd name="T1" fmla="*/ 659 h 695"/>
                <a:gd name="T2" fmla="*/ 349 w 755"/>
                <a:gd name="T3" fmla="*/ 641 h 695"/>
                <a:gd name="T4" fmla="*/ 383 w 755"/>
                <a:gd name="T5" fmla="*/ 582 h 695"/>
                <a:gd name="T6" fmla="*/ 444 w 755"/>
                <a:gd name="T7" fmla="*/ 606 h 695"/>
                <a:gd name="T8" fmla="*/ 514 w 755"/>
                <a:gd name="T9" fmla="*/ 570 h 695"/>
                <a:gd name="T10" fmla="*/ 555 w 755"/>
                <a:gd name="T11" fmla="*/ 523 h 695"/>
                <a:gd name="T12" fmla="*/ 606 w 755"/>
                <a:gd name="T13" fmla="*/ 549 h 695"/>
                <a:gd name="T14" fmla="*/ 654 w 755"/>
                <a:gd name="T15" fmla="*/ 561 h 695"/>
                <a:gd name="T16" fmla="*/ 710 w 755"/>
                <a:gd name="T17" fmla="*/ 505 h 695"/>
                <a:gd name="T18" fmla="*/ 730 w 755"/>
                <a:gd name="T19" fmla="*/ 452 h 695"/>
                <a:gd name="T20" fmla="*/ 729 w 755"/>
                <a:gd name="T21" fmla="*/ 402 h 695"/>
                <a:gd name="T22" fmla="*/ 726 w 755"/>
                <a:gd name="T23" fmla="*/ 311 h 695"/>
                <a:gd name="T24" fmla="*/ 730 w 755"/>
                <a:gd name="T25" fmla="*/ 260 h 695"/>
                <a:gd name="T26" fmla="*/ 729 w 755"/>
                <a:gd name="T27" fmla="*/ 207 h 695"/>
                <a:gd name="T28" fmla="*/ 734 w 755"/>
                <a:gd name="T29" fmla="*/ 150 h 695"/>
                <a:gd name="T30" fmla="*/ 728 w 755"/>
                <a:gd name="T31" fmla="*/ 66 h 695"/>
                <a:gd name="T32" fmla="*/ 716 w 755"/>
                <a:gd name="T33" fmla="*/ 87 h 695"/>
                <a:gd name="T34" fmla="*/ 696 w 755"/>
                <a:gd name="T35" fmla="*/ 99 h 695"/>
                <a:gd name="T36" fmla="*/ 719 w 755"/>
                <a:gd name="T37" fmla="*/ 125 h 695"/>
                <a:gd name="T38" fmla="*/ 705 w 755"/>
                <a:gd name="T39" fmla="*/ 117 h 695"/>
                <a:gd name="T40" fmla="*/ 697 w 755"/>
                <a:gd name="T41" fmla="*/ 60 h 695"/>
                <a:gd name="T42" fmla="*/ 688 w 755"/>
                <a:gd name="T43" fmla="*/ 40 h 695"/>
                <a:gd name="T44" fmla="*/ 649 w 755"/>
                <a:gd name="T45" fmla="*/ 75 h 695"/>
                <a:gd name="T46" fmla="*/ 647 w 755"/>
                <a:gd name="T47" fmla="*/ 109 h 695"/>
                <a:gd name="T48" fmla="*/ 621 w 755"/>
                <a:gd name="T49" fmla="*/ 153 h 695"/>
                <a:gd name="T50" fmla="*/ 645 w 755"/>
                <a:gd name="T51" fmla="*/ 180 h 695"/>
                <a:gd name="T52" fmla="*/ 670 w 755"/>
                <a:gd name="T53" fmla="*/ 221 h 695"/>
                <a:gd name="T54" fmla="*/ 678 w 755"/>
                <a:gd name="T55" fmla="*/ 282 h 695"/>
                <a:gd name="T56" fmla="*/ 656 w 755"/>
                <a:gd name="T57" fmla="*/ 210 h 695"/>
                <a:gd name="T58" fmla="*/ 614 w 755"/>
                <a:gd name="T59" fmla="*/ 206 h 695"/>
                <a:gd name="T60" fmla="*/ 518 w 755"/>
                <a:gd name="T61" fmla="*/ 265 h 695"/>
                <a:gd name="T62" fmla="*/ 520 w 755"/>
                <a:gd name="T63" fmla="*/ 255 h 695"/>
                <a:gd name="T64" fmla="*/ 581 w 755"/>
                <a:gd name="T65" fmla="*/ 228 h 695"/>
                <a:gd name="T66" fmla="*/ 608 w 755"/>
                <a:gd name="T67" fmla="*/ 152 h 695"/>
                <a:gd name="T68" fmla="*/ 642 w 755"/>
                <a:gd name="T69" fmla="*/ 68 h 695"/>
                <a:gd name="T70" fmla="*/ 630 w 755"/>
                <a:gd name="T71" fmla="*/ 0 h 695"/>
                <a:gd name="T72" fmla="*/ 557 w 755"/>
                <a:gd name="T73" fmla="*/ 60 h 695"/>
                <a:gd name="T74" fmla="*/ 534 w 755"/>
                <a:gd name="T75" fmla="*/ 111 h 695"/>
                <a:gd name="T76" fmla="*/ 531 w 755"/>
                <a:gd name="T77" fmla="*/ 166 h 695"/>
                <a:gd name="T78" fmla="*/ 515 w 755"/>
                <a:gd name="T79" fmla="*/ 148 h 695"/>
                <a:gd name="T80" fmla="*/ 482 w 755"/>
                <a:gd name="T81" fmla="*/ 160 h 695"/>
                <a:gd name="T82" fmla="*/ 430 w 755"/>
                <a:gd name="T83" fmla="*/ 198 h 695"/>
                <a:gd name="T84" fmla="*/ 331 w 755"/>
                <a:gd name="T85" fmla="*/ 233 h 695"/>
                <a:gd name="T86" fmla="*/ 267 w 755"/>
                <a:gd name="T87" fmla="*/ 291 h 695"/>
                <a:gd name="T88" fmla="*/ 218 w 755"/>
                <a:gd name="T89" fmla="*/ 361 h 695"/>
                <a:gd name="T90" fmla="*/ 168 w 755"/>
                <a:gd name="T91" fmla="*/ 419 h 695"/>
                <a:gd name="T92" fmla="*/ 139 w 755"/>
                <a:gd name="T93" fmla="*/ 446 h 695"/>
                <a:gd name="T94" fmla="*/ 80 w 755"/>
                <a:gd name="T95" fmla="*/ 474 h 695"/>
                <a:gd name="T96" fmla="*/ 95 w 755"/>
                <a:gd name="T97" fmla="*/ 532 h 695"/>
                <a:gd name="T98" fmla="*/ 79 w 755"/>
                <a:gd name="T99" fmla="*/ 552 h 695"/>
                <a:gd name="T100" fmla="*/ 39 w 755"/>
                <a:gd name="T101" fmla="*/ 548 h 695"/>
                <a:gd name="T102" fmla="*/ 42 w 755"/>
                <a:gd name="T103" fmla="*/ 569 h 695"/>
                <a:gd name="T104" fmla="*/ 75 w 755"/>
                <a:gd name="T105" fmla="*/ 571 h 695"/>
                <a:gd name="T106" fmla="*/ 37 w 755"/>
                <a:gd name="T107" fmla="*/ 592 h 695"/>
                <a:gd name="T108" fmla="*/ 2 w 755"/>
                <a:gd name="T109" fmla="*/ 655 h 695"/>
                <a:gd name="T110" fmla="*/ 44 w 755"/>
                <a:gd name="T111" fmla="*/ 677 h 695"/>
                <a:gd name="T112" fmla="*/ 71 w 755"/>
                <a:gd name="T113" fmla="*/ 654 h 695"/>
                <a:gd name="T114" fmla="*/ 121 w 755"/>
                <a:gd name="T115" fmla="*/ 647 h 695"/>
                <a:gd name="T116" fmla="*/ 261 w 755"/>
                <a:gd name="T117" fmla="*/ 67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5" h="695">
                  <a:moveTo>
                    <a:pt x="318" y="694"/>
                  </a:moveTo>
                  <a:cubicBezTo>
                    <a:pt x="317" y="694"/>
                    <a:pt x="317" y="693"/>
                    <a:pt x="318" y="692"/>
                  </a:cubicBezTo>
                  <a:cubicBezTo>
                    <a:pt x="319" y="689"/>
                    <a:pt x="320" y="685"/>
                    <a:pt x="321" y="682"/>
                  </a:cubicBezTo>
                  <a:cubicBezTo>
                    <a:pt x="321" y="681"/>
                    <a:pt x="322" y="680"/>
                    <a:pt x="322" y="678"/>
                  </a:cubicBezTo>
                  <a:cubicBezTo>
                    <a:pt x="323" y="675"/>
                    <a:pt x="323" y="671"/>
                    <a:pt x="325" y="668"/>
                  </a:cubicBezTo>
                  <a:cubicBezTo>
                    <a:pt x="326" y="666"/>
                    <a:pt x="328" y="665"/>
                    <a:pt x="330" y="664"/>
                  </a:cubicBezTo>
                  <a:cubicBezTo>
                    <a:pt x="331" y="664"/>
                    <a:pt x="332" y="663"/>
                    <a:pt x="332" y="663"/>
                  </a:cubicBezTo>
                  <a:cubicBezTo>
                    <a:pt x="332" y="663"/>
                    <a:pt x="332" y="663"/>
                    <a:pt x="332" y="663"/>
                  </a:cubicBezTo>
                  <a:cubicBezTo>
                    <a:pt x="332" y="662"/>
                    <a:pt x="332" y="661"/>
                    <a:pt x="332" y="661"/>
                  </a:cubicBezTo>
                  <a:cubicBezTo>
                    <a:pt x="333" y="660"/>
                    <a:pt x="333" y="659"/>
                    <a:pt x="334" y="659"/>
                  </a:cubicBezTo>
                  <a:cubicBezTo>
                    <a:pt x="336" y="658"/>
                    <a:pt x="338" y="659"/>
                    <a:pt x="340" y="660"/>
                  </a:cubicBezTo>
                  <a:cubicBezTo>
                    <a:pt x="340" y="660"/>
                    <a:pt x="340" y="660"/>
                    <a:pt x="340" y="660"/>
                  </a:cubicBezTo>
                  <a:cubicBezTo>
                    <a:pt x="340" y="659"/>
                    <a:pt x="340" y="658"/>
                    <a:pt x="340" y="658"/>
                  </a:cubicBezTo>
                  <a:cubicBezTo>
                    <a:pt x="339" y="656"/>
                    <a:pt x="339" y="653"/>
                    <a:pt x="340" y="650"/>
                  </a:cubicBezTo>
                  <a:cubicBezTo>
                    <a:pt x="341" y="648"/>
                    <a:pt x="344" y="648"/>
                    <a:pt x="346" y="648"/>
                  </a:cubicBezTo>
                  <a:cubicBezTo>
                    <a:pt x="346" y="648"/>
                    <a:pt x="347" y="648"/>
                    <a:pt x="347" y="648"/>
                  </a:cubicBezTo>
                  <a:cubicBezTo>
                    <a:pt x="347" y="648"/>
                    <a:pt x="347" y="648"/>
                    <a:pt x="347" y="648"/>
                  </a:cubicBezTo>
                  <a:cubicBezTo>
                    <a:pt x="347" y="648"/>
                    <a:pt x="347" y="647"/>
                    <a:pt x="347" y="646"/>
                  </a:cubicBezTo>
                  <a:cubicBezTo>
                    <a:pt x="347" y="645"/>
                    <a:pt x="347" y="644"/>
                    <a:pt x="347" y="643"/>
                  </a:cubicBezTo>
                  <a:cubicBezTo>
                    <a:pt x="348" y="642"/>
                    <a:pt x="348" y="641"/>
                    <a:pt x="349" y="641"/>
                  </a:cubicBezTo>
                  <a:cubicBezTo>
                    <a:pt x="350" y="641"/>
                    <a:pt x="351" y="641"/>
                    <a:pt x="352" y="642"/>
                  </a:cubicBezTo>
                  <a:cubicBezTo>
                    <a:pt x="355" y="645"/>
                    <a:pt x="357" y="645"/>
                    <a:pt x="360" y="644"/>
                  </a:cubicBezTo>
                  <a:cubicBezTo>
                    <a:pt x="362" y="643"/>
                    <a:pt x="368" y="640"/>
                    <a:pt x="357" y="610"/>
                  </a:cubicBezTo>
                  <a:cubicBezTo>
                    <a:pt x="357" y="610"/>
                    <a:pt x="357" y="609"/>
                    <a:pt x="357" y="609"/>
                  </a:cubicBezTo>
                  <a:cubicBezTo>
                    <a:pt x="358" y="605"/>
                    <a:pt x="357" y="602"/>
                    <a:pt x="357" y="599"/>
                  </a:cubicBezTo>
                  <a:cubicBezTo>
                    <a:pt x="356" y="595"/>
                    <a:pt x="355" y="591"/>
                    <a:pt x="358" y="586"/>
                  </a:cubicBezTo>
                  <a:cubicBezTo>
                    <a:pt x="365" y="573"/>
                    <a:pt x="374" y="566"/>
                    <a:pt x="381" y="566"/>
                  </a:cubicBezTo>
                  <a:cubicBezTo>
                    <a:pt x="383" y="566"/>
                    <a:pt x="385" y="566"/>
                    <a:pt x="386" y="568"/>
                  </a:cubicBezTo>
                  <a:cubicBezTo>
                    <a:pt x="386" y="568"/>
                    <a:pt x="386" y="568"/>
                    <a:pt x="387" y="568"/>
                  </a:cubicBezTo>
                  <a:cubicBezTo>
                    <a:pt x="390" y="573"/>
                    <a:pt x="386" y="578"/>
                    <a:pt x="383" y="582"/>
                  </a:cubicBezTo>
                  <a:cubicBezTo>
                    <a:pt x="381" y="585"/>
                    <a:pt x="380" y="587"/>
                    <a:pt x="380" y="589"/>
                  </a:cubicBezTo>
                  <a:cubicBezTo>
                    <a:pt x="381" y="589"/>
                    <a:pt x="383" y="589"/>
                    <a:pt x="385" y="589"/>
                  </a:cubicBezTo>
                  <a:cubicBezTo>
                    <a:pt x="388" y="589"/>
                    <a:pt x="391" y="588"/>
                    <a:pt x="394" y="589"/>
                  </a:cubicBezTo>
                  <a:cubicBezTo>
                    <a:pt x="398" y="591"/>
                    <a:pt x="401" y="594"/>
                    <a:pt x="404" y="596"/>
                  </a:cubicBezTo>
                  <a:cubicBezTo>
                    <a:pt x="407" y="599"/>
                    <a:pt x="410" y="601"/>
                    <a:pt x="413" y="602"/>
                  </a:cubicBezTo>
                  <a:cubicBezTo>
                    <a:pt x="413" y="602"/>
                    <a:pt x="414" y="602"/>
                    <a:pt x="414" y="602"/>
                  </a:cubicBezTo>
                  <a:cubicBezTo>
                    <a:pt x="415" y="602"/>
                    <a:pt x="417" y="601"/>
                    <a:pt x="419" y="600"/>
                  </a:cubicBezTo>
                  <a:cubicBezTo>
                    <a:pt x="421" y="598"/>
                    <a:pt x="425" y="597"/>
                    <a:pt x="428" y="597"/>
                  </a:cubicBezTo>
                  <a:cubicBezTo>
                    <a:pt x="432" y="597"/>
                    <a:pt x="434" y="600"/>
                    <a:pt x="437" y="602"/>
                  </a:cubicBezTo>
                  <a:cubicBezTo>
                    <a:pt x="439" y="604"/>
                    <a:pt x="441" y="606"/>
                    <a:pt x="444" y="606"/>
                  </a:cubicBezTo>
                  <a:cubicBezTo>
                    <a:pt x="455" y="606"/>
                    <a:pt x="463" y="601"/>
                    <a:pt x="474" y="595"/>
                  </a:cubicBezTo>
                  <a:cubicBezTo>
                    <a:pt x="474" y="595"/>
                    <a:pt x="474" y="595"/>
                    <a:pt x="475" y="595"/>
                  </a:cubicBezTo>
                  <a:cubicBezTo>
                    <a:pt x="476" y="595"/>
                    <a:pt x="476" y="595"/>
                    <a:pt x="476" y="595"/>
                  </a:cubicBezTo>
                  <a:cubicBezTo>
                    <a:pt x="480" y="594"/>
                    <a:pt x="483" y="593"/>
                    <a:pt x="485" y="591"/>
                  </a:cubicBezTo>
                  <a:cubicBezTo>
                    <a:pt x="487" y="589"/>
                    <a:pt x="487" y="586"/>
                    <a:pt x="488" y="583"/>
                  </a:cubicBezTo>
                  <a:cubicBezTo>
                    <a:pt x="489" y="579"/>
                    <a:pt x="490" y="574"/>
                    <a:pt x="494" y="571"/>
                  </a:cubicBezTo>
                  <a:cubicBezTo>
                    <a:pt x="496" y="570"/>
                    <a:pt x="498" y="570"/>
                    <a:pt x="500" y="570"/>
                  </a:cubicBezTo>
                  <a:cubicBezTo>
                    <a:pt x="502" y="570"/>
                    <a:pt x="504" y="570"/>
                    <a:pt x="506" y="570"/>
                  </a:cubicBezTo>
                  <a:cubicBezTo>
                    <a:pt x="508" y="570"/>
                    <a:pt x="509" y="571"/>
                    <a:pt x="510" y="571"/>
                  </a:cubicBezTo>
                  <a:cubicBezTo>
                    <a:pt x="512" y="571"/>
                    <a:pt x="513" y="570"/>
                    <a:pt x="514" y="570"/>
                  </a:cubicBezTo>
                  <a:cubicBezTo>
                    <a:pt x="516" y="567"/>
                    <a:pt x="516" y="565"/>
                    <a:pt x="517" y="563"/>
                  </a:cubicBezTo>
                  <a:cubicBezTo>
                    <a:pt x="518" y="561"/>
                    <a:pt x="518" y="559"/>
                    <a:pt x="519" y="558"/>
                  </a:cubicBezTo>
                  <a:cubicBezTo>
                    <a:pt x="521" y="554"/>
                    <a:pt x="524" y="552"/>
                    <a:pt x="526" y="551"/>
                  </a:cubicBezTo>
                  <a:cubicBezTo>
                    <a:pt x="527" y="550"/>
                    <a:pt x="528" y="549"/>
                    <a:pt x="529" y="547"/>
                  </a:cubicBezTo>
                  <a:cubicBezTo>
                    <a:pt x="529" y="547"/>
                    <a:pt x="530" y="545"/>
                    <a:pt x="530" y="544"/>
                  </a:cubicBezTo>
                  <a:cubicBezTo>
                    <a:pt x="530" y="542"/>
                    <a:pt x="531" y="540"/>
                    <a:pt x="532" y="538"/>
                  </a:cubicBezTo>
                  <a:cubicBezTo>
                    <a:pt x="534" y="536"/>
                    <a:pt x="536" y="534"/>
                    <a:pt x="539" y="533"/>
                  </a:cubicBezTo>
                  <a:cubicBezTo>
                    <a:pt x="540" y="533"/>
                    <a:pt x="542" y="532"/>
                    <a:pt x="543" y="531"/>
                  </a:cubicBezTo>
                  <a:cubicBezTo>
                    <a:pt x="544" y="530"/>
                    <a:pt x="545" y="529"/>
                    <a:pt x="545" y="528"/>
                  </a:cubicBezTo>
                  <a:cubicBezTo>
                    <a:pt x="548" y="525"/>
                    <a:pt x="551" y="523"/>
                    <a:pt x="555" y="523"/>
                  </a:cubicBezTo>
                  <a:cubicBezTo>
                    <a:pt x="559" y="524"/>
                    <a:pt x="562" y="527"/>
                    <a:pt x="564" y="530"/>
                  </a:cubicBezTo>
                  <a:cubicBezTo>
                    <a:pt x="566" y="531"/>
                    <a:pt x="567" y="533"/>
                    <a:pt x="569" y="534"/>
                  </a:cubicBezTo>
                  <a:cubicBezTo>
                    <a:pt x="569" y="534"/>
                    <a:pt x="570" y="534"/>
                    <a:pt x="570" y="534"/>
                  </a:cubicBezTo>
                  <a:cubicBezTo>
                    <a:pt x="574" y="537"/>
                    <a:pt x="578" y="537"/>
                    <a:pt x="581" y="537"/>
                  </a:cubicBezTo>
                  <a:cubicBezTo>
                    <a:pt x="582" y="537"/>
                    <a:pt x="583" y="537"/>
                    <a:pt x="583" y="537"/>
                  </a:cubicBezTo>
                  <a:cubicBezTo>
                    <a:pt x="584" y="537"/>
                    <a:pt x="585" y="537"/>
                    <a:pt x="586" y="537"/>
                  </a:cubicBezTo>
                  <a:cubicBezTo>
                    <a:pt x="586" y="537"/>
                    <a:pt x="587" y="537"/>
                    <a:pt x="587" y="537"/>
                  </a:cubicBezTo>
                  <a:cubicBezTo>
                    <a:pt x="589" y="539"/>
                    <a:pt x="590" y="541"/>
                    <a:pt x="590" y="542"/>
                  </a:cubicBezTo>
                  <a:cubicBezTo>
                    <a:pt x="591" y="544"/>
                    <a:pt x="591" y="545"/>
                    <a:pt x="594" y="547"/>
                  </a:cubicBezTo>
                  <a:cubicBezTo>
                    <a:pt x="598" y="548"/>
                    <a:pt x="603" y="549"/>
                    <a:pt x="606" y="549"/>
                  </a:cubicBezTo>
                  <a:cubicBezTo>
                    <a:pt x="609" y="549"/>
                    <a:pt x="611" y="549"/>
                    <a:pt x="613" y="548"/>
                  </a:cubicBezTo>
                  <a:cubicBezTo>
                    <a:pt x="615" y="548"/>
                    <a:pt x="618" y="547"/>
                    <a:pt x="620" y="548"/>
                  </a:cubicBezTo>
                  <a:cubicBezTo>
                    <a:pt x="624" y="550"/>
                    <a:pt x="624" y="553"/>
                    <a:pt x="624" y="555"/>
                  </a:cubicBezTo>
                  <a:cubicBezTo>
                    <a:pt x="624" y="557"/>
                    <a:pt x="624" y="558"/>
                    <a:pt x="625" y="558"/>
                  </a:cubicBezTo>
                  <a:cubicBezTo>
                    <a:pt x="627" y="559"/>
                    <a:pt x="629" y="559"/>
                    <a:pt x="631" y="558"/>
                  </a:cubicBezTo>
                  <a:cubicBezTo>
                    <a:pt x="634" y="558"/>
                    <a:pt x="637" y="558"/>
                    <a:pt x="640" y="559"/>
                  </a:cubicBezTo>
                  <a:cubicBezTo>
                    <a:pt x="640" y="559"/>
                    <a:pt x="640" y="559"/>
                    <a:pt x="640" y="559"/>
                  </a:cubicBezTo>
                  <a:cubicBezTo>
                    <a:pt x="642" y="561"/>
                    <a:pt x="643" y="563"/>
                    <a:pt x="643" y="564"/>
                  </a:cubicBezTo>
                  <a:cubicBezTo>
                    <a:pt x="644" y="566"/>
                    <a:pt x="644" y="566"/>
                    <a:pt x="644" y="566"/>
                  </a:cubicBezTo>
                  <a:cubicBezTo>
                    <a:pt x="647" y="566"/>
                    <a:pt x="651" y="563"/>
                    <a:pt x="654" y="561"/>
                  </a:cubicBezTo>
                  <a:cubicBezTo>
                    <a:pt x="659" y="558"/>
                    <a:pt x="664" y="555"/>
                    <a:pt x="668" y="555"/>
                  </a:cubicBezTo>
                  <a:cubicBezTo>
                    <a:pt x="668" y="555"/>
                    <a:pt x="668" y="555"/>
                    <a:pt x="668" y="555"/>
                  </a:cubicBezTo>
                  <a:cubicBezTo>
                    <a:pt x="672" y="555"/>
                    <a:pt x="675" y="557"/>
                    <a:pt x="678" y="559"/>
                  </a:cubicBezTo>
                  <a:cubicBezTo>
                    <a:pt x="681" y="561"/>
                    <a:pt x="683" y="563"/>
                    <a:pt x="686" y="563"/>
                  </a:cubicBezTo>
                  <a:cubicBezTo>
                    <a:pt x="691" y="561"/>
                    <a:pt x="697" y="560"/>
                    <a:pt x="702" y="559"/>
                  </a:cubicBezTo>
                  <a:cubicBezTo>
                    <a:pt x="709" y="558"/>
                    <a:pt x="717" y="557"/>
                    <a:pt x="718" y="553"/>
                  </a:cubicBezTo>
                  <a:cubicBezTo>
                    <a:pt x="722" y="545"/>
                    <a:pt x="718" y="543"/>
                    <a:pt x="711" y="540"/>
                  </a:cubicBezTo>
                  <a:cubicBezTo>
                    <a:pt x="707" y="538"/>
                    <a:pt x="704" y="537"/>
                    <a:pt x="702" y="534"/>
                  </a:cubicBezTo>
                  <a:cubicBezTo>
                    <a:pt x="698" y="525"/>
                    <a:pt x="700" y="518"/>
                    <a:pt x="704" y="510"/>
                  </a:cubicBezTo>
                  <a:cubicBezTo>
                    <a:pt x="706" y="507"/>
                    <a:pt x="708" y="506"/>
                    <a:pt x="710" y="505"/>
                  </a:cubicBezTo>
                  <a:cubicBezTo>
                    <a:pt x="713" y="504"/>
                    <a:pt x="716" y="503"/>
                    <a:pt x="719" y="498"/>
                  </a:cubicBezTo>
                  <a:cubicBezTo>
                    <a:pt x="719" y="495"/>
                    <a:pt x="721" y="493"/>
                    <a:pt x="722" y="491"/>
                  </a:cubicBezTo>
                  <a:cubicBezTo>
                    <a:pt x="723" y="489"/>
                    <a:pt x="725" y="487"/>
                    <a:pt x="724" y="486"/>
                  </a:cubicBezTo>
                  <a:cubicBezTo>
                    <a:pt x="724" y="484"/>
                    <a:pt x="724" y="483"/>
                    <a:pt x="725" y="482"/>
                  </a:cubicBezTo>
                  <a:cubicBezTo>
                    <a:pt x="731" y="479"/>
                    <a:pt x="734" y="474"/>
                    <a:pt x="734" y="471"/>
                  </a:cubicBezTo>
                  <a:cubicBezTo>
                    <a:pt x="734" y="469"/>
                    <a:pt x="732" y="468"/>
                    <a:pt x="730" y="466"/>
                  </a:cubicBezTo>
                  <a:cubicBezTo>
                    <a:pt x="727" y="464"/>
                    <a:pt x="723" y="461"/>
                    <a:pt x="724" y="455"/>
                  </a:cubicBezTo>
                  <a:cubicBezTo>
                    <a:pt x="725" y="455"/>
                    <a:pt x="725" y="455"/>
                    <a:pt x="725" y="454"/>
                  </a:cubicBezTo>
                  <a:cubicBezTo>
                    <a:pt x="726" y="452"/>
                    <a:pt x="728" y="452"/>
                    <a:pt x="729" y="452"/>
                  </a:cubicBezTo>
                  <a:cubicBezTo>
                    <a:pt x="729" y="452"/>
                    <a:pt x="729" y="452"/>
                    <a:pt x="730" y="452"/>
                  </a:cubicBezTo>
                  <a:cubicBezTo>
                    <a:pt x="730" y="451"/>
                    <a:pt x="731" y="449"/>
                    <a:pt x="731" y="447"/>
                  </a:cubicBezTo>
                  <a:cubicBezTo>
                    <a:pt x="731" y="446"/>
                    <a:pt x="732" y="445"/>
                    <a:pt x="733" y="445"/>
                  </a:cubicBezTo>
                  <a:cubicBezTo>
                    <a:pt x="735" y="443"/>
                    <a:pt x="739" y="443"/>
                    <a:pt x="742" y="443"/>
                  </a:cubicBezTo>
                  <a:cubicBezTo>
                    <a:pt x="745" y="442"/>
                    <a:pt x="748" y="442"/>
                    <a:pt x="749" y="440"/>
                  </a:cubicBezTo>
                  <a:cubicBezTo>
                    <a:pt x="750" y="439"/>
                    <a:pt x="749" y="437"/>
                    <a:pt x="749" y="435"/>
                  </a:cubicBezTo>
                  <a:cubicBezTo>
                    <a:pt x="748" y="433"/>
                    <a:pt x="748" y="430"/>
                    <a:pt x="748" y="428"/>
                  </a:cubicBezTo>
                  <a:cubicBezTo>
                    <a:pt x="749" y="424"/>
                    <a:pt x="750" y="421"/>
                    <a:pt x="752" y="419"/>
                  </a:cubicBezTo>
                  <a:cubicBezTo>
                    <a:pt x="753" y="417"/>
                    <a:pt x="755" y="415"/>
                    <a:pt x="754" y="414"/>
                  </a:cubicBezTo>
                  <a:cubicBezTo>
                    <a:pt x="753" y="411"/>
                    <a:pt x="751" y="411"/>
                    <a:pt x="746" y="411"/>
                  </a:cubicBezTo>
                  <a:cubicBezTo>
                    <a:pt x="740" y="410"/>
                    <a:pt x="733" y="410"/>
                    <a:pt x="729" y="402"/>
                  </a:cubicBezTo>
                  <a:cubicBezTo>
                    <a:pt x="727" y="395"/>
                    <a:pt x="728" y="391"/>
                    <a:pt x="730" y="386"/>
                  </a:cubicBezTo>
                  <a:cubicBezTo>
                    <a:pt x="732" y="382"/>
                    <a:pt x="734" y="377"/>
                    <a:pt x="732" y="368"/>
                  </a:cubicBezTo>
                  <a:cubicBezTo>
                    <a:pt x="731" y="365"/>
                    <a:pt x="730" y="364"/>
                    <a:pt x="727" y="362"/>
                  </a:cubicBezTo>
                  <a:cubicBezTo>
                    <a:pt x="725" y="361"/>
                    <a:pt x="721" y="358"/>
                    <a:pt x="719" y="353"/>
                  </a:cubicBezTo>
                  <a:cubicBezTo>
                    <a:pt x="717" y="344"/>
                    <a:pt x="719" y="341"/>
                    <a:pt x="721" y="339"/>
                  </a:cubicBezTo>
                  <a:cubicBezTo>
                    <a:pt x="722" y="338"/>
                    <a:pt x="723" y="337"/>
                    <a:pt x="723" y="337"/>
                  </a:cubicBezTo>
                  <a:cubicBezTo>
                    <a:pt x="723" y="335"/>
                    <a:pt x="722" y="333"/>
                    <a:pt x="721" y="332"/>
                  </a:cubicBezTo>
                  <a:cubicBezTo>
                    <a:pt x="720" y="330"/>
                    <a:pt x="718" y="328"/>
                    <a:pt x="718" y="324"/>
                  </a:cubicBezTo>
                  <a:cubicBezTo>
                    <a:pt x="718" y="321"/>
                    <a:pt x="721" y="319"/>
                    <a:pt x="723" y="317"/>
                  </a:cubicBezTo>
                  <a:cubicBezTo>
                    <a:pt x="725" y="315"/>
                    <a:pt x="727" y="314"/>
                    <a:pt x="726" y="311"/>
                  </a:cubicBezTo>
                  <a:cubicBezTo>
                    <a:pt x="726" y="308"/>
                    <a:pt x="724" y="306"/>
                    <a:pt x="721" y="303"/>
                  </a:cubicBezTo>
                  <a:cubicBezTo>
                    <a:pt x="719" y="301"/>
                    <a:pt x="716" y="297"/>
                    <a:pt x="715" y="293"/>
                  </a:cubicBezTo>
                  <a:cubicBezTo>
                    <a:pt x="715" y="288"/>
                    <a:pt x="717" y="285"/>
                    <a:pt x="719" y="283"/>
                  </a:cubicBezTo>
                  <a:cubicBezTo>
                    <a:pt x="720" y="281"/>
                    <a:pt x="721" y="280"/>
                    <a:pt x="721" y="279"/>
                  </a:cubicBezTo>
                  <a:cubicBezTo>
                    <a:pt x="720" y="276"/>
                    <a:pt x="719" y="273"/>
                    <a:pt x="718" y="271"/>
                  </a:cubicBezTo>
                  <a:cubicBezTo>
                    <a:pt x="716" y="267"/>
                    <a:pt x="715" y="263"/>
                    <a:pt x="715" y="259"/>
                  </a:cubicBezTo>
                  <a:cubicBezTo>
                    <a:pt x="715" y="258"/>
                    <a:pt x="715" y="257"/>
                    <a:pt x="716" y="256"/>
                  </a:cubicBezTo>
                  <a:cubicBezTo>
                    <a:pt x="717" y="256"/>
                    <a:pt x="718" y="255"/>
                    <a:pt x="719" y="255"/>
                  </a:cubicBezTo>
                  <a:cubicBezTo>
                    <a:pt x="720" y="255"/>
                    <a:pt x="722" y="256"/>
                    <a:pt x="724" y="257"/>
                  </a:cubicBezTo>
                  <a:cubicBezTo>
                    <a:pt x="726" y="258"/>
                    <a:pt x="727" y="260"/>
                    <a:pt x="730" y="260"/>
                  </a:cubicBezTo>
                  <a:cubicBezTo>
                    <a:pt x="730" y="259"/>
                    <a:pt x="729" y="259"/>
                    <a:pt x="729" y="258"/>
                  </a:cubicBezTo>
                  <a:cubicBezTo>
                    <a:pt x="729" y="256"/>
                    <a:pt x="728" y="252"/>
                    <a:pt x="731" y="250"/>
                  </a:cubicBezTo>
                  <a:cubicBezTo>
                    <a:pt x="733" y="249"/>
                    <a:pt x="734" y="249"/>
                    <a:pt x="735" y="248"/>
                  </a:cubicBezTo>
                  <a:cubicBezTo>
                    <a:pt x="736" y="248"/>
                    <a:pt x="737" y="248"/>
                    <a:pt x="738" y="247"/>
                  </a:cubicBezTo>
                  <a:cubicBezTo>
                    <a:pt x="739" y="246"/>
                    <a:pt x="740" y="245"/>
                    <a:pt x="741" y="244"/>
                  </a:cubicBezTo>
                  <a:cubicBezTo>
                    <a:pt x="743" y="239"/>
                    <a:pt x="742" y="234"/>
                    <a:pt x="740" y="227"/>
                  </a:cubicBezTo>
                  <a:cubicBezTo>
                    <a:pt x="740" y="224"/>
                    <a:pt x="740" y="222"/>
                    <a:pt x="740" y="219"/>
                  </a:cubicBezTo>
                  <a:cubicBezTo>
                    <a:pt x="740" y="215"/>
                    <a:pt x="740" y="210"/>
                    <a:pt x="737" y="206"/>
                  </a:cubicBezTo>
                  <a:cubicBezTo>
                    <a:pt x="737" y="206"/>
                    <a:pt x="737" y="206"/>
                    <a:pt x="736" y="206"/>
                  </a:cubicBezTo>
                  <a:cubicBezTo>
                    <a:pt x="735" y="206"/>
                    <a:pt x="732" y="206"/>
                    <a:pt x="729" y="207"/>
                  </a:cubicBezTo>
                  <a:cubicBezTo>
                    <a:pt x="726" y="208"/>
                    <a:pt x="722" y="209"/>
                    <a:pt x="718" y="209"/>
                  </a:cubicBezTo>
                  <a:cubicBezTo>
                    <a:pt x="714" y="209"/>
                    <a:pt x="711" y="208"/>
                    <a:pt x="709" y="206"/>
                  </a:cubicBezTo>
                  <a:cubicBezTo>
                    <a:pt x="708" y="206"/>
                    <a:pt x="708" y="205"/>
                    <a:pt x="707" y="204"/>
                  </a:cubicBezTo>
                  <a:cubicBezTo>
                    <a:pt x="706" y="194"/>
                    <a:pt x="703" y="189"/>
                    <a:pt x="701" y="186"/>
                  </a:cubicBezTo>
                  <a:cubicBezTo>
                    <a:pt x="698" y="182"/>
                    <a:pt x="696" y="178"/>
                    <a:pt x="698" y="171"/>
                  </a:cubicBezTo>
                  <a:cubicBezTo>
                    <a:pt x="700" y="165"/>
                    <a:pt x="704" y="164"/>
                    <a:pt x="708" y="163"/>
                  </a:cubicBezTo>
                  <a:cubicBezTo>
                    <a:pt x="713" y="161"/>
                    <a:pt x="718" y="160"/>
                    <a:pt x="723" y="151"/>
                  </a:cubicBezTo>
                  <a:cubicBezTo>
                    <a:pt x="723" y="150"/>
                    <a:pt x="724" y="150"/>
                    <a:pt x="724" y="149"/>
                  </a:cubicBezTo>
                  <a:cubicBezTo>
                    <a:pt x="728" y="148"/>
                    <a:pt x="731" y="149"/>
                    <a:pt x="733" y="149"/>
                  </a:cubicBezTo>
                  <a:cubicBezTo>
                    <a:pt x="733" y="149"/>
                    <a:pt x="733" y="150"/>
                    <a:pt x="734" y="150"/>
                  </a:cubicBezTo>
                  <a:cubicBezTo>
                    <a:pt x="734" y="150"/>
                    <a:pt x="734" y="150"/>
                    <a:pt x="734" y="150"/>
                  </a:cubicBezTo>
                  <a:cubicBezTo>
                    <a:pt x="735" y="148"/>
                    <a:pt x="735" y="146"/>
                    <a:pt x="735" y="142"/>
                  </a:cubicBezTo>
                  <a:cubicBezTo>
                    <a:pt x="735" y="140"/>
                    <a:pt x="735" y="138"/>
                    <a:pt x="736" y="135"/>
                  </a:cubicBezTo>
                  <a:cubicBezTo>
                    <a:pt x="737" y="125"/>
                    <a:pt x="733" y="120"/>
                    <a:pt x="729" y="115"/>
                  </a:cubicBezTo>
                  <a:cubicBezTo>
                    <a:pt x="727" y="111"/>
                    <a:pt x="724" y="107"/>
                    <a:pt x="723" y="102"/>
                  </a:cubicBezTo>
                  <a:cubicBezTo>
                    <a:pt x="723" y="102"/>
                    <a:pt x="723" y="102"/>
                    <a:pt x="723" y="101"/>
                  </a:cubicBezTo>
                  <a:cubicBezTo>
                    <a:pt x="724" y="97"/>
                    <a:pt x="728" y="96"/>
                    <a:pt x="731" y="95"/>
                  </a:cubicBezTo>
                  <a:cubicBezTo>
                    <a:pt x="735" y="94"/>
                    <a:pt x="740" y="92"/>
                    <a:pt x="741" y="80"/>
                  </a:cubicBezTo>
                  <a:cubicBezTo>
                    <a:pt x="735" y="79"/>
                    <a:pt x="731" y="77"/>
                    <a:pt x="729" y="74"/>
                  </a:cubicBezTo>
                  <a:cubicBezTo>
                    <a:pt x="727" y="72"/>
                    <a:pt x="727" y="69"/>
                    <a:pt x="728" y="66"/>
                  </a:cubicBezTo>
                  <a:cubicBezTo>
                    <a:pt x="725" y="66"/>
                    <a:pt x="722" y="66"/>
                    <a:pt x="720" y="67"/>
                  </a:cubicBezTo>
                  <a:cubicBezTo>
                    <a:pt x="719" y="67"/>
                    <a:pt x="719" y="67"/>
                    <a:pt x="718" y="67"/>
                  </a:cubicBezTo>
                  <a:cubicBezTo>
                    <a:pt x="718" y="67"/>
                    <a:pt x="717" y="67"/>
                    <a:pt x="717" y="67"/>
                  </a:cubicBezTo>
                  <a:cubicBezTo>
                    <a:pt x="717" y="67"/>
                    <a:pt x="716" y="67"/>
                    <a:pt x="716" y="68"/>
                  </a:cubicBezTo>
                  <a:cubicBezTo>
                    <a:pt x="715" y="70"/>
                    <a:pt x="717" y="73"/>
                    <a:pt x="719" y="75"/>
                  </a:cubicBezTo>
                  <a:cubicBezTo>
                    <a:pt x="719" y="75"/>
                    <a:pt x="719" y="76"/>
                    <a:pt x="719" y="76"/>
                  </a:cubicBezTo>
                  <a:cubicBezTo>
                    <a:pt x="719" y="77"/>
                    <a:pt x="719" y="77"/>
                    <a:pt x="719" y="77"/>
                  </a:cubicBezTo>
                  <a:cubicBezTo>
                    <a:pt x="721" y="78"/>
                    <a:pt x="722" y="80"/>
                    <a:pt x="722" y="81"/>
                  </a:cubicBezTo>
                  <a:cubicBezTo>
                    <a:pt x="722" y="84"/>
                    <a:pt x="721" y="86"/>
                    <a:pt x="719" y="87"/>
                  </a:cubicBezTo>
                  <a:cubicBezTo>
                    <a:pt x="719" y="87"/>
                    <a:pt x="717" y="87"/>
                    <a:pt x="716" y="87"/>
                  </a:cubicBezTo>
                  <a:cubicBezTo>
                    <a:pt x="714" y="86"/>
                    <a:pt x="713" y="85"/>
                    <a:pt x="711" y="84"/>
                  </a:cubicBezTo>
                  <a:cubicBezTo>
                    <a:pt x="710" y="82"/>
                    <a:pt x="710" y="80"/>
                    <a:pt x="709" y="78"/>
                  </a:cubicBezTo>
                  <a:cubicBezTo>
                    <a:pt x="709" y="77"/>
                    <a:pt x="709" y="76"/>
                    <a:pt x="709" y="75"/>
                  </a:cubicBezTo>
                  <a:cubicBezTo>
                    <a:pt x="709" y="73"/>
                    <a:pt x="707" y="72"/>
                    <a:pt x="705" y="72"/>
                  </a:cubicBezTo>
                  <a:cubicBezTo>
                    <a:pt x="704" y="72"/>
                    <a:pt x="702" y="73"/>
                    <a:pt x="701" y="74"/>
                  </a:cubicBezTo>
                  <a:cubicBezTo>
                    <a:pt x="700" y="74"/>
                    <a:pt x="700" y="74"/>
                    <a:pt x="700" y="74"/>
                  </a:cubicBezTo>
                  <a:cubicBezTo>
                    <a:pt x="699" y="74"/>
                    <a:pt x="697" y="74"/>
                    <a:pt x="696" y="74"/>
                  </a:cubicBezTo>
                  <a:cubicBezTo>
                    <a:pt x="695" y="74"/>
                    <a:pt x="693" y="74"/>
                    <a:pt x="692" y="75"/>
                  </a:cubicBezTo>
                  <a:cubicBezTo>
                    <a:pt x="692" y="76"/>
                    <a:pt x="692" y="76"/>
                    <a:pt x="692" y="76"/>
                  </a:cubicBezTo>
                  <a:cubicBezTo>
                    <a:pt x="689" y="91"/>
                    <a:pt x="692" y="95"/>
                    <a:pt x="696" y="99"/>
                  </a:cubicBezTo>
                  <a:cubicBezTo>
                    <a:pt x="696" y="99"/>
                    <a:pt x="697" y="100"/>
                    <a:pt x="697" y="100"/>
                  </a:cubicBezTo>
                  <a:cubicBezTo>
                    <a:pt x="697" y="101"/>
                    <a:pt x="698" y="101"/>
                    <a:pt x="698" y="102"/>
                  </a:cubicBezTo>
                  <a:cubicBezTo>
                    <a:pt x="700" y="105"/>
                    <a:pt x="703" y="108"/>
                    <a:pt x="709" y="109"/>
                  </a:cubicBezTo>
                  <a:cubicBezTo>
                    <a:pt x="709" y="109"/>
                    <a:pt x="710" y="110"/>
                    <a:pt x="710" y="110"/>
                  </a:cubicBezTo>
                  <a:cubicBezTo>
                    <a:pt x="711" y="111"/>
                    <a:pt x="711" y="114"/>
                    <a:pt x="711" y="116"/>
                  </a:cubicBezTo>
                  <a:cubicBezTo>
                    <a:pt x="712" y="117"/>
                    <a:pt x="712" y="119"/>
                    <a:pt x="712" y="120"/>
                  </a:cubicBezTo>
                  <a:cubicBezTo>
                    <a:pt x="712" y="121"/>
                    <a:pt x="714" y="122"/>
                    <a:pt x="715" y="123"/>
                  </a:cubicBezTo>
                  <a:cubicBezTo>
                    <a:pt x="716" y="123"/>
                    <a:pt x="716" y="123"/>
                    <a:pt x="716" y="123"/>
                  </a:cubicBezTo>
                  <a:cubicBezTo>
                    <a:pt x="716" y="124"/>
                    <a:pt x="717" y="124"/>
                    <a:pt x="717" y="124"/>
                  </a:cubicBezTo>
                  <a:cubicBezTo>
                    <a:pt x="718" y="124"/>
                    <a:pt x="719" y="124"/>
                    <a:pt x="719" y="125"/>
                  </a:cubicBezTo>
                  <a:cubicBezTo>
                    <a:pt x="720" y="125"/>
                    <a:pt x="721" y="126"/>
                    <a:pt x="721" y="126"/>
                  </a:cubicBezTo>
                  <a:cubicBezTo>
                    <a:pt x="721" y="127"/>
                    <a:pt x="721" y="127"/>
                    <a:pt x="720" y="127"/>
                  </a:cubicBezTo>
                  <a:cubicBezTo>
                    <a:pt x="720" y="127"/>
                    <a:pt x="720" y="127"/>
                    <a:pt x="720" y="127"/>
                  </a:cubicBezTo>
                  <a:cubicBezTo>
                    <a:pt x="720" y="127"/>
                    <a:pt x="720" y="127"/>
                    <a:pt x="720" y="127"/>
                  </a:cubicBezTo>
                  <a:cubicBezTo>
                    <a:pt x="719" y="127"/>
                    <a:pt x="719" y="127"/>
                    <a:pt x="718" y="127"/>
                  </a:cubicBezTo>
                  <a:cubicBezTo>
                    <a:pt x="717" y="127"/>
                    <a:pt x="717" y="127"/>
                    <a:pt x="717" y="127"/>
                  </a:cubicBezTo>
                  <a:cubicBezTo>
                    <a:pt x="715" y="127"/>
                    <a:pt x="713" y="126"/>
                    <a:pt x="711" y="125"/>
                  </a:cubicBezTo>
                  <a:cubicBezTo>
                    <a:pt x="711" y="124"/>
                    <a:pt x="711" y="124"/>
                    <a:pt x="710" y="124"/>
                  </a:cubicBezTo>
                  <a:cubicBezTo>
                    <a:pt x="709" y="123"/>
                    <a:pt x="708" y="122"/>
                    <a:pt x="708" y="122"/>
                  </a:cubicBezTo>
                  <a:cubicBezTo>
                    <a:pt x="707" y="121"/>
                    <a:pt x="706" y="119"/>
                    <a:pt x="705" y="117"/>
                  </a:cubicBezTo>
                  <a:cubicBezTo>
                    <a:pt x="704" y="114"/>
                    <a:pt x="703" y="111"/>
                    <a:pt x="700" y="110"/>
                  </a:cubicBezTo>
                  <a:cubicBezTo>
                    <a:pt x="697" y="110"/>
                    <a:pt x="694" y="110"/>
                    <a:pt x="692" y="110"/>
                  </a:cubicBezTo>
                  <a:cubicBezTo>
                    <a:pt x="690" y="109"/>
                    <a:pt x="689" y="109"/>
                    <a:pt x="688" y="108"/>
                  </a:cubicBezTo>
                  <a:cubicBezTo>
                    <a:pt x="687" y="104"/>
                    <a:pt x="684" y="102"/>
                    <a:pt x="682" y="100"/>
                  </a:cubicBezTo>
                  <a:cubicBezTo>
                    <a:pt x="679" y="97"/>
                    <a:pt x="677" y="96"/>
                    <a:pt x="679" y="91"/>
                  </a:cubicBezTo>
                  <a:cubicBezTo>
                    <a:pt x="685" y="85"/>
                    <a:pt x="684" y="80"/>
                    <a:pt x="683" y="77"/>
                  </a:cubicBezTo>
                  <a:cubicBezTo>
                    <a:pt x="683" y="74"/>
                    <a:pt x="682" y="72"/>
                    <a:pt x="684" y="70"/>
                  </a:cubicBezTo>
                  <a:cubicBezTo>
                    <a:pt x="685" y="67"/>
                    <a:pt x="688" y="64"/>
                    <a:pt x="692" y="62"/>
                  </a:cubicBezTo>
                  <a:cubicBezTo>
                    <a:pt x="693" y="61"/>
                    <a:pt x="695" y="61"/>
                    <a:pt x="696" y="61"/>
                  </a:cubicBezTo>
                  <a:cubicBezTo>
                    <a:pt x="696" y="61"/>
                    <a:pt x="697" y="60"/>
                    <a:pt x="697" y="60"/>
                  </a:cubicBezTo>
                  <a:cubicBezTo>
                    <a:pt x="697" y="60"/>
                    <a:pt x="697" y="60"/>
                    <a:pt x="697" y="59"/>
                  </a:cubicBezTo>
                  <a:cubicBezTo>
                    <a:pt x="695" y="55"/>
                    <a:pt x="696" y="50"/>
                    <a:pt x="697" y="45"/>
                  </a:cubicBezTo>
                  <a:cubicBezTo>
                    <a:pt x="698" y="40"/>
                    <a:pt x="699" y="36"/>
                    <a:pt x="697" y="34"/>
                  </a:cubicBezTo>
                  <a:cubicBezTo>
                    <a:pt x="696" y="32"/>
                    <a:pt x="695" y="32"/>
                    <a:pt x="693" y="32"/>
                  </a:cubicBezTo>
                  <a:cubicBezTo>
                    <a:pt x="693" y="32"/>
                    <a:pt x="693" y="32"/>
                    <a:pt x="693" y="32"/>
                  </a:cubicBezTo>
                  <a:cubicBezTo>
                    <a:pt x="693" y="32"/>
                    <a:pt x="693" y="32"/>
                    <a:pt x="693" y="32"/>
                  </a:cubicBezTo>
                  <a:cubicBezTo>
                    <a:pt x="692" y="32"/>
                    <a:pt x="692" y="32"/>
                    <a:pt x="692" y="33"/>
                  </a:cubicBezTo>
                  <a:cubicBezTo>
                    <a:pt x="692" y="35"/>
                    <a:pt x="692" y="35"/>
                    <a:pt x="691" y="36"/>
                  </a:cubicBezTo>
                  <a:cubicBezTo>
                    <a:pt x="690" y="37"/>
                    <a:pt x="690" y="37"/>
                    <a:pt x="690" y="37"/>
                  </a:cubicBezTo>
                  <a:cubicBezTo>
                    <a:pt x="689" y="38"/>
                    <a:pt x="688" y="39"/>
                    <a:pt x="688" y="40"/>
                  </a:cubicBezTo>
                  <a:cubicBezTo>
                    <a:pt x="688" y="40"/>
                    <a:pt x="688" y="40"/>
                    <a:pt x="688" y="40"/>
                  </a:cubicBezTo>
                  <a:cubicBezTo>
                    <a:pt x="692" y="48"/>
                    <a:pt x="682" y="59"/>
                    <a:pt x="674" y="64"/>
                  </a:cubicBezTo>
                  <a:cubicBezTo>
                    <a:pt x="673" y="65"/>
                    <a:pt x="672" y="65"/>
                    <a:pt x="670" y="65"/>
                  </a:cubicBezTo>
                  <a:cubicBezTo>
                    <a:pt x="669" y="65"/>
                    <a:pt x="668" y="65"/>
                    <a:pt x="667" y="65"/>
                  </a:cubicBezTo>
                  <a:cubicBezTo>
                    <a:pt x="665" y="65"/>
                    <a:pt x="664" y="65"/>
                    <a:pt x="663" y="65"/>
                  </a:cubicBezTo>
                  <a:cubicBezTo>
                    <a:pt x="662" y="65"/>
                    <a:pt x="661" y="65"/>
                    <a:pt x="660" y="65"/>
                  </a:cubicBezTo>
                  <a:cubicBezTo>
                    <a:pt x="660" y="65"/>
                    <a:pt x="660" y="65"/>
                    <a:pt x="660" y="65"/>
                  </a:cubicBezTo>
                  <a:cubicBezTo>
                    <a:pt x="658" y="66"/>
                    <a:pt x="657" y="67"/>
                    <a:pt x="656" y="69"/>
                  </a:cubicBezTo>
                  <a:cubicBezTo>
                    <a:pt x="655" y="70"/>
                    <a:pt x="654" y="72"/>
                    <a:pt x="653" y="73"/>
                  </a:cubicBezTo>
                  <a:cubicBezTo>
                    <a:pt x="652" y="74"/>
                    <a:pt x="650" y="74"/>
                    <a:pt x="649" y="75"/>
                  </a:cubicBezTo>
                  <a:cubicBezTo>
                    <a:pt x="648" y="75"/>
                    <a:pt x="648" y="75"/>
                    <a:pt x="648" y="75"/>
                  </a:cubicBezTo>
                  <a:cubicBezTo>
                    <a:pt x="646" y="76"/>
                    <a:pt x="645" y="77"/>
                    <a:pt x="645" y="79"/>
                  </a:cubicBezTo>
                  <a:cubicBezTo>
                    <a:pt x="644" y="82"/>
                    <a:pt x="646" y="85"/>
                    <a:pt x="647" y="88"/>
                  </a:cubicBezTo>
                  <a:cubicBezTo>
                    <a:pt x="648" y="89"/>
                    <a:pt x="648" y="89"/>
                    <a:pt x="648" y="89"/>
                  </a:cubicBezTo>
                  <a:cubicBezTo>
                    <a:pt x="648" y="90"/>
                    <a:pt x="649" y="92"/>
                    <a:pt x="649" y="94"/>
                  </a:cubicBezTo>
                  <a:cubicBezTo>
                    <a:pt x="649" y="94"/>
                    <a:pt x="649" y="94"/>
                    <a:pt x="649" y="94"/>
                  </a:cubicBezTo>
                  <a:cubicBezTo>
                    <a:pt x="649" y="95"/>
                    <a:pt x="648" y="97"/>
                    <a:pt x="647" y="98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03"/>
                    <a:pt x="646" y="103"/>
                    <a:pt x="646" y="103"/>
                  </a:cubicBezTo>
                  <a:cubicBezTo>
                    <a:pt x="646" y="105"/>
                    <a:pt x="647" y="107"/>
                    <a:pt x="647" y="109"/>
                  </a:cubicBezTo>
                  <a:cubicBezTo>
                    <a:pt x="647" y="110"/>
                    <a:pt x="647" y="111"/>
                    <a:pt x="647" y="112"/>
                  </a:cubicBezTo>
                  <a:cubicBezTo>
                    <a:pt x="648" y="114"/>
                    <a:pt x="648" y="116"/>
                    <a:pt x="647" y="118"/>
                  </a:cubicBezTo>
                  <a:cubicBezTo>
                    <a:pt x="647" y="119"/>
                    <a:pt x="647" y="119"/>
                    <a:pt x="647" y="119"/>
                  </a:cubicBezTo>
                  <a:cubicBezTo>
                    <a:pt x="644" y="124"/>
                    <a:pt x="641" y="126"/>
                    <a:pt x="638" y="128"/>
                  </a:cubicBezTo>
                  <a:cubicBezTo>
                    <a:pt x="636" y="129"/>
                    <a:pt x="634" y="130"/>
                    <a:pt x="632" y="132"/>
                  </a:cubicBezTo>
                  <a:cubicBezTo>
                    <a:pt x="631" y="134"/>
                    <a:pt x="631" y="135"/>
                    <a:pt x="631" y="137"/>
                  </a:cubicBezTo>
                  <a:cubicBezTo>
                    <a:pt x="630" y="138"/>
                    <a:pt x="630" y="140"/>
                    <a:pt x="629" y="141"/>
                  </a:cubicBezTo>
                  <a:cubicBezTo>
                    <a:pt x="628" y="143"/>
                    <a:pt x="627" y="145"/>
                    <a:pt x="625" y="147"/>
                  </a:cubicBezTo>
                  <a:cubicBezTo>
                    <a:pt x="624" y="148"/>
                    <a:pt x="623" y="150"/>
                    <a:pt x="621" y="152"/>
                  </a:cubicBezTo>
                  <a:cubicBezTo>
                    <a:pt x="621" y="152"/>
                    <a:pt x="621" y="153"/>
                    <a:pt x="621" y="153"/>
                  </a:cubicBezTo>
                  <a:cubicBezTo>
                    <a:pt x="622" y="161"/>
                    <a:pt x="620" y="165"/>
                    <a:pt x="618" y="169"/>
                  </a:cubicBezTo>
                  <a:cubicBezTo>
                    <a:pt x="617" y="171"/>
                    <a:pt x="617" y="172"/>
                    <a:pt x="616" y="173"/>
                  </a:cubicBezTo>
                  <a:cubicBezTo>
                    <a:pt x="616" y="174"/>
                    <a:pt x="616" y="174"/>
                    <a:pt x="616" y="175"/>
                  </a:cubicBezTo>
                  <a:cubicBezTo>
                    <a:pt x="617" y="176"/>
                    <a:pt x="619" y="176"/>
                    <a:pt x="622" y="176"/>
                  </a:cubicBezTo>
                  <a:cubicBezTo>
                    <a:pt x="623" y="176"/>
                    <a:pt x="623" y="176"/>
                    <a:pt x="623" y="176"/>
                  </a:cubicBezTo>
                  <a:cubicBezTo>
                    <a:pt x="624" y="176"/>
                    <a:pt x="625" y="176"/>
                    <a:pt x="626" y="176"/>
                  </a:cubicBezTo>
                  <a:cubicBezTo>
                    <a:pt x="629" y="181"/>
                    <a:pt x="631" y="183"/>
                    <a:pt x="633" y="183"/>
                  </a:cubicBezTo>
                  <a:cubicBezTo>
                    <a:pt x="635" y="183"/>
                    <a:pt x="636" y="182"/>
                    <a:pt x="637" y="181"/>
                  </a:cubicBezTo>
                  <a:cubicBezTo>
                    <a:pt x="638" y="180"/>
                    <a:pt x="640" y="179"/>
                    <a:pt x="642" y="179"/>
                  </a:cubicBezTo>
                  <a:cubicBezTo>
                    <a:pt x="643" y="179"/>
                    <a:pt x="644" y="179"/>
                    <a:pt x="645" y="180"/>
                  </a:cubicBezTo>
                  <a:cubicBezTo>
                    <a:pt x="646" y="180"/>
                    <a:pt x="647" y="180"/>
                    <a:pt x="648" y="181"/>
                  </a:cubicBezTo>
                  <a:cubicBezTo>
                    <a:pt x="649" y="182"/>
                    <a:pt x="649" y="183"/>
                    <a:pt x="650" y="184"/>
                  </a:cubicBezTo>
                  <a:cubicBezTo>
                    <a:pt x="651" y="185"/>
                    <a:pt x="651" y="187"/>
                    <a:pt x="653" y="188"/>
                  </a:cubicBezTo>
                  <a:cubicBezTo>
                    <a:pt x="653" y="188"/>
                    <a:pt x="653" y="188"/>
                    <a:pt x="653" y="188"/>
                  </a:cubicBezTo>
                  <a:cubicBezTo>
                    <a:pt x="658" y="189"/>
                    <a:pt x="659" y="191"/>
                    <a:pt x="659" y="194"/>
                  </a:cubicBezTo>
                  <a:cubicBezTo>
                    <a:pt x="659" y="195"/>
                    <a:pt x="659" y="196"/>
                    <a:pt x="660" y="197"/>
                  </a:cubicBezTo>
                  <a:cubicBezTo>
                    <a:pt x="660" y="198"/>
                    <a:pt x="660" y="198"/>
                    <a:pt x="660" y="198"/>
                  </a:cubicBezTo>
                  <a:cubicBezTo>
                    <a:pt x="671" y="205"/>
                    <a:pt x="672" y="206"/>
                    <a:pt x="669" y="213"/>
                  </a:cubicBezTo>
                  <a:cubicBezTo>
                    <a:pt x="669" y="213"/>
                    <a:pt x="669" y="213"/>
                    <a:pt x="669" y="214"/>
                  </a:cubicBezTo>
                  <a:cubicBezTo>
                    <a:pt x="669" y="217"/>
                    <a:pt x="670" y="220"/>
                    <a:pt x="670" y="221"/>
                  </a:cubicBezTo>
                  <a:cubicBezTo>
                    <a:pt x="670" y="224"/>
                    <a:pt x="670" y="224"/>
                    <a:pt x="667" y="227"/>
                  </a:cubicBezTo>
                  <a:cubicBezTo>
                    <a:pt x="667" y="227"/>
                    <a:pt x="667" y="227"/>
                    <a:pt x="667" y="227"/>
                  </a:cubicBezTo>
                  <a:cubicBezTo>
                    <a:pt x="666" y="228"/>
                    <a:pt x="666" y="229"/>
                    <a:pt x="666" y="230"/>
                  </a:cubicBezTo>
                  <a:cubicBezTo>
                    <a:pt x="666" y="231"/>
                    <a:pt x="666" y="232"/>
                    <a:pt x="665" y="232"/>
                  </a:cubicBezTo>
                  <a:cubicBezTo>
                    <a:pt x="659" y="233"/>
                    <a:pt x="657" y="235"/>
                    <a:pt x="657" y="242"/>
                  </a:cubicBezTo>
                  <a:cubicBezTo>
                    <a:pt x="655" y="247"/>
                    <a:pt x="654" y="251"/>
                    <a:pt x="655" y="253"/>
                  </a:cubicBezTo>
                  <a:cubicBezTo>
                    <a:pt x="656" y="257"/>
                    <a:pt x="661" y="258"/>
                    <a:pt x="670" y="261"/>
                  </a:cubicBezTo>
                  <a:cubicBezTo>
                    <a:pt x="670" y="261"/>
                    <a:pt x="671" y="263"/>
                    <a:pt x="671" y="269"/>
                  </a:cubicBezTo>
                  <a:cubicBezTo>
                    <a:pt x="671" y="269"/>
                    <a:pt x="671" y="270"/>
                    <a:pt x="672" y="270"/>
                  </a:cubicBezTo>
                  <a:cubicBezTo>
                    <a:pt x="673" y="271"/>
                    <a:pt x="679" y="278"/>
                    <a:pt x="678" y="282"/>
                  </a:cubicBezTo>
                  <a:cubicBezTo>
                    <a:pt x="678" y="283"/>
                    <a:pt x="678" y="283"/>
                    <a:pt x="678" y="283"/>
                  </a:cubicBezTo>
                  <a:cubicBezTo>
                    <a:pt x="676" y="282"/>
                    <a:pt x="675" y="280"/>
                    <a:pt x="673" y="277"/>
                  </a:cubicBezTo>
                  <a:cubicBezTo>
                    <a:pt x="671" y="273"/>
                    <a:pt x="670" y="269"/>
                    <a:pt x="666" y="266"/>
                  </a:cubicBezTo>
                  <a:cubicBezTo>
                    <a:pt x="663" y="263"/>
                    <a:pt x="658" y="262"/>
                    <a:pt x="654" y="260"/>
                  </a:cubicBezTo>
                  <a:cubicBezTo>
                    <a:pt x="652" y="260"/>
                    <a:pt x="650" y="259"/>
                    <a:pt x="649" y="258"/>
                  </a:cubicBezTo>
                  <a:cubicBezTo>
                    <a:pt x="646" y="254"/>
                    <a:pt x="646" y="245"/>
                    <a:pt x="649" y="240"/>
                  </a:cubicBezTo>
                  <a:cubicBezTo>
                    <a:pt x="649" y="240"/>
                    <a:pt x="650" y="240"/>
                    <a:pt x="650" y="240"/>
                  </a:cubicBezTo>
                  <a:cubicBezTo>
                    <a:pt x="650" y="239"/>
                    <a:pt x="651" y="239"/>
                    <a:pt x="651" y="238"/>
                  </a:cubicBezTo>
                  <a:cubicBezTo>
                    <a:pt x="652" y="238"/>
                    <a:pt x="652" y="238"/>
                    <a:pt x="652" y="238"/>
                  </a:cubicBezTo>
                  <a:cubicBezTo>
                    <a:pt x="660" y="228"/>
                    <a:pt x="660" y="226"/>
                    <a:pt x="656" y="210"/>
                  </a:cubicBezTo>
                  <a:cubicBezTo>
                    <a:pt x="655" y="206"/>
                    <a:pt x="655" y="203"/>
                    <a:pt x="655" y="201"/>
                  </a:cubicBezTo>
                  <a:cubicBezTo>
                    <a:pt x="655" y="196"/>
                    <a:pt x="655" y="194"/>
                    <a:pt x="648" y="194"/>
                  </a:cubicBezTo>
                  <a:cubicBezTo>
                    <a:pt x="648" y="194"/>
                    <a:pt x="647" y="194"/>
                    <a:pt x="645" y="194"/>
                  </a:cubicBezTo>
                  <a:cubicBezTo>
                    <a:pt x="644" y="194"/>
                    <a:pt x="642" y="193"/>
                    <a:pt x="639" y="193"/>
                  </a:cubicBezTo>
                  <a:cubicBezTo>
                    <a:pt x="636" y="193"/>
                    <a:pt x="632" y="193"/>
                    <a:pt x="629" y="192"/>
                  </a:cubicBezTo>
                  <a:cubicBezTo>
                    <a:pt x="628" y="192"/>
                    <a:pt x="627" y="191"/>
                    <a:pt x="627" y="191"/>
                  </a:cubicBezTo>
                  <a:cubicBezTo>
                    <a:pt x="622" y="191"/>
                    <a:pt x="621" y="195"/>
                    <a:pt x="620" y="197"/>
                  </a:cubicBezTo>
                  <a:cubicBezTo>
                    <a:pt x="620" y="198"/>
                    <a:pt x="620" y="199"/>
                    <a:pt x="620" y="199"/>
                  </a:cubicBezTo>
                  <a:cubicBezTo>
                    <a:pt x="619" y="199"/>
                    <a:pt x="619" y="200"/>
                    <a:pt x="618" y="200"/>
                  </a:cubicBezTo>
                  <a:cubicBezTo>
                    <a:pt x="616" y="201"/>
                    <a:pt x="614" y="202"/>
                    <a:pt x="614" y="206"/>
                  </a:cubicBezTo>
                  <a:cubicBezTo>
                    <a:pt x="614" y="207"/>
                    <a:pt x="614" y="208"/>
                    <a:pt x="614" y="210"/>
                  </a:cubicBezTo>
                  <a:cubicBezTo>
                    <a:pt x="616" y="217"/>
                    <a:pt x="617" y="223"/>
                    <a:pt x="614" y="230"/>
                  </a:cubicBezTo>
                  <a:cubicBezTo>
                    <a:pt x="611" y="232"/>
                    <a:pt x="609" y="234"/>
                    <a:pt x="606" y="235"/>
                  </a:cubicBezTo>
                  <a:cubicBezTo>
                    <a:pt x="603" y="237"/>
                    <a:pt x="600" y="238"/>
                    <a:pt x="597" y="240"/>
                  </a:cubicBezTo>
                  <a:cubicBezTo>
                    <a:pt x="595" y="242"/>
                    <a:pt x="593" y="244"/>
                    <a:pt x="591" y="247"/>
                  </a:cubicBezTo>
                  <a:cubicBezTo>
                    <a:pt x="589" y="251"/>
                    <a:pt x="585" y="256"/>
                    <a:pt x="580" y="259"/>
                  </a:cubicBezTo>
                  <a:cubicBezTo>
                    <a:pt x="555" y="265"/>
                    <a:pt x="550" y="269"/>
                    <a:pt x="547" y="272"/>
                  </a:cubicBezTo>
                  <a:cubicBezTo>
                    <a:pt x="545" y="274"/>
                    <a:pt x="544" y="274"/>
                    <a:pt x="540" y="275"/>
                  </a:cubicBezTo>
                  <a:cubicBezTo>
                    <a:pt x="535" y="270"/>
                    <a:pt x="530" y="269"/>
                    <a:pt x="525" y="267"/>
                  </a:cubicBezTo>
                  <a:cubicBezTo>
                    <a:pt x="523" y="266"/>
                    <a:pt x="520" y="266"/>
                    <a:pt x="518" y="265"/>
                  </a:cubicBezTo>
                  <a:cubicBezTo>
                    <a:pt x="504" y="252"/>
                    <a:pt x="502" y="244"/>
                    <a:pt x="503" y="238"/>
                  </a:cubicBezTo>
                  <a:cubicBezTo>
                    <a:pt x="505" y="238"/>
                    <a:pt x="507" y="242"/>
                    <a:pt x="508" y="245"/>
                  </a:cubicBezTo>
                  <a:cubicBezTo>
                    <a:pt x="509" y="248"/>
                    <a:pt x="511" y="250"/>
                    <a:pt x="512" y="251"/>
                  </a:cubicBezTo>
                  <a:cubicBezTo>
                    <a:pt x="513" y="251"/>
                    <a:pt x="513" y="251"/>
                    <a:pt x="513" y="251"/>
                  </a:cubicBezTo>
                  <a:cubicBezTo>
                    <a:pt x="514" y="251"/>
                    <a:pt x="514" y="251"/>
                    <a:pt x="515" y="251"/>
                  </a:cubicBezTo>
                  <a:cubicBezTo>
                    <a:pt x="516" y="250"/>
                    <a:pt x="516" y="248"/>
                    <a:pt x="516" y="245"/>
                  </a:cubicBezTo>
                  <a:cubicBezTo>
                    <a:pt x="516" y="244"/>
                    <a:pt x="516" y="242"/>
                    <a:pt x="516" y="242"/>
                  </a:cubicBezTo>
                  <a:cubicBezTo>
                    <a:pt x="516" y="242"/>
                    <a:pt x="516" y="242"/>
                    <a:pt x="516" y="242"/>
                  </a:cubicBezTo>
                  <a:cubicBezTo>
                    <a:pt x="518" y="243"/>
                    <a:pt x="519" y="247"/>
                    <a:pt x="519" y="251"/>
                  </a:cubicBezTo>
                  <a:cubicBezTo>
                    <a:pt x="520" y="253"/>
                    <a:pt x="520" y="254"/>
                    <a:pt x="520" y="255"/>
                  </a:cubicBezTo>
                  <a:cubicBezTo>
                    <a:pt x="523" y="258"/>
                    <a:pt x="529" y="258"/>
                    <a:pt x="531" y="258"/>
                  </a:cubicBezTo>
                  <a:cubicBezTo>
                    <a:pt x="534" y="258"/>
                    <a:pt x="539" y="257"/>
                    <a:pt x="541" y="255"/>
                  </a:cubicBezTo>
                  <a:cubicBezTo>
                    <a:pt x="542" y="255"/>
                    <a:pt x="542" y="255"/>
                    <a:pt x="542" y="255"/>
                  </a:cubicBezTo>
                  <a:cubicBezTo>
                    <a:pt x="542" y="254"/>
                    <a:pt x="542" y="253"/>
                    <a:pt x="542" y="252"/>
                  </a:cubicBezTo>
                  <a:cubicBezTo>
                    <a:pt x="543" y="250"/>
                    <a:pt x="543" y="248"/>
                    <a:pt x="544" y="248"/>
                  </a:cubicBezTo>
                  <a:cubicBezTo>
                    <a:pt x="560" y="247"/>
                    <a:pt x="562" y="246"/>
                    <a:pt x="566" y="239"/>
                  </a:cubicBezTo>
                  <a:cubicBezTo>
                    <a:pt x="567" y="236"/>
                    <a:pt x="569" y="233"/>
                    <a:pt x="573" y="228"/>
                  </a:cubicBezTo>
                  <a:cubicBezTo>
                    <a:pt x="573" y="228"/>
                    <a:pt x="574" y="228"/>
                    <a:pt x="574" y="228"/>
                  </a:cubicBezTo>
                  <a:cubicBezTo>
                    <a:pt x="575" y="228"/>
                    <a:pt x="576" y="228"/>
                    <a:pt x="577" y="228"/>
                  </a:cubicBezTo>
                  <a:cubicBezTo>
                    <a:pt x="579" y="228"/>
                    <a:pt x="580" y="228"/>
                    <a:pt x="581" y="228"/>
                  </a:cubicBezTo>
                  <a:cubicBezTo>
                    <a:pt x="582" y="228"/>
                    <a:pt x="583" y="228"/>
                    <a:pt x="584" y="228"/>
                  </a:cubicBezTo>
                  <a:cubicBezTo>
                    <a:pt x="589" y="226"/>
                    <a:pt x="589" y="219"/>
                    <a:pt x="589" y="214"/>
                  </a:cubicBezTo>
                  <a:cubicBezTo>
                    <a:pt x="590" y="211"/>
                    <a:pt x="590" y="208"/>
                    <a:pt x="590" y="207"/>
                  </a:cubicBezTo>
                  <a:cubicBezTo>
                    <a:pt x="592" y="205"/>
                    <a:pt x="595" y="203"/>
                    <a:pt x="599" y="201"/>
                  </a:cubicBezTo>
                  <a:cubicBezTo>
                    <a:pt x="603" y="200"/>
                    <a:pt x="605" y="198"/>
                    <a:pt x="606" y="196"/>
                  </a:cubicBezTo>
                  <a:cubicBezTo>
                    <a:pt x="607" y="194"/>
                    <a:pt x="605" y="191"/>
                    <a:pt x="603" y="187"/>
                  </a:cubicBezTo>
                  <a:cubicBezTo>
                    <a:pt x="602" y="185"/>
                    <a:pt x="601" y="183"/>
                    <a:pt x="600" y="180"/>
                  </a:cubicBezTo>
                  <a:cubicBezTo>
                    <a:pt x="600" y="178"/>
                    <a:pt x="600" y="177"/>
                    <a:pt x="600" y="175"/>
                  </a:cubicBezTo>
                  <a:cubicBezTo>
                    <a:pt x="600" y="167"/>
                    <a:pt x="600" y="165"/>
                    <a:pt x="606" y="157"/>
                  </a:cubicBezTo>
                  <a:cubicBezTo>
                    <a:pt x="607" y="155"/>
                    <a:pt x="607" y="154"/>
                    <a:pt x="608" y="152"/>
                  </a:cubicBezTo>
                  <a:cubicBezTo>
                    <a:pt x="609" y="147"/>
                    <a:pt x="610" y="141"/>
                    <a:pt x="616" y="136"/>
                  </a:cubicBezTo>
                  <a:cubicBezTo>
                    <a:pt x="619" y="134"/>
                    <a:pt x="619" y="131"/>
                    <a:pt x="619" y="127"/>
                  </a:cubicBezTo>
                  <a:cubicBezTo>
                    <a:pt x="619" y="124"/>
                    <a:pt x="619" y="122"/>
                    <a:pt x="620" y="119"/>
                  </a:cubicBezTo>
                  <a:cubicBezTo>
                    <a:pt x="621" y="117"/>
                    <a:pt x="623" y="117"/>
                    <a:pt x="624" y="116"/>
                  </a:cubicBezTo>
                  <a:cubicBezTo>
                    <a:pt x="628" y="114"/>
                    <a:pt x="631" y="112"/>
                    <a:pt x="634" y="95"/>
                  </a:cubicBezTo>
                  <a:cubicBezTo>
                    <a:pt x="633" y="90"/>
                    <a:pt x="633" y="88"/>
                    <a:pt x="632" y="85"/>
                  </a:cubicBezTo>
                  <a:cubicBezTo>
                    <a:pt x="631" y="83"/>
                    <a:pt x="630" y="81"/>
                    <a:pt x="629" y="77"/>
                  </a:cubicBezTo>
                  <a:cubicBezTo>
                    <a:pt x="629" y="72"/>
                    <a:pt x="633" y="71"/>
                    <a:pt x="637" y="70"/>
                  </a:cubicBezTo>
                  <a:cubicBezTo>
                    <a:pt x="638" y="69"/>
                    <a:pt x="640" y="69"/>
                    <a:pt x="641" y="68"/>
                  </a:cubicBezTo>
                  <a:cubicBezTo>
                    <a:pt x="641" y="68"/>
                    <a:pt x="641" y="68"/>
                    <a:pt x="642" y="68"/>
                  </a:cubicBezTo>
                  <a:cubicBezTo>
                    <a:pt x="644" y="63"/>
                    <a:pt x="646" y="60"/>
                    <a:pt x="649" y="56"/>
                  </a:cubicBezTo>
                  <a:cubicBezTo>
                    <a:pt x="649" y="56"/>
                    <a:pt x="649" y="56"/>
                    <a:pt x="649" y="56"/>
                  </a:cubicBezTo>
                  <a:cubicBezTo>
                    <a:pt x="651" y="54"/>
                    <a:pt x="651" y="54"/>
                    <a:pt x="651" y="54"/>
                  </a:cubicBezTo>
                  <a:cubicBezTo>
                    <a:pt x="657" y="47"/>
                    <a:pt x="663" y="40"/>
                    <a:pt x="662" y="24"/>
                  </a:cubicBezTo>
                  <a:cubicBezTo>
                    <a:pt x="660" y="16"/>
                    <a:pt x="656" y="12"/>
                    <a:pt x="649" y="9"/>
                  </a:cubicBezTo>
                  <a:cubicBezTo>
                    <a:pt x="646" y="8"/>
                    <a:pt x="642" y="8"/>
                    <a:pt x="636" y="7"/>
                  </a:cubicBezTo>
                  <a:cubicBezTo>
                    <a:pt x="636" y="6"/>
                    <a:pt x="636" y="5"/>
                    <a:pt x="635" y="4"/>
                  </a:cubicBezTo>
                  <a:cubicBezTo>
                    <a:pt x="635" y="2"/>
                    <a:pt x="634" y="0"/>
                    <a:pt x="631" y="0"/>
                  </a:cubicBezTo>
                  <a:cubicBezTo>
                    <a:pt x="631" y="0"/>
                    <a:pt x="631" y="0"/>
                    <a:pt x="631" y="0"/>
                  </a:cubicBezTo>
                  <a:cubicBezTo>
                    <a:pt x="631" y="0"/>
                    <a:pt x="630" y="0"/>
                    <a:pt x="630" y="0"/>
                  </a:cubicBezTo>
                  <a:cubicBezTo>
                    <a:pt x="627" y="2"/>
                    <a:pt x="623" y="5"/>
                    <a:pt x="620" y="7"/>
                  </a:cubicBezTo>
                  <a:cubicBezTo>
                    <a:pt x="618" y="9"/>
                    <a:pt x="615" y="11"/>
                    <a:pt x="614" y="12"/>
                  </a:cubicBezTo>
                  <a:cubicBezTo>
                    <a:pt x="614" y="12"/>
                    <a:pt x="614" y="12"/>
                    <a:pt x="614" y="13"/>
                  </a:cubicBezTo>
                  <a:cubicBezTo>
                    <a:pt x="613" y="18"/>
                    <a:pt x="609" y="21"/>
                    <a:pt x="604" y="25"/>
                  </a:cubicBezTo>
                  <a:cubicBezTo>
                    <a:pt x="602" y="27"/>
                    <a:pt x="599" y="30"/>
                    <a:pt x="597" y="32"/>
                  </a:cubicBezTo>
                  <a:cubicBezTo>
                    <a:pt x="585" y="47"/>
                    <a:pt x="574" y="49"/>
                    <a:pt x="560" y="51"/>
                  </a:cubicBezTo>
                  <a:cubicBezTo>
                    <a:pt x="556" y="52"/>
                    <a:pt x="556" y="52"/>
                    <a:pt x="556" y="52"/>
                  </a:cubicBezTo>
                  <a:cubicBezTo>
                    <a:pt x="555" y="52"/>
                    <a:pt x="553" y="53"/>
                    <a:pt x="553" y="54"/>
                  </a:cubicBezTo>
                  <a:cubicBezTo>
                    <a:pt x="553" y="55"/>
                    <a:pt x="554" y="57"/>
                    <a:pt x="555" y="58"/>
                  </a:cubicBezTo>
                  <a:cubicBezTo>
                    <a:pt x="556" y="59"/>
                    <a:pt x="557" y="60"/>
                    <a:pt x="557" y="60"/>
                  </a:cubicBezTo>
                  <a:cubicBezTo>
                    <a:pt x="554" y="62"/>
                    <a:pt x="552" y="63"/>
                    <a:pt x="552" y="65"/>
                  </a:cubicBezTo>
                  <a:cubicBezTo>
                    <a:pt x="551" y="66"/>
                    <a:pt x="553" y="68"/>
                    <a:pt x="554" y="69"/>
                  </a:cubicBezTo>
                  <a:cubicBezTo>
                    <a:pt x="555" y="71"/>
                    <a:pt x="556" y="72"/>
                    <a:pt x="556" y="73"/>
                  </a:cubicBezTo>
                  <a:cubicBezTo>
                    <a:pt x="556" y="74"/>
                    <a:pt x="554" y="74"/>
                    <a:pt x="554" y="75"/>
                  </a:cubicBezTo>
                  <a:cubicBezTo>
                    <a:pt x="552" y="76"/>
                    <a:pt x="551" y="77"/>
                    <a:pt x="550" y="79"/>
                  </a:cubicBezTo>
                  <a:cubicBezTo>
                    <a:pt x="548" y="81"/>
                    <a:pt x="548" y="84"/>
                    <a:pt x="548" y="86"/>
                  </a:cubicBezTo>
                  <a:cubicBezTo>
                    <a:pt x="548" y="88"/>
                    <a:pt x="547" y="89"/>
                    <a:pt x="547" y="90"/>
                  </a:cubicBezTo>
                  <a:cubicBezTo>
                    <a:pt x="543" y="94"/>
                    <a:pt x="539" y="96"/>
                    <a:pt x="536" y="98"/>
                  </a:cubicBezTo>
                  <a:cubicBezTo>
                    <a:pt x="533" y="100"/>
                    <a:pt x="530" y="101"/>
                    <a:pt x="531" y="103"/>
                  </a:cubicBezTo>
                  <a:cubicBezTo>
                    <a:pt x="530" y="105"/>
                    <a:pt x="531" y="108"/>
                    <a:pt x="534" y="111"/>
                  </a:cubicBezTo>
                  <a:cubicBezTo>
                    <a:pt x="534" y="112"/>
                    <a:pt x="535" y="114"/>
                    <a:pt x="536" y="115"/>
                  </a:cubicBezTo>
                  <a:cubicBezTo>
                    <a:pt x="536" y="116"/>
                    <a:pt x="536" y="117"/>
                    <a:pt x="536" y="118"/>
                  </a:cubicBezTo>
                  <a:cubicBezTo>
                    <a:pt x="537" y="122"/>
                    <a:pt x="537" y="122"/>
                    <a:pt x="543" y="124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44" y="125"/>
                    <a:pt x="542" y="127"/>
                    <a:pt x="540" y="130"/>
                  </a:cubicBezTo>
                  <a:cubicBezTo>
                    <a:pt x="538" y="131"/>
                    <a:pt x="536" y="133"/>
                    <a:pt x="536" y="135"/>
                  </a:cubicBezTo>
                  <a:cubicBezTo>
                    <a:pt x="536" y="142"/>
                    <a:pt x="536" y="145"/>
                    <a:pt x="539" y="151"/>
                  </a:cubicBezTo>
                  <a:cubicBezTo>
                    <a:pt x="539" y="153"/>
                    <a:pt x="539" y="154"/>
                    <a:pt x="540" y="155"/>
                  </a:cubicBezTo>
                  <a:cubicBezTo>
                    <a:pt x="540" y="161"/>
                    <a:pt x="540" y="161"/>
                    <a:pt x="534" y="164"/>
                  </a:cubicBezTo>
                  <a:cubicBezTo>
                    <a:pt x="533" y="165"/>
                    <a:pt x="532" y="165"/>
                    <a:pt x="531" y="166"/>
                  </a:cubicBezTo>
                  <a:cubicBezTo>
                    <a:pt x="529" y="166"/>
                    <a:pt x="528" y="167"/>
                    <a:pt x="527" y="168"/>
                  </a:cubicBezTo>
                  <a:cubicBezTo>
                    <a:pt x="525" y="170"/>
                    <a:pt x="524" y="171"/>
                    <a:pt x="522" y="171"/>
                  </a:cubicBezTo>
                  <a:cubicBezTo>
                    <a:pt x="521" y="171"/>
                    <a:pt x="520" y="171"/>
                    <a:pt x="520" y="171"/>
                  </a:cubicBezTo>
                  <a:cubicBezTo>
                    <a:pt x="520" y="170"/>
                    <a:pt x="520" y="170"/>
                    <a:pt x="521" y="169"/>
                  </a:cubicBezTo>
                  <a:cubicBezTo>
                    <a:pt x="521" y="168"/>
                    <a:pt x="522" y="167"/>
                    <a:pt x="522" y="165"/>
                  </a:cubicBezTo>
                  <a:cubicBezTo>
                    <a:pt x="521" y="164"/>
                    <a:pt x="520" y="163"/>
                    <a:pt x="518" y="162"/>
                  </a:cubicBezTo>
                  <a:cubicBezTo>
                    <a:pt x="517" y="162"/>
                    <a:pt x="517" y="161"/>
                    <a:pt x="516" y="160"/>
                  </a:cubicBezTo>
                  <a:cubicBezTo>
                    <a:pt x="516" y="159"/>
                    <a:pt x="516" y="158"/>
                    <a:pt x="517" y="157"/>
                  </a:cubicBezTo>
                  <a:cubicBezTo>
                    <a:pt x="518" y="155"/>
                    <a:pt x="518" y="154"/>
                    <a:pt x="518" y="152"/>
                  </a:cubicBezTo>
                  <a:cubicBezTo>
                    <a:pt x="517" y="150"/>
                    <a:pt x="516" y="149"/>
                    <a:pt x="515" y="148"/>
                  </a:cubicBezTo>
                  <a:cubicBezTo>
                    <a:pt x="514" y="146"/>
                    <a:pt x="513" y="145"/>
                    <a:pt x="513" y="144"/>
                  </a:cubicBezTo>
                  <a:cubicBezTo>
                    <a:pt x="513" y="141"/>
                    <a:pt x="510" y="136"/>
                    <a:pt x="503" y="128"/>
                  </a:cubicBezTo>
                  <a:cubicBezTo>
                    <a:pt x="503" y="127"/>
                    <a:pt x="502" y="126"/>
                    <a:pt x="502" y="125"/>
                  </a:cubicBezTo>
                  <a:cubicBezTo>
                    <a:pt x="502" y="125"/>
                    <a:pt x="501" y="125"/>
                    <a:pt x="500" y="125"/>
                  </a:cubicBezTo>
                  <a:cubicBezTo>
                    <a:pt x="498" y="125"/>
                    <a:pt x="497" y="125"/>
                    <a:pt x="496" y="125"/>
                  </a:cubicBezTo>
                  <a:cubicBezTo>
                    <a:pt x="495" y="131"/>
                    <a:pt x="493" y="136"/>
                    <a:pt x="489" y="140"/>
                  </a:cubicBezTo>
                  <a:cubicBezTo>
                    <a:pt x="489" y="140"/>
                    <a:pt x="489" y="140"/>
                    <a:pt x="489" y="140"/>
                  </a:cubicBezTo>
                  <a:cubicBezTo>
                    <a:pt x="487" y="142"/>
                    <a:pt x="486" y="143"/>
                    <a:pt x="485" y="144"/>
                  </a:cubicBezTo>
                  <a:cubicBezTo>
                    <a:pt x="482" y="147"/>
                    <a:pt x="480" y="149"/>
                    <a:pt x="479" y="152"/>
                  </a:cubicBezTo>
                  <a:cubicBezTo>
                    <a:pt x="478" y="154"/>
                    <a:pt x="480" y="157"/>
                    <a:pt x="482" y="160"/>
                  </a:cubicBezTo>
                  <a:cubicBezTo>
                    <a:pt x="485" y="164"/>
                    <a:pt x="488" y="169"/>
                    <a:pt x="487" y="176"/>
                  </a:cubicBezTo>
                  <a:cubicBezTo>
                    <a:pt x="487" y="177"/>
                    <a:pt x="487" y="177"/>
                    <a:pt x="487" y="178"/>
                  </a:cubicBezTo>
                  <a:cubicBezTo>
                    <a:pt x="485" y="180"/>
                    <a:pt x="482" y="181"/>
                    <a:pt x="479" y="180"/>
                  </a:cubicBezTo>
                  <a:cubicBezTo>
                    <a:pt x="479" y="182"/>
                    <a:pt x="479" y="184"/>
                    <a:pt x="476" y="186"/>
                  </a:cubicBezTo>
                  <a:cubicBezTo>
                    <a:pt x="474" y="188"/>
                    <a:pt x="470" y="188"/>
                    <a:pt x="466" y="188"/>
                  </a:cubicBezTo>
                  <a:cubicBezTo>
                    <a:pt x="463" y="188"/>
                    <a:pt x="459" y="188"/>
                    <a:pt x="455" y="190"/>
                  </a:cubicBezTo>
                  <a:cubicBezTo>
                    <a:pt x="454" y="190"/>
                    <a:pt x="453" y="191"/>
                    <a:pt x="451" y="193"/>
                  </a:cubicBezTo>
                  <a:cubicBezTo>
                    <a:pt x="448" y="196"/>
                    <a:pt x="445" y="199"/>
                    <a:pt x="439" y="200"/>
                  </a:cubicBezTo>
                  <a:cubicBezTo>
                    <a:pt x="439" y="200"/>
                    <a:pt x="439" y="200"/>
                    <a:pt x="439" y="200"/>
                  </a:cubicBezTo>
                  <a:cubicBezTo>
                    <a:pt x="436" y="200"/>
                    <a:pt x="433" y="199"/>
                    <a:pt x="430" y="198"/>
                  </a:cubicBezTo>
                  <a:cubicBezTo>
                    <a:pt x="424" y="196"/>
                    <a:pt x="418" y="195"/>
                    <a:pt x="414" y="196"/>
                  </a:cubicBezTo>
                  <a:cubicBezTo>
                    <a:pt x="406" y="197"/>
                    <a:pt x="403" y="201"/>
                    <a:pt x="400" y="205"/>
                  </a:cubicBezTo>
                  <a:cubicBezTo>
                    <a:pt x="398" y="208"/>
                    <a:pt x="395" y="211"/>
                    <a:pt x="391" y="213"/>
                  </a:cubicBezTo>
                  <a:cubicBezTo>
                    <a:pt x="389" y="214"/>
                    <a:pt x="387" y="214"/>
                    <a:pt x="385" y="214"/>
                  </a:cubicBezTo>
                  <a:cubicBezTo>
                    <a:pt x="383" y="214"/>
                    <a:pt x="380" y="214"/>
                    <a:pt x="378" y="213"/>
                  </a:cubicBezTo>
                  <a:cubicBezTo>
                    <a:pt x="377" y="213"/>
                    <a:pt x="376" y="213"/>
                    <a:pt x="375" y="213"/>
                  </a:cubicBezTo>
                  <a:cubicBezTo>
                    <a:pt x="374" y="213"/>
                    <a:pt x="371" y="213"/>
                    <a:pt x="370" y="214"/>
                  </a:cubicBezTo>
                  <a:cubicBezTo>
                    <a:pt x="363" y="216"/>
                    <a:pt x="358" y="219"/>
                    <a:pt x="354" y="223"/>
                  </a:cubicBezTo>
                  <a:cubicBezTo>
                    <a:pt x="348" y="227"/>
                    <a:pt x="343" y="232"/>
                    <a:pt x="334" y="233"/>
                  </a:cubicBezTo>
                  <a:cubicBezTo>
                    <a:pt x="333" y="234"/>
                    <a:pt x="332" y="233"/>
                    <a:pt x="331" y="233"/>
                  </a:cubicBezTo>
                  <a:cubicBezTo>
                    <a:pt x="328" y="230"/>
                    <a:pt x="328" y="225"/>
                    <a:pt x="328" y="221"/>
                  </a:cubicBezTo>
                  <a:cubicBezTo>
                    <a:pt x="327" y="220"/>
                    <a:pt x="327" y="217"/>
                    <a:pt x="327" y="216"/>
                  </a:cubicBezTo>
                  <a:cubicBezTo>
                    <a:pt x="327" y="216"/>
                    <a:pt x="327" y="216"/>
                    <a:pt x="327" y="216"/>
                  </a:cubicBezTo>
                  <a:cubicBezTo>
                    <a:pt x="325" y="216"/>
                    <a:pt x="322" y="219"/>
                    <a:pt x="319" y="223"/>
                  </a:cubicBezTo>
                  <a:cubicBezTo>
                    <a:pt x="319" y="228"/>
                    <a:pt x="316" y="231"/>
                    <a:pt x="306" y="233"/>
                  </a:cubicBezTo>
                  <a:cubicBezTo>
                    <a:pt x="306" y="234"/>
                    <a:pt x="306" y="235"/>
                    <a:pt x="306" y="236"/>
                  </a:cubicBezTo>
                  <a:cubicBezTo>
                    <a:pt x="305" y="242"/>
                    <a:pt x="305" y="249"/>
                    <a:pt x="301" y="254"/>
                  </a:cubicBezTo>
                  <a:cubicBezTo>
                    <a:pt x="297" y="260"/>
                    <a:pt x="291" y="265"/>
                    <a:pt x="284" y="270"/>
                  </a:cubicBezTo>
                  <a:cubicBezTo>
                    <a:pt x="282" y="272"/>
                    <a:pt x="279" y="275"/>
                    <a:pt x="277" y="277"/>
                  </a:cubicBezTo>
                  <a:cubicBezTo>
                    <a:pt x="273" y="283"/>
                    <a:pt x="270" y="288"/>
                    <a:pt x="267" y="291"/>
                  </a:cubicBezTo>
                  <a:cubicBezTo>
                    <a:pt x="263" y="297"/>
                    <a:pt x="262" y="299"/>
                    <a:pt x="263" y="302"/>
                  </a:cubicBezTo>
                  <a:cubicBezTo>
                    <a:pt x="263" y="303"/>
                    <a:pt x="263" y="303"/>
                    <a:pt x="263" y="304"/>
                  </a:cubicBezTo>
                  <a:cubicBezTo>
                    <a:pt x="262" y="312"/>
                    <a:pt x="254" y="320"/>
                    <a:pt x="244" y="323"/>
                  </a:cubicBezTo>
                  <a:cubicBezTo>
                    <a:pt x="244" y="323"/>
                    <a:pt x="244" y="323"/>
                    <a:pt x="244" y="323"/>
                  </a:cubicBezTo>
                  <a:cubicBezTo>
                    <a:pt x="243" y="323"/>
                    <a:pt x="242" y="323"/>
                    <a:pt x="241" y="324"/>
                  </a:cubicBezTo>
                  <a:cubicBezTo>
                    <a:pt x="241" y="324"/>
                    <a:pt x="241" y="324"/>
                    <a:pt x="240" y="324"/>
                  </a:cubicBezTo>
                  <a:cubicBezTo>
                    <a:pt x="233" y="337"/>
                    <a:pt x="231" y="339"/>
                    <a:pt x="228" y="341"/>
                  </a:cubicBezTo>
                  <a:cubicBezTo>
                    <a:pt x="227" y="342"/>
                    <a:pt x="227" y="343"/>
                    <a:pt x="225" y="345"/>
                  </a:cubicBezTo>
                  <a:cubicBezTo>
                    <a:pt x="222" y="348"/>
                    <a:pt x="221" y="351"/>
                    <a:pt x="220" y="354"/>
                  </a:cubicBezTo>
                  <a:cubicBezTo>
                    <a:pt x="220" y="356"/>
                    <a:pt x="219" y="359"/>
                    <a:pt x="218" y="361"/>
                  </a:cubicBezTo>
                  <a:cubicBezTo>
                    <a:pt x="217" y="361"/>
                    <a:pt x="217" y="362"/>
                    <a:pt x="217" y="362"/>
                  </a:cubicBezTo>
                  <a:cubicBezTo>
                    <a:pt x="214" y="364"/>
                    <a:pt x="210" y="367"/>
                    <a:pt x="206" y="370"/>
                  </a:cubicBezTo>
                  <a:cubicBezTo>
                    <a:pt x="199" y="376"/>
                    <a:pt x="191" y="382"/>
                    <a:pt x="189" y="385"/>
                  </a:cubicBezTo>
                  <a:cubicBezTo>
                    <a:pt x="189" y="385"/>
                    <a:pt x="189" y="386"/>
                    <a:pt x="189" y="386"/>
                  </a:cubicBezTo>
                  <a:cubicBezTo>
                    <a:pt x="186" y="389"/>
                    <a:pt x="183" y="389"/>
                    <a:pt x="180" y="390"/>
                  </a:cubicBezTo>
                  <a:cubicBezTo>
                    <a:pt x="177" y="390"/>
                    <a:pt x="174" y="391"/>
                    <a:pt x="169" y="397"/>
                  </a:cubicBezTo>
                  <a:cubicBezTo>
                    <a:pt x="164" y="402"/>
                    <a:pt x="166" y="404"/>
                    <a:pt x="168" y="406"/>
                  </a:cubicBezTo>
                  <a:cubicBezTo>
                    <a:pt x="169" y="408"/>
                    <a:pt x="172" y="411"/>
                    <a:pt x="171" y="415"/>
                  </a:cubicBezTo>
                  <a:cubicBezTo>
                    <a:pt x="171" y="415"/>
                    <a:pt x="170" y="416"/>
                    <a:pt x="170" y="416"/>
                  </a:cubicBezTo>
                  <a:cubicBezTo>
                    <a:pt x="169" y="417"/>
                    <a:pt x="169" y="418"/>
                    <a:pt x="168" y="419"/>
                  </a:cubicBezTo>
                  <a:cubicBezTo>
                    <a:pt x="166" y="421"/>
                    <a:pt x="165" y="423"/>
                    <a:pt x="164" y="425"/>
                  </a:cubicBezTo>
                  <a:cubicBezTo>
                    <a:pt x="164" y="425"/>
                    <a:pt x="164" y="425"/>
                    <a:pt x="164" y="425"/>
                  </a:cubicBezTo>
                  <a:cubicBezTo>
                    <a:pt x="164" y="426"/>
                    <a:pt x="164" y="427"/>
                    <a:pt x="164" y="428"/>
                  </a:cubicBezTo>
                  <a:cubicBezTo>
                    <a:pt x="165" y="431"/>
                    <a:pt x="166" y="436"/>
                    <a:pt x="163" y="440"/>
                  </a:cubicBezTo>
                  <a:cubicBezTo>
                    <a:pt x="162" y="440"/>
                    <a:pt x="162" y="440"/>
                    <a:pt x="162" y="440"/>
                  </a:cubicBezTo>
                  <a:cubicBezTo>
                    <a:pt x="157" y="445"/>
                    <a:pt x="152" y="445"/>
                    <a:pt x="148" y="445"/>
                  </a:cubicBezTo>
                  <a:cubicBezTo>
                    <a:pt x="147" y="445"/>
                    <a:pt x="146" y="445"/>
                    <a:pt x="144" y="445"/>
                  </a:cubicBezTo>
                  <a:cubicBezTo>
                    <a:pt x="143" y="445"/>
                    <a:pt x="143" y="445"/>
                    <a:pt x="142" y="445"/>
                  </a:cubicBezTo>
                  <a:cubicBezTo>
                    <a:pt x="140" y="445"/>
                    <a:pt x="139" y="445"/>
                    <a:pt x="139" y="445"/>
                  </a:cubicBezTo>
                  <a:cubicBezTo>
                    <a:pt x="139" y="445"/>
                    <a:pt x="139" y="446"/>
                    <a:pt x="139" y="446"/>
                  </a:cubicBezTo>
                  <a:cubicBezTo>
                    <a:pt x="137" y="447"/>
                    <a:pt x="137" y="448"/>
                    <a:pt x="137" y="451"/>
                  </a:cubicBezTo>
                  <a:cubicBezTo>
                    <a:pt x="138" y="454"/>
                    <a:pt x="138" y="458"/>
                    <a:pt x="133" y="462"/>
                  </a:cubicBezTo>
                  <a:cubicBezTo>
                    <a:pt x="133" y="462"/>
                    <a:pt x="133" y="462"/>
                    <a:pt x="133" y="462"/>
                  </a:cubicBezTo>
                  <a:cubicBezTo>
                    <a:pt x="129" y="464"/>
                    <a:pt x="127" y="465"/>
                    <a:pt x="124" y="465"/>
                  </a:cubicBezTo>
                  <a:cubicBezTo>
                    <a:pt x="119" y="465"/>
                    <a:pt x="116" y="461"/>
                    <a:pt x="114" y="458"/>
                  </a:cubicBezTo>
                  <a:cubicBezTo>
                    <a:pt x="113" y="456"/>
                    <a:pt x="112" y="454"/>
                    <a:pt x="110" y="454"/>
                  </a:cubicBezTo>
                  <a:cubicBezTo>
                    <a:pt x="105" y="455"/>
                    <a:pt x="104" y="459"/>
                    <a:pt x="103" y="466"/>
                  </a:cubicBezTo>
                  <a:cubicBezTo>
                    <a:pt x="103" y="471"/>
                    <a:pt x="102" y="478"/>
                    <a:pt x="95" y="480"/>
                  </a:cubicBezTo>
                  <a:cubicBezTo>
                    <a:pt x="94" y="480"/>
                    <a:pt x="93" y="480"/>
                    <a:pt x="92" y="480"/>
                  </a:cubicBezTo>
                  <a:cubicBezTo>
                    <a:pt x="85" y="480"/>
                    <a:pt x="82" y="476"/>
                    <a:pt x="80" y="474"/>
                  </a:cubicBezTo>
                  <a:cubicBezTo>
                    <a:pt x="79" y="472"/>
                    <a:pt x="78" y="471"/>
                    <a:pt x="77" y="471"/>
                  </a:cubicBezTo>
                  <a:cubicBezTo>
                    <a:pt x="75" y="473"/>
                    <a:pt x="74" y="476"/>
                    <a:pt x="72" y="479"/>
                  </a:cubicBezTo>
                  <a:cubicBezTo>
                    <a:pt x="71" y="483"/>
                    <a:pt x="69" y="487"/>
                    <a:pt x="65" y="490"/>
                  </a:cubicBezTo>
                  <a:cubicBezTo>
                    <a:pt x="67" y="500"/>
                    <a:pt x="70" y="501"/>
                    <a:pt x="73" y="502"/>
                  </a:cubicBezTo>
                  <a:cubicBezTo>
                    <a:pt x="74" y="502"/>
                    <a:pt x="76" y="503"/>
                    <a:pt x="78" y="504"/>
                  </a:cubicBezTo>
                  <a:cubicBezTo>
                    <a:pt x="79" y="506"/>
                    <a:pt x="82" y="508"/>
                    <a:pt x="84" y="511"/>
                  </a:cubicBezTo>
                  <a:cubicBezTo>
                    <a:pt x="87" y="514"/>
                    <a:pt x="91" y="518"/>
                    <a:pt x="95" y="521"/>
                  </a:cubicBezTo>
                  <a:cubicBezTo>
                    <a:pt x="95" y="522"/>
                    <a:pt x="96" y="523"/>
                    <a:pt x="95" y="524"/>
                  </a:cubicBezTo>
                  <a:cubicBezTo>
                    <a:pt x="95" y="525"/>
                    <a:pt x="96" y="526"/>
                    <a:pt x="96" y="526"/>
                  </a:cubicBezTo>
                  <a:cubicBezTo>
                    <a:pt x="96" y="528"/>
                    <a:pt x="96" y="530"/>
                    <a:pt x="95" y="532"/>
                  </a:cubicBezTo>
                  <a:cubicBezTo>
                    <a:pt x="94" y="535"/>
                    <a:pt x="91" y="535"/>
                    <a:pt x="89" y="536"/>
                  </a:cubicBezTo>
                  <a:cubicBezTo>
                    <a:pt x="88" y="536"/>
                    <a:pt x="87" y="536"/>
                    <a:pt x="87" y="536"/>
                  </a:cubicBezTo>
                  <a:cubicBezTo>
                    <a:pt x="87" y="536"/>
                    <a:pt x="87" y="536"/>
                    <a:pt x="87" y="537"/>
                  </a:cubicBezTo>
                  <a:cubicBezTo>
                    <a:pt x="87" y="537"/>
                    <a:pt x="87" y="537"/>
                    <a:pt x="87" y="537"/>
                  </a:cubicBezTo>
                  <a:cubicBezTo>
                    <a:pt x="87" y="538"/>
                    <a:pt x="87" y="538"/>
                    <a:pt x="87" y="538"/>
                  </a:cubicBezTo>
                  <a:cubicBezTo>
                    <a:pt x="87" y="538"/>
                    <a:pt x="88" y="539"/>
                    <a:pt x="88" y="539"/>
                  </a:cubicBezTo>
                  <a:cubicBezTo>
                    <a:pt x="90" y="541"/>
                    <a:pt x="94" y="543"/>
                    <a:pt x="92" y="549"/>
                  </a:cubicBezTo>
                  <a:cubicBezTo>
                    <a:pt x="92" y="549"/>
                    <a:pt x="92" y="549"/>
                    <a:pt x="92" y="549"/>
                  </a:cubicBezTo>
                  <a:cubicBezTo>
                    <a:pt x="89" y="552"/>
                    <a:pt x="87" y="554"/>
                    <a:pt x="84" y="554"/>
                  </a:cubicBezTo>
                  <a:cubicBezTo>
                    <a:pt x="82" y="554"/>
                    <a:pt x="80" y="553"/>
                    <a:pt x="79" y="552"/>
                  </a:cubicBezTo>
                  <a:cubicBezTo>
                    <a:pt x="78" y="551"/>
                    <a:pt x="77" y="551"/>
                    <a:pt x="76" y="551"/>
                  </a:cubicBezTo>
                  <a:cubicBezTo>
                    <a:pt x="76" y="551"/>
                    <a:pt x="76" y="551"/>
                    <a:pt x="76" y="551"/>
                  </a:cubicBezTo>
                  <a:cubicBezTo>
                    <a:pt x="75" y="552"/>
                    <a:pt x="75" y="552"/>
                    <a:pt x="75" y="552"/>
                  </a:cubicBezTo>
                  <a:cubicBezTo>
                    <a:pt x="74" y="554"/>
                    <a:pt x="72" y="556"/>
                    <a:pt x="69" y="556"/>
                  </a:cubicBezTo>
                  <a:cubicBezTo>
                    <a:pt x="69" y="556"/>
                    <a:pt x="69" y="556"/>
                    <a:pt x="69" y="556"/>
                  </a:cubicBezTo>
                  <a:cubicBezTo>
                    <a:pt x="64" y="556"/>
                    <a:pt x="63" y="553"/>
                    <a:pt x="63" y="551"/>
                  </a:cubicBezTo>
                  <a:cubicBezTo>
                    <a:pt x="62" y="550"/>
                    <a:pt x="61" y="548"/>
                    <a:pt x="53" y="548"/>
                  </a:cubicBezTo>
                  <a:cubicBezTo>
                    <a:pt x="51" y="548"/>
                    <a:pt x="51" y="548"/>
                    <a:pt x="51" y="548"/>
                  </a:cubicBezTo>
                  <a:cubicBezTo>
                    <a:pt x="49" y="548"/>
                    <a:pt x="47" y="548"/>
                    <a:pt x="46" y="549"/>
                  </a:cubicBezTo>
                  <a:cubicBezTo>
                    <a:pt x="43" y="549"/>
                    <a:pt x="41" y="549"/>
                    <a:pt x="39" y="548"/>
                  </a:cubicBezTo>
                  <a:cubicBezTo>
                    <a:pt x="39" y="548"/>
                    <a:pt x="39" y="547"/>
                    <a:pt x="38" y="547"/>
                  </a:cubicBezTo>
                  <a:cubicBezTo>
                    <a:pt x="36" y="543"/>
                    <a:pt x="40" y="540"/>
                    <a:pt x="42" y="538"/>
                  </a:cubicBezTo>
                  <a:cubicBezTo>
                    <a:pt x="45" y="536"/>
                    <a:pt x="46" y="535"/>
                    <a:pt x="45" y="533"/>
                  </a:cubicBezTo>
                  <a:cubicBezTo>
                    <a:pt x="42" y="528"/>
                    <a:pt x="37" y="525"/>
                    <a:pt x="33" y="526"/>
                  </a:cubicBezTo>
                  <a:cubicBezTo>
                    <a:pt x="29" y="528"/>
                    <a:pt x="24" y="539"/>
                    <a:pt x="23" y="544"/>
                  </a:cubicBezTo>
                  <a:cubicBezTo>
                    <a:pt x="20" y="551"/>
                    <a:pt x="22" y="557"/>
                    <a:pt x="26" y="561"/>
                  </a:cubicBezTo>
                  <a:cubicBezTo>
                    <a:pt x="27" y="562"/>
                    <a:pt x="28" y="561"/>
                    <a:pt x="29" y="561"/>
                  </a:cubicBezTo>
                  <a:cubicBezTo>
                    <a:pt x="31" y="559"/>
                    <a:pt x="33" y="558"/>
                    <a:pt x="36" y="559"/>
                  </a:cubicBezTo>
                  <a:cubicBezTo>
                    <a:pt x="40" y="560"/>
                    <a:pt x="41" y="564"/>
                    <a:pt x="41" y="566"/>
                  </a:cubicBezTo>
                  <a:cubicBezTo>
                    <a:pt x="41" y="568"/>
                    <a:pt x="42" y="569"/>
                    <a:pt x="42" y="569"/>
                  </a:cubicBezTo>
                  <a:cubicBezTo>
                    <a:pt x="43" y="570"/>
                    <a:pt x="43" y="570"/>
                    <a:pt x="43" y="570"/>
                  </a:cubicBezTo>
                  <a:cubicBezTo>
                    <a:pt x="43" y="570"/>
                    <a:pt x="44" y="569"/>
                    <a:pt x="44" y="569"/>
                  </a:cubicBezTo>
                  <a:cubicBezTo>
                    <a:pt x="45" y="569"/>
                    <a:pt x="46" y="568"/>
                    <a:pt x="49" y="568"/>
                  </a:cubicBezTo>
                  <a:cubicBezTo>
                    <a:pt x="49" y="568"/>
                    <a:pt x="49" y="568"/>
                    <a:pt x="49" y="568"/>
                  </a:cubicBezTo>
                  <a:cubicBezTo>
                    <a:pt x="49" y="568"/>
                    <a:pt x="49" y="568"/>
                    <a:pt x="49" y="568"/>
                  </a:cubicBezTo>
                  <a:cubicBezTo>
                    <a:pt x="51" y="568"/>
                    <a:pt x="53" y="570"/>
                    <a:pt x="55" y="571"/>
                  </a:cubicBezTo>
                  <a:cubicBezTo>
                    <a:pt x="56" y="572"/>
                    <a:pt x="58" y="573"/>
                    <a:pt x="59" y="573"/>
                  </a:cubicBezTo>
                  <a:cubicBezTo>
                    <a:pt x="60" y="573"/>
                    <a:pt x="62" y="572"/>
                    <a:pt x="63" y="572"/>
                  </a:cubicBezTo>
                  <a:cubicBezTo>
                    <a:pt x="65" y="571"/>
                    <a:pt x="67" y="570"/>
                    <a:pt x="69" y="570"/>
                  </a:cubicBezTo>
                  <a:cubicBezTo>
                    <a:pt x="71" y="570"/>
                    <a:pt x="73" y="570"/>
                    <a:pt x="75" y="571"/>
                  </a:cubicBezTo>
                  <a:cubicBezTo>
                    <a:pt x="76" y="572"/>
                    <a:pt x="76" y="572"/>
                    <a:pt x="76" y="572"/>
                  </a:cubicBezTo>
                  <a:cubicBezTo>
                    <a:pt x="79" y="576"/>
                    <a:pt x="79" y="579"/>
                    <a:pt x="78" y="581"/>
                  </a:cubicBezTo>
                  <a:cubicBezTo>
                    <a:pt x="77" y="585"/>
                    <a:pt x="73" y="586"/>
                    <a:pt x="70" y="587"/>
                  </a:cubicBezTo>
                  <a:cubicBezTo>
                    <a:pt x="69" y="587"/>
                    <a:pt x="67" y="587"/>
                    <a:pt x="67" y="588"/>
                  </a:cubicBezTo>
                  <a:cubicBezTo>
                    <a:pt x="66" y="588"/>
                    <a:pt x="66" y="590"/>
                    <a:pt x="66" y="591"/>
                  </a:cubicBezTo>
                  <a:cubicBezTo>
                    <a:pt x="66" y="594"/>
                    <a:pt x="66" y="598"/>
                    <a:pt x="62" y="599"/>
                  </a:cubicBezTo>
                  <a:cubicBezTo>
                    <a:pt x="58" y="599"/>
                    <a:pt x="56" y="598"/>
                    <a:pt x="54" y="596"/>
                  </a:cubicBezTo>
                  <a:cubicBezTo>
                    <a:pt x="52" y="596"/>
                    <a:pt x="51" y="595"/>
                    <a:pt x="50" y="594"/>
                  </a:cubicBezTo>
                  <a:cubicBezTo>
                    <a:pt x="48" y="594"/>
                    <a:pt x="47" y="594"/>
                    <a:pt x="45" y="593"/>
                  </a:cubicBezTo>
                  <a:cubicBezTo>
                    <a:pt x="42" y="592"/>
                    <a:pt x="39" y="592"/>
                    <a:pt x="37" y="592"/>
                  </a:cubicBezTo>
                  <a:cubicBezTo>
                    <a:pt x="37" y="593"/>
                    <a:pt x="36" y="593"/>
                    <a:pt x="36" y="594"/>
                  </a:cubicBezTo>
                  <a:cubicBezTo>
                    <a:pt x="36" y="596"/>
                    <a:pt x="35" y="599"/>
                    <a:pt x="33" y="604"/>
                  </a:cubicBezTo>
                  <a:cubicBezTo>
                    <a:pt x="33" y="604"/>
                    <a:pt x="33" y="604"/>
                    <a:pt x="32" y="604"/>
                  </a:cubicBezTo>
                  <a:cubicBezTo>
                    <a:pt x="30" y="607"/>
                    <a:pt x="26" y="612"/>
                    <a:pt x="23" y="617"/>
                  </a:cubicBezTo>
                  <a:cubicBezTo>
                    <a:pt x="20" y="622"/>
                    <a:pt x="17" y="626"/>
                    <a:pt x="14" y="630"/>
                  </a:cubicBezTo>
                  <a:cubicBezTo>
                    <a:pt x="12" y="633"/>
                    <a:pt x="10" y="634"/>
                    <a:pt x="8" y="635"/>
                  </a:cubicBezTo>
                  <a:cubicBezTo>
                    <a:pt x="5" y="638"/>
                    <a:pt x="2" y="640"/>
                    <a:pt x="0" y="652"/>
                  </a:cubicBezTo>
                  <a:cubicBezTo>
                    <a:pt x="0" y="653"/>
                    <a:pt x="0" y="654"/>
                    <a:pt x="0" y="655"/>
                  </a:cubicBezTo>
                  <a:cubicBezTo>
                    <a:pt x="0" y="655"/>
                    <a:pt x="0" y="656"/>
                    <a:pt x="0" y="656"/>
                  </a:cubicBezTo>
                  <a:cubicBezTo>
                    <a:pt x="0" y="656"/>
                    <a:pt x="1" y="656"/>
                    <a:pt x="2" y="655"/>
                  </a:cubicBezTo>
                  <a:cubicBezTo>
                    <a:pt x="3" y="655"/>
                    <a:pt x="6" y="654"/>
                    <a:pt x="8" y="654"/>
                  </a:cubicBezTo>
                  <a:cubicBezTo>
                    <a:pt x="12" y="654"/>
                    <a:pt x="15" y="656"/>
                    <a:pt x="17" y="660"/>
                  </a:cubicBezTo>
                  <a:cubicBezTo>
                    <a:pt x="17" y="661"/>
                    <a:pt x="18" y="662"/>
                    <a:pt x="19" y="662"/>
                  </a:cubicBezTo>
                  <a:cubicBezTo>
                    <a:pt x="22" y="665"/>
                    <a:pt x="26" y="669"/>
                    <a:pt x="25" y="674"/>
                  </a:cubicBezTo>
                  <a:cubicBezTo>
                    <a:pt x="24" y="678"/>
                    <a:pt x="20" y="680"/>
                    <a:pt x="17" y="681"/>
                  </a:cubicBezTo>
                  <a:cubicBezTo>
                    <a:pt x="16" y="681"/>
                    <a:pt x="16" y="682"/>
                    <a:pt x="15" y="682"/>
                  </a:cubicBezTo>
                  <a:cubicBezTo>
                    <a:pt x="16" y="683"/>
                    <a:pt x="15" y="684"/>
                    <a:pt x="14" y="685"/>
                  </a:cubicBezTo>
                  <a:cubicBezTo>
                    <a:pt x="21" y="689"/>
                    <a:pt x="28" y="691"/>
                    <a:pt x="33" y="691"/>
                  </a:cubicBezTo>
                  <a:cubicBezTo>
                    <a:pt x="37" y="691"/>
                    <a:pt x="41" y="690"/>
                    <a:pt x="45" y="688"/>
                  </a:cubicBezTo>
                  <a:cubicBezTo>
                    <a:pt x="48" y="686"/>
                    <a:pt x="46" y="681"/>
                    <a:pt x="44" y="677"/>
                  </a:cubicBezTo>
                  <a:cubicBezTo>
                    <a:pt x="44" y="674"/>
                    <a:pt x="43" y="671"/>
                    <a:pt x="43" y="669"/>
                  </a:cubicBezTo>
                  <a:cubicBezTo>
                    <a:pt x="44" y="667"/>
                    <a:pt x="48" y="666"/>
                    <a:pt x="54" y="666"/>
                  </a:cubicBezTo>
                  <a:cubicBezTo>
                    <a:pt x="56" y="666"/>
                    <a:pt x="59" y="666"/>
                    <a:pt x="60" y="666"/>
                  </a:cubicBezTo>
                  <a:cubicBezTo>
                    <a:pt x="61" y="666"/>
                    <a:pt x="61" y="666"/>
                    <a:pt x="61" y="666"/>
                  </a:cubicBezTo>
                  <a:cubicBezTo>
                    <a:pt x="67" y="667"/>
                    <a:pt x="70" y="670"/>
                    <a:pt x="75" y="679"/>
                  </a:cubicBezTo>
                  <a:cubicBezTo>
                    <a:pt x="75" y="679"/>
                    <a:pt x="76" y="680"/>
                    <a:pt x="77" y="680"/>
                  </a:cubicBezTo>
                  <a:cubicBezTo>
                    <a:pt x="79" y="680"/>
                    <a:pt x="81" y="679"/>
                    <a:pt x="82" y="677"/>
                  </a:cubicBezTo>
                  <a:cubicBezTo>
                    <a:pt x="83" y="677"/>
                    <a:pt x="83" y="676"/>
                    <a:pt x="83" y="675"/>
                  </a:cubicBezTo>
                  <a:cubicBezTo>
                    <a:pt x="83" y="672"/>
                    <a:pt x="80" y="668"/>
                    <a:pt x="77" y="664"/>
                  </a:cubicBezTo>
                  <a:cubicBezTo>
                    <a:pt x="74" y="660"/>
                    <a:pt x="71" y="656"/>
                    <a:pt x="71" y="654"/>
                  </a:cubicBezTo>
                  <a:cubicBezTo>
                    <a:pt x="71" y="653"/>
                    <a:pt x="72" y="653"/>
                    <a:pt x="72" y="653"/>
                  </a:cubicBezTo>
                  <a:cubicBezTo>
                    <a:pt x="72" y="652"/>
                    <a:pt x="74" y="652"/>
                    <a:pt x="75" y="652"/>
                  </a:cubicBezTo>
                  <a:cubicBezTo>
                    <a:pt x="78" y="652"/>
                    <a:pt x="80" y="652"/>
                    <a:pt x="81" y="650"/>
                  </a:cubicBezTo>
                  <a:cubicBezTo>
                    <a:pt x="81" y="648"/>
                    <a:pt x="80" y="645"/>
                    <a:pt x="78" y="643"/>
                  </a:cubicBezTo>
                  <a:cubicBezTo>
                    <a:pt x="77" y="641"/>
                    <a:pt x="75" y="639"/>
                    <a:pt x="75" y="638"/>
                  </a:cubicBezTo>
                  <a:cubicBezTo>
                    <a:pt x="75" y="637"/>
                    <a:pt x="76" y="636"/>
                    <a:pt x="78" y="633"/>
                  </a:cubicBezTo>
                  <a:cubicBezTo>
                    <a:pt x="81" y="630"/>
                    <a:pt x="84" y="628"/>
                    <a:pt x="86" y="628"/>
                  </a:cubicBezTo>
                  <a:cubicBezTo>
                    <a:pt x="100" y="645"/>
                    <a:pt x="109" y="647"/>
                    <a:pt x="115" y="647"/>
                  </a:cubicBezTo>
                  <a:cubicBezTo>
                    <a:pt x="116" y="647"/>
                    <a:pt x="117" y="647"/>
                    <a:pt x="119" y="647"/>
                  </a:cubicBezTo>
                  <a:cubicBezTo>
                    <a:pt x="119" y="647"/>
                    <a:pt x="120" y="647"/>
                    <a:pt x="121" y="647"/>
                  </a:cubicBezTo>
                  <a:cubicBezTo>
                    <a:pt x="122" y="647"/>
                    <a:pt x="122" y="647"/>
                    <a:pt x="123" y="648"/>
                  </a:cubicBezTo>
                  <a:cubicBezTo>
                    <a:pt x="127" y="649"/>
                    <a:pt x="132" y="651"/>
                    <a:pt x="136" y="652"/>
                  </a:cubicBezTo>
                  <a:cubicBezTo>
                    <a:pt x="136" y="652"/>
                    <a:pt x="136" y="652"/>
                    <a:pt x="136" y="652"/>
                  </a:cubicBezTo>
                  <a:cubicBezTo>
                    <a:pt x="151" y="658"/>
                    <a:pt x="165" y="664"/>
                    <a:pt x="178" y="668"/>
                  </a:cubicBezTo>
                  <a:cubicBezTo>
                    <a:pt x="179" y="669"/>
                    <a:pt x="180" y="669"/>
                    <a:pt x="180" y="669"/>
                  </a:cubicBezTo>
                  <a:cubicBezTo>
                    <a:pt x="182" y="669"/>
                    <a:pt x="184" y="668"/>
                    <a:pt x="186" y="667"/>
                  </a:cubicBezTo>
                  <a:cubicBezTo>
                    <a:pt x="188" y="666"/>
                    <a:pt x="191" y="665"/>
                    <a:pt x="194" y="665"/>
                  </a:cubicBezTo>
                  <a:cubicBezTo>
                    <a:pt x="198" y="665"/>
                    <a:pt x="201" y="666"/>
                    <a:pt x="205" y="668"/>
                  </a:cubicBezTo>
                  <a:cubicBezTo>
                    <a:pt x="208" y="669"/>
                    <a:pt x="235" y="680"/>
                    <a:pt x="250" y="680"/>
                  </a:cubicBezTo>
                  <a:cubicBezTo>
                    <a:pt x="255" y="680"/>
                    <a:pt x="259" y="679"/>
                    <a:pt x="261" y="677"/>
                  </a:cubicBezTo>
                  <a:cubicBezTo>
                    <a:pt x="264" y="677"/>
                    <a:pt x="266" y="677"/>
                    <a:pt x="268" y="677"/>
                  </a:cubicBezTo>
                  <a:cubicBezTo>
                    <a:pt x="271" y="677"/>
                    <a:pt x="274" y="677"/>
                    <a:pt x="277" y="676"/>
                  </a:cubicBezTo>
                  <a:cubicBezTo>
                    <a:pt x="277" y="676"/>
                    <a:pt x="277" y="676"/>
                    <a:pt x="277" y="676"/>
                  </a:cubicBezTo>
                  <a:cubicBezTo>
                    <a:pt x="282" y="676"/>
                    <a:pt x="291" y="679"/>
                    <a:pt x="292" y="682"/>
                  </a:cubicBezTo>
                  <a:cubicBezTo>
                    <a:pt x="298" y="692"/>
                    <a:pt x="305" y="695"/>
                    <a:pt x="313" y="695"/>
                  </a:cubicBezTo>
                  <a:cubicBezTo>
                    <a:pt x="315" y="695"/>
                    <a:pt x="316" y="694"/>
                    <a:pt x="318" y="6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37" name="Freeform 62"/>
            <p:cNvSpPr>
              <a:spLocks noEditPoints="1"/>
            </p:cNvSpPr>
            <p:nvPr userDrawn="1"/>
          </p:nvSpPr>
          <p:spPr bwMode="auto">
            <a:xfrm>
              <a:off x="3967318" y="10762141"/>
              <a:ext cx="4335463" cy="4678363"/>
            </a:xfrm>
            <a:custGeom>
              <a:avLst/>
              <a:gdLst>
                <a:gd name="T0" fmla="*/ 927 w 1121"/>
                <a:gd name="T1" fmla="*/ 1131 h 1209"/>
                <a:gd name="T2" fmla="*/ 1010 w 1121"/>
                <a:gd name="T3" fmla="*/ 1072 h 1209"/>
                <a:gd name="T4" fmla="*/ 1059 w 1121"/>
                <a:gd name="T5" fmla="*/ 1018 h 1209"/>
                <a:gd name="T6" fmla="*/ 1087 w 1121"/>
                <a:gd name="T7" fmla="*/ 924 h 1209"/>
                <a:gd name="T8" fmla="*/ 1090 w 1121"/>
                <a:gd name="T9" fmla="*/ 821 h 1209"/>
                <a:gd name="T10" fmla="*/ 1101 w 1121"/>
                <a:gd name="T11" fmla="*/ 749 h 1209"/>
                <a:gd name="T12" fmla="*/ 1012 w 1121"/>
                <a:gd name="T13" fmla="*/ 746 h 1209"/>
                <a:gd name="T14" fmla="*/ 941 w 1121"/>
                <a:gd name="T15" fmla="*/ 783 h 1209"/>
                <a:gd name="T16" fmla="*/ 896 w 1121"/>
                <a:gd name="T17" fmla="*/ 658 h 1209"/>
                <a:gd name="T18" fmla="*/ 865 w 1121"/>
                <a:gd name="T19" fmla="*/ 585 h 1209"/>
                <a:gd name="T20" fmla="*/ 818 w 1121"/>
                <a:gd name="T21" fmla="*/ 570 h 1209"/>
                <a:gd name="T22" fmla="*/ 812 w 1121"/>
                <a:gd name="T23" fmla="*/ 501 h 1209"/>
                <a:gd name="T24" fmla="*/ 792 w 1121"/>
                <a:gd name="T25" fmla="*/ 348 h 1209"/>
                <a:gd name="T26" fmla="*/ 841 w 1121"/>
                <a:gd name="T27" fmla="*/ 312 h 1209"/>
                <a:gd name="T28" fmla="*/ 841 w 1121"/>
                <a:gd name="T29" fmla="*/ 189 h 1209"/>
                <a:gd name="T30" fmla="*/ 813 w 1121"/>
                <a:gd name="T31" fmla="*/ 186 h 1209"/>
                <a:gd name="T32" fmla="*/ 781 w 1121"/>
                <a:gd name="T33" fmla="*/ 196 h 1209"/>
                <a:gd name="T34" fmla="*/ 823 w 1121"/>
                <a:gd name="T35" fmla="*/ 142 h 1209"/>
                <a:gd name="T36" fmla="*/ 847 w 1121"/>
                <a:gd name="T37" fmla="*/ 74 h 1209"/>
                <a:gd name="T38" fmla="*/ 843 w 1121"/>
                <a:gd name="T39" fmla="*/ 54 h 1209"/>
                <a:gd name="T40" fmla="*/ 806 w 1121"/>
                <a:gd name="T41" fmla="*/ 40 h 1209"/>
                <a:gd name="T42" fmla="*/ 772 w 1121"/>
                <a:gd name="T43" fmla="*/ 30 h 1209"/>
                <a:gd name="T44" fmla="*/ 757 w 1121"/>
                <a:gd name="T45" fmla="*/ 8 h 1209"/>
                <a:gd name="T46" fmla="*/ 717 w 1121"/>
                <a:gd name="T47" fmla="*/ 34 h 1209"/>
                <a:gd name="T48" fmla="*/ 695 w 1121"/>
                <a:gd name="T49" fmla="*/ 65 h 1209"/>
                <a:gd name="T50" fmla="*/ 637 w 1121"/>
                <a:gd name="T51" fmla="*/ 68 h 1209"/>
                <a:gd name="T52" fmla="*/ 606 w 1121"/>
                <a:gd name="T53" fmla="*/ 87 h 1209"/>
                <a:gd name="T54" fmla="*/ 555 w 1121"/>
                <a:gd name="T55" fmla="*/ 117 h 1209"/>
                <a:gd name="T56" fmla="*/ 539 w 1121"/>
                <a:gd name="T57" fmla="*/ 164 h 1209"/>
                <a:gd name="T58" fmla="*/ 457 w 1121"/>
                <a:gd name="T59" fmla="*/ 198 h 1209"/>
                <a:gd name="T60" fmla="*/ 464 w 1121"/>
                <a:gd name="T61" fmla="*/ 304 h 1209"/>
                <a:gd name="T62" fmla="*/ 463 w 1121"/>
                <a:gd name="T63" fmla="*/ 276 h 1209"/>
                <a:gd name="T64" fmla="*/ 466 w 1121"/>
                <a:gd name="T65" fmla="*/ 247 h 1209"/>
                <a:gd name="T66" fmla="*/ 440 w 1121"/>
                <a:gd name="T67" fmla="*/ 199 h 1209"/>
                <a:gd name="T68" fmla="*/ 406 w 1121"/>
                <a:gd name="T69" fmla="*/ 324 h 1209"/>
                <a:gd name="T70" fmla="*/ 425 w 1121"/>
                <a:gd name="T71" fmla="*/ 388 h 1209"/>
                <a:gd name="T72" fmla="*/ 417 w 1121"/>
                <a:gd name="T73" fmla="*/ 447 h 1209"/>
                <a:gd name="T74" fmla="*/ 447 w 1121"/>
                <a:gd name="T75" fmla="*/ 566 h 1209"/>
                <a:gd name="T76" fmla="*/ 400 w 1121"/>
                <a:gd name="T77" fmla="*/ 653 h 1209"/>
                <a:gd name="T78" fmla="*/ 316 w 1121"/>
                <a:gd name="T79" fmla="*/ 686 h 1209"/>
                <a:gd name="T80" fmla="*/ 243 w 1121"/>
                <a:gd name="T81" fmla="*/ 654 h 1209"/>
                <a:gd name="T82" fmla="*/ 182 w 1121"/>
                <a:gd name="T83" fmla="*/ 717 h 1209"/>
                <a:gd name="T84" fmla="*/ 68 w 1121"/>
                <a:gd name="T85" fmla="*/ 714 h 1209"/>
                <a:gd name="T86" fmla="*/ 37 w 1121"/>
                <a:gd name="T87" fmla="*/ 787 h 1209"/>
                <a:gd name="T88" fmla="*/ 13 w 1121"/>
                <a:gd name="T89" fmla="*/ 871 h 1209"/>
                <a:gd name="T90" fmla="*/ 55 w 1121"/>
                <a:gd name="T91" fmla="*/ 896 h 1209"/>
                <a:gd name="T92" fmla="*/ 71 w 1121"/>
                <a:gd name="T93" fmla="*/ 917 h 1209"/>
                <a:gd name="T94" fmla="*/ 129 w 1121"/>
                <a:gd name="T95" fmla="*/ 916 h 1209"/>
                <a:gd name="T96" fmla="*/ 180 w 1121"/>
                <a:gd name="T97" fmla="*/ 1083 h 1209"/>
                <a:gd name="T98" fmla="*/ 243 w 1121"/>
                <a:gd name="T99" fmla="*/ 1102 h 1209"/>
                <a:gd name="T100" fmla="*/ 310 w 1121"/>
                <a:gd name="T101" fmla="*/ 1180 h 1209"/>
                <a:gd name="T102" fmla="*/ 371 w 1121"/>
                <a:gd name="T103" fmla="*/ 1201 h 1209"/>
                <a:gd name="T104" fmla="*/ 469 w 1121"/>
                <a:gd name="T105" fmla="*/ 1165 h 1209"/>
                <a:gd name="T106" fmla="*/ 574 w 1121"/>
                <a:gd name="T107" fmla="*/ 1197 h 1209"/>
                <a:gd name="T108" fmla="*/ 661 w 1121"/>
                <a:gd name="T109" fmla="*/ 1121 h 1209"/>
                <a:gd name="T110" fmla="*/ 797 w 1121"/>
                <a:gd name="T111" fmla="*/ 1190 h 1209"/>
                <a:gd name="T112" fmla="*/ 910 w 1121"/>
                <a:gd name="T113" fmla="*/ 1190 h 1209"/>
                <a:gd name="T114" fmla="*/ 802 w 1121"/>
                <a:gd name="T115" fmla="*/ 1121 h 1209"/>
                <a:gd name="T116" fmla="*/ 880 w 1121"/>
                <a:gd name="T117" fmla="*/ 1050 h 1209"/>
                <a:gd name="T118" fmla="*/ 941 w 1121"/>
                <a:gd name="T119" fmla="*/ 958 h 1209"/>
                <a:gd name="T120" fmla="*/ 912 w 1121"/>
                <a:gd name="T121" fmla="*/ 1051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21" h="1209">
                  <a:moveTo>
                    <a:pt x="912" y="1183"/>
                  </a:moveTo>
                  <a:cubicBezTo>
                    <a:pt x="911" y="1177"/>
                    <a:pt x="911" y="1175"/>
                    <a:pt x="912" y="1172"/>
                  </a:cubicBezTo>
                  <a:cubicBezTo>
                    <a:pt x="914" y="1168"/>
                    <a:pt x="918" y="1167"/>
                    <a:pt x="923" y="1166"/>
                  </a:cubicBezTo>
                  <a:cubicBezTo>
                    <a:pt x="929" y="1164"/>
                    <a:pt x="933" y="1162"/>
                    <a:pt x="934" y="1160"/>
                  </a:cubicBezTo>
                  <a:cubicBezTo>
                    <a:pt x="933" y="1160"/>
                    <a:pt x="932" y="1160"/>
                    <a:pt x="931" y="1160"/>
                  </a:cubicBezTo>
                  <a:cubicBezTo>
                    <a:pt x="929" y="1160"/>
                    <a:pt x="927" y="1161"/>
                    <a:pt x="925" y="1161"/>
                  </a:cubicBezTo>
                  <a:cubicBezTo>
                    <a:pt x="922" y="1161"/>
                    <a:pt x="920" y="1160"/>
                    <a:pt x="919" y="1157"/>
                  </a:cubicBezTo>
                  <a:cubicBezTo>
                    <a:pt x="917" y="1154"/>
                    <a:pt x="919" y="1150"/>
                    <a:pt x="921" y="1147"/>
                  </a:cubicBezTo>
                  <a:cubicBezTo>
                    <a:pt x="922" y="1146"/>
                    <a:pt x="922" y="1145"/>
                    <a:pt x="923" y="1144"/>
                  </a:cubicBezTo>
                  <a:cubicBezTo>
                    <a:pt x="923" y="1143"/>
                    <a:pt x="922" y="1143"/>
                    <a:pt x="922" y="1143"/>
                  </a:cubicBezTo>
                  <a:cubicBezTo>
                    <a:pt x="922" y="1138"/>
                    <a:pt x="924" y="1136"/>
                    <a:pt x="926" y="1134"/>
                  </a:cubicBezTo>
                  <a:cubicBezTo>
                    <a:pt x="927" y="1133"/>
                    <a:pt x="927" y="1133"/>
                    <a:pt x="928" y="1131"/>
                  </a:cubicBezTo>
                  <a:cubicBezTo>
                    <a:pt x="928" y="1131"/>
                    <a:pt x="928" y="1131"/>
                    <a:pt x="928" y="1131"/>
                  </a:cubicBezTo>
                  <a:cubicBezTo>
                    <a:pt x="928" y="1131"/>
                    <a:pt x="927" y="1131"/>
                    <a:pt x="927" y="1131"/>
                  </a:cubicBezTo>
                  <a:cubicBezTo>
                    <a:pt x="923" y="1128"/>
                    <a:pt x="923" y="1124"/>
                    <a:pt x="925" y="1119"/>
                  </a:cubicBezTo>
                  <a:cubicBezTo>
                    <a:pt x="927" y="1113"/>
                    <a:pt x="933" y="1113"/>
                    <a:pt x="938" y="1113"/>
                  </a:cubicBezTo>
                  <a:cubicBezTo>
                    <a:pt x="941" y="1113"/>
                    <a:pt x="941" y="1113"/>
                    <a:pt x="941" y="1113"/>
                  </a:cubicBezTo>
                  <a:cubicBezTo>
                    <a:pt x="942" y="1113"/>
                    <a:pt x="945" y="1112"/>
                    <a:pt x="951" y="1111"/>
                  </a:cubicBezTo>
                  <a:cubicBezTo>
                    <a:pt x="953" y="1110"/>
                    <a:pt x="956" y="1107"/>
                    <a:pt x="958" y="1105"/>
                  </a:cubicBezTo>
                  <a:cubicBezTo>
                    <a:pt x="960" y="1102"/>
                    <a:pt x="963" y="1099"/>
                    <a:pt x="967" y="1098"/>
                  </a:cubicBezTo>
                  <a:cubicBezTo>
                    <a:pt x="972" y="1097"/>
                    <a:pt x="976" y="1098"/>
                    <a:pt x="979" y="1099"/>
                  </a:cubicBezTo>
                  <a:cubicBezTo>
                    <a:pt x="981" y="1099"/>
                    <a:pt x="982" y="1100"/>
                    <a:pt x="983" y="1100"/>
                  </a:cubicBezTo>
                  <a:cubicBezTo>
                    <a:pt x="984" y="1099"/>
                    <a:pt x="985" y="1097"/>
                    <a:pt x="986" y="1095"/>
                  </a:cubicBezTo>
                  <a:cubicBezTo>
                    <a:pt x="987" y="1093"/>
                    <a:pt x="988" y="1091"/>
                    <a:pt x="990" y="1089"/>
                  </a:cubicBezTo>
                  <a:cubicBezTo>
                    <a:pt x="993" y="1088"/>
                    <a:pt x="995" y="1087"/>
                    <a:pt x="996" y="1087"/>
                  </a:cubicBezTo>
                  <a:cubicBezTo>
                    <a:pt x="998" y="1086"/>
                    <a:pt x="999" y="1085"/>
                    <a:pt x="999" y="1085"/>
                  </a:cubicBezTo>
                  <a:cubicBezTo>
                    <a:pt x="1001" y="1083"/>
                    <a:pt x="1002" y="1082"/>
                    <a:pt x="1003" y="1080"/>
                  </a:cubicBezTo>
                  <a:cubicBezTo>
                    <a:pt x="1004" y="1078"/>
                    <a:pt x="1006" y="1075"/>
                    <a:pt x="1010" y="1072"/>
                  </a:cubicBezTo>
                  <a:cubicBezTo>
                    <a:pt x="1012" y="1070"/>
                    <a:pt x="1015" y="1070"/>
                    <a:pt x="1018" y="1070"/>
                  </a:cubicBezTo>
                  <a:cubicBezTo>
                    <a:pt x="1019" y="1070"/>
                    <a:pt x="1021" y="1070"/>
                    <a:pt x="1021" y="1070"/>
                  </a:cubicBezTo>
                  <a:cubicBezTo>
                    <a:pt x="1022" y="1069"/>
                    <a:pt x="1023" y="1068"/>
                    <a:pt x="1023" y="1067"/>
                  </a:cubicBezTo>
                  <a:cubicBezTo>
                    <a:pt x="1024" y="1065"/>
                    <a:pt x="1025" y="1062"/>
                    <a:pt x="1028" y="1060"/>
                  </a:cubicBezTo>
                  <a:cubicBezTo>
                    <a:pt x="1031" y="1058"/>
                    <a:pt x="1034" y="1059"/>
                    <a:pt x="1035" y="1059"/>
                  </a:cubicBezTo>
                  <a:cubicBezTo>
                    <a:pt x="1037" y="1059"/>
                    <a:pt x="1037" y="1059"/>
                    <a:pt x="1037" y="1059"/>
                  </a:cubicBezTo>
                  <a:cubicBezTo>
                    <a:pt x="1037" y="1059"/>
                    <a:pt x="1038" y="1060"/>
                    <a:pt x="1038" y="1060"/>
                  </a:cubicBezTo>
                  <a:cubicBezTo>
                    <a:pt x="1038" y="1060"/>
                    <a:pt x="1039" y="1060"/>
                    <a:pt x="1040" y="1060"/>
                  </a:cubicBezTo>
                  <a:cubicBezTo>
                    <a:pt x="1041" y="1059"/>
                    <a:pt x="1041" y="1059"/>
                    <a:pt x="1042" y="1058"/>
                  </a:cubicBezTo>
                  <a:cubicBezTo>
                    <a:pt x="1043" y="1057"/>
                    <a:pt x="1044" y="1055"/>
                    <a:pt x="1046" y="1054"/>
                  </a:cubicBezTo>
                  <a:cubicBezTo>
                    <a:pt x="1048" y="1053"/>
                    <a:pt x="1050" y="1053"/>
                    <a:pt x="1051" y="1053"/>
                  </a:cubicBezTo>
                  <a:cubicBezTo>
                    <a:pt x="1054" y="1053"/>
                    <a:pt x="1056" y="1052"/>
                    <a:pt x="1058" y="1051"/>
                  </a:cubicBezTo>
                  <a:cubicBezTo>
                    <a:pt x="1062" y="1044"/>
                    <a:pt x="1069" y="1030"/>
                    <a:pt x="1069" y="1027"/>
                  </a:cubicBezTo>
                  <a:cubicBezTo>
                    <a:pt x="1068" y="1024"/>
                    <a:pt x="1063" y="1021"/>
                    <a:pt x="1059" y="1018"/>
                  </a:cubicBezTo>
                  <a:cubicBezTo>
                    <a:pt x="1055" y="1016"/>
                    <a:pt x="1051" y="1014"/>
                    <a:pt x="1049" y="1011"/>
                  </a:cubicBezTo>
                  <a:cubicBezTo>
                    <a:pt x="1049" y="1010"/>
                    <a:pt x="1049" y="1010"/>
                    <a:pt x="1049" y="1010"/>
                  </a:cubicBezTo>
                  <a:cubicBezTo>
                    <a:pt x="1048" y="1009"/>
                    <a:pt x="1048" y="1008"/>
                    <a:pt x="1048" y="1007"/>
                  </a:cubicBezTo>
                  <a:cubicBezTo>
                    <a:pt x="1048" y="1007"/>
                    <a:pt x="1048" y="1007"/>
                    <a:pt x="1048" y="1007"/>
                  </a:cubicBezTo>
                  <a:cubicBezTo>
                    <a:pt x="1050" y="1000"/>
                    <a:pt x="1056" y="997"/>
                    <a:pt x="1062" y="993"/>
                  </a:cubicBezTo>
                  <a:cubicBezTo>
                    <a:pt x="1065" y="992"/>
                    <a:pt x="1068" y="990"/>
                    <a:pt x="1070" y="987"/>
                  </a:cubicBezTo>
                  <a:cubicBezTo>
                    <a:pt x="1075" y="983"/>
                    <a:pt x="1077" y="979"/>
                    <a:pt x="1079" y="974"/>
                  </a:cubicBezTo>
                  <a:cubicBezTo>
                    <a:pt x="1081" y="971"/>
                    <a:pt x="1082" y="967"/>
                    <a:pt x="1085" y="964"/>
                  </a:cubicBezTo>
                  <a:cubicBezTo>
                    <a:pt x="1089" y="961"/>
                    <a:pt x="1094" y="959"/>
                    <a:pt x="1099" y="957"/>
                  </a:cubicBezTo>
                  <a:cubicBezTo>
                    <a:pt x="1103" y="955"/>
                    <a:pt x="1107" y="954"/>
                    <a:pt x="1111" y="952"/>
                  </a:cubicBezTo>
                  <a:cubicBezTo>
                    <a:pt x="1112" y="945"/>
                    <a:pt x="1112" y="936"/>
                    <a:pt x="1110" y="933"/>
                  </a:cubicBezTo>
                  <a:cubicBezTo>
                    <a:pt x="1107" y="929"/>
                    <a:pt x="1101" y="927"/>
                    <a:pt x="1095" y="926"/>
                  </a:cubicBezTo>
                  <a:cubicBezTo>
                    <a:pt x="1093" y="926"/>
                    <a:pt x="1090" y="925"/>
                    <a:pt x="1088" y="925"/>
                  </a:cubicBezTo>
                  <a:cubicBezTo>
                    <a:pt x="1088" y="925"/>
                    <a:pt x="1088" y="924"/>
                    <a:pt x="1087" y="924"/>
                  </a:cubicBezTo>
                  <a:cubicBezTo>
                    <a:pt x="1084" y="922"/>
                    <a:pt x="1081" y="916"/>
                    <a:pt x="1077" y="906"/>
                  </a:cubicBezTo>
                  <a:cubicBezTo>
                    <a:pt x="1075" y="903"/>
                    <a:pt x="1074" y="899"/>
                    <a:pt x="1073" y="896"/>
                  </a:cubicBezTo>
                  <a:cubicBezTo>
                    <a:pt x="1072" y="896"/>
                    <a:pt x="1072" y="896"/>
                    <a:pt x="1072" y="896"/>
                  </a:cubicBezTo>
                  <a:cubicBezTo>
                    <a:pt x="1071" y="892"/>
                    <a:pt x="1069" y="888"/>
                    <a:pt x="1067" y="884"/>
                  </a:cubicBezTo>
                  <a:cubicBezTo>
                    <a:pt x="1063" y="876"/>
                    <a:pt x="1058" y="867"/>
                    <a:pt x="1063" y="856"/>
                  </a:cubicBezTo>
                  <a:cubicBezTo>
                    <a:pt x="1063" y="856"/>
                    <a:pt x="1063" y="856"/>
                    <a:pt x="1063" y="856"/>
                  </a:cubicBezTo>
                  <a:cubicBezTo>
                    <a:pt x="1064" y="855"/>
                    <a:pt x="1064" y="854"/>
                    <a:pt x="1066" y="854"/>
                  </a:cubicBezTo>
                  <a:cubicBezTo>
                    <a:pt x="1066" y="854"/>
                    <a:pt x="1066" y="854"/>
                    <a:pt x="1066" y="854"/>
                  </a:cubicBezTo>
                  <a:cubicBezTo>
                    <a:pt x="1075" y="853"/>
                    <a:pt x="1097" y="845"/>
                    <a:pt x="1102" y="842"/>
                  </a:cubicBezTo>
                  <a:cubicBezTo>
                    <a:pt x="1101" y="835"/>
                    <a:pt x="1100" y="834"/>
                    <a:pt x="1100" y="834"/>
                  </a:cubicBezTo>
                  <a:cubicBezTo>
                    <a:pt x="1099" y="834"/>
                    <a:pt x="1099" y="834"/>
                    <a:pt x="1099" y="834"/>
                  </a:cubicBezTo>
                  <a:cubicBezTo>
                    <a:pt x="1099" y="834"/>
                    <a:pt x="1098" y="834"/>
                    <a:pt x="1098" y="834"/>
                  </a:cubicBezTo>
                  <a:cubicBezTo>
                    <a:pt x="1097" y="834"/>
                    <a:pt x="1094" y="834"/>
                    <a:pt x="1092" y="831"/>
                  </a:cubicBezTo>
                  <a:cubicBezTo>
                    <a:pt x="1090" y="828"/>
                    <a:pt x="1090" y="823"/>
                    <a:pt x="1090" y="821"/>
                  </a:cubicBezTo>
                  <a:cubicBezTo>
                    <a:pt x="1090" y="820"/>
                    <a:pt x="1089" y="820"/>
                    <a:pt x="1089" y="819"/>
                  </a:cubicBezTo>
                  <a:cubicBezTo>
                    <a:pt x="1087" y="817"/>
                    <a:pt x="1086" y="815"/>
                    <a:pt x="1085" y="812"/>
                  </a:cubicBezTo>
                  <a:cubicBezTo>
                    <a:pt x="1084" y="808"/>
                    <a:pt x="1087" y="805"/>
                    <a:pt x="1089" y="804"/>
                  </a:cubicBezTo>
                  <a:cubicBezTo>
                    <a:pt x="1089" y="803"/>
                    <a:pt x="1091" y="802"/>
                    <a:pt x="1091" y="801"/>
                  </a:cubicBezTo>
                  <a:cubicBezTo>
                    <a:pt x="1088" y="792"/>
                    <a:pt x="1086" y="785"/>
                    <a:pt x="1092" y="780"/>
                  </a:cubicBezTo>
                  <a:cubicBezTo>
                    <a:pt x="1096" y="777"/>
                    <a:pt x="1099" y="776"/>
                    <a:pt x="1102" y="776"/>
                  </a:cubicBezTo>
                  <a:cubicBezTo>
                    <a:pt x="1106" y="776"/>
                    <a:pt x="1109" y="779"/>
                    <a:pt x="1112" y="781"/>
                  </a:cubicBezTo>
                  <a:cubicBezTo>
                    <a:pt x="1113" y="782"/>
                    <a:pt x="1114" y="783"/>
                    <a:pt x="1115" y="784"/>
                  </a:cubicBezTo>
                  <a:cubicBezTo>
                    <a:pt x="1115" y="783"/>
                    <a:pt x="1116" y="782"/>
                    <a:pt x="1117" y="781"/>
                  </a:cubicBezTo>
                  <a:cubicBezTo>
                    <a:pt x="1117" y="781"/>
                    <a:pt x="1118" y="780"/>
                    <a:pt x="1118" y="780"/>
                  </a:cubicBezTo>
                  <a:cubicBezTo>
                    <a:pt x="1121" y="774"/>
                    <a:pt x="1120" y="773"/>
                    <a:pt x="1117" y="771"/>
                  </a:cubicBezTo>
                  <a:cubicBezTo>
                    <a:pt x="1115" y="770"/>
                    <a:pt x="1112" y="768"/>
                    <a:pt x="1111" y="764"/>
                  </a:cubicBezTo>
                  <a:cubicBezTo>
                    <a:pt x="1110" y="754"/>
                    <a:pt x="1108" y="754"/>
                    <a:pt x="1107" y="754"/>
                  </a:cubicBezTo>
                  <a:cubicBezTo>
                    <a:pt x="1105" y="754"/>
                    <a:pt x="1102" y="753"/>
                    <a:pt x="1101" y="749"/>
                  </a:cubicBezTo>
                  <a:cubicBezTo>
                    <a:pt x="1100" y="749"/>
                    <a:pt x="1100" y="748"/>
                    <a:pt x="1100" y="747"/>
                  </a:cubicBezTo>
                  <a:cubicBezTo>
                    <a:pt x="1101" y="742"/>
                    <a:pt x="1101" y="738"/>
                    <a:pt x="1099" y="736"/>
                  </a:cubicBezTo>
                  <a:cubicBezTo>
                    <a:pt x="1098" y="734"/>
                    <a:pt x="1097" y="734"/>
                    <a:pt x="1094" y="733"/>
                  </a:cubicBezTo>
                  <a:cubicBezTo>
                    <a:pt x="1093" y="736"/>
                    <a:pt x="1092" y="741"/>
                    <a:pt x="1087" y="741"/>
                  </a:cubicBezTo>
                  <a:cubicBezTo>
                    <a:pt x="1086" y="741"/>
                    <a:pt x="1084" y="740"/>
                    <a:pt x="1083" y="739"/>
                  </a:cubicBezTo>
                  <a:cubicBezTo>
                    <a:pt x="1078" y="743"/>
                    <a:pt x="1072" y="744"/>
                    <a:pt x="1066" y="742"/>
                  </a:cubicBezTo>
                  <a:cubicBezTo>
                    <a:pt x="1066" y="742"/>
                    <a:pt x="1066" y="742"/>
                    <a:pt x="1066" y="742"/>
                  </a:cubicBezTo>
                  <a:cubicBezTo>
                    <a:pt x="1064" y="741"/>
                    <a:pt x="1064" y="740"/>
                    <a:pt x="1064" y="739"/>
                  </a:cubicBezTo>
                  <a:cubicBezTo>
                    <a:pt x="1064" y="738"/>
                    <a:pt x="1064" y="738"/>
                    <a:pt x="1064" y="738"/>
                  </a:cubicBezTo>
                  <a:cubicBezTo>
                    <a:pt x="1064" y="730"/>
                    <a:pt x="1062" y="724"/>
                    <a:pt x="1057" y="719"/>
                  </a:cubicBezTo>
                  <a:cubicBezTo>
                    <a:pt x="1051" y="712"/>
                    <a:pt x="1041" y="709"/>
                    <a:pt x="1030" y="709"/>
                  </a:cubicBezTo>
                  <a:cubicBezTo>
                    <a:pt x="1027" y="709"/>
                    <a:pt x="1024" y="709"/>
                    <a:pt x="1021" y="709"/>
                  </a:cubicBezTo>
                  <a:cubicBezTo>
                    <a:pt x="1011" y="729"/>
                    <a:pt x="1013" y="732"/>
                    <a:pt x="1014" y="735"/>
                  </a:cubicBezTo>
                  <a:cubicBezTo>
                    <a:pt x="1015" y="739"/>
                    <a:pt x="1015" y="741"/>
                    <a:pt x="1012" y="746"/>
                  </a:cubicBezTo>
                  <a:cubicBezTo>
                    <a:pt x="1011" y="748"/>
                    <a:pt x="1009" y="749"/>
                    <a:pt x="1005" y="751"/>
                  </a:cubicBezTo>
                  <a:cubicBezTo>
                    <a:pt x="1002" y="752"/>
                    <a:pt x="998" y="754"/>
                    <a:pt x="997" y="757"/>
                  </a:cubicBezTo>
                  <a:cubicBezTo>
                    <a:pt x="995" y="767"/>
                    <a:pt x="992" y="780"/>
                    <a:pt x="985" y="783"/>
                  </a:cubicBezTo>
                  <a:cubicBezTo>
                    <a:pt x="985" y="786"/>
                    <a:pt x="984" y="788"/>
                    <a:pt x="982" y="791"/>
                  </a:cubicBezTo>
                  <a:cubicBezTo>
                    <a:pt x="982" y="791"/>
                    <a:pt x="982" y="791"/>
                    <a:pt x="982" y="791"/>
                  </a:cubicBezTo>
                  <a:cubicBezTo>
                    <a:pt x="981" y="792"/>
                    <a:pt x="980" y="792"/>
                    <a:pt x="979" y="792"/>
                  </a:cubicBezTo>
                  <a:cubicBezTo>
                    <a:pt x="978" y="792"/>
                    <a:pt x="978" y="792"/>
                    <a:pt x="978" y="792"/>
                  </a:cubicBezTo>
                  <a:cubicBezTo>
                    <a:pt x="974" y="791"/>
                    <a:pt x="974" y="786"/>
                    <a:pt x="974" y="782"/>
                  </a:cubicBezTo>
                  <a:cubicBezTo>
                    <a:pt x="973" y="781"/>
                    <a:pt x="973" y="779"/>
                    <a:pt x="973" y="778"/>
                  </a:cubicBezTo>
                  <a:cubicBezTo>
                    <a:pt x="970" y="777"/>
                    <a:pt x="968" y="773"/>
                    <a:pt x="967" y="771"/>
                  </a:cubicBezTo>
                  <a:cubicBezTo>
                    <a:pt x="967" y="771"/>
                    <a:pt x="967" y="770"/>
                    <a:pt x="966" y="770"/>
                  </a:cubicBezTo>
                  <a:cubicBezTo>
                    <a:pt x="962" y="776"/>
                    <a:pt x="960" y="778"/>
                    <a:pt x="956" y="778"/>
                  </a:cubicBezTo>
                  <a:cubicBezTo>
                    <a:pt x="955" y="778"/>
                    <a:pt x="955" y="778"/>
                    <a:pt x="955" y="778"/>
                  </a:cubicBezTo>
                  <a:cubicBezTo>
                    <a:pt x="948" y="782"/>
                    <a:pt x="944" y="783"/>
                    <a:pt x="941" y="783"/>
                  </a:cubicBezTo>
                  <a:cubicBezTo>
                    <a:pt x="938" y="783"/>
                    <a:pt x="938" y="783"/>
                    <a:pt x="938" y="783"/>
                  </a:cubicBezTo>
                  <a:cubicBezTo>
                    <a:pt x="938" y="783"/>
                    <a:pt x="937" y="783"/>
                    <a:pt x="935" y="783"/>
                  </a:cubicBezTo>
                  <a:cubicBezTo>
                    <a:pt x="934" y="784"/>
                    <a:pt x="932" y="786"/>
                    <a:pt x="931" y="788"/>
                  </a:cubicBezTo>
                  <a:cubicBezTo>
                    <a:pt x="929" y="791"/>
                    <a:pt x="927" y="794"/>
                    <a:pt x="923" y="795"/>
                  </a:cubicBezTo>
                  <a:cubicBezTo>
                    <a:pt x="923" y="795"/>
                    <a:pt x="922" y="795"/>
                    <a:pt x="921" y="795"/>
                  </a:cubicBezTo>
                  <a:cubicBezTo>
                    <a:pt x="912" y="791"/>
                    <a:pt x="909" y="785"/>
                    <a:pt x="907" y="780"/>
                  </a:cubicBezTo>
                  <a:cubicBezTo>
                    <a:pt x="905" y="773"/>
                    <a:pt x="906" y="767"/>
                    <a:pt x="907" y="764"/>
                  </a:cubicBezTo>
                  <a:cubicBezTo>
                    <a:pt x="900" y="744"/>
                    <a:pt x="911" y="725"/>
                    <a:pt x="916" y="718"/>
                  </a:cubicBezTo>
                  <a:cubicBezTo>
                    <a:pt x="916" y="716"/>
                    <a:pt x="916" y="714"/>
                    <a:pt x="916" y="713"/>
                  </a:cubicBezTo>
                  <a:cubicBezTo>
                    <a:pt x="917" y="710"/>
                    <a:pt x="917" y="707"/>
                    <a:pt x="917" y="704"/>
                  </a:cubicBezTo>
                  <a:cubicBezTo>
                    <a:pt x="907" y="699"/>
                    <a:pt x="899" y="690"/>
                    <a:pt x="892" y="682"/>
                  </a:cubicBezTo>
                  <a:cubicBezTo>
                    <a:pt x="892" y="682"/>
                    <a:pt x="892" y="681"/>
                    <a:pt x="892" y="681"/>
                  </a:cubicBezTo>
                  <a:cubicBezTo>
                    <a:pt x="890" y="676"/>
                    <a:pt x="892" y="672"/>
                    <a:pt x="894" y="668"/>
                  </a:cubicBezTo>
                  <a:cubicBezTo>
                    <a:pt x="895" y="665"/>
                    <a:pt x="896" y="662"/>
                    <a:pt x="896" y="658"/>
                  </a:cubicBezTo>
                  <a:cubicBezTo>
                    <a:pt x="895" y="657"/>
                    <a:pt x="894" y="656"/>
                    <a:pt x="892" y="654"/>
                  </a:cubicBezTo>
                  <a:cubicBezTo>
                    <a:pt x="888" y="650"/>
                    <a:pt x="881" y="644"/>
                    <a:pt x="885" y="626"/>
                  </a:cubicBezTo>
                  <a:cubicBezTo>
                    <a:pt x="886" y="623"/>
                    <a:pt x="881" y="612"/>
                    <a:pt x="875" y="605"/>
                  </a:cubicBezTo>
                  <a:cubicBezTo>
                    <a:pt x="874" y="603"/>
                    <a:pt x="873" y="602"/>
                    <a:pt x="872" y="602"/>
                  </a:cubicBezTo>
                  <a:cubicBezTo>
                    <a:pt x="872" y="602"/>
                    <a:pt x="872" y="602"/>
                    <a:pt x="872" y="602"/>
                  </a:cubicBezTo>
                  <a:cubicBezTo>
                    <a:pt x="871" y="602"/>
                    <a:pt x="869" y="603"/>
                    <a:pt x="868" y="603"/>
                  </a:cubicBezTo>
                  <a:cubicBezTo>
                    <a:pt x="865" y="604"/>
                    <a:pt x="863" y="605"/>
                    <a:pt x="861" y="605"/>
                  </a:cubicBezTo>
                  <a:cubicBezTo>
                    <a:pt x="858" y="605"/>
                    <a:pt x="856" y="603"/>
                    <a:pt x="856" y="600"/>
                  </a:cubicBezTo>
                  <a:cubicBezTo>
                    <a:pt x="855" y="598"/>
                    <a:pt x="854" y="590"/>
                    <a:pt x="856" y="587"/>
                  </a:cubicBezTo>
                  <a:cubicBezTo>
                    <a:pt x="857" y="586"/>
                    <a:pt x="857" y="586"/>
                    <a:pt x="857" y="586"/>
                  </a:cubicBezTo>
                  <a:cubicBezTo>
                    <a:pt x="857" y="585"/>
                    <a:pt x="858" y="585"/>
                    <a:pt x="859" y="585"/>
                  </a:cubicBezTo>
                  <a:cubicBezTo>
                    <a:pt x="860" y="585"/>
                    <a:pt x="860" y="585"/>
                    <a:pt x="860" y="585"/>
                  </a:cubicBezTo>
                  <a:cubicBezTo>
                    <a:pt x="861" y="585"/>
                    <a:pt x="861" y="585"/>
                    <a:pt x="862" y="585"/>
                  </a:cubicBezTo>
                  <a:cubicBezTo>
                    <a:pt x="864" y="585"/>
                    <a:pt x="865" y="585"/>
                    <a:pt x="865" y="585"/>
                  </a:cubicBezTo>
                  <a:cubicBezTo>
                    <a:pt x="865" y="585"/>
                    <a:pt x="866" y="585"/>
                    <a:pt x="865" y="583"/>
                  </a:cubicBezTo>
                  <a:cubicBezTo>
                    <a:pt x="859" y="573"/>
                    <a:pt x="859" y="573"/>
                    <a:pt x="859" y="573"/>
                  </a:cubicBezTo>
                  <a:cubicBezTo>
                    <a:pt x="854" y="575"/>
                    <a:pt x="854" y="575"/>
                    <a:pt x="854" y="575"/>
                  </a:cubicBezTo>
                  <a:cubicBezTo>
                    <a:pt x="853" y="575"/>
                    <a:pt x="853" y="576"/>
                    <a:pt x="852" y="575"/>
                  </a:cubicBezTo>
                  <a:cubicBezTo>
                    <a:pt x="850" y="575"/>
                    <a:pt x="849" y="575"/>
                    <a:pt x="848" y="574"/>
                  </a:cubicBezTo>
                  <a:cubicBezTo>
                    <a:pt x="846" y="574"/>
                    <a:pt x="845" y="573"/>
                    <a:pt x="843" y="573"/>
                  </a:cubicBezTo>
                  <a:cubicBezTo>
                    <a:pt x="843" y="573"/>
                    <a:pt x="843" y="573"/>
                    <a:pt x="843" y="573"/>
                  </a:cubicBezTo>
                  <a:cubicBezTo>
                    <a:pt x="841" y="573"/>
                    <a:pt x="840" y="573"/>
                    <a:pt x="839" y="573"/>
                  </a:cubicBezTo>
                  <a:cubicBezTo>
                    <a:pt x="837" y="574"/>
                    <a:pt x="834" y="574"/>
                    <a:pt x="832" y="574"/>
                  </a:cubicBezTo>
                  <a:cubicBezTo>
                    <a:pt x="830" y="573"/>
                    <a:pt x="828" y="571"/>
                    <a:pt x="827" y="570"/>
                  </a:cubicBezTo>
                  <a:cubicBezTo>
                    <a:pt x="827" y="569"/>
                    <a:pt x="826" y="568"/>
                    <a:pt x="826" y="568"/>
                  </a:cubicBezTo>
                  <a:cubicBezTo>
                    <a:pt x="825" y="568"/>
                    <a:pt x="825" y="568"/>
                    <a:pt x="825" y="568"/>
                  </a:cubicBezTo>
                  <a:cubicBezTo>
                    <a:pt x="825" y="568"/>
                    <a:pt x="824" y="569"/>
                    <a:pt x="823" y="569"/>
                  </a:cubicBezTo>
                  <a:cubicBezTo>
                    <a:pt x="822" y="569"/>
                    <a:pt x="820" y="570"/>
                    <a:pt x="818" y="570"/>
                  </a:cubicBezTo>
                  <a:cubicBezTo>
                    <a:pt x="815" y="570"/>
                    <a:pt x="812" y="569"/>
                    <a:pt x="809" y="566"/>
                  </a:cubicBezTo>
                  <a:cubicBezTo>
                    <a:pt x="809" y="566"/>
                    <a:pt x="808" y="566"/>
                    <a:pt x="808" y="566"/>
                  </a:cubicBezTo>
                  <a:cubicBezTo>
                    <a:pt x="806" y="563"/>
                    <a:pt x="806" y="560"/>
                    <a:pt x="806" y="558"/>
                  </a:cubicBezTo>
                  <a:cubicBezTo>
                    <a:pt x="807" y="554"/>
                    <a:pt x="810" y="551"/>
                    <a:pt x="813" y="549"/>
                  </a:cubicBezTo>
                  <a:cubicBezTo>
                    <a:pt x="812" y="549"/>
                    <a:pt x="811" y="548"/>
                    <a:pt x="810" y="546"/>
                  </a:cubicBezTo>
                  <a:cubicBezTo>
                    <a:pt x="810" y="546"/>
                    <a:pt x="810" y="546"/>
                    <a:pt x="810" y="546"/>
                  </a:cubicBezTo>
                  <a:cubicBezTo>
                    <a:pt x="810" y="545"/>
                    <a:pt x="810" y="545"/>
                    <a:pt x="810" y="545"/>
                  </a:cubicBezTo>
                  <a:cubicBezTo>
                    <a:pt x="810" y="545"/>
                    <a:pt x="810" y="544"/>
                    <a:pt x="810" y="544"/>
                  </a:cubicBezTo>
                  <a:cubicBezTo>
                    <a:pt x="810" y="544"/>
                    <a:pt x="810" y="544"/>
                    <a:pt x="810" y="543"/>
                  </a:cubicBezTo>
                  <a:cubicBezTo>
                    <a:pt x="810" y="543"/>
                    <a:pt x="811" y="542"/>
                    <a:pt x="811" y="542"/>
                  </a:cubicBezTo>
                  <a:cubicBezTo>
                    <a:pt x="815" y="538"/>
                    <a:pt x="820" y="530"/>
                    <a:pt x="825" y="522"/>
                  </a:cubicBezTo>
                  <a:cubicBezTo>
                    <a:pt x="821" y="518"/>
                    <a:pt x="820" y="515"/>
                    <a:pt x="819" y="512"/>
                  </a:cubicBezTo>
                  <a:cubicBezTo>
                    <a:pt x="818" y="510"/>
                    <a:pt x="818" y="509"/>
                    <a:pt x="817" y="508"/>
                  </a:cubicBezTo>
                  <a:cubicBezTo>
                    <a:pt x="815" y="505"/>
                    <a:pt x="814" y="503"/>
                    <a:pt x="812" y="501"/>
                  </a:cubicBezTo>
                  <a:cubicBezTo>
                    <a:pt x="809" y="499"/>
                    <a:pt x="807" y="497"/>
                    <a:pt x="804" y="493"/>
                  </a:cubicBezTo>
                  <a:cubicBezTo>
                    <a:pt x="802" y="489"/>
                    <a:pt x="804" y="484"/>
                    <a:pt x="806" y="479"/>
                  </a:cubicBezTo>
                  <a:cubicBezTo>
                    <a:pt x="807" y="477"/>
                    <a:pt x="808" y="474"/>
                    <a:pt x="808" y="474"/>
                  </a:cubicBezTo>
                  <a:cubicBezTo>
                    <a:pt x="808" y="473"/>
                    <a:pt x="808" y="473"/>
                    <a:pt x="808" y="473"/>
                  </a:cubicBezTo>
                  <a:cubicBezTo>
                    <a:pt x="808" y="469"/>
                    <a:pt x="806" y="468"/>
                    <a:pt x="802" y="466"/>
                  </a:cubicBezTo>
                  <a:cubicBezTo>
                    <a:pt x="799" y="464"/>
                    <a:pt x="795" y="462"/>
                    <a:pt x="795" y="458"/>
                  </a:cubicBezTo>
                  <a:cubicBezTo>
                    <a:pt x="795" y="457"/>
                    <a:pt x="795" y="456"/>
                    <a:pt x="795" y="456"/>
                  </a:cubicBezTo>
                  <a:cubicBezTo>
                    <a:pt x="799" y="451"/>
                    <a:pt x="804" y="450"/>
                    <a:pt x="808" y="450"/>
                  </a:cubicBezTo>
                  <a:cubicBezTo>
                    <a:pt x="811" y="450"/>
                    <a:pt x="813" y="450"/>
                    <a:pt x="815" y="448"/>
                  </a:cubicBezTo>
                  <a:cubicBezTo>
                    <a:pt x="815" y="444"/>
                    <a:pt x="814" y="437"/>
                    <a:pt x="813" y="430"/>
                  </a:cubicBezTo>
                  <a:cubicBezTo>
                    <a:pt x="812" y="425"/>
                    <a:pt x="812" y="420"/>
                    <a:pt x="811" y="415"/>
                  </a:cubicBezTo>
                  <a:cubicBezTo>
                    <a:pt x="810" y="394"/>
                    <a:pt x="809" y="381"/>
                    <a:pt x="804" y="370"/>
                  </a:cubicBezTo>
                  <a:cubicBezTo>
                    <a:pt x="804" y="368"/>
                    <a:pt x="802" y="366"/>
                    <a:pt x="800" y="365"/>
                  </a:cubicBezTo>
                  <a:cubicBezTo>
                    <a:pt x="796" y="361"/>
                    <a:pt x="789" y="357"/>
                    <a:pt x="792" y="348"/>
                  </a:cubicBezTo>
                  <a:cubicBezTo>
                    <a:pt x="792" y="347"/>
                    <a:pt x="792" y="347"/>
                    <a:pt x="792" y="347"/>
                  </a:cubicBezTo>
                  <a:cubicBezTo>
                    <a:pt x="792" y="346"/>
                    <a:pt x="792" y="346"/>
                    <a:pt x="792" y="346"/>
                  </a:cubicBezTo>
                  <a:cubicBezTo>
                    <a:pt x="793" y="346"/>
                    <a:pt x="794" y="345"/>
                    <a:pt x="794" y="345"/>
                  </a:cubicBezTo>
                  <a:cubicBezTo>
                    <a:pt x="795" y="345"/>
                    <a:pt x="795" y="345"/>
                    <a:pt x="795" y="345"/>
                  </a:cubicBezTo>
                  <a:cubicBezTo>
                    <a:pt x="795" y="345"/>
                    <a:pt x="796" y="344"/>
                    <a:pt x="797" y="344"/>
                  </a:cubicBezTo>
                  <a:cubicBezTo>
                    <a:pt x="798" y="344"/>
                    <a:pt x="799" y="345"/>
                    <a:pt x="800" y="345"/>
                  </a:cubicBezTo>
                  <a:cubicBezTo>
                    <a:pt x="803" y="346"/>
                    <a:pt x="805" y="346"/>
                    <a:pt x="807" y="345"/>
                  </a:cubicBezTo>
                  <a:cubicBezTo>
                    <a:pt x="810" y="344"/>
                    <a:pt x="813" y="340"/>
                    <a:pt x="816" y="337"/>
                  </a:cubicBezTo>
                  <a:cubicBezTo>
                    <a:pt x="820" y="334"/>
                    <a:pt x="823" y="331"/>
                    <a:pt x="826" y="329"/>
                  </a:cubicBezTo>
                  <a:cubicBezTo>
                    <a:pt x="827" y="329"/>
                    <a:pt x="828" y="329"/>
                    <a:pt x="829" y="329"/>
                  </a:cubicBezTo>
                  <a:cubicBezTo>
                    <a:pt x="832" y="329"/>
                    <a:pt x="834" y="330"/>
                    <a:pt x="835" y="331"/>
                  </a:cubicBezTo>
                  <a:cubicBezTo>
                    <a:pt x="837" y="332"/>
                    <a:pt x="838" y="332"/>
                    <a:pt x="840" y="332"/>
                  </a:cubicBezTo>
                  <a:cubicBezTo>
                    <a:pt x="842" y="329"/>
                    <a:pt x="841" y="327"/>
                    <a:pt x="841" y="323"/>
                  </a:cubicBezTo>
                  <a:cubicBezTo>
                    <a:pt x="840" y="320"/>
                    <a:pt x="839" y="316"/>
                    <a:pt x="841" y="312"/>
                  </a:cubicBezTo>
                  <a:cubicBezTo>
                    <a:pt x="844" y="307"/>
                    <a:pt x="846" y="304"/>
                    <a:pt x="856" y="300"/>
                  </a:cubicBezTo>
                  <a:cubicBezTo>
                    <a:pt x="856" y="300"/>
                    <a:pt x="857" y="298"/>
                    <a:pt x="857" y="297"/>
                  </a:cubicBezTo>
                  <a:cubicBezTo>
                    <a:pt x="857" y="295"/>
                    <a:pt x="858" y="293"/>
                    <a:pt x="859" y="291"/>
                  </a:cubicBezTo>
                  <a:cubicBezTo>
                    <a:pt x="861" y="287"/>
                    <a:pt x="866" y="283"/>
                    <a:pt x="870" y="280"/>
                  </a:cubicBezTo>
                  <a:cubicBezTo>
                    <a:pt x="874" y="276"/>
                    <a:pt x="879" y="273"/>
                    <a:pt x="881" y="269"/>
                  </a:cubicBezTo>
                  <a:cubicBezTo>
                    <a:pt x="880" y="267"/>
                    <a:pt x="878" y="265"/>
                    <a:pt x="875" y="262"/>
                  </a:cubicBezTo>
                  <a:cubicBezTo>
                    <a:pt x="873" y="260"/>
                    <a:pt x="871" y="259"/>
                    <a:pt x="870" y="256"/>
                  </a:cubicBezTo>
                  <a:cubicBezTo>
                    <a:pt x="868" y="253"/>
                    <a:pt x="868" y="250"/>
                    <a:pt x="868" y="246"/>
                  </a:cubicBezTo>
                  <a:cubicBezTo>
                    <a:pt x="868" y="243"/>
                    <a:pt x="868" y="241"/>
                    <a:pt x="868" y="238"/>
                  </a:cubicBezTo>
                  <a:cubicBezTo>
                    <a:pt x="866" y="232"/>
                    <a:pt x="861" y="229"/>
                    <a:pt x="856" y="226"/>
                  </a:cubicBezTo>
                  <a:cubicBezTo>
                    <a:pt x="854" y="225"/>
                    <a:pt x="851" y="223"/>
                    <a:pt x="849" y="221"/>
                  </a:cubicBezTo>
                  <a:cubicBezTo>
                    <a:pt x="846" y="218"/>
                    <a:pt x="846" y="214"/>
                    <a:pt x="846" y="211"/>
                  </a:cubicBezTo>
                  <a:cubicBezTo>
                    <a:pt x="845" y="209"/>
                    <a:pt x="845" y="207"/>
                    <a:pt x="844" y="206"/>
                  </a:cubicBezTo>
                  <a:cubicBezTo>
                    <a:pt x="837" y="200"/>
                    <a:pt x="840" y="193"/>
                    <a:pt x="841" y="189"/>
                  </a:cubicBezTo>
                  <a:cubicBezTo>
                    <a:pt x="842" y="188"/>
                    <a:pt x="842" y="186"/>
                    <a:pt x="842" y="186"/>
                  </a:cubicBezTo>
                  <a:cubicBezTo>
                    <a:pt x="839" y="183"/>
                    <a:pt x="836" y="180"/>
                    <a:pt x="836" y="176"/>
                  </a:cubicBezTo>
                  <a:cubicBezTo>
                    <a:pt x="836" y="175"/>
                    <a:pt x="836" y="173"/>
                    <a:pt x="836" y="172"/>
                  </a:cubicBezTo>
                  <a:cubicBezTo>
                    <a:pt x="834" y="174"/>
                    <a:pt x="832" y="176"/>
                    <a:pt x="831" y="179"/>
                  </a:cubicBezTo>
                  <a:cubicBezTo>
                    <a:pt x="831" y="179"/>
                    <a:pt x="831" y="179"/>
                    <a:pt x="831" y="179"/>
                  </a:cubicBezTo>
                  <a:cubicBezTo>
                    <a:pt x="829" y="179"/>
                    <a:pt x="827" y="177"/>
                    <a:pt x="825" y="176"/>
                  </a:cubicBezTo>
                  <a:cubicBezTo>
                    <a:pt x="823" y="175"/>
                    <a:pt x="822" y="173"/>
                    <a:pt x="820" y="173"/>
                  </a:cubicBezTo>
                  <a:cubicBezTo>
                    <a:pt x="820" y="173"/>
                    <a:pt x="819" y="173"/>
                    <a:pt x="819" y="174"/>
                  </a:cubicBezTo>
                  <a:cubicBezTo>
                    <a:pt x="819" y="174"/>
                    <a:pt x="819" y="174"/>
                    <a:pt x="818" y="174"/>
                  </a:cubicBezTo>
                  <a:cubicBezTo>
                    <a:pt x="817" y="176"/>
                    <a:pt x="817" y="178"/>
                    <a:pt x="818" y="180"/>
                  </a:cubicBezTo>
                  <a:cubicBezTo>
                    <a:pt x="818" y="182"/>
                    <a:pt x="819" y="184"/>
                    <a:pt x="818" y="185"/>
                  </a:cubicBezTo>
                  <a:cubicBezTo>
                    <a:pt x="818" y="186"/>
                    <a:pt x="817" y="186"/>
                    <a:pt x="816" y="186"/>
                  </a:cubicBezTo>
                  <a:cubicBezTo>
                    <a:pt x="815" y="186"/>
                    <a:pt x="815" y="186"/>
                    <a:pt x="814" y="186"/>
                  </a:cubicBezTo>
                  <a:cubicBezTo>
                    <a:pt x="814" y="186"/>
                    <a:pt x="813" y="186"/>
                    <a:pt x="813" y="186"/>
                  </a:cubicBezTo>
                  <a:cubicBezTo>
                    <a:pt x="812" y="186"/>
                    <a:pt x="812" y="186"/>
                    <a:pt x="811" y="186"/>
                  </a:cubicBezTo>
                  <a:cubicBezTo>
                    <a:pt x="811" y="186"/>
                    <a:pt x="811" y="186"/>
                    <a:pt x="811" y="187"/>
                  </a:cubicBezTo>
                  <a:cubicBezTo>
                    <a:pt x="810" y="188"/>
                    <a:pt x="810" y="189"/>
                    <a:pt x="809" y="190"/>
                  </a:cubicBezTo>
                  <a:cubicBezTo>
                    <a:pt x="809" y="192"/>
                    <a:pt x="809" y="194"/>
                    <a:pt x="807" y="195"/>
                  </a:cubicBezTo>
                  <a:cubicBezTo>
                    <a:pt x="806" y="196"/>
                    <a:pt x="805" y="196"/>
                    <a:pt x="803" y="196"/>
                  </a:cubicBezTo>
                  <a:cubicBezTo>
                    <a:pt x="801" y="196"/>
                    <a:pt x="799" y="195"/>
                    <a:pt x="798" y="195"/>
                  </a:cubicBezTo>
                  <a:cubicBezTo>
                    <a:pt x="796" y="195"/>
                    <a:pt x="795" y="194"/>
                    <a:pt x="793" y="194"/>
                  </a:cubicBezTo>
                  <a:cubicBezTo>
                    <a:pt x="792" y="194"/>
                    <a:pt x="791" y="194"/>
                    <a:pt x="790" y="195"/>
                  </a:cubicBezTo>
                  <a:cubicBezTo>
                    <a:pt x="790" y="195"/>
                    <a:pt x="790" y="195"/>
                    <a:pt x="789" y="195"/>
                  </a:cubicBezTo>
                  <a:cubicBezTo>
                    <a:pt x="788" y="197"/>
                    <a:pt x="787" y="200"/>
                    <a:pt x="785" y="202"/>
                  </a:cubicBezTo>
                  <a:cubicBezTo>
                    <a:pt x="783" y="208"/>
                    <a:pt x="781" y="213"/>
                    <a:pt x="774" y="213"/>
                  </a:cubicBezTo>
                  <a:cubicBezTo>
                    <a:pt x="774" y="213"/>
                    <a:pt x="773" y="213"/>
                    <a:pt x="773" y="213"/>
                  </a:cubicBezTo>
                  <a:cubicBezTo>
                    <a:pt x="773" y="211"/>
                    <a:pt x="779" y="204"/>
                    <a:pt x="782" y="202"/>
                  </a:cubicBezTo>
                  <a:cubicBezTo>
                    <a:pt x="783" y="200"/>
                    <a:pt x="782" y="198"/>
                    <a:pt x="781" y="196"/>
                  </a:cubicBezTo>
                  <a:cubicBezTo>
                    <a:pt x="783" y="194"/>
                    <a:pt x="786" y="192"/>
                    <a:pt x="789" y="190"/>
                  </a:cubicBezTo>
                  <a:cubicBezTo>
                    <a:pt x="791" y="189"/>
                    <a:pt x="793" y="188"/>
                    <a:pt x="795" y="186"/>
                  </a:cubicBezTo>
                  <a:cubicBezTo>
                    <a:pt x="795" y="186"/>
                    <a:pt x="795" y="186"/>
                    <a:pt x="795" y="186"/>
                  </a:cubicBezTo>
                  <a:cubicBezTo>
                    <a:pt x="796" y="184"/>
                    <a:pt x="796" y="182"/>
                    <a:pt x="796" y="181"/>
                  </a:cubicBezTo>
                  <a:cubicBezTo>
                    <a:pt x="796" y="179"/>
                    <a:pt x="795" y="178"/>
                    <a:pt x="796" y="177"/>
                  </a:cubicBezTo>
                  <a:cubicBezTo>
                    <a:pt x="797" y="176"/>
                    <a:pt x="797" y="176"/>
                    <a:pt x="797" y="176"/>
                  </a:cubicBezTo>
                  <a:cubicBezTo>
                    <a:pt x="801" y="176"/>
                    <a:pt x="805" y="175"/>
                    <a:pt x="809" y="173"/>
                  </a:cubicBezTo>
                  <a:cubicBezTo>
                    <a:pt x="809" y="173"/>
                    <a:pt x="810" y="173"/>
                    <a:pt x="810" y="173"/>
                  </a:cubicBezTo>
                  <a:cubicBezTo>
                    <a:pt x="811" y="171"/>
                    <a:pt x="811" y="169"/>
                    <a:pt x="812" y="167"/>
                  </a:cubicBezTo>
                  <a:cubicBezTo>
                    <a:pt x="813" y="165"/>
                    <a:pt x="813" y="163"/>
                    <a:pt x="814" y="162"/>
                  </a:cubicBezTo>
                  <a:cubicBezTo>
                    <a:pt x="815" y="161"/>
                    <a:pt x="817" y="160"/>
                    <a:pt x="818" y="159"/>
                  </a:cubicBezTo>
                  <a:cubicBezTo>
                    <a:pt x="821" y="157"/>
                    <a:pt x="823" y="156"/>
                    <a:pt x="825" y="153"/>
                  </a:cubicBezTo>
                  <a:cubicBezTo>
                    <a:pt x="826" y="152"/>
                    <a:pt x="825" y="150"/>
                    <a:pt x="824" y="148"/>
                  </a:cubicBezTo>
                  <a:cubicBezTo>
                    <a:pt x="823" y="146"/>
                    <a:pt x="822" y="144"/>
                    <a:pt x="823" y="142"/>
                  </a:cubicBezTo>
                  <a:cubicBezTo>
                    <a:pt x="823" y="141"/>
                    <a:pt x="824" y="141"/>
                    <a:pt x="825" y="141"/>
                  </a:cubicBezTo>
                  <a:cubicBezTo>
                    <a:pt x="827" y="140"/>
                    <a:pt x="830" y="139"/>
                    <a:pt x="833" y="134"/>
                  </a:cubicBezTo>
                  <a:cubicBezTo>
                    <a:pt x="833" y="133"/>
                    <a:pt x="834" y="133"/>
                    <a:pt x="835" y="133"/>
                  </a:cubicBezTo>
                  <a:cubicBezTo>
                    <a:pt x="838" y="133"/>
                    <a:pt x="841" y="132"/>
                    <a:pt x="842" y="123"/>
                  </a:cubicBezTo>
                  <a:cubicBezTo>
                    <a:pt x="842" y="122"/>
                    <a:pt x="843" y="122"/>
                    <a:pt x="845" y="122"/>
                  </a:cubicBezTo>
                  <a:cubicBezTo>
                    <a:pt x="847" y="122"/>
                    <a:pt x="849" y="121"/>
                    <a:pt x="850" y="120"/>
                  </a:cubicBezTo>
                  <a:cubicBezTo>
                    <a:pt x="851" y="118"/>
                    <a:pt x="852" y="116"/>
                    <a:pt x="851" y="113"/>
                  </a:cubicBezTo>
                  <a:cubicBezTo>
                    <a:pt x="852" y="111"/>
                    <a:pt x="853" y="111"/>
                    <a:pt x="855" y="110"/>
                  </a:cubicBezTo>
                  <a:cubicBezTo>
                    <a:pt x="859" y="109"/>
                    <a:pt x="862" y="108"/>
                    <a:pt x="863" y="95"/>
                  </a:cubicBezTo>
                  <a:cubicBezTo>
                    <a:pt x="864" y="93"/>
                    <a:pt x="864" y="90"/>
                    <a:pt x="862" y="88"/>
                  </a:cubicBezTo>
                  <a:cubicBezTo>
                    <a:pt x="860" y="86"/>
                    <a:pt x="857" y="84"/>
                    <a:pt x="853" y="84"/>
                  </a:cubicBezTo>
                  <a:cubicBezTo>
                    <a:pt x="852" y="84"/>
                    <a:pt x="852" y="84"/>
                    <a:pt x="852" y="84"/>
                  </a:cubicBezTo>
                  <a:cubicBezTo>
                    <a:pt x="846" y="79"/>
                    <a:pt x="844" y="75"/>
                    <a:pt x="846" y="73"/>
                  </a:cubicBezTo>
                  <a:cubicBezTo>
                    <a:pt x="846" y="73"/>
                    <a:pt x="847" y="74"/>
                    <a:pt x="847" y="74"/>
                  </a:cubicBezTo>
                  <a:cubicBezTo>
                    <a:pt x="848" y="75"/>
                    <a:pt x="849" y="76"/>
                    <a:pt x="851" y="76"/>
                  </a:cubicBezTo>
                  <a:cubicBezTo>
                    <a:pt x="851" y="76"/>
                    <a:pt x="852" y="76"/>
                    <a:pt x="852" y="76"/>
                  </a:cubicBezTo>
                  <a:cubicBezTo>
                    <a:pt x="853" y="79"/>
                    <a:pt x="854" y="80"/>
                    <a:pt x="856" y="80"/>
                  </a:cubicBezTo>
                  <a:cubicBezTo>
                    <a:pt x="856" y="80"/>
                    <a:pt x="857" y="80"/>
                    <a:pt x="858" y="80"/>
                  </a:cubicBezTo>
                  <a:cubicBezTo>
                    <a:pt x="858" y="79"/>
                    <a:pt x="858" y="79"/>
                    <a:pt x="858" y="79"/>
                  </a:cubicBezTo>
                  <a:cubicBezTo>
                    <a:pt x="860" y="71"/>
                    <a:pt x="858" y="69"/>
                    <a:pt x="854" y="65"/>
                  </a:cubicBezTo>
                  <a:cubicBezTo>
                    <a:pt x="854" y="59"/>
                    <a:pt x="853" y="53"/>
                    <a:pt x="849" y="52"/>
                  </a:cubicBezTo>
                  <a:cubicBezTo>
                    <a:pt x="849" y="52"/>
                    <a:pt x="849" y="52"/>
                    <a:pt x="849" y="52"/>
                  </a:cubicBezTo>
                  <a:cubicBezTo>
                    <a:pt x="848" y="52"/>
                    <a:pt x="848" y="52"/>
                    <a:pt x="848" y="52"/>
                  </a:cubicBezTo>
                  <a:cubicBezTo>
                    <a:pt x="846" y="53"/>
                    <a:pt x="846" y="55"/>
                    <a:pt x="846" y="57"/>
                  </a:cubicBezTo>
                  <a:cubicBezTo>
                    <a:pt x="846" y="58"/>
                    <a:pt x="846" y="59"/>
                    <a:pt x="845" y="59"/>
                  </a:cubicBezTo>
                  <a:cubicBezTo>
                    <a:pt x="844" y="58"/>
                    <a:pt x="842" y="57"/>
                    <a:pt x="842" y="56"/>
                  </a:cubicBezTo>
                  <a:cubicBezTo>
                    <a:pt x="842" y="56"/>
                    <a:pt x="842" y="55"/>
                    <a:pt x="842" y="55"/>
                  </a:cubicBezTo>
                  <a:cubicBezTo>
                    <a:pt x="843" y="55"/>
                    <a:pt x="843" y="54"/>
                    <a:pt x="843" y="54"/>
                  </a:cubicBezTo>
                  <a:cubicBezTo>
                    <a:pt x="843" y="52"/>
                    <a:pt x="843" y="50"/>
                    <a:pt x="843" y="49"/>
                  </a:cubicBezTo>
                  <a:cubicBezTo>
                    <a:pt x="842" y="49"/>
                    <a:pt x="841" y="48"/>
                    <a:pt x="840" y="48"/>
                  </a:cubicBezTo>
                  <a:cubicBezTo>
                    <a:pt x="839" y="48"/>
                    <a:pt x="838" y="49"/>
                    <a:pt x="836" y="49"/>
                  </a:cubicBezTo>
                  <a:cubicBezTo>
                    <a:pt x="835" y="50"/>
                    <a:pt x="834" y="50"/>
                    <a:pt x="833" y="50"/>
                  </a:cubicBezTo>
                  <a:cubicBezTo>
                    <a:pt x="832" y="50"/>
                    <a:pt x="832" y="50"/>
                    <a:pt x="832" y="50"/>
                  </a:cubicBezTo>
                  <a:cubicBezTo>
                    <a:pt x="831" y="50"/>
                    <a:pt x="831" y="49"/>
                    <a:pt x="832" y="47"/>
                  </a:cubicBezTo>
                  <a:cubicBezTo>
                    <a:pt x="832" y="46"/>
                    <a:pt x="832" y="46"/>
                    <a:pt x="832" y="45"/>
                  </a:cubicBezTo>
                  <a:cubicBezTo>
                    <a:pt x="832" y="45"/>
                    <a:pt x="832" y="44"/>
                    <a:pt x="832" y="44"/>
                  </a:cubicBezTo>
                  <a:cubicBezTo>
                    <a:pt x="831" y="43"/>
                    <a:pt x="830" y="42"/>
                    <a:pt x="829" y="42"/>
                  </a:cubicBezTo>
                  <a:cubicBezTo>
                    <a:pt x="829" y="41"/>
                    <a:pt x="828" y="40"/>
                    <a:pt x="827" y="39"/>
                  </a:cubicBezTo>
                  <a:cubicBezTo>
                    <a:pt x="827" y="37"/>
                    <a:pt x="825" y="34"/>
                    <a:pt x="822" y="34"/>
                  </a:cubicBezTo>
                  <a:cubicBezTo>
                    <a:pt x="821" y="34"/>
                    <a:pt x="820" y="34"/>
                    <a:pt x="819" y="35"/>
                  </a:cubicBezTo>
                  <a:cubicBezTo>
                    <a:pt x="819" y="35"/>
                    <a:pt x="819" y="35"/>
                    <a:pt x="819" y="35"/>
                  </a:cubicBezTo>
                  <a:cubicBezTo>
                    <a:pt x="814" y="37"/>
                    <a:pt x="811" y="39"/>
                    <a:pt x="806" y="40"/>
                  </a:cubicBezTo>
                  <a:cubicBezTo>
                    <a:pt x="805" y="40"/>
                    <a:pt x="805" y="40"/>
                    <a:pt x="804" y="40"/>
                  </a:cubicBezTo>
                  <a:cubicBezTo>
                    <a:pt x="802" y="40"/>
                    <a:pt x="799" y="39"/>
                    <a:pt x="797" y="38"/>
                  </a:cubicBezTo>
                  <a:cubicBezTo>
                    <a:pt x="794" y="38"/>
                    <a:pt x="792" y="37"/>
                    <a:pt x="790" y="37"/>
                  </a:cubicBezTo>
                  <a:cubicBezTo>
                    <a:pt x="789" y="37"/>
                    <a:pt x="788" y="37"/>
                    <a:pt x="787" y="38"/>
                  </a:cubicBezTo>
                  <a:cubicBezTo>
                    <a:pt x="785" y="40"/>
                    <a:pt x="786" y="42"/>
                    <a:pt x="788" y="44"/>
                  </a:cubicBezTo>
                  <a:cubicBezTo>
                    <a:pt x="789" y="45"/>
                    <a:pt x="790" y="46"/>
                    <a:pt x="790" y="47"/>
                  </a:cubicBezTo>
                  <a:cubicBezTo>
                    <a:pt x="790" y="50"/>
                    <a:pt x="786" y="51"/>
                    <a:pt x="782" y="51"/>
                  </a:cubicBezTo>
                  <a:cubicBezTo>
                    <a:pt x="780" y="51"/>
                    <a:pt x="778" y="50"/>
                    <a:pt x="777" y="49"/>
                  </a:cubicBezTo>
                  <a:cubicBezTo>
                    <a:pt x="776" y="49"/>
                    <a:pt x="776" y="48"/>
                    <a:pt x="776" y="48"/>
                  </a:cubicBezTo>
                  <a:cubicBezTo>
                    <a:pt x="776" y="45"/>
                    <a:pt x="778" y="43"/>
                    <a:pt x="779" y="41"/>
                  </a:cubicBezTo>
                  <a:cubicBezTo>
                    <a:pt x="782" y="38"/>
                    <a:pt x="784" y="35"/>
                    <a:pt x="783" y="31"/>
                  </a:cubicBezTo>
                  <a:cubicBezTo>
                    <a:pt x="783" y="31"/>
                    <a:pt x="783" y="31"/>
                    <a:pt x="783" y="31"/>
                  </a:cubicBezTo>
                  <a:cubicBezTo>
                    <a:pt x="782" y="29"/>
                    <a:pt x="780" y="29"/>
                    <a:pt x="778" y="29"/>
                  </a:cubicBezTo>
                  <a:cubicBezTo>
                    <a:pt x="776" y="29"/>
                    <a:pt x="774" y="29"/>
                    <a:pt x="772" y="30"/>
                  </a:cubicBezTo>
                  <a:cubicBezTo>
                    <a:pt x="770" y="30"/>
                    <a:pt x="768" y="31"/>
                    <a:pt x="765" y="31"/>
                  </a:cubicBezTo>
                  <a:cubicBezTo>
                    <a:pt x="765" y="31"/>
                    <a:pt x="764" y="31"/>
                    <a:pt x="764" y="31"/>
                  </a:cubicBezTo>
                  <a:cubicBezTo>
                    <a:pt x="763" y="31"/>
                    <a:pt x="763" y="30"/>
                    <a:pt x="763" y="30"/>
                  </a:cubicBezTo>
                  <a:cubicBezTo>
                    <a:pt x="763" y="29"/>
                    <a:pt x="763" y="28"/>
                    <a:pt x="761" y="27"/>
                  </a:cubicBezTo>
                  <a:cubicBezTo>
                    <a:pt x="760" y="27"/>
                    <a:pt x="759" y="27"/>
                    <a:pt x="759" y="28"/>
                  </a:cubicBezTo>
                  <a:cubicBezTo>
                    <a:pt x="758" y="28"/>
                    <a:pt x="757" y="28"/>
                    <a:pt x="756" y="28"/>
                  </a:cubicBezTo>
                  <a:cubicBezTo>
                    <a:pt x="755" y="28"/>
                    <a:pt x="754" y="28"/>
                    <a:pt x="753" y="26"/>
                  </a:cubicBezTo>
                  <a:cubicBezTo>
                    <a:pt x="753" y="23"/>
                    <a:pt x="759" y="21"/>
                    <a:pt x="763" y="19"/>
                  </a:cubicBezTo>
                  <a:cubicBezTo>
                    <a:pt x="764" y="18"/>
                    <a:pt x="766" y="18"/>
                    <a:pt x="766" y="17"/>
                  </a:cubicBezTo>
                  <a:cubicBezTo>
                    <a:pt x="767" y="17"/>
                    <a:pt x="767" y="17"/>
                    <a:pt x="767" y="17"/>
                  </a:cubicBezTo>
                  <a:cubicBezTo>
                    <a:pt x="767" y="14"/>
                    <a:pt x="765" y="12"/>
                    <a:pt x="762" y="10"/>
                  </a:cubicBezTo>
                  <a:cubicBezTo>
                    <a:pt x="762" y="9"/>
                    <a:pt x="761" y="9"/>
                    <a:pt x="761" y="8"/>
                  </a:cubicBezTo>
                  <a:cubicBezTo>
                    <a:pt x="760" y="8"/>
                    <a:pt x="760" y="8"/>
                    <a:pt x="759" y="8"/>
                  </a:cubicBezTo>
                  <a:cubicBezTo>
                    <a:pt x="759" y="8"/>
                    <a:pt x="758" y="8"/>
                    <a:pt x="757" y="8"/>
                  </a:cubicBezTo>
                  <a:cubicBezTo>
                    <a:pt x="757" y="8"/>
                    <a:pt x="756" y="9"/>
                    <a:pt x="756" y="9"/>
                  </a:cubicBezTo>
                  <a:cubicBezTo>
                    <a:pt x="756" y="9"/>
                    <a:pt x="756" y="9"/>
                    <a:pt x="756" y="9"/>
                  </a:cubicBezTo>
                  <a:cubicBezTo>
                    <a:pt x="756" y="9"/>
                    <a:pt x="755" y="9"/>
                    <a:pt x="755" y="7"/>
                  </a:cubicBezTo>
                  <a:cubicBezTo>
                    <a:pt x="753" y="2"/>
                    <a:pt x="750" y="0"/>
                    <a:pt x="746" y="0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746" y="0"/>
                    <a:pt x="745" y="0"/>
                    <a:pt x="745" y="0"/>
                  </a:cubicBezTo>
                  <a:cubicBezTo>
                    <a:pt x="742" y="0"/>
                    <a:pt x="741" y="2"/>
                    <a:pt x="740" y="4"/>
                  </a:cubicBezTo>
                  <a:cubicBezTo>
                    <a:pt x="739" y="5"/>
                    <a:pt x="738" y="7"/>
                    <a:pt x="738" y="8"/>
                  </a:cubicBezTo>
                  <a:cubicBezTo>
                    <a:pt x="732" y="9"/>
                    <a:pt x="732" y="11"/>
                    <a:pt x="732" y="14"/>
                  </a:cubicBezTo>
                  <a:cubicBezTo>
                    <a:pt x="732" y="15"/>
                    <a:pt x="731" y="16"/>
                    <a:pt x="731" y="17"/>
                  </a:cubicBezTo>
                  <a:cubicBezTo>
                    <a:pt x="730" y="17"/>
                    <a:pt x="729" y="17"/>
                    <a:pt x="728" y="17"/>
                  </a:cubicBezTo>
                  <a:cubicBezTo>
                    <a:pt x="727" y="17"/>
                    <a:pt x="727" y="17"/>
                    <a:pt x="727" y="17"/>
                  </a:cubicBezTo>
                  <a:cubicBezTo>
                    <a:pt x="723" y="17"/>
                    <a:pt x="720" y="19"/>
                    <a:pt x="719" y="27"/>
                  </a:cubicBezTo>
                  <a:cubicBezTo>
                    <a:pt x="716" y="29"/>
                    <a:pt x="716" y="32"/>
                    <a:pt x="717" y="34"/>
                  </a:cubicBezTo>
                  <a:cubicBezTo>
                    <a:pt x="717" y="36"/>
                    <a:pt x="717" y="37"/>
                    <a:pt x="716" y="38"/>
                  </a:cubicBezTo>
                  <a:cubicBezTo>
                    <a:pt x="716" y="38"/>
                    <a:pt x="715" y="39"/>
                    <a:pt x="715" y="39"/>
                  </a:cubicBezTo>
                  <a:cubicBezTo>
                    <a:pt x="714" y="40"/>
                    <a:pt x="713" y="40"/>
                    <a:pt x="713" y="43"/>
                  </a:cubicBezTo>
                  <a:cubicBezTo>
                    <a:pt x="713" y="43"/>
                    <a:pt x="713" y="43"/>
                    <a:pt x="713" y="44"/>
                  </a:cubicBezTo>
                  <a:cubicBezTo>
                    <a:pt x="717" y="46"/>
                    <a:pt x="716" y="48"/>
                    <a:pt x="715" y="50"/>
                  </a:cubicBezTo>
                  <a:cubicBezTo>
                    <a:pt x="715" y="51"/>
                    <a:pt x="715" y="52"/>
                    <a:pt x="715" y="53"/>
                  </a:cubicBezTo>
                  <a:cubicBezTo>
                    <a:pt x="715" y="53"/>
                    <a:pt x="715" y="54"/>
                    <a:pt x="715" y="54"/>
                  </a:cubicBezTo>
                  <a:cubicBezTo>
                    <a:pt x="720" y="56"/>
                    <a:pt x="725" y="59"/>
                    <a:pt x="725" y="61"/>
                  </a:cubicBezTo>
                  <a:cubicBezTo>
                    <a:pt x="725" y="62"/>
                    <a:pt x="726" y="62"/>
                    <a:pt x="725" y="63"/>
                  </a:cubicBezTo>
                  <a:cubicBezTo>
                    <a:pt x="724" y="63"/>
                    <a:pt x="723" y="62"/>
                    <a:pt x="722" y="61"/>
                  </a:cubicBezTo>
                  <a:cubicBezTo>
                    <a:pt x="718" y="59"/>
                    <a:pt x="712" y="55"/>
                    <a:pt x="700" y="55"/>
                  </a:cubicBezTo>
                  <a:cubicBezTo>
                    <a:pt x="697" y="55"/>
                    <a:pt x="694" y="55"/>
                    <a:pt x="691" y="56"/>
                  </a:cubicBezTo>
                  <a:cubicBezTo>
                    <a:pt x="691" y="56"/>
                    <a:pt x="690" y="56"/>
                    <a:pt x="690" y="56"/>
                  </a:cubicBezTo>
                  <a:cubicBezTo>
                    <a:pt x="690" y="59"/>
                    <a:pt x="692" y="62"/>
                    <a:pt x="695" y="65"/>
                  </a:cubicBezTo>
                  <a:cubicBezTo>
                    <a:pt x="698" y="67"/>
                    <a:pt x="700" y="70"/>
                    <a:pt x="700" y="73"/>
                  </a:cubicBezTo>
                  <a:cubicBezTo>
                    <a:pt x="697" y="70"/>
                    <a:pt x="692" y="67"/>
                    <a:pt x="687" y="67"/>
                  </a:cubicBezTo>
                  <a:cubicBezTo>
                    <a:pt x="684" y="67"/>
                    <a:pt x="680" y="68"/>
                    <a:pt x="677" y="76"/>
                  </a:cubicBezTo>
                  <a:cubicBezTo>
                    <a:pt x="676" y="77"/>
                    <a:pt x="674" y="77"/>
                    <a:pt x="672" y="78"/>
                  </a:cubicBezTo>
                  <a:cubicBezTo>
                    <a:pt x="671" y="78"/>
                    <a:pt x="669" y="79"/>
                    <a:pt x="667" y="80"/>
                  </a:cubicBezTo>
                  <a:cubicBezTo>
                    <a:pt x="664" y="79"/>
                    <a:pt x="662" y="79"/>
                    <a:pt x="660" y="79"/>
                  </a:cubicBezTo>
                  <a:cubicBezTo>
                    <a:pt x="659" y="79"/>
                    <a:pt x="659" y="79"/>
                    <a:pt x="658" y="79"/>
                  </a:cubicBezTo>
                  <a:cubicBezTo>
                    <a:pt x="658" y="79"/>
                    <a:pt x="657" y="79"/>
                    <a:pt x="657" y="79"/>
                  </a:cubicBezTo>
                  <a:cubicBezTo>
                    <a:pt x="657" y="79"/>
                    <a:pt x="656" y="79"/>
                    <a:pt x="656" y="79"/>
                  </a:cubicBezTo>
                  <a:cubicBezTo>
                    <a:pt x="656" y="78"/>
                    <a:pt x="656" y="77"/>
                    <a:pt x="657" y="77"/>
                  </a:cubicBezTo>
                  <a:cubicBezTo>
                    <a:pt x="658" y="76"/>
                    <a:pt x="658" y="74"/>
                    <a:pt x="658" y="72"/>
                  </a:cubicBezTo>
                  <a:cubicBezTo>
                    <a:pt x="658" y="72"/>
                    <a:pt x="658" y="72"/>
                    <a:pt x="657" y="72"/>
                  </a:cubicBezTo>
                  <a:cubicBezTo>
                    <a:pt x="655" y="71"/>
                    <a:pt x="652" y="71"/>
                    <a:pt x="649" y="70"/>
                  </a:cubicBezTo>
                  <a:cubicBezTo>
                    <a:pt x="645" y="69"/>
                    <a:pt x="641" y="68"/>
                    <a:pt x="637" y="68"/>
                  </a:cubicBezTo>
                  <a:cubicBezTo>
                    <a:pt x="637" y="68"/>
                    <a:pt x="637" y="68"/>
                    <a:pt x="637" y="68"/>
                  </a:cubicBezTo>
                  <a:cubicBezTo>
                    <a:pt x="635" y="69"/>
                    <a:pt x="634" y="70"/>
                    <a:pt x="633" y="72"/>
                  </a:cubicBezTo>
                  <a:cubicBezTo>
                    <a:pt x="633" y="72"/>
                    <a:pt x="632" y="72"/>
                    <a:pt x="632" y="72"/>
                  </a:cubicBezTo>
                  <a:cubicBezTo>
                    <a:pt x="632" y="72"/>
                    <a:pt x="632" y="72"/>
                    <a:pt x="631" y="72"/>
                  </a:cubicBezTo>
                  <a:cubicBezTo>
                    <a:pt x="630" y="71"/>
                    <a:pt x="629" y="70"/>
                    <a:pt x="628" y="70"/>
                  </a:cubicBezTo>
                  <a:cubicBezTo>
                    <a:pt x="627" y="70"/>
                    <a:pt x="626" y="71"/>
                    <a:pt x="625" y="72"/>
                  </a:cubicBezTo>
                  <a:cubicBezTo>
                    <a:pt x="625" y="73"/>
                    <a:pt x="625" y="74"/>
                    <a:pt x="625" y="75"/>
                  </a:cubicBezTo>
                  <a:cubicBezTo>
                    <a:pt x="626" y="77"/>
                    <a:pt x="628" y="77"/>
                    <a:pt x="629" y="78"/>
                  </a:cubicBezTo>
                  <a:cubicBezTo>
                    <a:pt x="630" y="78"/>
                    <a:pt x="632" y="78"/>
                    <a:pt x="632" y="79"/>
                  </a:cubicBezTo>
                  <a:cubicBezTo>
                    <a:pt x="632" y="80"/>
                    <a:pt x="630" y="80"/>
                    <a:pt x="627" y="81"/>
                  </a:cubicBezTo>
                  <a:cubicBezTo>
                    <a:pt x="624" y="82"/>
                    <a:pt x="620" y="83"/>
                    <a:pt x="617" y="85"/>
                  </a:cubicBezTo>
                  <a:cubicBezTo>
                    <a:pt x="615" y="84"/>
                    <a:pt x="614" y="84"/>
                    <a:pt x="613" y="84"/>
                  </a:cubicBezTo>
                  <a:cubicBezTo>
                    <a:pt x="611" y="84"/>
                    <a:pt x="609" y="85"/>
                    <a:pt x="606" y="87"/>
                  </a:cubicBezTo>
                  <a:cubicBezTo>
                    <a:pt x="606" y="87"/>
                    <a:pt x="606" y="87"/>
                    <a:pt x="606" y="87"/>
                  </a:cubicBezTo>
                  <a:cubicBezTo>
                    <a:pt x="605" y="87"/>
                    <a:pt x="604" y="87"/>
                    <a:pt x="602" y="86"/>
                  </a:cubicBezTo>
                  <a:cubicBezTo>
                    <a:pt x="601" y="85"/>
                    <a:pt x="600" y="85"/>
                    <a:pt x="598" y="85"/>
                  </a:cubicBezTo>
                  <a:cubicBezTo>
                    <a:pt x="595" y="85"/>
                    <a:pt x="593" y="86"/>
                    <a:pt x="590" y="90"/>
                  </a:cubicBezTo>
                  <a:cubicBezTo>
                    <a:pt x="589" y="91"/>
                    <a:pt x="588" y="91"/>
                    <a:pt x="587" y="91"/>
                  </a:cubicBezTo>
                  <a:cubicBezTo>
                    <a:pt x="586" y="91"/>
                    <a:pt x="585" y="90"/>
                    <a:pt x="584" y="90"/>
                  </a:cubicBezTo>
                  <a:cubicBezTo>
                    <a:pt x="583" y="90"/>
                    <a:pt x="582" y="89"/>
                    <a:pt x="580" y="89"/>
                  </a:cubicBezTo>
                  <a:cubicBezTo>
                    <a:pt x="576" y="89"/>
                    <a:pt x="572" y="92"/>
                    <a:pt x="567" y="100"/>
                  </a:cubicBezTo>
                  <a:cubicBezTo>
                    <a:pt x="566" y="101"/>
                    <a:pt x="565" y="101"/>
                    <a:pt x="564" y="101"/>
                  </a:cubicBezTo>
                  <a:cubicBezTo>
                    <a:pt x="563" y="101"/>
                    <a:pt x="563" y="101"/>
                    <a:pt x="563" y="101"/>
                  </a:cubicBezTo>
                  <a:cubicBezTo>
                    <a:pt x="561" y="101"/>
                    <a:pt x="560" y="101"/>
                    <a:pt x="559" y="102"/>
                  </a:cubicBezTo>
                  <a:cubicBezTo>
                    <a:pt x="558" y="105"/>
                    <a:pt x="560" y="107"/>
                    <a:pt x="561" y="108"/>
                  </a:cubicBezTo>
                  <a:cubicBezTo>
                    <a:pt x="562" y="110"/>
                    <a:pt x="563" y="111"/>
                    <a:pt x="562" y="112"/>
                  </a:cubicBezTo>
                  <a:cubicBezTo>
                    <a:pt x="561" y="114"/>
                    <a:pt x="557" y="117"/>
                    <a:pt x="555" y="117"/>
                  </a:cubicBezTo>
                  <a:cubicBezTo>
                    <a:pt x="555" y="117"/>
                    <a:pt x="555" y="117"/>
                    <a:pt x="555" y="117"/>
                  </a:cubicBezTo>
                  <a:cubicBezTo>
                    <a:pt x="554" y="116"/>
                    <a:pt x="553" y="115"/>
                    <a:pt x="553" y="113"/>
                  </a:cubicBezTo>
                  <a:cubicBezTo>
                    <a:pt x="552" y="112"/>
                    <a:pt x="551" y="111"/>
                    <a:pt x="550" y="110"/>
                  </a:cubicBezTo>
                  <a:cubicBezTo>
                    <a:pt x="550" y="110"/>
                    <a:pt x="549" y="110"/>
                    <a:pt x="549" y="110"/>
                  </a:cubicBezTo>
                  <a:cubicBezTo>
                    <a:pt x="549" y="110"/>
                    <a:pt x="549" y="110"/>
                    <a:pt x="548" y="110"/>
                  </a:cubicBezTo>
                  <a:cubicBezTo>
                    <a:pt x="545" y="113"/>
                    <a:pt x="548" y="118"/>
                    <a:pt x="550" y="122"/>
                  </a:cubicBezTo>
                  <a:cubicBezTo>
                    <a:pt x="552" y="125"/>
                    <a:pt x="553" y="128"/>
                    <a:pt x="554" y="131"/>
                  </a:cubicBezTo>
                  <a:cubicBezTo>
                    <a:pt x="553" y="132"/>
                    <a:pt x="553" y="133"/>
                    <a:pt x="552" y="134"/>
                  </a:cubicBezTo>
                  <a:cubicBezTo>
                    <a:pt x="551" y="135"/>
                    <a:pt x="550" y="136"/>
                    <a:pt x="551" y="138"/>
                  </a:cubicBezTo>
                  <a:cubicBezTo>
                    <a:pt x="551" y="139"/>
                    <a:pt x="551" y="140"/>
                    <a:pt x="551" y="141"/>
                  </a:cubicBezTo>
                  <a:cubicBezTo>
                    <a:pt x="552" y="143"/>
                    <a:pt x="552" y="145"/>
                    <a:pt x="551" y="148"/>
                  </a:cubicBezTo>
                  <a:cubicBezTo>
                    <a:pt x="550" y="150"/>
                    <a:pt x="551" y="152"/>
                    <a:pt x="553" y="154"/>
                  </a:cubicBezTo>
                  <a:cubicBezTo>
                    <a:pt x="553" y="155"/>
                    <a:pt x="554" y="156"/>
                    <a:pt x="554" y="157"/>
                  </a:cubicBezTo>
                  <a:cubicBezTo>
                    <a:pt x="550" y="163"/>
                    <a:pt x="545" y="165"/>
                    <a:pt x="542" y="165"/>
                  </a:cubicBezTo>
                  <a:cubicBezTo>
                    <a:pt x="540" y="165"/>
                    <a:pt x="539" y="165"/>
                    <a:pt x="539" y="164"/>
                  </a:cubicBezTo>
                  <a:cubicBezTo>
                    <a:pt x="538" y="163"/>
                    <a:pt x="538" y="163"/>
                    <a:pt x="538" y="162"/>
                  </a:cubicBezTo>
                  <a:cubicBezTo>
                    <a:pt x="541" y="160"/>
                    <a:pt x="542" y="158"/>
                    <a:pt x="542" y="157"/>
                  </a:cubicBezTo>
                  <a:cubicBezTo>
                    <a:pt x="542" y="155"/>
                    <a:pt x="541" y="154"/>
                    <a:pt x="539" y="153"/>
                  </a:cubicBezTo>
                  <a:cubicBezTo>
                    <a:pt x="538" y="153"/>
                    <a:pt x="538" y="153"/>
                    <a:pt x="537" y="153"/>
                  </a:cubicBezTo>
                  <a:cubicBezTo>
                    <a:pt x="535" y="153"/>
                    <a:pt x="533" y="154"/>
                    <a:pt x="531" y="154"/>
                  </a:cubicBezTo>
                  <a:cubicBezTo>
                    <a:pt x="530" y="155"/>
                    <a:pt x="528" y="155"/>
                    <a:pt x="527" y="156"/>
                  </a:cubicBezTo>
                  <a:cubicBezTo>
                    <a:pt x="518" y="154"/>
                    <a:pt x="511" y="153"/>
                    <a:pt x="502" y="153"/>
                  </a:cubicBezTo>
                  <a:cubicBezTo>
                    <a:pt x="500" y="153"/>
                    <a:pt x="497" y="153"/>
                    <a:pt x="494" y="153"/>
                  </a:cubicBezTo>
                  <a:cubicBezTo>
                    <a:pt x="493" y="153"/>
                    <a:pt x="491" y="153"/>
                    <a:pt x="488" y="152"/>
                  </a:cubicBezTo>
                  <a:cubicBezTo>
                    <a:pt x="484" y="150"/>
                    <a:pt x="479" y="149"/>
                    <a:pt x="474" y="149"/>
                  </a:cubicBezTo>
                  <a:cubicBezTo>
                    <a:pt x="471" y="149"/>
                    <a:pt x="469" y="149"/>
                    <a:pt x="467" y="150"/>
                  </a:cubicBezTo>
                  <a:cubicBezTo>
                    <a:pt x="458" y="156"/>
                    <a:pt x="458" y="164"/>
                    <a:pt x="459" y="171"/>
                  </a:cubicBezTo>
                  <a:cubicBezTo>
                    <a:pt x="459" y="173"/>
                    <a:pt x="459" y="174"/>
                    <a:pt x="459" y="176"/>
                  </a:cubicBezTo>
                  <a:cubicBezTo>
                    <a:pt x="458" y="179"/>
                    <a:pt x="452" y="195"/>
                    <a:pt x="457" y="198"/>
                  </a:cubicBezTo>
                  <a:cubicBezTo>
                    <a:pt x="459" y="200"/>
                    <a:pt x="462" y="201"/>
                    <a:pt x="464" y="202"/>
                  </a:cubicBezTo>
                  <a:cubicBezTo>
                    <a:pt x="467" y="204"/>
                    <a:pt x="470" y="205"/>
                    <a:pt x="472" y="208"/>
                  </a:cubicBezTo>
                  <a:cubicBezTo>
                    <a:pt x="473" y="210"/>
                    <a:pt x="472" y="212"/>
                    <a:pt x="471" y="214"/>
                  </a:cubicBezTo>
                  <a:cubicBezTo>
                    <a:pt x="471" y="216"/>
                    <a:pt x="470" y="219"/>
                    <a:pt x="471" y="221"/>
                  </a:cubicBezTo>
                  <a:cubicBezTo>
                    <a:pt x="472" y="222"/>
                    <a:pt x="473" y="223"/>
                    <a:pt x="474" y="224"/>
                  </a:cubicBezTo>
                  <a:cubicBezTo>
                    <a:pt x="478" y="227"/>
                    <a:pt x="482" y="229"/>
                    <a:pt x="479" y="238"/>
                  </a:cubicBezTo>
                  <a:cubicBezTo>
                    <a:pt x="478" y="241"/>
                    <a:pt x="477" y="243"/>
                    <a:pt x="476" y="245"/>
                  </a:cubicBezTo>
                  <a:cubicBezTo>
                    <a:pt x="474" y="247"/>
                    <a:pt x="473" y="249"/>
                    <a:pt x="472" y="252"/>
                  </a:cubicBezTo>
                  <a:cubicBezTo>
                    <a:pt x="472" y="255"/>
                    <a:pt x="473" y="259"/>
                    <a:pt x="473" y="262"/>
                  </a:cubicBezTo>
                  <a:cubicBezTo>
                    <a:pt x="474" y="269"/>
                    <a:pt x="475" y="275"/>
                    <a:pt x="473" y="281"/>
                  </a:cubicBezTo>
                  <a:cubicBezTo>
                    <a:pt x="473" y="285"/>
                    <a:pt x="471" y="287"/>
                    <a:pt x="469" y="290"/>
                  </a:cubicBezTo>
                  <a:cubicBezTo>
                    <a:pt x="467" y="291"/>
                    <a:pt x="466" y="293"/>
                    <a:pt x="465" y="295"/>
                  </a:cubicBezTo>
                  <a:cubicBezTo>
                    <a:pt x="465" y="295"/>
                    <a:pt x="465" y="295"/>
                    <a:pt x="465" y="296"/>
                  </a:cubicBezTo>
                  <a:cubicBezTo>
                    <a:pt x="466" y="299"/>
                    <a:pt x="465" y="302"/>
                    <a:pt x="464" y="304"/>
                  </a:cubicBezTo>
                  <a:cubicBezTo>
                    <a:pt x="464" y="306"/>
                    <a:pt x="463" y="308"/>
                    <a:pt x="464" y="310"/>
                  </a:cubicBezTo>
                  <a:cubicBezTo>
                    <a:pt x="464" y="312"/>
                    <a:pt x="466" y="314"/>
                    <a:pt x="468" y="316"/>
                  </a:cubicBezTo>
                  <a:cubicBezTo>
                    <a:pt x="471" y="319"/>
                    <a:pt x="475" y="322"/>
                    <a:pt x="474" y="325"/>
                  </a:cubicBezTo>
                  <a:cubicBezTo>
                    <a:pt x="474" y="325"/>
                    <a:pt x="474" y="326"/>
                    <a:pt x="472" y="326"/>
                  </a:cubicBezTo>
                  <a:cubicBezTo>
                    <a:pt x="471" y="327"/>
                    <a:pt x="469" y="327"/>
                    <a:pt x="468" y="327"/>
                  </a:cubicBezTo>
                  <a:cubicBezTo>
                    <a:pt x="466" y="327"/>
                    <a:pt x="464" y="325"/>
                    <a:pt x="460" y="318"/>
                  </a:cubicBezTo>
                  <a:cubicBezTo>
                    <a:pt x="458" y="315"/>
                    <a:pt x="458" y="315"/>
                    <a:pt x="458" y="315"/>
                  </a:cubicBezTo>
                  <a:cubicBezTo>
                    <a:pt x="458" y="311"/>
                    <a:pt x="459" y="309"/>
                    <a:pt x="459" y="307"/>
                  </a:cubicBezTo>
                  <a:cubicBezTo>
                    <a:pt x="459" y="302"/>
                    <a:pt x="459" y="301"/>
                    <a:pt x="452" y="295"/>
                  </a:cubicBezTo>
                  <a:cubicBezTo>
                    <a:pt x="451" y="293"/>
                    <a:pt x="451" y="293"/>
                    <a:pt x="451" y="293"/>
                  </a:cubicBezTo>
                  <a:cubicBezTo>
                    <a:pt x="452" y="291"/>
                    <a:pt x="456" y="290"/>
                    <a:pt x="458" y="289"/>
                  </a:cubicBezTo>
                  <a:cubicBezTo>
                    <a:pt x="458" y="289"/>
                    <a:pt x="458" y="289"/>
                    <a:pt x="458" y="289"/>
                  </a:cubicBezTo>
                  <a:cubicBezTo>
                    <a:pt x="459" y="288"/>
                    <a:pt x="459" y="286"/>
                    <a:pt x="460" y="285"/>
                  </a:cubicBezTo>
                  <a:cubicBezTo>
                    <a:pt x="460" y="282"/>
                    <a:pt x="461" y="279"/>
                    <a:pt x="463" y="276"/>
                  </a:cubicBezTo>
                  <a:cubicBezTo>
                    <a:pt x="467" y="272"/>
                    <a:pt x="469" y="269"/>
                    <a:pt x="469" y="266"/>
                  </a:cubicBezTo>
                  <a:cubicBezTo>
                    <a:pt x="468" y="265"/>
                    <a:pt x="468" y="263"/>
                    <a:pt x="466" y="262"/>
                  </a:cubicBezTo>
                  <a:cubicBezTo>
                    <a:pt x="466" y="262"/>
                    <a:pt x="466" y="262"/>
                    <a:pt x="466" y="262"/>
                  </a:cubicBezTo>
                  <a:cubicBezTo>
                    <a:pt x="465" y="262"/>
                    <a:pt x="465" y="262"/>
                    <a:pt x="465" y="262"/>
                  </a:cubicBezTo>
                  <a:cubicBezTo>
                    <a:pt x="463" y="262"/>
                    <a:pt x="462" y="264"/>
                    <a:pt x="461" y="266"/>
                  </a:cubicBezTo>
                  <a:cubicBezTo>
                    <a:pt x="459" y="269"/>
                    <a:pt x="457" y="272"/>
                    <a:pt x="454" y="272"/>
                  </a:cubicBezTo>
                  <a:cubicBezTo>
                    <a:pt x="454" y="272"/>
                    <a:pt x="453" y="272"/>
                    <a:pt x="453" y="272"/>
                  </a:cubicBezTo>
                  <a:cubicBezTo>
                    <a:pt x="452" y="267"/>
                    <a:pt x="454" y="260"/>
                    <a:pt x="458" y="257"/>
                  </a:cubicBezTo>
                  <a:cubicBezTo>
                    <a:pt x="458" y="257"/>
                    <a:pt x="458" y="257"/>
                    <a:pt x="458" y="256"/>
                  </a:cubicBezTo>
                  <a:cubicBezTo>
                    <a:pt x="458" y="255"/>
                    <a:pt x="458" y="253"/>
                    <a:pt x="458" y="252"/>
                  </a:cubicBezTo>
                  <a:cubicBezTo>
                    <a:pt x="458" y="250"/>
                    <a:pt x="458" y="249"/>
                    <a:pt x="459" y="248"/>
                  </a:cubicBezTo>
                  <a:cubicBezTo>
                    <a:pt x="460" y="247"/>
                    <a:pt x="461" y="247"/>
                    <a:pt x="463" y="247"/>
                  </a:cubicBezTo>
                  <a:cubicBezTo>
                    <a:pt x="463" y="247"/>
                    <a:pt x="464" y="247"/>
                    <a:pt x="464" y="247"/>
                  </a:cubicBezTo>
                  <a:cubicBezTo>
                    <a:pt x="465" y="247"/>
                    <a:pt x="466" y="247"/>
                    <a:pt x="466" y="247"/>
                  </a:cubicBezTo>
                  <a:cubicBezTo>
                    <a:pt x="468" y="247"/>
                    <a:pt x="471" y="246"/>
                    <a:pt x="474" y="243"/>
                  </a:cubicBezTo>
                  <a:cubicBezTo>
                    <a:pt x="474" y="243"/>
                    <a:pt x="474" y="243"/>
                    <a:pt x="474" y="243"/>
                  </a:cubicBezTo>
                  <a:cubicBezTo>
                    <a:pt x="474" y="240"/>
                    <a:pt x="475" y="240"/>
                    <a:pt x="476" y="239"/>
                  </a:cubicBezTo>
                  <a:cubicBezTo>
                    <a:pt x="476" y="238"/>
                    <a:pt x="477" y="237"/>
                    <a:pt x="478" y="235"/>
                  </a:cubicBezTo>
                  <a:cubicBezTo>
                    <a:pt x="477" y="230"/>
                    <a:pt x="471" y="230"/>
                    <a:pt x="465" y="229"/>
                  </a:cubicBezTo>
                  <a:cubicBezTo>
                    <a:pt x="461" y="229"/>
                    <a:pt x="457" y="228"/>
                    <a:pt x="455" y="227"/>
                  </a:cubicBezTo>
                  <a:cubicBezTo>
                    <a:pt x="450" y="208"/>
                    <a:pt x="445" y="201"/>
                    <a:pt x="432" y="188"/>
                  </a:cubicBezTo>
                  <a:cubicBezTo>
                    <a:pt x="432" y="187"/>
                    <a:pt x="432" y="187"/>
                    <a:pt x="431" y="187"/>
                  </a:cubicBezTo>
                  <a:cubicBezTo>
                    <a:pt x="430" y="187"/>
                    <a:pt x="428" y="187"/>
                    <a:pt x="427" y="187"/>
                  </a:cubicBezTo>
                  <a:cubicBezTo>
                    <a:pt x="427" y="188"/>
                    <a:pt x="427" y="189"/>
                    <a:pt x="427" y="190"/>
                  </a:cubicBezTo>
                  <a:cubicBezTo>
                    <a:pt x="426" y="191"/>
                    <a:pt x="426" y="192"/>
                    <a:pt x="427" y="193"/>
                  </a:cubicBezTo>
                  <a:cubicBezTo>
                    <a:pt x="428" y="195"/>
                    <a:pt x="431" y="196"/>
                    <a:pt x="436" y="196"/>
                  </a:cubicBezTo>
                  <a:cubicBezTo>
                    <a:pt x="437" y="197"/>
                    <a:pt x="437" y="197"/>
                    <a:pt x="437" y="197"/>
                  </a:cubicBezTo>
                  <a:cubicBezTo>
                    <a:pt x="438" y="197"/>
                    <a:pt x="439" y="198"/>
                    <a:pt x="440" y="199"/>
                  </a:cubicBezTo>
                  <a:cubicBezTo>
                    <a:pt x="440" y="200"/>
                    <a:pt x="440" y="200"/>
                    <a:pt x="440" y="200"/>
                  </a:cubicBezTo>
                  <a:cubicBezTo>
                    <a:pt x="440" y="219"/>
                    <a:pt x="431" y="221"/>
                    <a:pt x="425" y="223"/>
                  </a:cubicBezTo>
                  <a:cubicBezTo>
                    <a:pt x="423" y="223"/>
                    <a:pt x="422" y="224"/>
                    <a:pt x="422" y="224"/>
                  </a:cubicBezTo>
                  <a:cubicBezTo>
                    <a:pt x="423" y="227"/>
                    <a:pt x="425" y="230"/>
                    <a:pt x="427" y="233"/>
                  </a:cubicBezTo>
                  <a:cubicBezTo>
                    <a:pt x="431" y="239"/>
                    <a:pt x="436" y="245"/>
                    <a:pt x="435" y="258"/>
                  </a:cubicBezTo>
                  <a:cubicBezTo>
                    <a:pt x="434" y="261"/>
                    <a:pt x="434" y="263"/>
                    <a:pt x="434" y="264"/>
                  </a:cubicBezTo>
                  <a:cubicBezTo>
                    <a:pt x="434" y="268"/>
                    <a:pt x="434" y="273"/>
                    <a:pt x="430" y="276"/>
                  </a:cubicBezTo>
                  <a:cubicBezTo>
                    <a:pt x="430" y="277"/>
                    <a:pt x="430" y="277"/>
                    <a:pt x="430" y="277"/>
                  </a:cubicBezTo>
                  <a:cubicBezTo>
                    <a:pt x="427" y="278"/>
                    <a:pt x="425" y="277"/>
                    <a:pt x="423" y="277"/>
                  </a:cubicBezTo>
                  <a:cubicBezTo>
                    <a:pt x="422" y="276"/>
                    <a:pt x="422" y="276"/>
                    <a:pt x="420" y="277"/>
                  </a:cubicBezTo>
                  <a:cubicBezTo>
                    <a:pt x="414" y="287"/>
                    <a:pt x="408" y="289"/>
                    <a:pt x="403" y="290"/>
                  </a:cubicBezTo>
                  <a:cubicBezTo>
                    <a:pt x="399" y="291"/>
                    <a:pt x="398" y="292"/>
                    <a:pt x="397" y="295"/>
                  </a:cubicBezTo>
                  <a:cubicBezTo>
                    <a:pt x="396" y="299"/>
                    <a:pt x="397" y="301"/>
                    <a:pt x="399" y="305"/>
                  </a:cubicBezTo>
                  <a:cubicBezTo>
                    <a:pt x="401" y="309"/>
                    <a:pt x="404" y="314"/>
                    <a:pt x="406" y="324"/>
                  </a:cubicBezTo>
                  <a:cubicBezTo>
                    <a:pt x="409" y="326"/>
                    <a:pt x="416" y="324"/>
                    <a:pt x="421" y="323"/>
                  </a:cubicBezTo>
                  <a:cubicBezTo>
                    <a:pt x="427" y="322"/>
                    <a:pt x="432" y="321"/>
                    <a:pt x="435" y="324"/>
                  </a:cubicBezTo>
                  <a:cubicBezTo>
                    <a:pt x="435" y="324"/>
                    <a:pt x="435" y="324"/>
                    <a:pt x="435" y="324"/>
                  </a:cubicBezTo>
                  <a:cubicBezTo>
                    <a:pt x="439" y="331"/>
                    <a:pt x="439" y="336"/>
                    <a:pt x="439" y="341"/>
                  </a:cubicBezTo>
                  <a:cubicBezTo>
                    <a:pt x="439" y="343"/>
                    <a:pt x="439" y="346"/>
                    <a:pt x="439" y="348"/>
                  </a:cubicBezTo>
                  <a:cubicBezTo>
                    <a:pt x="441" y="355"/>
                    <a:pt x="442" y="361"/>
                    <a:pt x="439" y="369"/>
                  </a:cubicBezTo>
                  <a:cubicBezTo>
                    <a:pt x="439" y="369"/>
                    <a:pt x="439" y="369"/>
                    <a:pt x="439" y="369"/>
                  </a:cubicBezTo>
                  <a:cubicBezTo>
                    <a:pt x="437" y="371"/>
                    <a:pt x="436" y="372"/>
                    <a:pt x="435" y="373"/>
                  </a:cubicBezTo>
                  <a:cubicBezTo>
                    <a:pt x="433" y="375"/>
                    <a:pt x="431" y="376"/>
                    <a:pt x="430" y="376"/>
                  </a:cubicBezTo>
                  <a:cubicBezTo>
                    <a:pt x="429" y="376"/>
                    <a:pt x="428" y="377"/>
                    <a:pt x="428" y="377"/>
                  </a:cubicBezTo>
                  <a:cubicBezTo>
                    <a:pt x="428" y="377"/>
                    <a:pt x="428" y="378"/>
                    <a:pt x="428" y="379"/>
                  </a:cubicBezTo>
                  <a:cubicBezTo>
                    <a:pt x="429" y="381"/>
                    <a:pt x="429" y="384"/>
                    <a:pt x="428" y="386"/>
                  </a:cubicBezTo>
                  <a:cubicBezTo>
                    <a:pt x="427" y="386"/>
                    <a:pt x="427" y="386"/>
                    <a:pt x="427" y="386"/>
                  </a:cubicBezTo>
                  <a:cubicBezTo>
                    <a:pt x="427" y="387"/>
                    <a:pt x="426" y="388"/>
                    <a:pt x="425" y="388"/>
                  </a:cubicBezTo>
                  <a:cubicBezTo>
                    <a:pt x="425" y="388"/>
                    <a:pt x="425" y="388"/>
                    <a:pt x="425" y="388"/>
                  </a:cubicBezTo>
                  <a:cubicBezTo>
                    <a:pt x="424" y="388"/>
                    <a:pt x="424" y="388"/>
                    <a:pt x="423" y="388"/>
                  </a:cubicBezTo>
                  <a:cubicBezTo>
                    <a:pt x="423" y="388"/>
                    <a:pt x="423" y="388"/>
                    <a:pt x="423" y="388"/>
                  </a:cubicBezTo>
                  <a:cubicBezTo>
                    <a:pt x="419" y="388"/>
                    <a:pt x="416" y="386"/>
                    <a:pt x="414" y="385"/>
                  </a:cubicBezTo>
                  <a:cubicBezTo>
                    <a:pt x="415" y="387"/>
                    <a:pt x="416" y="389"/>
                    <a:pt x="416" y="391"/>
                  </a:cubicBezTo>
                  <a:cubicBezTo>
                    <a:pt x="418" y="393"/>
                    <a:pt x="419" y="396"/>
                    <a:pt x="420" y="400"/>
                  </a:cubicBezTo>
                  <a:cubicBezTo>
                    <a:pt x="420" y="404"/>
                    <a:pt x="418" y="406"/>
                    <a:pt x="416" y="408"/>
                  </a:cubicBezTo>
                  <a:cubicBezTo>
                    <a:pt x="415" y="410"/>
                    <a:pt x="414" y="412"/>
                    <a:pt x="414" y="414"/>
                  </a:cubicBezTo>
                  <a:cubicBezTo>
                    <a:pt x="414" y="417"/>
                    <a:pt x="416" y="419"/>
                    <a:pt x="419" y="421"/>
                  </a:cubicBezTo>
                  <a:cubicBezTo>
                    <a:pt x="421" y="424"/>
                    <a:pt x="424" y="427"/>
                    <a:pt x="425" y="431"/>
                  </a:cubicBezTo>
                  <a:cubicBezTo>
                    <a:pt x="425" y="431"/>
                    <a:pt x="425" y="431"/>
                    <a:pt x="425" y="431"/>
                  </a:cubicBezTo>
                  <a:cubicBezTo>
                    <a:pt x="426" y="438"/>
                    <a:pt x="422" y="442"/>
                    <a:pt x="420" y="444"/>
                  </a:cubicBezTo>
                  <a:cubicBezTo>
                    <a:pt x="419" y="445"/>
                    <a:pt x="417" y="446"/>
                    <a:pt x="417" y="446"/>
                  </a:cubicBezTo>
                  <a:cubicBezTo>
                    <a:pt x="417" y="447"/>
                    <a:pt x="417" y="447"/>
                    <a:pt x="417" y="447"/>
                  </a:cubicBezTo>
                  <a:cubicBezTo>
                    <a:pt x="417" y="448"/>
                    <a:pt x="418" y="449"/>
                    <a:pt x="419" y="450"/>
                  </a:cubicBezTo>
                  <a:cubicBezTo>
                    <a:pt x="420" y="452"/>
                    <a:pt x="422" y="455"/>
                    <a:pt x="422" y="459"/>
                  </a:cubicBezTo>
                  <a:cubicBezTo>
                    <a:pt x="421" y="462"/>
                    <a:pt x="420" y="464"/>
                    <a:pt x="419" y="465"/>
                  </a:cubicBezTo>
                  <a:cubicBezTo>
                    <a:pt x="417" y="466"/>
                    <a:pt x="416" y="467"/>
                    <a:pt x="418" y="473"/>
                  </a:cubicBezTo>
                  <a:cubicBezTo>
                    <a:pt x="419" y="476"/>
                    <a:pt x="421" y="478"/>
                    <a:pt x="424" y="479"/>
                  </a:cubicBezTo>
                  <a:cubicBezTo>
                    <a:pt x="426" y="481"/>
                    <a:pt x="430" y="483"/>
                    <a:pt x="431" y="489"/>
                  </a:cubicBezTo>
                  <a:cubicBezTo>
                    <a:pt x="433" y="499"/>
                    <a:pt x="431" y="505"/>
                    <a:pt x="429" y="510"/>
                  </a:cubicBezTo>
                  <a:cubicBezTo>
                    <a:pt x="427" y="515"/>
                    <a:pt x="426" y="517"/>
                    <a:pt x="428" y="522"/>
                  </a:cubicBezTo>
                  <a:cubicBezTo>
                    <a:pt x="429" y="526"/>
                    <a:pt x="433" y="526"/>
                    <a:pt x="439" y="527"/>
                  </a:cubicBezTo>
                  <a:cubicBezTo>
                    <a:pt x="444" y="527"/>
                    <a:pt x="451" y="527"/>
                    <a:pt x="453" y="534"/>
                  </a:cubicBezTo>
                  <a:cubicBezTo>
                    <a:pt x="454" y="538"/>
                    <a:pt x="452" y="541"/>
                    <a:pt x="450" y="544"/>
                  </a:cubicBezTo>
                  <a:cubicBezTo>
                    <a:pt x="449" y="546"/>
                    <a:pt x="447" y="548"/>
                    <a:pt x="447" y="551"/>
                  </a:cubicBezTo>
                  <a:cubicBezTo>
                    <a:pt x="447" y="552"/>
                    <a:pt x="447" y="554"/>
                    <a:pt x="448" y="556"/>
                  </a:cubicBezTo>
                  <a:cubicBezTo>
                    <a:pt x="448" y="559"/>
                    <a:pt x="449" y="563"/>
                    <a:pt x="447" y="566"/>
                  </a:cubicBezTo>
                  <a:cubicBezTo>
                    <a:pt x="444" y="570"/>
                    <a:pt x="439" y="570"/>
                    <a:pt x="435" y="571"/>
                  </a:cubicBezTo>
                  <a:cubicBezTo>
                    <a:pt x="433" y="571"/>
                    <a:pt x="431" y="571"/>
                    <a:pt x="430" y="571"/>
                  </a:cubicBezTo>
                  <a:cubicBezTo>
                    <a:pt x="428" y="577"/>
                    <a:pt x="428" y="579"/>
                    <a:pt x="427" y="579"/>
                  </a:cubicBezTo>
                  <a:cubicBezTo>
                    <a:pt x="427" y="580"/>
                    <a:pt x="427" y="580"/>
                    <a:pt x="427" y="580"/>
                  </a:cubicBezTo>
                  <a:cubicBezTo>
                    <a:pt x="426" y="581"/>
                    <a:pt x="425" y="582"/>
                    <a:pt x="424" y="581"/>
                  </a:cubicBezTo>
                  <a:cubicBezTo>
                    <a:pt x="425" y="582"/>
                    <a:pt x="426" y="583"/>
                    <a:pt x="427" y="584"/>
                  </a:cubicBezTo>
                  <a:cubicBezTo>
                    <a:pt x="429" y="586"/>
                    <a:pt x="433" y="589"/>
                    <a:pt x="433" y="594"/>
                  </a:cubicBezTo>
                  <a:cubicBezTo>
                    <a:pt x="433" y="598"/>
                    <a:pt x="429" y="604"/>
                    <a:pt x="423" y="608"/>
                  </a:cubicBezTo>
                  <a:cubicBezTo>
                    <a:pt x="423" y="611"/>
                    <a:pt x="422" y="614"/>
                    <a:pt x="420" y="616"/>
                  </a:cubicBezTo>
                  <a:cubicBezTo>
                    <a:pt x="419" y="618"/>
                    <a:pt x="418" y="620"/>
                    <a:pt x="418" y="621"/>
                  </a:cubicBezTo>
                  <a:cubicBezTo>
                    <a:pt x="417" y="621"/>
                    <a:pt x="417" y="622"/>
                    <a:pt x="417" y="622"/>
                  </a:cubicBezTo>
                  <a:cubicBezTo>
                    <a:pt x="414" y="629"/>
                    <a:pt x="409" y="631"/>
                    <a:pt x="406" y="633"/>
                  </a:cubicBezTo>
                  <a:cubicBezTo>
                    <a:pt x="404" y="634"/>
                    <a:pt x="403" y="634"/>
                    <a:pt x="403" y="635"/>
                  </a:cubicBezTo>
                  <a:cubicBezTo>
                    <a:pt x="399" y="642"/>
                    <a:pt x="398" y="647"/>
                    <a:pt x="400" y="653"/>
                  </a:cubicBezTo>
                  <a:cubicBezTo>
                    <a:pt x="401" y="654"/>
                    <a:pt x="404" y="655"/>
                    <a:pt x="406" y="656"/>
                  </a:cubicBezTo>
                  <a:cubicBezTo>
                    <a:pt x="412" y="659"/>
                    <a:pt x="423" y="663"/>
                    <a:pt x="417" y="678"/>
                  </a:cubicBezTo>
                  <a:cubicBezTo>
                    <a:pt x="414" y="684"/>
                    <a:pt x="405" y="685"/>
                    <a:pt x="396" y="687"/>
                  </a:cubicBezTo>
                  <a:cubicBezTo>
                    <a:pt x="391" y="688"/>
                    <a:pt x="385" y="688"/>
                    <a:pt x="382" y="690"/>
                  </a:cubicBezTo>
                  <a:cubicBezTo>
                    <a:pt x="381" y="690"/>
                    <a:pt x="381" y="691"/>
                    <a:pt x="381" y="691"/>
                  </a:cubicBezTo>
                  <a:cubicBezTo>
                    <a:pt x="375" y="692"/>
                    <a:pt x="371" y="689"/>
                    <a:pt x="368" y="686"/>
                  </a:cubicBezTo>
                  <a:cubicBezTo>
                    <a:pt x="365" y="684"/>
                    <a:pt x="363" y="683"/>
                    <a:pt x="361" y="683"/>
                  </a:cubicBezTo>
                  <a:cubicBezTo>
                    <a:pt x="359" y="683"/>
                    <a:pt x="354" y="686"/>
                    <a:pt x="350" y="688"/>
                  </a:cubicBezTo>
                  <a:cubicBezTo>
                    <a:pt x="346" y="691"/>
                    <a:pt x="341" y="694"/>
                    <a:pt x="338" y="694"/>
                  </a:cubicBezTo>
                  <a:cubicBezTo>
                    <a:pt x="338" y="694"/>
                    <a:pt x="337" y="694"/>
                    <a:pt x="337" y="694"/>
                  </a:cubicBezTo>
                  <a:cubicBezTo>
                    <a:pt x="333" y="694"/>
                    <a:pt x="332" y="690"/>
                    <a:pt x="331" y="688"/>
                  </a:cubicBezTo>
                  <a:cubicBezTo>
                    <a:pt x="330" y="688"/>
                    <a:pt x="330" y="687"/>
                    <a:pt x="330" y="686"/>
                  </a:cubicBezTo>
                  <a:cubicBezTo>
                    <a:pt x="329" y="686"/>
                    <a:pt x="327" y="686"/>
                    <a:pt x="325" y="686"/>
                  </a:cubicBezTo>
                  <a:cubicBezTo>
                    <a:pt x="322" y="687"/>
                    <a:pt x="318" y="687"/>
                    <a:pt x="316" y="686"/>
                  </a:cubicBezTo>
                  <a:cubicBezTo>
                    <a:pt x="316" y="686"/>
                    <a:pt x="316" y="686"/>
                    <a:pt x="315" y="686"/>
                  </a:cubicBezTo>
                  <a:cubicBezTo>
                    <a:pt x="311" y="683"/>
                    <a:pt x="311" y="679"/>
                    <a:pt x="311" y="677"/>
                  </a:cubicBezTo>
                  <a:cubicBezTo>
                    <a:pt x="311" y="677"/>
                    <a:pt x="311" y="676"/>
                    <a:pt x="311" y="676"/>
                  </a:cubicBezTo>
                  <a:cubicBezTo>
                    <a:pt x="310" y="676"/>
                    <a:pt x="309" y="676"/>
                    <a:pt x="307" y="676"/>
                  </a:cubicBezTo>
                  <a:cubicBezTo>
                    <a:pt x="305" y="677"/>
                    <a:pt x="303" y="677"/>
                    <a:pt x="299" y="677"/>
                  </a:cubicBezTo>
                  <a:cubicBezTo>
                    <a:pt x="295" y="677"/>
                    <a:pt x="290" y="676"/>
                    <a:pt x="285" y="674"/>
                  </a:cubicBezTo>
                  <a:cubicBezTo>
                    <a:pt x="279" y="671"/>
                    <a:pt x="278" y="668"/>
                    <a:pt x="278" y="666"/>
                  </a:cubicBezTo>
                  <a:cubicBezTo>
                    <a:pt x="277" y="665"/>
                    <a:pt x="277" y="665"/>
                    <a:pt x="277" y="665"/>
                  </a:cubicBezTo>
                  <a:cubicBezTo>
                    <a:pt x="276" y="665"/>
                    <a:pt x="276" y="665"/>
                    <a:pt x="275" y="665"/>
                  </a:cubicBezTo>
                  <a:cubicBezTo>
                    <a:pt x="273" y="665"/>
                    <a:pt x="273" y="665"/>
                    <a:pt x="272" y="665"/>
                  </a:cubicBezTo>
                  <a:cubicBezTo>
                    <a:pt x="269" y="665"/>
                    <a:pt x="264" y="664"/>
                    <a:pt x="260" y="661"/>
                  </a:cubicBezTo>
                  <a:cubicBezTo>
                    <a:pt x="257" y="660"/>
                    <a:pt x="255" y="658"/>
                    <a:pt x="253" y="656"/>
                  </a:cubicBezTo>
                  <a:cubicBezTo>
                    <a:pt x="250" y="653"/>
                    <a:pt x="249" y="651"/>
                    <a:pt x="247" y="651"/>
                  </a:cubicBezTo>
                  <a:cubicBezTo>
                    <a:pt x="246" y="651"/>
                    <a:pt x="244" y="653"/>
                    <a:pt x="243" y="654"/>
                  </a:cubicBezTo>
                  <a:cubicBezTo>
                    <a:pt x="242" y="655"/>
                    <a:pt x="241" y="656"/>
                    <a:pt x="240" y="657"/>
                  </a:cubicBezTo>
                  <a:cubicBezTo>
                    <a:pt x="238" y="659"/>
                    <a:pt x="236" y="660"/>
                    <a:pt x="234" y="661"/>
                  </a:cubicBezTo>
                  <a:cubicBezTo>
                    <a:pt x="232" y="662"/>
                    <a:pt x="231" y="663"/>
                    <a:pt x="230" y="664"/>
                  </a:cubicBezTo>
                  <a:cubicBezTo>
                    <a:pt x="229" y="664"/>
                    <a:pt x="229" y="666"/>
                    <a:pt x="229" y="667"/>
                  </a:cubicBezTo>
                  <a:cubicBezTo>
                    <a:pt x="229" y="669"/>
                    <a:pt x="228" y="671"/>
                    <a:pt x="227" y="673"/>
                  </a:cubicBezTo>
                  <a:cubicBezTo>
                    <a:pt x="226" y="675"/>
                    <a:pt x="224" y="676"/>
                    <a:pt x="223" y="677"/>
                  </a:cubicBezTo>
                  <a:cubicBezTo>
                    <a:pt x="221" y="679"/>
                    <a:pt x="219" y="680"/>
                    <a:pt x="217" y="683"/>
                  </a:cubicBezTo>
                  <a:cubicBezTo>
                    <a:pt x="217" y="684"/>
                    <a:pt x="216" y="685"/>
                    <a:pt x="216" y="687"/>
                  </a:cubicBezTo>
                  <a:cubicBezTo>
                    <a:pt x="215" y="689"/>
                    <a:pt x="214" y="692"/>
                    <a:pt x="211" y="695"/>
                  </a:cubicBezTo>
                  <a:cubicBezTo>
                    <a:pt x="209" y="698"/>
                    <a:pt x="207" y="699"/>
                    <a:pt x="203" y="699"/>
                  </a:cubicBezTo>
                  <a:cubicBezTo>
                    <a:pt x="202" y="699"/>
                    <a:pt x="200" y="698"/>
                    <a:pt x="198" y="698"/>
                  </a:cubicBezTo>
                  <a:cubicBezTo>
                    <a:pt x="195" y="698"/>
                    <a:pt x="192" y="697"/>
                    <a:pt x="190" y="698"/>
                  </a:cubicBezTo>
                  <a:cubicBezTo>
                    <a:pt x="189" y="700"/>
                    <a:pt x="188" y="703"/>
                    <a:pt x="187" y="706"/>
                  </a:cubicBezTo>
                  <a:cubicBezTo>
                    <a:pt x="186" y="710"/>
                    <a:pt x="185" y="714"/>
                    <a:pt x="182" y="717"/>
                  </a:cubicBezTo>
                  <a:cubicBezTo>
                    <a:pt x="178" y="720"/>
                    <a:pt x="174" y="721"/>
                    <a:pt x="170" y="723"/>
                  </a:cubicBezTo>
                  <a:cubicBezTo>
                    <a:pt x="170" y="723"/>
                    <a:pt x="170" y="723"/>
                    <a:pt x="170" y="723"/>
                  </a:cubicBezTo>
                  <a:cubicBezTo>
                    <a:pt x="158" y="729"/>
                    <a:pt x="149" y="734"/>
                    <a:pt x="137" y="734"/>
                  </a:cubicBezTo>
                  <a:cubicBezTo>
                    <a:pt x="132" y="734"/>
                    <a:pt x="128" y="731"/>
                    <a:pt x="126" y="728"/>
                  </a:cubicBezTo>
                  <a:cubicBezTo>
                    <a:pt x="124" y="727"/>
                    <a:pt x="122" y="725"/>
                    <a:pt x="120" y="725"/>
                  </a:cubicBezTo>
                  <a:cubicBezTo>
                    <a:pt x="120" y="725"/>
                    <a:pt x="120" y="725"/>
                    <a:pt x="120" y="725"/>
                  </a:cubicBezTo>
                  <a:cubicBezTo>
                    <a:pt x="119" y="725"/>
                    <a:pt x="117" y="726"/>
                    <a:pt x="115" y="727"/>
                  </a:cubicBezTo>
                  <a:cubicBezTo>
                    <a:pt x="112" y="729"/>
                    <a:pt x="109" y="730"/>
                    <a:pt x="105" y="730"/>
                  </a:cubicBezTo>
                  <a:cubicBezTo>
                    <a:pt x="100" y="729"/>
                    <a:pt x="97" y="726"/>
                    <a:pt x="93" y="723"/>
                  </a:cubicBezTo>
                  <a:cubicBezTo>
                    <a:pt x="90" y="720"/>
                    <a:pt x="88" y="718"/>
                    <a:pt x="85" y="717"/>
                  </a:cubicBezTo>
                  <a:cubicBezTo>
                    <a:pt x="83" y="716"/>
                    <a:pt x="81" y="717"/>
                    <a:pt x="79" y="717"/>
                  </a:cubicBezTo>
                  <a:cubicBezTo>
                    <a:pt x="76" y="717"/>
                    <a:pt x="72" y="717"/>
                    <a:pt x="70" y="716"/>
                  </a:cubicBezTo>
                  <a:cubicBezTo>
                    <a:pt x="69" y="716"/>
                    <a:pt x="69" y="716"/>
                    <a:pt x="69" y="716"/>
                  </a:cubicBezTo>
                  <a:cubicBezTo>
                    <a:pt x="69" y="716"/>
                    <a:pt x="68" y="715"/>
                    <a:pt x="68" y="714"/>
                  </a:cubicBezTo>
                  <a:cubicBezTo>
                    <a:pt x="67" y="714"/>
                    <a:pt x="67" y="714"/>
                    <a:pt x="67" y="714"/>
                  </a:cubicBezTo>
                  <a:cubicBezTo>
                    <a:pt x="65" y="709"/>
                    <a:pt x="69" y="704"/>
                    <a:pt x="72" y="700"/>
                  </a:cubicBezTo>
                  <a:cubicBezTo>
                    <a:pt x="74" y="697"/>
                    <a:pt x="75" y="695"/>
                    <a:pt x="75" y="694"/>
                  </a:cubicBezTo>
                  <a:cubicBezTo>
                    <a:pt x="74" y="694"/>
                    <a:pt x="74" y="694"/>
                    <a:pt x="74" y="694"/>
                  </a:cubicBezTo>
                  <a:cubicBezTo>
                    <a:pt x="70" y="694"/>
                    <a:pt x="63" y="699"/>
                    <a:pt x="56" y="711"/>
                  </a:cubicBezTo>
                  <a:cubicBezTo>
                    <a:pt x="54" y="714"/>
                    <a:pt x="55" y="716"/>
                    <a:pt x="55" y="720"/>
                  </a:cubicBezTo>
                  <a:cubicBezTo>
                    <a:pt x="56" y="723"/>
                    <a:pt x="57" y="727"/>
                    <a:pt x="56" y="731"/>
                  </a:cubicBezTo>
                  <a:cubicBezTo>
                    <a:pt x="67" y="761"/>
                    <a:pt x="62" y="768"/>
                    <a:pt x="56" y="772"/>
                  </a:cubicBezTo>
                  <a:cubicBezTo>
                    <a:pt x="52" y="773"/>
                    <a:pt x="49" y="773"/>
                    <a:pt x="45" y="771"/>
                  </a:cubicBezTo>
                  <a:cubicBezTo>
                    <a:pt x="45" y="772"/>
                    <a:pt x="44" y="773"/>
                    <a:pt x="43" y="774"/>
                  </a:cubicBezTo>
                  <a:cubicBezTo>
                    <a:pt x="42" y="776"/>
                    <a:pt x="40" y="776"/>
                    <a:pt x="39" y="776"/>
                  </a:cubicBezTo>
                  <a:cubicBezTo>
                    <a:pt x="39" y="776"/>
                    <a:pt x="39" y="776"/>
                    <a:pt x="38" y="776"/>
                  </a:cubicBezTo>
                  <a:cubicBezTo>
                    <a:pt x="38" y="777"/>
                    <a:pt x="38" y="778"/>
                    <a:pt x="39" y="779"/>
                  </a:cubicBezTo>
                  <a:cubicBezTo>
                    <a:pt x="39" y="781"/>
                    <a:pt x="39" y="784"/>
                    <a:pt x="37" y="787"/>
                  </a:cubicBezTo>
                  <a:cubicBezTo>
                    <a:pt x="36" y="788"/>
                    <a:pt x="33" y="789"/>
                    <a:pt x="31" y="788"/>
                  </a:cubicBezTo>
                  <a:cubicBezTo>
                    <a:pt x="30" y="790"/>
                    <a:pt x="27" y="791"/>
                    <a:pt x="25" y="792"/>
                  </a:cubicBezTo>
                  <a:cubicBezTo>
                    <a:pt x="25" y="792"/>
                    <a:pt x="23" y="792"/>
                    <a:pt x="23" y="793"/>
                  </a:cubicBezTo>
                  <a:cubicBezTo>
                    <a:pt x="22" y="795"/>
                    <a:pt x="21" y="798"/>
                    <a:pt x="21" y="801"/>
                  </a:cubicBezTo>
                  <a:cubicBezTo>
                    <a:pt x="21" y="803"/>
                    <a:pt x="20" y="804"/>
                    <a:pt x="20" y="806"/>
                  </a:cubicBezTo>
                  <a:cubicBezTo>
                    <a:pt x="19" y="809"/>
                    <a:pt x="17" y="813"/>
                    <a:pt x="16" y="816"/>
                  </a:cubicBezTo>
                  <a:cubicBezTo>
                    <a:pt x="16" y="817"/>
                    <a:pt x="15" y="818"/>
                    <a:pt x="13" y="818"/>
                  </a:cubicBezTo>
                  <a:cubicBezTo>
                    <a:pt x="13" y="818"/>
                    <a:pt x="13" y="818"/>
                    <a:pt x="13" y="818"/>
                  </a:cubicBezTo>
                  <a:cubicBezTo>
                    <a:pt x="13" y="822"/>
                    <a:pt x="12" y="824"/>
                    <a:pt x="11" y="826"/>
                  </a:cubicBezTo>
                  <a:cubicBezTo>
                    <a:pt x="10" y="830"/>
                    <a:pt x="9" y="833"/>
                    <a:pt x="12" y="843"/>
                  </a:cubicBezTo>
                  <a:cubicBezTo>
                    <a:pt x="12" y="844"/>
                    <a:pt x="10" y="847"/>
                    <a:pt x="7" y="850"/>
                  </a:cubicBezTo>
                  <a:cubicBezTo>
                    <a:pt x="5" y="853"/>
                    <a:pt x="2" y="857"/>
                    <a:pt x="1" y="860"/>
                  </a:cubicBezTo>
                  <a:cubicBezTo>
                    <a:pt x="0" y="863"/>
                    <a:pt x="1" y="866"/>
                    <a:pt x="2" y="867"/>
                  </a:cubicBezTo>
                  <a:cubicBezTo>
                    <a:pt x="4" y="870"/>
                    <a:pt x="8" y="871"/>
                    <a:pt x="13" y="871"/>
                  </a:cubicBezTo>
                  <a:cubicBezTo>
                    <a:pt x="14" y="871"/>
                    <a:pt x="16" y="871"/>
                    <a:pt x="17" y="872"/>
                  </a:cubicBezTo>
                  <a:cubicBezTo>
                    <a:pt x="18" y="872"/>
                    <a:pt x="19" y="872"/>
                    <a:pt x="20" y="873"/>
                  </a:cubicBezTo>
                  <a:cubicBezTo>
                    <a:pt x="21" y="874"/>
                    <a:pt x="22" y="874"/>
                    <a:pt x="23" y="874"/>
                  </a:cubicBezTo>
                  <a:cubicBezTo>
                    <a:pt x="24" y="874"/>
                    <a:pt x="25" y="873"/>
                    <a:pt x="26" y="868"/>
                  </a:cubicBezTo>
                  <a:cubicBezTo>
                    <a:pt x="28" y="868"/>
                    <a:pt x="29" y="869"/>
                    <a:pt x="29" y="870"/>
                  </a:cubicBezTo>
                  <a:cubicBezTo>
                    <a:pt x="30" y="873"/>
                    <a:pt x="29" y="877"/>
                    <a:pt x="28" y="880"/>
                  </a:cubicBezTo>
                  <a:cubicBezTo>
                    <a:pt x="26" y="884"/>
                    <a:pt x="25" y="887"/>
                    <a:pt x="28" y="889"/>
                  </a:cubicBezTo>
                  <a:cubicBezTo>
                    <a:pt x="28" y="889"/>
                    <a:pt x="29" y="889"/>
                    <a:pt x="29" y="889"/>
                  </a:cubicBezTo>
                  <a:cubicBezTo>
                    <a:pt x="32" y="889"/>
                    <a:pt x="34" y="887"/>
                    <a:pt x="36" y="885"/>
                  </a:cubicBezTo>
                  <a:cubicBezTo>
                    <a:pt x="37" y="885"/>
                    <a:pt x="37" y="885"/>
                    <a:pt x="38" y="884"/>
                  </a:cubicBezTo>
                  <a:cubicBezTo>
                    <a:pt x="40" y="890"/>
                    <a:pt x="43" y="893"/>
                    <a:pt x="46" y="895"/>
                  </a:cubicBezTo>
                  <a:cubicBezTo>
                    <a:pt x="47" y="896"/>
                    <a:pt x="49" y="897"/>
                    <a:pt x="50" y="897"/>
                  </a:cubicBezTo>
                  <a:cubicBezTo>
                    <a:pt x="52" y="897"/>
                    <a:pt x="53" y="897"/>
                    <a:pt x="54" y="896"/>
                  </a:cubicBezTo>
                  <a:cubicBezTo>
                    <a:pt x="54" y="896"/>
                    <a:pt x="55" y="896"/>
                    <a:pt x="55" y="896"/>
                  </a:cubicBezTo>
                  <a:cubicBezTo>
                    <a:pt x="56" y="896"/>
                    <a:pt x="56" y="896"/>
                    <a:pt x="57" y="898"/>
                  </a:cubicBezTo>
                  <a:cubicBezTo>
                    <a:pt x="57" y="899"/>
                    <a:pt x="54" y="900"/>
                    <a:pt x="51" y="902"/>
                  </a:cubicBezTo>
                  <a:cubicBezTo>
                    <a:pt x="46" y="903"/>
                    <a:pt x="39" y="906"/>
                    <a:pt x="42" y="914"/>
                  </a:cubicBezTo>
                  <a:cubicBezTo>
                    <a:pt x="42" y="914"/>
                    <a:pt x="42" y="914"/>
                    <a:pt x="42" y="914"/>
                  </a:cubicBezTo>
                  <a:cubicBezTo>
                    <a:pt x="44" y="916"/>
                    <a:pt x="45" y="916"/>
                    <a:pt x="47" y="916"/>
                  </a:cubicBezTo>
                  <a:cubicBezTo>
                    <a:pt x="49" y="916"/>
                    <a:pt x="51" y="915"/>
                    <a:pt x="53" y="914"/>
                  </a:cubicBezTo>
                  <a:cubicBezTo>
                    <a:pt x="54" y="913"/>
                    <a:pt x="55" y="913"/>
                    <a:pt x="56" y="913"/>
                  </a:cubicBezTo>
                  <a:cubicBezTo>
                    <a:pt x="56" y="913"/>
                    <a:pt x="56" y="913"/>
                    <a:pt x="56" y="913"/>
                  </a:cubicBezTo>
                  <a:cubicBezTo>
                    <a:pt x="57" y="913"/>
                    <a:pt x="58" y="915"/>
                    <a:pt x="58" y="916"/>
                  </a:cubicBezTo>
                  <a:cubicBezTo>
                    <a:pt x="59" y="919"/>
                    <a:pt x="60" y="923"/>
                    <a:pt x="65" y="924"/>
                  </a:cubicBezTo>
                  <a:cubicBezTo>
                    <a:pt x="65" y="924"/>
                    <a:pt x="66" y="924"/>
                    <a:pt x="66" y="924"/>
                  </a:cubicBezTo>
                  <a:cubicBezTo>
                    <a:pt x="68" y="924"/>
                    <a:pt x="69" y="922"/>
                    <a:pt x="69" y="920"/>
                  </a:cubicBezTo>
                  <a:cubicBezTo>
                    <a:pt x="69" y="918"/>
                    <a:pt x="70" y="917"/>
                    <a:pt x="71" y="917"/>
                  </a:cubicBezTo>
                  <a:cubicBezTo>
                    <a:pt x="71" y="917"/>
                    <a:pt x="71" y="917"/>
                    <a:pt x="71" y="917"/>
                  </a:cubicBezTo>
                  <a:cubicBezTo>
                    <a:pt x="72" y="917"/>
                    <a:pt x="73" y="917"/>
                    <a:pt x="74" y="918"/>
                  </a:cubicBezTo>
                  <a:cubicBezTo>
                    <a:pt x="76" y="920"/>
                    <a:pt x="79" y="922"/>
                    <a:pt x="86" y="922"/>
                  </a:cubicBezTo>
                  <a:cubicBezTo>
                    <a:pt x="90" y="922"/>
                    <a:pt x="94" y="921"/>
                    <a:pt x="100" y="920"/>
                  </a:cubicBezTo>
                  <a:cubicBezTo>
                    <a:pt x="105" y="917"/>
                    <a:pt x="107" y="915"/>
                    <a:pt x="110" y="912"/>
                  </a:cubicBezTo>
                  <a:cubicBezTo>
                    <a:pt x="112" y="913"/>
                    <a:pt x="114" y="913"/>
                    <a:pt x="116" y="913"/>
                  </a:cubicBezTo>
                  <a:cubicBezTo>
                    <a:pt x="116" y="913"/>
                    <a:pt x="116" y="913"/>
                    <a:pt x="116" y="913"/>
                  </a:cubicBezTo>
                  <a:cubicBezTo>
                    <a:pt x="118" y="913"/>
                    <a:pt x="121" y="912"/>
                    <a:pt x="123" y="912"/>
                  </a:cubicBezTo>
                  <a:cubicBezTo>
                    <a:pt x="125" y="911"/>
                    <a:pt x="127" y="911"/>
                    <a:pt x="128" y="911"/>
                  </a:cubicBezTo>
                  <a:cubicBezTo>
                    <a:pt x="131" y="912"/>
                    <a:pt x="134" y="912"/>
                    <a:pt x="136" y="912"/>
                  </a:cubicBezTo>
                  <a:cubicBezTo>
                    <a:pt x="140" y="912"/>
                    <a:pt x="142" y="911"/>
                    <a:pt x="143" y="909"/>
                  </a:cubicBezTo>
                  <a:cubicBezTo>
                    <a:pt x="143" y="913"/>
                    <a:pt x="142" y="918"/>
                    <a:pt x="140" y="919"/>
                  </a:cubicBezTo>
                  <a:cubicBezTo>
                    <a:pt x="139" y="919"/>
                    <a:pt x="139" y="919"/>
                    <a:pt x="139" y="919"/>
                  </a:cubicBezTo>
                  <a:cubicBezTo>
                    <a:pt x="137" y="919"/>
                    <a:pt x="136" y="918"/>
                    <a:pt x="134" y="917"/>
                  </a:cubicBezTo>
                  <a:cubicBezTo>
                    <a:pt x="132" y="917"/>
                    <a:pt x="131" y="916"/>
                    <a:pt x="129" y="916"/>
                  </a:cubicBezTo>
                  <a:cubicBezTo>
                    <a:pt x="129" y="916"/>
                    <a:pt x="129" y="916"/>
                    <a:pt x="129" y="916"/>
                  </a:cubicBezTo>
                  <a:cubicBezTo>
                    <a:pt x="127" y="916"/>
                    <a:pt x="126" y="916"/>
                    <a:pt x="125" y="917"/>
                  </a:cubicBezTo>
                  <a:cubicBezTo>
                    <a:pt x="124" y="919"/>
                    <a:pt x="123" y="922"/>
                    <a:pt x="124" y="925"/>
                  </a:cubicBezTo>
                  <a:cubicBezTo>
                    <a:pt x="124" y="932"/>
                    <a:pt x="125" y="933"/>
                    <a:pt x="130" y="938"/>
                  </a:cubicBezTo>
                  <a:cubicBezTo>
                    <a:pt x="131" y="939"/>
                    <a:pt x="132" y="941"/>
                    <a:pt x="134" y="943"/>
                  </a:cubicBezTo>
                  <a:cubicBezTo>
                    <a:pt x="135" y="944"/>
                    <a:pt x="138" y="950"/>
                    <a:pt x="143" y="963"/>
                  </a:cubicBezTo>
                  <a:cubicBezTo>
                    <a:pt x="143" y="963"/>
                    <a:pt x="143" y="963"/>
                    <a:pt x="143" y="963"/>
                  </a:cubicBezTo>
                  <a:cubicBezTo>
                    <a:pt x="146" y="972"/>
                    <a:pt x="152" y="989"/>
                    <a:pt x="154" y="999"/>
                  </a:cubicBezTo>
                  <a:cubicBezTo>
                    <a:pt x="159" y="1022"/>
                    <a:pt x="160" y="1047"/>
                    <a:pt x="161" y="1071"/>
                  </a:cubicBezTo>
                  <a:cubicBezTo>
                    <a:pt x="162" y="1075"/>
                    <a:pt x="162" y="1079"/>
                    <a:pt x="162" y="1082"/>
                  </a:cubicBezTo>
                  <a:cubicBezTo>
                    <a:pt x="162" y="1086"/>
                    <a:pt x="161" y="1088"/>
                    <a:pt x="162" y="1089"/>
                  </a:cubicBezTo>
                  <a:cubicBezTo>
                    <a:pt x="163" y="1089"/>
                    <a:pt x="163" y="1089"/>
                    <a:pt x="164" y="1089"/>
                  </a:cubicBezTo>
                  <a:cubicBezTo>
                    <a:pt x="165" y="1089"/>
                    <a:pt x="167" y="1089"/>
                    <a:pt x="170" y="1087"/>
                  </a:cubicBezTo>
                  <a:cubicBezTo>
                    <a:pt x="180" y="1083"/>
                    <a:pt x="180" y="1083"/>
                    <a:pt x="180" y="1083"/>
                  </a:cubicBezTo>
                  <a:cubicBezTo>
                    <a:pt x="180" y="1083"/>
                    <a:pt x="181" y="1083"/>
                    <a:pt x="181" y="1083"/>
                  </a:cubicBezTo>
                  <a:cubicBezTo>
                    <a:pt x="182" y="1081"/>
                    <a:pt x="182" y="1079"/>
                    <a:pt x="182" y="1076"/>
                  </a:cubicBezTo>
                  <a:cubicBezTo>
                    <a:pt x="182" y="1073"/>
                    <a:pt x="182" y="1070"/>
                    <a:pt x="184" y="1069"/>
                  </a:cubicBezTo>
                  <a:cubicBezTo>
                    <a:pt x="185" y="1068"/>
                    <a:pt x="186" y="1067"/>
                    <a:pt x="188" y="1067"/>
                  </a:cubicBezTo>
                  <a:cubicBezTo>
                    <a:pt x="191" y="1067"/>
                    <a:pt x="194" y="1069"/>
                    <a:pt x="195" y="1072"/>
                  </a:cubicBezTo>
                  <a:cubicBezTo>
                    <a:pt x="196" y="1075"/>
                    <a:pt x="196" y="1078"/>
                    <a:pt x="197" y="1079"/>
                  </a:cubicBezTo>
                  <a:cubicBezTo>
                    <a:pt x="197" y="1082"/>
                    <a:pt x="197" y="1085"/>
                    <a:pt x="201" y="1086"/>
                  </a:cubicBezTo>
                  <a:cubicBezTo>
                    <a:pt x="203" y="1093"/>
                    <a:pt x="206" y="1102"/>
                    <a:pt x="211" y="1102"/>
                  </a:cubicBezTo>
                  <a:cubicBezTo>
                    <a:pt x="214" y="1102"/>
                    <a:pt x="216" y="1102"/>
                    <a:pt x="218" y="1102"/>
                  </a:cubicBezTo>
                  <a:cubicBezTo>
                    <a:pt x="223" y="1103"/>
                    <a:pt x="227" y="1103"/>
                    <a:pt x="233" y="1103"/>
                  </a:cubicBezTo>
                  <a:cubicBezTo>
                    <a:pt x="237" y="1103"/>
                    <a:pt x="237" y="1100"/>
                    <a:pt x="237" y="1098"/>
                  </a:cubicBezTo>
                  <a:cubicBezTo>
                    <a:pt x="237" y="1097"/>
                    <a:pt x="238" y="1096"/>
                    <a:pt x="238" y="1096"/>
                  </a:cubicBezTo>
                  <a:cubicBezTo>
                    <a:pt x="238" y="1096"/>
                    <a:pt x="239" y="1097"/>
                    <a:pt x="239" y="1098"/>
                  </a:cubicBezTo>
                  <a:cubicBezTo>
                    <a:pt x="240" y="1099"/>
                    <a:pt x="241" y="1101"/>
                    <a:pt x="243" y="1102"/>
                  </a:cubicBezTo>
                  <a:cubicBezTo>
                    <a:pt x="243" y="1102"/>
                    <a:pt x="243" y="1102"/>
                    <a:pt x="243" y="1102"/>
                  </a:cubicBezTo>
                  <a:cubicBezTo>
                    <a:pt x="243" y="1102"/>
                    <a:pt x="244" y="1102"/>
                    <a:pt x="244" y="1101"/>
                  </a:cubicBezTo>
                  <a:cubicBezTo>
                    <a:pt x="245" y="1099"/>
                    <a:pt x="247" y="1098"/>
                    <a:pt x="250" y="1098"/>
                  </a:cubicBezTo>
                  <a:cubicBezTo>
                    <a:pt x="258" y="1098"/>
                    <a:pt x="270" y="1107"/>
                    <a:pt x="273" y="1113"/>
                  </a:cubicBezTo>
                  <a:cubicBezTo>
                    <a:pt x="273" y="1113"/>
                    <a:pt x="273" y="1114"/>
                    <a:pt x="273" y="1114"/>
                  </a:cubicBezTo>
                  <a:cubicBezTo>
                    <a:pt x="273" y="1114"/>
                    <a:pt x="273" y="1114"/>
                    <a:pt x="273" y="1114"/>
                  </a:cubicBezTo>
                  <a:cubicBezTo>
                    <a:pt x="273" y="1114"/>
                    <a:pt x="273" y="1114"/>
                    <a:pt x="273" y="1114"/>
                  </a:cubicBezTo>
                  <a:cubicBezTo>
                    <a:pt x="274" y="1118"/>
                    <a:pt x="274" y="1122"/>
                    <a:pt x="273" y="1125"/>
                  </a:cubicBezTo>
                  <a:cubicBezTo>
                    <a:pt x="273" y="1129"/>
                    <a:pt x="272" y="1133"/>
                    <a:pt x="275" y="1137"/>
                  </a:cubicBezTo>
                  <a:cubicBezTo>
                    <a:pt x="277" y="1140"/>
                    <a:pt x="280" y="1141"/>
                    <a:pt x="283" y="1141"/>
                  </a:cubicBezTo>
                  <a:cubicBezTo>
                    <a:pt x="287" y="1142"/>
                    <a:pt x="291" y="1142"/>
                    <a:pt x="291" y="1148"/>
                  </a:cubicBezTo>
                  <a:cubicBezTo>
                    <a:pt x="291" y="1149"/>
                    <a:pt x="291" y="1149"/>
                    <a:pt x="291" y="1149"/>
                  </a:cubicBezTo>
                  <a:cubicBezTo>
                    <a:pt x="292" y="1161"/>
                    <a:pt x="293" y="1171"/>
                    <a:pt x="304" y="1178"/>
                  </a:cubicBezTo>
                  <a:cubicBezTo>
                    <a:pt x="306" y="1179"/>
                    <a:pt x="308" y="1180"/>
                    <a:pt x="310" y="1180"/>
                  </a:cubicBezTo>
                  <a:cubicBezTo>
                    <a:pt x="310" y="1180"/>
                    <a:pt x="310" y="1180"/>
                    <a:pt x="310" y="1180"/>
                  </a:cubicBezTo>
                  <a:cubicBezTo>
                    <a:pt x="313" y="1180"/>
                    <a:pt x="315" y="1179"/>
                    <a:pt x="317" y="1179"/>
                  </a:cubicBezTo>
                  <a:cubicBezTo>
                    <a:pt x="320" y="1178"/>
                    <a:pt x="322" y="1178"/>
                    <a:pt x="325" y="1178"/>
                  </a:cubicBezTo>
                  <a:cubicBezTo>
                    <a:pt x="326" y="1178"/>
                    <a:pt x="326" y="1178"/>
                    <a:pt x="326" y="1178"/>
                  </a:cubicBezTo>
                  <a:cubicBezTo>
                    <a:pt x="328" y="1178"/>
                    <a:pt x="330" y="1178"/>
                    <a:pt x="331" y="1178"/>
                  </a:cubicBezTo>
                  <a:cubicBezTo>
                    <a:pt x="332" y="1178"/>
                    <a:pt x="333" y="1178"/>
                    <a:pt x="334" y="1178"/>
                  </a:cubicBezTo>
                  <a:cubicBezTo>
                    <a:pt x="335" y="1178"/>
                    <a:pt x="335" y="1178"/>
                    <a:pt x="336" y="1178"/>
                  </a:cubicBezTo>
                  <a:cubicBezTo>
                    <a:pt x="337" y="1178"/>
                    <a:pt x="338" y="1178"/>
                    <a:pt x="338" y="1179"/>
                  </a:cubicBezTo>
                  <a:cubicBezTo>
                    <a:pt x="342" y="1190"/>
                    <a:pt x="346" y="1197"/>
                    <a:pt x="354" y="1197"/>
                  </a:cubicBezTo>
                  <a:cubicBezTo>
                    <a:pt x="354" y="1197"/>
                    <a:pt x="355" y="1197"/>
                    <a:pt x="355" y="1197"/>
                  </a:cubicBezTo>
                  <a:cubicBezTo>
                    <a:pt x="355" y="1198"/>
                    <a:pt x="355" y="1198"/>
                    <a:pt x="355" y="1199"/>
                  </a:cubicBezTo>
                  <a:cubicBezTo>
                    <a:pt x="355" y="1201"/>
                    <a:pt x="355" y="1203"/>
                    <a:pt x="358" y="1204"/>
                  </a:cubicBezTo>
                  <a:cubicBezTo>
                    <a:pt x="359" y="1204"/>
                    <a:pt x="360" y="1204"/>
                    <a:pt x="361" y="1204"/>
                  </a:cubicBezTo>
                  <a:cubicBezTo>
                    <a:pt x="364" y="1204"/>
                    <a:pt x="368" y="1202"/>
                    <a:pt x="371" y="1201"/>
                  </a:cubicBezTo>
                  <a:cubicBezTo>
                    <a:pt x="376" y="1199"/>
                    <a:pt x="380" y="1197"/>
                    <a:pt x="388" y="1196"/>
                  </a:cubicBezTo>
                  <a:cubicBezTo>
                    <a:pt x="390" y="1196"/>
                    <a:pt x="390" y="1196"/>
                    <a:pt x="390" y="1196"/>
                  </a:cubicBezTo>
                  <a:cubicBezTo>
                    <a:pt x="402" y="1195"/>
                    <a:pt x="412" y="1194"/>
                    <a:pt x="415" y="1192"/>
                  </a:cubicBezTo>
                  <a:cubicBezTo>
                    <a:pt x="423" y="1190"/>
                    <a:pt x="423" y="1183"/>
                    <a:pt x="423" y="1179"/>
                  </a:cubicBezTo>
                  <a:cubicBezTo>
                    <a:pt x="423" y="1177"/>
                    <a:pt x="423" y="1176"/>
                    <a:pt x="423" y="1175"/>
                  </a:cubicBezTo>
                  <a:cubicBezTo>
                    <a:pt x="423" y="1175"/>
                    <a:pt x="424" y="1175"/>
                    <a:pt x="424" y="1174"/>
                  </a:cubicBezTo>
                  <a:cubicBezTo>
                    <a:pt x="424" y="1174"/>
                    <a:pt x="424" y="1174"/>
                    <a:pt x="425" y="1174"/>
                  </a:cubicBezTo>
                  <a:cubicBezTo>
                    <a:pt x="426" y="1174"/>
                    <a:pt x="427" y="1175"/>
                    <a:pt x="428" y="1176"/>
                  </a:cubicBezTo>
                  <a:cubicBezTo>
                    <a:pt x="430" y="1177"/>
                    <a:pt x="432" y="1179"/>
                    <a:pt x="436" y="1179"/>
                  </a:cubicBezTo>
                  <a:cubicBezTo>
                    <a:pt x="437" y="1179"/>
                    <a:pt x="439" y="1178"/>
                    <a:pt x="441" y="1178"/>
                  </a:cubicBezTo>
                  <a:cubicBezTo>
                    <a:pt x="444" y="1176"/>
                    <a:pt x="447" y="1174"/>
                    <a:pt x="450" y="1172"/>
                  </a:cubicBezTo>
                  <a:cubicBezTo>
                    <a:pt x="456" y="1169"/>
                    <a:pt x="462" y="1165"/>
                    <a:pt x="467" y="1165"/>
                  </a:cubicBezTo>
                  <a:cubicBezTo>
                    <a:pt x="468" y="1165"/>
                    <a:pt x="468" y="1165"/>
                    <a:pt x="469" y="1165"/>
                  </a:cubicBezTo>
                  <a:cubicBezTo>
                    <a:pt x="469" y="1165"/>
                    <a:pt x="469" y="1165"/>
                    <a:pt x="469" y="1165"/>
                  </a:cubicBezTo>
                  <a:cubicBezTo>
                    <a:pt x="469" y="1165"/>
                    <a:pt x="469" y="1165"/>
                    <a:pt x="469" y="1165"/>
                  </a:cubicBezTo>
                  <a:cubicBezTo>
                    <a:pt x="481" y="1160"/>
                    <a:pt x="486" y="1158"/>
                    <a:pt x="497" y="1155"/>
                  </a:cubicBezTo>
                  <a:cubicBezTo>
                    <a:pt x="500" y="1155"/>
                    <a:pt x="502" y="1154"/>
                    <a:pt x="504" y="1154"/>
                  </a:cubicBezTo>
                  <a:cubicBezTo>
                    <a:pt x="506" y="1154"/>
                    <a:pt x="508" y="1155"/>
                    <a:pt x="510" y="1155"/>
                  </a:cubicBezTo>
                  <a:cubicBezTo>
                    <a:pt x="509" y="1157"/>
                    <a:pt x="509" y="1159"/>
                    <a:pt x="508" y="1160"/>
                  </a:cubicBezTo>
                  <a:cubicBezTo>
                    <a:pt x="507" y="1164"/>
                    <a:pt x="505" y="1168"/>
                    <a:pt x="508" y="1170"/>
                  </a:cubicBezTo>
                  <a:cubicBezTo>
                    <a:pt x="508" y="1170"/>
                    <a:pt x="508" y="1170"/>
                    <a:pt x="508" y="1170"/>
                  </a:cubicBezTo>
                  <a:cubicBezTo>
                    <a:pt x="508" y="1170"/>
                    <a:pt x="508" y="1170"/>
                    <a:pt x="509" y="1170"/>
                  </a:cubicBezTo>
                  <a:cubicBezTo>
                    <a:pt x="517" y="1166"/>
                    <a:pt x="527" y="1163"/>
                    <a:pt x="537" y="1163"/>
                  </a:cubicBezTo>
                  <a:cubicBezTo>
                    <a:pt x="550" y="1165"/>
                    <a:pt x="551" y="1170"/>
                    <a:pt x="551" y="1177"/>
                  </a:cubicBezTo>
                  <a:cubicBezTo>
                    <a:pt x="552" y="1180"/>
                    <a:pt x="552" y="1183"/>
                    <a:pt x="554" y="1187"/>
                  </a:cubicBezTo>
                  <a:cubicBezTo>
                    <a:pt x="558" y="1191"/>
                    <a:pt x="564" y="1195"/>
                    <a:pt x="569" y="1197"/>
                  </a:cubicBezTo>
                  <a:cubicBezTo>
                    <a:pt x="569" y="1198"/>
                    <a:pt x="569" y="1198"/>
                    <a:pt x="569" y="1198"/>
                  </a:cubicBezTo>
                  <a:cubicBezTo>
                    <a:pt x="571" y="1198"/>
                    <a:pt x="572" y="1197"/>
                    <a:pt x="574" y="1197"/>
                  </a:cubicBezTo>
                  <a:cubicBezTo>
                    <a:pt x="576" y="1196"/>
                    <a:pt x="578" y="1196"/>
                    <a:pt x="580" y="1196"/>
                  </a:cubicBezTo>
                  <a:cubicBezTo>
                    <a:pt x="582" y="1196"/>
                    <a:pt x="583" y="1196"/>
                    <a:pt x="584" y="1197"/>
                  </a:cubicBezTo>
                  <a:cubicBezTo>
                    <a:pt x="591" y="1203"/>
                    <a:pt x="596" y="1206"/>
                    <a:pt x="602" y="1206"/>
                  </a:cubicBezTo>
                  <a:cubicBezTo>
                    <a:pt x="605" y="1206"/>
                    <a:pt x="607" y="1205"/>
                    <a:pt x="611" y="1204"/>
                  </a:cubicBezTo>
                  <a:cubicBezTo>
                    <a:pt x="611" y="1204"/>
                    <a:pt x="612" y="1205"/>
                    <a:pt x="612" y="1205"/>
                  </a:cubicBezTo>
                  <a:cubicBezTo>
                    <a:pt x="614" y="1207"/>
                    <a:pt x="616" y="1209"/>
                    <a:pt x="621" y="1209"/>
                  </a:cubicBezTo>
                  <a:cubicBezTo>
                    <a:pt x="622" y="1209"/>
                    <a:pt x="624" y="1209"/>
                    <a:pt x="627" y="1208"/>
                  </a:cubicBezTo>
                  <a:cubicBezTo>
                    <a:pt x="632" y="1204"/>
                    <a:pt x="636" y="1200"/>
                    <a:pt x="641" y="1196"/>
                  </a:cubicBezTo>
                  <a:cubicBezTo>
                    <a:pt x="642" y="1195"/>
                    <a:pt x="642" y="1194"/>
                    <a:pt x="643" y="1194"/>
                  </a:cubicBezTo>
                  <a:cubicBezTo>
                    <a:pt x="647" y="1191"/>
                    <a:pt x="653" y="1187"/>
                    <a:pt x="653" y="1179"/>
                  </a:cubicBezTo>
                  <a:cubicBezTo>
                    <a:pt x="652" y="1176"/>
                    <a:pt x="651" y="1174"/>
                    <a:pt x="649" y="1170"/>
                  </a:cubicBezTo>
                  <a:cubicBezTo>
                    <a:pt x="646" y="1166"/>
                    <a:pt x="644" y="1161"/>
                    <a:pt x="643" y="1155"/>
                  </a:cubicBezTo>
                  <a:cubicBezTo>
                    <a:pt x="643" y="1145"/>
                    <a:pt x="647" y="1132"/>
                    <a:pt x="654" y="1126"/>
                  </a:cubicBezTo>
                  <a:cubicBezTo>
                    <a:pt x="657" y="1124"/>
                    <a:pt x="660" y="1122"/>
                    <a:pt x="661" y="1121"/>
                  </a:cubicBezTo>
                  <a:cubicBezTo>
                    <a:pt x="666" y="1118"/>
                    <a:pt x="666" y="1117"/>
                    <a:pt x="670" y="1104"/>
                  </a:cubicBezTo>
                  <a:cubicBezTo>
                    <a:pt x="676" y="1110"/>
                    <a:pt x="688" y="1113"/>
                    <a:pt x="692" y="1114"/>
                  </a:cubicBezTo>
                  <a:cubicBezTo>
                    <a:pt x="693" y="1115"/>
                    <a:pt x="694" y="1116"/>
                    <a:pt x="695" y="1117"/>
                  </a:cubicBezTo>
                  <a:cubicBezTo>
                    <a:pt x="700" y="1121"/>
                    <a:pt x="705" y="1124"/>
                    <a:pt x="709" y="1124"/>
                  </a:cubicBezTo>
                  <a:cubicBezTo>
                    <a:pt x="710" y="1124"/>
                    <a:pt x="712" y="1124"/>
                    <a:pt x="713" y="1123"/>
                  </a:cubicBezTo>
                  <a:cubicBezTo>
                    <a:pt x="716" y="1124"/>
                    <a:pt x="725" y="1127"/>
                    <a:pt x="733" y="1130"/>
                  </a:cubicBezTo>
                  <a:cubicBezTo>
                    <a:pt x="740" y="1133"/>
                    <a:pt x="748" y="1136"/>
                    <a:pt x="752" y="1138"/>
                  </a:cubicBezTo>
                  <a:cubicBezTo>
                    <a:pt x="760" y="1140"/>
                    <a:pt x="759" y="1142"/>
                    <a:pt x="759" y="1147"/>
                  </a:cubicBezTo>
                  <a:cubicBezTo>
                    <a:pt x="759" y="1149"/>
                    <a:pt x="759" y="1151"/>
                    <a:pt x="759" y="1153"/>
                  </a:cubicBezTo>
                  <a:cubicBezTo>
                    <a:pt x="759" y="1157"/>
                    <a:pt x="766" y="1166"/>
                    <a:pt x="774" y="1178"/>
                  </a:cubicBezTo>
                  <a:cubicBezTo>
                    <a:pt x="776" y="1181"/>
                    <a:pt x="779" y="1182"/>
                    <a:pt x="783" y="1183"/>
                  </a:cubicBezTo>
                  <a:cubicBezTo>
                    <a:pt x="787" y="1185"/>
                    <a:pt x="791" y="1186"/>
                    <a:pt x="793" y="1189"/>
                  </a:cubicBezTo>
                  <a:cubicBezTo>
                    <a:pt x="793" y="1190"/>
                    <a:pt x="794" y="1190"/>
                    <a:pt x="794" y="1190"/>
                  </a:cubicBezTo>
                  <a:cubicBezTo>
                    <a:pt x="795" y="1190"/>
                    <a:pt x="796" y="1190"/>
                    <a:pt x="797" y="1190"/>
                  </a:cubicBezTo>
                  <a:cubicBezTo>
                    <a:pt x="799" y="1190"/>
                    <a:pt x="800" y="1190"/>
                    <a:pt x="801" y="1190"/>
                  </a:cubicBezTo>
                  <a:cubicBezTo>
                    <a:pt x="806" y="1190"/>
                    <a:pt x="811" y="1189"/>
                    <a:pt x="814" y="1186"/>
                  </a:cubicBezTo>
                  <a:cubicBezTo>
                    <a:pt x="823" y="1183"/>
                    <a:pt x="835" y="1178"/>
                    <a:pt x="844" y="1174"/>
                  </a:cubicBezTo>
                  <a:cubicBezTo>
                    <a:pt x="844" y="1174"/>
                    <a:pt x="844" y="1174"/>
                    <a:pt x="844" y="1174"/>
                  </a:cubicBezTo>
                  <a:cubicBezTo>
                    <a:pt x="845" y="1174"/>
                    <a:pt x="847" y="1174"/>
                    <a:pt x="848" y="1174"/>
                  </a:cubicBezTo>
                  <a:cubicBezTo>
                    <a:pt x="852" y="1175"/>
                    <a:pt x="856" y="1175"/>
                    <a:pt x="860" y="1175"/>
                  </a:cubicBezTo>
                  <a:cubicBezTo>
                    <a:pt x="864" y="1175"/>
                    <a:pt x="867" y="1175"/>
                    <a:pt x="870" y="1174"/>
                  </a:cubicBezTo>
                  <a:cubicBezTo>
                    <a:pt x="870" y="1174"/>
                    <a:pt x="870" y="1174"/>
                    <a:pt x="870" y="1174"/>
                  </a:cubicBezTo>
                  <a:cubicBezTo>
                    <a:pt x="882" y="1174"/>
                    <a:pt x="886" y="1180"/>
                    <a:pt x="889" y="1185"/>
                  </a:cubicBezTo>
                  <a:cubicBezTo>
                    <a:pt x="891" y="1188"/>
                    <a:pt x="893" y="1191"/>
                    <a:pt x="896" y="1192"/>
                  </a:cubicBezTo>
                  <a:cubicBezTo>
                    <a:pt x="896" y="1192"/>
                    <a:pt x="896" y="1192"/>
                    <a:pt x="896" y="1192"/>
                  </a:cubicBezTo>
                  <a:cubicBezTo>
                    <a:pt x="896" y="1192"/>
                    <a:pt x="897" y="1192"/>
                    <a:pt x="897" y="1192"/>
                  </a:cubicBezTo>
                  <a:cubicBezTo>
                    <a:pt x="898" y="1192"/>
                    <a:pt x="900" y="1192"/>
                    <a:pt x="902" y="1191"/>
                  </a:cubicBezTo>
                  <a:cubicBezTo>
                    <a:pt x="904" y="1191"/>
                    <a:pt x="907" y="1190"/>
                    <a:pt x="910" y="1190"/>
                  </a:cubicBezTo>
                  <a:cubicBezTo>
                    <a:pt x="911" y="1190"/>
                    <a:pt x="912" y="1190"/>
                    <a:pt x="913" y="1190"/>
                  </a:cubicBezTo>
                  <a:cubicBezTo>
                    <a:pt x="913" y="1188"/>
                    <a:pt x="913" y="1185"/>
                    <a:pt x="912" y="1183"/>
                  </a:cubicBezTo>
                  <a:close/>
                  <a:moveTo>
                    <a:pt x="908" y="1067"/>
                  </a:moveTo>
                  <a:cubicBezTo>
                    <a:pt x="892" y="1072"/>
                    <a:pt x="884" y="1077"/>
                    <a:pt x="878" y="1087"/>
                  </a:cubicBezTo>
                  <a:cubicBezTo>
                    <a:pt x="876" y="1087"/>
                    <a:pt x="874" y="1087"/>
                    <a:pt x="872" y="1088"/>
                  </a:cubicBezTo>
                  <a:cubicBezTo>
                    <a:pt x="870" y="1088"/>
                    <a:pt x="868" y="1088"/>
                    <a:pt x="866" y="1089"/>
                  </a:cubicBezTo>
                  <a:cubicBezTo>
                    <a:pt x="862" y="1092"/>
                    <a:pt x="861" y="1097"/>
                    <a:pt x="861" y="1102"/>
                  </a:cubicBezTo>
                  <a:cubicBezTo>
                    <a:pt x="861" y="1107"/>
                    <a:pt x="860" y="1113"/>
                    <a:pt x="857" y="1117"/>
                  </a:cubicBezTo>
                  <a:cubicBezTo>
                    <a:pt x="854" y="1118"/>
                    <a:pt x="854" y="1118"/>
                    <a:pt x="854" y="1118"/>
                  </a:cubicBezTo>
                  <a:cubicBezTo>
                    <a:pt x="844" y="1122"/>
                    <a:pt x="835" y="1126"/>
                    <a:pt x="826" y="1129"/>
                  </a:cubicBezTo>
                  <a:cubicBezTo>
                    <a:pt x="824" y="1129"/>
                    <a:pt x="824" y="1129"/>
                    <a:pt x="824" y="1129"/>
                  </a:cubicBezTo>
                  <a:cubicBezTo>
                    <a:pt x="821" y="1129"/>
                    <a:pt x="821" y="1129"/>
                    <a:pt x="821" y="1129"/>
                  </a:cubicBezTo>
                  <a:cubicBezTo>
                    <a:pt x="813" y="1128"/>
                    <a:pt x="802" y="1128"/>
                    <a:pt x="802" y="1123"/>
                  </a:cubicBezTo>
                  <a:cubicBezTo>
                    <a:pt x="801" y="1122"/>
                    <a:pt x="801" y="1122"/>
                    <a:pt x="802" y="1121"/>
                  </a:cubicBezTo>
                  <a:cubicBezTo>
                    <a:pt x="803" y="1119"/>
                    <a:pt x="808" y="1119"/>
                    <a:pt x="813" y="1118"/>
                  </a:cubicBezTo>
                  <a:cubicBezTo>
                    <a:pt x="818" y="1118"/>
                    <a:pt x="822" y="1117"/>
                    <a:pt x="824" y="1115"/>
                  </a:cubicBezTo>
                  <a:cubicBezTo>
                    <a:pt x="825" y="1114"/>
                    <a:pt x="825" y="1113"/>
                    <a:pt x="825" y="1112"/>
                  </a:cubicBezTo>
                  <a:cubicBezTo>
                    <a:pt x="825" y="1112"/>
                    <a:pt x="825" y="1112"/>
                    <a:pt x="825" y="1111"/>
                  </a:cubicBezTo>
                  <a:cubicBezTo>
                    <a:pt x="821" y="1108"/>
                    <a:pt x="819" y="1105"/>
                    <a:pt x="819" y="1103"/>
                  </a:cubicBezTo>
                  <a:cubicBezTo>
                    <a:pt x="820" y="1103"/>
                    <a:pt x="822" y="1104"/>
                    <a:pt x="824" y="1106"/>
                  </a:cubicBezTo>
                  <a:cubicBezTo>
                    <a:pt x="827" y="1107"/>
                    <a:pt x="830" y="1109"/>
                    <a:pt x="833" y="1109"/>
                  </a:cubicBezTo>
                  <a:cubicBezTo>
                    <a:pt x="835" y="1109"/>
                    <a:pt x="836" y="1109"/>
                    <a:pt x="837" y="1108"/>
                  </a:cubicBezTo>
                  <a:cubicBezTo>
                    <a:pt x="840" y="1107"/>
                    <a:pt x="843" y="1103"/>
                    <a:pt x="846" y="1098"/>
                  </a:cubicBezTo>
                  <a:cubicBezTo>
                    <a:pt x="848" y="1095"/>
                    <a:pt x="850" y="1092"/>
                    <a:pt x="852" y="1089"/>
                  </a:cubicBezTo>
                  <a:cubicBezTo>
                    <a:pt x="854" y="1087"/>
                    <a:pt x="857" y="1085"/>
                    <a:pt x="860" y="1083"/>
                  </a:cubicBezTo>
                  <a:cubicBezTo>
                    <a:pt x="864" y="1080"/>
                    <a:pt x="868" y="1078"/>
                    <a:pt x="872" y="1074"/>
                  </a:cubicBezTo>
                  <a:cubicBezTo>
                    <a:pt x="875" y="1070"/>
                    <a:pt x="876" y="1065"/>
                    <a:pt x="877" y="1061"/>
                  </a:cubicBezTo>
                  <a:cubicBezTo>
                    <a:pt x="878" y="1057"/>
                    <a:pt x="878" y="1053"/>
                    <a:pt x="880" y="1050"/>
                  </a:cubicBezTo>
                  <a:cubicBezTo>
                    <a:pt x="888" y="1041"/>
                    <a:pt x="896" y="1031"/>
                    <a:pt x="904" y="1022"/>
                  </a:cubicBezTo>
                  <a:cubicBezTo>
                    <a:pt x="905" y="1018"/>
                    <a:pt x="907" y="1013"/>
                    <a:pt x="910" y="1009"/>
                  </a:cubicBezTo>
                  <a:cubicBezTo>
                    <a:pt x="913" y="1002"/>
                    <a:pt x="917" y="995"/>
                    <a:pt x="919" y="986"/>
                  </a:cubicBezTo>
                  <a:cubicBezTo>
                    <a:pt x="919" y="982"/>
                    <a:pt x="920" y="980"/>
                    <a:pt x="920" y="977"/>
                  </a:cubicBezTo>
                  <a:cubicBezTo>
                    <a:pt x="921" y="974"/>
                    <a:pt x="922" y="971"/>
                    <a:pt x="924" y="966"/>
                  </a:cubicBezTo>
                  <a:cubicBezTo>
                    <a:pt x="926" y="959"/>
                    <a:pt x="927" y="953"/>
                    <a:pt x="926" y="945"/>
                  </a:cubicBezTo>
                  <a:cubicBezTo>
                    <a:pt x="927" y="944"/>
                    <a:pt x="928" y="942"/>
                    <a:pt x="929" y="940"/>
                  </a:cubicBezTo>
                  <a:cubicBezTo>
                    <a:pt x="930" y="938"/>
                    <a:pt x="931" y="936"/>
                    <a:pt x="933" y="934"/>
                  </a:cubicBezTo>
                  <a:cubicBezTo>
                    <a:pt x="933" y="934"/>
                    <a:pt x="934" y="933"/>
                    <a:pt x="935" y="933"/>
                  </a:cubicBezTo>
                  <a:cubicBezTo>
                    <a:pt x="937" y="933"/>
                    <a:pt x="941" y="934"/>
                    <a:pt x="942" y="935"/>
                  </a:cubicBezTo>
                  <a:cubicBezTo>
                    <a:pt x="942" y="937"/>
                    <a:pt x="941" y="938"/>
                    <a:pt x="940" y="939"/>
                  </a:cubicBezTo>
                  <a:cubicBezTo>
                    <a:pt x="939" y="941"/>
                    <a:pt x="937" y="942"/>
                    <a:pt x="937" y="944"/>
                  </a:cubicBezTo>
                  <a:cubicBezTo>
                    <a:pt x="938" y="945"/>
                    <a:pt x="938" y="946"/>
                    <a:pt x="939" y="948"/>
                  </a:cubicBezTo>
                  <a:cubicBezTo>
                    <a:pt x="941" y="950"/>
                    <a:pt x="942" y="952"/>
                    <a:pt x="941" y="958"/>
                  </a:cubicBezTo>
                  <a:cubicBezTo>
                    <a:pt x="940" y="970"/>
                    <a:pt x="939" y="982"/>
                    <a:pt x="937" y="991"/>
                  </a:cubicBezTo>
                  <a:cubicBezTo>
                    <a:pt x="937" y="995"/>
                    <a:pt x="938" y="998"/>
                    <a:pt x="939" y="1001"/>
                  </a:cubicBezTo>
                  <a:cubicBezTo>
                    <a:pt x="940" y="1002"/>
                    <a:pt x="940" y="1003"/>
                    <a:pt x="940" y="1003"/>
                  </a:cubicBezTo>
                  <a:cubicBezTo>
                    <a:pt x="938" y="1007"/>
                    <a:pt x="937" y="1012"/>
                    <a:pt x="936" y="1016"/>
                  </a:cubicBezTo>
                  <a:cubicBezTo>
                    <a:pt x="935" y="1021"/>
                    <a:pt x="933" y="1026"/>
                    <a:pt x="931" y="1028"/>
                  </a:cubicBezTo>
                  <a:cubicBezTo>
                    <a:pt x="930" y="1028"/>
                    <a:pt x="930" y="1027"/>
                    <a:pt x="930" y="1024"/>
                  </a:cubicBezTo>
                  <a:cubicBezTo>
                    <a:pt x="930" y="1023"/>
                    <a:pt x="930" y="1021"/>
                    <a:pt x="930" y="1020"/>
                  </a:cubicBezTo>
                  <a:cubicBezTo>
                    <a:pt x="929" y="1019"/>
                    <a:pt x="929" y="1019"/>
                    <a:pt x="929" y="1019"/>
                  </a:cubicBezTo>
                  <a:cubicBezTo>
                    <a:pt x="929" y="1019"/>
                    <a:pt x="929" y="1019"/>
                    <a:pt x="928" y="1019"/>
                  </a:cubicBezTo>
                  <a:cubicBezTo>
                    <a:pt x="922" y="1020"/>
                    <a:pt x="918" y="1024"/>
                    <a:pt x="917" y="1028"/>
                  </a:cubicBezTo>
                  <a:cubicBezTo>
                    <a:pt x="917" y="1031"/>
                    <a:pt x="919" y="1033"/>
                    <a:pt x="922" y="1035"/>
                  </a:cubicBezTo>
                  <a:cubicBezTo>
                    <a:pt x="924" y="1037"/>
                    <a:pt x="926" y="1039"/>
                    <a:pt x="926" y="1040"/>
                  </a:cubicBezTo>
                  <a:cubicBezTo>
                    <a:pt x="926" y="1042"/>
                    <a:pt x="922" y="1044"/>
                    <a:pt x="919" y="1045"/>
                  </a:cubicBezTo>
                  <a:cubicBezTo>
                    <a:pt x="916" y="1047"/>
                    <a:pt x="913" y="1049"/>
                    <a:pt x="912" y="1051"/>
                  </a:cubicBezTo>
                  <a:cubicBezTo>
                    <a:pt x="911" y="1053"/>
                    <a:pt x="911" y="1056"/>
                    <a:pt x="910" y="1059"/>
                  </a:cubicBezTo>
                  <a:cubicBezTo>
                    <a:pt x="909" y="1062"/>
                    <a:pt x="909" y="1065"/>
                    <a:pt x="908" y="10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38" name="Freeform 63"/>
            <p:cNvSpPr>
              <a:spLocks/>
            </p:cNvSpPr>
            <p:nvPr userDrawn="1"/>
          </p:nvSpPr>
          <p:spPr bwMode="auto">
            <a:xfrm>
              <a:off x="3175" y="12207561"/>
              <a:ext cx="322263" cy="509588"/>
            </a:xfrm>
            <a:custGeom>
              <a:avLst/>
              <a:gdLst>
                <a:gd name="T0" fmla="*/ 47 w 83"/>
                <a:gd name="T1" fmla="*/ 129 h 132"/>
                <a:gd name="T2" fmla="*/ 51 w 83"/>
                <a:gd name="T3" fmla="*/ 131 h 132"/>
                <a:gd name="T4" fmla="*/ 51 w 83"/>
                <a:gd name="T5" fmla="*/ 115 h 132"/>
                <a:gd name="T6" fmla="*/ 50 w 83"/>
                <a:gd name="T7" fmla="*/ 107 h 132"/>
                <a:gd name="T8" fmla="*/ 50 w 83"/>
                <a:gd name="T9" fmla="*/ 105 h 132"/>
                <a:gd name="T10" fmla="*/ 45 w 83"/>
                <a:gd name="T11" fmla="*/ 102 h 132"/>
                <a:gd name="T12" fmla="*/ 44 w 83"/>
                <a:gd name="T13" fmla="*/ 87 h 132"/>
                <a:gd name="T14" fmla="*/ 50 w 83"/>
                <a:gd name="T15" fmla="*/ 82 h 132"/>
                <a:gd name="T16" fmla="*/ 59 w 83"/>
                <a:gd name="T17" fmla="*/ 76 h 132"/>
                <a:gd name="T18" fmla="*/ 62 w 83"/>
                <a:gd name="T19" fmla="*/ 70 h 132"/>
                <a:gd name="T20" fmla="*/ 67 w 83"/>
                <a:gd name="T21" fmla="*/ 69 h 132"/>
                <a:gd name="T22" fmla="*/ 64 w 83"/>
                <a:gd name="T23" fmla="*/ 64 h 132"/>
                <a:gd name="T24" fmla="*/ 68 w 83"/>
                <a:gd name="T25" fmla="*/ 65 h 132"/>
                <a:gd name="T26" fmla="*/ 70 w 83"/>
                <a:gd name="T27" fmla="*/ 65 h 132"/>
                <a:gd name="T28" fmla="*/ 69 w 83"/>
                <a:gd name="T29" fmla="*/ 62 h 132"/>
                <a:gd name="T30" fmla="*/ 69 w 83"/>
                <a:gd name="T31" fmla="*/ 60 h 132"/>
                <a:gd name="T32" fmla="*/ 68 w 83"/>
                <a:gd name="T33" fmla="*/ 59 h 132"/>
                <a:gd name="T34" fmla="*/ 75 w 83"/>
                <a:gd name="T35" fmla="*/ 58 h 132"/>
                <a:gd name="T36" fmla="*/ 75 w 83"/>
                <a:gd name="T37" fmla="*/ 55 h 132"/>
                <a:gd name="T38" fmla="*/ 75 w 83"/>
                <a:gd name="T39" fmla="*/ 51 h 132"/>
                <a:gd name="T40" fmla="*/ 71 w 83"/>
                <a:gd name="T41" fmla="*/ 52 h 132"/>
                <a:gd name="T42" fmla="*/ 78 w 83"/>
                <a:gd name="T43" fmla="*/ 46 h 132"/>
                <a:gd name="T44" fmla="*/ 74 w 83"/>
                <a:gd name="T45" fmla="*/ 47 h 132"/>
                <a:gd name="T46" fmla="*/ 75 w 83"/>
                <a:gd name="T47" fmla="*/ 43 h 132"/>
                <a:gd name="T48" fmla="*/ 80 w 83"/>
                <a:gd name="T49" fmla="*/ 42 h 132"/>
                <a:gd name="T50" fmla="*/ 80 w 83"/>
                <a:gd name="T51" fmla="*/ 35 h 132"/>
                <a:gd name="T52" fmla="*/ 74 w 83"/>
                <a:gd name="T53" fmla="*/ 36 h 132"/>
                <a:gd name="T54" fmla="*/ 71 w 83"/>
                <a:gd name="T55" fmla="*/ 36 h 132"/>
                <a:gd name="T56" fmla="*/ 69 w 83"/>
                <a:gd name="T57" fmla="*/ 38 h 132"/>
                <a:gd name="T58" fmla="*/ 67 w 83"/>
                <a:gd name="T59" fmla="*/ 36 h 132"/>
                <a:gd name="T60" fmla="*/ 66 w 83"/>
                <a:gd name="T61" fmla="*/ 31 h 132"/>
                <a:gd name="T62" fmla="*/ 61 w 83"/>
                <a:gd name="T63" fmla="*/ 23 h 132"/>
                <a:gd name="T64" fmla="*/ 61 w 83"/>
                <a:gd name="T65" fmla="*/ 22 h 132"/>
                <a:gd name="T66" fmla="*/ 53 w 83"/>
                <a:gd name="T67" fmla="*/ 11 h 132"/>
                <a:gd name="T68" fmla="*/ 50 w 83"/>
                <a:gd name="T69" fmla="*/ 5 h 132"/>
                <a:gd name="T70" fmla="*/ 42 w 83"/>
                <a:gd name="T71" fmla="*/ 1 h 132"/>
                <a:gd name="T72" fmla="*/ 42 w 83"/>
                <a:gd name="T73" fmla="*/ 6 h 132"/>
                <a:gd name="T74" fmla="*/ 42 w 83"/>
                <a:gd name="T75" fmla="*/ 15 h 132"/>
                <a:gd name="T76" fmla="*/ 34 w 83"/>
                <a:gd name="T77" fmla="*/ 25 h 132"/>
                <a:gd name="T78" fmla="*/ 34 w 83"/>
                <a:gd name="T79" fmla="*/ 32 h 132"/>
                <a:gd name="T80" fmla="*/ 27 w 83"/>
                <a:gd name="T81" fmla="*/ 36 h 132"/>
                <a:gd name="T82" fmla="*/ 19 w 83"/>
                <a:gd name="T83" fmla="*/ 34 h 132"/>
                <a:gd name="T84" fmla="*/ 11 w 83"/>
                <a:gd name="T85" fmla="*/ 34 h 132"/>
                <a:gd name="T86" fmla="*/ 9 w 83"/>
                <a:gd name="T87" fmla="*/ 31 h 132"/>
                <a:gd name="T88" fmla="*/ 5 w 83"/>
                <a:gd name="T89" fmla="*/ 32 h 132"/>
                <a:gd name="T90" fmla="*/ 2 w 83"/>
                <a:gd name="T91" fmla="*/ 37 h 132"/>
                <a:gd name="T92" fmla="*/ 0 w 83"/>
                <a:gd name="T93" fmla="*/ 45 h 132"/>
                <a:gd name="T94" fmla="*/ 5 w 83"/>
                <a:gd name="T95" fmla="*/ 55 h 132"/>
                <a:gd name="T96" fmla="*/ 8 w 83"/>
                <a:gd name="T97" fmla="*/ 60 h 132"/>
                <a:gd name="T98" fmla="*/ 17 w 83"/>
                <a:gd name="T99" fmla="*/ 66 h 132"/>
                <a:gd name="T100" fmla="*/ 20 w 83"/>
                <a:gd name="T101" fmla="*/ 76 h 132"/>
                <a:gd name="T102" fmla="*/ 22 w 83"/>
                <a:gd name="T103" fmla="*/ 80 h 132"/>
                <a:gd name="T104" fmla="*/ 23 w 83"/>
                <a:gd name="T105" fmla="*/ 85 h 132"/>
                <a:gd name="T106" fmla="*/ 28 w 83"/>
                <a:gd name="T107" fmla="*/ 91 h 132"/>
                <a:gd name="T108" fmla="*/ 30 w 83"/>
                <a:gd name="T109" fmla="*/ 93 h 132"/>
                <a:gd name="T110" fmla="*/ 33 w 83"/>
                <a:gd name="T111" fmla="*/ 94 h 132"/>
                <a:gd name="T112" fmla="*/ 33 w 83"/>
                <a:gd name="T113" fmla="*/ 106 h 132"/>
                <a:gd name="T114" fmla="*/ 31 w 83"/>
                <a:gd name="T115" fmla="*/ 113 h 132"/>
                <a:gd name="T116" fmla="*/ 32 w 83"/>
                <a:gd name="T117" fmla="*/ 120 h 132"/>
                <a:gd name="T118" fmla="*/ 35 w 83"/>
                <a:gd name="T119" fmla="*/ 127 h 132"/>
                <a:gd name="T120" fmla="*/ 44 w 83"/>
                <a:gd name="T121" fmla="*/ 12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" h="132"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6" y="127"/>
                    <a:pt x="46" y="127"/>
                    <a:pt x="46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2" y="127"/>
                    <a:pt x="52" y="127"/>
                    <a:pt x="51" y="126"/>
                  </a:cubicBezTo>
                  <a:cubicBezTo>
                    <a:pt x="51" y="125"/>
                    <a:pt x="51" y="125"/>
                    <a:pt x="52" y="124"/>
                  </a:cubicBezTo>
                  <a:cubicBezTo>
                    <a:pt x="52" y="123"/>
                    <a:pt x="52" y="123"/>
                    <a:pt x="51" y="122"/>
                  </a:cubicBezTo>
                  <a:cubicBezTo>
                    <a:pt x="51" y="121"/>
                    <a:pt x="52" y="122"/>
                    <a:pt x="52" y="122"/>
                  </a:cubicBezTo>
                  <a:cubicBezTo>
                    <a:pt x="53" y="122"/>
                    <a:pt x="53" y="121"/>
                    <a:pt x="52" y="120"/>
                  </a:cubicBezTo>
                  <a:cubicBezTo>
                    <a:pt x="52" y="120"/>
                    <a:pt x="52" y="118"/>
                    <a:pt x="52" y="117"/>
                  </a:cubicBezTo>
                  <a:cubicBezTo>
                    <a:pt x="52" y="115"/>
                    <a:pt x="51" y="115"/>
                    <a:pt x="51" y="115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1" y="106"/>
                    <a:pt x="51" y="106"/>
                    <a:pt x="51" y="106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5"/>
                    <a:pt x="48" y="105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45" y="103"/>
                    <a:pt x="45" y="103"/>
                    <a:pt x="45" y="103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2" y="95"/>
                    <a:pt x="42" y="95"/>
                    <a:pt x="42" y="95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5"/>
                    <a:pt x="75" y="55"/>
                    <a:pt x="75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8"/>
                    <a:pt x="71" y="38"/>
                    <a:pt x="71" y="38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7" y="65"/>
                    <a:pt x="17" y="65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7" y="93"/>
                    <a:pt x="27" y="93"/>
                    <a:pt x="27" y="93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30" y="107"/>
                    <a:pt x="30" y="107"/>
                    <a:pt x="30" y="107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8" y="125"/>
                    <a:pt x="38" y="125"/>
                    <a:pt x="38" y="125"/>
                  </a:cubicBezTo>
                  <a:cubicBezTo>
                    <a:pt x="39" y="125"/>
                    <a:pt x="39" y="125"/>
                    <a:pt x="39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41" y="125"/>
                    <a:pt x="41" y="125"/>
                    <a:pt x="41" y="126"/>
                  </a:cubicBezTo>
                  <a:cubicBezTo>
                    <a:pt x="41" y="126"/>
                    <a:pt x="42" y="126"/>
                    <a:pt x="42" y="126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26"/>
                    <a:pt x="44" y="126"/>
                    <a:pt x="44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39" name="Freeform 64"/>
            <p:cNvSpPr>
              <a:spLocks/>
            </p:cNvSpPr>
            <p:nvPr userDrawn="1"/>
          </p:nvSpPr>
          <p:spPr bwMode="auto">
            <a:xfrm>
              <a:off x="1492250" y="11556686"/>
              <a:ext cx="336550" cy="441325"/>
            </a:xfrm>
            <a:custGeom>
              <a:avLst/>
              <a:gdLst>
                <a:gd name="T0" fmla="*/ 6 w 87"/>
                <a:gd name="T1" fmla="*/ 24 h 114"/>
                <a:gd name="T2" fmla="*/ 6 w 87"/>
                <a:gd name="T3" fmla="*/ 25 h 114"/>
                <a:gd name="T4" fmla="*/ 6 w 87"/>
                <a:gd name="T5" fmla="*/ 30 h 114"/>
                <a:gd name="T6" fmla="*/ 6 w 87"/>
                <a:gd name="T7" fmla="*/ 35 h 114"/>
                <a:gd name="T8" fmla="*/ 11 w 87"/>
                <a:gd name="T9" fmla="*/ 37 h 114"/>
                <a:gd name="T10" fmla="*/ 19 w 87"/>
                <a:gd name="T11" fmla="*/ 42 h 114"/>
                <a:gd name="T12" fmla="*/ 23 w 87"/>
                <a:gd name="T13" fmla="*/ 54 h 114"/>
                <a:gd name="T14" fmla="*/ 22 w 87"/>
                <a:gd name="T15" fmla="*/ 55 h 114"/>
                <a:gd name="T16" fmla="*/ 9 w 87"/>
                <a:gd name="T17" fmla="*/ 77 h 114"/>
                <a:gd name="T18" fmla="*/ 22 w 87"/>
                <a:gd name="T19" fmla="*/ 95 h 114"/>
                <a:gd name="T20" fmla="*/ 22 w 87"/>
                <a:gd name="T21" fmla="*/ 96 h 114"/>
                <a:gd name="T22" fmla="*/ 17 w 87"/>
                <a:gd name="T23" fmla="*/ 108 h 114"/>
                <a:gd name="T24" fmla="*/ 16 w 87"/>
                <a:gd name="T25" fmla="*/ 111 h 114"/>
                <a:gd name="T26" fmla="*/ 21 w 87"/>
                <a:gd name="T27" fmla="*/ 114 h 114"/>
                <a:gd name="T28" fmla="*/ 22 w 87"/>
                <a:gd name="T29" fmla="*/ 110 h 114"/>
                <a:gd name="T30" fmla="*/ 28 w 87"/>
                <a:gd name="T31" fmla="*/ 103 h 114"/>
                <a:gd name="T32" fmla="*/ 28 w 87"/>
                <a:gd name="T33" fmla="*/ 103 h 114"/>
                <a:gd name="T34" fmla="*/ 38 w 87"/>
                <a:gd name="T35" fmla="*/ 108 h 114"/>
                <a:gd name="T36" fmla="*/ 55 w 87"/>
                <a:gd name="T37" fmla="*/ 114 h 114"/>
                <a:gd name="T38" fmla="*/ 59 w 87"/>
                <a:gd name="T39" fmla="*/ 112 h 114"/>
                <a:gd name="T40" fmla="*/ 66 w 87"/>
                <a:gd name="T41" fmla="*/ 109 h 114"/>
                <a:gd name="T42" fmla="*/ 74 w 87"/>
                <a:gd name="T43" fmla="*/ 113 h 114"/>
                <a:gd name="T44" fmla="*/ 75 w 87"/>
                <a:gd name="T45" fmla="*/ 106 h 114"/>
                <a:gd name="T46" fmla="*/ 75 w 87"/>
                <a:gd name="T47" fmla="*/ 97 h 114"/>
                <a:gd name="T48" fmla="*/ 75 w 87"/>
                <a:gd name="T49" fmla="*/ 97 h 114"/>
                <a:gd name="T50" fmla="*/ 69 w 87"/>
                <a:gd name="T51" fmla="*/ 99 h 114"/>
                <a:gd name="T52" fmla="*/ 64 w 87"/>
                <a:gd name="T53" fmla="*/ 97 h 114"/>
                <a:gd name="T54" fmla="*/ 64 w 87"/>
                <a:gd name="T55" fmla="*/ 96 h 114"/>
                <a:gd name="T56" fmla="*/ 61 w 87"/>
                <a:gd name="T57" fmla="*/ 77 h 114"/>
                <a:gd name="T58" fmla="*/ 65 w 87"/>
                <a:gd name="T59" fmla="*/ 72 h 114"/>
                <a:gd name="T60" fmla="*/ 67 w 87"/>
                <a:gd name="T61" fmla="*/ 69 h 114"/>
                <a:gd name="T62" fmla="*/ 67 w 87"/>
                <a:gd name="T63" fmla="*/ 65 h 114"/>
                <a:gd name="T64" fmla="*/ 70 w 87"/>
                <a:gd name="T65" fmla="*/ 56 h 114"/>
                <a:gd name="T66" fmla="*/ 80 w 87"/>
                <a:gd name="T67" fmla="*/ 50 h 114"/>
                <a:gd name="T68" fmla="*/ 85 w 87"/>
                <a:gd name="T69" fmla="*/ 47 h 114"/>
                <a:gd name="T70" fmla="*/ 86 w 87"/>
                <a:gd name="T71" fmla="*/ 44 h 114"/>
                <a:gd name="T72" fmla="*/ 86 w 87"/>
                <a:gd name="T73" fmla="*/ 39 h 114"/>
                <a:gd name="T74" fmla="*/ 87 w 87"/>
                <a:gd name="T75" fmla="*/ 33 h 114"/>
                <a:gd name="T76" fmla="*/ 86 w 87"/>
                <a:gd name="T77" fmla="*/ 33 h 114"/>
                <a:gd name="T78" fmla="*/ 84 w 87"/>
                <a:gd name="T79" fmla="*/ 34 h 114"/>
                <a:gd name="T80" fmla="*/ 80 w 87"/>
                <a:gd name="T81" fmla="*/ 35 h 114"/>
                <a:gd name="T82" fmla="*/ 76 w 87"/>
                <a:gd name="T83" fmla="*/ 34 h 114"/>
                <a:gd name="T84" fmla="*/ 74 w 87"/>
                <a:gd name="T85" fmla="*/ 32 h 114"/>
                <a:gd name="T86" fmla="*/ 70 w 87"/>
                <a:gd name="T87" fmla="*/ 29 h 114"/>
                <a:gd name="T88" fmla="*/ 56 w 87"/>
                <a:gd name="T89" fmla="*/ 23 h 114"/>
                <a:gd name="T90" fmla="*/ 55 w 87"/>
                <a:gd name="T91" fmla="*/ 22 h 114"/>
                <a:gd name="T92" fmla="*/ 54 w 87"/>
                <a:gd name="T93" fmla="*/ 22 h 114"/>
                <a:gd name="T94" fmla="*/ 52 w 87"/>
                <a:gd name="T95" fmla="*/ 22 h 114"/>
                <a:gd name="T96" fmla="*/ 40 w 87"/>
                <a:gd name="T97" fmla="*/ 18 h 114"/>
                <a:gd name="T98" fmla="*/ 39 w 87"/>
                <a:gd name="T99" fmla="*/ 5 h 114"/>
                <a:gd name="T100" fmla="*/ 41 w 87"/>
                <a:gd name="T101" fmla="*/ 1 h 114"/>
                <a:gd name="T102" fmla="*/ 40 w 87"/>
                <a:gd name="T103" fmla="*/ 0 h 114"/>
                <a:gd name="T104" fmla="*/ 39 w 87"/>
                <a:gd name="T105" fmla="*/ 1 h 114"/>
                <a:gd name="T106" fmla="*/ 27 w 87"/>
                <a:gd name="T107" fmla="*/ 6 h 114"/>
                <a:gd name="T108" fmla="*/ 27 w 87"/>
                <a:gd name="T109" fmla="*/ 6 h 114"/>
                <a:gd name="T110" fmla="*/ 20 w 87"/>
                <a:gd name="T111" fmla="*/ 3 h 114"/>
                <a:gd name="T112" fmla="*/ 8 w 87"/>
                <a:gd name="T113" fmla="*/ 15 h 114"/>
                <a:gd name="T114" fmla="*/ 0 w 87"/>
                <a:gd name="T115" fmla="*/ 20 h 114"/>
                <a:gd name="T116" fmla="*/ 6 w 87"/>
                <a:gd name="T117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7" h="114">
                  <a:moveTo>
                    <a:pt x="6" y="24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6" y="27"/>
                    <a:pt x="6" y="29"/>
                    <a:pt x="6" y="30"/>
                  </a:cubicBezTo>
                  <a:cubicBezTo>
                    <a:pt x="6" y="32"/>
                    <a:pt x="6" y="34"/>
                    <a:pt x="6" y="35"/>
                  </a:cubicBezTo>
                  <a:cubicBezTo>
                    <a:pt x="7" y="36"/>
                    <a:pt x="9" y="37"/>
                    <a:pt x="11" y="37"/>
                  </a:cubicBezTo>
                  <a:cubicBezTo>
                    <a:pt x="14" y="38"/>
                    <a:pt x="17" y="39"/>
                    <a:pt x="19" y="42"/>
                  </a:cubicBezTo>
                  <a:cubicBezTo>
                    <a:pt x="22" y="45"/>
                    <a:pt x="24" y="50"/>
                    <a:pt x="23" y="54"/>
                  </a:cubicBezTo>
                  <a:cubicBezTo>
                    <a:pt x="23" y="54"/>
                    <a:pt x="23" y="55"/>
                    <a:pt x="22" y="55"/>
                  </a:cubicBezTo>
                  <a:cubicBezTo>
                    <a:pt x="18" y="62"/>
                    <a:pt x="12" y="70"/>
                    <a:pt x="9" y="77"/>
                  </a:cubicBezTo>
                  <a:cubicBezTo>
                    <a:pt x="15" y="82"/>
                    <a:pt x="19" y="89"/>
                    <a:pt x="22" y="95"/>
                  </a:cubicBezTo>
                  <a:cubicBezTo>
                    <a:pt x="22" y="95"/>
                    <a:pt x="22" y="96"/>
                    <a:pt x="22" y="96"/>
                  </a:cubicBezTo>
                  <a:cubicBezTo>
                    <a:pt x="23" y="101"/>
                    <a:pt x="20" y="104"/>
                    <a:pt x="17" y="108"/>
                  </a:cubicBezTo>
                  <a:cubicBezTo>
                    <a:pt x="17" y="109"/>
                    <a:pt x="16" y="110"/>
                    <a:pt x="16" y="111"/>
                  </a:cubicBezTo>
                  <a:cubicBezTo>
                    <a:pt x="17" y="112"/>
                    <a:pt x="19" y="113"/>
                    <a:pt x="21" y="114"/>
                  </a:cubicBezTo>
                  <a:cubicBezTo>
                    <a:pt x="21" y="113"/>
                    <a:pt x="22" y="111"/>
                    <a:pt x="22" y="110"/>
                  </a:cubicBezTo>
                  <a:cubicBezTo>
                    <a:pt x="23" y="107"/>
                    <a:pt x="24" y="104"/>
                    <a:pt x="28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3" y="104"/>
                    <a:pt x="36" y="106"/>
                    <a:pt x="38" y="108"/>
                  </a:cubicBezTo>
                  <a:cubicBezTo>
                    <a:pt x="41" y="110"/>
                    <a:pt x="45" y="113"/>
                    <a:pt x="55" y="114"/>
                  </a:cubicBezTo>
                  <a:cubicBezTo>
                    <a:pt x="57" y="114"/>
                    <a:pt x="58" y="113"/>
                    <a:pt x="59" y="112"/>
                  </a:cubicBezTo>
                  <a:cubicBezTo>
                    <a:pt x="60" y="110"/>
                    <a:pt x="62" y="109"/>
                    <a:pt x="66" y="109"/>
                  </a:cubicBezTo>
                  <a:cubicBezTo>
                    <a:pt x="68" y="110"/>
                    <a:pt x="71" y="111"/>
                    <a:pt x="74" y="113"/>
                  </a:cubicBezTo>
                  <a:cubicBezTo>
                    <a:pt x="75" y="110"/>
                    <a:pt x="76" y="108"/>
                    <a:pt x="75" y="106"/>
                  </a:cubicBezTo>
                  <a:cubicBezTo>
                    <a:pt x="74" y="102"/>
                    <a:pt x="75" y="99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3" y="98"/>
                    <a:pt x="72" y="99"/>
                    <a:pt x="69" y="99"/>
                  </a:cubicBezTo>
                  <a:cubicBezTo>
                    <a:pt x="68" y="99"/>
                    <a:pt x="66" y="98"/>
                    <a:pt x="64" y="97"/>
                  </a:cubicBezTo>
                  <a:cubicBezTo>
                    <a:pt x="64" y="97"/>
                    <a:pt x="64" y="97"/>
                    <a:pt x="64" y="96"/>
                  </a:cubicBezTo>
                  <a:cubicBezTo>
                    <a:pt x="60" y="91"/>
                    <a:pt x="61" y="83"/>
                    <a:pt x="61" y="77"/>
                  </a:cubicBezTo>
                  <a:cubicBezTo>
                    <a:pt x="62" y="75"/>
                    <a:pt x="63" y="73"/>
                    <a:pt x="65" y="72"/>
                  </a:cubicBezTo>
                  <a:cubicBezTo>
                    <a:pt x="66" y="71"/>
                    <a:pt x="66" y="70"/>
                    <a:pt x="67" y="69"/>
                  </a:cubicBezTo>
                  <a:cubicBezTo>
                    <a:pt x="67" y="68"/>
                    <a:pt x="67" y="66"/>
                    <a:pt x="67" y="65"/>
                  </a:cubicBezTo>
                  <a:cubicBezTo>
                    <a:pt x="67" y="62"/>
                    <a:pt x="68" y="59"/>
                    <a:pt x="70" y="56"/>
                  </a:cubicBezTo>
                  <a:cubicBezTo>
                    <a:pt x="73" y="53"/>
                    <a:pt x="76" y="51"/>
                    <a:pt x="80" y="50"/>
                  </a:cubicBezTo>
                  <a:cubicBezTo>
                    <a:pt x="82" y="49"/>
                    <a:pt x="84" y="48"/>
                    <a:pt x="85" y="47"/>
                  </a:cubicBezTo>
                  <a:cubicBezTo>
                    <a:pt x="86" y="46"/>
                    <a:pt x="86" y="45"/>
                    <a:pt x="86" y="44"/>
                  </a:cubicBezTo>
                  <a:cubicBezTo>
                    <a:pt x="86" y="43"/>
                    <a:pt x="86" y="42"/>
                    <a:pt x="86" y="39"/>
                  </a:cubicBezTo>
                  <a:cubicBezTo>
                    <a:pt x="87" y="38"/>
                    <a:pt x="87" y="34"/>
                    <a:pt x="87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33"/>
                    <a:pt x="85" y="33"/>
                    <a:pt x="84" y="34"/>
                  </a:cubicBezTo>
                  <a:cubicBezTo>
                    <a:pt x="83" y="34"/>
                    <a:pt x="81" y="35"/>
                    <a:pt x="80" y="35"/>
                  </a:cubicBezTo>
                  <a:cubicBezTo>
                    <a:pt x="78" y="35"/>
                    <a:pt x="77" y="35"/>
                    <a:pt x="76" y="34"/>
                  </a:cubicBezTo>
                  <a:cubicBezTo>
                    <a:pt x="75" y="34"/>
                    <a:pt x="75" y="33"/>
                    <a:pt x="74" y="32"/>
                  </a:cubicBezTo>
                  <a:cubicBezTo>
                    <a:pt x="73" y="30"/>
                    <a:pt x="71" y="29"/>
                    <a:pt x="70" y="29"/>
                  </a:cubicBezTo>
                  <a:cubicBezTo>
                    <a:pt x="62" y="28"/>
                    <a:pt x="58" y="25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49" y="22"/>
                    <a:pt x="44" y="22"/>
                    <a:pt x="40" y="18"/>
                  </a:cubicBezTo>
                  <a:cubicBezTo>
                    <a:pt x="36" y="13"/>
                    <a:pt x="38" y="8"/>
                    <a:pt x="39" y="5"/>
                  </a:cubicBezTo>
                  <a:cubicBezTo>
                    <a:pt x="40" y="4"/>
                    <a:pt x="41" y="1"/>
                    <a:pt x="41" y="1"/>
                  </a:cubicBezTo>
                  <a:cubicBezTo>
                    <a:pt x="41" y="1"/>
                    <a:pt x="40" y="1"/>
                    <a:pt x="40" y="0"/>
                  </a:cubicBezTo>
                  <a:cubicBezTo>
                    <a:pt x="40" y="0"/>
                    <a:pt x="39" y="1"/>
                    <a:pt x="39" y="1"/>
                  </a:cubicBezTo>
                  <a:cubicBezTo>
                    <a:pt x="37" y="3"/>
                    <a:pt x="34" y="5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5" y="6"/>
                    <a:pt x="22" y="5"/>
                    <a:pt x="20" y="3"/>
                  </a:cubicBezTo>
                  <a:cubicBezTo>
                    <a:pt x="19" y="8"/>
                    <a:pt x="17" y="13"/>
                    <a:pt x="8" y="15"/>
                  </a:cubicBezTo>
                  <a:cubicBezTo>
                    <a:pt x="2" y="15"/>
                    <a:pt x="0" y="18"/>
                    <a:pt x="0" y="20"/>
                  </a:cubicBezTo>
                  <a:cubicBezTo>
                    <a:pt x="2" y="21"/>
                    <a:pt x="5" y="22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40" name="Freeform 65"/>
            <p:cNvSpPr>
              <a:spLocks/>
            </p:cNvSpPr>
            <p:nvPr userDrawn="1"/>
          </p:nvSpPr>
          <p:spPr bwMode="auto">
            <a:xfrm>
              <a:off x="5568950" y="9658036"/>
              <a:ext cx="30163" cy="46038"/>
            </a:xfrm>
            <a:custGeom>
              <a:avLst/>
              <a:gdLst>
                <a:gd name="T0" fmla="*/ 1 w 8"/>
                <a:gd name="T1" fmla="*/ 7 h 12"/>
                <a:gd name="T2" fmla="*/ 2 w 8"/>
                <a:gd name="T3" fmla="*/ 8 h 12"/>
                <a:gd name="T4" fmla="*/ 2 w 8"/>
                <a:gd name="T5" fmla="*/ 9 h 12"/>
                <a:gd name="T6" fmla="*/ 3 w 8"/>
                <a:gd name="T7" fmla="*/ 10 h 12"/>
                <a:gd name="T8" fmla="*/ 4 w 8"/>
                <a:gd name="T9" fmla="*/ 10 h 12"/>
                <a:gd name="T10" fmla="*/ 5 w 8"/>
                <a:gd name="T11" fmla="*/ 11 h 12"/>
                <a:gd name="T12" fmla="*/ 6 w 8"/>
                <a:gd name="T13" fmla="*/ 12 h 12"/>
                <a:gd name="T14" fmla="*/ 6 w 8"/>
                <a:gd name="T15" fmla="*/ 12 h 12"/>
                <a:gd name="T16" fmla="*/ 7 w 8"/>
                <a:gd name="T17" fmla="*/ 11 h 12"/>
                <a:gd name="T18" fmla="*/ 8 w 8"/>
                <a:gd name="T19" fmla="*/ 8 h 12"/>
                <a:gd name="T20" fmla="*/ 8 w 8"/>
                <a:gd name="T21" fmla="*/ 3 h 12"/>
                <a:gd name="T22" fmla="*/ 7 w 8"/>
                <a:gd name="T23" fmla="*/ 3 h 12"/>
                <a:gd name="T24" fmla="*/ 5 w 8"/>
                <a:gd name="T25" fmla="*/ 1 h 12"/>
                <a:gd name="T26" fmla="*/ 3 w 8"/>
                <a:gd name="T27" fmla="*/ 0 h 12"/>
                <a:gd name="T28" fmla="*/ 2 w 8"/>
                <a:gd name="T29" fmla="*/ 0 h 12"/>
                <a:gd name="T30" fmla="*/ 2 w 8"/>
                <a:gd name="T31" fmla="*/ 0 h 12"/>
                <a:gd name="T32" fmla="*/ 1 w 8"/>
                <a:gd name="T33" fmla="*/ 1 h 12"/>
                <a:gd name="T34" fmla="*/ 0 w 8"/>
                <a:gd name="T35" fmla="*/ 1 h 12"/>
                <a:gd name="T36" fmla="*/ 0 w 8"/>
                <a:gd name="T37" fmla="*/ 2 h 12"/>
                <a:gd name="T38" fmla="*/ 0 w 8"/>
                <a:gd name="T39" fmla="*/ 3 h 12"/>
                <a:gd name="T40" fmla="*/ 0 w 8"/>
                <a:gd name="T41" fmla="*/ 5 h 12"/>
                <a:gd name="T42" fmla="*/ 0 w 8"/>
                <a:gd name="T43" fmla="*/ 5 h 12"/>
                <a:gd name="T44" fmla="*/ 0 w 8"/>
                <a:gd name="T45" fmla="*/ 6 h 12"/>
                <a:gd name="T46" fmla="*/ 1 w 8"/>
                <a:gd name="T4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2">
                  <a:moveTo>
                    <a:pt x="1" y="7"/>
                  </a:moveTo>
                  <a:cubicBezTo>
                    <a:pt x="1" y="8"/>
                    <a:pt x="1" y="8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1"/>
                    <a:pt x="5" y="11"/>
                  </a:cubicBezTo>
                  <a:cubicBezTo>
                    <a:pt x="5" y="11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41" name="Freeform 66"/>
            <p:cNvSpPr>
              <a:spLocks/>
            </p:cNvSpPr>
            <p:nvPr userDrawn="1"/>
          </p:nvSpPr>
          <p:spPr bwMode="auto">
            <a:xfrm>
              <a:off x="1082675" y="11951974"/>
              <a:ext cx="7938" cy="0"/>
            </a:xfrm>
            <a:custGeom>
              <a:avLst/>
              <a:gdLst>
                <a:gd name="T0" fmla="*/ 0 w 5"/>
                <a:gd name="T1" fmla="*/ 5 w 5"/>
                <a:gd name="T2" fmla="*/ 2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42" name="Freeform 67"/>
            <p:cNvSpPr>
              <a:spLocks noEditPoints="1"/>
            </p:cNvSpPr>
            <p:nvPr userDrawn="1"/>
          </p:nvSpPr>
          <p:spPr bwMode="auto">
            <a:xfrm>
              <a:off x="835025" y="11189974"/>
              <a:ext cx="1863725" cy="1133475"/>
            </a:xfrm>
            <a:custGeom>
              <a:avLst/>
              <a:gdLst>
                <a:gd name="T0" fmla="*/ 34 w 482"/>
                <a:gd name="T1" fmla="*/ 173 h 293"/>
                <a:gd name="T2" fmla="*/ 37 w 482"/>
                <a:gd name="T3" fmla="*/ 178 h 293"/>
                <a:gd name="T4" fmla="*/ 51 w 482"/>
                <a:gd name="T5" fmla="*/ 181 h 293"/>
                <a:gd name="T6" fmla="*/ 69 w 482"/>
                <a:gd name="T7" fmla="*/ 197 h 293"/>
                <a:gd name="T8" fmla="*/ 81 w 482"/>
                <a:gd name="T9" fmla="*/ 244 h 293"/>
                <a:gd name="T10" fmla="*/ 128 w 482"/>
                <a:gd name="T11" fmla="*/ 224 h 293"/>
                <a:gd name="T12" fmla="*/ 169 w 482"/>
                <a:gd name="T13" fmla="*/ 232 h 293"/>
                <a:gd name="T14" fmla="*/ 179 w 482"/>
                <a:gd name="T15" fmla="*/ 251 h 293"/>
                <a:gd name="T16" fmla="*/ 186 w 482"/>
                <a:gd name="T17" fmla="*/ 264 h 293"/>
                <a:gd name="T18" fmla="*/ 200 w 482"/>
                <a:gd name="T19" fmla="*/ 279 h 293"/>
                <a:gd name="T20" fmla="*/ 231 w 482"/>
                <a:gd name="T21" fmla="*/ 287 h 293"/>
                <a:gd name="T22" fmla="*/ 241 w 482"/>
                <a:gd name="T23" fmla="*/ 286 h 293"/>
                <a:gd name="T24" fmla="*/ 253 w 482"/>
                <a:gd name="T25" fmla="*/ 276 h 293"/>
                <a:gd name="T26" fmla="*/ 261 w 482"/>
                <a:gd name="T27" fmla="*/ 258 h 293"/>
                <a:gd name="T28" fmla="*/ 274 w 482"/>
                <a:gd name="T29" fmla="*/ 244 h 293"/>
                <a:gd name="T30" fmla="*/ 312 w 482"/>
                <a:gd name="T31" fmla="*/ 238 h 293"/>
                <a:gd name="T32" fmla="*/ 340 w 482"/>
                <a:gd name="T33" fmla="*/ 219 h 293"/>
                <a:gd name="T34" fmla="*/ 370 w 482"/>
                <a:gd name="T35" fmla="*/ 210 h 293"/>
                <a:gd name="T36" fmla="*/ 403 w 482"/>
                <a:gd name="T37" fmla="*/ 217 h 293"/>
                <a:gd name="T38" fmla="*/ 431 w 482"/>
                <a:gd name="T39" fmla="*/ 236 h 293"/>
                <a:gd name="T40" fmla="*/ 465 w 482"/>
                <a:gd name="T41" fmla="*/ 228 h 293"/>
                <a:gd name="T42" fmla="*/ 475 w 482"/>
                <a:gd name="T43" fmla="*/ 219 h 293"/>
                <a:gd name="T44" fmla="*/ 464 w 482"/>
                <a:gd name="T45" fmla="*/ 206 h 293"/>
                <a:gd name="T46" fmla="*/ 403 w 482"/>
                <a:gd name="T47" fmla="*/ 139 h 293"/>
                <a:gd name="T48" fmla="*/ 376 w 482"/>
                <a:gd name="T49" fmla="*/ 129 h 293"/>
                <a:gd name="T50" fmla="*/ 351 w 482"/>
                <a:gd name="T51" fmla="*/ 110 h 293"/>
                <a:gd name="T52" fmla="*/ 327 w 482"/>
                <a:gd name="T53" fmla="*/ 87 h 293"/>
                <a:gd name="T54" fmla="*/ 301 w 482"/>
                <a:gd name="T55" fmla="*/ 62 h 293"/>
                <a:gd name="T56" fmla="*/ 284 w 482"/>
                <a:gd name="T57" fmla="*/ 53 h 293"/>
                <a:gd name="T58" fmla="*/ 264 w 482"/>
                <a:gd name="T59" fmla="*/ 41 h 293"/>
                <a:gd name="T60" fmla="*/ 255 w 482"/>
                <a:gd name="T61" fmla="*/ 25 h 293"/>
                <a:gd name="T62" fmla="*/ 239 w 482"/>
                <a:gd name="T63" fmla="*/ 23 h 293"/>
                <a:gd name="T64" fmla="*/ 208 w 482"/>
                <a:gd name="T65" fmla="*/ 19 h 293"/>
                <a:gd name="T66" fmla="*/ 170 w 482"/>
                <a:gd name="T67" fmla="*/ 8 h 293"/>
                <a:gd name="T68" fmla="*/ 151 w 482"/>
                <a:gd name="T69" fmla="*/ 28 h 293"/>
                <a:gd name="T70" fmla="*/ 118 w 482"/>
                <a:gd name="T71" fmla="*/ 26 h 293"/>
                <a:gd name="T72" fmla="*/ 86 w 482"/>
                <a:gd name="T73" fmla="*/ 50 h 293"/>
                <a:gd name="T74" fmla="*/ 68 w 482"/>
                <a:gd name="T75" fmla="*/ 91 h 293"/>
                <a:gd name="T76" fmla="*/ 67 w 482"/>
                <a:gd name="T77" fmla="*/ 107 h 293"/>
                <a:gd name="T78" fmla="*/ 48 w 482"/>
                <a:gd name="T79" fmla="*/ 110 h 293"/>
                <a:gd name="T80" fmla="*/ 18 w 482"/>
                <a:gd name="T81" fmla="*/ 102 h 293"/>
                <a:gd name="T82" fmla="*/ 185 w 482"/>
                <a:gd name="T83" fmla="*/ 90 h 293"/>
                <a:gd name="T84" fmla="*/ 213 w 482"/>
                <a:gd name="T85" fmla="*/ 90 h 293"/>
                <a:gd name="T86" fmla="*/ 226 w 482"/>
                <a:gd name="T87" fmla="*/ 111 h 293"/>
                <a:gd name="T88" fmla="*/ 250 w 482"/>
                <a:gd name="T89" fmla="*/ 124 h 293"/>
                <a:gd name="T90" fmla="*/ 262 w 482"/>
                <a:gd name="T91" fmla="*/ 137 h 293"/>
                <a:gd name="T92" fmla="*/ 245 w 482"/>
                <a:gd name="T93" fmla="*/ 155 h 293"/>
                <a:gd name="T94" fmla="*/ 237 w 482"/>
                <a:gd name="T95" fmla="*/ 173 h 293"/>
                <a:gd name="T96" fmla="*/ 251 w 482"/>
                <a:gd name="T97" fmla="*/ 194 h 293"/>
                <a:gd name="T98" fmla="*/ 243 w 482"/>
                <a:gd name="T99" fmla="*/ 215 h 293"/>
                <a:gd name="T100" fmla="*/ 199 w 482"/>
                <a:gd name="T101" fmla="*/ 204 h 293"/>
                <a:gd name="T102" fmla="*/ 180 w 482"/>
                <a:gd name="T103" fmla="*/ 209 h 293"/>
                <a:gd name="T104" fmla="*/ 174 w 482"/>
                <a:gd name="T105" fmla="*/ 176 h 293"/>
                <a:gd name="T106" fmla="*/ 172 w 482"/>
                <a:gd name="T107" fmla="*/ 133 h 293"/>
                <a:gd name="T108" fmla="*/ 164 w 482"/>
                <a:gd name="T109" fmla="*/ 11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2" h="293">
                  <a:moveTo>
                    <a:pt x="2" y="127"/>
                  </a:moveTo>
                  <a:cubicBezTo>
                    <a:pt x="3" y="131"/>
                    <a:pt x="8" y="133"/>
                    <a:pt x="12" y="134"/>
                  </a:cubicBezTo>
                  <a:cubicBezTo>
                    <a:pt x="14" y="135"/>
                    <a:pt x="17" y="136"/>
                    <a:pt x="18" y="137"/>
                  </a:cubicBezTo>
                  <a:cubicBezTo>
                    <a:pt x="27" y="145"/>
                    <a:pt x="35" y="154"/>
                    <a:pt x="40" y="167"/>
                  </a:cubicBezTo>
                  <a:cubicBezTo>
                    <a:pt x="40" y="169"/>
                    <a:pt x="38" y="171"/>
                    <a:pt x="34" y="173"/>
                  </a:cubicBezTo>
                  <a:cubicBezTo>
                    <a:pt x="31" y="175"/>
                    <a:pt x="28" y="177"/>
                    <a:pt x="28" y="180"/>
                  </a:cubicBezTo>
                  <a:cubicBezTo>
                    <a:pt x="28" y="181"/>
                    <a:pt x="28" y="182"/>
                    <a:pt x="28" y="183"/>
                  </a:cubicBezTo>
                  <a:cubicBezTo>
                    <a:pt x="28" y="183"/>
                    <a:pt x="28" y="183"/>
                    <a:pt x="29" y="182"/>
                  </a:cubicBezTo>
                  <a:cubicBezTo>
                    <a:pt x="30" y="182"/>
                    <a:pt x="31" y="181"/>
                    <a:pt x="32" y="180"/>
                  </a:cubicBezTo>
                  <a:cubicBezTo>
                    <a:pt x="33" y="179"/>
                    <a:pt x="35" y="178"/>
                    <a:pt x="37" y="178"/>
                  </a:cubicBezTo>
                  <a:cubicBezTo>
                    <a:pt x="38" y="178"/>
                    <a:pt x="39" y="179"/>
                    <a:pt x="39" y="179"/>
                  </a:cubicBezTo>
                  <a:cubicBezTo>
                    <a:pt x="40" y="180"/>
                    <a:pt x="41" y="180"/>
                    <a:pt x="41" y="181"/>
                  </a:cubicBezTo>
                  <a:cubicBezTo>
                    <a:pt x="43" y="183"/>
                    <a:pt x="45" y="184"/>
                    <a:pt x="46" y="184"/>
                  </a:cubicBezTo>
                  <a:cubicBezTo>
                    <a:pt x="46" y="184"/>
                    <a:pt x="46" y="184"/>
                    <a:pt x="46" y="184"/>
                  </a:cubicBezTo>
                  <a:cubicBezTo>
                    <a:pt x="50" y="183"/>
                    <a:pt x="50" y="182"/>
                    <a:pt x="51" y="181"/>
                  </a:cubicBezTo>
                  <a:cubicBezTo>
                    <a:pt x="51" y="180"/>
                    <a:pt x="52" y="180"/>
                    <a:pt x="53" y="180"/>
                  </a:cubicBezTo>
                  <a:cubicBezTo>
                    <a:pt x="54" y="179"/>
                    <a:pt x="55" y="180"/>
                    <a:pt x="55" y="180"/>
                  </a:cubicBezTo>
                  <a:cubicBezTo>
                    <a:pt x="57" y="182"/>
                    <a:pt x="59" y="183"/>
                    <a:pt x="61" y="185"/>
                  </a:cubicBezTo>
                  <a:cubicBezTo>
                    <a:pt x="65" y="188"/>
                    <a:pt x="70" y="192"/>
                    <a:pt x="69" y="197"/>
                  </a:cubicBezTo>
                  <a:cubicBezTo>
                    <a:pt x="69" y="197"/>
                    <a:pt x="69" y="197"/>
                    <a:pt x="69" y="197"/>
                  </a:cubicBezTo>
                  <a:cubicBezTo>
                    <a:pt x="69" y="199"/>
                    <a:pt x="69" y="200"/>
                    <a:pt x="74" y="203"/>
                  </a:cubicBezTo>
                  <a:cubicBezTo>
                    <a:pt x="80" y="205"/>
                    <a:pt x="83" y="210"/>
                    <a:pt x="83" y="216"/>
                  </a:cubicBezTo>
                  <a:cubicBezTo>
                    <a:pt x="83" y="216"/>
                    <a:pt x="83" y="216"/>
                    <a:pt x="83" y="216"/>
                  </a:cubicBezTo>
                  <a:cubicBezTo>
                    <a:pt x="83" y="218"/>
                    <a:pt x="83" y="221"/>
                    <a:pt x="82" y="223"/>
                  </a:cubicBezTo>
                  <a:cubicBezTo>
                    <a:pt x="81" y="230"/>
                    <a:pt x="80" y="237"/>
                    <a:pt x="81" y="244"/>
                  </a:cubicBezTo>
                  <a:cubicBezTo>
                    <a:pt x="83" y="247"/>
                    <a:pt x="86" y="249"/>
                    <a:pt x="89" y="249"/>
                  </a:cubicBezTo>
                  <a:cubicBezTo>
                    <a:pt x="101" y="247"/>
                    <a:pt x="105" y="240"/>
                    <a:pt x="105" y="235"/>
                  </a:cubicBezTo>
                  <a:cubicBezTo>
                    <a:pt x="105" y="234"/>
                    <a:pt x="106" y="232"/>
                    <a:pt x="108" y="232"/>
                  </a:cubicBezTo>
                  <a:cubicBezTo>
                    <a:pt x="113" y="232"/>
                    <a:pt x="117" y="229"/>
                    <a:pt x="121" y="227"/>
                  </a:cubicBezTo>
                  <a:cubicBezTo>
                    <a:pt x="124" y="226"/>
                    <a:pt x="126" y="224"/>
                    <a:pt x="128" y="224"/>
                  </a:cubicBezTo>
                  <a:cubicBezTo>
                    <a:pt x="129" y="223"/>
                    <a:pt x="131" y="224"/>
                    <a:pt x="131" y="226"/>
                  </a:cubicBezTo>
                  <a:cubicBezTo>
                    <a:pt x="133" y="230"/>
                    <a:pt x="138" y="239"/>
                    <a:pt x="143" y="240"/>
                  </a:cubicBezTo>
                  <a:cubicBezTo>
                    <a:pt x="145" y="240"/>
                    <a:pt x="146" y="239"/>
                    <a:pt x="147" y="238"/>
                  </a:cubicBezTo>
                  <a:cubicBezTo>
                    <a:pt x="151" y="235"/>
                    <a:pt x="156" y="231"/>
                    <a:pt x="166" y="229"/>
                  </a:cubicBezTo>
                  <a:cubicBezTo>
                    <a:pt x="167" y="229"/>
                    <a:pt x="169" y="230"/>
                    <a:pt x="169" y="232"/>
                  </a:cubicBezTo>
                  <a:cubicBezTo>
                    <a:pt x="171" y="240"/>
                    <a:pt x="169" y="243"/>
                    <a:pt x="168" y="246"/>
                  </a:cubicBezTo>
                  <a:cubicBezTo>
                    <a:pt x="168" y="246"/>
                    <a:pt x="167" y="247"/>
                    <a:pt x="167" y="247"/>
                  </a:cubicBezTo>
                  <a:cubicBezTo>
                    <a:pt x="167" y="247"/>
                    <a:pt x="167" y="247"/>
                    <a:pt x="168" y="247"/>
                  </a:cubicBezTo>
                  <a:cubicBezTo>
                    <a:pt x="168" y="247"/>
                    <a:pt x="170" y="247"/>
                    <a:pt x="171" y="247"/>
                  </a:cubicBezTo>
                  <a:cubicBezTo>
                    <a:pt x="174" y="247"/>
                    <a:pt x="178" y="247"/>
                    <a:pt x="179" y="251"/>
                  </a:cubicBezTo>
                  <a:cubicBezTo>
                    <a:pt x="180" y="253"/>
                    <a:pt x="181" y="255"/>
                    <a:pt x="181" y="257"/>
                  </a:cubicBezTo>
                  <a:cubicBezTo>
                    <a:pt x="181" y="258"/>
                    <a:pt x="181" y="258"/>
                    <a:pt x="180" y="258"/>
                  </a:cubicBezTo>
                  <a:cubicBezTo>
                    <a:pt x="180" y="263"/>
                    <a:pt x="181" y="264"/>
                    <a:pt x="181" y="264"/>
                  </a:cubicBezTo>
                  <a:cubicBezTo>
                    <a:pt x="181" y="264"/>
                    <a:pt x="182" y="265"/>
                    <a:pt x="182" y="265"/>
                  </a:cubicBezTo>
                  <a:cubicBezTo>
                    <a:pt x="183" y="265"/>
                    <a:pt x="185" y="264"/>
                    <a:pt x="186" y="264"/>
                  </a:cubicBezTo>
                  <a:cubicBezTo>
                    <a:pt x="187" y="264"/>
                    <a:pt x="188" y="264"/>
                    <a:pt x="190" y="264"/>
                  </a:cubicBezTo>
                  <a:cubicBezTo>
                    <a:pt x="193" y="264"/>
                    <a:pt x="194" y="265"/>
                    <a:pt x="195" y="266"/>
                  </a:cubicBezTo>
                  <a:cubicBezTo>
                    <a:pt x="198" y="269"/>
                    <a:pt x="197" y="272"/>
                    <a:pt x="197" y="274"/>
                  </a:cubicBezTo>
                  <a:cubicBezTo>
                    <a:pt x="196" y="277"/>
                    <a:pt x="196" y="279"/>
                    <a:pt x="197" y="280"/>
                  </a:cubicBezTo>
                  <a:cubicBezTo>
                    <a:pt x="198" y="280"/>
                    <a:pt x="199" y="279"/>
                    <a:pt x="200" y="279"/>
                  </a:cubicBezTo>
                  <a:cubicBezTo>
                    <a:pt x="202" y="278"/>
                    <a:pt x="205" y="276"/>
                    <a:pt x="208" y="276"/>
                  </a:cubicBezTo>
                  <a:cubicBezTo>
                    <a:pt x="215" y="276"/>
                    <a:pt x="219" y="284"/>
                    <a:pt x="221" y="291"/>
                  </a:cubicBezTo>
                  <a:cubicBezTo>
                    <a:pt x="223" y="291"/>
                    <a:pt x="224" y="292"/>
                    <a:pt x="225" y="293"/>
                  </a:cubicBezTo>
                  <a:cubicBezTo>
                    <a:pt x="225" y="293"/>
                    <a:pt x="226" y="292"/>
                    <a:pt x="226" y="292"/>
                  </a:cubicBezTo>
                  <a:cubicBezTo>
                    <a:pt x="227" y="290"/>
                    <a:pt x="228" y="288"/>
                    <a:pt x="231" y="287"/>
                  </a:cubicBezTo>
                  <a:cubicBezTo>
                    <a:pt x="232" y="287"/>
                    <a:pt x="232" y="287"/>
                    <a:pt x="232" y="287"/>
                  </a:cubicBezTo>
                  <a:cubicBezTo>
                    <a:pt x="235" y="287"/>
                    <a:pt x="236" y="288"/>
                    <a:pt x="238" y="289"/>
                  </a:cubicBezTo>
                  <a:cubicBezTo>
                    <a:pt x="238" y="290"/>
                    <a:pt x="239" y="290"/>
                    <a:pt x="239" y="290"/>
                  </a:cubicBezTo>
                  <a:cubicBezTo>
                    <a:pt x="239" y="290"/>
                    <a:pt x="239" y="290"/>
                    <a:pt x="240" y="290"/>
                  </a:cubicBezTo>
                  <a:cubicBezTo>
                    <a:pt x="240" y="288"/>
                    <a:pt x="240" y="287"/>
                    <a:pt x="241" y="286"/>
                  </a:cubicBezTo>
                  <a:cubicBezTo>
                    <a:pt x="241" y="286"/>
                    <a:pt x="242" y="285"/>
                    <a:pt x="242" y="285"/>
                  </a:cubicBezTo>
                  <a:cubicBezTo>
                    <a:pt x="243" y="285"/>
                    <a:pt x="245" y="284"/>
                    <a:pt x="246" y="284"/>
                  </a:cubicBezTo>
                  <a:cubicBezTo>
                    <a:pt x="246" y="284"/>
                    <a:pt x="247" y="284"/>
                    <a:pt x="247" y="284"/>
                  </a:cubicBezTo>
                  <a:cubicBezTo>
                    <a:pt x="249" y="282"/>
                    <a:pt x="251" y="280"/>
                    <a:pt x="253" y="277"/>
                  </a:cubicBezTo>
                  <a:cubicBezTo>
                    <a:pt x="253" y="277"/>
                    <a:pt x="253" y="276"/>
                    <a:pt x="253" y="276"/>
                  </a:cubicBezTo>
                  <a:cubicBezTo>
                    <a:pt x="254" y="276"/>
                    <a:pt x="255" y="274"/>
                    <a:pt x="255" y="273"/>
                  </a:cubicBezTo>
                  <a:cubicBezTo>
                    <a:pt x="257" y="271"/>
                    <a:pt x="258" y="268"/>
                    <a:pt x="260" y="267"/>
                  </a:cubicBezTo>
                  <a:cubicBezTo>
                    <a:pt x="260" y="266"/>
                    <a:pt x="261" y="266"/>
                    <a:pt x="261" y="265"/>
                  </a:cubicBezTo>
                  <a:cubicBezTo>
                    <a:pt x="261" y="263"/>
                    <a:pt x="263" y="262"/>
                    <a:pt x="265" y="261"/>
                  </a:cubicBezTo>
                  <a:cubicBezTo>
                    <a:pt x="263" y="261"/>
                    <a:pt x="262" y="259"/>
                    <a:pt x="261" y="258"/>
                  </a:cubicBezTo>
                  <a:cubicBezTo>
                    <a:pt x="261" y="256"/>
                    <a:pt x="260" y="254"/>
                    <a:pt x="260" y="252"/>
                  </a:cubicBezTo>
                  <a:cubicBezTo>
                    <a:pt x="260" y="252"/>
                    <a:pt x="260" y="251"/>
                    <a:pt x="260" y="251"/>
                  </a:cubicBezTo>
                  <a:cubicBezTo>
                    <a:pt x="260" y="249"/>
                    <a:pt x="261" y="248"/>
                    <a:pt x="262" y="247"/>
                  </a:cubicBezTo>
                  <a:cubicBezTo>
                    <a:pt x="265" y="246"/>
                    <a:pt x="268" y="246"/>
                    <a:pt x="271" y="245"/>
                  </a:cubicBezTo>
                  <a:cubicBezTo>
                    <a:pt x="272" y="245"/>
                    <a:pt x="273" y="245"/>
                    <a:pt x="274" y="244"/>
                  </a:cubicBezTo>
                  <a:cubicBezTo>
                    <a:pt x="283" y="242"/>
                    <a:pt x="291" y="242"/>
                    <a:pt x="299" y="244"/>
                  </a:cubicBezTo>
                  <a:cubicBezTo>
                    <a:pt x="300" y="245"/>
                    <a:pt x="302" y="245"/>
                    <a:pt x="304" y="246"/>
                  </a:cubicBezTo>
                  <a:cubicBezTo>
                    <a:pt x="309" y="247"/>
                    <a:pt x="315" y="248"/>
                    <a:pt x="317" y="246"/>
                  </a:cubicBezTo>
                  <a:cubicBezTo>
                    <a:pt x="316" y="246"/>
                    <a:pt x="316" y="245"/>
                    <a:pt x="315" y="245"/>
                  </a:cubicBezTo>
                  <a:cubicBezTo>
                    <a:pt x="314" y="243"/>
                    <a:pt x="312" y="241"/>
                    <a:pt x="312" y="238"/>
                  </a:cubicBezTo>
                  <a:cubicBezTo>
                    <a:pt x="312" y="235"/>
                    <a:pt x="314" y="230"/>
                    <a:pt x="317" y="228"/>
                  </a:cubicBezTo>
                  <a:cubicBezTo>
                    <a:pt x="317" y="227"/>
                    <a:pt x="318" y="227"/>
                    <a:pt x="319" y="227"/>
                  </a:cubicBezTo>
                  <a:cubicBezTo>
                    <a:pt x="320" y="227"/>
                    <a:pt x="320" y="227"/>
                    <a:pt x="320" y="227"/>
                  </a:cubicBezTo>
                  <a:cubicBezTo>
                    <a:pt x="325" y="227"/>
                    <a:pt x="331" y="224"/>
                    <a:pt x="339" y="219"/>
                  </a:cubicBezTo>
                  <a:cubicBezTo>
                    <a:pt x="339" y="219"/>
                    <a:pt x="340" y="219"/>
                    <a:pt x="340" y="219"/>
                  </a:cubicBezTo>
                  <a:cubicBezTo>
                    <a:pt x="342" y="218"/>
                    <a:pt x="344" y="218"/>
                    <a:pt x="346" y="217"/>
                  </a:cubicBezTo>
                  <a:cubicBezTo>
                    <a:pt x="352" y="216"/>
                    <a:pt x="357" y="215"/>
                    <a:pt x="362" y="214"/>
                  </a:cubicBezTo>
                  <a:cubicBezTo>
                    <a:pt x="365" y="212"/>
                    <a:pt x="365" y="212"/>
                    <a:pt x="365" y="212"/>
                  </a:cubicBezTo>
                  <a:cubicBezTo>
                    <a:pt x="366" y="212"/>
                    <a:pt x="367" y="211"/>
                    <a:pt x="368" y="210"/>
                  </a:cubicBezTo>
                  <a:cubicBezTo>
                    <a:pt x="368" y="210"/>
                    <a:pt x="369" y="210"/>
                    <a:pt x="370" y="210"/>
                  </a:cubicBezTo>
                  <a:cubicBezTo>
                    <a:pt x="371" y="211"/>
                    <a:pt x="372" y="211"/>
                    <a:pt x="372" y="212"/>
                  </a:cubicBezTo>
                  <a:cubicBezTo>
                    <a:pt x="372" y="213"/>
                    <a:pt x="372" y="213"/>
                    <a:pt x="372" y="213"/>
                  </a:cubicBezTo>
                  <a:cubicBezTo>
                    <a:pt x="373" y="215"/>
                    <a:pt x="373" y="218"/>
                    <a:pt x="375" y="220"/>
                  </a:cubicBezTo>
                  <a:cubicBezTo>
                    <a:pt x="383" y="223"/>
                    <a:pt x="390" y="221"/>
                    <a:pt x="396" y="219"/>
                  </a:cubicBezTo>
                  <a:cubicBezTo>
                    <a:pt x="399" y="218"/>
                    <a:pt x="401" y="217"/>
                    <a:pt x="403" y="217"/>
                  </a:cubicBezTo>
                  <a:cubicBezTo>
                    <a:pt x="405" y="217"/>
                    <a:pt x="407" y="217"/>
                    <a:pt x="408" y="218"/>
                  </a:cubicBezTo>
                  <a:cubicBezTo>
                    <a:pt x="408" y="218"/>
                    <a:pt x="408" y="218"/>
                    <a:pt x="408" y="218"/>
                  </a:cubicBezTo>
                  <a:cubicBezTo>
                    <a:pt x="410" y="220"/>
                    <a:pt x="414" y="223"/>
                    <a:pt x="413" y="230"/>
                  </a:cubicBezTo>
                  <a:cubicBezTo>
                    <a:pt x="414" y="231"/>
                    <a:pt x="417" y="231"/>
                    <a:pt x="419" y="232"/>
                  </a:cubicBezTo>
                  <a:cubicBezTo>
                    <a:pt x="422" y="233"/>
                    <a:pt x="427" y="234"/>
                    <a:pt x="431" y="236"/>
                  </a:cubicBezTo>
                  <a:cubicBezTo>
                    <a:pt x="432" y="235"/>
                    <a:pt x="433" y="235"/>
                    <a:pt x="434" y="234"/>
                  </a:cubicBezTo>
                  <a:cubicBezTo>
                    <a:pt x="435" y="234"/>
                    <a:pt x="435" y="234"/>
                    <a:pt x="435" y="234"/>
                  </a:cubicBezTo>
                  <a:cubicBezTo>
                    <a:pt x="437" y="231"/>
                    <a:pt x="439" y="229"/>
                    <a:pt x="444" y="229"/>
                  </a:cubicBezTo>
                  <a:cubicBezTo>
                    <a:pt x="446" y="229"/>
                    <a:pt x="448" y="229"/>
                    <a:pt x="451" y="230"/>
                  </a:cubicBezTo>
                  <a:cubicBezTo>
                    <a:pt x="456" y="229"/>
                    <a:pt x="461" y="228"/>
                    <a:pt x="465" y="228"/>
                  </a:cubicBezTo>
                  <a:cubicBezTo>
                    <a:pt x="469" y="228"/>
                    <a:pt x="472" y="229"/>
                    <a:pt x="474" y="229"/>
                  </a:cubicBezTo>
                  <a:cubicBezTo>
                    <a:pt x="474" y="229"/>
                    <a:pt x="474" y="229"/>
                    <a:pt x="474" y="229"/>
                  </a:cubicBezTo>
                  <a:cubicBezTo>
                    <a:pt x="474" y="229"/>
                    <a:pt x="474" y="229"/>
                    <a:pt x="474" y="229"/>
                  </a:cubicBezTo>
                  <a:cubicBezTo>
                    <a:pt x="474" y="227"/>
                    <a:pt x="474" y="226"/>
                    <a:pt x="475" y="224"/>
                  </a:cubicBezTo>
                  <a:cubicBezTo>
                    <a:pt x="475" y="222"/>
                    <a:pt x="475" y="221"/>
                    <a:pt x="475" y="219"/>
                  </a:cubicBezTo>
                  <a:cubicBezTo>
                    <a:pt x="474" y="215"/>
                    <a:pt x="477" y="211"/>
                    <a:pt x="482" y="208"/>
                  </a:cubicBezTo>
                  <a:cubicBezTo>
                    <a:pt x="479" y="205"/>
                    <a:pt x="478" y="201"/>
                    <a:pt x="477" y="197"/>
                  </a:cubicBezTo>
                  <a:cubicBezTo>
                    <a:pt x="476" y="197"/>
                    <a:pt x="476" y="197"/>
                    <a:pt x="476" y="196"/>
                  </a:cubicBezTo>
                  <a:cubicBezTo>
                    <a:pt x="474" y="201"/>
                    <a:pt x="471" y="205"/>
                    <a:pt x="465" y="206"/>
                  </a:cubicBezTo>
                  <a:cubicBezTo>
                    <a:pt x="464" y="206"/>
                    <a:pt x="464" y="206"/>
                    <a:pt x="464" y="206"/>
                  </a:cubicBezTo>
                  <a:cubicBezTo>
                    <a:pt x="453" y="206"/>
                    <a:pt x="449" y="201"/>
                    <a:pt x="445" y="196"/>
                  </a:cubicBezTo>
                  <a:cubicBezTo>
                    <a:pt x="444" y="194"/>
                    <a:pt x="443" y="192"/>
                    <a:pt x="442" y="191"/>
                  </a:cubicBezTo>
                  <a:cubicBezTo>
                    <a:pt x="436" y="188"/>
                    <a:pt x="428" y="183"/>
                    <a:pt x="425" y="177"/>
                  </a:cubicBezTo>
                  <a:cubicBezTo>
                    <a:pt x="418" y="155"/>
                    <a:pt x="416" y="153"/>
                    <a:pt x="408" y="146"/>
                  </a:cubicBezTo>
                  <a:cubicBezTo>
                    <a:pt x="405" y="144"/>
                    <a:pt x="404" y="141"/>
                    <a:pt x="403" y="139"/>
                  </a:cubicBezTo>
                  <a:cubicBezTo>
                    <a:pt x="402" y="138"/>
                    <a:pt x="402" y="137"/>
                    <a:pt x="402" y="137"/>
                  </a:cubicBezTo>
                  <a:cubicBezTo>
                    <a:pt x="399" y="138"/>
                    <a:pt x="397" y="138"/>
                    <a:pt x="395" y="138"/>
                  </a:cubicBezTo>
                  <a:cubicBezTo>
                    <a:pt x="390" y="138"/>
                    <a:pt x="387" y="135"/>
                    <a:pt x="384" y="133"/>
                  </a:cubicBezTo>
                  <a:cubicBezTo>
                    <a:pt x="381" y="131"/>
                    <a:pt x="379" y="129"/>
                    <a:pt x="377" y="129"/>
                  </a:cubicBezTo>
                  <a:cubicBezTo>
                    <a:pt x="376" y="129"/>
                    <a:pt x="376" y="129"/>
                    <a:pt x="376" y="129"/>
                  </a:cubicBezTo>
                  <a:cubicBezTo>
                    <a:pt x="374" y="129"/>
                    <a:pt x="373" y="132"/>
                    <a:pt x="371" y="133"/>
                  </a:cubicBezTo>
                  <a:cubicBezTo>
                    <a:pt x="369" y="136"/>
                    <a:pt x="366" y="139"/>
                    <a:pt x="363" y="139"/>
                  </a:cubicBezTo>
                  <a:cubicBezTo>
                    <a:pt x="362" y="139"/>
                    <a:pt x="361" y="139"/>
                    <a:pt x="361" y="139"/>
                  </a:cubicBezTo>
                  <a:cubicBezTo>
                    <a:pt x="360" y="139"/>
                    <a:pt x="360" y="139"/>
                    <a:pt x="360" y="139"/>
                  </a:cubicBezTo>
                  <a:cubicBezTo>
                    <a:pt x="348" y="131"/>
                    <a:pt x="350" y="120"/>
                    <a:pt x="351" y="110"/>
                  </a:cubicBezTo>
                  <a:cubicBezTo>
                    <a:pt x="351" y="105"/>
                    <a:pt x="352" y="100"/>
                    <a:pt x="350" y="98"/>
                  </a:cubicBezTo>
                  <a:cubicBezTo>
                    <a:pt x="350" y="98"/>
                    <a:pt x="349" y="98"/>
                    <a:pt x="348" y="98"/>
                  </a:cubicBezTo>
                  <a:cubicBezTo>
                    <a:pt x="346" y="99"/>
                    <a:pt x="343" y="100"/>
                    <a:pt x="339" y="99"/>
                  </a:cubicBezTo>
                  <a:cubicBezTo>
                    <a:pt x="335" y="98"/>
                    <a:pt x="332" y="94"/>
                    <a:pt x="330" y="91"/>
                  </a:cubicBezTo>
                  <a:cubicBezTo>
                    <a:pt x="329" y="89"/>
                    <a:pt x="328" y="88"/>
                    <a:pt x="327" y="8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21" y="86"/>
                    <a:pt x="318" y="85"/>
                    <a:pt x="314" y="84"/>
                  </a:cubicBezTo>
                  <a:cubicBezTo>
                    <a:pt x="313" y="84"/>
                    <a:pt x="312" y="83"/>
                    <a:pt x="311" y="81"/>
                  </a:cubicBezTo>
                  <a:cubicBezTo>
                    <a:pt x="310" y="67"/>
                    <a:pt x="310" y="67"/>
                    <a:pt x="310" y="67"/>
                  </a:cubicBezTo>
                  <a:cubicBezTo>
                    <a:pt x="307" y="63"/>
                    <a:pt x="306" y="62"/>
                    <a:pt x="301" y="62"/>
                  </a:cubicBezTo>
                  <a:cubicBezTo>
                    <a:pt x="300" y="62"/>
                    <a:pt x="299" y="62"/>
                    <a:pt x="297" y="62"/>
                  </a:cubicBezTo>
                  <a:cubicBezTo>
                    <a:pt x="296" y="63"/>
                    <a:pt x="295" y="63"/>
                    <a:pt x="294" y="63"/>
                  </a:cubicBezTo>
                  <a:cubicBezTo>
                    <a:pt x="293" y="63"/>
                    <a:pt x="291" y="62"/>
                    <a:pt x="289" y="61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286" y="59"/>
                    <a:pt x="285" y="56"/>
                    <a:pt x="284" y="53"/>
                  </a:cubicBezTo>
                  <a:cubicBezTo>
                    <a:pt x="283" y="51"/>
                    <a:pt x="282" y="48"/>
                    <a:pt x="280" y="47"/>
                  </a:cubicBezTo>
                  <a:cubicBezTo>
                    <a:pt x="278" y="46"/>
                    <a:pt x="277" y="46"/>
                    <a:pt x="275" y="46"/>
                  </a:cubicBezTo>
                  <a:cubicBezTo>
                    <a:pt x="274" y="46"/>
                    <a:pt x="272" y="46"/>
                    <a:pt x="271" y="46"/>
                  </a:cubicBezTo>
                  <a:cubicBezTo>
                    <a:pt x="267" y="45"/>
                    <a:pt x="266" y="43"/>
                    <a:pt x="265" y="42"/>
                  </a:cubicBezTo>
                  <a:cubicBezTo>
                    <a:pt x="265" y="42"/>
                    <a:pt x="264" y="42"/>
                    <a:pt x="264" y="41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64" y="41"/>
                    <a:pt x="263" y="42"/>
                    <a:pt x="263" y="42"/>
                  </a:cubicBezTo>
                  <a:cubicBezTo>
                    <a:pt x="261" y="42"/>
                    <a:pt x="258" y="43"/>
                    <a:pt x="256" y="41"/>
                  </a:cubicBezTo>
                  <a:cubicBezTo>
                    <a:pt x="256" y="41"/>
                    <a:pt x="255" y="40"/>
                    <a:pt x="255" y="40"/>
                  </a:cubicBezTo>
                  <a:cubicBezTo>
                    <a:pt x="253" y="34"/>
                    <a:pt x="254" y="29"/>
                    <a:pt x="255" y="25"/>
                  </a:cubicBezTo>
                  <a:cubicBezTo>
                    <a:pt x="255" y="25"/>
                    <a:pt x="255" y="24"/>
                    <a:pt x="256" y="24"/>
                  </a:cubicBezTo>
                  <a:cubicBezTo>
                    <a:pt x="254" y="24"/>
                    <a:pt x="253" y="24"/>
                    <a:pt x="252" y="24"/>
                  </a:cubicBezTo>
                  <a:cubicBezTo>
                    <a:pt x="247" y="22"/>
                    <a:pt x="245" y="18"/>
                    <a:pt x="243" y="16"/>
                  </a:cubicBezTo>
                  <a:cubicBezTo>
                    <a:pt x="243" y="16"/>
                    <a:pt x="243" y="16"/>
                    <a:pt x="243" y="15"/>
                  </a:cubicBezTo>
                  <a:cubicBezTo>
                    <a:pt x="243" y="18"/>
                    <a:pt x="243" y="21"/>
                    <a:pt x="239" y="23"/>
                  </a:cubicBezTo>
                  <a:cubicBezTo>
                    <a:pt x="236" y="26"/>
                    <a:pt x="232" y="27"/>
                    <a:pt x="225" y="28"/>
                  </a:cubicBezTo>
                  <a:cubicBezTo>
                    <a:pt x="220" y="28"/>
                    <a:pt x="218" y="24"/>
                    <a:pt x="216" y="22"/>
                  </a:cubicBezTo>
                  <a:cubicBezTo>
                    <a:pt x="215" y="20"/>
                    <a:pt x="214" y="19"/>
                    <a:pt x="213" y="18"/>
                  </a:cubicBezTo>
                  <a:cubicBezTo>
                    <a:pt x="212" y="18"/>
                    <a:pt x="212" y="18"/>
                    <a:pt x="212" y="18"/>
                  </a:cubicBezTo>
                  <a:cubicBezTo>
                    <a:pt x="211" y="18"/>
                    <a:pt x="210" y="18"/>
                    <a:pt x="208" y="19"/>
                  </a:cubicBezTo>
                  <a:cubicBezTo>
                    <a:pt x="205" y="19"/>
                    <a:pt x="201" y="20"/>
                    <a:pt x="198" y="19"/>
                  </a:cubicBezTo>
                  <a:cubicBezTo>
                    <a:pt x="195" y="18"/>
                    <a:pt x="192" y="16"/>
                    <a:pt x="189" y="14"/>
                  </a:cubicBezTo>
                  <a:cubicBezTo>
                    <a:pt x="188" y="13"/>
                    <a:pt x="186" y="12"/>
                    <a:pt x="184" y="11"/>
                  </a:cubicBezTo>
                  <a:cubicBezTo>
                    <a:pt x="183" y="11"/>
                    <a:pt x="182" y="11"/>
                    <a:pt x="180" y="11"/>
                  </a:cubicBezTo>
                  <a:cubicBezTo>
                    <a:pt x="177" y="11"/>
                    <a:pt x="173" y="11"/>
                    <a:pt x="170" y="8"/>
                  </a:cubicBezTo>
                  <a:cubicBezTo>
                    <a:pt x="170" y="8"/>
                    <a:pt x="170" y="7"/>
                    <a:pt x="170" y="7"/>
                  </a:cubicBezTo>
                  <a:cubicBezTo>
                    <a:pt x="166" y="1"/>
                    <a:pt x="163" y="0"/>
                    <a:pt x="160" y="0"/>
                  </a:cubicBezTo>
                  <a:cubicBezTo>
                    <a:pt x="153" y="4"/>
                    <a:pt x="153" y="7"/>
                    <a:pt x="154" y="8"/>
                  </a:cubicBezTo>
                  <a:cubicBezTo>
                    <a:pt x="154" y="9"/>
                    <a:pt x="154" y="10"/>
                    <a:pt x="155" y="11"/>
                  </a:cubicBezTo>
                  <a:cubicBezTo>
                    <a:pt x="157" y="16"/>
                    <a:pt x="158" y="21"/>
                    <a:pt x="151" y="28"/>
                  </a:cubicBezTo>
                  <a:cubicBezTo>
                    <a:pt x="148" y="32"/>
                    <a:pt x="143" y="34"/>
                    <a:pt x="138" y="36"/>
                  </a:cubicBezTo>
                  <a:cubicBezTo>
                    <a:pt x="137" y="37"/>
                    <a:pt x="135" y="37"/>
                    <a:pt x="134" y="38"/>
                  </a:cubicBezTo>
                  <a:cubicBezTo>
                    <a:pt x="133" y="38"/>
                    <a:pt x="132" y="38"/>
                    <a:pt x="131" y="37"/>
                  </a:cubicBezTo>
                  <a:cubicBezTo>
                    <a:pt x="130" y="37"/>
                    <a:pt x="130" y="36"/>
                    <a:pt x="130" y="35"/>
                  </a:cubicBezTo>
                  <a:cubicBezTo>
                    <a:pt x="127" y="32"/>
                    <a:pt x="123" y="29"/>
                    <a:pt x="118" y="26"/>
                  </a:cubicBezTo>
                  <a:cubicBezTo>
                    <a:pt x="118" y="26"/>
                    <a:pt x="117" y="25"/>
                    <a:pt x="117" y="25"/>
                  </a:cubicBezTo>
                  <a:cubicBezTo>
                    <a:pt x="115" y="27"/>
                    <a:pt x="111" y="28"/>
                    <a:pt x="107" y="29"/>
                  </a:cubicBezTo>
                  <a:cubicBezTo>
                    <a:pt x="107" y="29"/>
                    <a:pt x="106" y="29"/>
                    <a:pt x="106" y="29"/>
                  </a:cubicBezTo>
                  <a:cubicBezTo>
                    <a:pt x="104" y="34"/>
                    <a:pt x="101" y="35"/>
                    <a:pt x="97" y="37"/>
                  </a:cubicBezTo>
                  <a:cubicBezTo>
                    <a:pt x="93" y="40"/>
                    <a:pt x="87" y="42"/>
                    <a:pt x="86" y="50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75" y="60"/>
                    <a:pt x="75" y="60"/>
                    <a:pt x="76" y="64"/>
                  </a:cubicBezTo>
                  <a:cubicBezTo>
                    <a:pt x="76" y="66"/>
                    <a:pt x="77" y="69"/>
                    <a:pt x="77" y="75"/>
                  </a:cubicBezTo>
                  <a:cubicBezTo>
                    <a:pt x="76" y="77"/>
                    <a:pt x="74" y="79"/>
                    <a:pt x="73" y="82"/>
                  </a:cubicBezTo>
                  <a:cubicBezTo>
                    <a:pt x="71" y="84"/>
                    <a:pt x="69" y="87"/>
                    <a:pt x="68" y="91"/>
                  </a:cubicBezTo>
                  <a:cubicBezTo>
                    <a:pt x="68" y="93"/>
                    <a:pt x="69" y="95"/>
                    <a:pt x="69" y="96"/>
                  </a:cubicBezTo>
                  <a:cubicBezTo>
                    <a:pt x="70" y="98"/>
                    <a:pt x="70" y="99"/>
                    <a:pt x="71" y="101"/>
                  </a:cubicBezTo>
                  <a:cubicBezTo>
                    <a:pt x="71" y="102"/>
                    <a:pt x="70" y="103"/>
                    <a:pt x="69" y="104"/>
                  </a:cubicBezTo>
                  <a:cubicBezTo>
                    <a:pt x="68" y="105"/>
                    <a:pt x="68" y="106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8"/>
                  </a:cubicBezTo>
                  <a:cubicBezTo>
                    <a:pt x="67" y="108"/>
                    <a:pt x="66" y="109"/>
                    <a:pt x="66" y="109"/>
                  </a:cubicBezTo>
                  <a:cubicBezTo>
                    <a:pt x="65" y="111"/>
                    <a:pt x="61" y="112"/>
                    <a:pt x="56" y="112"/>
                  </a:cubicBezTo>
                  <a:cubicBezTo>
                    <a:pt x="53" y="112"/>
                    <a:pt x="50" y="111"/>
                    <a:pt x="48" y="110"/>
                  </a:cubicBezTo>
                  <a:cubicBezTo>
                    <a:pt x="46" y="108"/>
                    <a:pt x="44" y="104"/>
                    <a:pt x="43" y="100"/>
                  </a:cubicBezTo>
                  <a:cubicBezTo>
                    <a:pt x="41" y="94"/>
                    <a:pt x="39" y="88"/>
                    <a:pt x="33" y="88"/>
                  </a:cubicBezTo>
                  <a:cubicBezTo>
                    <a:pt x="30" y="89"/>
                    <a:pt x="29" y="91"/>
                    <a:pt x="27" y="93"/>
                  </a:cubicBezTo>
                  <a:cubicBezTo>
                    <a:pt x="26" y="94"/>
                    <a:pt x="25" y="96"/>
                    <a:pt x="24" y="98"/>
                  </a:cubicBezTo>
                  <a:cubicBezTo>
                    <a:pt x="22" y="99"/>
                    <a:pt x="20" y="100"/>
                    <a:pt x="18" y="102"/>
                  </a:cubicBezTo>
                  <a:cubicBezTo>
                    <a:pt x="13" y="104"/>
                    <a:pt x="9" y="107"/>
                    <a:pt x="5" y="112"/>
                  </a:cubicBezTo>
                  <a:cubicBezTo>
                    <a:pt x="1" y="119"/>
                    <a:pt x="0" y="123"/>
                    <a:pt x="2" y="127"/>
                  </a:cubicBezTo>
                  <a:close/>
                  <a:moveTo>
                    <a:pt x="177" y="104"/>
                  </a:moveTo>
                  <a:cubicBezTo>
                    <a:pt x="183" y="103"/>
                    <a:pt x="184" y="100"/>
                    <a:pt x="184" y="93"/>
                  </a:cubicBezTo>
                  <a:cubicBezTo>
                    <a:pt x="183" y="92"/>
                    <a:pt x="184" y="91"/>
                    <a:pt x="185" y="90"/>
                  </a:cubicBezTo>
                  <a:cubicBezTo>
                    <a:pt x="186" y="90"/>
                    <a:pt x="188" y="90"/>
                    <a:pt x="189" y="91"/>
                  </a:cubicBezTo>
                  <a:cubicBezTo>
                    <a:pt x="191" y="93"/>
                    <a:pt x="196" y="95"/>
                    <a:pt x="197" y="95"/>
                  </a:cubicBezTo>
                  <a:cubicBezTo>
                    <a:pt x="201" y="94"/>
                    <a:pt x="203" y="93"/>
                    <a:pt x="205" y="92"/>
                  </a:cubicBezTo>
                  <a:cubicBezTo>
                    <a:pt x="207" y="91"/>
                    <a:pt x="208" y="89"/>
                    <a:pt x="210" y="89"/>
                  </a:cubicBezTo>
                  <a:cubicBezTo>
                    <a:pt x="211" y="89"/>
                    <a:pt x="212" y="90"/>
                    <a:pt x="213" y="90"/>
                  </a:cubicBezTo>
                  <a:cubicBezTo>
                    <a:pt x="218" y="93"/>
                    <a:pt x="216" y="98"/>
                    <a:pt x="215" y="102"/>
                  </a:cubicBezTo>
                  <a:cubicBezTo>
                    <a:pt x="214" y="105"/>
                    <a:pt x="213" y="107"/>
                    <a:pt x="214" y="109"/>
                  </a:cubicBezTo>
                  <a:cubicBezTo>
                    <a:pt x="216" y="111"/>
                    <a:pt x="219" y="111"/>
                    <a:pt x="222" y="111"/>
                  </a:cubicBezTo>
                  <a:cubicBezTo>
                    <a:pt x="224" y="111"/>
                    <a:pt x="224" y="111"/>
                    <a:pt x="224" y="111"/>
                  </a:cubicBezTo>
                  <a:cubicBezTo>
                    <a:pt x="224" y="111"/>
                    <a:pt x="225" y="111"/>
                    <a:pt x="226" y="111"/>
                  </a:cubicBezTo>
                  <a:cubicBezTo>
                    <a:pt x="226" y="111"/>
                    <a:pt x="226" y="111"/>
                    <a:pt x="226" y="111"/>
                  </a:cubicBezTo>
                  <a:cubicBezTo>
                    <a:pt x="227" y="111"/>
                    <a:pt x="229" y="112"/>
                    <a:pt x="230" y="113"/>
                  </a:cubicBezTo>
                  <a:cubicBezTo>
                    <a:pt x="232" y="115"/>
                    <a:pt x="235" y="117"/>
                    <a:pt x="241" y="118"/>
                  </a:cubicBezTo>
                  <a:cubicBezTo>
                    <a:pt x="245" y="119"/>
                    <a:pt x="247" y="121"/>
                    <a:pt x="248" y="123"/>
                  </a:cubicBezTo>
                  <a:cubicBezTo>
                    <a:pt x="249" y="123"/>
                    <a:pt x="249" y="124"/>
                    <a:pt x="250" y="124"/>
                  </a:cubicBezTo>
                  <a:cubicBezTo>
                    <a:pt x="250" y="124"/>
                    <a:pt x="251" y="124"/>
                    <a:pt x="251" y="123"/>
                  </a:cubicBezTo>
                  <a:cubicBezTo>
                    <a:pt x="253" y="123"/>
                    <a:pt x="254" y="122"/>
                    <a:pt x="256" y="122"/>
                  </a:cubicBezTo>
                  <a:cubicBezTo>
                    <a:pt x="257" y="122"/>
                    <a:pt x="259" y="122"/>
                    <a:pt x="260" y="123"/>
                  </a:cubicBezTo>
                  <a:cubicBezTo>
                    <a:pt x="264" y="126"/>
                    <a:pt x="263" y="131"/>
                    <a:pt x="262" y="135"/>
                  </a:cubicBezTo>
                  <a:cubicBezTo>
                    <a:pt x="262" y="136"/>
                    <a:pt x="262" y="137"/>
                    <a:pt x="262" y="137"/>
                  </a:cubicBezTo>
                  <a:cubicBezTo>
                    <a:pt x="262" y="138"/>
                    <a:pt x="263" y="139"/>
                    <a:pt x="262" y="140"/>
                  </a:cubicBezTo>
                  <a:cubicBezTo>
                    <a:pt x="262" y="141"/>
                    <a:pt x="261" y="143"/>
                    <a:pt x="261" y="144"/>
                  </a:cubicBezTo>
                  <a:cubicBezTo>
                    <a:pt x="261" y="145"/>
                    <a:pt x="260" y="145"/>
                    <a:pt x="260" y="145"/>
                  </a:cubicBezTo>
                  <a:cubicBezTo>
                    <a:pt x="258" y="148"/>
                    <a:pt x="255" y="149"/>
                    <a:pt x="252" y="150"/>
                  </a:cubicBezTo>
                  <a:cubicBezTo>
                    <a:pt x="249" y="152"/>
                    <a:pt x="247" y="153"/>
                    <a:pt x="245" y="155"/>
                  </a:cubicBezTo>
                  <a:cubicBezTo>
                    <a:pt x="245" y="155"/>
                    <a:pt x="245" y="156"/>
                    <a:pt x="245" y="156"/>
                  </a:cubicBezTo>
                  <a:cubicBezTo>
                    <a:pt x="244" y="157"/>
                    <a:pt x="243" y="158"/>
                    <a:pt x="243" y="160"/>
                  </a:cubicBezTo>
                  <a:cubicBezTo>
                    <a:pt x="243" y="162"/>
                    <a:pt x="243" y="164"/>
                    <a:pt x="242" y="166"/>
                  </a:cubicBezTo>
                  <a:cubicBezTo>
                    <a:pt x="242" y="168"/>
                    <a:pt x="240" y="170"/>
                    <a:pt x="239" y="171"/>
                  </a:cubicBezTo>
                  <a:cubicBezTo>
                    <a:pt x="238" y="172"/>
                    <a:pt x="237" y="173"/>
                    <a:pt x="237" y="173"/>
                  </a:cubicBezTo>
                  <a:cubicBezTo>
                    <a:pt x="237" y="178"/>
                    <a:pt x="236" y="184"/>
                    <a:pt x="239" y="188"/>
                  </a:cubicBezTo>
                  <a:cubicBezTo>
                    <a:pt x="240" y="188"/>
                    <a:pt x="241" y="188"/>
                    <a:pt x="242" y="187"/>
                  </a:cubicBezTo>
                  <a:cubicBezTo>
                    <a:pt x="243" y="186"/>
                    <a:pt x="244" y="186"/>
                    <a:pt x="246" y="186"/>
                  </a:cubicBezTo>
                  <a:cubicBezTo>
                    <a:pt x="247" y="186"/>
                    <a:pt x="249" y="186"/>
                    <a:pt x="250" y="187"/>
                  </a:cubicBezTo>
                  <a:cubicBezTo>
                    <a:pt x="252" y="189"/>
                    <a:pt x="253" y="191"/>
                    <a:pt x="251" y="194"/>
                  </a:cubicBezTo>
                  <a:cubicBezTo>
                    <a:pt x="251" y="195"/>
                    <a:pt x="250" y="196"/>
                    <a:pt x="251" y="199"/>
                  </a:cubicBezTo>
                  <a:cubicBezTo>
                    <a:pt x="253" y="204"/>
                    <a:pt x="250" y="210"/>
                    <a:pt x="248" y="214"/>
                  </a:cubicBezTo>
                  <a:cubicBezTo>
                    <a:pt x="247" y="215"/>
                    <a:pt x="247" y="215"/>
                    <a:pt x="246" y="215"/>
                  </a:cubicBezTo>
                  <a:cubicBezTo>
                    <a:pt x="246" y="215"/>
                    <a:pt x="245" y="215"/>
                    <a:pt x="245" y="215"/>
                  </a:cubicBezTo>
                  <a:cubicBezTo>
                    <a:pt x="244" y="215"/>
                    <a:pt x="244" y="215"/>
                    <a:pt x="243" y="215"/>
                  </a:cubicBezTo>
                  <a:cubicBezTo>
                    <a:pt x="241" y="212"/>
                    <a:pt x="237" y="211"/>
                    <a:pt x="234" y="210"/>
                  </a:cubicBezTo>
                  <a:cubicBezTo>
                    <a:pt x="234" y="210"/>
                    <a:pt x="233" y="211"/>
                    <a:pt x="233" y="211"/>
                  </a:cubicBezTo>
                  <a:cubicBezTo>
                    <a:pt x="232" y="212"/>
                    <a:pt x="229" y="215"/>
                    <a:pt x="224" y="215"/>
                  </a:cubicBezTo>
                  <a:cubicBezTo>
                    <a:pt x="212" y="214"/>
                    <a:pt x="208" y="210"/>
                    <a:pt x="204" y="207"/>
                  </a:cubicBezTo>
                  <a:cubicBezTo>
                    <a:pt x="203" y="206"/>
                    <a:pt x="201" y="205"/>
                    <a:pt x="199" y="204"/>
                  </a:cubicBezTo>
                  <a:cubicBezTo>
                    <a:pt x="199" y="205"/>
                    <a:pt x="198" y="206"/>
                    <a:pt x="198" y="207"/>
                  </a:cubicBezTo>
                  <a:cubicBezTo>
                    <a:pt x="197" y="210"/>
                    <a:pt x="196" y="214"/>
                    <a:pt x="192" y="215"/>
                  </a:cubicBezTo>
                  <a:cubicBezTo>
                    <a:pt x="192" y="215"/>
                    <a:pt x="191" y="215"/>
                    <a:pt x="191" y="215"/>
                  </a:cubicBezTo>
                  <a:cubicBezTo>
                    <a:pt x="187" y="215"/>
                    <a:pt x="184" y="212"/>
                    <a:pt x="181" y="210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79" y="209"/>
                    <a:pt x="179" y="208"/>
                    <a:pt x="179" y="207"/>
                  </a:cubicBezTo>
                  <a:cubicBezTo>
                    <a:pt x="179" y="205"/>
                    <a:pt x="179" y="205"/>
                    <a:pt x="180" y="204"/>
                  </a:cubicBezTo>
                  <a:cubicBezTo>
                    <a:pt x="181" y="202"/>
                    <a:pt x="182" y="201"/>
                    <a:pt x="182" y="200"/>
                  </a:cubicBezTo>
                  <a:cubicBezTo>
                    <a:pt x="184" y="197"/>
                    <a:pt x="186" y="194"/>
                    <a:pt x="186" y="192"/>
                  </a:cubicBezTo>
                  <a:cubicBezTo>
                    <a:pt x="183" y="186"/>
                    <a:pt x="179" y="180"/>
                    <a:pt x="174" y="176"/>
                  </a:cubicBezTo>
                  <a:cubicBezTo>
                    <a:pt x="173" y="175"/>
                    <a:pt x="172" y="173"/>
                    <a:pt x="173" y="172"/>
                  </a:cubicBezTo>
                  <a:cubicBezTo>
                    <a:pt x="176" y="164"/>
                    <a:pt x="182" y="155"/>
                    <a:pt x="187" y="147"/>
                  </a:cubicBezTo>
                  <a:cubicBezTo>
                    <a:pt x="187" y="145"/>
                    <a:pt x="186" y="143"/>
                    <a:pt x="184" y="141"/>
                  </a:cubicBezTo>
                  <a:cubicBezTo>
                    <a:pt x="183" y="139"/>
                    <a:pt x="181" y="139"/>
                    <a:pt x="179" y="138"/>
                  </a:cubicBezTo>
                  <a:cubicBezTo>
                    <a:pt x="177" y="137"/>
                    <a:pt x="174" y="136"/>
                    <a:pt x="172" y="133"/>
                  </a:cubicBezTo>
                  <a:cubicBezTo>
                    <a:pt x="170" y="131"/>
                    <a:pt x="170" y="127"/>
                    <a:pt x="170" y="125"/>
                  </a:cubicBezTo>
                  <a:cubicBezTo>
                    <a:pt x="170" y="124"/>
                    <a:pt x="170" y="123"/>
                    <a:pt x="170" y="122"/>
                  </a:cubicBezTo>
                  <a:cubicBezTo>
                    <a:pt x="170" y="121"/>
                    <a:pt x="168" y="121"/>
                    <a:pt x="167" y="121"/>
                  </a:cubicBezTo>
                  <a:cubicBezTo>
                    <a:pt x="167" y="121"/>
                    <a:pt x="166" y="121"/>
                    <a:pt x="166" y="121"/>
                  </a:cubicBezTo>
                  <a:cubicBezTo>
                    <a:pt x="165" y="120"/>
                    <a:pt x="164" y="119"/>
                    <a:pt x="164" y="118"/>
                  </a:cubicBezTo>
                  <a:cubicBezTo>
                    <a:pt x="164" y="110"/>
                    <a:pt x="169" y="104"/>
                    <a:pt x="177" y="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43" name="Freeform 68"/>
            <p:cNvSpPr>
              <a:spLocks/>
            </p:cNvSpPr>
            <p:nvPr userDrawn="1"/>
          </p:nvSpPr>
          <p:spPr bwMode="auto">
            <a:xfrm>
              <a:off x="641350" y="10407336"/>
              <a:ext cx="201613" cy="282575"/>
            </a:xfrm>
            <a:custGeom>
              <a:avLst/>
              <a:gdLst>
                <a:gd name="T0" fmla="*/ 16 w 52"/>
                <a:gd name="T1" fmla="*/ 58 h 73"/>
                <a:gd name="T2" fmla="*/ 26 w 52"/>
                <a:gd name="T3" fmla="*/ 72 h 73"/>
                <a:gd name="T4" fmla="*/ 30 w 52"/>
                <a:gd name="T5" fmla="*/ 73 h 73"/>
                <a:gd name="T6" fmla="*/ 39 w 52"/>
                <a:gd name="T7" fmla="*/ 72 h 73"/>
                <a:gd name="T8" fmla="*/ 45 w 52"/>
                <a:gd name="T9" fmla="*/ 71 h 73"/>
                <a:gd name="T10" fmla="*/ 46 w 52"/>
                <a:gd name="T11" fmla="*/ 70 h 73"/>
                <a:gd name="T12" fmla="*/ 52 w 52"/>
                <a:gd name="T13" fmla="*/ 59 h 73"/>
                <a:gd name="T14" fmla="*/ 52 w 52"/>
                <a:gd name="T15" fmla="*/ 59 h 73"/>
                <a:gd name="T16" fmla="*/ 50 w 52"/>
                <a:gd name="T17" fmla="*/ 37 h 73"/>
                <a:gd name="T18" fmla="*/ 50 w 52"/>
                <a:gd name="T19" fmla="*/ 36 h 73"/>
                <a:gd name="T20" fmla="*/ 47 w 52"/>
                <a:gd name="T21" fmla="*/ 35 h 73"/>
                <a:gd name="T22" fmla="*/ 45 w 52"/>
                <a:gd name="T23" fmla="*/ 33 h 73"/>
                <a:gd name="T24" fmla="*/ 45 w 52"/>
                <a:gd name="T25" fmla="*/ 27 h 73"/>
                <a:gd name="T26" fmla="*/ 45 w 52"/>
                <a:gd name="T27" fmla="*/ 26 h 73"/>
                <a:gd name="T28" fmla="*/ 44 w 52"/>
                <a:gd name="T29" fmla="*/ 26 h 73"/>
                <a:gd name="T30" fmla="*/ 44 w 52"/>
                <a:gd name="T31" fmla="*/ 26 h 73"/>
                <a:gd name="T32" fmla="*/ 37 w 52"/>
                <a:gd name="T33" fmla="*/ 28 h 73"/>
                <a:gd name="T34" fmla="*/ 34 w 52"/>
                <a:gd name="T35" fmla="*/ 27 h 73"/>
                <a:gd name="T36" fmla="*/ 21 w 52"/>
                <a:gd name="T37" fmla="*/ 1 h 73"/>
                <a:gd name="T38" fmla="*/ 19 w 52"/>
                <a:gd name="T39" fmla="*/ 0 h 73"/>
                <a:gd name="T40" fmla="*/ 14 w 52"/>
                <a:gd name="T41" fmla="*/ 7 h 73"/>
                <a:gd name="T42" fmla="*/ 12 w 52"/>
                <a:gd name="T43" fmla="*/ 13 h 73"/>
                <a:gd name="T44" fmla="*/ 5 w 52"/>
                <a:gd name="T45" fmla="*/ 5 h 73"/>
                <a:gd name="T46" fmla="*/ 4 w 52"/>
                <a:gd name="T47" fmla="*/ 4 h 73"/>
                <a:gd name="T48" fmla="*/ 4 w 52"/>
                <a:gd name="T49" fmla="*/ 4 h 73"/>
                <a:gd name="T50" fmla="*/ 3 w 52"/>
                <a:gd name="T51" fmla="*/ 4 h 73"/>
                <a:gd name="T52" fmla="*/ 1 w 52"/>
                <a:gd name="T53" fmla="*/ 14 h 73"/>
                <a:gd name="T54" fmla="*/ 16 w 52"/>
                <a:gd name="T55" fmla="*/ 5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73">
                  <a:moveTo>
                    <a:pt x="16" y="58"/>
                  </a:moveTo>
                  <a:cubicBezTo>
                    <a:pt x="18" y="65"/>
                    <a:pt x="22" y="69"/>
                    <a:pt x="26" y="72"/>
                  </a:cubicBezTo>
                  <a:cubicBezTo>
                    <a:pt x="27" y="73"/>
                    <a:pt x="29" y="73"/>
                    <a:pt x="30" y="73"/>
                  </a:cubicBezTo>
                  <a:cubicBezTo>
                    <a:pt x="33" y="73"/>
                    <a:pt x="36" y="72"/>
                    <a:pt x="39" y="72"/>
                  </a:cubicBezTo>
                  <a:cubicBezTo>
                    <a:pt x="41" y="71"/>
                    <a:pt x="43" y="71"/>
                    <a:pt x="45" y="71"/>
                  </a:cubicBezTo>
                  <a:cubicBezTo>
                    <a:pt x="46" y="71"/>
                    <a:pt x="46" y="71"/>
                    <a:pt x="46" y="70"/>
                  </a:cubicBezTo>
                  <a:cubicBezTo>
                    <a:pt x="49" y="68"/>
                    <a:pt x="51" y="64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51"/>
                    <a:pt x="50" y="45"/>
                    <a:pt x="50" y="37"/>
                  </a:cubicBezTo>
                  <a:cubicBezTo>
                    <a:pt x="50" y="37"/>
                    <a:pt x="50" y="36"/>
                    <a:pt x="50" y="36"/>
                  </a:cubicBezTo>
                  <a:cubicBezTo>
                    <a:pt x="49" y="35"/>
                    <a:pt x="48" y="35"/>
                    <a:pt x="47" y="35"/>
                  </a:cubicBezTo>
                  <a:cubicBezTo>
                    <a:pt x="46" y="34"/>
                    <a:pt x="45" y="34"/>
                    <a:pt x="45" y="33"/>
                  </a:cubicBezTo>
                  <a:cubicBezTo>
                    <a:pt x="44" y="32"/>
                    <a:pt x="44" y="30"/>
                    <a:pt x="45" y="27"/>
                  </a:cubicBezTo>
                  <a:cubicBezTo>
                    <a:pt x="45" y="27"/>
                    <a:pt x="45" y="27"/>
                    <a:pt x="45" y="26"/>
                  </a:cubicBezTo>
                  <a:cubicBezTo>
                    <a:pt x="45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1" y="27"/>
                    <a:pt x="39" y="28"/>
                    <a:pt x="37" y="28"/>
                  </a:cubicBezTo>
                  <a:cubicBezTo>
                    <a:pt x="36" y="28"/>
                    <a:pt x="35" y="28"/>
                    <a:pt x="34" y="27"/>
                  </a:cubicBezTo>
                  <a:cubicBezTo>
                    <a:pt x="33" y="15"/>
                    <a:pt x="31" y="4"/>
                    <a:pt x="21" y="1"/>
                  </a:cubicBezTo>
                  <a:cubicBezTo>
                    <a:pt x="21" y="1"/>
                    <a:pt x="20" y="0"/>
                    <a:pt x="19" y="0"/>
                  </a:cubicBezTo>
                  <a:cubicBezTo>
                    <a:pt x="17" y="0"/>
                    <a:pt x="16" y="3"/>
                    <a:pt x="14" y="7"/>
                  </a:cubicBezTo>
                  <a:cubicBezTo>
                    <a:pt x="14" y="9"/>
                    <a:pt x="13" y="11"/>
                    <a:pt x="12" y="13"/>
                  </a:cubicBezTo>
                  <a:cubicBezTo>
                    <a:pt x="8" y="12"/>
                    <a:pt x="6" y="9"/>
                    <a:pt x="5" y="5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7"/>
                    <a:pt x="0" y="10"/>
                    <a:pt x="1" y="14"/>
                  </a:cubicBezTo>
                  <a:cubicBezTo>
                    <a:pt x="5" y="27"/>
                    <a:pt x="10" y="41"/>
                    <a:pt x="16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44" name="Freeform 69"/>
            <p:cNvSpPr>
              <a:spLocks/>
            </p:cNvSpPr>
            <p:nvPr userDrawn="1"/>
          </p:nvSpPr>
          <p:spPr bwMode="auto">
            <a:xfrm>
              <a:off x="10023475" y="13480736"/>
              <a:ext cx="46038" cy="57150"/>
            </a:xfrm>
            <a:custGeom>
              <a:avLst/>
              <a:gdLst>
                <a:gd name="T0" fmla="*/ 8 w 12"/>
                <a:gd name="T1" fmla="*/ 0 h 15"/>
                <a:gd name="T2" fmla="*/ 6 w 12"/>
                <a:gd name="T3" fmla="*/ 1 h 15"/>
                <a:gd name="T4" fmla="*/ 2 w 12"/>
                <a:gd name="T5" fmla="*/ 10 h 15"/>
                <a:gd name="T6" fmla="*/ 1 w 12"/>
                <a:gd name="T7" fmla="*/ 11 h 15"/>
                <a:gd name="T8" fmla="*/ 0 w 12"/>
                <a:gd name="T9" fmla="*/ 12 h 15"/>
                <a:gd name="T10" fmla="*/ 1 w 12"/>
                <a:gd name="T11" fmla="*/ 14 h 15"/>
                <a:gd name="T12" fmla="*/ 1 w 12"/>
                <a:gd name="T13" fmla="*/ 15 h 15"/>
                <a:gd name="T14" fmla="*/ 2 w 12"/>
                <a:gd name="T15" fmla="*/ 15 h 15"/>
                <a:gd name="T16" fmla="*/ 3 w 12"/>
                <a:gd name="T17" fmla="*/ 15 h 15"/>
                <a:gd name="T18" fmla="*/ 7 w 12"/>
                <a:gd name="T19" fmla="*/ 10 h 15"/>
                <a:gd name="T20" fmla="*/ 8 w 12"/>
                <a:gd name="T21" fmla="*/ 9 h 15"/>
                <a:gd name="T22" fmla="*/ 11 w 12"/>
                <a:gd name="T23" fmla="*/ 9 h 15"/>
                <a:gd name="T24" fmla="*/ 12 w 12"/>
                <a:gd name="T25" fmla="*/ 8 h 15"/>
                <a:gd name="T26" fmla="*/ 12 w 12"/>
                <a:gd name="T27" fmla="*/ 2 h 15"/>
                <a:gd name="T28" fmla="*/ 12 w 12"/>
                <a:gd name="T29" fmla="*/ 1 h 15"/>
                <a:gd name="T30" fmla="*/ 8 w 12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0"/>
                    <a:pt x="7" y="0"/>
                    <a:pt x="6" y="1"/>
                  </a:cubicBezTo>
                  <a:cubicBezTo>
                    <a:pt x="4" y="1"/>
                    <a:pt x="2" y="3"/>
                    <a:pt x="2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4" y="13"/>
                    <a:pt x="6" y="12"/>
                    <a:pt x="7" y="10"/>
                  </a:cubicBezTo>
                  <a:cubicBezTo>
                    <a:pt x="7" y="10"/>
                    <a:pt x="7" y="9"/>
                    <a:pt x="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45" name="Freeform 70"/>
            <p:cNvSpPr>
              <a:spLocks/>
            </p:cNvSpPr>
            <p:nvPr userDrawn="1"/>
          </p:nvSpPr>
          <p:spPr bwMode="auto">
            <a:xfrm>
              <a:off x="11901488" y="13995086"/>
              <a:ext cx="136525" cy="328613"/>
            </a:xfrm>
            <a:custGeom>
              <a:avLst/>
              <a:gdLst>
                <a:gd name="T0" fmla="*/ 35 w 35"/>
                <a:gd name="T1" fmla="*/ 5 h 85"/>
                <a:gd name="T2" fmla="*/ 33 w 35"/>
                <a:gd name="T3" fmla="*/ 3 h 85"/>
                <a:gd name="T4" fmla="*/ 33 w 35"/>
                <a:gd name="T5" fmla="*/ 2 h 85"/>
                <a:gd name="T6" fmla="*/ 31 w 35"/>
                <a:gd name="T7" fmla="*/ 1 h 85"/>
                <a:gd name="T8" fmla="*/ 29 w 35"/>
                <a:gd name="T9" fmla="*/ 0 h 85"/>
                <a:gd name="T10" fmla="*/ 26 w 35"/>
                <a:gd name="T11" fmla="*/ 0 h 85"/>
                <a:gd name="T12" fmla="*/ 24 w 35"/>
                <a:gd name="T13" fmla="*/ 0 h 85"/>
                <a:gd name="T14" fmla="*/ 23 w 35"/>
                <a:gd name="T15" fmla="*/ 1 h 85"/>
                <a:gd name="T16" fmla="*/ 21 w 35"/>
                <a:gd name="T17" fmla="*/ 2 h 85"/>
                <a:gd name="T18" fmla="*/ 20 w 35"/>
                <a:gd name="T19" fmla="*/ 4 h 85"/>
                <a:gd name="T20" fmla="*/ 18 w 35"/>
                <a:gd name="T21" fmla="*/ 7 h 85"/>
                <a:gd name="T22" fmla="*/ 16 w 35"/>
                <a:gd name="T23" fmla="*/ 17 h 85"/>
                <a:gd name="T24" fmla="*/ 13 w 35"/>
                <a:gd name="T25" fmla="*/ 18 h 85"/>
                <a:gd name="T26" fmla="*/ 11 w 35"/>
                <a:gd name="T27" fmla="*/ 19 h 85"/>
                <a:gd name="T28" fmla="*/ 5 w 35"/>
                <a:gd name="T29" fmla="*/ 22 h 85"/>
                <a:gd name="T30" fmla="*/ 1 w 35"/>
                <a:gd name="T31" fmla="*/ 26 h 85"/>
                <a:gd name="T32" fmla="*/ 0 w 35"/>
                <a:gd name="T33" fmla="*/ 27 h 85"/>
                <a:gd name="T34" fmla="*/ 1 w 35"/>
                <a:gd name="T35" fmla="*/ 28 h 85"/>
                <a:gd name="T36" fmla="*/ 6 w 35"/>
                <a:gd name="T37" fmla="*/ 34 h 85"/>
                <a:gd name="T38" fmla="*/ 7 w 35"/>
                <a:gd name="T39" fmla="*/ 35 h 85"/>
                <a:gd name="T40" fmla="*/ 4 w 35"/>
                <a:gd name="T41" fmla="*/ 39 h 85"/>
                <a:gd name="T42" fmla="*/ 3 w 35"/>
                <a:gd name="T43" fmla="*/ 42 h 85"/>
                <a:gd name="T44" fmla="*/ 2 w 35"/>
                <a:gd name="T45" fmla="*/ 44 h 85"/>
                <a:gd name="T46" fmla="*/ 2 w 35"/>
                <a:gd name="T47" fmla="*/ 48 h 85"/>
                <a:gd name="T48" fmla="*/ 3 w 35"/>
                <a:gd name="T49" fmla="*/ 52 h 85"/>
                <a:gd name="T50" fmla="*/ 4 w 35"/>
                <a:gd name="T51" fmla="*/ 56 h 85"/>
                <a:gd name="T52" fmla="*/ 5 w 35"/>
                <a:gd name="T53" fmla="*/ 75 h 85"/>
                <a:gd name="T54" fmla="*/ 7 w 35"/>
                <a:gd name="T55" fmla="*/ 79 h 85"/>
                <a:gd name="T56" fmla="*/ 10 w 35"/>
                <a:gd name="T57" fmla="*/ 84 h 85"/>
                <a:gd name="T58" fmla="*/ 11 w 35"/>
                <a:gd name="T59" fmla="*/ 85 h 85"/>
                <a:gd name="T60" fmla="*/ 11 w 35"/>
                <a:gd name="T61" fmla="*/ 85 h 85"/>
                <a:gd name="T62" fmla="*/ 12 w 35"/>
                <a:gd name="T63" fmla="*/ 85 h 85"/>
                <a:gd name="T64" fmla="*/ 17 w 35"/>
                <a:gd name="T65" fmla="*/ 80 h 85"/>
                <a:gd name="T66" fmla="*/ 19 w 35"/>
                <a:gd name="T67" fmla="*/ 77 h 85"/>
                <a:gd name="T68" fmla="*/ 20 w 35"/>
                <a:gd name="T69" fmla="*/ 75 h 85"/>
                <a:gd name="T70" fmla="*/ 21 w 35"/>
                <a:gd name="T71" fmla="*/ 73 h 85"/>
                <a:gd name="T72" fmla="*/ 22 w 35"/>
                <a:gd name="T73" fmla="*/ 68 h 85"/>
                <a:gd name="T74" fmla="*/ 21 w 35"/>
                <a:gd name="T75" fmla="*/ 61 h 85"/>
                <a:gd name="T76" fmla="*/ 21 w 35"/>
                <a:gd name="T77" fmla="*/ 56 h 85"/>
                <a:gd name="T78" fmla="*/ 20 w 35"/>
                <a:gd name="T79" fmla="*/ 48 h 85"/>
                <a:gd name="T80" fmla="*/ 25 w 35"/>
                <a:gd name="T81" fmla="*/ 40 h 85"/>
                <a:gd name="T82" fmla="*/ 26 w 35"/>
                <a:gd name="T83" fmla="*/ 34 h 85"/>
                <a:gd name="T84" fmla="*/ 28 w 35"/>
                <a:gd name="T85" fmla="*/ 25 h 85"/>
                <a:gd name="T86" fmla="*/ 34 w 35"/>
                <a:gd name="T87" fmla="*/ 17 h 85"/>
                <a:gd name="T88" fmla="*/ 35 w 35"/>
                <a:gd name="T89" fmla="*/ 14 h 85"/>
                <a:gd name="T90" fmla="*/ 35 w 35"/>
                <a:gd name="T91" fmla="*/ 13 h 85"/>
                <a:gd name="T92" fmla="*/ 35 w 35"/>
                <a:gd name="T93" fmla="*/ 10 h 85"/>
                <a:gd name="T94" fmla="*/ 35 w 35"/>
                <a:gd name="T95" fmla="*/ 7 h 85"/>
                <a:gd name="T96" fmla="*/ 35 w 35"/>
                <a:gd name="T97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" h="85">
                  <a:moveTo>
                    <a:pt x="35" y="5"/>
                  </a:move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4" y="18"/>
                    <a:pt x="13" y="18"/>
                  </a:cubicBezTo>
                  <a:cubicBezTo>
                    <a:pt x="12" y="18"/>
                    <a:pt x="12" y="19"/>
                    <a:pt x="11" y="19"/>
                  </a:cubicBezTo>
                  <a:cubicBezTo>
                    <a:pt x="9" y="20"/>
                    <a:pt x="7" y="21"/>
                    <a:pt x="5" y="22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7"/>
                    <a:pt x="0" y="27"/>
                  </a:cubicBezTo>
                  <a:cubicBezTo>
                    <a:pt x="0" y="27"/>
                    <a:pt x="1" y="27"/>
                    <a:pt x="1" y="28"/>
                  </a:cubicBezTo>
                  <a:cubicBezTo>
                    <a:pt x="3" y="30"/>
                    <a:pt x="5" y="32"/>
                    <a:pt x="6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6"/>
                    <a:pt x="5" y="37"/>
                    <a:pt x="4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3" y="51"/>
                    <a:pt x="3" y="52"/>
                  </a:cubicBezTo>
                  <a:cubicBezTo>
                    <a:pt x="3" y="53"/>
                    <a:pt x="4" y="55"/>
                    <a:pt x="4" y="56"/>
                  </a:cubicBezTo>
                  <a:cubicBezTo>
                    <a:pt x="4" y="62"/>
                    <a:pt x="4" y="68"/>
                    <a:pt x="5" y="75"/>
                  </a:cubicBezTo>
                  <a:cubicBezTo>
                    <a:pt x="6" y="77"/>
                    <a:pt x="6" y="78"/>
                    <a:pt x="7" y="79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5"/>
                    <a:pt x="12" y="85"/>
                    <a:pt x="12" y="85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8" y="79"/>
                    <a:pt x="18" y="78"/>
                    <a:pt x="19" y="77"/>
                  </a:cubicBezTo>
                  <a:cubicBezTo>
                    <a:pt x="20" y="76"/>
                    <a:pt x="20" y="75"/>
                    <a:pt x="20" y="75"/>
                  </a:cubicBezTo>
                  <a:cubicBezTo>
                    <a:pt x="20" y="74"/>
                    <a:pt x="21" y="74"/>
                    <a:pt x="21" y="73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66"/>
                    <a:pt x="22" y="63"/>
                    <a:pt x="21" y="61"/>
                  </a:cubicBezTo>
                  <a:cubicBezTo>
                    <a:pt x="21" y="59"/>
                    <a:pt x="21" y="58"/>
                    <a:pt x="21" y="56"/>
                  </a:cubicBezTo>
                  <a:cubicBezTo>
                    <a:pt x="20" y="53"/>
                    <a:pt x="20" y="51"/>
                    <a:pt x="20" y="48"/>
                  </a:cubicBezTo>
                  <a:cubicBezTo>
                    <a:pt x="22" y="46"/>
                    <a:pt x="23" y="42"/>
                    <a:pt x="25" y="40"/>
                  </a:cubicBezTo>
                  <a:cubicBezTo>
                    <a:pt x="25" y="38"/>
                    <a:pt x="26" y="36"/>
                    <a:pt x="26" y="34"/>
                  </a:cubicBezTo>
                  <a:cubicBezTo>
                    <a:pt x="27" y="31"/>
                    <a:pt x="27" y="28"/>
                    <a:pt x="28" y="25"/>
                  </a:cubicBezTo>
                  <a:cubicBezTo>
                    <a:pt x="30" y="23"/>
                    <a:pt x="32" y="20"/>
                    <a:pt x="34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1"/>
                    <a:pt x="35" y="10"/>
                  </a:cubicBezTo>
                  <a:cubicBezTo>
                    <a:pt x="35" y="7"/>
                    <a:pt x="35" y="7"/>
                    <a:pt x="35" y="7"/>
                  </a:cubicBezTo>
                  <a:lnTo>
                    <a:pt x="3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46" name="Freeform 71"/>
            <p:cNvSpPr>
              <a:spLocks/>
            </p:cNvSpPr>
            <p:nvPr userDrawn="1"/>
          </p:nvSpPr>
          <p:spPr bwMode="auto">
            <a:xfrm>
              <a:off x="11960225" y="14334811"/>
              <a:ext cx="61913" cy="93663"/>
            </a:xfrm>
            <a:custGeom>
              <a:avLst/>
              <a:gdLst>
                <a:gd name="T0" fmla="*/ 15 w 16"/>
                <a:gd name="T1" fmla="*/ 9 h 24"/>
                <a:gd name="T2" fmla="*/ 11 w 16"/>
                <a:gd name="T3" fmla="*/ 0 h 24"/>
                <a:gd name="T4" fmla="*/ 10 w 16"/>
                <a:gd name="T5" fmla="*/ 0 h 24"/>
                <a:gd name="T6" fmla="*/ 10 w 16"/>
                <a:gd name="T7" fmla="*/ 0 h 24"/>
                <a:gd name="T8" fmla="*/ 9 w 16"/>
                <a:gd name="T9" fmla="*/ 0 h 24"/>
                <a:gd name="T10" fmla="*/ 5 w 16"/>
                <a:gd name="T11" fmla="*/ 11 h 24"/>
                <a:gd name="T12" fmla="*/ 0 w 16"/>
                <a:gd name="T13" fmla="*/ 21 h 24"/>
                <a:gd name="T14" fmla="*/ 0 w 16"/>
                <a:gd name="T15" fmla="*/ 22 h 24"/>
                <a:gd name="T16" fmla="*/ 1 w 16"/>
                <a:gd name="T17" fmla="*/ 23 h 24"/>
                <a:gd name="T18" fmla="*/ 7 w 16"/>
                <a:gd name="T19" fmla="*/ 24 h 24"/>
                <a:gd name="T20" fmla="*/ 7 w 16"/>
                <a:gd name="T21" fmla="*/ 24 h 24"/>
                <a:gd name="T22" fmla="*/ 7 w 16"/>
                <a:gd name="T23" fmla="*/ 24 h 24"/>
                <a:gd name="T24" fmla="*/ 10 w 16"/>
                <a:gd name="T25" fmla="*/ 23 h 24"/>
                <a:gd name="T26" fmla="*/ 11 w 16"/>
                <a:gd name="T27" fmla="*/ 23 h 24"/>
                <a:gd name="T28" fmla="*/ 12 w 16"/>
                <a:gd name="T29" fmla="*/ 22 h 24"/>
                <a:gd name="T30" fmla="*/ 14 w 16"/>
                <a:gd name="T31" fmla="*/ 20 h 24"/>
                <a:gd name="T32" fmla="*/ 16 w 16"/>
                <a:gd name="T33" fmla="*/ 17 h 24"/>
                <a:gd name="T34" fmla="*/ 16 w 16"/>
                <a:gd name="T35" fmla="*/ 15 h 24"/>
                <a:gd name="T36" fmla="*/ 16 w 16"/>
                <a:gd name="T37" fmla="*/ 12 h 24"/>
                <a:gd name="T38" fmla="*/ 15 w 16"/>
                <a:gd name="T3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24">
                  <a:moveTo>
                    <a:pt x="15" y="9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8" y="4"/>
                    <a:pt x="6" y="7"/>
                    <a:pt x="5" y="11"/>
                  </a:cubicBezTo>
                  <a:cubicBezTo>
                    <a:pt x="3" y="15"/>
                    <a:pt x="2" y="18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1" y="23"/>
                    <a:pt x="1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0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47" name="Freeform 72"/>
            <p:cNvSpPr>
              <a:spLocks/>
            </p:cNvSpPr>
            <p:nvPr userDrawn="1"/>
          </p:nvSpPr>
          <p:spPr bwMode="auto">
            <a:xfrm>
              <a:off x="11364913" y="11321736"/>
              <a:ext cx="57150" cy="153988"/>
            </a:xfrm>
            <a:custGeom>
              <a:avLst/>
              <a:gdLst>
                <a:gd name="T0" fmla="*/ 6 w 15"/>
                <a:gd name="T1" fmla="*/ 28 h 40"/>
                <a:gd name="T2" fmla="*/ 7 w 15"/>
                <a:gd name="T3" fmla="*/ 33 h 40"/>
                <a:gd name="T4" fmla="*/ 13 w 15"/>
                <a:gd name="T5" fmla="*/ 40 h 40"/>
                <a:gd name="T6" fmla="*/ 15 w 15"/>
                <a:gd name="T7" fmla="*/ 40 h 40"/>
                <a:gd name="T8" fmla="*/ 15 w 15"/>
                <a:gd name="T9" fmla="*/ 39 h 40"/>
                <a:gd name="T10" fmla="*/ 14 w 15"/>
                <a:gd name="T11" fmla="*/ 12 h 40"/>
                <a:gd name="T12" fmla="*/ 15 w 15"/>
                <a:gd name="T13" fmla="*/ 5 h 40"/>
                <a:gd name="T14" fmla="*/ 15 w 15"/>
                <a:gd name="T15" fmla="*/ 5 h 40"/>
                <a:gd name="T16" fmla="*/ 9 w 15"/>
                <a:gd name="T17" fmla="*/ 1 h 40"/>
                <a:gd name="T18" fmla="*/ 8 w 15"/>
                <a:gd name="T19" fmla="*/ 1 h 40"/>
                <a:gd name="T20" fmla="*/ 5 w 15"/>
                <a:gd name="T21" fmla="*/ 0 h 40"/>
                <a:gd name="T22" fmla="*/ 4 w 15"/>
                <a:gd name="T23" fmla="*/ 0 h 40"/>
                <a:gd name="T24" fmla="*/ 5 w 15"/>
                <a:gd name="T25" fmla="*/ 13 h 40"/>
                <a:gd name="T26" fmla="*/ 1 w 15"/>
                <a:gd name="T27" fmla="*/ 20 h 40"/>
                <a:gd name="T28" fmla="*/ 6 w 15"/>
                <a:gd name="T29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40">
                  <a:moveTo>
                    <a:pt x="6" y="28"/>
                  </a:moveTo>
                  <a:cubicBezTo>
                    <a:pt x="7" y="30"/>
                    <a:pt x="7" y="31"/>
                    <a:pt x="7" y="33"/>
                  </a:cubicBezTo>
                  <a:cubicBezTo>
                    <a:pt x="8" y="36"/>
                    <a:pt x="9" y="40"/>
                    <a:pt x="13" y="40"/>
                  </a:cubicBezTo>
                  <a:cubicBezTo>
                    <a:pt x="13" y="40"/>
                    <a:pt x="14" y="40"/>
                    <a:pt x="15" y="40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29"/>
                    <a:pt x="13" y="21"/>
                    <a:pt x="14" y="12"/>
                  </a:cubicBezTo>
                  <a:cubicBezTo>
                    <a:pt x="15" y="10"/>
                    <a:pt x="15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4"/>
                    <a:pt x="11" y="2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0" y="2"/>
                    <a:pt x="3" y="8"/>
                    <a:pt x="5" y="13"/>
                  </a:cubicBezTo>
                  <a:cubicBezTo>
                    <a:pt x="3" y="15"/>
                    <a:pt x="1" y="17"/>
                    <a:pt x="1" y="20"/>
                  </a:cubicBezTo>
                  <a:cubicBezTo>
                    <a:pt x="1" y="23"/>
                    <a:pt x="3" y="25"/>
                    <a:pt x="6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48" name="Freeform 73"/>
            <p:cNvSpPr>
              <a:spLocks/>
            </p:cNvSpPr>
            <p:nvPr userDrawn="1"/>
          </p:nvSpPr>
          <p:spPr bwMode="auto">
            <a:xfrm>
              <a:off x="11847513" y="14323699"/>
              <a:ext cx="96838" cy="193675"/>
            </a:xfrm>
            <a:custGeom>
              <a:avLst/>
              <a:gdLst>
                <a:gd name="T0" fmla="*/ 24 w 25"/>
                <a:gd name="T1" fmla="*/ 0 h 50"/>
                <a:gd name="T2" fmla="*/ 16 w 25"/>
                <a:gd name="T3" fmla="*/ 0 h 50"/>
                <a:gd name="T4" fmla="*/ 7 w 25"/>
                <a:gd name="T5" fmla="*/ 1 h 50"/>
                <a:gd name="T6" fmla="*/ 3 w 25"/>
                <a:gd name="T7" fmla="*/ 3 h 50"/>
                <a:gd name="T8" fmla="*/ 0 w 25"/>
                <a:gd name="T9" fmla="*/ 5 h 50"/>
                <a:gd name="T10" fmla="*/ 0 w 25"/>
                <a:gd name="T11" fmla="*/ 6 h 50"/>
                <a:gd name="T12" fmla="*/ 0 w 25"/>
                <a:gd name="T13" fmla="*/ 9 h 50"/>
                <a:gd name="T14" fmla="*/ 0 w 25"/>
                <a:gd name="T15" fmla="*/ 11 h 50"/>
                <a:gd name="T16" fmla="*/ 2 w 25"/>
                <a:gd name="T17" fmla="*/ 16 h 50"/>
                <a:gd name="T18" fmla="*/ 2 w 25"/>
                <a:gd name="T19" fmla="*/ 17 h 50"/>
                <a:gd name="T20" fmla="*/ 3 w 25"/>
                <a:gd name="T21" fmla="*/ 21 h 50"/>
                <a:gd name="T22" fmla="*/ 3 w 25"/>
                <a:gd name="T23" fmla="*/ 24 h 50"/>
                <a:gd name="T24" fmla="*/ 0 w 25"/>
                <a:gd name="T25" fmla="*/ 41 h 50"/>
                <a:gd name="T26" fmla="*/ 0 w 25"/>
                <a:gd name="T27" fmla="*/ 43 h 50"/>
                <a:gd name="T28" fmla="*/ 1 w 25"/>
                <a:gd name="T29" fmla="*/ 45 h 50"/>
                <a:gd name="T30" fmla="*/ 2 w 25"/>
                <a:gd name="T31" fmla="*/ 47 h 50"/>
                <a:gd name="T32" fmla="*/ 2 w 25"/>
                <a:gd name="T33" fmla="*/ 47 h 50"/>
                <a:gd name="T34" fmla="*/ 4 w 25"/>
                <a:gd name="T35" fmla="*/ 49 h 50"/>
                <a:gd name="T36" fmla="*/ 7 w 25"/>
                <a:gd name="T37" fmla="*/ 50 h 50"/>
                <a:gd name="T38" fmla="*/ 7 w 25"/>
                <a:gd name="T39" fmla="*/ 50 h 50"/>
                <a:gd name="T40" fmla="*/ 11 w 25"/>
                <a:gd name="T41" fmla="*/ 50 h 50"/>
                <a:gd name="T42" fmla="*/ 12 w 25"/>
                <a:gd name="T43" fmla="*/ 49 h 50"/>
                <a:gd name="T44" fmla="*/ 13 w 25"/>
                <a:gd name="T45" fmla="*/ 46 h 50"/>
                <a:gd name="T46" fmla="*/ 16 w 25"/>
                <a:gd name="T47" fmla="*/ 35 h 50"/>
                <a:gd name="T48" fmla="*/ 17 w 25"/>
                <a:gd name="T49" fmla="*/ 32 h 50"/>
                <a:gd name="T50" fmla="*/ 19 w 25"/>
                <a:gd name="T51" fmla="*/ 21 h 50"/>
                <a:gd name="T52" fmla="*/ 19 w 25"/>
                <a:gd name="T53" fmla="*/ 19 h 50"/>
                <a:gd name="T54" fmla="*/ 22 w 25"/>
                <a:gd name="T55" fmla="*/ 12 h 50"/>
                <a:gd name="T56" fmla="*/ 24 w 25"/>
                <a:gd name="T57" fmla="*/ 7 h 50"/>
                <a:gd name="T58" fmla="*/ 24 w 25"/>
                <a:gd name="T59" fmla="*/ 1 h 50"/>
                <a:gd name="T60" fmla="*/ 24 w 25"/>
                <a:gd name="T61" fmla="*/ 0 h 50"/>
                <a:gd name="T62" fmla="*/ 24 w 25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" h="50">
                  <a:moveTo>
                    <a:pt x="2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0" y="0"/>
                    <a:pt x="7" y="1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9"/>
                    <a:pt x="3" y="20"/>
                    <a:pt x="3" y="21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9"/>
                    <a:pt x="0" y="35"/>
                    <a:pt x="0" y="4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11" y="50"/>
                    <a:pt x="11" y="50"/>
                  </a:cubicBezTo>
                  <a:cubicBezTo>
                    <a:pt x="12" y="50"/>
                    <a:pt x="12" y="49"/>
                    <a:pt x="12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5" y="42"/>
                    <a:pt x="16" y="39"/>
                    <a:pt x="16" y="35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28"/>
                    <a:pt x="18" y="25"/>
                    <a:pt x="19" y="21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16"/>
                    <a:pt x="21" y="14"/>
                    <a:pt x="22" y="12"/>
                  </a:cubicBezTo>
                  <a:cubicBezTo>
                    <a:pt x="23" y="10"/>
                    <a:pt x="23" y="8"/>
                    <a:pt x="24" y="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49" name="Freeform 74"/>
            <p:cNvSpPr>
              <a:spLocks/>
            </p:cNvSpPr>
            <p:nvPr userDrawn="1"/>
          </p:nvSpPr>
          <p:spPr bwMode="auto">
            <a:xfrm>
              <a:off x="12079288" y="13488674"/>
              <a:ext cx="66675" cy="161925"/>
            </a:xfrm>
            <a:custGeom>
              <a:avLst/>
              <a:gdLst>
                <a:gd name="T0" fmla="*/ 16 w 17"/>
                <a:gd name="T1" fmla="*/ 19 h 42"/>
                <a:gd name="T2" fmla="*/ 15 w 17"/>
                <a:gd name="T3" fmla="*/ 14 h 42"/>
                <a:gd name="T4" fmla="*/ 15 w 17"/>
                <a:gd name="T5" fmla="*/ 13 h 42"/>
                <a:gd name="T6" fmla="*/ 11 w 17"/>
                <a:gd name="T7" fmla="*/ 12 h 42"/>
                <a:gd name="T8" fmla="*/ 11 w 17"/>
                <a:gd name="T9" fmla="*/ 12 h 42"/>
                <a:gd name="T10" fmla="*/ 11 w 17"/>
                <a:gd name="T11" fmla="*/ 11 h 42"/>
                <a:gd name="T12" fmla="*/ 12 w 17"/>
                <a:gd name="T13" fmla="*/ 10 h 42"/>
                <a:gd name="T14" fmla="*/ 12 w 17"/>
                <a:gd name="T15" fmla="*/ 9 h 42"/>
                <a:gd name="T16" fmla="*/ 12 w 17"/>
                <a:gd name="T17" fmla="*/ 7 h 42"/>
                <a:gd name="T18" fmla="*/ 11 w 17"/>
                <a:gd name="T19" fmla="*/ 3 h 42"/>
                <a:gd name="T20" fmla="*/ 11 w 17"/>
                <a:gd name="T21" fmla="*/ 3 h 42"/>
                <a:gd name="T22" fmla="*/ 10 w 17"/>
                <a:gd name="T23" fmla="*/ 2 h 42"/>
                <a:gd name="T24" fmla="*/ 9 w 17"/>
                <a:gd name="T25" fmla="*/ 1 h 42"/>
                <a:gd name="T26" fmla="*/ 7 w 17"/>
                <a:gd name="T27" fmla="*/ 0 h 42"/>
                <a:gd name="T28" fmla="*/ 6 w 17"/>
                <a:gd name="T29" fmla="*/ 0 h 42"/>
                <a:gd name="T30" fmla="*/ 6 w 17"/>
                <a:gd name="T31" fmla="*/ 0 h 42"/>
                <a:gd name="T32" fmla="*/ 4 w 17"/>
                <a:gd name="T33" fmla="*/ 1 h 42"/>
                <a:gd name="T34" fmla="*/ 3 w 17"/>
                <a:gd name="T35" fmla="*/ 2 h 42"/>
                <a:gd name="T36" fmla="*/ 2 w 17"/>
                <a:gd name="T37" fmla="*/ 2 h 42"/>
                <a:gd name="T38" fmla="*/ 2 w 17"/>
                <a:gd name="T39" fmla="*/ 3 h 42"/>
                <a:gd name="T40" fmla="*/ 1 w 17"/>
                <a:gd name="T41" fmla="*/ 5 h 42"/>
                <a:gd name="T42" fmla="*/ 1 w 17"/>
                <a:gd name="T43" fmla="*/ 10 h 42"/>
                <a:gd name="T44" fmla="*/ 2 w 17"/>
                <a:gd name="T45" fmla="*/ 12 h 42"/>
                <a:gd name="T46" fmla="*/ 3 w 17"/>
                <a:gd name="T47" fmla="*/ 13 h 42"/>
                <a:gd name="T48" fmla="*/ 4 w 17"/>
                <a:gd name="T49" fmla="*/ 14 h 42"/>
                <a:gd name="T50" fmla="*/ 3 w 17"/>
                <a:gd name="T51" fmla="*/ 14 h 42"/>
                <a:gd name="T52" fmla="*/ 3 w 17"/>
                <a:gd name="T53" fmla="*/ 14 h 42"/>
                <a:gd name="T54" fmla="*/ 1 w 17"/>
                <a:gd name="T55" fmla="*/ 17 h 42"/>
                <a:gd name="T56" fmla="*/ 1 w 17"/>
                <a:gd name="T57" fmla="*/ 20 h 42"/>
                <a:gd name="T58" fmla="*/ 1 w 17"/>
                <a:gd name="T59" fmla="*/ 23 h 42"/>
                <a:gd name="T60" fmla="*/ 2 w 17"/>
                <a:gd name="T61" fmla="*/ 24 h 42"/>
                <a:gd name="T62" fmla="*/ 1 w 17"/>
                <a:gd name="T63" fmla="*/ 35 h 42"/>
                <a:gd name="T64" fmla="*/ 1 w 17"/>
                <a:gd name="T65" fmla="*/ 41 h 42"/>
                <a:gd name="T66" fmla="*/ 1 w 17"/>
                <a:gd name="T67" fmla="*/ 42 h 42"/>
                <a:gd name="T68" fmla="*/ 2 w 17"/>
                <a:gd name="T69" fmla="*/ 42 h 42"/>
                <a:gd name="T70" fmla="*/ 2 w 17"/>
                <a:gd name="T71" fmla="*/ 42 h 42"/>
                <a:gd name="T72" fmla="*/ 8 w 17"/>
                <a:gd name="T73" fmla="*/ 41 h 42"/>
                <a:gd name="T74" fmla="*/ 9 w 17"/>
                <a:gd name="T75" fmla="*/ 41 h 42"/>
                <a:gd name="T76" fmla="*/ 10 w 17"/>
                <a:gd name="T77" fmla="*/ 41 h 42"/>
                <a:gd name="T78" fmla="*/ 11 w 17"/>
                <a:gd name="T79" fmla="*/ 40 h 42"/>
                <a:gd name="T80" fmla="*/ 13 w 17"/>
                <a:gd name="T81" fmla="*/ 39 h 42"/>
                <a:gd name="T82" fmla="*/ 14 w 17"/>
                <a:gd name="T83" fmla="*/ 38 h 42"/>
                <a:gd name="T84" fmla="*/ 15 w 17"/>
                <a:gd name="T85" fmla="*/ 36 h 42"/>
                <a:gd name="T86" fmla="*/ 15 w 17"/>
                <a:gd name="T87" fmla="*/ 35 h 42"/>
                <a:gd name="T88" fmla="*/ 16 w 17"/>
                <a:gd name="T89" fmla="*/ 31 h 42"/>
                <a:gd name="T90" fmla="*/ 16 w 17"/>
                <a:gd name="T91" fmla="*/ 29 h 42"/>
                <a:gd name="T92" fmla="*/ 17 w 17"/>
                <a:gd name="T93" fmla="*/ 26 h 42"/>
                <a:gd name="T94" fmla="*/ 16 w 17"/>
                <a:gd name="T95" fmla="*/ 23 h 42"/>
                <a:gd name="T96" fmla="*/ 16 w 17"/>
                <a:gd name="T97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" h="42">
                  <a:moveTo>
                    <a:pt x="16" y="19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2" y="11"/>
                    <a:pt x="12" y="11"/>
                    <a:pt x="12" y="10"/>
                  </a:cubicBezTo>
                  <a:cubicBezTo>
                    <a:pt x="12" y="10"/>
                    <a:pt x="12" y="9"/>
                    <a:pt x="12" y="9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2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8"/>
                    <a:pt x="1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1" y="42"/>
                    <a:pt x="1" y="42"/>
                  </a:cubicBezTo>
                  <a:cubicBezTo>
                    <a:pt x="1" y="42"/>
                    <a:pt x="1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0"/>
                    <a:pt x="16" y="30"/>
                    <a:pt x="16" y="29"/>
                  </a:cubicBezTo>
                  <a:cubicBezTo>
                    <a:pt x="16" y="28"/>
                    <a:pt x="16" y="27"/>
                    <a:pt x="17" y="26"/>
                  </a:cubicBezTo>
                  <a:cubicBezTo>
                    <a:pt x="16" y="25"/>
                    <a:pt x="16" y="24"/>
                    <a:pt x="16" y="23"/>
                  </a:cubicBezTo>
                  <a:cubicBezTo>
                    <a:pt x="16" y="21"/>
                    <a:pt x="16" y="20"/>
                    <a:pt x="16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50" name="Freeform 75"/>
            <p:cNvSpPr>
              <a:spLocks/>
            </p:cNvSpPr>
            <p:nvPr userDrawn="1"/>
          </p:nvSpPr>
          <p:spPr bwMode="auto">
            <a:xfrm>
              <a:off x="12022138" y="13782361"/>
              <a:ext cx="73025" cy="188913"/>
            </a:xfrm>
            <a:custGeom>
              <a:avLst/>
              <a:gdLst>
                <a:gd name="T0" fmla="*/ 18 w 19"/>
                <a:gd name="T1" fmla="*/ 8 h 49"/>
                <a:gd name="T2" fmla="*/ 18 w 19"/>
                <a:gd name="T3" fmla="*/ 6 h 49"/>
                <a:gd name="T4" fmla="*/ 17 w 19"/>
                <a:gd name="T5" fmla="*/ 5 h 49"/>
                <a:gd name="T6" fmla="*/ 17 w 19"/>
                <a:gd name="T7" fmla="*/ 4 h 49"/>
                <a:gd name="T8" fmla="*/ 16 w 19"/>
                <a:gd name="T9" fmla="*/ 3 h 49"/>
                <a:gd name="T10" fmla="*/ 13 w 19"/>
                <a:gd name="T11" fmla="*/ 0 h 49"/>
                <a:gd name="T12" fmla="*/ 12 w 19"/>
                <a:gd name="T13" fmla="*/ 0 h 49"/>
                <a:gd name="T14" fmla="*/ 12 w 19"/>
                <a:gd name="T15" fmla="*/ 0 h 49"/>
                <a:gd name="T16" fmla="*/ 8 w 19"/>
                <a:gd name="T17" fmla="*/ 2 h 49"/>
                <a:gd name="T18" fmla="*/ 7 w 19"/>
                <a:gd name="T19" fmla="*/ 4 h 49"/>
                <a:gd name="T20" fmla="*/ 6 w 19"/>
                <a:gd name="T21" fmla="*/ 5 h 49"/>
                <a:gd name="T22" fmla="*/ 4 w 19"/>
                <a:gd name="T23" fmla="*/ 13 h 49"/>
                <a:gd name="T24" fmla="*/ 4 w 19"/>
                <a:gd name="T25" fmla="*/ 14 h 49"/>
                <a:gd name="T26" fmla="*/ 1 w 19"/>
                <a:gd name="T27" fmla="*/ 31 h 49"/>
                <a:gd name="T28" fmla="*/ 0 w 19"/>
                <a:gd name="T29" fmla="*/ 40 h 49"/>
                <a:gd name="T30" fmla="*/ 0 w 19"/>
                <a:gd name="T31" fmla="*/ 42 h 49"/>
                <a:gd name="T32" fmla="*/ 0 w 19"/>
                <a:gd name="T33" fmla="*/ 43 h 49"/>
                <a:gd name="T34" fmla="*/ 1 w 19"/>
                <a:gd name="T35" fmla="*/ 44 h 49"/>
                <a:gd name="T36" fmla="*/ 2 w 19"/>
                <a:gd name="T37" fmla="*/ 45 h 49"/>
                <a:gd name="T38" fmla="*/ 3 w 19"/>
                <a:gd name="T39" fmla="*/ 46 h 49"/>
                <a:gd name="T40" fmla="*/ 6 w 19"/>
                <a:gd name="T41" fmla="*/ 49 h 49"/>
                <a:gd name="T42" fmla="*/ 7 w 19"/>
                <a:gd name="T43" fmla="*/ 49 h 49"/>
                <a:gd name="T44" fmla="*/ 7 w 19"/>
                <a:gd name="T45" fmla="*/ 49 h 49"/>
                <a:gd name="T46" fmla="*/ 11 w 19"/>
                <a:gd name="T47" fmla="*/ 45 h 49"/>
                <a:gd name="T48" fmla="*/ 13 w 19"/>
                <a:gd name="T49" fmla="*/ 42 h 49"/>
                <a:gd name="T50" fmla="*/ 19 w 19"/>
                <a:gd name="T51" fmla="*/ 20 h 49"/>
                <a:gd name="T52" fmla="*/ 19 w 19"/>
                <a:gd name="T53" fmla="*/ 11 h 49"/>
                <a:gd name="T54" fmla="*/ 18 w 19"/>
                <a:gd name="T55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49">
                  <a:moveTo>
                    <a:pt x="18" y="8"/>
                  </a:move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7" y="5"/>
                    <a:pt x="17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8"/>
                    <a:pt x="5" y="11"/>
                    <a:pt x="4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9"/>
                    <a:pt x="2" y="25"/>
                    <a:pt x="1" y="31"/>
                  </a:cubicBezTo>
                  <a:cubicBezTo>
                    <a:pt x="0" y="34"/>
                    <a:pt x="0" y="37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3"/>
                    <a:pt x="0" y="43"/>
                  </a:cubicBezTo>
                  <a:cubicBezTo>
                    <a:pt x="0" y="43"/>
                    <a:pt x="1" y="44"/>
                    <a:pt x="1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2" y="44"/>
                    <a:pt x="12" y="43"/>
                    <a:pt x="13" y="42"/>
                  </a:cubicBezTo>
                  <a:cubicBezTo>
                    <a:pt x="16" y="36"/>
                    <a:pt x="18" y="28"/>
                    <a:pt x="19" y="20"/>
                  </a:cubicBezTo>
                  <a:cubicBezTo>
                    <a:pt x="19" y="17"/>
                    <a:pt x="19" y="14"/>
                    <a:pt x="19" y="11"/>
                  </a:cubicBez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51" name="Freeform 76"/>
            <p:cNvSpPr>
              <a:spLocks/>
            </p:cNvSpPr>
            <p:nvPr userDrawn="1"/>
          </p:nvSpPr>
          <p:spPr bwMode="auto">
            <a:xfrm>
              <a:off x="12126913" y="11494774"/>
              <a:ext cx="69850" cy="26988"/>
            </a:xfrm>
            <a:custGeom>
              <a:avLst/>
              <a:gdLst>
                <a:gd name="T0" fmla="*/ 17 w 18"/>
                <a:gd name="T1" fmla="*/ 0 h 7"/>
                <a:gd name="T2" fmla="*/ 16 w 18"/>
                <a:gd name="T3" fmla="*/ 0 h 7"/>
                <a:gd name="T4" fmla="*/ 11 w 18"/>
                <a:gd name="T5" fmla="*/ 0 h 7"/>
                <a:gd name="T6" fmla="*/ 6 w 18"/>
                <a:gd name="T7" fmla="*/ 0 h 7"/>
                <a:gd name="T8" fmla="*/ 0 w 18"/>
                <a:gd name="T9" fmla="*/ 5 h 7"/>
                <a:gd name="T10" fmla="*/ 0 w 18"/>
                <a:gd name="T11" fmla="*/ 6 h 7"/>
                <a:gd name="T12" fmla="*/ 0 w 18"/>
                <a:gd name="T13" fmla="*/ 6 h 7"/>
                <a:gd name="T14" fmla="*/ 4 w 18"/>
                <a:gd name="T15" fmla="*/ 7 h 7"/>
                <a:gd name="T16" fmla="*/ 17 w 18"/>
                <a:gd name="T17" fmla="*/ 2 h 7"/>
                <a:gd name="T18" fmla="*/ 18 w 18"/>
                <a:gd name="T19" fmla="*/ 1 h 7"/>
                <a:gd name="T20" fmla="*/ 17 w 18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7">
                  <a:moveTo>
                    <a:pt x="17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3" y="0"/>
                    <a:pt x="11" y="0"/>
                  </a:cubicBezTo>
                  <a:cubicBezTo>
                    <a:pt x="10" y="0"/>
                    <a:pt x="8" y="0"/>
                    <a:pt x="6" y="0"/>
                  </a:cubicBezTo>
                  <a:cubicBezTo>
                    <a:pt x="3" y="2"/>
                    <a:pt x="1" y="3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8" y="7"/>
                    <a:pt x="13" y="5"/>
                    <a:pt x="17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7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52" name="Freeform 77"/>
            <p:cNvSpPr>
              <a:spLocks/>
            </p:cNvSpPr>
            <p:nvPr userDrawn="1"/>
          </p:nvSpPr>
          <p:spPr bwMode="auto">
            <a:xfrm>
              <a:off x="1724025" y="11831324"/>
              <a:ext cx="1965325" cy="1149350"/>
            </a:xfrm>
            <a:custGeom>
              <a:avLst/>
              <a:gdLst>
                <a:gd name="T0" fmla="*/ 491 w 508"/>
                <a:gd name="T1" fmla="*/ 163 h 297"/>
                <a:gd name="T2" fmla="*/ 483 w 508"/>
                <a:gd name="T3" fmla="*/ 127 h 297"/>
                <a:gd name="T4" fmla="*/ 445 w 508"/>
                <a:gd name="T5" fmla="*/ 120 h 297"/>
                <a:gd name="T6" fmla="*/ 428 w 508"/>
                <a:gd name="T7" fmla="*/ 113 h 297"/>
                <a:gd name="T8" fmla="*/ 410 w 508"/>
                <a:gd name="T9" fmla="*/ 105 h 297"/>
                <a:gd name="T10" fmla="*/ 395 w 508"/>
                <a:gd name="T11" fmla="*/ 97 h 297"/>
                <a:gd name="T12" fmla="*/ 379 w 508"/>
                <a:gd name="T13" fmla="*/ 78 h 297"/>
                <a:gd name="T14" fmla="*/ 364 w 508"/>
                <a:gd name="T15" fmla="*/ 80 h 297"/>
                <a:gd name="T16" fmla="*/ 357 w 508"/>
                <a:gd name="T17" fmla="*/ 96 h 297"/>
                <a:gd name="T18" fmla="*/ 346 w 508"/>
                <a:gd name="T19" fmla="*/ 95 h 297"/>
                <a:gd name="T20" fmla="*/ 325 w 508"/>
                <a:gd name="T21" fmla="*/ 89 h 297"/>
                <a:gd name="T22" fmla="*/ 302 w 508"/>
                <a:gd name="T23" fmla="*/ 84 h 297"/>
                <a:gd name="T24" fmla="*/ 284 w 508"/>
                <a:gd name="T25" fmla="*/ 93 h 297"/>
                <a:gd name="T26" fmla="*/ 280 w 508"/>
                <a:gd name="T27" fmla="*/ 53 h 297"/>
                <a:gd name="T28" fmla="*/ 300 w 508"/>
                <a:gd name="T29" fmla="*/ 40 h 297"/>
                <a:gd name="T30" fmla="*/ 306 w 508"/>
                <a:gd name="T31" fmla="*/ 10 h 297"/>
                <a:gd name="T32" fmla="*/ 262 w 508"/>
                <a:gd name="T33" fmla="*/ 14 h 297"/>
                <a:gd name="T34" fmla="*/ 262 w 508"/>
                <a:gd name="T35" fmla="*/ 32 h 297"/>
                <a:gd name="T36" fmla="*/ 251 w 508"/>
                <a:gd name="T37" fmla="*/ 58 h 297"/>
                <a:gd name="T38" fmla="*/ 222 w 508"/>
                <a:gd name="T39" fmla="*/ 70 h 297"/>
                <a:gd name="T40" fmla="*/ 208 w 508"/>
                <a:gd name="T41" fmla="*/ 73 h 297"/>
                <a:gd name="T42" fmla="*/ 188 w 508"/>
                <a:gd name="T43" fmla="*/ 72 h 297"/>
                <a:gd name="T44" fmla="*/ 153 w 508"/>
                <a:gd name="T45" fmla="*/ 61 h 297"/>
                <a:gd name="T46" fmla="*/ 134 w 508"/>
                <a:gd name="T47" fmla="*/ 53 h 297"/>
                <a:gd name="T48" fmla="*/ 88 w 508"/>
                <a:gd name="T49" fmla="*/ 73 h 297"/>
                <a:gd name="T50" fmla="*/ 68 w 508"/>
                <a:gd name="T51" fmla="*/ 84 h 297"/>
                <a:gd name="T52" fmla="*/ 37 w 508"/>
                <a:gd name="T53" fmla="*/ 89 h 297"/>
                <a:gd name="T54" fmla="*/ 36 w 508"/>
                <a:gd name="T55" fmla="*/ 101 h 297"/>
                <a:gd name="T56" fmla="*/ 31 w 508"/>
                <a:gd name="T57" fmla="*/ 110 h 297"/>
                <a:gd name="T58" fmla="*/ 16 w 508"/>
                <a:gd name="T59" fmla="*/ 124 h 297"/>
                <a:gd name="T60" fmla="*/ 10 w 508"/>
                <a:gd name="T61" fmla="*/ 131 h 297"/>
                <a:gd name="T62" fmla="*/ 4 w 508"/>
                <a:gd name="T63" fmla="*/ 136 h 297"/>
                <a:gd name="T64" fmla="*/ 34 w 508"/>
                <a:gd name="T65" fmla="*/ 171 h 297"/>
                <a:gd name="T66" fmla="*/ 49 w 508"/>
                <a:gd name="T67" fmla="*/ 186 h 297"/>
                <a:gd name="T68" fmla="*/ 66 w 508"/>
                <a:gd name="T69" fmla="*/ 191 h 297"/>
                <a:gd name="T70" fmla="*/ 100 w 508"/>
                <a:gd name="T71" fmla="*/ 183 h 297"/>
                <a:gd name="T72" fmla="*/ 120 w 508"/>
                <a:gd name="T73" fmla="*/ 196 h 297"/>
                <a:gd name="T74" fmla="*/ 132 w 508"/>
                <a:gd name="T75" fmla="*/ 178 h 297"/>
                <a:gd name="T76" fmla="*/ 180 w 508"/>
                <a:gd name="T77" fmla="*/ 172 h 297"/>
                <a:gd name="T78" fmla="*/ 199 w 508"/>
                <a:gd name="T79" fmla="*/ 171 h 297"/>
                <a:gd name="T80" fmla="*/ 215 w 508"/>
                <a:gd name="T81" fmla="*/ 171 h 297"/>
                <a:gd name="T82" fmla="*/ 221 w 508"/>
                <a:gd name="T83" fmla="*/ 179 h 297"/>
                <a:gd name="T84" fmla="*/ 221 w 508"/>
                <a:gd name="T85" fmla="*/ 211 h 297"/>
                <a:gd name="T86" fmla="*/ 232 w 508"/>
                <a:gd name="T87" fmla="*/ 232 h 297"/>
                <a:gd name="T88" fmla="*/ 247 w 508"/>
                <a:gd name="T89" fmla="*/ 241 h 297"/>
                <a:gd name="T90" fmla="*/ 256 w 508"/>
                <a:gd name="T91" fmla="*/ 226 h 297"/>
                <a:gd name="T92" fmla="*/ 276 w 508"/>
                <a:gd name="T93" fmla="*/ 223 h 297"/>
                <a:gd name="T94" fmla="*/ 266 w 508"/>
                <a:gd name="T95" fmla="*/ 240 h 297"/>
                <a:gd name="T96" fmla="*/ 268 w 508"/>
                <a:gd name="T97" fmla="*/ 263 h 297"/>
                <a:gd name="T98" fmla="*/ 287 w 508"/>
                <a:gd name="T99" fmla="*/ 253 h 297"/>
                <a:gd name="T100" fmla="*/ 307 w 508"/>
                <a:gd name="T101" fmla="*/ 272 h 297"/>
                <a:gd name="T102" fmla="*/ 322 w 508"/>
                <a:gd name="T103" fmla="*/ 283 h 297"/>
                <a:gd name="T104" fmla="*/ 337 w 508"/>
                <a:gd name="T105" fmla="*/ 296 h 297"/>
                <a:gd name="T106" fmla="*/ 361 w 508"/>
                <a:gd name="T107" fmla="*/ 280 h 297"/>
                <a:gd name="T108" fmla="*/ 395 w 508"/>
                <a:gd name="T109" fmla="*/ 265 h 297"/>
                <a:gd name="T110" fmla="*/ 418 w 508"/>
                <a:gd name="T111" fmla="*/ 249 h 297"/>
                <a:gd name="T112" fmla="*/ 439 w 508"/>
                <a:gd name="T113" fmla="*/ 22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8" h="297">
                  <a:moveTo>
                    <a:pt x="455" y="194"/>
                  </a:moveTo>
                  <a:cubicBezTo>
                    <a:pt x="457" y="193"/>
                    <a:pt x="459" y="193"/>
                    <a:pt x="460" y="192"/>
                  </a:cubicBezTo>
                  <a:cubicBezTo>
                    <a:pt x="462" y="188"/>
                    <a:pt x="469" y="183"/>
                    <a:pt x="479" y="176"/>
                  </a:cubicBezTo>
                  <a:cubicBezTo>
                    <a:pt x="483" y="173"/>
                    <a:pt x="486" y="170"/>
                    <a:pt x="489" y="168"/>
                  </a:cubicBezTo>
                  <a:cubicBezTo>
                    <a:pt x="489" y="166"/>
                    <a:pt x="490" y="164"/>
                    <a:pt x="491" y="163"/>
                  </a:cubicBezTo>
                  <a:cubicBezTo>
                    <a:pt x="492" y="159"/>
                    <a:pt x="493" y="156"/>
                    <a:pt x="496" y="151"/>
                  </a:cubicBezTo>
                  <a:cubicBezTo>
                    <a:pt x="498" y="148"/>
                    <a:pt x="500" y="147"/>
                    <a:pt x="501" y="146"/>
                  </a:cubicBezTo>
                  <a:cubicBezTo>
                    <a:pt x="502" y="145"/>
                    <a:pt x="504" y="144"/>
                    <a:pt x="508" y="137"/>
                  </a:cubicBezTo>
                  <a:cubicBezTo>
                    <a:pt x="507" y="138"/>
                    <a:pt x="505" y="138"/>
                    <a:pt x="504" y="138"/>
                  </a:cubicBezTo>
                  <a:cubicBezTo>
                    <a:pt x="496" y="136"/>
                    <a:pt x="490" y="132"/>
                    <a:pt x="483" y="127"/>
                  </a:cubicBezTo>
                  <a:cubicBezTo>
                    <a:pt x="478" y="124"/>
                    <a:pt x="473" y="120"/>
                    <a:pt x="467" y="119"/>
                  </a:cubicBezTo>
                  <a:cubicBezTo>
                    <a:pt x="467" y="118"/>
                    <a:pt x="467" y="118"/>
                    <a:pt x="466" y="118"/>
                  </a:cubicBezTo>
                  <a:cubicBezTo>
                    <a:pt x="465" y="118"/>
                    <a:pt x="463" y="119"/>
                    <a:pt x="461" y="120"/>
                  </a:cubicBezTo>
                  <a:cubicBezTo>
                    <a:pt x="458" y="121"/>
                    <a:pt x="456" y="122"/>
                    <a:pt x="452" y="122"/>
                  </a:cubicBezTo>
                  <a:cubicBezTo>
                    <a:pt x="449" y="122"/>
                    <a:pt x="447" y="121"/>
                    <a:pt x="445" y="120"/>
                  </a:cubicBezTo>
                  <a:cubicBezTo>
                    <a:pt x="444" y="119"/>
                    <a:pt x="444" y="119"/>
                    <a:pt x="443" y="118"/>
                  </a:cubicBezTo>
                  <a:cubicBezTo>
                    <a:pt x="442" y="118"/>
                    <a:pt x="442" y="118"/>
                    <a:pt x="442" y="119"/>
                  </a:cubicBezTo>
                  <a:cubicBezTo>
                    <a:pt x="441" y="119"/>
                    <a:pt x="439" y="119"/>
                    <a:pt x="437" y="119"/>
                  </a:cubicBezTo>
                  <a:cubicBezTo>
                    <a:pt x="436" y="118"/>
                    <a:pt x="434" y="117"/>
                    <a:pt x="431" y="115"/>
                  </a:cubicBezTo>
                  <a:cubicBezTo>
                    <a:pt x="430" y="114"/>
                    <a:pt x="428" y="113"/>
                    <a:pt x="428" y="113"/>
                  </a:cubicBezTo>
                  <a:cubicBezTo>
                    <a:pt x="427" y="113"/>
                    <a:pt x="427" y="113"/>
                    <a:pt x="427" y="113"/>
                  </a:cubicBezTo>
                  <a:cubicBezTo>
                    <a:pt x="426" y="113"/>
                    <a:pt x="426" y="113"/>
                    <a:pt x="425" y="113"/>
                  </a:cubicBezTo>
                  <a:cubicBezTo>
                    <a:pt x="424" y="114"/>
                    <a:pt x="424" y="114"/>
                    <a:pt x="423" y="114"/>
                  </a:cubicBezTo>
                  <a:cubicBezTo>
                    <a:pt x="420" y="116"/>
                    <a:pt x="418" y="115"/>
                    <a:pt x="416" y="113"/>
                  </a:cubicBezTo>
                  <a:cubicBezTo>
                    <a:pt x="413" y="111"/>
                    <a:pt x="411" y="108"/>
                    <a:pt x="410" y="105"/>
                  </a:cubicBezTo>
                  <a:cubicBezTo>
                    <a:pt x="409" y="102"/>
                    <a:pt x="408" y="100"/>
                    <a:pt x="405" y="98"/>
                  </a:cubicBezTo>
                  <a:cubicBezTo>
                    <a:pt x="405" y="98"/>
                    <a:pt x="405" y="98"/>
                    <a:pt x="405" y="98"/>
                  </a:cubicBezTo>
                  <a:cubicBezTo>
                    <a:pt x="405" y="98"/>
                    <a:pt x="404" y="98"/>
                    <a:pt x="404" y="98"/>
                  </a:cubicBezTo>
                  <a:cubicBezTo>
                    <a:pt x="401" y="99"/>
                    <a:pt x="398" y="99"/>
                    <a:pt x="395" y="97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2" y="94"/>
                    <a:pt x="394" y="90"/>
                    <a:pt x="395" y="89"/>
                  </a:cubicBezTo>
                  <a:cubicBezTo>
                    <a:pt x="395" y="89"/>
                    <a:pt x="395" y="89"/>
                    <a:pt x="395" y="89"/>
                  </a:cubicBezTo>
                  <a:cubicBezTo>
                    <a:pt x="394" y="86"/>
                    <a:pt x="390" y="81"/>
                    <a:pt x="388" y="79"/>
                  </a:cubicBezTo>
                  <a:cubicBezTo>
                    <a:pt x="383" y="80"/>
                    <a:pt x="380" y="80"/>
                    <a:pt x="379" y="78"/>
                  </a:cubicBezTo>
                  <a:cubicBezTo>
                    <a:pt x="379" y="78"/>
                    <a:pt x="379" y="78"/>
                    <a:pt x="379" y="78"/>
                  </a:cubicBezTo>
                  <a:cubicBezTo>
                    <a:pt x="378" y="79"/>
                    <a:pt x="377" y="79"/>
                    <a:pt x="376" y="79"/>
                  </a:cubicBezTo>
                  <a:cubicBezTo>
                    <a:pt x="375" y="79"/>
                    <a:pt x="375" y="79"/>
                    <a:pt x="375" y="79"/>
                  </a:cubicBezTo>
                  <a:cubicBezTo>
                    <a:pt x="372" y="78"/>
                    <a:pt x="371" y="76"/>
                    <a:pt x="370" y="75"/>
                  </a:cubicBezTo>
                  <a:cubicBezTo>
                    <a:pt x="370" y="75"/>
                    <a:pt x="370" y="75"/>
                    <a:pt x="370" y="75"/>
                  </a:cubicBezTo>
                  <a:cubicBezTo>
                    <a:pt x="368" y="75"/>
                    <a:pt x="365" y="78"/>
                    <a:pt x="364" y="80"/>
                  </a:cubicBezTo>
                  <a:cubicBezTo>
                    <a:pt x="364" y="81"/>
                    <a:pt x="365" y="83"/>
                    <a:pt x="365" y="84"/>
                  </a:cubicBezTo>
                  <a:cubicBezTo>
                    <a:pt x="366" y="86"/>
                    <a:pt x="367" y="89"/>
                    <a:pt x="367" y="91"/>
                  </a:cubicBezTo>
                  <a:cubicBezTo>
                    <a:pt x="367" y="94"/>
                    <a:pt x="366" y="96"/>
                    <a:pt x="362" y="98"/>
                  </a:cubicBezTo>
                  <a:cubicBezTo>
                    <a:pt x="362" y="98"/>
                    <a:pt x="361" y="98"/>
                    <a:pt x="361" y="98"/>
                  </a:cubicBezTo>
                  <a:cubicBezTo>
                    <a:pt x="359" y="98"/>
                    <a:pt x="358" y="97"/>
                    <a:pt x="357" y="96"/>
                  </a:cubicBezTo>
                  <a:cubicBezTo>
                    <a:pt x="357" y="96"/>
                    <a:pt x="357" y="96"/>
                    <a:pt x="357" y="96"/>
                  </a:cubicBezTo>
                  <a:cubicBezTo>
                    <a:pt x="356" y="95"/>
                    <a:pt x="355" y="95"/>
                    <a:pt x="355" y="94"/>
                  </a:cubicBezTo>
                  <a:cubicBezTo>
                    <a:pt x="354" y="92"/>
                    <a:pt x="353" y="91"/>
                    <a:pt x="352" y="91"/>
                  </a:cubicBezTo>
                  <a:cubicBezTo>
                    <a:pt x="352" y="91"/>
                    <a:pt x="352" y="91"/>
                    <a:pt x="351" y="91"/>
                  </a:cubicBezTo>
                  <a:cubicBezTo>
                    <a:pt x="349" y="92"/>
                    <a:pt x="348" y="93"/>
                    <a:pt x="346" y="95"/>
                  </a:cubicBezTo>
                  <a:cubicBezTo>
                    <a:pt x="344" y="97"/>
                    <a:pt x="342" y="100"/>
                    <a:pt x="338" y="100"/>
                  </a:cubicBezTo>
                  <a:cubicBezTo>
                    <a:pt x="337" y="100"/>
                    <a:pt x="337" y="100"/>
                    <a:pt x="337" y="100"/>
                  </a:cubicBezTo>
                  <a:cubicBezTo>
                    <a:pt x="329" y="99"/>
                    <a:pt x="330" y="94"/>
                    <a:pt x="331" y="91"/>
                  </a:cubicBezTo>
                  <a:cubicBezTo>
                    <a:pt x="331" y="91"/>
                    <a:pt x="331" y="91"/>
                    <a:pt x="331" y="90"/>
                  </a:cubicBezTo>
                  <a:cubicBezTo>
                    <a:pt x="329" y="90"/>
                    <a:pt x="327" y="89"/>
                    <a:pt x="325" y="89"/>
                  </a:cubicBezTo>
                  <a:cubicBezTo>
                    <a:pt x="322" y="89"/>
                    <a:pt x="319" y="89"/>
                    <a:pt x="317" y="87"/>
                  </a:cubicBezTo>
                  <a:cubicBezTo>
                    <a:pt x="314" y="86"/>
                    <a:pt x="310" y="85"/>
                    <a:pt x="306" y="85"/>
                  </a:cubicBezTo>
                  <a:cubicBezTo>
                    <a:pt x="306" y="85"/>
                    <a:pt x="306" y="85"/>
                    <a:pt x="305" y="85"/>
                  </a:cubicBezTo>
                  <a:cubicBezTo>
                    <a:pt x="305" y="85"/>
                    <a:pt x="305" y="85"/>
                    <a:pt x="305" y="85"/>
                  </a:cubicBezTo>
                  <a:cubicBezTo>
                    <a:pt x="304" y="85"/>
                    <a:pt x="302" y="85"/>
                    <a:pt x="302" y="84"/>
                  </a:cubicBezTo>
                  <a:cubicBezTo>
                    <a:pt x="300" y="84"/>
                    <a:pt x="299" y="84"/>
                    <a:pt x="299" y="84"/>
                  </a:cubicBezTo>
                  <a:cubicBezTo>
                    <a:pt x="299" y="84"/>
                    <a:pt x="298" y="86"/>
                    <a:pt x="298" y="87"/>
                  </a:cubicBezTo>
                  <a:cubicBezTo>
                    <a:pt x="297" y="90"/>
                    <a:pt x="296" y="95"/>
                    <a:pt x="290" y="95"/>
                  </a:cubicBezTo>
                  <a:cubicBezTo>
                    <a:pt x="289" y="95"/>
                    <a:pt x="287" y="95"/>
                    <a:pt x="285" y="94"/>
                  </a:cubicBezTo>
                  <a:cubicBezTo>
                    <a:pt x="284" y="94"/>
                    <a:pt x="284" y="94"/>
                    <a:pt x="284" y="93"/>
                  </a:cubicBezTo>
                  <a:cubicBezTo>
                    <a:pt x="275" y="85"/>
                    <a:pt x="279" y="79"/>
                    <a:pt x="282" y="75"/>
                  </a:cubicBezTo>
                  <a:cubicBezTo>
                    <a:pt x="283" y="75"/>
                    <a:pt x="283" y="74"/>
                    <a:pt x="283" y="73"/>
                  </a:cubicBezTo>
                  <a:cubicBezTo>
                    <a:pt x="283" y="72"/>
                    <a:pt x="282" y="71"/>
                    <a:pt x="280" y="70"/>
                  </a:cubicBezTo>
                  <a:cubicBezTo>
                    <a:pt x="277" y="68"/>
                    <a:pt x="274" y="65"/>
                    <a:pt x="274" y="60"/>
                  </a:cubicBezTo>
                  <a:cubicBezTo>
                    <a:pt x="274" y="56"/>
                    <a:pt x="277" y="54"/>
                    <a:pt x="280" y="53"/>
                  </a:cubicBezTo>
                  <a:cubicBezTo>
                    <a:pt x="281" y="53"/>
                    <a:pt x="282" y="52"/>
                    <a:pt x="283" y="52"/>
                  </a:cubicBezTo>
                  <a:cubicBezTo>
                    <a:pt x="283" y="51"/>
                    <a:pt x="283" y="51"/>
                    <a:pt x="283" y="50"/>
                  </a:cubicBezTo>
                  <a:cubicBezTo>
                    <a:pt x="283" y="49"/>
                    <a:pt x="283" y="47"/>
                    <a:pt x="285" y="45"/>
                  </a:cubicBezTo>
                  <a:cubicBezTo>
                    <a:pt x="287" y="42"/>
                    <a:pt x="291" y="42"/>
                    <a:pt x="295" y="41"/>
                  </a:cubicBezTo>
                  <a:cubicBezTo>
                    <a:pt x="297" y="41"/>
                    <a:pt x="299" y="41"/>
                    <a:pt x="300" y="40"/>
                  </a:cubicBezTo>
                  <a:cubicBezTo>
                    <a:pt x="301" y="39"/>
                    <a:pt x="301" y="37"/>
                    <a:pt x="301" y="35"/>
                  </a:cubicBezTo>
                  <a:cubicBezTo>
                    <a:pt x="301" y="32"/>
                    <a:pt x="301" y="29"/>
                    <a:pt x="303" y="27"/>
                  </a:cubicBezTo>
                  <a:cubicBezTo>
                    <a:pt x="304" y="25"/>
                    <a:pt x="306" y="22"/>
                    <a:pt x="307" y="20"/>
                  </a:cubicBezTo>
                  <a:cubicBezTo>
                    <a:pt x="307" y="20"/>
                    <a:pt x="307" y="19"/>
                    <a:pt x="307" y="19"/>
                  </a:cubicBezTo>
                  <a:cubicBezTo>
                    <a:pt x="305" y="17"/>
                    <a:pt x="305" y="15"/>
                    <a:pt x="306" y="10"/>
                  </a:cubicBezTo>
                  <a:cubicBezTo>
                    <a:pt x="307" y="6"/>
                    <a:pt x="306" y="4"/>
                    <a:pt x="305" y="2"/>
                  </a:cubicBezTo>
                  <a:cubicBezTo>
                    <a:pt x="303" y="0"/>
                    <a:pt x="299" y="0"/>
                    <a:pt x="297" y="1"/>
                  </a:cubicBezTo>
                  <a:cubicBezTo>
                    <a:pt x="296" y="4"/>
                    <a:pt x="294" y="8"/>
                    <a:pt x="287" y="11"/>
                  </a:cubicBezTo>
                  <a:cubicBezTo>
                    <a:pt x="281" y="14"/>
                    <a:pt x="275" y="16"/>
                    <a:pt x="270" y="16"/>
                  </a:cubicBezTo>
                  <a:cubicBezTo>
                    <a:pt x="266" y="16"/>
                    <a:pt x="264" y="15"/>
                    <a:pt x="262" y="14"/>
                  </a:cubicBezTo>
                  <a:cubicBezTo>
                    <a:pt x="261" y="14"/>
                    <a:pt x="260" y="14"/>
                    <a:pt x="260" y="14"/>
                  </a:cubicBezTo>
                  <a:cubicBezTo>
                    <a:pt x="260" y="14"/>
                    <a:pt x="259" y="14"/>
                    <a:pt x="259" y="14"/>
                  </a:cubicBezTo>
                  <a:cubicBezTo>
                    <a:pt x="258" y="18"/>
                    <a:pt x="260" y="19"/>
                    <a:pt x="261" y="21"/>
                  </a:cubicBezTo>
                  <a:cubicBezTo>
                    <a:pt x="263" y="22"/>
                    <a:pt x="265" y="24"/>
                    <a:pt x="265" y="27"/>
                  </a:cubicBezTo>
                  <a:cubicBezTo>
                    <a:pt x="265" y="30"/>
                    <a:pt x="263" y="31"/>
                    <a:pt x="262" y="32"/>
                  </a:cubicBezTo>
                  <a:cubicBezTo>
                    <a:pt x="262" y="32"/>
                    <a:pt x="262" y="32"/>
                    <a:pt x="262" y="32"/>
                  </a:cubicBezTo>
                  <a:cubicBezTo>
                    <a:pt x="263" y="34"/>
                    <a:pt x="265" y="38"/>
                    <a:pt x="262" y="42"/>
                  </a:cubicBezTo>
                  <a:cubicBezTo>
                    <a:pt x="262" y="43"/>
                    <a:pt x="261" y="43"/>
                    <a:pt x="261" y="43"/>
                  </a:cubicBezTo>
                  <a:cubicBezTo>
                    <a:pt x="254" y="47"/>
                    <a:pt x="250" y="50"/>
                    <a:pt x="251" y="53"/>
                  </a:cubicBezTo>
                  <a:cubicBezTo>
                    <a:pt x="251" y="55"/>
                    <a:pt x="251" y="56"/>
                    <a:pt x="251" y="58"/>
                  </a:cubicBezTo>
                  <a:cubicBezTo>
                    <a:pt x="250" y="60"/>
                    <a:pt x="250" y="61"/>
                    <a:pt x="250" y="63"/>
                  </a:cubicBezTo>
                  <a:cubicBezTo>
                    <a:pt x="250" y="67"/>
                    <a:pt x="249" y="70"/>
                    <a:pt x="246" y="70"/>
                  </a:cubicBezTo>
                  <a:cubicBezTo>
                    <a:pt x="245" y="70"/>
                    <a:pt x="244" y="69"/>
                    <a:pt x="243" y="69"/>
                  </a:cubicBezTo>
                  <a:cubicBezTo>
                    <a:pt x="241" y="69"/>
                    <a:pt x="239" y="68"/>
                    <a:pt x="235" y="68"/>
                  </a:cubicBezTo>
                  <a:cubicBezTo>
                    <a:pt x="231" y="68"/>
                    <a:pt x="227" y="69"/>
                    <a:pt x="222" y="70"/>
                  </a:cubicBezTo>
                  <a:cubicBezTo>
                    <a:pt x="222" y="70"/>
                    <a:pt x="221" y="71"/>
                    <a:pt x="220" y="70"/>
                  </a:cubicBezTo>
                  <a:cubicBezTo>
                    <a:pt x="217" y="69"/>
                    <a:pt x="215" y="69"/>
                    <a:pt x="214" y="69"/>
                  </a:cubicBezTo>
                  <a:cubicBezTo>
                    <a:pt x="212" y="69"/>
                    <a:pt x="211" y="69"/>
                    <a:pt x="210" y="71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8" y="73"/>
                    <a:pt x="208" y="73"/>
                    <a:pt x="208" y="73"/>
                  </a:cubicBezTo>
                  <a:cubicBezTo>
                    <a:pt x="206" y="74"/>
                    <a:pt x="205" y="75"/>
                    <a:pt x="204" y="75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3" y="77"/>
                    <a:pt x="201" y="77"/>
                    <a:pt x="200" y="76"/>
                  </a:cubicBezTo>
                  <a:cubicBezTo>
                    <a:pt x="200" y="76"/>
                    <a:pt x="200" y="76"/>
                    <a:pt x="200" y="76"/>
                  </a:cubicBezTo>
                  <a:cubicBezTo>
                    <a:pt x="195" y="74"/>
                    <a:pt x="191" y="73"/>
                    <a:pt x="188" y="72"/>
                  </a:cubicBezTo>
                  <a:cubicBezTo>
                    <a:pt x="182" y="70"/>
                    <a:pt x="178" y="69"/>
                    <a:pt x="177" y="66"/>
                  </a:cubicBezTo>
                  <a:cubicBezTo>
                    <a:pt x="177" y="65"/>
                    <a:pt x="176" y="64"/>
                    <a:pt x="176" y="64"/>
                  </a:cubicBezTo>
                  <a:cubicBezTo>
                    <a:pt x="177" y="60"/>
                    <a:pt x="176" y="59"/>
                    <a:pt x="174" y="57"/>
                  </a:cubicBezTo>
                  <a:cubicBezTo>
                    <a:pt x="174" y="57"/>
                    <a:pt x="171" y="57"/>
                    <a:pt x="168" y="58"/>
                  </a:cubicBezTo>
                  <a:cubicBezTo>
                    <a:pt x="164" y="60"/>
                    <a:pt x="159" y="61"/>
                    <a:pt x="153" y="61"/>
                  </a:cubicBezTo>
                  <a:cubicBezTo>
                    <a:pt x="149" y="61"/>
                    <a:pt x="146" y="61"/>
                    <a:pt x="142" y="60"/>
                  </a:cubicBezTo>
                  <a:cubicBezTo>
                    <a:pt x="141" y="59"/>
                    <a:pt x="140" y="59"/>
                    <a:pt x="140" y="58"/>
                  </a:cubicBezTo>
                  <a:cubicBezTo>
                    <a:pt x="139" y="56"/>
                    <a:pt x="138" y="54"/>
                    <a:pt x="137" y="52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5" y="53"/>
                    <a:pt x="134" y="53"/>
                    <a:pt x="134" y="53"/>
                  </a:cubicBezTo>
                  <a:cubicBezTo>
                    <a:pt x="129" y="55"/>
                    <a:pt x="123" y="56"/>
                    <a:pt x="118" y="57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03" y="64"/>
                    <a:pt x="96" y="67"/>
                    <a:pt x="90" y="67"/>
                  </a:cubicBezTo>
                  <a:cubicBezTo>
                    <a:pt x="89" y="69"/>
                    <a:pt x="88" y="71"/>
                    <a:pt x="88" y="72"/>
                  </a:cubicBezTo>
                  <a:cubicBezTo>
                    <a:pt x="88" y="72"/>
                    <a:pt x="88" y="72"/>
                    <a:pt x="88" y="73"/>
                  </a:cubicBezTo>
                  <a:cubicBezTo>
                    <a:pt x="88" y="73"/>
                    <a:pt x="89" y="74"/>
                    <a:pt x="90" y="75"/>
                  </a:cubicBezTo>
                  <a:cubicBezTo>
                    <a:pt x="91" y="76"/>
                    <a:pt x="95" y="80"/>
                    <a:pt x="92" y="84"/>
                  </a:cubicBezTo>
                  <a:cubicBezTo>
                    <a:pt x="90" y="86"/>
                    <a:pt x="87" y="87"/>
                    <a:pt x="84" y="87"/>
                  </a:cubicBezTo>
                  <a:cubicBezTo>
                    <a:pt x="80" y="87"/>
                    <a:pt x="76" y="86"/>
                    <a:pt x="73" y="85"/>
                  </a:cubicBezTo>
                  <a:cubicBezTo>
                    <a:pt x="71" y="85"/>
                    <a:pt x="69" y="84"/>
                    <a:pt x="68" y="84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1" y="82"/>
                    <a:pt x="53" y="82"/>
                    <a:pt x="45" y="84"/>
                  </a:cubicBezTo>
                  <a:cubicBezTo>
                    <a:pt x="44" y="84"/>
                    <a:pt x="43" y="85"/>
                    <a:pt x="42" y="85"/>
                  </a:cubicBezTo>
                  <a:cubicBezTo>
                    <a:pt x="40" y="85"/>
                    <a:pt x="38" y="86"/>
                    <a:pt x="36" y="86"/>
                  </a:cubicBezTo>
                  <a:cubicBezTo>
                    <a:pt x="36" y="87"/>
                    <a:pt x="37" y="88"/>
                    <a:pt x="37" y="89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0"/>
                    <a:pt x="38" y="90"/>
                    <a:pt x="38" y="91"/>
                  </a:cubicBezTo>
                  <a:cubicBezTo>
                    <a:pt x="39" y="91"/>
                    <a:pt x="42" y="93"/>
                    <a:pt x="41" y="96"/>
                  </a:cubicBezTo>
                  <a:cubicBezTo>
                    <a:pt x="41" y="99"/>
                    <a:pt x="38" y="100"/>
                    <a:pt x="37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6" y="102"/>
                    <a:pt x="36" y="103"/>
                    <a:pt x="36" y="103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6" y="105"/>
                    <a:pt x="35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2" y="107"/>
                    <a:pt x="32" y="108"/>
                    <a:pt x="31" y="110"/>
                  </a:cubicBezTo>
                  <a:cubicBezTo>
                    <a:pt x="30" y="111"/>
                    <a:pt x="29" y="113"/>
                    <a:pt x="28" y="114"/>
                  </a:cubicBezTo>
                  <a:cubicBezTo>
                    <a:pt x="25" y="118"/>
                    <a:pt x="23" y="121"/>
                    <a:pt x="21" y="123"/>
                  </a:cubicBezTo>
                  <a:cubicBezTo>
                    <a:pt x="21" y="123"/>
                    <a:pt x="20" y="123"/>
                    <a:pt x="20" y="123"/>
                  </a:cubicBezTo>
                  <a:cubicBezTo>
                    <a:pt x="19" y="124"/>
                    <a:pt x="18" y="124"/>
                    <a:pt x="17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5"/>
                    <a:pt x="15" y="125"/>
                    <a:pt x="15" y="126"/>
                  </a:cubicBezTo>
                  <a:cubicBezTo>
                    <a:pt x="15" y="127"/>
                    <a:pt x="14" y="128"/>
                    <a:pt x="13" y="129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12" y="130"/>
                    <a:pt x="11" y="131"/>
                    <a:pt x="10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8" y="130"/>
                    <a:pt x="6" y="129"/>
                    <a:pt x="5" y="128"/>
                  </a:cubicBezTo>
                  <a:cubicBezTo>
                    <a:pt x="4" y="128"/>
                    <a:pt x="3" y="127"/>
                    <a:pt x="2" y="127"/>
                  </a:cubicBezTo>
                  <a:cubicBezTo>
                    <a:pt x="2" y="127"/>
                    <a:pt x="1" y="128"/>
                    <a:pt x="1" y="129"/>
                  </a:cubicBezTo>
                  <a:cubicBezTo>
                    <a:pt x="1" y="130"/>
                    <a:pt x="0" y="130"/>
                    <a:pt x="0" y="131"/>
                  </a:cubicBezTo>
                  <a:cubicBezTo>
                    <a:pt x="1" y="133"/>
                    <a:pt x="3" y="135"/>
                    <a:pt x="4" y="136"/>
                  </a:cubicBezTo>
                  <a:cubicBezTo>
                    <a:pt x="5" y="138"/>
                    <a:pt x="8" y="139"/>
                    <a:pt x="11" y="141"/>
                  </a:cubicBezTo>
                  <a:cubicBezTo>
                    <a:pt x="14" y="143"/>
                    <a:pt x="18" y="144"/>
                    <a:pt x="20" y="147"/>
                  </a:cubicBezTo>
                  <a:cubicBezTo>
                    <a:pt x="24" y="151"/>
                    <a:pt x="25" y="155"/>
                    <a:pt x="25" y="160"/>
                  </a:cubicBezTo>
                  <a:cubicBezTo>
                    <a:pt x="26" y="165"/>
                    <a:pt x="27" y="169"/>
                    <a:pt x="33" y="172"/>
                  </a:cubicBezTo>
                  <a:cubicBezTo>
                    <a:pt x="33" y="171"/>
                    <a:pt x="33" y="171"/>
                    <a:pt x="34" y="171"/>
                  </a:cubicBezTo>
                  <a:cubicBezTo>
                    <a:pt x="35" y="170"/>
                    <a:pt x="37" y="168"/>
                    <a:pt x="40" y="168"/>
                  </a:cubicBezTo>
                  <a:cubicBezTo>
                    <a:pt x="41" y="168"/>
                    <a:pt x="43" y="168"/>
                    <a:pt x="45" y="169"/>
                  </a:cubicBezTo>
                  <a:cubicBezTo>
                    <a:pt x="45" y="170"/>
                    <a:pt x="45" y="170"/>
                    <a:pt x="45" y="170"/>
                  </a:cubicBezTo>
                  <a:cubicBezTo>
                    <a:pt x="48" y="173"/>
                    <a:pt x="48" y="176"/>
                    <a:pt x="48" y="179"/>
                  </a:cubicBezTo>
                  <a:cubicBezTo>
                    <a:pt x="48" y="182"/>
                    <a:pt x="48" y="184"/>
                    <a:pt x="49" y="186"/>
                  </a:cubicBezTo>
                  <a:cubicBezTo>
                    <a:pt x="51" y="186"/>
                    <a:pt x="53" y="186"/>
                    <a:pt x="54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8" y="186"/>
                    <a:pt x="60" y="187"/>
                    <a:pt x="64" y="189"/>
                  </a:cubicBezTo>
                  <a:cubicBezTo>
                    <a:pt x="64" y="189"/>
                    <a:pt x="65" y="189"/>
                    <a:pt x="65" y="189"/>
                  </a:cubicBezTo>
                  <a:cubicBezTo>
                    <a:pt x="65" y="190"/>
                    <a:pt x="66" y="190"/>
                    <a:pt x="66" y="191"/>
                  </a:cubicBezTo>
                  <a:cubicBezTo>
                    <a:pt x="68" y="191"/>
                    <a:pt x="69" y="191"/>
                    <a:pt x="70" y="192"/>
                  </a:cubicBezTo>
                  <a:cubicBezTo>
                    <a:pt x="75" y="193"/>
                    <a:pt x="80" y="195"/>
                    <a:pt x="83" y="195"/>
                  </a:cubicBezTo>
                  <a:cubicBezTo>
                    <a:pt x="83" y="195"/>
                    <a:pt x="84" y="195"/>
                    <a:pt x="84" y="195"/>
                  </a:cubicBezTo>
                  <a:cubicBezTo>
                    <a:pt x="84" y="194"/>
                    <a:pt x="85" y="193"/>
                    <a:pt x="85" y="193"/>
                  </a:cubicBezTo>
                  <a:cubicBezTo>
                    <a:pt x="87" y="188"/>
                    <a:pt x="90" y="181"/>
                    <a:pt x="100" y="183"/>
                  </a:cubicBezTo>
                  <a:cubicBezTo>
                    <a:pt x="101" y="183"/>
                    <a:pt x="101" y="183"/>
                    <a:pt x="102" y="183"/>
                  </a:cubicBezTo>
                  <a:cubicBezTo>
                    <a:pt x="105" y="186"/>
                    <a:pt x="106" y="189"/>
                    <a:pt x="107" y="191"/>
                  </a:cubicBezTo>
                  <a:cubicBezTo>
                    <a:pt x="109" y="189"/>
                    <a:pt x="113" y="189"/>
                    <a:pt x="116" y="191"/>
                  </a:cubicBezTo>
                  <a:cubicBezTo>
                    <a:pt x="118" y="191"/>
                    <a:pt x="119" y="193"/>
                    <a:pt x="119" y="195"/>
                  </a:cubicBezTo>
                  <a:cubicBezTo>
                    <a:pt x="119" y="195"/>
                    <a:pt x="119" y="196"/>
                    <a:pt x="120" y="196"/>
                  </a:cubicBezTo>
                  <a:cubicBezTo>
                    <a:pt x="120" y="196"/>
                    <a:pt x="120" y="196"/>
                    <a:pt x="120" y="196"/>
                  </a:cubicBezTo>
                  <a:cubicBezTo>
                    <a:pt x="127" y="194"/>
                    <a:pt x="133" y="191"/>
                    <a:pt x="137" y="185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4"/>
                    <a:pt x="136" y="183"/>
                    <a:pt x="135" y="183"/>
                  </a:cubicBezTo>
                  <a:cubicBezTo>
                    <a:pt x="134" y="182"/>
                    <a:pt x="132" y="180"/>
                    <a:pt x="132" y="178"/>
                  </a:cubicBezTo>
                  <a:cubicBezTo>
                    <a:pt x="132" y="177"/>
                    <a:pt x="132" y="177"/>
                    <a:pt x="133" y="177"/>
                  </a:cubicBezTo>
                  <a:cubicBezTo>
                    <a:pt x="135" y="171"/>
                    <a:pt x="142" y="169"/>
                    <a:pt x="153" y="169"/>
                  </a:cubicBezTo>
                  <a:cubicBezTo>
                    <a:pt x="154" y="169"/>
                    <a:pt x="155" y="169"/>
                    <a:pt x="156" y="169"/>
                  </a:cubicBezTo>
                  <a:cubicBezTo>
                    <a:pt x="159" y="169"/>
                    <a:pt x="161" y="170"/>
                    <a:pt x="164" y="170"/>
                  </a:cubicBezTo>
                  <a:cubicBezTo>
                    <a:pt x="169" y="171"/>
                    <a:pt x="174" y="172"/>
                    <a:pt x="180" y="172"/>
                  </a:cubicBezTo>
                  <a:cubicBezTo>
                    <a:pt x="180" y="172"/>
                    <a:pt x="180" y="172"/>
                    <a:pt x="180" y="172"/>
                  </a:cubicBezTo>
                  <a:cubicBezTo>
                    <a:pt x="181" y="172"/>
                    <a:pt x="181" y="171"/>
                    <a:pt x="181" y="171"/>
                  </a:cubicBezTo>
                  <a:cubicBezTo>
                    <a:pt x="183" y="169"/>
                    <a:pt x="186" y="166"/>
                    <a:pt x="195" y="166"/>
                  </a:cubicBezTo>
                  <a:cubicBezTo>
                    <a:pt x="195" y="166"/>
                    <a:pt x="196" y="166"/>
                    <a:pt x="196" y="166"/>
                  </a:cubicBezTo>
                  <a:cubicBezTo>
                    <a:pt x="199" y="167"/>
                    <a:pt x="199" y="169"/>
                    <a:pt x="199" y="171"/>
                  </a:cubicBezTo>
                  <a:cubicBezTo>
                    <a:pt x="199" y="171"/>
                    <a:pt x="199" y="171"/>
                    <a:pt x="200" y="170"/>
                  </a:cubicBezTo>
                  <a:cubicBezTo>
                    <a:pt x="201" y="170"/>
                    <a:pt x="203" y="170"/>
                    <a:pt x="205" y="170"/>
                  </a:cubicBezTo>
                  <a:cubicBezTo>
                    <a:pt x="207" y="171"/>
                    <a:pt x="209" y="173"/>
                    <a:pt x="208" y="176"/>
                  </a:cubicBezTo>
                  <a:cubicBezTo>
                    <a:pt x="208" y="176"/>
                    <a:pt x="208" y="176"/>
                    <a:pt x="208" y="176"/>
                  </a:cubicBezTo>
                  <a:cubicBezTo>
                    <a:pt x="211" y="176"/>
                    <a:pt x="213" y="174"/>
                    <a:pt x="215" y="171"/>
                  </a:cubicBezTo>
                  <a:cubicBezTo>
                    <a:pt x="216" y="170"/>
                    <a:pt x="218" y="170"/>
                    <a:pt x="219" y="170"/>
                  </a:cubicBezTo>
                  <a:cubicBezTo>
                    <a:pt x="220" y="171"/>
                    <a:pt x="221" y="173"/>
                    <a:pt x="220" y="174"/>
                  </a:cubicBezTo>
                  <a:cubicBezTo>
                    <a:pt x="220" y="175"/>
                    <a:pt x="220" y="175"/>
                    <a:pt x="220" y="175"/>
                  </a:cubicBezTo>
                  <a:cubicBezTo>
                    <a:pt x="220" y="175"/>
                    <a:pt x="220" y="175"/>
                    <a:pt x="220" y="176"/>
                  </a:cubicBezTo>
                  <a:cubicBezTo>
                    <a:pt x="220" y="177"/>
                    <a:pt x="220" y="177"/>
                    <a:pt x="221" y="179"/>
                  </a:cubicBezTo>
                  <a:cubicBezTo>
                    <a:pt x="222" y="180"/>
                    <a:pt x="223" y="182"/>
                    <a:pt x="223" y="184"/>
                  </a:cubicBezTo>
                  <a:cubicBezTo>
                    <a:pt x="223" y="187"/>
                    <a:pt x="222" y="189"/>
                    <a:pt x="221" y="190"/>
                  </a:cubicBezTo>
                  <a:cubicBezTo>
                    <a:pt x="220" y="192"/>
                    <a:pt x="219" y="194"/>
                    <a:pt x="222" y="201"/>
                  </a:cubicBezTo>
                  <a:cubicBezTo>
                    <a:pt x="222" y="202"/>
                    <a:pt x="222" y="203"/>
                    <a:pt x="222" y="204"/>
                  </a:cubicBezTo>
                  <a:cubicBezTo>
                    <a:pt x="220" y="208"/>
                    <a:pt x="221" y="210"/>
                    <a:pt x="221" y="211"/>
                  </a:cubicBezTo>
                  <a:cubicBezTo>
                    <a:pt x="221" y="211"/>
                    <a:pt x="222" y="212"/>
                    <a:pt x="224" y="213"/>
                  </a:cubicBezTo>
                  <a:cubicBezTo>
                    <a:pt x="226" y="213"/>
                    <a:pt x="227" y="215"/>
                    <a:pt x="226" y="217"/>
                  </a:cubicBezTo>
                  <a:cubicBezTo>
                    <a:pt x="226" y="218"/>
                    <a:pt x="226" y="219"/>
                    <a:pt x="225" y="221"/>
                  </a:cubicBezTo>
                  <a:cubicBezTo>
                    <a:pt x="230" y="223"/>
                    <a:pt x="231" y="228"/>
                    <a:pt x="231" y="230"/>
                  </a:cubicBezTo>
                  <a:cubicBezTo>
                    <a:pt x="231" y="231"/>
                    <a:pt x="232" y="232"/>
                    <a:pt x="232" y="232"/>
                  </a:cubicBezTo>
                  <a:cubicBezTo>
                    <a:pt x="232" y="232"/>
                    <a:pt x="232" y="232"/>
                    <a:pt x="232" y="232"/>
                  </a:cubicBezTo>
                  <a:cubicBezTo>
                    <a:pt x="234" y="232"/>
                    <a:pt x="235" y="232"/>
                    <a:pt x="236" y="231"/>
                  </a:cubicBezTo>
                  <a:cubicBezTo>
                    <a:pt x="239" y="230"/>
                    <a:pt x="242" y="230"/>
                    <a:pt x="245" y="231"/>
                  </a:cubicBezTo>
                  <a:cubicBezTo>
                    <a:pt x="248" y="233"/>
                    <a:pt x="247" y="236"/>
                    <a:pt x="247" y="238"/>
                  </a:cubicBezTo>
                  <a:cubicBezTo>
                    <a:pt x="247" y="239"/>
                    <a:pt x="247" y="240"/>
                    <a:pt x="247" y="241"/>
                  </a:cubicBezTo>
                  <a:cubicBezTo>
                    <a:pt x="247" y="241"/>
                    <a:pt x="247" y="241"/>
                    <a:pt x="247" y="241"/>
                  </a:cubicBezTo>
                  <a:cubicBezTo>
                    <a:pt x="247" y="241"/>
                    <a:pt x="248" y="240"/>
                    <a:pt x="249" y="238"/>
                  </a:cubicBezTo>
                  <a:cubicBezTo>
                    <a:pt x="249" y="237"/>
                    <a:pt x="249" y="235"/>
                    <a:pt x="249" y="235"/>
                  </a:cubicBezTo>
                  <a:cubicBezTo>
                    <a:pt x="248" y="233"/>
                    <a:pt x="248" y="230"/>
                    <a:pt x="249" y="229"/>
                  </a:cubicBezTo>
                  <a:cubicBezTo>
                    <a:pt x="251" y="226"/>
                    <a:pt x="254" y="226"/>
                    <a:pt x="256" y="226"/>
                  </a:cubicBezTo>
                  <a:cubicBezTo>
                    <a:pt x="257" y="226"/>
                    <a:pt x="258" y="226"/>
                    <a:pt x="259" y="226"/>
                  </a:cubicBezTo>
                  <a:cubicBezTo>
                    <a:pt x="259" y="225"/>
                    <a:pt x="260" y="225"/>
                    <a:pt x="260" y="225"/>
                  </a:cubicBezTo>
                  <a:cubicBezTo>
                    <a:pt x="260" y="225"/>
                    <a:pt x="260" y="225"/>
                    <a:pt x="260" y="225"/>
                  </a:cubicBezTo>
                  <a:cubicBezTo>
                    <a:pt x="262" y="223"/>
                    <a:pt x="265" y="219"/>
                    <a:pt x="269" y="219"/>
                  </a:cubicBezTo>
                  <a:cubicBezTo>
                    <a:pt x="271" y="219"/>
                    <a:pt x="274" y="220"/>
                    <a:pt x="276" y="223"/>
                  </a:cubicBezTo>
                  <a:cubicBezTo>
                    <a:pt x="276" y="223"/>
                    <a:pt x="279" y="226"/>
                    <a:pt x="278" y="229"/>
                  </a:cubicBezTo>
                  <a:cubicBezTo>
                    <a:pt x="278" y="233"/>
                    <a:pt x="274" y="234"/>
                    <a:pt x="270" y="236"/>
                  </a:cubicBezTo>
                  <a:cubicBezTo>
                    <a:pt x="268" y="237"/>
                    <a:pt x="266" y="238"/>
                    <a:pt x="265" y="239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6" y="240"/>
                    <a:pt x="266" y="240"/>
                  </a:cubicBezTo>
                  <a:cubicBezTo>
                    <a:pt x="268" y="240"/>
                    <a:pt x="273" y="241"/>
                    <a:pt x="272" y="249"/>
                  </a:cubicBezTo>
                  <a:cubicBezTo>
                    <a:pt x="271" y="255"/>
                    <a:pt x="266" y="255"/>
                    <a:pt x="263" y="255"/>
                  </a:cubicBezTo>
                  <a:cubicBezTo>
                    <a:pt x="262" y="255"/>
                    <a:pt x="261" y="255"/>
                    <a:pt x="260" y="256"/>
                  </a:cubicBezTo>
                  <a:cubicBezTo>
                    <a:pt x="259" y="256"/>
                    <a:pt x="259" y="256"/>
                    <a:pt x="259" y="257"/>
                  </a:cubicBezTo>
                  <a:cubicBezTo>
                    <a:pt x="263" y="258"/>
                    <a:pt x="266" y="260"/>
                    <a:pt x="268" y="263"/>
                  </a:cubicBezTo>
                  <a:cubicBezTo>
                    <a:pt x="269" y="263"/>
                    <a:pt x="270" y="263"/>
                    <a:pt x="271" y="263"/>
                  </a:cubicBezTo>
                  <a:cubicBezTo>
                    <a:pt x="273" y="263"/>
                    <a:pt x="274" y="263"/>
                    <a:pt x="276" y="260"/>
                  </a:cubicBezTo>
                  <a:cubicBezTo>
                    <a:pt x="276" y="259"/>
                    <a:pt x="277" y="258"/>
                    <a:pt x="278" y="258"/>
                  </a:cubicBezTo>
                  <a:cubicBezTo>
                    <a:pt x="282" y="258"/>
                    <a:pt x="283" y="257"/>
                    <a:pt x="284" y="256"/>
                  </a:cubicBezTo>
                  <a:cubicBezTo>
                    <a:pt x="284" y="255"/>
                    <a:pt x="286" y="253"/>
                    <a:pt x="287" y="253"/>
                  </a:cubicBezTo>
                  <a:cubicBezTo>
                    <a:pt x="288" y="253"/>
                    <a:pt x="288" y="253"/>
                    <a:pt x="288" y="254"/>
                  </a:cubicBezTo>
                  <a:cubicBezTo>
                    <a:pt x="295" y="256"/>
                    <a:pt x="296" y="260"/>
                    <a:pt x="297" y="264"/>
                  </a:cubicBezTo>
                  <a:cubicBezTo>
                    <a:pt x="298" y="266"/>
                    <a:pt x="299" y="269"/>
                    <a:pt x="302" y="271"/>
                  </a:cubicBezTo>
                  <a:cubicBezTo>
                    <a:pt x="302" y="271"/>
                    <a:pt x="302" y="271"/>
                    <a:pt x="302" y="271"/>
                  </a:cubicBezTo>
                  <a:cubicBezTo>
                    <a:pt x="304" y="273"/>
                    <a:pt x="305" y="272"/>
                    <a:pt x="307" y="272"/>
                  </a:cubicBezTo>
                  <a:cubicBezTo>
                    <a:pt x="308" y="272"/>
                    <a:pt x="308" y="272"/>
                    <a:pt x="309" y="272"/>
                  </a:cubicBezTo>
                  <a:cubicBezTo>
                    <a:pt x="311" y="272"/>
                    <a:pt x="314" y="272"/>
                    <a:pt x="316" y="275"/>
                  </a:cubicBezTo>
                  <a:cubicBezTo>
                    <a:pt x="317" y="277"/>
                    <a:pt x="318" y="279"/>
                    <a:pt x="318" y="280"/>
                  </a:cubicBezTo>
                  <a:cubicBezTo>
                    <a:pt x="319" y="281"/>
                    <a:pt x="319" y="282"/>
                    <a:pt x="319" y="282"/>
                  </a:cubicBezTo>
                  <a:cubicBezTo>
                    <a:pt x="320" y="282"/>
                    <a:pt x="321" y="283"/>
                    <a:pt x="322" y="283"/>
                  </a:cubicBezTo>
                  <a:cubicBezTo>
                    <a:pt x="323" y="284"/>
                    <a:pt x="326" y="284"/>
                    <a:pt x="327" y="287"/>
                  </a:cubicBezTo>
                  <a:cubicBezTo>
                    <a:pt x="328" y="288"/>
                    <a:pt x="329" y="290"/>
                    <a:pt x="329" y="292"/>
                  </a:cubicBezTo>
                  <a:cubicBezTo>
                    <a:pt x="329" y="294"/>
                    <a:pt x="330" y="295"/>
                    <a:pt x="330" y="296"/>
                  </a:cubicBezTo>
                  <a:cubicBezTo>
                    <a:pt x="332" y="297"/>
                    <a:pt x="334" y="297"/>
                    <a:pt x="336" y="296"/>
                  </a:cubicBezTo>
                  <a:cubicBezTo>
                    <a:pt x="336" y="296"/>
                    <a:pt x="336" y="296"/>
                    <a:pt x="337" y="296"/>
                  </a:cubicBezTo>
                  <a:cubicBezTo>
                    <a:pt x="339" y="294"/>
                    <a:pt x="341" y="290"/>
                    <a:pt x="343" y="286"/>
                  </a:cubicBezTo>
                  <a:cubicBezTo>
                    <a:pt x="345" y="282"/>
                    <a:pt x="347" y="278"/>
                    <a:pt x="350" y="276"/>
                  </a:cubicBezTo>
                  <a:cubicBezTo>
                    <a:pt x="351" y="276"/>
                    <a:pt x="351" y="275"/>
                    <a:pt x="352" y="275"/>
                  </a:cubicBezTo>
                  <a:cubicBezTo>
                    <a:pt x="352" y="275"/>
                    <a:pt x="353" y="275"/>
                    <a:pt x="353" y="275"/>
                  </a:cubicBezTo>
                  <a:cubicBezTo>
                    <a:pt x="358" y="275"/>
                    <a:pt x="360" y="278"/>
                    <a:pt x="361" y="280"/>
                  </a:cubicBezTo>
                  <a:cubicBezTo>
                    <a:pt x="363" y="283"/>
                    <a:pt x="364" y="284"/>
                    <a:pt x="370" y="284"/>
                  </a:cubicBezTo>
                  <a:cubicBezTo>
                    <a:pt x="372" y="283"/>
                    <a:pt x="373" y="281"/>
                    <a:pt x="374" y="275"/>
                  </a:cubicBezTo>
                  <a:cubicBezTo>
                    <a:pt x="375" y="269"/>
                    <a:pt x="376" y="260"/>
                    <a:pt x="386" y="258"/>
                  </a:cubicBezTo>
                  <a:cubicBezTo>
                    <a:pt x="386" y="258"/>
                    <a:pt x="386" y="258"/>
                    <a:pt x="386" y="258"/>
                  </a:cubicBezTo>
                  <a:cubicBezTo>
                    <a:pt x="391" y="258"/>
                    <a:pt x="393" y="262"/>
                    <a:pt x="395" y="265"/>
                  </a:cubicBezTo>
                  <a:cubicBezTo>
                    <a:pt x="397" y="267"/>
                    <a:pt x="398" y="269"/>
                    <a:pt x="400" y="269"/>
                  </a:cubicBezTo>
                  <a:cubicBezTo>
                    <a:pt x="402" y="269"/>
                    <a:pt x="403" y="268"/>
                    <a:pt x="406" y="267"/>
                  </a:cubicBezTo>
                  <a:cubicBezTo>
                    <a:pt x="408" y="265"/>
                    <a:pt x="407" y="264"/>
                    <a:pt x="407" y="262"/>
                  </a:cubicBezTo>
                  <a:cubicBezTo>
                    <a:pt x="407" y="259"/>
                    <a:pt x="406" y="255"/>
                    <a:pt x="411" y="251"/>
                  </a:cubicBezTo>
                  <a:cubicBezTo>
                    <a:pt x="413" y="249"/>
                    <a:pt x="416" y="249"/>
                    <a:pt x="418" y="249"/>
                  </a:cubicBezTo>
                  <a:cubicBezTo>
                    <a:pt x="419" y="249"/>
                    <a:pt x="420" y="249"/>
                    <a:pt x="421" y="249"/>
                  </a:cubicBezTo>
                  <a:cubicBezTo>
                    <a:pt x="425" y="249"/>
                    <a:pt x="429" y="250"/>
                    <a:pt x="434" y="246"/>
                  </a:cubicBezTo>
                  <a:cubicBezTo>
                    <a:pt x="435" y="244"/>
                    <a:pt x="435" y="242"/>
                    <a:pt x="434" y="239"/>
                  </a:cubicBezTo>
                  <a:cubicBezTo>
                    <a:pt x="434" y="237"/>
                    <a:pt x="433" y="234"/>
                    <a:pt x="434" y="232"/>
                  </a:cubicBezTo>
                  <a:cubicBezTo>
                    <a:pt x="435" y="230"/>
                    <a:pt x="437" y="227"/>
                    <a:pt x="439" y="225"/>
                  </a:cubicBezTo>
                  <a:cubicBezTo>
                    <a:pt x="440" y="225"/>
                    <a:pt x="440" y="224"/>
                    <a:pt x="441" y="223"/>
                  </a:cubicBezTo>
                  <a:cubicBezTo>
                    <a:pt x="441" y="222"/>
                    <a:pt x="440" y="222"/>
                    <a:pt x="439" y="220"/>
                  </a:cubicBezTo>
                  <a:cubicBezTo>
                    <a:pt x="436" y="216"/>
                    <a:pt x="433" y="211"/>
                    <a:pt x="440" y="203"/>
                  </a:cubicBezTo>
                  <a:cubicBezTo>
                    <a:pt x="447" y="195"/>
                    <a:pt x="452" y="194"/>
                    <a:pt x="455" y="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53" name="Freeform 78"/>
            <p:cNvSpPr>
              <a:spLocks/>
            </p:cNvSpPr>
            <p:nvPr userDrawn="1"/>
          </p:nvSpPr>
          <p:spPr bwMode="auto">
            <a:xfrm>
              <a:off x="10080625" y="13437874"/>
              <a:ext cx="77788" cy="84138"/>
            </a:xfrm>
            <a:custGeom>
              <a:avLst/>
              <a:gdLst>
                <a:gd name="T0" fmla="*/ 18 w 20"/>
                <a:gd name="T1" fmla="*/ 7 h 22"/>
                <a:gd name="T2" fmla="*/ 18 w 20"/>
                <a:gd name="T3" fmla="*/ 0 h 22"/>
                <a:gd name="T4" fmla="*/ 17 w 20"/>
                <a:gd name="T5" fmla="*/ 0 h 22"/>
                <a:gd name="T6" fmla="*/ 17 w 20"/>
                <a:gd name="T7" fmla="*/ 0 h 22"/>
                <a:gd name="T8" fmla="*/ 17 w 20"/>
                <a:gd name="T9" fmla="*/ 0 h 22"/>
                <a:gd name="T10" fmla="*/ 12 w 20"/>
                <a:gd name="T11" fmla="*/ 2 h 22"/>
                <a:gd name="T12" fmla="*/ 10 w 20"/>
                <a:gd name="T13" fmla="*/ 3 h 22"/>
                <a:gd name="T14" fmla="*/ 10 w 20"/>
                <a:gd name="T15" fmla="*/ 3 h 22"/>
                <a:gd name="T16" fmla="*/ 8 w 20"/>
                <a:gd name="T17" fmla="*/ 3 h 22"/>
                <a:gd name="T18" fmla="*/ 4 w 20"/>
                <a:gd name="T19" fmla="*/ 1 h 22"/>
                <a:gd name="T20" fmla="*/ 4 w 20"/>
                <a:gd name="T21" fmla="*/ 1 h 22"/>
                <a:gd name="T22" fmla="*/ 3 w 20"/>
                <a:gd name="T23" fmla="*/ 1 h 22"/>
                <a:gd name="T24" fmla="*/ 2 w 20"/>
                <a:gd name="T25" fmla="*/ 2 h 22"/>
                <a:gd name="T26" fmla="*/ 2 w 20"/>
                <a:gd name="T27" fmla="*/ 11 h 22"/>
                <a:gd name="T28" fmla="*/ 2 w 20"/>
                <a:gd name="T29" fmla="*/ 13 h 22"/>
                <a:gd name="T30" fmla="*/ 1 w 20"/>
                <a:gd name="T31" fmla="*/ 17 h 22"/>
                <a:gd name="T32" fmla="*/ 3 w 20"/>
                <a:gd name="T33" fmla="*/ 19 h 22"/>
                <a:gd name="T34" fmla="*/ 3 w 20"/>
                <a:gd name="T35" fmla="*/ 19 h 22"/>
                <a:gd name="T36" fmla="*/ 5 w 20"/>
                <a:gd name="T37" fmla="*/ 18 h 22"/>
                <a:gd name="T38" fmla="*/ 7 w 20"/>
                <a:gd name="T39" fmla="*/ 17 h 22"/>
                <a:gd name="T40" fmla="*/ 7 w 20"/>
                <a:gd name="T41" fmla="*/ 17 h 22"/>
                <a:gd name="T42" fmla="*/ 8 w 20"/>
                <a:gd name="T43" fmla="*/ 18 h 22"/>
                <a:gd name="T44" fmla="*/ 8 w 20"/>
                <a:gd name="T45" fmla="*/ 17 h 22"/>
                <a:gd name="T46" fmla="*/ 9 w 20"/>
                <a:gd name="T47" fmla="*/ 18 h 22"/>
                <a:gd name="T48" fmla="*/ 9 w 20"/>
                <a:gd name="T49" fmla="*/ 19 h 22"/>
                <a:gd name="T50" fmla="*/ 15 w 20"/>
                <a:gd name="T51" fmla="*/ 22 h 22"/>
                <a:gd name="T52" fmla="*/ 16 w 20"/>
                <a:gd name="T53" fmla="*/ 22 h 22"/>
                <a:gd name="T54" fmla="*/ 18 w 20"/>
                <a:gd name="T55" fmla="*/ 21 h 22"/>
                <a:gd name="T56" fmla="*/ 18 w 20"/>
                <a:gd name="T57" fmla="*/ 21 h 22"/>
                <a:gd name="T58" fmla="*/ 18 w 20"/>
                <a:gd name="T59" fmla="*/ 16 h 22"/>
                <a:gd name="T60" fmla="*/ 17 w 20"/>
                <a:gd name="T61" fmla="*/ 13 h 22"/>
                <a:gd name="T62" fmla="*/ 16 w 20"/>
                <a:gd name="T63" fmla="*/ 9 h 22"/>
                <a:gd name="T64" fmla="*/ 17 w 20"/>
                <a:gd name="T65" fmla="*/ 8 h 22"/>
                <a:gd name="T66" fmla="*/ 18 w 20"/>
                <a:gd name="T6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2">
                  <a:moveTo>
                    <a:pt x="18" y="7"/>
                  </a:moveTo>
                  <a:cubicBezTo>
                    <a:pt x="19" y="4"/>
                    <a:pt x="20" y="2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4" y="1"/>
                    <a:pt x="12" y="2"/>
                  </a:cubicBezTo>
                  <a:cubicBezTo>
                    <a:pt x="12" y="3"/>
                    <a:pt x="11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7" y="2"/>
                    <a:pt x="6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1" y="6"/>
                    <a:pt x="2" y="11"/>
                  </a:cubicBezTo>
                  <a:cubicBezTo>
                    <a:pt x="2" y="12"/>
                    <a:pt x="2" y="13"/>
                    <a:pt x="2" y="13"/>
                  </a:cubicBezTo>
                  <a:cubicBezTo>
                    <a:pt x="1" y="15"/>
                    <a:pt x="0" y="16"/>
                    <a:pt x="1" y="17"/>
                  </a:cubicBezTo>
                  <a:cubicBezTo>
                    <a:pt x="1" y="18"/>
                    <a:pt x="2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6" y="18"/>
                    <a:pt x="6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8" y="18"/>
                    <a:pt x="8" y="17"/>
                    <a:pt x="8" y="17"/>
                  </a:cubicBezTo>
                  <a:cubicBezTo>
                    <a:pt x="8" y="17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20"/>
                    <a:pt x="12" y="22"/>
                    <a:pt x="15" y="22"/>
                  </a:cubicBezTo>
                  <a:cubicBezTo>
                    <a:pt x="15" y="22"/>
                    <a:pt x="15" y="22"/>
                    <a:pt x="16" y="22"/>
                  </a:cubicBezTo>
                  <a:cubicBezTo>
                    <a:pt x="17" y="22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7"/>
                    <a:pt x="18" y="16"/>
                  </a:cubicBezTo>
                  <a:cubicBezTo>
                    <a:pt x="18" y="15"/>
                    <a:pt x="17" y="14"/>
                    <a:pt x="17" y="13"/>
                  </a:cubicBezTo>
                  <a:cubicBezTo>
                    <a:pt x="17" y="12"/>
                    <a:pt x="16" y="10"/>
                    <a:pt x="16" y="9"/>
                  </a:cubicBezTo>
                  <a:cubicBezTo>
                    <a:pt x="16" y="9"/>
                    <a:pt x="16" y="9"/>
                    <a:pt x="17" y="8"/>
                  </a:cubicBezTo>
                  <a:cubicBezTo>
                    <a:pt x="17" y="8"/>
                    <a:pt x="17" y="7"/>
                    <a:pt x="18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54" name="Freeform 79"/>
            <p:cNvSpPr>
              <a:spLocks/>
            </p:cNvSpPr>
            <p:nvPr userDrawn="1"/>
          </p:nvSpPr>
          <p:spPr bwMode="auto">
            <a:xfrm>
              <a:off x="10139363" y="13537886"/>
              <a:ext cx="11113" cy="23813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3 h 6"/>
                <a:gd name="T4" fmla="*/ 2 w 3"/>
                <a:gd name="T5" fmla="*/ 6 h 6"/>
                <a:gd name="T6" fmla="*/ 3 w 3"/>
                <a:gd name="T7" fmla="*/ 3 h 6"/>
                <a:gd name="T8" fmla="*/ 2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3" y="6"/>
                    <a:pt x="3" y="5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55" name="Freeform 80"/>
            <p:cNvSpPr>
              <a:spLocks/>
            </p:cNvSpPr>
            <p:nvPr userDrawn="1"/>
          </p:nvSpPr>
          <p:spPr bwMode="auto">
            <a:xfrm>
              <a:off x="10158413" y="13534711"/>
              <a:ext cx="22225" cy="15875"/>
            </a:xfrm>
            <a:custGeom>
              <a:avLst/>
              <a:gdLst>
                <a:gd name="T0" fmla="*/ 3 w 6"/>
                <a:gd name="T1" fmla="*/ 4 h 4"/>
                <a:gd name="T2" fmla="*/ 6 w 6"/>
                <a:gd name="T3" fmla="*/ 2 h 4"/>
                <a:gd name="T4" fmla="*/ 3 w 6"/>
                <a:gd name="T5" fmla="*/ 0 h 4"/>
                <a:gd name="T6" fmla="*/ 0 w 6"/>
                <a:gd name="T7" fmla="*/ 2 h 4"/>
                <a:gd name="T8" fmla="*/ 3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56" name="Oval 81"/>
            <p:cNvSpPr>
              <a:spLocks noChangeArrowheads="1"/>
            </p:cNvSpPr>
            <p:nvPr userDrawn="1"/>
          </p:nvSpPr>
          <p:spPr bwMode="auto">
            <a:xfrm>
              <a:off x="10150475" y="13410886"/>
              <a:ext cx="15875" cy="158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57" name="Freeform 82"/>
            <p:cNvSpPr>
              <a:spLocks/>
            </p:cNvSpPr>
            <p:nvPr userDrawn="1"/>
          </p:nvSpPr>
          <p:spPr bwMode="auto">
            <a:xfrm>
              <a:off x="7061200" y="9057961"/>
              <a:ext cx="4949825" cy="6584950"/>
            </a:xfrm>
            <a:custGeom>
              <a:avLst/>
              <a:gdLst>
                <a:gd name="T0" fmla="*/ 1238 w 1280"/>
                <a:gd name="T1" fmla="*/ 861 h 1702"/>
                <a:gd name="T2" fmla="*/ 1173 w 1280"/>
                <a:gd name="T3" fmla="*/ 669 h 1702"/>
                <a:gd name="T4" fmla="*/ 1088 w 1280"/>
                <a:gd name="T5" fmla="*/ 602 h 1702"/>
                <a:gd name="T6" fmla="*/ 1113 w 1280"/>
                <a:gd name="T7" fmla="*/ 532 h 1702"/>
                <a:gd name="T8" fmla="*/ 1130 w 1280"/>
                <a:gd name="T9" fmla="*/ 386 h 1702"/>
                <a:gd name="T10" fmla="*/ 1109 w 1280"/>
                <a:gd name="T11" fmla="*/ 284 h 1702"/>
                <a:gd name="T12" fmla="*/ 1108 w 1280"/>
                <a:gd name="T13" fmla="*/ 239 h 1702"/>
                <a:gd name="T14" fmla="*/ 1054 w 1280"/>
                <a:gd name="T15" fmla="*/ 244 h 1702"/>
                <a:gd name="T16" fmla="*/ 1024 w 1280"/>
                <a:gd name="T17" fmla="*/ 168 h 1702"/>
                <a:gd name="T18" fmla="*/ 1025 w 1280"/>
                <a:gd name="T19" fmla="*/ 158 h 1702"/>
                <a:gd name="T20" fmla="*/ 1110 w 1280"/>
                <a:gd name="T21" fmla="*/ 98 h 1702"/>
                <a:gd name="T22" fmla="*/ 1085 w 1280"/>
                <a:gd name="T23" fmla="*/ 55 h 1702"/>
                <a:gd name="T24" fmla="*/ 1061 w 1280"/>
                <a:gd name="T25" fmla="*/ 18 h 1702"/>
                <a:gd name="T26" fmla="*/ 999 w 1280"/>
                <a:gd name="T27" fmla="*/ 53 h 1702"/>
                <a:gd name="T28" fmla="*/ 1014 w 1280"/>
                <a:gd name="T29" fmla="*/ 82 h 1702"/>
                <a:gd name="T30" fmla="*/ 958 w 1280"/>
                <a:gd name="T31" fmla="*/ 88 h 1702"/>
                <a:gd name="T32" fmla="*/ 813 w 1280"/>
                <a:gd name="T33" fmla="*/ 192 h 1702"/>
                <a:gd name="T34" fmla="*/ 817 w 1280"/>
                <a:gd name="T35" fmla="*/ 253 h 1702"/>
                <a:gd name="T36" fmla="*/ 771 w 1280"/>
                <a:gd name="T37" fmla="*/ 280 h 1702"/>
                <a:gd name="T38" fmla="*/ 722 w 1280"/>
                <a:gd name="T39" fmla="*/ 359 h 1702"/>
                <a:gd name="T40" fmla="*/ 717 w 1280"/>
                <a:gd name="T41" fmla="*/ 359 h 1702"/>
                <a:gd name="T42" fmla="*/ 661 w 1280"/>
                <a:gd name="T43" fmla="*/ 355 h 1702"/>
                <a:gd name="T44" fmla="*/ 532 w 1280"/>
                <a:gd name="T45" fmla="*/ 430 h 1702"/>
                <a:gd name="T46" fmla="*/ 486 w 1280"/>
                <a:gd name="T47" fmla="*/ 449 h 1702"/>
                <a:gd name="T48" fmla="*/ 415 w 1280"/>
                <a:gd name="T49" fmla="*/ 456 h 1702"/>
                <a:gd name="T50" fmla="*/ 426 w 1280"/>
                <a:gd name="T51" fmla="*/ 520 h 1702"/>
                <a:gd name="T52" fmla="*/ 341 w 1280"/>
                <a:gd name="T53" fmla="*/ 573 h 1702"/>
                <a:gd name="T54" fmla="*/ 280 w 1280"/>
                <a:gd name="T55" fmla="*/ 552 h 1702"/>
                <a:gd name="T56" fmla="*/ 191 w 1280"/>
                <a:gd name="T57" fmla="*/ 566 h 1702"/>
                <a:gd name="T58" fmla="*/ 66 w 1280"/>
                <a:gd name="T59" fmla="*/ 562 h 1702"/>
                <a:gd name="T60" fmla="*/ 66 w 1280"/>
                <a:gd name="T61" fmla="*/ 703 h 1702"/>
                <a:gd name="T62" fmla="*/ 14 w 1280"/>
                <a:gd name="T63" fmla="*/ 886 h 1702"/>
                <a:gd name="T64" fmla="*/ 74 w 1280"/>
                <a:gd name="T65" fmla="*/ 985 h 1702"/>
                <a:gd name="T66" fmla="*/ 116 w 1280"/>
                <a:gd name="T67" fmla="*/ 1183 h 1702"/>
                <a:gd name="T68" fmla="*/ 265 w 1280"/>
                <a:gd name="T69" fmla="*/ 1120 h 1702"/>
                <a:gd name="T70" fmla="*/ 296 w 1280"/>
                <a:gd name="T71" fmla="*/ 1213 h 1702"/>
                <a:gd name="T72" fmla="*/ 268 w 1280"/>
                <a:gd name="T73" fmla="*/ 1404 h 1702"/>
                <a:gd name="T74" fmla="*/ 181 w 1280"/>
                <a:gd name="T75" fmla="*/ 1510 h 1702"/>
                <a:gd name="T76" fmla="*/ 160 w 1280"/>
                <a:gd name="T77" fmla="*/ 1615 h 1702"/>
                <a:gd name="T78" fmla="*/ 374 w 1280"/>
                <a:gd name="T79" fmla="*/ 1556 h 1702"/>
                <a:gd name="T80" fmla="*/ 470 w 1280"/>
                <a:gd name="T81" fmla="*/ 1363 h 1702"/>
                <a:gd name="T82" fmla="*/ 606 w 1280"/>
                <a:gd name="T83" fmla="*/ 1406 h 1702"/>
                <a:gd name="T84" fmla="*/ 730 w 1280"/>
                <a:gd name="T85" fmla="*/ 1461 h 1702"/>
                <a:gd name="T86" fmla="*/ 830 w 1280"/>
                <a:gd name="T87" fmla="*/ 1458 h 1702"/>
                <a:gd name="T88" fmla="*/ 883 w 1280"/>
                <a:gd name="T89" fmla="*/ 1532 h 1702"/>
                <a:gd name="T90" fmla="*/ 863 w 1280"/>
                <a:gd name="T91" fmla="*/ 1685 h 1702"/>
                <a:gd name="T92" fmla="*/ 938 w 1280"/>
                <a:gd name="T93" fmla="*/ 1661 h 1702"/>
                <a:gd name="T94" fmla="*/ 993 w 1280"/>
                <a:gd name="T95" fmla="*/ 1368 h 1702"/>
                <a:gd name="T96" fmla="*/ 919 w 1280"/>
                <a:gd name="T97" fmla="*/ 1172 h 1702"/>
                <a:gd name="T98" fmla="*/ 826 w 1280"/>
                <a:gd name="T99" fmla="*/ 1151 h 1702"/>
                <a:gd name="T100" fmla="*/ 803 w 1280"/>
                <a:gd name="T101" fmla="*/ 1178 h 1702"/>
                <a:gd name="T102" fmla="*/ 782 w 1280"/>
                <a:gd name="T103" fmla="*/ 1168 h 1702"/>
                <a:gd name="T104" fmla="*/ 761 w 1280"/>
                <a:gd name="T105" fmla="*/ 1070 h 1702"/>
                <a:gd name="T106" fmla="*/ 787 w 1280"/>
                <a:gd name="T107" fmla="*/ 914 h 1702"/>
                <a:gd name="T108" fmla="*/ 866 w 1280"/>
                <a:gd name="T109" fmla="*/ 849 h 1702"/>
                <a:gd name="T110" fmla="*/ 909 w 1280"/>
                <a:gd name="T111" fmla="*/ 804 h 1702"/>
                <a:gd name="T112" fmla="*/ 962 w 1280"/>
                <a:gd name="T113" fmla="*/ 781 h 1702"/>
                <a:gd name="T114" fmla="*/ 937 w 1280"/>
                <a:gd name="T115" fmla="*/ 655 h 1702"/>
                <a:gd name="T116" fmla="*/ 993 w 1280"/>
                <a:gd name="T117" fmla="*/ 618 h 1702"/>
                <a:gd name="T118" fmla="*/ 1018 w 1280"/>
                <a:gd name="T119" fmla="*/ 547 h 1702"/>
                <a:gd name="T120" fmla="*/ 1041 w 1280"/>
                <a:gd name="T121" fmla="*/ 557 h 1702"/>
                <a:gd name="T122" fmla="*/ 1070 w 1280"/>
                <a:gd name="T123" fmla="*/ 764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0" h="1702">
                  <a:moveTo>
                    <a:pt x="1243" y="939"/>
                  </a:moveTo>
                  <a:cubicBezTo>
                    <a:pt x="1247" y="945"/>
                    <a:pt x="1250" y="951"/>
                    <a:pt x="1268" y="954"/>
                  </a:cubicBezTo>
                  <a:cubicBezTo>
                    <a:pt x="1268" y="954"/>
                    <a:pt x="1269" y="954"/>
                    <a:pt x="1270" y="955"/>
                  </a:cubicBezTo>
                  <a:cubicBezTo>
                    <a:pt x="1271" y="956"/>
                    <a:pt x="1273" y="957"/>
                    <a:pt x="1275" y="957"/>
                  </a:cubicBezTo>
                  <a:cubicBezTo>
                    <a:pt x="1275" y="957"/>
                    <a:pt x="1275" y="957"/>
                    <a:pt x="1275" y="957"/>
                  </a:cubicBezTo>
                  <a:cubicBezTo>
                    <a:pt x="1276" y="957"/>
                    <a:pt x="1276" y="957"/>
                    <a:pt x="1277" y="957"/>
                  </a:cubicBezTo>
                  <a:cubicBezTo>
                    <a:pt x="1280" y="955"/>
                    <a:pt x="1278" y="950"/>
                    <a:pt x="1276" y="946"/>
                  </a:cubicBezTo>
                  <a:cubicBezTo>
                    <a:pt x="1275" y="944"/>
                    <a:pt x="1274" y="942"/>
                    <a:pt x="1274" y="941"/>
                  </a:cubicBezTo>
                  <a:cubicBezTo>
                    <a:pt x="1274" y="939"/>
                    <a:pt x="1274" y="937"/>
                    <a:pt x="1275" y="936"/>
                  </a:cubicBezTo>
                  <a:cubicBezTo>
                    <a:pt x="1276" y="933"/>
                    <a:pt x="1276" y="931"/>
                    <a:pt x="1271" y="925"/>
                  </a:cubicBezTo>
                  <a:cubicBezTo>
                    <a:pt x="1272" y="923"/>
                    <a:pt x="1272" y="923"/>
                    <a:pt x="1272" y="923"/>
                  </a:cubicBezTo>
                  <a:cubicBezTo>
                    <a:pt x="1275" y="916"/>
                    <a:pt x="1275" y="916"/>
                    <a:pt x="1272" y="911"/>
                  </a:cubicBezTo>
                  <a:cubicBezTo>
                    <a:pt x="1271" y="910"/>
                    <a:pt x="1271" y="908"/>
                    <a:pt x="1269" y="906"/>
                  </a:cubicBezTo>
                  <a:cubicBezTo>
                    <a:pt x="1272" y="899"/>
                    <a:pt x="1271" y="898"/>
                    <a:pt x="1267" y="894"/>
                  </a:cubicBezTo>
                  <a:cubicBezTo>
                    <a:pt x="1267" y="894"/>
                    <a:pt x="1265" y="893"/>
                    <a:pt x="1264" y="891"/>
                  </a:cubicBezTo>
                  <a:cubicBezTo>
                    <a:pt x="1263" y="883"/>
                    <a:pt x="1258" y="879"/>
                    <a:pt x="1255" y="876"/>
                  </a:cubicBezTo>
                  <a:cubicBezTo>
                    <a:pt x="1253" y="874"/>
                    <a:pt x="1251" y="873"/>
                    <a:pt x="1251" y="872"/>
                  </a:cubicBezTo>
                  <a:cubicBezTo>
                    <a:pt x="1252" y="869"/>
                    <a:pt x="1252" y="866"/>
                    <a:pt x="1252" y="865"/>
                  </a:cubicBezTo>
                  <a:cubicBezTo>
                    <a:pt x="1251" y="863"/>
                    <a:pt x="1250" y="863"/>
                    <a:pt x="1249" y="863"/>
                  </a:cubicBezTo>
                  <a:cubicBezTo>
                    <a:pt x="1249" y="863"/>
                    <a:pt x="1249" y="863"/>
                    <a:pt x="1249" y="863"/>
                  </a:cubicBezTo>
                  <a:cubicBezTo>
                    <a:pt x="1248" y="862"/>
                    <a:pt x="1247" y="862"/>
                    <a:pt x="1245" y="862"/>
                  </a:cubicBezTo>
                  <a:cubicBezTo>
                    <a:pt x="1243" y="862"/>
                    <a:pt x="1242" y="863"/>
                    <a:pt x="1240" y="863"/>
                  </a:cubicBezTo>
                  <a:cubicBezTo>
                    <a:pt x="1240" y="863"/>
                    <a:pt x="1239" y="863"/>
                    <a:pt x="1239" y="863"/>
                  </a:cubicBezTo>
                  <a:cubicBezTo>
                    <a:pt x="1238" y="862"/>
                    <a:pt x="1238" y="861"/>
                    <a:pt x="1238" y="861"/>
                  </a:cubicBezTo>
                  <a:cubicBezTo>
                    <a:pt x="1242" y="860"/>
                    <a:pt x="1245" y="859"/>
                    <a:pt x="1247" y="856"/>
                  </a:cubicBezTo>
                  <a:cubicBezTo>
                    <a:pt x="1248" y="853"/>
                    <a:pt x="1248" y="849"/>
                    <a:pt x="1249" y="846"/>
                  </a:cubicBezTo>
                  <a:cubicBezTo>
                    <a:pt x="1249" y="842"/>
                    <a:pt x="1250" y="837"/>
                    <a:pt x="1252" y="833"/>
                  </a:cubicBezTo>
                  <a:cubicBezTo>
                    <a:pt x="1256" y="833"/>
                    <a:pt x="1258" y="832"/>
                    <a:pt x="1260" y="829"/>
                  </a:cubicBezTo>
                  <a:cubicBezTo>
                    <a:pt x="1261" y="829"/>
                    <a:pt x="1261" y="828"/>
                    <a:pt x="1260" y="828"/>
                  </a:cubicBezTo>
                  <a:cubicBezTo>
                    <a:pt x="1259" y="826"/>
                    <a:pt x="1256" y="825"/>
                    <a:pt x="1254" y="825"/>
                  </a:cubicBezTo>
                  <a:cubicBezTo>
                    <a:pt x="1251" y="824"/>
                    <a:pt x="1249" y="824"/>
                    <a:pt x="1249" y="823"/>
                  </a:cubicBezTo>
                  <a:cubicBezTo>
                    <a:pt x="1247" y="815"/>
                    <a:pt x="1242" y="814"/>
                    <a:pt x="1238" y="813"/>
                  </a:cubicBezTo>
                  <a:cubicBezTo>
                    <a:pt x="1236" y="812"/>
                    <a:pt x="1234" y="812"/>
                    <a:pt x="1233" y="810"/>
                  </a:cubicBezTo>
                  <a:cubicBezTo>
                    <a:pt x="1229" y="806"/>
                    <a:pt x="1229" y="798"/>
                    <a:pt x="1229" y="792"/>
                  </a:cubicBezTo>
                  <a:cubicBezTo>
                    <a:pt x="1229" y="790"/>
                    <a:pt x="1229" y="788"/>
                    <a:pt x="1228" y="787"/>
                  </a:cubicBezTo>
                  <a:cubicBezTo>
                    <a:pt x="1223" y="773"/>
                    <a:pt x="1226" y="771"/>
                    <a:pt x="1231" y="768"/>
                  </a:cubicBezTo>
                  <a:cubicBezTo>
                    <a:pt x="1234" y="767"/>
                    <a:pt x="1237" y="766"/>
                    <a:pt x="1239" y="762"/>
                  </a:cubicBezTo>
                  <a:cubicBezTo>
                    <a:pt x="1242" y="757"/>
                    <a:pt x="1240" y="746"/>
                    <a:pt x="1236" y="744"/>
                  </a:cubicBezTo>
                  <a:cubicBezTo>
                    <a:pt x="1233" y="741"/>
                    <a:pt x="1229" y="740"/>
                    <a:pt x="1225" y="739"/>
                  </a:cubicBezTo>
                  <a:cubicBezTo>
                    <a:pt x="1218" y="737"/>
                    <a:pt x="1209" y="735"/>
                    <a:pt x="1201" y="723"/>
                  </a:cubicBezTo>
                  <a:cubicBezTo>
                    <a:pt x="1194" y="713"/>
                    <a:pt x="1191" y="704"/>
                    <a:pt x="1193" y="697"/>
                  </a:cubicBezTo>
                  <a:cubicBezTo>
                    <a:pt x="1203" y="697"/>
                    <a:pt x="1208" y="696"/>
                    <a:pt x="1210" y="687"/>
                  </a:cubicBezTo>
                  <a:cubicBezTo>
                    <a:pt x="1210" y="681"/>
                    <a:pt x="1202" y="677"/>
                    <a:pt x="1194" y="674"/>
                  </a:cubicBezTo>
                  <a:cubicBezTo>
                    <a:pt x="1191" y="671"/>
                    <a:pt x="1189" y="670"/>
                    <a:pt x="1187" y="670"/>
                  </a:cubicBezTo>
                  <a:cubicBezTo>
                    <a:pt x="1184" y="670"/>
                    <a:pt x="1183" y="672"/>
                    <a:pt x="1182" y="673"/>
                  </a:cubicBezTo>
                  <a:cubicBezTo>
                    <a:pt x="1180" y="674"/>
                    <a:pt x="1179" y="676"/>
                    <a:pt x="1178" y="676"/>
                  </a:cubicBezTo>
                  <a:cubicBezTo>
                    <a:pt x="1177" y="675"/>
                    <a:pt x="1177" y="674"/>
                    <a:pt x="1176" y="673"/>
                  </a:cubicBezTo>
                  <a:cubicBezTo>
                    <a:pt x="1176" y="672"/>
                    <a:pt x="1175" y="670"/>
                    <a:pt x="1173" y="669"/>
                  </a:cubicBezTo>
                  <a:cubicBezTo>
                    <a:pt x="1172" y="669"/>
                    <a:pt x="1170" y="669"/>
                    <a:pt x="1169" y="669"/>
                  </a:cubicBezTo>
                  <a:cubicBezTo>
                    <a:pt x="1164" y="668"/>
                    <a:pt x="1158" y="667"/>
                    <a:pt x="1157" y="661"/>
                  </a:cubicBezTo>
                  <a:cubicBezTo>
                    <a:pt x="1157" y="661"/>
                    <a:pt x="1157" y="661"/>
                    <a:pt x="1157" y="660"/>
                  </a:cubicBezTo>
                  <a:cubicBezTo>
                    <a:pt x="1157" y="660"/>
                    <a:pt x="1157" y="660"/>
                    <a:pt x="1157" y="660"/>
                  </a:cubicBezTo>
                  <a:cubicBezTo>
                    <a:pt x="1157" y="659"/>
                    <a:pt x="1157" y="657"/>
                    <a:pt x="1157" y="655"/>
                  </a:cubicBezTo>
                  <a:cubicBezTo>
                    <a:pt x="1157" y="648"/>
                    <a:pt x="1156" y="643"/>
                    <a:pt x="1151" y="642"/>
                  </a:cubicBezTo>
                  <a:cubicBezTo>
                    <a:pt x="1151" y="642"/>
                    <a:pt x="1150" y="642"/>
                    <a:pt x="1149" y="642"/>
                  </a:cubicBezTo>
                  <a:cubicBezTo>
                    <a:pt x="1145" y="642"/>
                    <a:pt x="1141" y="646"/>
                    <a:pt x="1137" y="649"/>
                  </a:cubicBezTo>
                  <a:cubicBezTo>
                    <a:pt x="1134" y="651"/>
                    <a:pt x="1133" y="652"/>
                    <a:pt x="1135" y="655"/>
                  </a:cubicBezTo>
                  <a:cubicBezTo>
                    <a:pt x="1136" y="657"/>
                    <a:pt x="1137" y="658"/>
                    <a:pt x="1137" y="659"/>
                  </a:cubicBezTo>
                  <a:cubicBezTo>
                    <a:pt x="1134" y="660"/>
                    <a:pt x="1132" y="661"/>
                    <a:pt x="1130" y="661"/>
                  </a:cubicBezTo>
                  <a:cubicBezTo>
                    <a:pt x="1127" y="661"/>
                    <a:pt x="1124" y="660"/>
                    <a:pt x="1122" y="657"/>
                  </a:cubicBezTo>
                  <a:cubicBezTo>
                    <a:pt x="1117" y="652"/>
                    <a:pt x="1113" y="642"/>
                    <a:pt x="1110" y="634"/>
                  </a:cubicBezTo>
                  <a:cubicBezTo>
                    <a:pt x="1109" y="631"/>
                    <a:pt x="1108" y="628"/>
                    <a:pt x="1107" y="625"/>
                  </a:cubicBezTo>
                  <a:cubicBezTo>
                    <a:pt x="1107" y="624"/>
                    <a:pt x="1107" y="624"/>
                    <a:pt x="1107" y="624"/>
                  </a:cubicBezTo>
                  <a:cubicBezTo>
                    <a:pt x="1107" y="621"/>
                    <a:pt x="1107" y="620"/>
                    <a:pt x="1104" y="618"/>
                  </a:cubicBezTo>
                  <a:cubicBezTo>
                    <a:pt x="1104" y="617"/>
                    <a:pt x="1103" y="616"/>
                    <a:pt x="1102" y="615"/>
                  </a:cubicBezTo>
                  <a:cubicBezTo>
                    <a:pt x="1101" y="615"/>
                    <a:pt x="1101" y="614"/>
                    <a:pt x="1102" y="613"/>
                  </a:cubicBezTo>
                  <a:cubicBezTo>
                    <a:pt x="1102" y="612"/>
                    <a:pt x="1103" y="611"/>
                    <a:pt x="1102" y="610"/>
                  </a:cubicBezTo>
                  <a:cubicBezTo>
                    <a:pt x="1101" y="609"/>
                    <a:pt x="1099" y="608"/>
                    <a:pt x="1096" y="607"/>
                  </a:cubicBezTo>
                  <a:cubicBezTo>
                    <a:pt x="1095" y="606"/>
                    <a:pt x="1095" y="606"/>
                    <a:pt x="1096" y="604"/>
                  </a:cubicBezTo>
                  <a:cubicBezTo>
                    <a:pt x="1096" y="604"/>
                    <a:pt x="1096" y="603"/>
                    <a:pt x="1095" y="602"/>
                  </a:cubicBezTo>
                  <a:cubicBezTo>
                    <a:pt x="1095" y="601"/>
                    <a:pt x="1093" y="601"/>
                    <a:pt x="1093" y="601"/>
                  </a:cubicBezTo>
                  <a:cubicBezTo>
                    <a:pt x="1091" y="601"/>
                    <a:pt x="1090" y="601"/>
                    <a:pt x="1088" y="602"/>
                  </a:cubicBezTo>
                  <a:cubicBezTo>
                    <a:pt x="1087" y="600"/>
                    <a:pt x="1086" y="598"/>
                    <a:pt x="1085" y="596"/>
                  </a:cubicBezTo>
                  <a:cubicBezTo>
                    <a:pt x="1082" y="590"/>
                    <a:pt x="1078" y="584"/>
                    <a:pt x="1078" y="580"/>
                  </a:cubicBezTo>
                  <a:cubicBezTo>
                    <a:pt x="1082" y="579"/>
                    <a:pt x="1084" y="577"/>
                    <a:pt x="1086" y="575"/>
                  </a:cubicBezTo>
                  <a:cubicBezTo>
                    <a:pt x="1087" y="572"/>
                    <a:pt x="1086" y="569"/>
                    <a:pt x="1086" y="566"/>
                  </a:cubicBezTo>
                  <a:cubicBezTo>
                    <a:pt x="1085" y="565"/>
                    <a:pt x="1085" y="564"/>
                    <a:pt x="1085" y="564"/>
                  </a:cubicBezTo>
                  <a:cubicBezTo>
                    <a:pt x="1087" y="564"/>
                    <a:pt x="1088" y="565"/>
                    <a:pt x="1089" y="565"/>
                  </a:cubicBezTo>
                  <a:cubicBezTo>
                    <a:pt x="1091" y="566"/>
                    <a:pt x="1093" y="567"/>
                    <a:pt x="1095" y="567"/>
                  </a:cubicBezTo>
                  <a:cubicBezTo>
                    <a:pt x="1097" y="567"/>
                    <a:pt x="1099" y="566"/>
                    <a:pt x="1100" y="563"/>
                  </a:cubicBezTo>
                  <a:cubicBezTo>
                    <a:pt x="1104" y="556"/>
                    <a:pt x="1099" y="553"/>
                    <a:pt x="1095" y="551"/>
                  </a:cubicBezTo>
                  <a:cubicBezTo>
                    <a:pt x="1095" y="551"/>
                    <a:pt x="1093" y="550"/>
                    <a:pt x="1093" y="550"/>
                  </a:cubicBezTo>
                  <a:cubicBezTo>
                    <a:pt x="1094" y="549"/>
                    <a:pt x="1094" y="548"/>
                    <a:pt x="1095" y="546"/>
                  </a:cubicBezTo>
                  <a:cubicBezTo>
                    <a:pt x="1096" y="543"/>
                    <a:pt x="1095" y="540"/>
                    <a:pt x="1094" y="535"/>
                  </a:cubicBezTo>
                  <a:cubicBezTo>
                    <a:pt x="1094" y="533"/>
                    <a:pt x="1093" y="530"/>
                    <a:pt x="1093" y="527"/>
                  </a:cubicBezTo>
                  <a:cubicBezTo>
                    <a:pt x="1093" y="527"/>
                    <a:pt x="1094" y="526"/>
                    <a:pt x="1094" y="526"/>
                  </a:cubicBezTo>
                  <a:cubicBezTo>
                    <a:pt x="1096" y="526"/>
                    <a:pt x="1097" y="529"/>
                    <a:pt x="1099" y="531"/>
                  </a:cubicBezTo>
                  <a:cubicBezTo>
                    <a:pt x="1099" y="532"/>
                    <a:pt x="1099" y="532"/>
                    <a:pt x="1099" y="532"/>
                  </a:cubicBezTo>
                  <a:cubicBezTo>
                    <a:pt x="1099" y="532"/>
                    <a:pt x="1100" y="532"/>
                    <a:pt x="1100" y="532"/>
                  </a:cubicBezTo>
                  <a:cubicBezTo>
                    <a:pt x="1100" y="532"/>
                    <a:pt x="1100" y="532"/>
                    <a:pt x="1100" y="532"/>
                  </a:cubicBezTo>
                  <a:cubicBezTo>
                    <a:pt x="1101" y="532"/>
                    <a:pt x="1101" y="532"/>
                    <a:pt x="1101" y="532"/>
                  </a:cubicBezTo>
                  <a:cubicBezTo>
                    <a:pt x="1102" y="532"/>
                    <a:pt x="1103" y="533"/>
                    <a:pt x="1104" y="535"/>
                  </a:cubicBezTo>
                  <a:cubicBezTo>
                    <a:pt x="1106" y="537"/>
                    <a:pt x="1108" y="541"/>
                    <a:pt x="1113" y="541"/>
                  </a:cubicBezTo>
                  <a:cubicBezTo>
                    <a:pt x="1113" y="541"/>
                    <a:pt x="1114" y="541"/>
                    <a:pt x="1115" y="540"/>
                  </a:cubicBezTo>
                  <a:cubicBezTo>
                    <a:pt x="1115" y="540"/>
                    <a:pt x="1115" y="540"/>
                    <a:pt x="1115" y="540"/>
                  </a:cubicBezTo>
                  <a:cubicBezTo>
                    <a:pt x="1117" y="538"/>
                    <a:pt x="1115" y="535"/>
                    <a:pt x="1113" y="532"/>
                  </a:cubicBezTo>
                  <a:cubicBezTo>
                    <a:pt x="1111" y="529"/>
                    <a:pt x="1108" y="524"/>
                    <a:pt x="1108" y="518"/>
                  </a:cubicBezTo>
                  <a:cubicBezTo>
                    <a:pt x="1107" y="516"/>
                    <a:pt x="1108" y="514"/>
                    <a:pt x="1109" y="512"/>
                  </a:cubicBezTo>
                  <a:cubicBezTo>
                    <a:pt x="1110" y="511"/>
                    <a:pt x="1111" y="510"/>
                    <a:pt x="1111" y="508"/>
                  </a:cubicBezTo>
                  <a:cubicBezTo>
                    <a:pt x="1111" y="504"/>
                    <a:pt x="1110" y="502"/>
                    <a:pt x="1110" y="500"/>
                  </a:cubicBezTo>
                  <a:cubicBezTo>
                    <a:pt x="1109" y="494"/>
                    <a:pt x="1108" y="491"/>
                    <a:pt x="1119" y="477"/>
                  </a:cubicBezTo>
                  <a:cubicBezTo>
                    <a:pt x="1119" y="476"/>
                    <a:pt x="1120" y="474"/>
                    <a:pt x="1120" y="473"/>
                  </a:cubicBezTo>
                  <a:cubicBezTo>
                    <a:pt x="1120" y="471"/>
                    <a:pt x="1121" y="469"/>
                    <a:pt x="1122" y="468"/>
                  </a:cubicBezTo>
                  <a:cubicBezTo>
                    <a:pt x="1122" y="468"/>
                    <a:pt x="1122" y="468"/>
                    <a:pt x="1122" y="468"/>
                  </a:cubicBezTo>
                  <a:cubicBezTo>
                    <a:pt x="1130" y="465"/>
                    <a:pt x="1137" y="465"/>
                    <a:pt x="1144" y="464"/>
                  </a:cubicBezTo>
                  <a:cubicBezTo>
                    <a:pt x="1148" y="464"/>
                    <a:pt x="1152" y="463"/>
                    <a:pt x="1156" y="463"/>
                  </a:cubicBezTo>
                  <a:cubicBezTo>
                    <a:pt x="1156" y="462"/>
                    <a:pt x="1157" y="462"/>
                    <a:pt x="1157" y="461"/>
                  </a:cubicBezTo>
                  <a:cubicBezTo>
                    <a:pt x="1157" y="460"/>
                    <a:pt x="1157" y="460"/>
                    <a:pt x="1157" y="460"/>
                  </a:cubicBezTo>
                  <a:cubicBezTo>
                    <a:pt x="1157" y="458"/>
                    <a:pt x="1155" y="456"/>
                    <a:pt x="1153" y="455"/>
                  </a:cubicBezTo>
                  <a:cubicBezTo>
                    <a:pt x="1151" y="453"/>
                    <a:pt x="1148" y="451"/>
                    <a:pt x="1147" y="449"/>
                  </a:cubicBezTo>
                  <a:cubicBezTo>
                    <a:pt x="1144" y="442"/>
                    <a:pt x="1143" y="435"/>
                    <a:pt x="1143" y="427"/>
                  </a:cubicBezTo>
                  <a:cubicBezTo>
                    <a:pt x="1142" y="424"/>
                    <a:pt x="1142" y="424"/>
                    <a:pt x="1142" y="424"/>
                  </a:cubicBezTo>
                  <a:cubicBezTo>
                    <a:pt x="1141" y="421"/>
                    <a:pt x="1139" y="417"/>
                    <a:pt x="1139" y="415"/>
                  </a:cubicBezTo>
                  <a:cubicBezTo>
                    <a:pt x="1142" y="411"/>
                    <a:pt x="1143" y="408"/>
                    <a:pt x="1142" y="405"/>
                  </a:cubicBezTo>
                  <a:cubicBezTo>
                    <a:pt x="1141" y="403"/>
                    <a:pt x="1137" y="402"/>
                    <a:pt x="1132" y="401"/>
                  </a:cubicBezTo>
                  <a:cubicBezTo>
                    <a:pt x="1132" y="399"/>
                    <a:pt x="1133" y="397"/>
                    <a:pt x="1133" y="395"/>
                  </a:cubicBezTo>
                  <a:cubicBezTo>
                    <a:pt x="1134" y="393"/>
                    <a:pt x="1135" y="390"/>
                    <a:pt x="1135" y="388"/>
                  </a:cubicBezTo>
                  <a:cubicBezTo>
                    <a:pt x="1135" y="388"/>
                    <a:pt x="1135" y="387"/>
                    <a:pt x="1135" y="387"/>
                  </a:cubicBezTo>
                  <a:cubicBezTo>
                    <a:pt x="1134" y="386"/>
                    <a:pt x="1132" y="386"/>
                    <a:pt x="1131" y="386"/>
                  </a:cubicBezTo>
                  <a:cubicBezTo>
                    <a:pt x="1131" y="386"/>
                    <a:pt x="1130" y="386"/>
                    <a:pt x="1130" y="386"/>
                  </a:cubicBezTo>
                  <a:cubicBezTo>
                    <a:pt x="1129" y="386"/>
                    <a:pt x="1129" y="386"/>
                    <a:pt x="1129" y="386"/>
                  </a:cubicBezTo>
                  <a:cubicBezTo>
                    <a:pt x="1128" y="386"/>
                    <a:pt x="1128" y="386"/>
                    <a:pt x="1128" y="386"/>
                  </a:cubicBezTo>
                  <a:cubicBezTo>
                    <a:pt x="1128" y="386"/>
                    <a:pt x="1128" y="386"/>
                    <a:pt x="1128" y="385"/>
                  </a:cubicBezTo>
                  <a:cubicBezTo>
                    <a:pt x="1133" y="378"/>
                    <a:pt x="1133" y="377"/>
                    <a:pt x="1126" y="370"/>
                  </a:cubicBezTo>
                  <a:cubicBezTo>
                    <a:pt x="1126" y="370"/>
                    <a:pt x="1125" y="369"/>
                    <a:pt x="1124" y="368"/>
                  </a:cubicBezTo>
                  <a:cubicBezTo>
                    <a:pt x="1124" y="367"/>
                    <a:pt x="1124" y="366"/>
                    <a:pt x="1125" y="365"/>
                  </a:cubicBezTo>
                  <a:cubicBezTo>
                    <a:pt x="1126" y="362"/>
                    <a:pt x="1128" y="358"/>
                    <a:pt x="1125" y="348"/>
                  </a:cubicBezTo>
                  <a:cubicBezTo>
                    <a:pt x="1125" y="348"/>
                    <a:pt x="1125" y="348"/>
                    <a:pt x="1125" y="347"/>
                  </a:cubicBezTo>
                  <a:cubicBezTo>
                    <a:pt x="1125" y="347"/>
                    <a:pt x="1125" y="347"/>
                    <a:pt x="1125" y="347"/>
                  </a:cubicBezTo>
                  <a:cubicBezTo>
                    <a:pt x="1125" y="346"/>
                    <a:pt x="1126" y="345"/>
                    <a:pt x="1126" y="344"/>
                  </a:cubicBezTo>
                  <a:cubicBezTo>
                    <a:pt x="1128" y="340"/>
                    <a:pt x="1130" y="336"/>
                    <a:pt x="1124" y="328"/>
                  </a:cubicBezTo>
                  <a:cubicBezTo>
                    <a:pt x="1127" y="324"/>
                    <a:pt x="1127" y="323"/>
                    <a:pt x="1125" y="320"/>
                  </a:cubicBezTo>
                  <a:cubicBezTo>
                    <a:pt x="1124" y="319"/>
                    <a:pt x="1123" y="317"/>
                    <a:pt x="1123" y="314"/>
                  </a:cubicBezTo>
                  <a:cubicBezTo>
                    <a:pt x="1122" y="313"/>
                    <a:pt x="1123" y="311"/>
                    <a:pt x="1124" y="310"/>
                  </a:cubicBezTo>
                  <a:cubicBezTo>
                    <a:pt x="1124" y="308"/>
                    <a:pt x="1125" y="306"/>
                    <a:pt x="1125" y="305"/>
                  </a:cubicBezTo>
                  <a:cubicBezTo>
                    <a:pt x="1124" y="302"/>
                    <a:pt x="1123" y="301"/>
                    <a:pt x="1122" y="299"/>
                  </a:cubicBezTo>
                  <a:cubicBezTo>
                    <a:pt x="1121" y="298"/>
                    <a:pt x="1120" y="297"/>
                    <a:pt x="1119" y="295"/>
                  </a:cubicBezTo>
                  <a:cubicBezTo>
                    <a:pt x="1119" y="295"/>
                    <a:pt x="1120" y="294"/>
                    <a:pt x="1120" y="293"/>
                  </a:cubicBezTo>
                  <a:cubicBezTo>
                    <a:pt x="1122" y="291"/>
                    <a:pt x="1123" y="288"/>
                    <a:pt x="1121" y="285"/>
                  </a:cubicBezTo>
                  <a:cubicBezTo>
                    <a:pt x="1120" y="284"/>
                    <a:pt x="1119" y="283"/>
                    <a:pt x="1117" y="283"/>
                  </a:cubicBezTo>
                  <a:cubicBezTo>
                    <a:pt x="1116" y="283"/>
                    <a:pt x="1115" y="283"/>
                    <a:pt x="1114" y="284"/>
                  </a:cubicBezTo>
                  <a:cubicBezTo>
                    <a:pt x="1113" y="284"/>
                    <a:pt x="1112" y="284"/>
                    <a:pt x="1111" y="284"/>
                  </a:cubicBezTo>
                  <a:cubicBezTo>
                    <a:pt x="1110" y="284"/>
                    <a:pt x="1110" y="284"/>
                    <a:pt x="1109" y="284"/>
                  </a:cubicBezTo>
                  <a:cubicBezTo>
                    <a:pt x="1109" y="284"/>
                    <a:pt x="1109" y="284"/>
                    <a:pt x="1109" y="284"/>
                  </a:cubicBezTo>
                  <a:cubicBezTo>
                    <a:pt x="1109" y="284"/>
                    <a:pt x="1109" y="284"/>
                    <a:pt x="1109" y="284"/>
                  </a:cubicBezTo>
                  <a:cubicBezTo>
                    <a:pt x="1109" y="284"/>
                    <a:pt x="1109" y="283"/>
                    <a:pt x="1110" y="282"/>
                  </a:cubicBezTo>
                  <a:cubicBezTo>
                    <a:pt x="1111" y="280"/>
                    <a:pt x="1112" y="279"/>
                    <a:pt x="1114" y="279"/>
                  </a:cubicBezTo>
                  <a:cubicBezTo>
                    <a:pt x="1114" y="279"/>
                    <a:pt x="1115" y="279"/>
                    <a:pt x="1116" y="281"/>
                  </a:cubicBezTo>
                  <a:cubicBezTo>
                    <a:pt x="1116" y="281"/>
                    <a:pt x="1116" y="281"/>
                    <a:pt x="1117" y="281"/>
                  </a:cubicBezTo>
                  <a:cubicBezTo>
                    <a:pt x="1117" y="282"/>
                    <a:pt x="1118" y="282"/>
                    <a:pt x="1119" y="282"/>
                  </a:cubicBezTo>
                  <a:cubicBezTo>
                    <a:pt x="1119" y="282"/>
                    <a:pt x="1119" y="282"/>
                    <a:pt x="1119" y="282"/>
                  </a:cubicBezTo>
                  <a:cubicBezTo>
                    <a:pt x="1124" y="282"/>
                    <a:pt x="1128" y="276"/>
                    <a:pt x="1133" y="269"/>
                  </a:cubicBezTo>
                  <a:cubicBezTo>
                    <a:pt x="1136" y="265"/>
                    <a:pt x="1139" y="262"/>
                    <a:pt x="1141" y="260"/>
                  </a:cubicBezTo>
                  <a:cubicBezTo>
                    <a:pt x="1142" y="260"/>
                    <a:pt x="1143" y="259"/>
                    <a:pt x="1144" y="259"/>
                  </a:cubicBezTo>
                  <a:cubicBezTo>
                    <a:pt x="1147" y="258"/>
                    <a:pt x="1150" y="256"/>
                    <a:pt x="1149" y="253"/>
                  </a:cubicBezTo>
                  <a:cubicBezTo>
                    <a:pt x="1148" y="251"/>
                    <a:pt x="1146" y="251"/>
                    <a:pt x="1145" y="251"/>
                  </a:cubicBezTo>
                  <a:cubicBezTo>
                    <a:pt x="1143" y="251"/>
                    <a:pt x="1142" y="251"/>
                    <a:pt x="1141" y="251"/>
                  </a:cubicBezTo>
                  <a:cubicBezTo>
                    <a:pt x="1141" y="250"/>
                    <a:pt x="1141" y="250"/>
                    <a:pt x="1141" y="249"/>
                  </a:cubicBezTo>
                  <a:cubicBezTo>
                    <a:pt x="1141" y="245"/>
                    <a:pt x="1141" y="241"/>
                    <a:pt x="1136" y="237"/>
                  </a:cubicBezTo>
                  <a:cubicBezTo>
                    <a:pt x="1135" y="237"/>
                    <a:pt x="1135" y="237"/>
                    <a:pt x="1134" y="237"/>
                  </a:cubicBezTo>
                  <a:cubicBezTo>
                    <a:pt x="1130" y="237"/>
                    <a:pt x="1127" y="239"/>
                    <a:pt x="1124" y="241"/>
                  </a:cubicBezTo>
                  <a:cubicBezTo>
                    <a:pt x="1122" y="242"/>
                    <a:pt x="1120" y="243"/>
                    <a:pt x="1119" y="243"/>
                  </a:cubicBezTo>
                  <a:cubicBezTo>
                    <a:pt x="1119" y="243"/>
                    <a:pt x="1118" y="243"/>
                    <a:pt x="1118" y="243"/>
                  </a:cubicBezTo>
                  <a:cubicBezTo>
                    <a:pt x="1118" y="243"/>
                    <a:pt x="1118" y="243"/>
                    <a:pt x="1118" y="243"/>
                  </a:cubicBezTo>
                  <a:cubicBezTo>
                    <a:pt x="1118" y="243"/>
                    <a:pt x="1118" y="242"/>
                    <a:pt x="1118" y="241"/>
                  </a:cubicBezTo>
                  <a:cubicBezTo>
                    <a:pt x="1118" y="239"/>
                    <a:pt x="1119" y="236"/>
                    <a:pt x="1116" y="235"/>
                  </a:cubicBezTo>
                  <a:cubicBezTo>
                    <a:pt x="1115" y="235"/>
                    <a:pt x="1114" y="235"/>
                    <a:pt x="1114" y="235"/>
                  </a:cubicBezTo>
                  <a:cubicBezTo>
                    <a:pt x="1112" y="235"/>
                    <a:pt x="1110" y="237"/>
                    <a:pt x="1108" y="239"/>
                  </a:cubicBezTo>
                  <a:cubicBezTo>
                    <a:pt x="1107" y="241"/>
                    <a:pt x="1106" y="242"/>
                    <a:pt x="1105" y="242"/>
                  </a:cubicBezTo>
                  <a:cubicBezTo>
                    <a:pt x="1105" y="242"/>
                    <a:pt x="1105" y="242"/>
                    <a:pt x="1104" y="242"/>
                  </a:cubicBezTo>
                  <a:cubicBezTo>
                    <a:pt x="1104" y="242"/>
                    <a:pt x="1103" y="241"/>
                    <a:pt x="1102" y="241"/>
                  </a:cubicBezTo>
                  <a:cubicBezTo>
                    <a:pt x="1102" y="239"/>
                    <a:pt x="1100" y="238"/>
                    <a:pt x="1099" y="238"/>
                  </a:cubicBezTo>
                  <a:cubicBezTo>
                    <a:pt x="1099" y="238"/>
                    <a:pt x="1098" y="238"/>
                    <a:pt x="1098" y="238"/>
                  </a:cubicBezTo>
                  <a:cubicBezTo>
                    <a:pt x="1096" y="239"/>
                    <a:pt x="1094" y="242"/>
                    <a:pt x="1093" y="244"/>
                  </a:cubicBezTo>
                  <a:cubicBezTo>
                    <a:pt x="1092" y="246"/>
                    <a:pt x="1092" y="248"/>
                    <a:pt x="1090" y="248"/>
                  </a:cubicBezTo>
                  <a:cubicBezTo>
                    <a:pt x="1090" y="248"/>
                    <a:pt x="1090" y="248"/>
                    <a:pt x="1090" y="248"/>
                  </a:cubicBezTo>
                  <a:cubicBezTo>
                    <a:pt x="1089" y="247"/>
                    <a:pt x="1089" y="247"/>
                    <a:pt x="1089" y="244"/>
                  </a:cubicBezTo>
                  <a:cubicBezTo>
                    <a:pt x="1089" y="241"/>
                    <a:pt x="1089" y="237"/>
                    <a:pt x="1084" y="236"/>
                  </a:cubicBezTo>
                  <a:cubicBezTo>
                    <a:pt x="1083" y="236"/>
                    <a:pt x="1083" y="236"/>
                    <a:pt x="1082" y="236"/>
                  </a:cubicBezTo>
                  <a:cubicBezTo>
                    <a:pt x="1080" y="236"/>
                    <a:pt x="1078" y="236"/>
                    <a:pt x="1076" y="237"/>
                  </a:cubicBezTo>
                  <a:cubicBezTo>
                    <a:pt x="1075" y="237"/>
                    <a:pt x="1073" y="237"/>
                    <a:pt x="1071" y="237"/>
                  </a:cubicBezTo>
                  <a:cubicBezTo>
                    <a:pt x="1071" y="237"/>
                    <a:pt x="1071" y="237"/>
                    <a:pt x="1071" y="237"/>
                  </a:cubicBezTo>
                  <a:cubicBezTo>
                    <a:pt x="1071" y="235"/>
                    <a:pt x="1070" y="232"/>
                    <a:pt x="1068" y="232"/>
                  </a:cubicBezTo>
                  <a:cubicBezTo>
                    <a:pt x="1068" y="232"/>
                    <a:pt x="1067" y="233"/>
                    <a:pt x="1067" y="233"/>
                  </a:cubicBezTo>
                  <a:cubicBezTo>
                    <a:pt x="1066" y="233"/>
                    <a:pt x="1066" y="233"/>
                    <a:pt x="1066" y="233"/>
                  </a:cubicBezTo>
                  <a:cubicBezTo>
                    <a:pt x="1063" y="233"/>
                    <a:pt x="1060" y="234"/>
                    <a:pt x="1056" y="234"/>
                  </a:cubicBezTo>
                  <a:cubicBezTo>
                    <a:pt x="1056" y="234"/>
                    <a:pt x="1056" y="234"/>
                    <a:pt x="1056" y="234"/>
                  </a:cubicBezTo>
                  <a:cubicBezTo>
                    <a:pt x="1055" y="236"/>
                    <a:pt x="1054" y="237"/>
                    <a:pt x="1054" y="238"/>
                  </a:cubicBezTo>
                  <a:cubicBezTo>
                    <a:pt x="1055" y="240"/>
                    <a:pt x="1057" y="242"/>
                    <a:pt x="1059" y="243"/>
                  </a:cubicBezTo>
                  <a:cubicBezTo>
                    <a:pt x="1059" y="244"/>
                    <a:pt x="1058" y="244"/>
                    <a:pt x="1057" y="244"/>
                  </a:cubicBezTo>
                  <a:cubicBezTo>
                    <a:pt x="1056" y="244"/>
                    <a:pt x="1056" y="244"/>
                    <a:pt x="1055" y="244"/>
                  </a:cubicBezTo>
                  <a:cubicBezTo>
                    <a:pt x="1055" y="244"/>
                    <a:pt x="1054" y="244"/>
                    <a:pt x="1054" y="244"/>
                  </a:cubicBezTo>
                  <a:cubicBezTo>
                    <a:pt x="1053" y="244"/>
                    <a:pt x="1052" y="244"/>
                    <a:pt x="1051" y="244"/>
                  </a:cubicBezTo>
                  <a:cubicBezTo>
                    <a:pt x="1048" y="246"/>
                    <a:pt x="1047" y="247"/>
                    <a:pt x="1046" y="247"/>
                  </a:cubicBezTo>
                  <a:cubicBezTo>
                    <a:pt x="1045" y="246"/>
                    <a:pt x="1044" y="246"/>
                    <a:pt x="1044" y="245"/>
                  </a:cubicBezTo>
                  <a:cubicBezTo>
                    <a:pt x="1042" y="244"/>
                    <a:pt x="1040" y="243"/>
                    <a:pt x="1039" y="243"/>
                  </a:cubicBezTo>
                  <a:cubicBezTo>
                    <a:pt x="1038" y="243"/>
                    <a:pt x="1037" y="243"/>
                    <a:pt x="1037" y="244"/>
                  </a:cubicBezTo>
                  <a:cubicBezTo>
                    <a:pt x="1036" y="245"/>
                    <a:pt x="1035" y="247"/>
                    <a:pt x="1032" y="256"/>
                  </a:cubicBezTo>
                  <a:cubicBezTo>
                    <a:pt x="1031" y="259"/>
                    <a:pt x="1031" y="259"/>
                    <a:pt x="1031" y="259"/>
                  </a:cubicBezTo>
                  <a:cubicBezTo>
                    <a:pt x="1029" y="259"/>
                    <a:pt x="1027" y="260"/>
                    <a:pt x="1026" y="260"/>
                  </a:cubicBezTo>
                  <a:cubicBezTo>
                    <a:pt x="1025" y="260"/>
                    <a:pt x="1023" y="261"/>
                    <a:pt x="1022" y="261"/>
                  </a:cubicBezTo>
                  <a:cubicBezTo>
                    <a:pt x="1023" y="259"/>
                    <a:pt x="1025" y="256"/>
                    <a:pt x="1027" y="254"/>
                  </a:cubicBezTo>
                  <a:cubicBezTo>
                    <a:pt x="1030" y="252"/>
                    <a:pt x="1033" y="250"/>
                    <a:pt x="1032" y="247"/>
                  </a:cubicBezTo>
                  <a:cubicBezTo>
                    <a:pt x="1032" y="246"/>
                    <a:pt x="1031" y="245"/>
                    <a:pt x="1030" y="245"/>
                  </a:cubicBezTo>
                  <a:cubicBezTo>
                    <a:pt x="1029" y="245"/>
                    <a:pt x="1027" y="247"/>
                    <a:pt x="1024" y="248"/>
                  </a:cubicBezTo>
                  <a:cubicBezTo>
                    <a:pt x="1022" y="249"/>
                    <a:pt x="1019" y="250"/>
                    <a:pt x="1018" y="250"/>
                  </a:cubicBezTo>
                  <a:cubicBezTo>
                    <a:pt x="1017" y="250"/>
                    <a:pt x="1016" y="250"/>
                    <a:pt x="1016" y="249"/>
                  </a:cubicBezTo>
                  <a:cubicBezTo>
                    <a:pt x="1019" y="246"/>
                    <a:pt x="1028" y="242"/>
                    <a:pt x="1039" y="241"/>
                  </a:cubicBezTo>
                  <a:cubicBezTo>
                    <a:pt x="1039" y="241"/>
                    <a:pt x="1039" y="241"/>
                    <a:pt x="1039" y="240"/>
                  </a:cubicBezTo>
                  <a:cubicBezTo>
                    <a:pt x="1047" y="235"/>
                    <a:pt x="1052" y="219"/>
                    <a:pt x="1051" y="211"/>
                  </a:cubicBezTo>
                  <a:cubicBezTo>
                    <a:pt x="1047" y="204"/>
                    <a:pt x="1044" y="196"/>
                    <a:pt x="1042" y="190"/>
                  </a:cubicBezTo>
                  <a:cubicBezTo>
                    <a:pt x="1042" y="188"/>
                    <a:pt x="1042" y="188"/>
                    <a:pt x="1042" y="188"/>
                  </a:cubicBezTo>
                  <a:cubicBezTo>
                    <a:pt x="1042" y="188"/>
                    <a:pt x="1042" y="188"/>
                    <a:pt x="1042" y="188"/>
                  </a:cubicBezTo>
                  <a:cubicBezTo>
                    <a:pt x="1038" y="184"/>
                    <a:pt x="1036" y="180"/>
                    <a:pt x="1035" y="177"/>
                  </a:cubicBezTo>
                  <a:cubicBezTo>
                    <a:pt x="1032" y="174"/>
                    <a:pt x="1031" y="170"/>
                    <a:pt x="1026" y="168"/>
                  </a:cubicBezTo>
                  <a:cubicBezTo>
                    <a:pt x="1025" y="168"/>
                    <a:pt x="1025" y="168"/>
                    <a:pt x="1024" y="168"/>
                  </a:cubicBezTo>
                  <a:cubicBezTo>
                    <a:pt x="1021" y="168"/>
                    <a:pt x="1019" y="170"/>
                    <a:pt x="1018" y="173"/>
                  </a:cubicBezTo>
                  <a:cubicBezTo>
                    <a:pt x="1017" y="174"/>
                    <a:pt x="1016" y="175"/>
                    <a:pt x="1015" y="176"/>
                  </a:cubicBezTo>
                  <a:cubicBezTo>
                    <a:pt x="1009" y="175"/>
                    <a:pt x="1009" y="172"/>
                    <a:pt x="1008" y="167"/>
                  </a:cubicBezTo>
                  <a:cubicBezTo>
                    <a:pt x="1008" y="167"/>
                    <a:pt x="1007" y="166"/>
                    <a:pt x="1007" y="165"/>
                  </a:cubicBezTo>
                  <a:cubicBezTo>
                    <a:pt x="1007" y="165"/>
                    <a:pt x="1007" y="164"/>
                    <a:pt x="1006" y="164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4" y="165"/>
                    <a:pt x="1001" y="165"/>
                    <a:pt x="1000" y="165"/>
                  </a:cubicBezTo>
                  <a:cubicBezTo>
                    <a:pt x="997" y="165"/>
                    <a:pt x="996" y="164"/>
                    <a:pt x="996" y="164"/>
                  </a:cubicBezTo>
                  <a:cubicBezTo>
                    <a:pt x="996" y="164"/>
                    <a:pt x="996" y="163"/>
                    <a:pt x="996" y="162"/>
                  </a:cubicBezTo>
                  <a:cubicBezTo>
                    <a:pt x="997" y="160"/>
                    <a:pt x="998" y="160"/>
                    <a:pt x="998" y="160"/>
                  </a:cubicBezTo>
                  <a:cubicBezTo>
                    <a:pt x="999" y="160"/>
                    <a:pt x="1000" y="160"/>
                    <a:pt x="1001" y="160"/>
                  </a:cubicBezTo>
                  <a:cubicBezTo>
                    <a:pt x="1002" y="161"/>
                    <a:pt x="1003" y="161"/>
                    <a:pt x="1004" y="161"/>
                  </a:cubicBezTo>
                  <a:cubicBezTo>
                    <a:pt x="1004" y="161"/>
                    <a:pt x="1004" y="161"/>
                    <a:pt x="1004" y="161"/>
                  </a:cubicBezTo>
                  <a:cubicBezTo>
                    <a:pt x="1005" y="161"/>
                    <a:pt x="1005" y="161"/>
                    <a:pt x="1005" y="161"/>
                  </a:cubicBezTo>
                  <a:cubicBezTo>
                    <a:pt x="1006" y="160"/>
                    <a:pt x="1005" y="158"/>
                    <a:pt x="1005" y="157"/>
                  </a:cubicBezTo>
                  <a:cubicBezTo>
                    <a:pt x="1004" y="156"/>
                    <a:pt x="1004" y="154"/>
                    <a:pt x="1003" y="153"/>
                  </a:cubicBezTo>
                  <a:cubicBezTo>
                    <a:pt x="1002" y="151"/>
                    <a:pt x="1000" y="149"/>
                    <a:pt x="1000" y="148"/>
                  </a:cubicBezTo>
                  <a:cubicBezTo>
                    <a:pt x="1001" y="148"/>
                    <a:pt x="1001" y="148"/>
                    <a:pt x="1002" y="148"/>
                  </a:cubicBezTo>
                  <a:cubicBezTo>
                    <a:pt x="1005" y="148"/>
                    <a:pt x="1008" y="152"/>
                    <a:pt x="1011" y="156"/>
                  </a:cubicBezTo>
                  <a:cubicBezTo>
                    <a:pt x="1013" y="159"/>
                    <a:pt x="1015" y="161"/>
                    <a:pt x="1017" y="161"/>
                  </a:cubicBezTo>
                  <a:cubicBezTo>
                    <a:pt x="1017" y="161"/>
                    <a:pt x="1017" y="161"/>
                    <a:pt x="1017" y="161"/>
                  </a:cubicBezTo>
                  <a:cubicBezTo>
                    <a:pt x="1020" y="161"/>
                    <a:pt x="1022" y="160"/>
                    <a:pt x="1023" y="159"/>
                  </a:cubicBezTo>
                  <a:cubicBezTo>
                    <a:pt x="1024" y="158"/>
                    <a:pt x="1025" y="158"/>
                    <a:pt x="1025" y="158"/>
                  </a:cubicBezTo>
                  <a:cubicBezTo>
                    <a:pt x="1025" y="158"/>
                    <a:pt x="1025" y="158"/>
                    <a:pt x="1025" y="158"/>
                  </a:cubicBezTo>
                  <a:cubicBezTo>
                    <a:pt x="1025" y="158"/>
                    <a:pt x="1025" y="158"/>
                    <a:pt x="1025" y="158"/>
                  </a:cubicBezTo>
                  <a:cubicBezTo>
                    <a:pt x="1026" y="158"/>
                    <a:pt x="1027" y="159"/>
                    <a:pt x="1028" y="159"/>
                  </a:cubicBezTo>
                  <a:cubicBezTo>
                    <a:pt x="1030" y="160"/>
                    <a:pt x="1031" y="161"/>
                    <a:pt x="1033" y="161"/>
                  </a:cubicBezTo>
                  <a:cubicBezTo>
                    <a:pt x="1033" y="161"/>
                    <a:pt x="1033" y="161"/>
                    <a:pt x="1033" y="161"/>
                  </a:cubicBezTo>
                  <a:cubicBezTo>
                    <a:pt x="1043" y="159"/>
                    <a:pt x="1043" y="150"/>
                    <a:pt x="1042" y="143"/>
                  </a:cubicBezTo>
                  <a:cubicBezTo>
                    <a:pt x="1042" y="140"/>
                    <a:pt x="1042" y="138"/>
                    <a:pt x="1042" y="137"/>
                  </a:cubicBezTo>
                  <a:cubicBezTo>
                    <a:pt x="1043" y="135"/>
                    <a:pt x="1045" y="134"/>
                    <a:pt x="1046" y="133"/>
                  </a:cubicBezTo>
                  <a:cubicBezTo>
                    <a:pt x="1049" y="131"/>
                    <a:pt x="1051" y="130"/>
                    <a:pt x="1052" y="119"/>
                  </a:cubicBezTo>
                  <a:cubicBezTo>
                    <a:pt x="1052" y="118"/>
                    <a:pt x="1053" y="118"/>
                    <a:pt x="1053" y="118"/>
                  </a:cubicBezTo>
                  <a:cubicBezTo>
                    <a:pt x="1054" y="118"/>
                    <a:pt x="1054" y="118"/>
                    <a:pt x="1055" y="119"/>
                  </a:cubicBezTo>
                  <a:cubicBezTo>
                    <a:pt x="1055" y="119"/>
                    <a:pt x="1056" y="120"/>
                    <a:pt x="1057" y="120"/>
                  </a:cubicBezTo>
                  <a:cubicBezTo>
                    <a:pt x="1058" y="120"/>
                    <a:pt x="1060" y="120"/>
                    <a:pt x="1061" y="119"/>
                  </a:cubicBezTo>
                  <a:cubicBezTo>
                    <a:pt x="1062" y="119"/>
                    <a:pt x="1063" y="119"/>
                    <a:pt x="1063" y="119"/>
                  </a:cubicBezTo>
                  <a:cubicBezTo>
                    <a:pt x="1065" y="119"/>
                    <a:pt x="1066" y="121"/>
                    <a:pt x="1067" y="123"/>
                  </a:cubicBezTo>
                  <a:cubicBezTo>
                    <a:pt x="1068" y="126"/>
                    <a:pt x="1070" y="129"/>
                    <a:pt x="1073" y="129"/>
                  </a:cubicBezTo>
                  <a:cubicBezTo>
                    <a:pt x="1074" y="129"/>
                    <a:pt x="1074" y="129"/>
                    <a:pt x="1074" y="128"/>
                  </a:cubicBezTo>
                  <a:cubicBezTo>
                    <a:pt x="1075" y="128"/>
                    <a:pt x="1076" y="126"/>
                    <a:pt x="1077" y="125"/>
                  </a:cubicBezTo>
                  <a:cubicBezTo>
                    <a:pt x="1078" y="123"/>
                    <a:pt x="1079" y="121"/>
                    <a:pt x="1082" y="121"/>
                  </a:cubicBezTo>
                  <a:cubicBezTo>
                    <a:pt x="1082" y="121"/>
                    <a:pt x="1083" y="122"/>
                    <a:pt x="1084" y="122"/>
                  </a:cubicBezTo>
                  <a:cubicBezTo>
                    <a:pt x="1084" y="122"/>
                    <a:pt x="1084" y="122"/>
                    <a:pt x="1084" y="122"/>
                  </a:cubicBezTo>
                  <a:cubicBezTo>
                    <a:pt x="1084" y="122"/>
                    <a:pt x="1084" y="122"/>
                    <a:pt x="1084" y="121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086" y="109"/>
                    <a:pt x="1098" y="103"/>
                    <a:pt x="1108" y="99"/>
                  </a:cubicBezTo>
                  <a:cubicBezTo>
                    <a:pt x="1110" y="98"/>
                    <a:pt x="1110" y="98"/>
                    <a:pt x="1110" y="98"/>
                  </a:cubicBezTo>
                  <a:cubicBezTo>
                    <a:pt x="1113" y="96"/>
                    <a:pt x="1110" y="93"/>
                    <a:pt x="1108" y="91"/>
                  </a:cubicBezTo>
                  <a:cubicBezTo>
                    <a:pt x="1107" y="89"/>
                    <a:pt x="1106" y="88"/>
                    <a:pt x="1106" y="87"/>
                  </a:cubicBezTo>
                  <a:cubicBezTo>
                    <a:pt x="1106" y="87"/>
                    <a:pt x="1106" y="87"/>
                    <a:pt x="1106" y="87"/>
                  </a:cubicBezTo>
                  <a:cubicBezTo>
                    <a:pt x="1107" y="87"/>
                    <a:pt x="1107" y="87"/>
                    <a:pt x="1108" y="88"/>
                  </a:cubicBezTo>
                  <a:cubicBezTo>
                    <a:pt x="1110" y="88"/>
                    <a:pt x="1111" y="89"/>
                    <a:pt x="1113" y="89"/>
                  </a:cubicBezTo>
                  <a:cubicBezTo>
                    <a:pt x="1114" y="89"/>
                    <a:pt x="1115" y="89"/>
                    <a:pt x="1116" y="88"/>
                  </a:cubicBezTo>
                  <a:cubicBezTo>
                    <a:pt x="1119" y="84"/>
                    <a:pt x="1116" y="82"/>
                    <a:pt x="1115" y="80"/>
                  </a:cubicBezTo>
                  <a:cubicBezTo>
                    <a:pt x="1113" y="79"/>
                    <a:pt x="1113" y="78"/>
                    <a:pt x="1113" y="77"/>
                  </a:cubicBezTo>
                  <a:cubicBezTo>
                    <a:pt x="1114" y="77"/>
                    <a:pt x="1115" y="77"/>
                    <a:pt x="1116" y="76"/>
                  </a:cubicBezTo>
                  <a:cubicBezTo>
                    <a:pt x="1118" y="76"/>
                    <a:pt x="1119" y="76"/>
                    <a:pt x="1120" y="75"/>
                  </a:cubicBezTo>
                  <a:cubicBezTo>
                    <a:pt x="1120" y="75"/>
                    <a:pt x="1120" y="74"/>
                    <a:pt x="1120" y="73"/>
                  </a:cubicBezTo>
                  <a:cubicBezTo>
                    <a:pt x="1120" y="71"/>
                    <a:pt x="1119" y="68"/>
                    <a:pt x="1113" y="67"/>
                  </a:cubicBezTo>
                  <a:cubicBezTo>
                    <a:pt x="1112" y="67"/>
                    <a:pt x="1112" y="67"/>
                    <a:pt x="1111" y="67"/>
                  </a:cubicBezTo>
                  <a:cubicBezTo>
                    <a:pt x="1109" y="67"/>
                    <a:pt x="1107" y="69"/>
                    <a:pt x="1104" y="71"/>
                  </a:cubicBezTo>
                  <a:cubicBezTo>
                    <a:pt x="1103" y="72"/>
                    <a:pt x="1102" y="73"/>
                    <a:pt x="1101" y="74"/>
                  </a:cubicBezTo>
                  <a:cubicBezTo>
                    <a:pt x="1098" y="73"/>
                    <a:pt x="1097" y="72"/>
                    <a:pt x="1096" y="72"/>
                  </a:cubicBezTo>
                  <a:cubicBezTo>
                    <a:pt x="1096" y="72"/>
                    <a:pt x="1096" y="72"/>
                    <a:pt x="1096" y="71"/>
                  </a:cubicBezTo>
                  <a:cubicBezTo>
                    <a:pt x="1096" y="71"/>
                    <a:pt x="1098" y="71"/>
                    <a:pt x="1099" y="70"/>
                  </a:cubicBezTo>
                  <a:cubicBezTo>
                    <a:pt x="1101" y="70"/>
                    <a:pt x="1103" y="69"/>
                    <a:pt x="1104" y="68"/>
                  </a:cubicBezTo>
                  <a:cubicBezTo>
                    <a:pt x="1104" y="67"/>
                    <a:pt x="1104" y="67"/>
                    <a:pt x="1104" y="67"/>
                  </a:cubicBezTo>
                  <a:cubicBezTo>
                    <a:pt x="1104" y="63"/>
                    <a:pt x="1100" y="63"/>
                    <a:pt x="1097" y="63"/>
                  </a:cubicBezTo>
                  <a:cubicBezTo>
                    <a:pt x="1095" y="63"/>
                    <a:pt x="1093" y="63"/>
                    <a:pt x="1092" y="62"/>
                  </a:cubicBezTo>
                  <a:cubicBezTo>
                    <a:pt x="1091" y="62"/>
                    <a:pt x="1090" y="61"/>
                    <a:pt x="1090" y="60"/>
                  </a:cubicBezTo>
                  <a:cubicBezTo>
                    <a:pt x="1089" y="58"/>
                    <a:pt x="1088" y="56"/>
                    <a:pt x="1085" y="55"/>
                  </a:cubicBezTo>
                  <a:cubicBezTo>
                    <a:pt x="1085" y="55"/>
                    <a:pt x="1084" y="55"/>
                    <a:pt x="1084" y="55"/>
                  </a:cubicBezTo>
                  <a:cubicBezTo>
                    <a:pt x="1083" y="55"/>
                    <a:pt x="1082" y="56"/>
                    <a:pt x="1082" y="57"/>
                  </a:cubicBezTo>
                  <a:cubicBezTo>
                    <a:pt x="1081" y="58"/>
                    <a:pt x="1081" y="59"/>
                    <a:pt x="1080" y="59"/>
                  </a:cubicBezTo>
                  <a:cubicBezTo>
                    <a:pt x="1080" y="59"/>
                    <a:pt x="1080" y="59"/>
                    <a:pt x="1080" y="58"/>
                  </a:cubicBezTo>
                  <a:cubicBezTo>
                    <a:pt x="1079" y="57"/>
                    <a:pt x="1079" y="55"/>
                    <a:pt x="1077" y="55"/>
                  </a:cubicBezTo>
                  <a:cubicBezTo>
                    <a:pt x="1077" y="55"/>
                    <a:pt x="1076" y="55"/>
                    <a:pt x="1076" y="55"/>
                  </a:cubicBezTo>
                  <a:cubicBezTo>
                    <a:pt x="1074" y="55"/>
                    <a:pt x="1072" y="55"/>
                    <a:pt x="1071" y="56"/>
                  </a:cubicBezTo>
                  <a:cubicBezTo>
                    <a:pt x="1069" y="57"/>
                    <a:pt x="1068" y="57"/>
                    <a:pt x="1066" y="57"/>
                  </a:cubicBezTo>
                  <a:cubicBezTo>
                    <a:pt x="1065" y="57"/>
                    <a:pt x="1063" y="57"/>
                    <a:pt x="1062" y="57"/>
                  </a:cubicBezTo>
                  <a:cubicBezTo>
                    <a:pt x="1062" y="56"/>
                    <a:pt x="1062" y="56"/>
                    <a:pt x="1062" y="55"/>
                  </a:cubicBezTo>
                  <a:cubicBezTo>
                    <a:pt x="1062" y="54"/>
                    <a:pt x="1065" y="52"/>
                    <a:pt x="1069" y="51"/>
                  </a:cubicBezTo>
                  <a:cubicBezTo>
                    <a:pt x="1070" y="50"/>
                    <a:pt x="1071" y="50"/>
                    <a:pt x="1072" y="49"/>
                  </a:cubicBezTo>
                  <a:cubicBezTo>
                    <a:pt x="1074" y="48"/>
                    <a:pt x="1073" y="46"/>
                    <a:pt x="1072" y="44"/>
                  </a:cubicBezTo>
                  <a:cubicBezTo>
                    <a:pt x="1072" y="43"/>
                    <a:pt x="1072" y="43"/>
                    <a:pt x="1072" y="42"/>
                  </a:cubicBezTo>
                  <a:cubicBezTo>
                    <a:pt x="1072" y="42"/>
                    <a:pt x="1072" y="41"/>
                    <a:pt x="1073" y="40"/>
                  </a:cubicBezTo>
                  <a:cubicBezTo>
                    <a:pt x="1074" y="39"/>
                    <a:pt x="1076" y="37"/>
                    <a:pt x="1074" y="34"/>
                  </a:cubicBezTo>
                  <a:cubicBezTo>
                    <a:pt x="1073" y="34"/>
                    <a:pt x="1072" y="33"/>
                    <a:pt x="1071" y="33"/>
                  </a:cubicBezTo>
                  <a:cubicBezTo>
                    <a:pt x="1069" y="33"/>
                    <a:pt x="1068" y="34"/>
                    <a:pt x="1066" y="34"/>
                  </a:cubicBezTo>
                  <a:cubicBezTo>
                    <a:pt x="1065" y="34"/>
                    <a:pt x="1064" y="35"/>
                    <a:pt x="1063" y="35"/>
                  </a:cubicBezTo>
                  <a:cubicBezTo>
                    <a:pt x="1062" y="35"/>
                    <a:pt x="1062" y="35"/>
                    <a:pt x="1062" y="35"/>
                  </a:cubicBezTo>
                  <a:cubicBezTo>
                    <a:pt x="1062" y="33"/>
                    <a:pt x="1064" y="32"/>
                    <a:pt x="1066" y="30"/>
                  </a:cubicBezTo>
                  <a:cubicBezTo>
                    <a:pt x="1069" y="28"/>
                    <a:pt x="1071" y="27"/>
                    <a:pt x="1071" y="24"/>
                  </a:cubicBezTo>
                  <a:cubicBezTo>
                    <a:pt x="1071" y="23"/>
                    <a:pt x="1068" y="22"/>
                    <a:pt x="1066" y="21"/>
                  </a:cubicBezTo>
                  <a:cubicBezTo>
                    <a:pt x="1064" y="21"/>
                    <a:pt x="1062" y="20"/>
                    <a:pt x="1061" y="18"/>
                  </a:cubicBezTo>
                  <a:cubicBezTo>
                    <a:pt x="1061" y="16"/>
                    <a:pt x="1062" y="14"/>
                    <a:pt x="1062" y="12"/>
                  </a:cubicBezTo>
                  <a:cubicBezTo>
                    <a:pt x="1063" y="7"/>
                    <a:pt x="1065" y="2"/>
                    <a:pt x="1060" y="1"/>
                  </a:cubicBezTo>
                  <a:cubicBezTo>
                    <a:pt x="1059" y="0"/>
                    <a:pt x="1059" y="0"/>
                    <a:pt x="1059" y="0"/>
                  </a:cubicBezTo>
                  <a:cubicBezTo>
                    <a:pt x="1057" y="0"/>
                    <a:pt x="1056" y="2"/>
                    <a:pt x="1054" y="5"/>
                  </a:cubicBezTo>
                  <a:cubicBezTo>
                    <a:pt x="1052" y="8"/>
                    <a:pt x="1050" y="12"/>
                    <a:pt x="1047" y="14"/>
                  </a:cubicBezTo>
                  <a:cubicBezTo>
                    <a:pt x="1045" y="15"/>
                    <a:pt x="1044" y="15"/>
                    <a:pt x="1042" y="16"/>
                  </a:cubicBezTo>
                  <a:cubicBezTo>
                    <a:pt x="1041" y="16"/>
                    <a:pt x="1040" y="17"/>
                    <a:pt x="1038" y="17"/>
                  </a:cubicBezTo>
                  <a:cubicBezTo>
                    <a:pt x="1037" y="18"/>
                    <a:pt x="1035" y="19"/>
                    <a:pt x="1033" y="20"/>
                  </a:cubicBezTo>
                  <a:cubicBezTo>
                    <a:pt x="1028" y="23"/>
                    <a:pt x="1022" y="27"/>
                    <a:pt x="1014" y="27"/>
                  </a:cubicBezTo>
                  <a:cubicBezTo>
                    <a:pt x="1013" y="27"/>
                    <a:pt x="1013" y="27"/>
                    <a:pt x="1013" y="27"/>
                  </a:cubicBezTo>
                  <a:cubicBezTo>
                    <a:pt x="1009" y="28"/>
                    <a:pt x="1008" y="31"/>
                    <a:pt x="1007" y="34"/>
                  </a:cubicBezTo>
                  <a:cubicBezTo>
                    <a:pt x="1007" y="35"/>
                    <a:pt x="1007" y="36"/>
                    <a:pt x="1006" y="38"/>
                  </a:cubicBezTo>
                  <a:cubicBezTo>
                    <a:pt x="1006" y="38"/>
                    <a:pt x="1005" y="39"/>
                    <a:pt x="1005" y="40"/>
                  </a:cubicBezTo>
                  <a:cubicBezTo>
                    <a:pt x="1003" y="41"/>
                    <a:pt x="1002" y="43"/>
                    <a:pt x="1003" y="45"/>
                  </a:cubicBezTo>
                  <a:cubicBezTo>
                    <a:pt x="1003" y="45"/>
                    <a:pt x="1003" y="45"/>
                    <a:pt x="1004" y="45"/>
                  </a:cubicBezTo>
                  <a:cubicBezTo>
                    <a:pt x="1004" y="45"/>
                    <a:pt x="1004" y="45"/>
                    <a:pt x="1004" y="45"/>
                  </a:cubicBezTo>
                  <a:cubicBezTo>
                    <a:pt x="1005" y="45"/>
                    <a:pt x="1008" y="43"/>
                    <a:pt x="1010" y="43"/>
                  </a:cubicBezTo>
                  <a:cubicBezTo>
                    <a:pt x="1010" y="43"/>
                    <a:pt x="1009" y="44"/>
                    <a:pt x="1009" y="44"/>
                  </a:cubicBezTo>
                  <a:cubicBezTo>
                    <a:pt x="1008" y="45"/>
                    <a:pt x="1007" y="47"/>
                    <a:pt x="1007" y="48"/>
                  </a:cubicBezTo>
                  <a:cubicBezTo>
                    <a:pt x="1007" y="50"/>
                    <a:pt x="1007" y="53"/>
                    <a:pt x="1007" y="55"/>
                  </a:cubicBezTo>
                  <a:cubicBezTo>
                    <a:pt x="1006" y="55"/>
                    <a:pt x="1006" y="55"/>
                    <a:pt x="1006" y="55"/>
                  </a:cubicBezTo>
                  <a:cubicBezTo>
                    <a:pt x="1004" y="54"/>
                    <a:pt x="1001" y="54"/>
                    <a:pt x="999" y="53"/>
                  </a:cubicBezTo>
                  <a:cubicBezTo>
                    <a:pt x="999" y="53"/>
                    <a:pt x="999" y="53"/>
                    <a:pt x="999" y="53"/>
                  </a:cubicBezTo>
                  <a:cubicBezTo>
                    <a:pt x="999" y="53"/>
                    <a:pt x="999" y="53"/>
                    <a:pt x="999" y="53"/>
                  </a:cubicBezTo>
                  <a:cubicBezTo>
                    <a:pt x="996" y="54"/>
                    <a:pt x="996" y="57"/>
                    <a:pt x="996" y="64"/>
                  </a:cubicBezTo>
                  <a:cubicBezTo>
                    <a:pt x="996" y="64"/>
                    <a:pt x="996" y="64"/>
                    <a:pt x="996" y="64"/>
                  </a:cubicBezTo>
                  <a:cubicBezTo>
                    <a:pt x="995" y="66"/>
                    <a:pt x="995" y="66"/>
                    <a:pt x="995" y="66"/>
                  </a:cubicBezTo>
                  <a:cubicBezTo>
                    <a:pt x="993" y="70"/>
                    <a:pt x="992" y="72"/>
                    <a:pt x="994" y="74"/>
                  </a:cubicBezTo>
                  <a:cubicBezTo>
                    <a:pt x="994" y="74"/>
                    <a:pt x="994" y="74"/>
                    <a:pt x="994" y="74"/>
                  </a:cubicBezTo>
                  <a:cubicBezTo>
                    <a:pt x="995" y="75"/>
                    <a:pt x="996" y="75"/>
                    <a:pt x="996" y="75"/>
                  </a:cubicBezTo>
                  <a:cubicBezTo>
                    <a:pt x="998" y="75"/>
                    <a:pt x="999" y="73"/>
                    <a:pt x="1001" y="72"/>
                  </a:cubicBezTo>
                  <a:cubicBezTo>
                    <a:pt x="1002" y="71"/>
                    <a:pt x="1003" y="70"/>
                    <a:pt x="1005" y="70"/>
                  </a:cubicBezTo>
                  <a:cubicBezTo>
                    <a:pt x="1006" y="70"/>
                    <a:pt x="1007" y="71"/>
                    <a:pt x="1008" y="72"/>
                  </a:cubicBezTo>
                  <a:cubicBezTo>
                    <a:pt x="1010" y="73"/>
                    <a:pt x="1012" y="75"/>
                    <a:pt x="1014" y="75"/>
                  </a:cubicBezTo>
                  <a:cubicBezTo>
                    <a:pt x="1014" y="75"/>
                    <a:pt x="1015" y="75"/>
                    <a:pt x="1016" y="74"/>
                  </a:cubicBezTo>
                  <a:cubicBezTo>
                    <a:pt x="1017" y="74"/>
                    <a:pt x="1017" y="73"/>
                    <a:pt x="1018" y="72"/>
                  </a:cubicBezTo>
                  <a:cubicBezTo>
                    <a:pt x="1019" y="71"/>
                    <a:pt x="1020" y="70"/>
                    <a:pt x="1021" y="70"/>
                  </a:cubicBezTo>
                  <a:cubicBezTo>
                    <a:pt x="1021" y="70"/>
                    <a:pt x="1021" y="70"/>
                    <a:pt x="1022" y="70"/>
                  </a:cubicBezTo>
                  <a:cubicBezTo>
                    <a:pt x="1024" y="70"/>
                    <a:pt x="1025" y="71"/>
                    <a:pt x="1026" y="72"/>
                  </a:cubicBezTo>
                  <a:cubicBezTo>
                    <a:pt x="1026" y="72"/>
                    <a:pt x="1026" y="72"/>
                    <a:pt x="1026" y="72"/>
                  </a:cubicBezTo>
                  <a:cubicBezTo>
                    <a:pt x="1026" y="72"/>
                    <a:pt x="1026" y="72"/>
                    <a:pt x="1026" y="72"/>
                  </a:cubicBezTo>
                  <a:cubicBezTo>
                    <a:pt x="1025" y="72"/>
                    <a:pt x="1023" y="72"/>
                    <a:pt x="1021" y="73"/>
                  </a:cubicBezTo>
                  <a:cubicBezTo>
                    <a:pt x="1020" y="74"/>
                    <a:pt x="1020" y="76"/>
                    <a:pt x="1020" y="77"/>
                  </a:cubicBezTo>
                  <a:cubicBezTo>
                    <a:pt x="1020" y="79"/>
                    <a:pt x="1020" y="81"/>
                    <a:pt x="1019" y="82"/>
                  </a:cubicBezTo>
                  <a:cubicBezTo>
                    <a:pt x="1019" y="82"/>
                    <a:pt x="1019" y="82"/>
                    <a:pt x="1019" y="82"/>
                  </a:cubicBezTo>
                  <a:cubicBezTo>
                    <a:pt x="1018" y="82"/>
                    <a:pt x="1018" y="82"/>
                    <a:pt x="1017" y="82"/>
                  </a:cubicBezTo>
                  <a:cubicBezTo>
                    <a:pt x="1017" y="82"/>
                    <a:pt x="1016" y="82"/>
                    <a:pt x="1015" y="82"/>
                  </a:cubicBezTo>
                  <a:cubicBezTo>
                    <a:pt x="1015" y="82"/>
                    <a:pt x="1014" y="82"/>
                    <a:pt x="1014" y="82"/>
                  </a:cubicBezTo>
                  <a:cubicBezTo>
                    <a:pt x="1013" y="82"/>
                    <a:pt x="1012" y="82"/>
                    <a:pt x="1011" y="83"/>
                  </a:cubicBezTo>
                  <a:cubicBezTo>
                    <a:pt x="1011" y="83"/>
                    <a:pt x="1010" y="83"/>
                    <a:pt x="1009" y="83"/>
                  </a:cubicBezTo>
                  <a:cubicBezTo>
                    <a:pt x="1009" y="83"/>
                    <a:pt x="1009" y="82"/>
                    <a:pt x="1008" y="82"/>
                  </a:cubicBezTo>
                  <a:cubicBezTo>
                    <a:pt x="1007" y="80"/>
                    <a:pt x="1006" y="78"/>
                    <a:pt x="1002" y="78"/>
                  </a:cubicBezTo>
                  <a:cubicBezTo>
                    <a:pt x="1002" y="78"/>
                    <a:pt x="1001" y="78"/>
                    <a:pt x="1000" y="79"/>
                  </a:cubicBezTo>
                  <a:cubicBezTo>
                    <a:pt x="997" y="79"/>
                    <a:pt x="994" y="80"/>
                    <a:pt x="992" y="80"/>
                  </a:cubicBezTo>
                  <a:cubicBezTo>
                    <a:pt x="989" y="80"/>
                    <a:pt x="987" y="78"/>
                    <a:pt x="982" y="73"/>
                  </a:cubicBezTo>
                  <a:cubicBezTo>
                    <a:pt x="981" y="73"/>
                    <a:pt x="981" y="73"/>
                    <a:pt x="981" y="73"/>
                  </a:cubicBezTo>
                  <a:cubicBezTo>
                    <a:pt x="981" y="73"/>
                    <a:pt x="981" y="72"/>
                    <a:pt x="981" y="72"/>
                  </a:cubicBezTo>
                  <a:cubicBezTo>
                    <a:pt x="980" y="72"/>
                    <a:pt x="980" y="72"/>
                    <a:pt x="980" y="72"/>
                  </a:cubicBezTo>
                  <a:cubicBezTo>
                    <a:pt x="979" y="72"/>
                    <a:pt x="978" y="73"/>
                    <a:pt x="977" y="73"/>
                  </a:cubicBezTo>
                  <a:cubicBezTo>
                    <a:pt x="976" y="74"/>
                    <a:pt x="976" y="76"/>
                    <a:pt x="977" y="78"/>
                  </a:cubicBezTo>
                  <a:cubicBezTo>
                    <a:pt x="977" y="79"/>
                    <a:pt x="977" y="79"/>
                    <a:pt x="977" y="80"/>
                  </a:cubicBezTo>
                  <a:cubicBezTo>
                    <a:pt x="976" y="80"/>
                    <a:pt x="975" y="79"/>
                    <a:pt x="975" y="79"/>
                  </a:cubicBezTo>
                  <a:cubicBezTo>
                    <a:pt x="972" y="78"/>
                    <a:pt x="969" y="76"/>
                    <a:pt x="965" y="76"/>
                  </a:cubicBezTo>
                  <a:cubicBezTo>
                    <a:pt x="963" y="76"/>
                    <a:pt x="962" y="76"/>
                    <a:pt x="960" y="77"/>
                  </a:cubicBezTo>
                  <a:cubicBezTo>
                    <a:pt x="960" y="77"/>
                    <a:pt x="960" y="77"/>
                    <a:pt x="960" y="77"/>
                  </a:cubicBezTo>
                  <a:cubicBezTo>
                    <a:pt x="958" y="79"/>
                    <a:pt x="957" y="81"/>
                    <a:pt x="958" y="84"/>
                  </a:cubicBezTo>
                  <a:cubicBezTo>
                    <a:pt x="959" y="86"/>
                    <a:pt x="961" y="87"/>
                    <a:pt x="963" y="87"/>
                  </a:cubicBezTo>
                  <a:cubicBezTo>
                    <a:pt x="963" y="87"/>
                    <a:pt x="964" y="87"/>
                    <a:pt x="964" y="86"/>
                  </a:cubicBezTo>
                  <a:cubicBezTo>
                    <a:pt x="964" y="88"/>
                    <a:pt x="964" y="89"/>
                    <a:pt x="963" y="90"/>
                  </a:cubicBezTo>
                  <a:cubicBezTo>
                    <a:pt x="963" y="90"/>
                    <a:pt x="963" y="91"/>
                    <a:pt x="962" y="91"/>
                  </a:cubicBezTo>
                  <a:cubicBezTo>
                    <a:pt x="962" y="91"/>
                    <a:pt x="962" y="91"/>
                    <a:pt x="962" y="91"/>
                  </a:cubicBezTo>
                  <a:cubicBezTo>
                    <a:pt x="961" y="90"/>
                    <a:pt x="959" y="89"/>
                    <a:pt x="958" y="88"/>
                  </a:cubicBezTo>
                  <a:cubicBezTo>
                    <a:pt x="956" y="87"/>
                    <a:pt x="955" y="86"/>
                    <a:pt x="953" y="86"/>
                  </a:cubicBezTo>
                  <a:cubicBezTo>
                    <a:pt x="952" y="86"/>
                    <a:pt x="952" y="86"/>
                    <a:pt x="951" y="86"/>
                  </a:cubicBezTo>
                  <a:cubicBezTo>
                    <a:pt x="949" y="87"/>
                    <a:pt x="948" y="91"/>
                    <a:pt x="947" y="94"/>
                  </a:cubicBezTo>
                  <a:cubicBezTo>
                    <a:pt x="946" y="97"/>
                    <a:pt x="945" y="101"/>
                    <a:pt x="943" y="101"/>
                  </a:cubicBezTo>
                  <a:cubicBezTo>
                    <a:pt x="943" y="101"/>
                    <a:pt x="943" y="100"/>
                    <a:pt x="943" y="98"/>
                  </a:cubicBezTo>
                  <a:cubicBezTo>
                    <a:pt x="943" y="96"/>
                    <a:pt x="944" y="94"/>
                    <a:pt x="943" y="93"/>
                  </a:cubicBezTo>
                  <a:cubicBezTo>
                    <a:pt x="942" y="93"/>
                    <a:pt x="942" y="93"/>
                    <a:pt x="942" y="93"/>
                  </a:cubicBezTo>
                  <a:cubicBezTo>
                    <a:pt x="939" y="93"/>
                    <a:pt x="937" y="94"/>
                    <a:pt x="936" y="96"/>
                  </a:cubicBezTo>
                  <a:cubicBezTo>
                    <a:pt x="934" y="98"/>
                    <a:pt x="932" y="101"/>
                    <a:pt x="928" y="102"/>
                  </a:cubicBezTo>
                  <a:cubicBezTo>
                    <a:pt x="926" y="104"/>
                    <a:pt x="923" y="107"/>
                    <a:pt x="920" y="110"/>
                  </a:cubicBezTo>
                  <a:cubicBezTo>
                    <a:pt x="918" y="112"/>
                    <a:pt x="915" y="115"/>
                    <a:pt x="914" y="116"/>
                  </a:cubicBezTo>
                  <a:cubicBezTo>
                    <a:pt x="913" y="117"/>
                    <a:pt x="911" y="117"/>
                    <a:pt x="910" y="117"/>
                  </a:cubicBezTo>
                  <a:cubicBezTo>
                    <a:pt x="905" y="117"/>
                    <a:pt x="898" y="117"/>
                    <a:pt x="886" y="128"/>
                  </a:cubicBezTo>
                  <a:cubicBezTo>
                    <a:pt x="880" y="131"/>
                    <a:pt x="875" y="134"/>
                    <a:pt x="872" y="136"/>
                  </a:cubicBezTo>
                  <a:cubicBezTo>
                    <a:pt x="870" y="137"/>
                    <a:pt x="868" y="138"/>
                    <a:pt x="867" y="139"/>
                  </a:cubicBezTo>
                  <a:cubicBezTo>
                    <a:pt x="868" y="136"/>
                    <a:pt x="868" y="135"/>
                    <a:pt x="868" y="135"/>
                  </a:cubicBezTo>
                  <a:cubicBezTo>
                    <a:pt x="868" y="134"/>
                    <a:pt x="867" y="134"/>
                    <a:pt x="867" y="134"/>
                  </a:cubicBezTo>
                  <a:cubicBezTo>
                    <a:pt x="866" y="134"/>
                    <a:pt x="866" y="134"/>
                    <a:pt x="865" y="134"/>
                  </a:cubicBezTo>
                  <a:cubicBezTo>
                    <a:pt x="856" y="139"/>
                    <a:pt x="853" y="145"/>
                    <a:pt x="851" y="151"/>
                  </a:cubicBezTo>
                  <a:cubicBezTo>
                    <a:pt x="851" y="151"/>
                    <a:pt x="851" y="151"/>
                    <a:pt x="851" y="151"/>
                  </a:cubicBezTo>
                  <a:cubicBezTo>
                    <a:pt x="842" y="151"/>
                    <a:pt x="837" y="159"/>
                    <a:pt x="836" y="162"/>
                  </a:cubicBezTo>
                  <a:cubicBezTo>
                    <a:pt x="822" y="168"/>
                    <a:pt x="821" y="171"/>
                    <a:pt x="821" y="179"/>
                  </a:cubicBezTo>
                  <a:cubicBezTo>
                    <a:pt x="822" y="179"/>
                    <a:pt x="822" y="180"/>
                    <a:pt x="822" y="182"/>
                  </a:cubicBezTo>
                  <a:cubicBezTo>
                    <a:pt x="813" y="184"/>
                    <a:pt x="813" y="189"/>
                    <a:pt x="813" y="192"/>
                  </a:cubicBezTo>
                  <a:cubicBezTo>
                    <a:pt x="813" y="194"/>
                    <a:pt x="813" y="196"/>
                    <a:pt x="812" y="198"/>
                  </a:cubicBezTo>
                  <a:cubicBezTo>
                    <a:pt x="812" y="198"/>
                    <a:pt x="812" y="198"/>
                    <a:pt x="811" y="198"/>
                  </a:cubicBezTo>
                  <a:cubicBezTo>
                    <a:pt x="810" y="198"/>
                    <a:pt x="807" y="199"/>
                    <a:pt x="807" y="201"/>
                  </a:cubicBezTo>
                  <a:cubicBezTo>
                    <a:pt x="807" y="203"/>
                    <a:pt x="809" y="204"/>
                    <a:pt x="810" y="205"/>
                  </a:cubicBezTo>
                  <a:cubicBezTo>
                    <a:pt x="812" y="206"/>
                    <a:pt x="813" y="207"/>
                    <a:pt x="812" y="208"/>
                  </a:cubicBezTo>
                  <a:cubicBezTo>
                    <a:pt x="811" y="209"/>
                    <a:pt x="809" y="210"/>
                    <a:pt x="807" y="210"/>
                  </a:cubicBezTo>
                  <a:cubicBezTo>
                    <a:pt x="803" y="212"/>
                    <a:pt x="798" y="213"/>
                    <a:pt x="796" y="217"/>
                  </a:cubicBezTo>
                  <a:cubicBezTo>
                    <a:pt x="796" y="217"/>
                    <a:pt x="796" y="217"/>
                    <a:pt x="796" y="217"/>
                  </a:cubicBezTo>
                  <a:cubicBezTo>
                    <a:pt x="796" y="217"/>
                    <a:pt x="795" y="217"/>
                    <a:pt x="795" y="218"/>
                  </a:cubicBezTo>
                  <a:cubicBezTo>
                    <a:pt x="795" y="218"/>
                    <a:pt x="795" y="219"/>
                    <a:pt x="795" y="220"/>
                  </a:cubicBezTo>
                  <a:cubicBezTo>
                    <a:pt x="794" y="222"/>
                    <a:pt x="792" y="226"/>
                    <a:pt x="790" y="228"/>
                  </a:cubicBezTo>
                  <a:cubicBezTo>
                    <a:pt x="787" y="230"/>
                    <a:pt x="785" y="231"/>
                    <a:pt x="783" y="231"/>
                  </a:cubicBezTo>
                  <a:cubicBezTo>
                    <a:pt x="780" y="232"/>
                    <a:pt x="777" y="232"/>
                    <a:pt x="776" y="237"/>
                  </a:cubicBezTo>
                  <a:cubicBezTo>
                    <a:pt x="776" y="242"/>
                    <a:pt x="780" y="243"/>
                    <a:pt x="784" y="243"/>
                  </a:cubicBezTo>
                  <a:cubicBezTo>
                    <a:pt x="786" y="244"/>
                    <a:pt x="787" y="244"/>
                    <a:pt x="788" y="244"/>
                  </a:cubicBezTo>
                  <a:cubicBezTo>
                    <a:pt x="789" y="246"/>
                    <a:pt x="789" y="247"/>
                    <a:pt x="789" y="249"/>
                  </a:cubicBezTo>
                  <a:cubicBezTo>
                    <a:pt x="789" y="252"/>
                    <a:pt x="789" y="254"/>
                    <a:pt x="791" y="255"/>
                  </a:cubicBezTo>
                  <a:cubicBezTo>
                    <a:pt x="792" y="255"/>
                    <a:pt x="792" y="255"/>
                    <a:pt x="793" y="255"/>
                  </a:cubicBezTo>
                  <a:cubicBezTo>
                    <a:pt x="794" y="255"/>
                    <a:pt x="795" y="255"/>
                    <a:pt x="797" y="254"/>
                  </a:cubicBezTo>
                  <a:cubicBezTo>
                    <a:pt x="800" y="254"/>
                    <a:pt x="803" y="253"/>
                    <a:pt x="805" y="252"/>
                  </a:cubicBezTo>
                  <a:cubicBezTo>
                    <a:pt x="806" y="252"/>
                    <a:pt x="807" y="251"/>
                    <a:pt x="807" y="251"/>
                  </a:cubicBezTo>
                  <a:cubicBezTo>
                    <a:pt x="808" y="252"/>
                    <a:pt x="809" y="252"/>
                    <a:pt x="809" y="252"/>
                  </a:cubicBezTo>
                  <a:cubicBezTo>
                    <a:pt x="810" y="253"/>
                    <a:pt x="811" y="253"/>
                    <a:pt x="813" y="253"/>
                  </a:cubicBezTo>
                  <a:cubicBezTo>
                    <a:pt x="814" y="253"/>
                    <a:pt x="815" y="253"/>
                    <a:pt x="817" y="253"/>
                  </a:cubicBezTo>
                  <a:cubicBezTo>
                    <a:pt x="819" y="253"/>
                    <a:pt x="820" y="255"/>
                    <a:pt x="822" y="257"/>
                  </a:cubicBezTo>
                  <a:cubicBezTo>
                    <a:pt x="824" y="260"/>
                    <a:pt x="827" y="264"/>
                    <a:pt x="832" y="264"/>
                  </a:cubicBezTo>
                  <a:cubicBezTo>
                    <a:pt x="832" y="264"/>
                    <a:pt x="832" y="265"/>
                    <a:pt x="832" y="265"/>
                  </a:cubicBezTo>
                  <a:cubicBezTo>
                    <a:pt x="832" y="266"/>
                    <a:pt x="830" y="267"/>
                    <a:pt x="828" y="268"/>
                  </a:cubicBezTo>
                  <a:cubicBezTo>
                    <a:pt x="827" y="268"/>
                    <a:pt x="826" y="269"/>
                    <a:pt x="825" y="270"/>
                  </a:cubicBezTo>
                  <a:cubicBezTo>
                    <a:pt x="823" y="271"/>
                    <a:pt x="823" y="272"/>
                    <a:pt x="822" y="274"/>
                  </a:cubicBezTo>
                  <a:cubicBezTo>
                    <a:pt x="821" y="276"/>
                    <a:pt x="820" y="278"/>
                    <a:pt x="818" y="279"/>
                  </a:cubicBezTo>
                  <a:cubicBezTo>
                    <a:pt x="817" y="279"/>
                    <a:pt x="817" y="278"/>
                    <a:pt x="816" y="277"/>
                  </a:cubicBezTo>
                  <a:cubicBezTo>
                    <a:pt x="815" y="275"/>
                    <a:pt x="813" y="273"/>
                    <a:pt x="811" y="273"/>
                  </a:cubicBezTo>
                  <a:cubicBezTo>
                    <a:pt x="811" y="273"/>
                    <a:pt x="810" y="273"/>
                    <a:pt x="809" y="274"/>
                  </a:cubicBezTo>
                  <a:cubicBezTo>
                    <a:pt x="809" y="274"/>
                    <a:pt x="809" y="274"/>
                    <a:pt x="809" y="274"/>
                  </a:cubicBezTo>
                  <a:cubicBezTo>
                    <a:pt x="807" y="276"/>
                    <a:pt x="804" y="277"/>
                    <a:pt x="801" y="278"/>
                  </a:cubicBezTo>
                  <a:cubicBezTo>
                    <a:pt x="799" y="278"/>
                    <a:pt x="798" y="279"/>
                    <a:pt x="797" y="279"/>
                  </a:cubicBezTo>
                  <a:cubicBezTo>
                    <a:pt x="797" y="279"/>
                    <a:pt x="796" y="280"/>
                    <a:pt x="796" y="280"/>
                  </a:cubicBezTo>
                  <a:cubicBezTo>
                    <a:pt x="795" y="281"/>
                    <a:pt x="794" y="282"/>
                    <a:pt x="794" y="283"/>
                  </a:cubicBezTo>
                  <a:cubicBezTo>
                    <a:pt x="793" y="284"/>
                    <a:pt x="793" y="285"/>
                    <a:pt x="791" y="285"/>
                  </a:cubicBezTo>
                  <a:cubicBezTo>
                    <a:pt x="790" y="285"/>
                    <a:pt x="790" y="285"/>
                    <a:pt x="789" y="283"/>
                  </a:cubicBezTo>
                  <a:cubicBezTo>
                    <a:pt x="789" y="282"/>
                    <a:pt x="788" y="280"/>
                    <a:pt x="786" y="279"/>
                  </a:cubicBezTo>
                  <a:cubicBezTo>
                    <a:pt x="786" y="279"/>
                    <a:pt x="785" y="279"/>
                    <a:pt x="785" y="279"/>
                  </a:cubicBezTo>
                  <a:cubicBezTo>
                    <a:pt x="783" y="279"/>
                    <a:pt x="782" y="280"/>
                    <a:pt x="780" y="280"/>
                  </a:cubicBezTo>
                  <a:cubicBezTo>
                    <a:pt x="780" y="281"/>
                    <a:pt x="779" y="281"/>
                    <a:pt x="778" y="281"/>
                  </a:cubicBezTo>
                  <a:cubicBezTo>
                    <a:pt x="777" y="280"/>
                    <a:pt x="775" y="280"/>
                    <a:pt x="774" y="279"/>
                  </a:cubicBezTo>
                  <a:cubicBezTo>
                    <a:pt x="773" y="279"/>
                    <a:pt x="773" y="279"/>
                    <a:pt x="773" y="279"/>
                  </a:cubicBezTo>
                  <a:cubicBezTo>
                    <a:pt x="772" y="279"/>
                    <a:pt x="771" y="279"/>
                    <a:pt x="771" y="280"/>
                  </a:cubicBezTo>
                  <a:cubicBezTo>
                    <a:pt x="770" y="282"/>
                    <a:pt x="770" y="285"/>
                    <a:pt x="770" y="287"/>
                  </a:cubicBezTo>
                  <a:cubicBezTo>
                    <a:pt x="770" y="289"/>
                    <a:pt x="770" y="291"/>
                    <a:pt x="770" y="293"/>
                  </a:cubicBezTo>
                  <a:cubicBezTo>
                    <a:pt x="767" y="302"/>
                    <a:pt x="761" y="309"/>
                    <a:pt x="754" y="317"/>
                  </a:cubicBezTo>
                  <a:cubicBezTo>
                    <a:pt x="752" y="319"/>
                    <a:pt x="749" y="320"/>
                    <a:pt x="746" y="320"/>
                  </a:cubicBezTo>
                  <a:cubicBezTo>
                    <a:pt x="744" y="320"/>
                    <a:pt x="743" y="320"/>
                    <a:pt x="742" y="320"/>
                  </a:cubicBezTo>
                  <a:cubicBezTo>
                    <a:pt x="742" y="320"/>
                    <a:pt x="742" y="320"/>
                    <a:pt x="742" y="320"/>
                  </a:cubicBezTo>
                  <a:cubicBezTo>
                    <a:pt x="742" y="320"/>
                    <a:pt x="741" y="320"/>
                    <a:pt x="741" y="320"/>
                  </a:cubicBezTo>
                  <a:cubicBezTo>
                    <a:pt x="737" y="321"/>
                    <a:pt x="737" y="326"/>
                    <a:pt x="736" y="330"/>
                  </a:cubicBezTo>
                  <a:cubicBezTo>
                    <a:pt x="735" y="332"/>
                    <a:pt x="735" y="333"/>
                    <a:pt x="735" y="335"/>
                  </a:cubicBezTo>
                  <a:cubicBezTo>
                    <a:pt x="733" y="338"/>
                    <a:pt x="731" y="340"/>
                    <a:pt x="730" y="342"/>
                  </a:cubicBezTo>
                  <a:cubicBezTo>
                    <a:pt x="727" y="346"/>
                    <a:pt x="725" y="348"/>
                    <a:pt x="725" y="352"/>
                  </a:cubicBezTo>
                  <a:cubicBezTo>
                    <a:pt x="725" y="355"/>
                    <a:pt x="727" y="359"/>
                    <a:pt x="730" y="366"/>
                  </a:cubicBezTo>
                  <a:cubicBezTo>
                    <a:pt x="727" y="365"/>
                    <a:pt x="725" y="364"/>
                    <a:pt x="722" y="364"/>
                  </a:cubicBezTo>
                  <a:cubicBezTo>
                    <a:pt x="722" y="364"/>
                    <a:pt x="722" y="364"/>
                    <a:pt x="722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2" y="363"/>
                    <a:pt x="722" y="363"/>
                    <a:pt x="722" y="363"/>
                  </a:cubicBezTo>
                  <a:cubicBezTo>
                    <a:pt x="722" y="363"/>
                    <a:pt x="722" y="363"/>
                    <a:pt x="722" y="363"/>
                  </a:cubicBezTo>
                  <a:cubicBezTo>
                    <a:pt x="722" y="362"/>
                    <a:pt x="722" y="362"/>
                    <a:pt x="722" y="362"/>
                  </a:cubicBezTo>
                  <a:cubicBezTo>
                    <a:pt x="723" y="362"/>
                    <a:pt x="723" y="362"/>
                    <a:pt x="723" y="362"/>
                  </a:cubicBezTo>
                  <a:cubicBezTo>
                    <a:pt x="723" y="362"/>
                    <a:pt x="723" y="362"/>
                    <a:pt x="723" y="361"/>
                  </a:cubicBezTo>
                  <a:cubicBezTo>
                    <a:pt x="723" y="360"/>
                    <a:pt x="723" y="360"/>
                    <a:pt x="723" y="360"/>
                  </a:cubicBezTo>
                  <a:cubicBezTo>
                    <a:pt x="723" y="360"/>
                    <a:pt x="723" y="360"/>
                    <a:pt x="723" y="360"/>
                  </a:cubicBezTo>
                  <a:cubicBezTo>
                    <a:pt x="722" y="360"/>
                    <a:pt x="722" y="360"/>
                    <a:pt x="722" y="360"/>
                  </a:cubicBezTo>
                  <a:cubicBezTo>
                    <a:pt x="722" y="359"/>
                    <a:pt x="722" y="359"/>
                    <a:pt x="722" y="359"/>
                  </a:cubicBezTo>
                  <a:cubicBezTo>
                    <a:pt x="722" y="359"/>
                    <a:pt x="722" y="359"/>
                    <a:pt x="722" y="359"/>
                  </a:cubicBezTo>
                  <a:cubicBezTo>
                    <a:pt x="723" y="359"/>
                    <a:pt x="723" y="359"/>
                    <a:pt x="723" y="359"/>
                  </a:cubicBezTo>
                  <a:cubicBezTo>
                    <a:pt x="724" y="359"/>
                    <a:pt x="724" y="358"/>
                    <a:pt x="724" y="358"/>
                  </a:cubicBezTo>
                  <a:cubicBezTo>
                    <a:pt x="725" y="357"/>
                    <a:pt x="726" y="354"/>
                    <a:pt x="725" y="353"/>
                  </a:cubicBezTo>
                  <a:cubicBezTo>
                    <a:pt x="725" y="352"/>
                    <a:pt x="725" y="352"/>
                    <a:pt x="725" y="352"/>
                  </a:cubicBezTo>
                  <a:cubicBezTo>
                    <a:pt x="725" y="352"/>
                    <a:pt x="724" y="352"/>
                    <a:pt x="724" y="352"/>
                  </a:cubicBezTo>
                  <a:cubicBezTo>
                    <a:pt x="724" y="351"/>
                    <a:pt x="724" y="351"/>
                    <a:pt x="724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1"/>
                    <a:pt x="723" y="351"/>
                    <a:pt x="723" y="351"/>
                  </a:cubicBezTo>
                  <a:cubicBezTo>
                    <a:pt x="723" y="350"/>
                    <a:pt x="722" y="350"/>
                    <a:pt x="722" y="350"/>
                  </a:cubicBezTo>
                  <a:cubicBezTo>
                    <a:pt x="721" y="350"/>
                    <a:pt x="721" y="350"/>
                    <a:pt x="721" y="350"/>
                  </a:cubicBezTo>
                  <a:cubicBezTo>
                    <a:pt x="721" y="350"/>
                    <a:pt x="721" y="350"/>
                    <a:pt x="721" y="350"/>
                  </a:cubicBezTo>
                  <a:cubicBezTo>
                    <a:pt x="720" y="351"/>
                    <a:pt x="720" y="351"/>
                    <a:pt x="720" y="351"/>
                  </a:cubicBezTo>
                  <a:cubicBezTo>
                    <a:pt x="720" y="351"/>
                    <a:pt x="720" y="351"/>
                    <a:pt x="720" y="351"/>
                  </a:cubicBezTo>
                  <a:cubicBezTo>
                    <a:pt x="719" y="351"/>
                    <a:pt x="719" y="351"/>
                    <a:pt x="719" y="352"/>
                  </a:cubicBezTo>
                  <a:cubicBezTo>
                    <a:pt x="718" y="353"/>
                    <a:pt x="718" y="355"/>
                    <a:pt x="719" y="357"/>
                  </a:cubicBezTo>
                  <a:cubicBezTo>
                    <a:pt x="719" y="357"/>
                    <a:pt x="719" y="357"/>
                    <a:pt x="719" y="358"/>
                  </a:cubicBezTo>
                  <a:cubicBezTo>
                    <a:pt x="719" y="358"/>
                    <a:pt x="719" y="358"/>
                    <a:pt x="719" y="358"/>
                  </a:cubicBezTo>
                  <a:cubicBezTo>
                    <a:pt x="719" y="358"/>
                    <a:pt x="719" y="358"/>
                    <a:pt x="719" y="358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7" y="358"/>
                    <a:pt x="717" y="358"/>
                    <a:pt x="717" y="358"/>
                  </a:cubicBezTo>
                  <a:cubicBezTo>
                    <a:pt x="717" y="358"/>
                    <a:pt x="717" y="358"/>
                    <a:pt x="717" y="358"/>
                  </a:cubicBezTo>
                  <a:cubicBezTo>
                    <a:pt x="717" y="359"/>
                    <a:pt x="717" y="359"/>
                    <a:pt x="717" y="359"/>
                  </a:cubicBezTo>
                  <a:cubicBezTo>
                    <a:pt x="716" y="359"/>
                    <a:pt x="716" y="359"/>
                    <a:pt x="716" y="359"/>
                  </a:cubicBezTo>
                  <a:cubicBezTo>
                    <a:pt x="716" y="360"/>
                    <a:pt x="716" y="360"/>
                    <a:pt x="716" y="360"/>
                  </a:cubicBezTo>
                  <a:cubicBezTo>
                    <a:pt x="716" y="360"/>
                    <a:pt x="716" y="360"/>
                    <a:pt x="716" y="360"/>
                  </a:cubicBezTo>
                  <a:cubicBezTo>
                    <a:pt x="716" y="361"/>
                    <a:pt x="716" y="361"/>
                    <a:pt x="716" y="361"/>
                  </a:cubicBezTo>
                  <a:cubicBezTo>
                    <a:pt x="716" y="362"/>
                    <a:pt x="716" y="362"/>
                    <a:pt x="716" y="362"/>
                  </a:cubicBezTo>
                  <a:cubicBezTo>
                    <a:pt x="716" y="362"/>
                    <a:pt x="716" y="362"/>
                    <a:pt x="716" y="362"/>
                  </a:cubicBezTo>
                  <a:cubicBezTo>
                    <a:pt x="717" y="363"/>
                    <a:pt x="717" y="363"/>
                    <a:pt x="717" y="363"/>
                  </a:cubicBezTo>
                  <a:cubicBezTo>
                    <a:pt x="717" y="363"/>
                    <a:pt x="717" y="363"/>
                    <a:pt x="717" y="363"/>
                  </a:cubicBezTo>
                  <a:cubicBezTo>
                    <a:pt x="718" y="364"/>
                    <a:pt x="718" y="364"/>
                    <a:pt x="718" y="364"/>
                  </a:cubicBezTo>
                  <a:cubicBezTo>
                    <a:pt x="718" y="364"/>
                    <a:pt x="718" y="364"/>
                    <a:pt x="718" y="364"/>
                  </a:cubicBezTo>
                  <a:cubicBezTo>
                    <a:pt x="718" y="364"/>
                    <a:pt x="719" y="364"/>
                    <a:pt x="719" y="364"/>
                  </a:cubicBezTo>
                  <a:cubicBezTo>
                    <a:pt x="720" y="364"/>
                    <a:pt x="720" y="364"/>
                    <a:pt x="720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1" y="364"/>
                    <a:pt x="721" y="364"/>
                    <a:pt x="721" y="364"/>
                  </a:cubicBezTo>
                  <a:cubicBezTo>
                    <a:pt x="720" y="367"/>
                    <a:pt x="720" y="369"/>
                    <a:pt x="721" y="372"/>
                  </a:cubicBezTo>
                  <a:cubicBezTo>
                    <a:pt x="721" y="372"/>
                    <a:pt x="721" y="372"/>
                    <a:pt x="721" y="372"/>
                  </a:cubicBezTo>
                  <a:cubicBezTo>
                    <a:pt x="717" y="371"/>
                    <a:pt x="715" y="370"/>
                    <a:pt x="713" y="370"/>
                  </a:cubicBezTo>
                  <a:cubicBezTo>
                    <a:pt x="710" y="370"/>
                    <a:pt x="708" y="372"/>
                    <a:pt x="703" y="376"/>
                  </a:cubicBezTo>
                  <a:cubicBezTo>
                    <a:pt x="702" y="376"/>
                    <a:pt x="702" y="376"/>
                    <a:pt x="701" y="376"/>
                  </a:cubicBezTo>
                  <a:cubicBezTo>
                    <a:pt x="699" y="376"/>
                    <a:pt x="692" y="375"/>
                    <a:pt x="689" y="369"/>
                  </a:cubicBezTo>
                  <a:cubicBezTo>
                    <a:pt x="686" y="356"/>
                    <a:pt x="677" y="354"/>
                    <a:pt x="670" y="354"/>
                  </a:cubicBezTo>
                  <a:cubicBezTo>
                    <a:pt x="668" y="354"/>
                    <a:pt x="666" y="354"/>
                    <a:pt x="665" y="355"/>
                  </a:cubicBezTo>
                  <a:cubicBezTo>
                    <a:pt x="664" y="355"/>
                    <a:pt x="663" y="355"/>
                    <a:pt x="662" y="355"/>
                  </a:cubicBezTo>
                  <a:cubicBezTo>
                    <a:pt x="662" y="355"/>
                    <a:pt x="661" y="355"/>
                    <a:pt x="661" y="355"/>
                  </a:cubicBezTo>
                  <a:cubicBezTo>
                    <a:pt x="661" y="355"/>
                    <a:pt x="661" y="355"/>
                    <a:pt x="661" y="355"/>
                  </a:cubicBezTo>
                  <a:cubicBezTo>
                    <a:pt x="658" y="356"/>
                    <a:pt x="654" y="357"/>
                    <a:pt x="650" y="358"/>
                  </a:cubicBezTo>
                  <a:cubicBezTo>
                    <a:pt x="640" y="360"/>
                    <a:pt x="630" y="361"/>
                    <a:pt x="631" y="370"/>
                  </a:cubicBezTo>
                  <a:cubicBezTo>
                    <a:pt x="630" y="372"/>
                    <a:pt x="629" y="372"/>
                    <a:pt x="627" y="374"/>
                  </a:cubicBezTo>
                  <a:cubicBezTo>
                    <a:pt x="622" y="377"/>
                    <a:pt x="613" y="382"/>
                    <a:pt x="606" y="408"/>
                  </a:cubicBezTo>
                  <a:cubicBezTo>
                    <a:pt x="601" y="410"/>
                    <a:pt x="598" y="415"/>
                    <a:pt x="596" y="418"/>
                  </a:cubicBezTo>
                  <a:cubicBezTo>
                    <a:pt x="593" y="423"/>
                    <a:pt x="591" y="427"/>
                    <a:pt x="586" y="427"/>
                  </a:cubicBezTo>
                  <a:cubicBezTo>
                    <a:pt x="585" y="427"/>
                    <a:pt x="585" y="427"/>
                    <a:pt x="585" y="42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5" y="425"/>
                    <a:pt x="585" y="424"/>
                    <a:pt x="585" y="424"/>
                  </a:cubicBezTo>
                  <a:cubicBezTo>
                    <a:pt x="585" y="423"/>
                    <a:pt x="585" y="423"/>
                    <a:pt x="584" y="423"/>
                  </a:cubicBezTo>
                  <a:cubicBezTo>
                    <a:pt x="581" y="423"/>
                    <a:pt x="578" y="421"/>
                    <a:pt x="576" y="420"/>
                  </a:cubicBezTo>
                  <a:cubicBezTo>
                    <a:pt x="575" y="420"/>
                    <a:pt x="575" y="419"/>
                    <a:pt x="574" y="419"/>
                  </a:cubicBezTo>
                  <a:cubicBezTo>
                    <a:pt x="574" y="419"/>
                    <a:pt x="574" y="419"/>
                    <a:pt x="574" y="419"/>
                  </a:cubicBezTo>
                  <a:cubicBezTo>
                    <a:pt x="572" y="419"/>
                    <a:pt x="572" y="420"/>
                    <a:pt x="571" y="420"/>
                  </a:cubicBezTo>
                  <a:cubicBezTo>
                    <a:pt x="571" y="420"/>
                    <a:pt x="570" y="421"/>
                    <a:pt x="570" y="421"/>
                  </a:cubicBezTo>
                  <a:cubicBezTo>
                    <a:pt x="568" y="419"/>
                    <a:pt x="566" y="419"/>
                    <a:pt x="564" y="419"/>
                  </a:cubicBezTo>
                  <a:cubicBezTo>
                    <a:pt x="561" y="419"/>
                    <a:pt x="558" y="422"/>
                    <a:pt x="555" y="425"/>
                  </a:cubicBezTo>
                  <a:cubicBezTo>
                    <a:pt x="553" y="424"/>
                    <a:pt x="553" y="423"/>
                    <a:pt x="552" y="423"/>
                  </a:cubicBezTo>
                  <a:cubicBezTo>
                    <a:pt x="551" y="423"/>
                    <a:pt x="550" y="424"/>
                    <a:pt x="549" y="424"/>
                  </a:cubicBezTo>
                  <a:cubicBezTo>
                    <a:pt x="549" y="424"/>
                    <a:pt x="548" y="425"/>
                    <a:pt x="547" y="425"/>
                  </a:cubicBezTo>
                  <a:cubicBezTo>
                    <a:pt x="546" y="425"/>
                    <a:pt x="545" y="425"/>
                    <a:pt x="544" y="425"/>
                  </a:cubicBezTo>
                  <a:cubicBezTo>
                    <a:pt x="540" y="425"/>
                    <a:pt x="538" y="427"/>
                    <a:pt x="536" y="428"/>
                  </a:cubicBezTo>
                  <a:cubicBezTo>
                    <a:pt x="535" y="429"/>
                    <a:pt x="533" y="430"/>
                    <a:pt x="532" y="430"/>
                  </a:cubicBezTo>
                  <a:cubicBezTo>
                    <a:pt x="532" y="430"/>
                    <a:pt x="531" y="430"/>
                    <a:pt x="531" y="430"/>
                  </a:cubicBezTo>
                  <a:cubicBezTo>
                    <a:pt x="531" y="430"/>
                    <a:pt x="530" y="430"/>
                    <a:pt x="530" y="430"/>
                  </a:cubicBezTo>
                  <a:cubicBezTo>
                    <a:pt x="530" y="430"/>
                    <a:pt x="530" y="430"/>
                    <a:pt x="530" y="430"/>
                  </a:cubicBezTo>
                  <a:cubicBezTo>
                    <a:pt x="529" y="430"/>
                    <a:pt x="529" y="429"/>
                    <a:pt x="529" y="429"/>
                  </a:cubicBezTo>
                  <a:cubicBezTo>
                    <a:pt x="528" y="428"/>
                    <a:pt x="529" y="426"/>
                    <a:pt x="531" y="425"/>
                  </a:cubicBezTo>
                  <a:cubicBezTo>
                    <a:pt x="532" y="423"/>
                    <a:pt x="533" y="423"/>
                    <a:pt x="534" y="423"/>
                  </a:cubicBezTo>
                  <a:cubicBezTo>
                    <a:pt x="537" y="422"/>
                    <a:pt x="539" y="421"/>
                    <a:pt x="540" y="416"/>
                  </a:cubicBezTo>
                  <a:cubicBezTo>
                    <a:pt x="540" y="416"/>
                    <a:pt x="540" y="416"/>
                    <a:pt x="539" y="415"/>
                  </a:cubicBezTo>
                  <a:cubicBezTo>
                    <a:pt x="537" y="412"/>
                    <a:pt x="534" y="410"/>
                    <a:pt x="529" y="410"/>
                  </a:cubicBezTo>
                  <a:cubicBezTo>
                    <a:pt x="523" y="410"/>
                    <a:pt x="516" y="413"/>
                    <a:pt x="510" y="415"/>
                  </a:cubicBezTo>
                  <a:cubicBezTo>
                    <a:pt x="508" y="416"/>
                    <a:pt x="505" y="417"/>
                    <a:pt x="503" y="418"/>
                  </a:cubicBezTo>
                  <a:cubicBezTo>
                    <a:pt x="492" y="422"/>
                    <a:pt x="494" y="428"/>
                    <a:pt x="496" y="437"/>
                  </a:cubicBezTo>
                  <a:cubicBezTo>
                    <a:pt x="497" y="440"/>
                    <a:pt x="497" y="444"/>
                    <a:pt x="498" y="449"/>
                  </a:cubicBezTo>
                  <a:cubicBezTo>
                    <a:pt x="498" y="458"/>
                    <a:pt x="497" y="460"/>
                    <a:pt x="496" y="461"/>
                  </a:cubicBezTo>
                  <a:cubicBezTo>
                    <a:pt x="495" y="461"/>
                    <a:pt x="494" y="462"/>
                    <a:pt x="494" y="463"/>
                  </a:cubicBezTo>
                  <a:cubicBezTo>
                    <a:pt x="493" y="464"/>
                    <a:pt x="493" y="464"/>
                    <a:pt x="493" y="464"/>
                  </a:cubicBezTo>
                  <a:cubicBezTo>
                    <a:pt x="492" y="468"/>
                    <a:pt x="491" y="469"/>
                    <a:pt x="489" y="469"/>
                  </a:cubicBezTo>
                  <a:cubicBezTo>
                    <a:pt x="489" y="469"/>
                    <a:pt x="489" y="469"/>
                    <a:pt x="489" y="469"/>
                  </a:cubicBezTo>
                  <a:cubicBezTo>
                    <a:pt x="488" y="465"/>
                    <a:pt x="487" y="464"/>
                    <a:pt x="485" y="463"/>
                  </a:cubicBezTo>
                  <a:cubicBezTo>
                    <a:pt x="485" y="463"/>
                    <a:pt x="484" y="462"/>
                    <a:pt x="484" y="462"/>
                  </a:cubicBezTo>
                  <a:cubicBezTo>
                    <a:pt x="484" y="461"/>
                    <a:pt x="484" y="461"/>
                    <a:pt x="484" y="461"/>
                  </a:cubicBezTo>
                  <a:cubicBezTo>
                    <a:pt x="488" y="457"/>
                    <a:pt x="490" y="455"/>
                    <a:pt x="489" y="453"/>
                  </a:cubicBezTo>
                  <a:cubicBezTo>
                    <a:pt x="489" y="452"/>
                    <a:pt x="488" y="451"/>
                    <a:pt x="486" y="449"/>
                  </a:cubicBezTo>
                  <a:cubicBezTo>
                    <a:pt x="486" y="449"/>
                    <a:pt x="486" y="449"/>
                    <a:pt x="486" y="449"/>
                  </a:cubicBezTo>
                  <a:cubicBezTo>
                    <a:pt x="487" y="447"/>
                    <a:pt x="487" y="447"/>
                    <a:pt x="487" y="447"/>
                  </a:cubicBezTo>
                  <a:cubicBezTo>
                    <a:pt x="488" y="447"/>
                    <a:pt x="489" y="448"/>
                    <a:pt x="489" y="449"/>
                  </a:cubicBezTo>
                  <a:cubicBezTo>
                    <a:pt x="489" y="450"/>
                    <a:pt x="490" y="451"/>
                    <a:pt x="491" y="451"/>
                  </a:cubicBezTo>
                  <a:cubicBezTo>
                    <a:pt x="491" y="451"/>
                    <a:pt x="492" y="451"/>
                    <a:pt x="492" y="451"/>
                  </a:cubicBezTo>
                  <a:cubicBezTo>
                    <a:pt x="492" y="451"/>
                    <a:pt x="492" y="451"/>
                    <a:pt x="492" y="451"/>
                  </a:cubicBezTo>
                  <a:cubicBezTo>
                    <a:pt x="494" y="448"/>
                    <a:pt x="494" y="444"/>
                    <a:pt x="493" y="441"/>
                  </a:cubicBezTo>
                  <a:cubicBezTo>
                    <a:pt x="493" y="440"/>
                    <a:pt x="493" y="439"/>
                    <a:pt x="493" y="437"/>
                  </a:cubicBezTo>
                  <a:cubicBezTo>
                    <a:pt x="493" y="437"/>
                    <a:pt x="493" y="437"/>
                    <a:pt x="493" y="437"/>
                  </a:cubicBezTo>
                  <a:cubicBezTo>
                    <a:pt x="493" y="436"/>
                    <a:pt x="492" y="436"/>
                    <a:pt x="491" y="436"/>
                  </a:cubicBezTo>
                  <a:cubicBezTo>
                    <a:pt x="487" y="436"/>
                    <a:pt x="479" y="445"/>
                    <a:pt x="477" y="447"/>
                  </a:cubicBezTo>
                  <a:cubicBezTo>
                    <a:pt x="476" y="452"/>
                    <a:pt x="473" y="455"/>
                    <a:pt x="470" y="455"/>
                  </a:cubicBezTo>
                  <a:cubicBezTo>
                    <a:pt x="469" y="455"/>
                    <a:pt x="468" y="455"/>
                    <a:pt x="467" y="455"/>
                  </a:cubicBezTo>
                  <a:cubicBezTo>
                    <a:pt x="468" y="454"/>
                    <a:pt x="468" y="453"/>
                    <a:pt x="469" y="452"/>
                  </a:cubicBezTo>
                  <a:cubicBezTo>
                    <a:pt x="470" y="451"/>
                    <a:pt x="471" y="449"/>
                    <a:pt x="470" y="446"/>
                  </a:cubicBezTo>
                  <a:cubicBezTo>
                    <a:pt x="471" y="444"/>
                    <a:pt x="475" y="442"/>
                    <a:pt x="478" y="440"/>
                  </a:cubicBezTo>
                  <a:cubicBezTo>
                    <a:pt x="484" y="437"/>
                    <a:pt x="489" y="435"/>
                    <a:pt x="488" y="431"/>
                  </a:cubicBezTo>
                  <a:cubicBezTo>
                    <a:pt x="487" y="431"/>
                    <a:pt x="487" y="430"/>
                    <a:pt x="485" y="430"/>
                  </a:cubicBezTo>
                  <a:cubicBezTo>
                    <a:pt x="483" y="430"/>
                    <a:pt x="480" y="431"/>
                    <a:pt x="476" y="433"/>
                  </a:cubicBezTo>
                  <a:cubicBezTo>
                    <a:pt x="471" y="435"/>
                    <a:pt x="465" y="438"/>
                    <a:pt x="457" y="440"/>
                  </a:cubicBezTo>
                  <a:cubicBezTo>
                    <a:pt x="454" y="441"/>
                    <a:pt x="450" y="444"/>
                    <a:pt x="446" y="447"/>
                  </a:cubicBezTo>
                  <a:cubicBezTo>
                    <a:pt x="441" y="450"/>
                    <a:pt x="436" y="454"/>
                    <a:pt x="431" y="456"/>
                  </a:cubicBezTo>
                  <a:cubicBezTo>
                    <a:pt x="429" y="456"/>
                    <a:pt x="427" y="457"/>
                    <a:pt x="424" y="457"/>
                  </a:cubicBezTo>
                  <a:cubicBezTo>
                    <a:pt x="422" y="457"/>
                    <a:pt x="420" y="456"/>
                    <a:pt x="419" y="456"/>
                  </a:cubicBezTo>
                  <a:cubicBezTo>
                    <a:pt x="417" y="456"/>
                    <a:pt x="416" y="456"/>
                    <a:pt x="415" y="456"/>
                  </a:cubicBezTo>
                  <a:cubicBezTo>
                    <a:pt x="414" y="456"/>
                    <a:pt x="412" y="456"/>
                    <a:pt x="411" y="457"/>
                  </a:cubicBezTo>
                  <a:cubicBezTo>
                    <a:pt x="411" y="457"/>
                    <a:pt x="411" y="458"/>
                    <a:pt x="411" y="459"/>
                  </a:cubicBezTo>
                  <a:cubicBezTo>
                    <a:pt x="412" y="462"/>
                    <a:pt x="414" y="463"/>
                    <a:pt x="416" y="465"/>
                  </a:cubicBezTo>
                  <a:cubicBezTo>
                    <a:pt x="418" y="466"/>
                    <a:pt x="420" y="468"/>
                    <a:pt x="421" y="470"/>
                  </a:cubicBezTo>
                  <a:cubicBezTo>
                    <a:pt x="420" y="474"/>
                    <a:pt x="417" y="475"/>
                    <a:pt x="415" y="477"/>
                  </a:cubicBezTo>
                  <a:cubicBezTo>
                    <a:pt x="413" y="478"/>
                    <a:pt x="411" y="479"/>
                    <a:pt x="409" y="481"/>
                  </a:cubicBezTo>
                  <a:cubicBezTo>
                    <a:pt x="409" y="481"/>
                    <a:pt x="409" y="481"/>
                    <a:pt x="409" y="481"/>
                  </a:cubicBezTo>
                  <a:cubicBezTo>
                    <a:pt x="409" y="483"/>
                    <a:pt x="409" y="484"/>
                    <a:pt x="410" y="485"/>
                  </a:cubicBezTo>
                  <a:cubicBezTo>
                    <a:pt x="410" y="487"/>
                    <a:pt x="411" y="488"/>
                    <a:pt x="411" y="489"/>
                  </a:cubicBezTo>
                  <a:cubicBezTo>
                    <a:pt x="409" y="490"/>
                    <a:pt x="407" y="493"/>
                    <a:pt x="407" y="496"/>
                  </a:cubicBezTo>
                  <a:cubicBezTo>
                    <a:pt x="407" y="497"/>
                    <a:pt x="408" y="498"/>
                    <a:pt x="410" y="499"/>
                  </a:cubicBezTo>
                  <a:cubicBezTo>
                    <a:pt x="410" y="499"/>
                    <a:pt x="411" y="499"/>
                    <a:pt x="411" y="499"/>
                  </a:cubicBezTo>
                  <a:cubicBezTo>
                    <a:pt x="414" y="499"/>
                    <a:pt x="415" y="497"/>
                    <a:pt x="417" y="495"/>
                  </a:cubicBezTo>
                  <a:cubicBezTo>
                    <a:pt x="418" y="493"/>
                    <a:pt x="420" y="491"/>
                    <a:pt x="421" y="491"/>
                  </a:cubicBezTo>
                  <a:cubicBezTo>
                    <a:pt x="421" y="491"/>
                    <a:pt x="422" y="491"/>
                    <a:pt x="422" y="491"/>
                  </a:cubicBezTo>
                  <a:cubicBezTo>
                    <a:pt x="422" y="491"/>
                    <a:pt x="422" y="491"/>
                    <a:pt x="422" y="491"/>
                  </a:cubicBezTo>
                  <a:cubicBezTo>
                    <a:pt x="424" y="493"/>
                    <a:pt x="423" y="495"/>
                    <a:pt x="421" y="498"/>
                  </a:cubicBezTo>
                  <a:cubicBezTo>
                    <a:pt x="420" y="501"/>
                    <a:pt x="419" y="504"/>
                    <a:pt x="421" y="506"/>
                  </a:cubicBezTo>
                  <a:cubicBezTo>
                    <a:pt x="421" y="506"/>
                    <a:pt x="421" y="507"/>
                    <a:pt x="421" y="507"/>
                  </a:cubicBezTo>
                  <a:cubicBezTo>
                    <a:pt x="426" y="509"/>
                    <a:pt x="432" y="514"/>
                    <a:pt x="433" y="519"/>
                  </a:cubicBezTo>
                  <a:cubicBezTo>
                    <a:pt x="434" y="521"/>
                    <a:pt x="433" y="523"/>
                    <a:pt x="433" y="524"/>
                  </a:cubicBezTo>
                  <a:cubicBezTo>
                    <a:pt x="432" y="524"/>
                    <a:pt x="431" y="525"/>
                    <a:pt x="431" y="525"/>
                  </a:cubicBezTo>
                  <a:cubicBezTo>
                    <a:pt x="430" y="525"/>
                    <a:pt x="430" y="524"/>
                    <a:pt x="430" y="523"/>
                  </a:cubicBezTo>
                  <a:cubicBezTo>
                    <a:pt x="429" y="522"/>
                    <a:pt x="428" y="520"/>
                    <a:pt x="426" y="520"/>
                  </a:cubicBezTo>
                  <a:cubicBezTo>
                    <a:pt x="426" y="520"/>
                    <a:pt x="426" y="520"/>
                    <a:pt x="426" y="520"/>
                  </a:cubicBezTo>
                  <a:cubicBezTo>
                    <a:pt x="422" y="522"/>
                    <a:pt x="419" y="522"/>
                    <a:pt x="417" y="523"/>
                  </a:cubicBezTo>
                  <a:cubicBezTo>
                    <a:pt x="415" y="523"/>
                    <a:pt x="414" y="523"/>
                    <a:pt x="413" y="524"/>
                  </a:cubicBezTo>
                  <a:cubicBezTo>
                    <a:pt x="413" y="525"/>
                    <a:pt x="413" y="527"/>
                    <a:pt x="414" y="531"/>
                  </a:cubicBezTo>
                  <a:cubicBezTo>
                    <a:pt x="414" y="532"/>
                    <a:pt x="414" y="533"/>
                    <a:pt x="414" y="535"/>
                  </a:cubicBezTo>
                  <a:cubicBezTo>
                    <a:pt x="415" y="538"/>
                    <a:pt x="416" y="541"/>
                    <a:pt x="419" y="541"/>
                  </a:cubicBezTo>
                  <a:cubicBezTo>
                    <a:pt x="420" y="541"/>
                    <a:pt x="421" y="540"/>
                    <a:pt x="423" y="539"/>
                  </a:cubicBezTo>
                  <a:cubicBezTo>
                    <a:pt x="423" y="539"/>
                    <a:pt x="424" y="538"/>
                    <a:pt x="424" y="538"/>
                  </a:cubicBezTo>
                  <a:cubicBezTo>
                    <a:pt x="424" y="540"/>
                    <a:pt x="421" y="545"/>
                    <a:pt x="418" y="546"/>
                  </a:cubicBezTo>
                  <a:cubicBezTo>
                    <a:pt x="416" y="546"/>
                    <a:pt x="414" y="545"/>
                    <a:pt x="412" y="544"/>
                  </a:cubicBezTo>
                  <a:cubicBezTo>
                    <a:pt x="409" y="543"/>
                    <a:pt x="405" y="542"/>
                    <a:pt x="402" y="542"/>
                  </a:cubicBezTo>
                  <a:cubicBezTo>
                    <a:pt x="401" y="542"/>
                    <a:pt x="400" y="542"/>
                    <a:pt x="399" y="542"/>
                  </a:cubicBezTo>
                  <a:cubicBezTo>
                    <a:pt x="396" y="539"/>
                    <a:pt x="393" y="538"/>
                    <a:pt x="390" y="538"/>
                  </a:cubicBezTo>
                  <a:cubicBezTo>
                    <a:pt x="386" y="538"/>
                    <a:pt x="381" y="541"/>
                    <a:pt x="377" y="546"/>
                  </a:cubicBezTo>
                  <a:cubicBezTo>
                    <a:pt x="375" y="551"/>
                    <a:pt x="375" y="554"/>
                    <a:pt x="375" y="558"/>
                  </a:cubicBezTo>
                  <a:cubicBezTo>
                    <a:pt x="375" y="559"/>
                    <a:pt x="375" y="560"/>
                    <a:pt x="374" y="561"/>
                  </a:cubicBezTo>
                  <a:cubicBezTo>
                    <a:pt x="374" y="561"/>
                    <a:pt x="373" y="561"/>
                    <a:pt x="372" y="561"/>
                  </a:cubicBezTo>
                  <a:cubicBezTo>
                    <a:pt x="369" y="562"/>
                    <a:pt x="365" y="563"/>
                    <a:pt x="361" y="563"/>
                  </a:cubicBezTo>
                  <a:cubicBezTo>
                    <a:pt x="359" y="563"/>
                    <a:pt x="358" y="563"/>
                    <a:pt x="356" y="562"/>
                  </a:cubicBezTo>
                  <a:cubicBezTo>
                    <a:pt x="356" y="562"/>
                    <a:pt x="355" y="562"/>
                    <a:pt x="355" y="562"/>
                  </a:cubicBezTo>
                  <a:cubicBezTo>
                    <a:pt x="352" y="562"/>
                    <a:pt x="349" y="559"/>
                    <a:pt x="347" y="556"/>
                  </a:cubicBezTo>
                  <a:cubicBezTo>
                    <a:pt x="345" y="553"/>
                    <a:pt x="343" y="552"/>
                    <a:pt x="342" y="552"/>
                  </a:cubicBezTo>
                  <a:cubicBezTo>
                    <a:pt x="341" y="552"/>
                    <a:pt x="341" y="552"/>
                    <a:pt x="341" y="552"/>
                  </a:cubicBezTo>
                  <a:cubicBezTo>
                    <a:pt x="335" y="555"/>
                    <a:pt x="338" y="565"/>
                    <a:pt x="341" y="573"/>
                  </a:cubicBezTo>
                  <a:cubicBezTo>
                    <a:pt x="343" y="577"/>
                    <a:pt x="344" y="581"/>
                    <a:pt x="344" y="582"/>
                  </a:cubicBezTo>
                  <a:cubicBezTo>
                    <a:pt x="341" y="586"/>
                    <a:pt x="343" y="591"/>
                    <a:pt x="345" y="596"/>
                  </a:cubicBezTo>
                  <a:cubicBezTo>
                    <a:pt x="347" y="601"/>
                    <a:pt x="349" y="606"/>
                    <a:pt x="347" y="609"/>
                  </a:cubicBezTo>
                  <a:cubicBezTo>
                    <a:pt x="346" y="609"/>
                    <a:pt x="344" y="607"/>
                    <a:pt x="342" y="605"/>
                  </a:cubicBezTo>
                  <a:cubicBezTo>
                    <a:pt x="340" y="603"/>
                    <a:pt x="338" y="602"/>
                    <a:pt x="337" y="602"/>
                  </a:cubicBezTo>
                  <a:cubicBezTo>
                    <a:pt x="336" y="602"/>
                    <a:pt x="336" y="602"/>
                    <a:pt x="335" y="603"/>
                  </a:cubicBezTo>
                  <a:cubicBezTo>
                    <a:pt x="334" y="604"/>
                    <a:pt x="335" y="604"/>
                    <a:pt x="335" y="605"/>
                  </a:cubicBezTo>
                  <a:cubicBezTo>
                    <a:pt x="335" y="606"/>
                    <a:pt x="335" y="606"/>
                    <a:pt x="334" y="607"/>
                  </a:cubicBezTo>
                  <a:cubicBezTo>
                    <a:pt x="332" y="606"/>
                    <a:pt x="331" y="605"/>
                    <a:pt x="329" y="605"/>
                  </a:cubicBezTo>
                  <a:cubicBezTo>
                    <a:pt x="319" y="600"/>
                    <a:pt x="303" y="593"/>
                    <a:pt x="303" y="589"/>
                  </a:cubicBezTo>
                  <a:cubicBezTo>
                    <a:pt x="303" y="585"/>
                    <a:pt x="303" y="581"/>
                    <a:pt x="304" y="577"/>
                  </a:cubicBezTo>
                  <a:cubicBezTo>
                    <a:pt x="304" y="577"/>
                    <a:pt x="304" y="577"/>
                    <a:pt x="304" y="576"/>
                  </a:cubicBezTo>
                  <a:cubicBezTo>
                    <a:pt x="301" y="573"/>
                    <a:pt x="296" y="571"/>
                    <a:pt x="293" y="571"/>
                  </a:cubicBezTo>
                  <a:cubicBezTo>
                    <a:pt x="291" y="571"/>
                    <a:pt x="289" y="571"/>
                    <a:pt x="288" y="573"/>
                  </a:cubicBezTo>
                  <a:cubicBezTo>
                    <a:pt x="288" y="574"/>
                    <a:pt x="289" y="575"/>
                    <a:pt x="290" y="576"/>
                  </a:cubicBezTo>
                  <a:cubicBezTo>
                    <a:pt x="291" y="576"/>
                    <a:pt x="292" y="577"/>
                    <a:pt x="292" y="578"/>
                  </a:cubicBezTo>
                  <a:cubicBezTo>
                    <a:pt x="293" y="578"/>
                    <a:pt x="292" y="579"/>
                    <a:pt x="292" y="580"/>
                  </a:cubicBezTo>
                  <a:cubicBezTo>
                    <a:pt x="286" y="579"/>
                    <a:pt x="284" y="576"/>
                    <a:pt x="283" y="574"/>
                  </a:cubicBezTo>
                  <a:cubicBezTo>
                    <a:pt x="283" y="572"/>
                    <a:pt x="282" y="570"/>
                    <a:pt x="283" y="569"/>
                  </a:cubicBezTo>
                  <a:cubicBezTo>
                    <a:pt x="284" y="569"/>
                    <a:pt x="284" y="569"/>
                    <a:pt x="284" y="569"/>
                  </a:cubicBezTo>
                  <a:cubicBezTo>
                    <a:pt x="288" y="569"/>
                    <a:pt x="292" y="569"/>
                    <a:pt x="294" y="566"/>
                  </a:cubicBezTo>
                  <a:cubicBezTo>
                    <a:pt x="295" y="565"/>
                    <a:pt x="295" y="563"/>
                    <a:pt x="295" y="559"/>
                  </a:cubicBezTo>
                  <a:cubicBezTo>
                    <a:pt x="292" y="554"/>
                    <a:pt x="289" y="552"/>
                    <a:pt x="285" y="552"/>
                  </a:cubicBezTo>
                  <a:cubicBezTo>
                    <a:pt x="283" y="552"/>
                    <a:pt x="282" y="552"/>
                    <a:pt x="280" y="552"/>
                  </a:cubicBezTo>
                  <a:cubicBezTo>
                    <a:pt x="279" y="551"/>
                    <a:pt x="279" y="551"/>
                    <a:pt x="280" y="550"/>
                  </a:cubicBezTo>
                  <a:cubicBezTo>
                    <a:pt x="280" y="550"/>
                    <a:pt x="280" y="549"/>
                    <a:pt x="281" y="549"/>
                  </a:cubicBezTo>
                  <a:cubicBezTo>
                    <a:pt x="283" y="548"/>
                    <a:pt x="284" y="548"/>
                    <a:pt x="284" y="545"/>
                  </a:cubicBezTo>
                  <a:cubicBezTo>
                    <a:pt x="280" y="533"/>
                    <a:pt x="275" y="528"/>
                    <a:pt x="265" y="524"/>
                  </a:cubicBezTo>
                  <a:cubicBezTo>
                    <a:pt x="261" y="520"/>
                    <a:pt x="255" y="515"/>
                    <a:pt x="249" y="515"/>
                  </a:cubicBezTo>
                  <a:cubicBezTo>
                    <a:pt x="248" y="515"/>
                    <a:pt x="247" y="515"/>
                    <a:pt x="246" y="516"/>
                  </a:cubicBezTo>
                  <a:cubicBezTo>
                    <a:pt x="246" y="516"/>
                    <a:pt x="245" y="516"/>
                    <a:pt x="245" y="516"/>
                  </a:cubicBezTo>
                  <a:cubicBezTo>
                    <a:pt x="244" y="518"/>
                    <a:pt x="244" y="520"/>
                    <a:pt x="243" y="522"/>
                  </a:cubicBezTo>
                  <a:cubicBezTo>
                    <a:pt x="242" y="524"/>
                    <a:pt x="241" y="526"/>
                    <a:pt x="241" y="527"/>
                  </a:cubicBezTo>
                  <a:cubicBezTo>
                    <a:pt x="239" y="527"/>
                    <a:pt x="238" y="527"/>
                    <a:pt x="237" y="527"/>
                  </a:cubicBezTo>
                  <a:cubicBezTo>
                    <a:pt x="235" y="527"/>
                    <a:pt x="233" y="528"/>
                    <a:pt x="232" y="529"/>
                  </a:cubicBezTo>
                  <a:cubicBezTo>
                    <a:pt x="230" y="528"/>
                    <a:pt x="229" y="528"/>
                    <a:pt x="228" y="528"/>
                  </a:cubicBezTo>
                  <a:cubicBezTo>
                    <a:pt x="226" y="528"/>
                    <a:pt x="225" y="528"/>
                    <a:pt x="224" y="529"/>
                  </a:cubicBezTo>
                  <a:cubicBezTo>
                    <a:pt x="223" y="529"/>
                    <a:pt x="223" y="529"/>
                    <a:pt x="222" y="529"/>
                  </a:cubicBezTo>
                  <a:cubicBezTo>
                    <a:pt x="218" y="525"/>
                    <a:pt x="215" y="523"/>
                    <a:pt x="211" y="523"/>
                  </a:cubicBezTo>
                  <a:cubicBezTo>
                    <a:pt x="208" y="523"/>
                    <a:pt x="206" y="525"/>
                    <a:pt x="204" y="529"/>
                  </a:cubicBezTo>
                  <a:cubicBezTo>
                    <a:pt x="200" y="531"/>
                    <a:pt x="197" y="533"/>
                    <a:pt x="197" y="535"/>
                  </a:cubicBezTo>
                  <a:cubicBezTo>
                    <a:pt x="196" y="537"/>
                    <a:pt x="198" y="540"/>
                    <a:pt x="202" y="543"/>
                  </a:cubicBezTo>
                  <a:cubicBezTo>
                    <a:pt x="202" y="544"/>
                    <a:pt x="202" y="544"/>
                    <a:pt x="201" y="544"/>
                  </a:cubicBezTo>
                  <a:cubicBezTo>
                    <a:pt x="201" y="545"/>
                    <a:pt x="201" y="547"/>
                    <a:pt x="202" y="549"/>
                  </a:cubicBezTo>
                  <a:cubicBezTo>
                    <a:pt x="203" y="550"/>
                    <a:pt x="203" y="550"/>
                    <a:pt x="204" y="551"/>
                  </a:cubicBezTo>
                  <a:cubicBezTo>
                    <a:pt x="206" y="553"/>
                    <a:pt x="208" y="555"/>
                    <a:pt x="207" y="559"/>
                  </a:cubicBezTo>
                  <a:cubicBezTo>
                    <a:pt x="207" y="560"/>
                    <a:pt x="203" y="562"/>
                    <a:pt x="200" y="563"/>
                  </a:cubicBezTo>
                  <a:cubicBezTo>
                    <a:pt x="197" y="564"/>
                    <a:pt x="194" y="565"/>
                    <a:pt x="191" y="566"/>
                  </a:cubicBezTo>
                  <a:cubicBezTo>
                    <a:pt x="189" y="568"/>
                    <a:pt x="186" y="569"/>
                    <a:pt x="184" y="571"/>
                  </a:cubicBezTo>
                  <a:cubicBezTo>
                    <a:pt x="181" y="573"/>
                    <a:pt x="177" y="575"/>
                    <a:pt x="176" y="575"/>
                  </a:cubicBezTo>
                  <a:cubicBezTo>
                    <a:pt x="175" y="575"/>
                    <a:pt x="175" y="574"/>
                    <a:pt x="174" y="574"/>
                  </a:cubicBezTo>
                  <a:cubicBezTo>
                    <a:pt x="170" y="573"/>
                    <a:pt x="164" y="571"/>
                    <a:pt x="157" y="571"/>
                  </a:cubicBezTo>
                  <a:cubicBezTo>
                    <a:pt x="156" y="571"/>
                    <a:pt x="154" y="572"/>
                    <a:pt x="152" y="572"/>
                  </a:cubicBezTo>
                  <a:cubicBezTo>
                    <a:pt x="145" y="570"/>
                    <a:pt x="143" y="568"/>
                    <a:pt x="143" y="567"/>
                  </a:cubicBezTo>
                  <a:cubicBezTo>
                    <a:pt x="142" y="565"/>
                    <a:pt x="145" y="563"/>
                    <a:pt x="146" y="562"/>
                  </a:cubicBezTo>
                  <a:cubicBezTo>
                    <a:pt x="147" y="561"/>
                    <a:pt x="147" y="561"/>
                    <a:pt x="147" y="561"/>
                  </a:cubicBezTo>
                  <a:cubicBezTo>
                    <a:pt x="146" y="558"/>
                    <a:pt x="144" y="554"/>
                    <a:pt x="137" y="554"/>
                  </a:cubicBezTo>
                  <a:cubicBezTo>
                    <a:pt x="131" y="554"/>
                    <a:pt x="123" y="557"/>
                    <a:pt x="121" y="558"/>
                  </a:cubicBezTo>
                  <a:cubicBezTo>
                    <a:pt x="117" y="557"/>
                    <a:pt x="113" y="557"/>
                    <a:pt x="110" y="557"/>
                  </a:cubicBezTo>
                  <a:cubicBezTo>
                    <a:pt x="102" y="557"/>
                    <a:pt x="99" y="560"/>
                    <a:pt x="96" y="564"/>
                  </a:cubicBezTo>
                  <a:cubicBezTo>
                    <a:pt x="94" y="566"/>
                    <a:pt x="92" y="568"/>
                    <a:pt x="88" y="569"/>
                  </a:cubicBezTo>
                  <a:cubicBezTo>
                    <a:pt x="86" y="570"/>
                    <a:pt x="84" y="570"/>
                    <a:pt x="83" y="570"/>
                  </a:cubicBezTo>
                  <a:cubicBezTo>
                    <a:pt x="81" y="570"/>
                    <a:pt x="80" y="571"/>
                    <a:pt x="79" y="573"/>
                  </a:cubicBezTo>
                  <a:cubicBezTo>
                    <a:pt x="79" y="573"/>
                    <a:pt x="79" y="573"/>
                    <a:pt x="79" y="573"/>
                  </a:cubicBezTo>
                  <a:cubicBezTo>
                    <a:pt x="79" y="577"/>
                    <a:pt x="81" y="578"/>
                    <a:pt x="82" y="579"/>
                  </a:cubicBezTo>
                  <a:cubicBezTo>
                    <a:pt x="84" y="580"/>
                    <a:pt x="85" y="581"/>
                    <a:pt x="86" y="583"/>
                  </a:cubicBezTo>
                  <a:cubicBezTo>
                    <a:pt x="83" y="582"/>
                    <a:pt x="76" y="582"/>
                    <a:pt x="74" y="576"/>
                  </a:cubicBezTo>
                  <a:cubicBezTo>
                    <a:pt x="74" y="574"/>
                    <a:pt x="75" y="573"/>
                    <a:pt x="75" y="572"/>
                  </a:cubicBezTo>
                  <a:cubicBezTo>
                    <a:pt x="77" y="569"/>
                    <a:pt x="77" y="568"/>
                    <a:pt x="72" y="562"/>
                  </a:cubicBezTo>
                  <a:cubicBezTo>
                    <a:pt x="72" y="558"/>
                    <a:pt x="71" y="554"/>
                    <a:pt x="69" y="554"/>
                  </a:cubicBezTo>
                  <a:cubicBezTo>
                    <a:pt x="68" y="554"/>
                    <a:pt x="67" y="554"/>
                    <a:pt x="66" y="555"/>
                  </a:cubicBezTo>
                  <a:cubicBezTo>
                    <a:pt x="64" y="558"/>
                    <a:pt x="65" y="560"/>
                    <a:pt x="66" y="562"/>
                  </a:cubicBezTo>
                  <a:cubicBezTo>
                    <a:pt x="67" y="563"/>
                    <a:pt x="68" y="564"/>
                    <a:pt x="67" y="565"/>
                  </a:cubicBezTo>
                  <a:cubicBezTo>
                    <a:pt x="67" y="567"/>
                    <a:pt x="65" y="569"/>
                    <a:pt x="63" y="569"/>
                  </a:cubicBezTo>
                  <a:cubicBezTo>
                    <a:pt x="62" y="569"/>
                    <a:pt x="62" y="569"/>
                    <a:pt x="62" y="569"/>
                  </a:cubicBezTo>
                  <a:cubicBezTo>
                    <a:pt x="60" y="568"/>
                    <a:pt x="60" y="568"/>
                    <a:pt x="60" y="568"/>
                  </a:cubicBezTo>
                  <a:cubicBezTo>
                    <a:pt x="57" y="567"/>
                    <a:pt x="55" y="566"/>
                    <a:pt x="53" y="565"/>
                  </a:cubicBezTo>
                  <a:cubicBezTo>
                    <a:pt x="52" y="565"/>
                    <a:pt x="52" y="566"/>
                    <a:pt x="52" y="566"/>
                  </a:cubicBezTo>
                  <a:cubicBezTo>
                    <a:pt x="48" y="571"/>
                    <a:pt x="44" y="576"/>
                    <a:pt x="45" y="580"/>
                  </a:cubicBezTo>
                  <a:cubicBezTo>
                    <a:pt x="45" y="582"/>
                    <a:pt x="47" y="584"/>
                    <a:pt x="50" y="587"/>
                  </a:cubicBezTo>
                  <a:cubicBezTo>
                    <a:pt x="50" y="587"/>
                    <a:pt x="51" y="587"/>
                    <a:pt x="51" y="588"/>
                  </a:cubicBezTo>
                  <a:cubicBezTo>
                    <a:pt x="52" y="590"/>
                    <a:pt x="51" y="593"/>
                    <a:pt x="50" y="596"/>
                  </a:cubicBezTo>
                  <a:cubicBezTo>
                    <a:pt x="48" y="600"/>
                    <a:pt x="48" y="603"/>
                    <a:pt x="51" y="607"/>
                  </a:cubicBezTo>
                  <a:cubicBezTo>
                    <a:pt x="51" y="607"/>
                    <a:pt x="51" y="607"/>
                    <a:pt x="52" y="607"/>
                  </a:cubicBezTo>
                  <a:cubicBezTo>
                    <a:pt x="54" y="610"/>
                    <a:pt x="54" y="613"/>
                    <a:pt x="55" y="616"/>
                  </a:cubicBezTo>
                  <a:cubicBezTo>
                    <a:pt x="55" y="618"/>
                    <a:pt x="55" y="620"/>
                    <a:pt x="56" y="622"/>
                  </a:cubicBezTo>
                  <a:cubicBezTo>
                    <a:pt x="58" y="623"/>
                    <a:pt x="60" y="625"/>
                    <a:pt x="63" y="626"/>
                  </a:cubicBezTo>
                  <a:cubicBezTo>
                    <a:pt x="68" y="629"/>
                    <a:pt x="74" y="633"/>
                    <a:pt x="76" y="641"/>
                  </a:cubicBezTo>
                  <a:cubicBezTo>
                    <a:pt x="77" y="645"/>
                    <a:pt x="77" y="648"/>
                    <a:pt x="77" y="651"/>
                  </a:cubicBezTo>
                  <a:cubicBezTo>
                    <a:pt x="77" y="654"/>
                    <a:pt x="77" y="657"/>
                    <a:pt x="78" y="659"/>
                  </a:cubicBezTo>
                  <a:cubicBezTo>
                    <a:pt x="79" y="660"/>
                    <a:pt x="80" y="661"/>
                    <a:pt x="82" y="663"/>
                  </a:cubicBezTo>
                  <a:cubicBezTo>
                    <a:pt x="85" y="665"/>
                    <a:pt x="90" y="669"/>
                    <a:pt x="90" y="675"/>
                  </a:cubicBezTo>
                  <a:cubicBezTo>
                    <a:pt x="90" y="676"/>
                    <a:pt x="90" y="676"/>
                    <a:pt x="89" y="676"/>
                  </a:cubicBezTo>
                  <a:cubicBezTo>
                    <a:pt x="87" y="681"/>
                    <a:pt x="82" y="685"/>
                    <a:pt x="77" y="689"/>
                  </a:cubicBezTo>
                  <a:cubicBezTo>
                    <a:pt x="73" y="693"/>
                    <a:pt x="69" y="696"/>
                    <a:pt x="67" y="699"/>
                  </a:cubicBezTo>
                  <a:cubicBezTo>
                    <a:pt x="66" y="700"/>
                    <a:pt x="66" y="702"/>
                    <a:pt x="66" y="703"/>
                  </a:cubicBezTo>
                  <a:cubicBezTo>
                    <a:pt x="65" y="706"/>
                    <a:pt x="65" y="709"/>
                    <a:pt x="62" y="711"/>
                  </a:cubicBezTo>
                  <a:cubicBezTo>
                    <a:pt x="62" y="711"/>
                    <a:pt x="62" y="711"/>
                    <a:pt x="61" y="711"/>
                  </a:cubicBezTo>
                  <a:cubicBezTo>
                    <a:pt x="53" y="714"/>
                    <a:pt x="52" y="716"/>
                    <a:pt x="49" y="720"/>
                  </a:cubicBezTo>
                  <a:cubicBezTo>
                    <a:pt x="48" y="722"/>
                    <a:pt x="49" y="724"/>
                    <a:pt x="49" y="727"/>
                  </a:cubicBezTo>
                  <a:cubicBezTo>
                    <a:pt x="50" y="731"/>
                    <a:pt x="51" y="736"/>
                    <a:pt x="47" y="742"/>
                  </a:cubicBezTo>
                  <a:cubicBezTo>
                    <a:pt x="47" y="742"/>
                    <a:pt x="46" y="742"/>
                    <a:pt x="46" y="742"/>
                  </a:cubicBezTo>
                  <a:cubicBezTo>
                    <a:pt x="44" y="743"/>
                    <a:pt x="43" y="743"/>
                    <a:pt x="42" y="743"/>
                  </a:cubicBezTo>
                  <a:cubicBezTo>
                    <a:pt x="39" y="743"/>
                    <a:pt x="37" y="742"/>
                    <a:pt x="35" y="741"/>
                  </a:cubicBezTo>
                  <a:cubicBezTo>
                    <a:pt x="34" y="740"/>
                    <a:pt x="33" y="739"/>
                    <a:pt x="31" y="740"/>
                  </a:cubicBezTo>
                  <a:cubicBezTo>
                    <a:pt x="29" y="741"/>
                    <a:pt x="26" y="744"/>
                    <a:pt x="24" y="746"/>
                  </a:cubicBezTo>
                  <a:cubicBezTo>
                    <a:pt x="20" y="750"/>
                    <a:pt x="17" y="754"/>
                    <a:pt x="13" y="756"/>
                  </a:cubicBezTo>
                  <a:cubicBezTo>
                    <a:pt x="9" y="757"/>
                    <a:pt x="5" y="757"/>
                    <a:pt x="2" y="756"/>
                  </a:cubicBezTo>
                  <a:cubicBezTo>
                    <a:pt x="1" y="756"/>
                    <a:pt x="1" y="756"/>
                    <a:pt x="0" y="756"/>
                  </a:cubicBezTo>
                  <a:cubicBezTo>
                    <a:pt x="0" y="760"/>
                    <a:pt x="2" y="762"/>
                    <a:pt x="6" y="765"/>
                  </a:cubicBezTo>
                  <a:cubicBezTo>
                    <a:pt x="9" y="767"/>
                    <a:pt x="12" y="769"/>
                    <a:pt x="13" y="773"/>
                  </a:cubicBezTo>
                  <a:cubicBezTo>
                    <a:pt x="18" y="785"/>
                    <a:pt x="19" y="798"/>
                    <a:pt x="20" y="820"/>
                  </a:cubicBezTo>
                  <a:cubicBezTo>
                    <a:pt x="21" y="825"/>
                    <a:pt x="21" y="830"/>
                    <a:pt x="22" y="834"/>
                  </a:cubicBezTo>
                  <a:cubicBezTo>
                    <a:pt x="23" y="843"/>
                    <a:pt x="24" y="849"/>
                    <a:pt x="24" y="854"/>
                  </a:cubicBezTo>
                  <a:cubicBezTo>
                    <a:pt x="24" y="855"/>
                    <a:pt x="24" y="856"/>
                    <a:pt x="23" y="856"/>
                  </a:cubicBezTo>
                  <a:cubicBezTo>
                    <a:pt x="19" y="861"/>
                    <a:pt x="15" y="861"/>
                    <a:pt x="11" y="861"/>
                  </a:cubicBezTo>
                  <a:cubicBezTo>
                    <a:pt x="8" y="861"/>
                    <a:pt x="6" y="862"/>
                    <a:pt x="4" y="863"/>
                  </a:cubicBezTo>
                  <a:cubicBezTo>
                    <a:pt x="4" y="864"/>
                    <a:pt x="5" y="865"/>
                    <a:pt x="7" y="865"/>
                  </a:cubicBezTo>
                  <a:cubicBezTo>
                    <a:pt x="11" y="867"/>
                    <a:pt x="17" y="870"/>
                    <a:pt x="17" y="878"/>
                  </a:cubicBezTo>
                  <a:cubicBezTo>
                    <a:pt x="17" y="880"/>
                    <a:pt x="16" y="882"/>
                    <a:pt x="14" y="886"/>
                  </a:cubicBezTo>
                  <a:cubicBezTo>
                    <a:pt x="14" y="888"/>
                    <a:pt x="12" y="893"/>
                    <a:pt x="12" y="894"/>
                  </a:cubicBezTo>
                  <a:cubicBezTo>
                    <a:pt x="14" y="898"/>
                    <a:pt x="17" y="900"/>
                    <a:pt x="19" y="902"/>
                  </a:cubicBezTo>
                  <a:cubicBezTo>
                    <a:pt x="21" y="904"/>
                    <a:pt x="23" y="906"/>
                    <a:pt x="25" y="909"/>
                  </a:cubicBezTo>
                  <a:cubicBezTo>
                    <a:pt x="26" y="911"/>
                    <a:pt x="27" y="913"/>
                    <a:pt x="27" y="915"/>
                  </a:cubicBezTo>
                  <a:cubicBezTo>
                    <a:pt x="29" y="918"/>
                    <a:pt x="30" y="921"/>
                    <a:pt x="34" y="925"/>
                  </a:cubicBezTo>
                  <a:cubicBezTo>
                    <a:pt x="35" y="925"/>
                    <a:pt x="35" y="927"/>
                    <a:pt x="35" y="928"/>
                  </a:cubicBezTo>
                  <a:cubicBezTo>
                    <a:pt x="30" y="936"/>
                    <a:pt x="24" y="944"/>
                    <a:pt x="20" y="949"/>
                  </a:cubicBezTo>
                  <a:cubicBezTo>
                    <a:pt x="20" y="949"/>
                    <a:pt x="21" y="950"/>
                    <a:pt x="21" y="950"/>
                  </a:cubicBezTo>
                  <a:cubicBezTo>
                    <a:pt x="22" y="951"/>
                    <a:pt x="24" y="953"/>
                    <a:pt x="24" y="956"/>
                  </a:cubicBezTo>
                  <a:cubicBezTo>
                    <a:pt x="23" y="957"/>
                    <a:pt x="23" y="958"/>
                    <a:pt x="22" y="958"/>
                  </a:cubicBezTo>
                  <a:cubicBezTo>
                    <a:pt x="18" y="960"/>
                    <a:pt x="15" y="963"/>
                    <a:pt x="15" y="965"/>
                  </a:cubicBezTo>
                  <a:cubicBezTo>
                    <a:pt x="15" y="965"/>
                    <a:pt x="15" y="966"/>
                    <a:pt x="16" y="967"/>
                  </a:cubicBezTo>
                  <a:cubicBezTo>
                    <a:pt x="18" y="968"/>
                    <a:pt x="20" y="969"/>
                    <a:pt x="21" y="969"/>
                  </a:cubicBezTo>
                  <a:cubicBezTo>
                    <a:pt x="22" y="969"/>
                    <a:pt x="23" y="969"/>
                    <a:pt x="24" y="968"/>
                  </a:cubicBezTo>
                  <a:cubicBezTo>
                    <a:pt x="25" y="968"/>
                    <a:pt x="27" y="967"/>
                    <a:pt x="30" y="967"/>
                  </a:cubicBezTo>
                  <a:cubicBezTo>
                    <a:pt x="33" y="968"/>
                    <a:pt x="34" y="970"/>
                    <a:pt x="35" y="971"/>
                  </a:cubicBezTo>
                  <a:cubicBezTo>
                    <a:pt x="36" y="972"/>
                    <a:pt x="36" y="973"/>
                    <a:pt x="37" y="973"/>
                  </a:cubicBezTo>
                  <a:cubicBezTo>
                    <a:pt x="38" y="973"/>
                    <a:pt x="39" y="973"/>
                    <a:pt x="41" y="973"/>
                  </a:cubicBezTo>
                  <a:cubicBezTo>
                    <a:pt x="43" y="972"/>
                    <a:pt x="45" y="972"/>
                    <a:pt x="47" y="972"/>
                  </a:cubicBezTo>
                  <a:cubicBezTo>
                    <a:pt x="49" y="972"/>
                    <a:pt x="51" y="973"/>
                    <a:pt x="53" y="973"/>
                  </a:cubicBezTo>
                  <a:cubicBezTo>
                    <a:pt x="54" y="974"/>
                    <a:pt x="55" y="974"/>
                    <a:pt x="55" y="974"/>
                  </a:cubicBezTo>
                  <a:cubicBezTo>
                    <a:pt x="62" y="971"/>
                    <a:pt x="62" y="971"/>
                    <a:pt x="62" y="971"/>
                  </a:cubicBezTo>
                  <a:cubicBezTo>
                    <a:pt x="63" y="971"/>
                    <a:pt x="65" y="971"/>
                    <a:pt x="65" y="972"/>
                  </a:cubicBezTo>
                  <a:cubicBezTo>
                    <a:pt x="74" y="985"/>
                    <a:pt x="74" y="985"/>
                    <a:pt x="74" y="985"/>
                  </a:cubicBezTo>
                  <a:cubicBezTo>
                    <a:pt x="74" y="986"/>
                    <a:pt x="74" y="986"/>
                    <a:pt x="74" y="986"/>
                  </a:cubicBezTo>
                  <a:cubicBezTo>
                    <a:pt x="75" y="989"/>
                    <a:pt x="75" y="992"/>
                    <a:pt x="73" y="994"/>
                  </a:cubicBezTo>
                  <a:cubicBezTo>
                    <a:pt x="71" y="996"/>
                    <a:pt x="68" y="997"/>
                    <a:pt x="65" y="996"/>
                  </a:cubicBezTo>
                  <a:cubicBezTo>
                    <a:pt x="64" y="996"/>
                    <a:pt x="64" y="996"/>
                    <a:pt x="64" y="996"/>
                  </a:cubicBezTo>
                  <a:cubicBezTo>
                    <a:pt x="64" y="998"/>
                    <a:pt x="64" y="1002"/>
                    <a:pt x="65" y="1004"/>
                  </a:cubicBezTo>
                  <a:cubicBezTo>
                    <a:pt x="65" y="1004"/>
                    <a:pt x="65" y="1004"/>
                    <a:pt x="65" y="1004"/>
                  </a:cubicBezTo>
                  <a:cubicBezTo>
                    <a:pt x="66" y="1004"/>
                    <a:pt x="67" y="1003"/>
                    <a:pt x="69" y="1003"/>
                  </a:cubicBezTo>
                  <a:cubicBezTo>
                    <a:pt x="71" y="1002"/>
                    <a:pt x="74" y="1001"/>
                    <a:pt x="77" y="1001"/>
                  </a:cubicBezTo>
                  <a:cubicBezTo>
                    <a:pt x="77" y="1001"/>
                    <a:pt x="78" y="1001"/>
                    <a:pt x="78" y="1002"/>
                  </a:cubicBezTo>
                  <a:cubicBezTo>
                    <a:pt x="78" y="1001"/>
                    <a:pt x="78" y="1001"/>
                    <a:pt x="78" y="1001"/>
                  </a:cubicBezTo>
                  <a:cubicBezTo>
                    <a:pt x="79" y="1002"/>
                    <a:pt x="80" y="1003"/>
                    <a:pt x="83" y="1006"/>
                  </a:cubicBezTo>
                  <a:cubicBezTo>
                    <a:pt x="86" y="1010"/>
                    <a:pt x="96" y="1025"/>
                    <a:pt x="94" y="1033"/>
                  </a:cubicBezTo>
                  <a:cubicBezTo>
                    <a:pt x="91" y="1047"/>
                    <a:pt x="95" y="1051"/>
                    <a:pt x="99" y="1055"/>
                  </a:cubicBezTo>
                  <a:cubicBezTo>
                    <a:pt x="101" y="1057"/>
                    <a:pt x="103" y="1059"/>
                    <a:pt x="104" y="1062"/>
                  </a:cubicBezTo>
                  <a:cubicBezTo>
                    <a:pt x="106" y="1068"/>
                    <a:pt x="104" y="1072"/>
                    <a:pt x="102" y="1076"/>
                  </a:cubicBezTo>
                  <a:cubicBezTo>
                    <a:pt x="101" y="1079"/>
                    <a:pt x="100" y="1081"/>
                    <a:pt x="100" y="1083"/>
                  </a:cubicBezTo>
                  <a:cubicBezTo>
                    <a:pt x="107" y="1092"/>
                    <a:pt x="115" y="1100"/>
                    <a:pt x="125" y="1105"/>
                  </a:cubicBezTo>
                  <a:cubicBezTo>
                    <a:pt x="126" y="1105"/>
                    <a:pt x="127" y="1107"/>
                    <a:pt x="127" y="1108"/>
                  </a:cubicBezTo>
                  <a:cubicBezTo>
                    <a:pt x="126" y="1112"/>
                    <a:pt x="126" y="1114"/>
                    <a:pt x="125" y="1118"/>
                  </a:cubicBezTo>
                  <a:cubicBezTo>
                    <a:pt x="125" y="1120"/>
                    <a:pt x="125" y="1122"/>
                    <a:pt x="125" y="1124"/>
                  </a:cubicBezTo>
                  <a:cubicBezTo>
                    <a:pt x="125" y="1125"/>
                    <a:pt x="125" y="1125"/>
                    <a:pt x="125" y="1126"/>
                  </a:cubicBezTo>
                  <a:cubicBezTo>
                    <a:pt x="120" y="1132"/>
                    <a:pt x="109" y="1149"/>
                    <a:pt x="116" y="1168"/>
                  </a:cubicBezTo>
                  <a:cubicBezTo>
                    <a:pt x="116" y="1169"/>
                    <a:pt x="116" y="1170"/>
                    <a:pt x="116" y="1170"/>
                  </a:cubicBezTo>
                  <a:cubicBezTo>
                    <a:pt x="115" y="1171"/>
                    <a:pt x="114" y="1177"/>
                    <a:pt x="116" y="1183"/>
                  </a:cubicBezTo>
                  <a:cubicBezTo>
                    <a:pt x="117" y="1187"/>
                    <a:pt x="119" y="1191"/>
                    <a:pt x="126" y="1194"/>
                  </a:cubicBezTo>
                  <a:cubicBezTo>
                    <a:pt x="127" y="1193"/>
                    <a:pt x="128" y="1192"/>
                    <a:pt x="129" y="1190"/>
                  </a:cubicBezTo>
                  <a:cubicBezTo>
                    <a:pt x="131" y="1187"/>
                    <a:pt x="133" y="1184"/>
                    <a:pt x="136" y="1183"/>
                  </a:cubicBezTo>
                  <a:cubicBezTo>
                    <a:pt x="139" y="1182"/>
                    <a:pt x="140" y="1182"/>
                    <a:pt x="141" y="1182"/>
                  </a:cubicBezTo>
                  <a:cubicBezTo>
                    <a:pt x="144" y="1182"/>
                    <a:pt x="144" y="1182"/>
                    <a:pt x="144" y="1182"/>
                  </a:cubicBezTo>
                  <a:cubicBezTo>
                    <a:pt x="145" y="1182"/>
                    <a:pt x="148" y="1182"/>
                    <a:pt x="155" y="1177"/>
                  </a:cubicBezTo>
                  <a:cubicBezTo>
                    <a:pt x="156" y="1177"/>
                    <a:pt x="156" y="1177"/>
                    <a:pt x="157" y="1177"/>
                  </a:cubicBezTo>
                  <a:cubicBezTo>
                    <a:pt x="159" y="1177"/>
                    <a:pt x="159" y="1177"/>
                    <a:pt x="159" y="1177"/>
                  </a:cubicBezTo>
                  <a:cubicBezTo>
                    <a:pt x="161" y="1177"/>
                    <a:pt x="161" y="1177"/>
                    <a:pt x="166" y="1169"/>
                  </a:cubicBezTo>
                  <a:cubicBezTo>
                    <a:pt x="166" y="1169"/>
                    <a:pt x="167" y="1168"/>
                    <a:pt x="168" y="1168"/>
                  </a:cubicBezTo>
                  <a:cubicBezTo>
                    <a:pt x="168" y="1168"/>
                    <a:pt x="169" y="1168"/>
                    <a:pt x="169" y="1168"/>
                  </a:cubicBezTo>
                  <a:cubicBezTo>
                    <a:pt x="172" y="1168"/>
                    <a:pt x="174" y="1171"/>
                    <a:pt x="175" y="1173"/>
                  </a:cubicBezTo>
                  <a:cubicBezTo>
                    <a:pt x="176" y="1176"/>
                    <a:pt x="177" y="1177"/>
                    <a:pt x="178" y="1177"/>
                  </a:cubicBezTo>
                  <a:cubicBezTo>
                    <a:pt x="179" y="1177"/>
                    <a:pt x="180" y="1178"/>
                    <a:pt x="181" y="1179"/>
                  </a:cubicBezTo>
                  <a:cubicBezTo>
                    <a:pt x="182" y="1180"/>
                    <a:pt x="182" y="1182"/>
                    <a:pt x="182" y="1184"/>
                  </a:cubicBezTo>
                  <a:cubicBezTo>
                    <a:pt x="183" y="1183"/>
                    <a:pt x="184" y="1183"/>
                    <a:pt x="185" y="1183"/>
                  </a:cubicBezTo>
                  <a:cubicBezTo>
                    <a:pt x="190" y="1182"/>
                    <a:pt x="193" y="1168"/>
                    <a:pt x="194" y="1160"/>
                  </a:cubicBezTo>
                  <a:cubicBezTo>
                    <a:pt x="196" y="1155"/>
                    <a:pt x="201" y="1153"/>
                    <a:pt x="206" y="1151"/>
                  </a:cubicBezTo>
                  <a:cubicBezTo>
                    <a:pt x="207" y="1150"/>
                    <a:pt x="209" y="1149"/>
                    <a:pt x="210" y="1148"/>
                  </a:cubicBezTo>
                  <a:cubicBezTo>
                    <a:pt x="212" y="1145"/>
                    <a:pt x="211" y="1144"/>
                    <a:pt x="211" y="1142"/>
                  </a:cubicBezTo>
                  <a:cubicBezTo>
                    <a:pt x="209" y="1137"/>
                    <a:pt x="209" y="1131"/>
                    <a:pt x="219" y="1110"/>
                  </a:cubicBezTo>
                  <a:cubicBezTo>
                    <a:pt x="220" y="1109"/>
                    <a:pt x="220" y="1109"/>
                    <a:pt x="221" y="1109"/>
                  </a:cubicBezTo>
                  <a:cubicBezTo>
                    <a:pt x="225" y="1108"/>
                    <a:pt x="229" y="1108"/>
                    <a:pt x="233" y="1108"/>
                  </a:cubicBezTo>
                  <a:cubicBezTo>
                    <a:pt x="246" y="1108"/>
                    <a:pt x="258" y="1112"/>
                    <a:pt x="265" y="1120"/>
                  </a:cubicBezTo>
                  <a:cubicBezTo>
                    <a:pt x="270" y="1126"/>
                    <a:pt x="273" y="1133"/>
                    <a:pt x="273" y="1142"/>
                  </a:cubicBezTo>
                  <a:cubicBezTo>
                    <a:pt x="276" y="1142"/>
                    <a:pt x="281" y="1141"/>
                    <a:pt x="284" y="1138"/>
                  </a:cubicBezTo>
                  <a:cubicBezTo>
                    <a:pt x="285" y="1137"/>
                    <a:pt x="287" y="1137"/>
                    <a:pt x="288" y="1138"/>
                  </a:cubicBezTo>
                  <a:cubicBezTo>
                    <a:pt x="290" y="1139"/>
                    <a:pt x="290" y="1140"/>
                    <a:pt x="290" y="1140"/>
                  </a:cubicBezTo>
                  <a:cubicBezTo>
                    <a:pt x="291" y="1139"/>
                    <a:pt x="291" y="1137"/>
                    <a:pt x="291" y="1137"/>
                  </a:cubicBezTo>
                  <a:cubicBezTo>
                    <a:pt x="292" y="1136"/>
                    <a:pt x="292" y="1135"/>
                    <a:pt x="292" y="1134"/>
                  </a:cubicBezTo>
                  <a:cubicBezTo>
                    <a:pt x="293" y="1133"/>
                    <a:pt x="294" y="1132"/>
                    <a:pt x="295" y="1132"/>
                  </a:cubicBezTo>
                  <a:cubicBezTo>
                    <a:pt x="296" y="1132"/>
                    <a:pt x="296" y="1132"/>
                    <a:pt x="296" y="1132"/>
                  </a:cubicBezTo>
                  <a:cubicBezTo>
                    <a:pt x="301" y="1132"/>
                    <a:pt x="305" y="1134"/>
                    <a:pt x="307" y="1137"/>
                  </a:cubicBezTo>
                  <a:cubicBezTo>
                    <a:pt x="310" y="1140"/>
                    <a:pt x="311" y="1146"/>
                    <a:pt x="309" y="1153"/>
                  </a:cubicBezTo>
                  <a:cubicBezTo>
                    <a:pt x="309" y="1153"/>
                    <a:pt x="309" y="1153"/>
                    <a:pt x="309" y="1153"/>
                  </a:cubicBezTo>
                  <a:cubicBezTo>
                    <a:pt x="310" y="1153"/>
                    <a:pt x="310" y="1153"/>
                    <a:pt x="310" y="1153"/>
                  </a:cubicBezTo>
                  <a:cubicBezTo>
                    <a:pt x="316" y="1153"/>
                    <a:pt x="319" y="1156"/>
                    <a:pt x="320" y="1168"/>
                  </a:cubicBezTo>
                  <a:cubicBezTo>
                    <a:pt x="320" y="1169"/>
                    <a:pt x="321" y="1170"/>
                    <a:pt x="323" y="1171"/>
                  </a:cubicBezTo>
                  <a:cubicBezTo>
                    <a:pt x="326" y="1173"/>
                    <a:pt x="332" y="1177"/>
                    <a:pt x="326" y="1187"/>
                  </a:cubicBezTo>
                  <a:cubicBezTo>
                    <a:pt x="326" y="1188"/>
                    <a:pt x="325" y="1189"/>
                    <a:pt x="324" y="1190"/>
                  </a:cubicBezTo>
                  <a:cubicBezTo>
                    <a:pt x="323" y="1191"/>
                    <a:pt x="322" y="1193"/>
                    <a:pt x="322" y="1193"/>
                  </a:cubicBezTo>
                  <a:cubicBezTo>
                    <a:pt x="321" y="1194"/>
                    <a:pt x="320" y="1195"/>
                    <a:pt x="319" y="1195"/>
                  </a:cubicBezTo>
                  <a:cubicBezTo>
                    <a:pt x="319" y="1195"/>
                    <a:pt x="319" y="1195"/>
                    <a:pt x="319" y="1195"/>
                  </a:cubicBezTo>
                  <a:cubicBezTo>
                    <a:pt x="315" y="1195"/>
                    <a:pt x="313" y="1193"/>
                    <a:pt x="311" y="1191"/>
                  </a:cubicBezTo>
                  <a:cubicBezTo>
                    <a:pt x="309" y="1189"/>
                    <a:pt x="307" y="1187"/>
                    <a:pt x="305" y="1187"/>
                  </a:cubicBezTo>
                  <a:cubicBezTo>
                    <a:pt x="303" y="1187"/>
                    <a:pt x="301" y="1188"/>
                    <a:pt x="299" y="1190"/>
                  </a:cubicBezTo>
                  <a:cubicBezTo>
                    <a:pt x="297" y="1191"/>
                    <a:pt x="296" y="1194"/>
                    <a:pt x="300" y="1204"/>
                  </a:cubicBezTo>
                  <a:cubicBezTo>
                    <a:pt x="301" y="1208"/>
                    <a:pt x="298" y="1211"/>
                    <a:pt x="296" y="1213"/>
                  </a:cubicBezTo>
                  <a:cubicBezTo>
                    <a:pt x="295" y="1214"/>
                    <a:pt x="294" y="1215"/>
                    <a:pt x="294" y="1216"/>
                  </a:cubicBezTo>
                  <a:cubicBezTo>
                    <a:pt x="294" y="1217"/>
                    <a:pt x="295" y="1219"/>
                    <a:pt x="297" y="1220"/>
                  </a:cubicBezTo>
                  <a:cubicBezTo>
                    <a:pt x="298" y="1222"/>
                    <a:pt x="298" y="1222"/>
                    <a:pt x="299" y="1223"/>
                  </a:cubicBezTo>
                  <a:cubicBezTo>
                    <a:pt x="299" y="1224"/>
                    <a:pt x="299" y="1225"/>
                    <a:pt x="299" y="1226"/>
                  </a:cubicBezTo>
                  <a:cubicBezTo>
                    <a:pt x="299" y="1228"/>
                    <a:pt x="299" y="1232"/>
                    <a:pt x="300" y="1233"/>
                  </a:cubicBezTo>
                  <a:cubicBezTo>
                    <a:pt x="300" y="1233"/>
                    <a:pt x="300" y="1233"/>
                    <a:pt x="300" y="1233"/>
                  </a:cubicBezTo>
                  <a:cubicBezTo>
                    <a:pt x="301" y="1233"/>
                    <a:pt x="301" y="1233"/>
                    <a:pt x="302" y="1233"/>
                  </a:cubicBezTo>
                  <a:cubicBezTo>
                    <a:pt x="302" y="1233"/>
                    <a:pt x="302" y="1233"/>
                    <a:pt x="303" y="1233"/>
                  </a:cubicBezTo>
                  <a:cubicBezTo>
                    <a:pt x="309" y="1233"/>
                    <a:pt x="310" y="1239"/>
                    <a:pt x="311" y="1248"/>
                  </a:cubicBezTo>
                  <a:cubicBezTo>
                    <a:pt x="311" y="1248"/>
                    <a:pt x="311" y="1249"/>
                    <a:pt x="311" y="1249"/>
                  </a:cubicBezTo>
                  <a:cubicBezTo>
                    <a:pt x="309" y="1255"/>
                    <a:pt x="280" y="1263"/>
                    <a:pt x="271" y="1265"/>
                  </a:cubicBezTo>
                  <a:cubicBezTo>
                    <a:pt x="268" y="1272"/>
                    <a:pt x="271" y="1279"/>
                    <a:pt x="276" y="1287"/>
                  </a:cubicBezTo>
                  <a:cubicBezTo>
                    <a:pt x="278" y="1290"/>
                    <a:pt x="280" y="1294"/>
                    <a:pt x="281" y="1299"/>
                  </a:cubicBezTo>
                  <a:cubicBezTo>
                    <a:pt x="283" y="1302"/>
                    <a:pt x="284" y="1305"/>
                    <a:pt x="285" y="1308"/>
                  </a:cubicBezTo>
                  <a:cubicBezTo>
                    <a:pt x="288" y="1314"/>
                    <a:pt x="291" y="1322"/>
                    <a:pt x="293" y="1324"/>
                  </a:cubicBezTo>
                  <a:cubicBezTo>
                    <a:pt x="295" y="1325"/>
                    <a:pt x="297" y="1325"/>
                    <a:pt x="299" y="1325"/>
                  </a:cubicBezTo>
                  <a:cubicBezTo>
                    <a:pt x="306" y="1327"/>
                    <a:pt x="313" y="1328"/>
                    <a:pt x="318" y="1334"/>
                  </a:cubicBezTo>
                  <a:cubicBezTo>
                    <a:pt x="322" y="1341"/>
                    <a:pt x="320" y="1355"/>
                    <a:pt x="319" y="1359"/>
                  </a:cubicBezTo>
                  <a:cubicBezTo>
                    <a:pt x="319" y="1360"/>
                    <a:pt x="319" y="1360"/>
                    <a:pt x="318" y="1361"/>
                  </a:cubicBezTo>
                  <a:cubicBezTo>
                    <a:pt x="314" y="1364"/>
                    <a:pt x="309" y="1366"/>
                    <a:pt x="304" y="1368"/>
                  </a:cubicBezTo>
                  <a:cubicBezTo>
                    <a:pt x="299" y="1369"/>
                    <a:pt x="295" y="1371"/>
                    <a:pt x="292" y="1374"/>
                  </a:cubicBezTo>
                  <a:cubicBezTo>
                    <a:pt x="290" y="1376"/>
                    <a:pt x="289" y="1379"/>
                    <a:pt x="287" y="1382"/>
                  </a:cubicBezTo>
                  <a:cubicBezTo>
                    <a:pt x="285" y="1387"/>
                    <a:pt x="282" y="1392"/>
                    <a:pt x="277" y="1397"/>
                  </a:cubicBezTo>
                  <a:cubicBezTo>
                    <a:pt x="275" y="1399"/>
                    <a:pt x="271" y="1402"/>
                    <a:pt x="268" y="1404"/>
                  </a:cubicBezTo>
                  <a:cubicBezTo>
                    <a:pt x="263" y="1406"/>
                    <a:pt x="259" y="1409"/>
                    <a:pt x="257" y="1413"/>
                  </a:cubicBezTo>
                  <a:cubicBezTo>
                    <a:pt x="259" y="1414"/>
                    <a:pt x="262" y="1416"/>
                    <a:pt x="265" y="1418"/>
                  </a:cubicBezTo>
                  <a:cubicBezTo>
                    <a:pt x="270" y="1421"/>
                    <a:pt x="277" y="1425"/>
                    <a:pt x="278" y="1431"/>
                  </a:cubicBezTo>
                  <a:cubicBezTo>
                    <a:pt x="279" y="1438"/>
                    <a:pt x="266" y="1459"/>
                    <a:pt x="266" y="1459"/>
                  </a:cubicBezTo>
                  <a:cubicBezTo>
                    <a:pt x="266" y="1459"/>
                    <a:pt x="266" y="1460"/>
                    <a:pt x="265" y="1460"/>
                  </a:cubicBezTo>
                  <a:cubicBezTo>
                    <a:pt x="262" y="1463"/>
                    <a:pt x="258" y="1464"/>
                    <a:pt x="255" y="1464"/>
                  </a:cubicBezTo>
                  <a:cubicBezTo>
                    <a:pt x="254" y="1464"/>
                    <a:pt x="253" y="1464"/>
                    <a:pt x="252" y="1465"/>
                  </a:cubicBezTo>
                  <a:cubicBezTo>
                    <a:pt x="251" y="1465"/>
                    <a:pt x="250" y="1466"/>
                    <a:pt x="249" y="1467"/>
                  </a:cubicBezTo>
                  <a:cubicBezTo>
                    <a:pt x="249" y="1468"/>
                    <a:pt x="247" y="1469"/>
                    <a:pt x="245" y="1470"/>
                  </a:cubicBezTo>
                  <a:cubicBezTo>
                    <a:pt x="244" y="1471"/>
                    <a:pt x="241" y="1471"/>
                    <a:pt x="239" y="1470"/>
                  </a:cubicBezTo>
                  <a:cubicBezTo>
                    <a:pt x="237" y="1470"/>
                    <a:pt x="237" y="1470"/>
                    <a:pt x="237" y="1470"/>
                  </a:cubicBezTo>
                  <a:cubicBezTo>
                    <a:pt x="236" y="1470"/>
                    <a:pt x="235" y="1470"/>
                    <a:pt x="234" y="1470"/>
                  </a:cubicBezTo>
                  <a:cubicBezTo>
                    <a:pt x="233" y="1471"/>
                    <a:pt x="232" y="1472"/>
                    <a:pt x="232" y="1473"/>
                  </a:cubicBezTo>
                  <a:cubicBezTo>
                    <a:pt x="231" y="1475"/>
                    <a:pt x="231" y="1478"/>
                    <a:pt x="228" y="1479"/>
                  </a:cubicBezTo>
                  <a:cubicBezTo>
                    <a:pt x="227" y="1481"/>
                    <a:pt x="223" y="1481"/>
                    <a:pt x="221" y="1481"/>
                  </a:cubicBezTo>
                  <a:cubicBezTo>
                    <a:pt x="219" y="1481"/>
                    <a:pt x="217" y="1481"/>
                    <a:pt x="216" y="1482"/>
                  </a:cubicBezTo>
                  <a:cubicBezTo>
                    <a:pt x="213" y="1484"/>
                    <a:pt x="212" y="1486"/>
                    <a:pt x="211" y="1488"/>
                  </a:cubicBezTo>
                  <a:cubicBezTo>
                    <a:pt x="210" y="1490"/>
                    <a:pt x="209" y="1492"/>
                    <a:pt x="206" y="1494"/>
                  </a:cubicBezTo>
                  <a:cubicBezTo>
                    <a:pt x="205" y="1496"/>
                    <a:pt x="204" y="1496"/>
                    <a:pt x="202" y="1497"/>
                  </a:cubicBezTo>
                  <a:cubicBezTo>
                    <a:pt x="200" y="1498"/>
                    <a:pt x="198" y="1498"/>
                    <a:pt x="197" y="1500"/>
                  </a:cubicBezTo>
                  <a:cubicBezTo>
                    <a:pt x="196" y="1500"/>
                    <a:pt x="195" y="1501"/>
                    <a:pt x="194" y="1503"/>
                  </a:cubicBezTo>
                  <a:cubicBezTo>
                    <a:pt x="193" y="1505"/>
                    <a:pt x="191" y="1508"/>
                    <a:pt x="189" y="1510"/>
                  </a:cubicBezTo>
                  <a:cubicBezTo>
                    <a:pt x="189" y="1510"/>
                    <a:pt x="188" y="1510"/>
                    <a:pt x="188" y="1510"/>
                  </a:cubicBezTo>
                  <a:cubicBezTo>
                    <a:pt x="186" y="1511"/>
                    <a:pt x="184" y="1510"/>
                    <a:pt x="181" y="1510"/>
                  </a:cubicBezTo>
                  <a:cubicBezTo>
                    <a:pt x="178" y="1509"/>
                    <a:pt x="175" y="1508"/>
                    <a:pt x="172" y="1509"/>
                  </a:cubicBezTo>
                  <a:cubicBezTo>
                    <a:pt x="170" y="1510"/>
                    <a:pt x="168" y="1512"/>
                    <a:pt x="165" y="1514"/>
                  </a:cubicBezTo>
                  <a:cubicBezTo>
                    <a:pt x="163" y="1517"/>
                    <a:pt x="160" y="1520"/>
                    <a:pt x="156" y="1521"/>
                  </a:cubicBezTo>
                  <a:cubicBezTo>
                    <a:pt x="150" y="1523"/>
                    <a:pt x="147" y="1524"/>
                    <a:pt x="144" y="1524"/>
                  </a:cubicBezTo>
                  <a:cubicBezTo>
                    <a:pt x="141" y="1524"/>
                    <a:pt x="141" y="1524"/>
                    <a:pt x="141" y="1524"/>
                  </a:cubicBezTo>
                  <a:cubicBezTo>
                    <a:pt x="136" y="1524"/>
                    <a:pt x="134" y="1525"/>
                    <a:pt x="134" y="1526"/>
                  </a:cubicBezTo>
                  <a:cubicBezTo>
                    <a:pt x="132" y="1529"/>
                    <a:pt x="132" y="1530"/>
                    <a:pt x="134" y="1531"/>
                  </a:cubicBezTo>
                  <a:cubicBezTo>
                    <a:pt x="135" y="1531"/>
                    <a:pt x="138" y="1533"/>
                    <a:pt x="137" y="1538"/>
                  </a:cubicBezTo>
                  <a:cubicBezTo>
                    <a:pt x="136" y="1541"/>
                    <a:pt x="134" y="1542"/>
                    <a:pt x="133" y="1543"/>
                  </a:cubicBezTo>
                  <a:cubicBezTo>
                    <a:pt x="132" y="1544"/>
                    <a:pt x="132" y="1545"/>
                    <a:pt x="131" y="1547"/>
                  </a:cubicBezTo>
                  <a:cubicBezTo>
                    <a:pt x="133" y="1549"/>
                    <a:pt x="131" y="1552"/>
                    <a:pt x="129" y="1555"/>
                  </a:cubicBezTo>
                  <a:cubicBezTo>
                    <a:pt x="129" y="1556"/>
                    <a:pt x="127" y="1558"/>
                    <a:pt x="127" y="1559"/>
                  </a:cubicBezTo>
                  <a:cubicBezTo>
                    <a:pt x="128" y="1560"/>
                    <a:pt x="131" y="1560"/>
                    <a:pt x="133" y="1559"/>
                  </a:cubicBezTo>
                  <a:cubicBezTo>
                    <a:pt x="137" y="1559"/>
                    <a:pt x="140" y="1558"/>
                    <a:pt x="142" y="1560"/>
                  </a:cubicBezTo>
                  <a:cubicBezTo>
                    <a:pt x="143" y="1560"/>
                    <a:pt x="143" y="1561"/>
                    <a:pt x="143" y="1562"/>
                  </a:cubicBezTo>
                  <a:cubicBezTo>
                    <a:pt x="144" y="1571"/>
                    <a:pt x="135" y="1574"/>
                    <a:pt x="128" y="1576"/>
                  </a:cubicBezTo>
                  <a:cubicBezTo>
                    <a:pt x="125" y="1577"/>
                    <a:pt x="121" y="1578"/>
                    <a:pt x="120" y="1580"/>
                  </a:cubicBezTo>
                  <a:cubicBezTo>
                    <a:pt x="120" y="1581"/>
                    <a:pt x="121" y="1584"/>
                    <a:pt x="121" y="1587"/>
                  </a:cubicBezTo>
                  <a:cubicBezTo>
                    <a:pt x="122" y="1589"/>
                    <a:pt x="122" y="1592"/>
                    <a:pt x="123" y="1596"/>
                  </a:cubicBezTo>
                  <a:cubicBezTo>
                    <a:pt x="123" y="1597"/>
                    <a:pt x="122" y="1598"/>
                    <a:pt x="121" y="1598"/>
                  </a:cubicBezTo>
                  <a:cubicBezTo>
                    <a:pt x="124" y="1600"/>
                    <a:pt x="126" y="1602"/>
                    <a:pt x="128" y="1604"/>
                  </a:cubicBezTo>
                  <a:cubicBezTo>
                    <a:pt x="133" y="1610"/>
                    <a:pt x="139" y="1616"/>
                    <a:pt x="151" y="1616"/>
                  </a:cubicBezTo>
                  <a:cubicBezTo>
                    <a:pt x="151" y="1616"/>
                    <a:pt x="151" y="1616"/>
                    <a:pt x="151" y="1616"/>
                  </a:cubicBezTo>
                  <a:cubicBezTo>
                    <a:pt x="153" y="1616"/>
                    <a:pt x="156" y="1616"/>
                    <a:pt x="160" y="1615"/>
                  </a:cubicBezTo>
                  <a:cubicBezTo>
                    <a:pt x="162" y="1615"/>
                    <a:pt x="163" y="1614"/>
                    <a:pt x="165" y="1614"/>
                  </a:cubicBezTo>
                  <a:cubicBezTo>
                    <a:pt x="169" y="1614"/>
                    <a:pt x="171" y="1615"/>
                    <a:pt x="174" y="1616"/>
                  </a:cubicBezTo>
                  <a:cubicBezTo>
                    <a:pt x="176" y="1617"/>
                    <a:pt x="178" y="1618"/>
                    <a:pt x="181" y="1618"/>
                  </a:cubicBezTo>
                  <a:cubicBezTo>
                    <a:pt x="182" y="1618"/>
                    <a:pt x="182" y="1618"/>
                    <a:pt x="182" y="1618"/>
                  </a:cubicBezTo>
                  <a:cubicBezTo>
                    <a:pt x="185" y="1618"/>
                    <a:pt x="187" y="1617"/>
                    <a:pt x="189" y="1615"/>
                  </a:cubicBezTo>
                  <a:cubicBezTo>
                    <a:pt x="190" y="1614"/>
                    <a:pt x="192" y="1613"/>
                    <a:pt x="194" y="1613"/>
                  </a:cubicBezTo>
                  <a:cubicBezTo>
                    <a:pt x="196" y="1613"/>
                    <a:pt x="198" y="1614"/>
                    <a:pt x="200" y="1615"/>
                  </a:cubicBezTo>
                  <a:cubicBezTo>
                    <a:pt x="203" y="1616"/>
                    <a:pt x="205" y="1617"/>
                    <a:pt x="208" y="1617"/>
                  </a:cubicBezTo>
                  <a:cubicBezTo>
                    <a:pt x="208" y="1617"/>
                    <a:pt x="209" y="1617"/>
                    <a:pt x="209" y="1617"/>
                  </a:cubicBezTo>
                  <a:cubicBezTo>
                    <a:pt x="215" y="1616"/>
                    <a:pt x="219" y="1612"/>
                    <a:pt x="222" y="1608"/>
                  </a:cubicBezTo>
                  <a:cubicBezTo>
                    <a:pt x="226" y="1605"/>
                    <a:pt x="229" y="1601"/>
                    <a:pt x="234" y="1600"/>
                  </a:cubicBezTo>
                  <a:cubicBezTo>
                    <a:pt x="238" y="1598"/>
                    <a:pt x="242" y="1598"/>
                    <a:pt x="246" y="1597"/>
                  </a:cubicBezTo>
                  <a:cubicBezTo>
                    <a:pt x="252" y="1597"/>
                    <a:pt x="258" y="1596"/>
                    <a:pt x="263" y="1593"/>
                  </a:cubicBezTo>
                  <a:cubicBezTo>
                    <a:pt x="268" y="1588"/>
                    <a:pt x="269" y="1583"/>
                    <a:pt x="271" y="1578"/>
                  </a:cubicBezTo>
                  <a:cubicBezTo>
                    <a:pt x="272" y="1574"/>
                    <a:pt x="273" y="1571"/>
                    <a:pt x="275" y="1569"/>
                  </a:cubicBezTo>
                  <a:cubicBezTo>
                    <a:pt x="278" y="1565"/>
                    <a:pt x="281" y="1564"/>
                    <a:pt x="284" y="1563"/>
                  </a:cubicBezTo>
                  <a:cubicBezTo>
                    <a:pt x="286" y="1562"/>
                    <a:pt x="288" y="1561"/>
                    <a:pt x="291" y="1559"/>
                  </a:cubicBezTo>
                  <a:cubicBezTo>
                    <a:pt x="293" y="1558"/>
                    <a:pt x="295" y="1556"/>
                    <a:pt x="296" y="1554"/>
                  </a:cubicBezTo>
                  <a:cubicBezTo>
                    <a:pt x="298" y="1552"/>
                    <a:pt x="300" y="1550"/>
                    <a:pt x="304" y="1549"/>
                  </a:cubicBezTo>
                  <a:cubicBezTo>
                    <a:pt x="309" y="1549"/>
                    <a:pt x="314" y="1552"/>
                    <a:pt x="319" y="1555"/>
                  </a:cubicBezTo>
                  <a:cubicBezTo>
                    <a:pt x="324" y="1557"/>
                    <a:pt x="328" y="1560"/>
                    <a:pt x="333" y="1561"/>
                  </a:cubicBezTo>
                  <a:cubicBezTo>
                    <a:pt x="339" y="1560"/>
                    <a:pt x="343" y="1557"/>
                    <a:pt x="346" y="1554"/>
                  </a:cubicBezTo>
                  <a:cubicBezTo>
                    <a:pt x="349" y="1552"/>
                    <a:pt x="351" y="1550"/>
                    <a:pt x="353" y="1550"/>
                  </a:cubicBezTo>
                  <a:cubicBezTo>
                    <a:pt x="361" y="1550"/>
                    <a:pt x="368" y="1553"/>
                    <a:pt x="374" y="1556"/>
                  </a:cubicBezTo>
                  <a:cubicBezTo>
                    <a:pt x="380" y="1559"/>
                    <a:pt x="387" y="1563"/>
                    <a:pt x="395" y="1563"/>
                  </a:cubicBezTo>
                  <a:cubicBezTo>
                    <a:pt x="398" y="1563"/>
                    <a:pt x="402" y="1562"/>
                    <a:pt x="405" y="1561"/>
                  </a:cubicBezTo>
                  <a:cubicBezTo>
                    <a:pt x="407" y="1560"/>
                    <a:pt x="408" y="1558"/>
                    <a:pt x="409" y="1554"/>
                  </a:cubicBezTo>
                  <a:cubicBezTo>
                    <a:pt x="411" y="1551"/>
                    <a:pt x="412" y="1547"/>
                    <a:pt x="414" y="1545"/>
                  </a:cubicBezTo>
                  <a:cubicBezTo>
                    <a:pt x="416" y="1543"/>
                    <a:pt x="420" y="1542"/>
                    <a:pt x="423" y="1540"/>
                  </a:cubicBezTo>
                  <a:cubicBezTo>
                    <a:pt x="430" y="1538"/>
                    <a:pt x="437" y="1535"/>
                    <a:pt x="438" y="1529"/>
                  </a:cubicBezTo>
                  <a:cubicBezTo>
                    <a:pt x="439" y="1522"/>
                    <a:pt x="436" y="1519"/>
                    <a:pt x="433" y="1516"/>
                  </a:cubicBezTo>
                  <a:cubicBezTo>
                    <a:pt x="432" y="1514"/>
                    <a:pt x="430" y="1513"/>
                    <a:pt x="430" y="1511"/>
                  </a:cubicBezTo>
                  <a:cubicBezTo>
                    <a:pt x="428" y="1505"/>
                    <a:pt x="431" y="1490"/>
                    <a:pt x="433" y="1480"/>
                  </a:cubicBezTo>
                  <a:cubicBezTo>
                    <a:pt x="433" y="1477"/>
                    <a:pt x="434" y="1475"/>
                    <a:pt x="434" y="1473"/>
                  </a:cubicBezTo>
                  <a:cubicBezTo>
                    <a:pt x="434" y="1466"/>
                    <a:pt x="437" y="1460"/>
                    <a:pt x="440" y="1454"/>
                  </a:cubicBezTo>
                  <a:cubicBezTo>
                    <a:pt x="441" y="1451"/>
                    <a:pt x="442" y="1449"/>
                    <a:pt x="443" y="1446"/>
                  </a:cubicBezTo>
                  <a:cubicBezTo>
                    <a:pt x="446" y="1427"/>
                    <a:pt x="442" y="1417"/>
                    <a:pt x="437" y="1411"/>
                  </a:cubicBezTo>
                  <a:cubicBezTo>
                    <a:pt x="437" y="1411"/>
                    <a:pt x="437" y="1411"/>
                    <a:pt x="436" y="1411"/>
                  </a:cubicBezTo>
                  <a:cubicBezTo>
                    <a:pt x="434" y="1410"/>
                    <a:pt x="434" y="1410"/>
                    <a:pt x="434" y="1410"/>
                  </a:cubicBezTo>
                  <a:cubicBezTo>
                    <a:pt x="429" y="1408"/>
                    <a:pt x="423" y="1406"/>
                    <a:pt x="422" y="1402"/>
                  </a:cubicBezTo>
                  <a:cubicBezTo>
                    <a:pt x="420" y="1397"/>
                    <a:pt x="435" y="1387"/>
                    <a:pt x="444" y="1381"/>
                  </a:cubicBezTo>
                  <a:cubicBezTo>
                    <a:pt x="448" y="1378"/>
                    <a:pt x="451" y="1376"/>
                    <a:pt x="452" y="1375"/>
                  </a:cubicBezTo>
                  <a:cubicBezTo>
                    <a:pt x="456" y="1373"/>
                    <a:pt x="457" y="1371"/>
                    <a:pt x="459" y="1369"/>
                  </a:cubicBezTo>
                  <a:cubicBezTo>
                    <a:pt x="460" y="1367"/>
                    <a:pt x="461" y="1366"/>
                    <a:pt x="463" y="1365"/>
                  </a:cubicBezTo>
                  <a:cubicBezTo>
                    <a:pt x="463" y="1365"/>
                    <a:pt x="463" y="1365"/>
                    <a:pt x="463" y="1365"/>
                  </a:cubicBezTo>
                  <a:cubicBezTo>
                    <a:pt x="463" y="1365"/>
                    <a:pt x="463" y="1365"/>
                    <a:pt x="463" y="1365"/>
                  </a:cubicBezTo>
                  <a:cubicBezTo>
                    <a:pt x="463" y="1365"/>
                    <a:pt x="463" y="1365"/>
                    <a:pt x="464" y="1365"/>
                  </a:cubicBezTo>
                  <a:cubicBezTo>
                    <a:pt x="466" y="1364"/>
                    <a:pt x="468" y="1363"/>
                    <a:pt x="470" y="1363"/>
                  </a:cubicBezTo>
                  <a:cubicBezTo>
                    <a:pt x="471" y="1363"/>
                    <a:pt x="472" y="1364"/>
                    <a:pt x="473" y="1364"/>
                  </a:cubicBezTo>
                  <a:cubicBezTo>
                    <a:pt x="474" y="1364"/>
                    <a:pt x="475" y="1364"/>
                    <a:pt x="476" y="1364"/>
                  </a:cubicBezTo>
                  <a:cubicBezTo>
                    <a:pt x="478" y="1364"/>
                    <a:pt x="480" y="1363"/>
                    <a:pt x="482" y="1363"/>
                  </a:cubicBezTo>
                  <a:cubicBezTo>
                    <a:pt x="482" y="1363"/>
                    <a:pt x="482" y="1363"/>
                    <a:pt x="482" y="1363"/>
                  </a:cubicBezTo>
                  <a:cubicBezTo>
                    <a:pt x="484" y="1362"/>
                    <a:pt x="486" y="1360"/>
                    <a:pt x="488" y="1358"/>
                  </a:cubicBezTo>
                  <a:cubicBezTo>
                    <a:pt x="491" y="1355"/>
                    <a:pt x="494" y="1352"/>
                    <a:pt x="497" y="1351"/>
                  </a:cubicBezTo>
                  <a:cubicBezTo>
                    <a:pt x="498" y="1351"/>
                    <a:pt x="499" y="1351"/>
                    <a:pt x="500" y="1351"/>
                  </a:cubicBezTo>
                  <a:cubicBezTo>
                    <a:pt x="503" y="1351"/>
                    <a:pt x="506" y="1352"/>
                    <a:pt x="510" y="1353"/>
                  </a:cubicBezTo>
                  <a:cubicBezTo>
                    <a:pt x="512" y="1354"/>
                    <a:pt x="515" y="1355"/>
                    <a:pt x="518" y="1355"/>
                  </a:cubicBezTo>
                  <a:cubicBezTo>
                    <a:pt x="519" y="1356"/>
                    <a:pt x="521" y="1356"/>
                    <a:pt x="522" y="1356"/>
                  </a:cubicBezTo>
                  <a:cubicBezTo>
                    <a:pt x="524" y="1356"/>
                    <a:pt x="526" y="1357"/>
                    <a:pt x="528" y="1357"/>
                  </a:cubicBezTo>
                  <a:cubicBezTo>
                    <a:pt x="532" y="1357"/>
                    <a:pt x="534" y="1355"/>
                    <a:pt x="535" y="1351"/>
                  </a:cubicBezTo>
                  <a:cubicBezTo>
                    <a:pt x="538" y="1352"/>
                    <a:pt x="541" y="1352"/>
                    <a:pt x="543" y="1353"/>
                  </a:cubicBezTo>
                  <a:cubicBezTo>
                    <a:pt x="547" y="1353"/>
                    <a:pt x="550" y="1354"/>
                    <a:pt x="554" y="1354"/>
                  </a:cubicBezTo>
                  <a:cubicBezTo>
                    <a:pt x="555" y="1354"/>
                    <a:pt x="556" y="1354"/>
                    <a:pt x="557" y="1354"/>
                  </a:cubicBezTo>
                  <a:cubicBezTo>
                    <a:pt x="563" y="1359"/>
                    <a:pt x="568" y="1363"/>
                    <a:pt x="577" y="1368"/>
                  </a:cubicBezTo>
                  <a:cubicBezTo>
                    <a:pt x="578" y="1369"/>
                    <a:pt x="579" y="1371"/>
                    <a:pt x="580" y="1373"/>
                  </a:cubicBezTo>
                  <a:cubicBezTo>
                    <a:pt x="580" y="1375"/>
                    <a:pt x="581" y="1377"/>
                    <a:pt x="583" y="1378"/>
                  </a:cubicBezTo>
                  <a:cubicBezTo>
                    <a:pt x="584" y="1379"/>
                    <a:pt x="585" y="1379"/>
                    <a:pt x="587" y="1379"/>
                  </a:cubicBezTo>
                  <a:cubicBezTo>
                    <a:pt x="588" y="1379"/>
                    <a:pt x="590" y="1379"/>
                    <a:pt x="591" y="1381"/>
                  </a:cubicBezTo>
                  <a:cubicBezTo>
                    <a:pt x="592" y="1383"/>
                    <a:pt x="593" y="1384"/>
                    <a:pt x="594" y="1386"/>
                  </a:cubicBezTo>
                  <a:cubicBezTo>
                    <a:pt x="595" y="1388"/>
                    <a:pt x="595" y="1389"/>
                    <a:pt x="597" y="1392"/>
                  </a:cubicBezTo>
                  <a:cubicBezTo>
                    <a:pt x="597" y="1392"/>
                    <a:pt x="598" y="1393"/>
                    <a:pt x="599" y="1394"/>
                  </a:cubicBezTo>
                  <a:cubicBezTo>
                    <a:pt x="602" y="1397"/>
                    <a:pt x="606" y="1400"/>
                    <a:pt x="606" y="1406"/>
                  </a:cubicBezTo>
                  <a:cubicBezTo>
                    <a:pt x="606" y="1406"/>
                    <a:pt x="606" y="1407"/>
                    <a:pt x="607" y="1407"/>
                  </a:cubicBezTo>
                  <a:cubicBezTo>
                    <a:pt x="610" y="1408"/>
                    <a:pt x="612" y="1408"/>
                    <a:pt x="613" y="1409"/>
                  </a:cubicBezTo>
                  <a:cubicBezTo>
                    <a:pt x="617" y="1410"/>
                    <a:pt x="617" y="1410"/>
                    <a:pt x="619" y="1414"/>
                  </a:cubicBezTo>
                  <a:cubicBezTo>
                    <a:pt x="619" y="1416"/>
                    <a:pt x="620" y="1418"/>
                    <a:pt x="622" y="1421"/>
                  </a:cubicBezTo>
                  <a:cubicBezTo>
                    <a:pt x="622" y="1421"/>
                    <a:pt x="622" y="1421"/>
                    <a:pt x="622" y="1422"/>
                  </a:cubicBezTo>
                  <a:cubicBezTo>
                    <a:pt x="624" y="1423"/>
                    <a:pt x="626" y="1424"/>
                    <a:pt x="628" y="1425"/>
                  </a:cubicBezTo>
                  <a:cubicBezTo>
                    <a:pt x="632" y="1428"/>
                    <a:pt x="632" y="1428"/>
                    <a:pt x="632" y="1434"/>
                  </a:cubicBezTo>
                  <a:cubicBezTo>
                    <a:pt x="632" y="1435"/>
                    <a:pt x="632" y="1437"/>
                    <a:pt x="632" y="1438"/>
                  </a:cubicBezTo>
                  <a:cubicBezTo>
                    <a:pt x="632" y="1438"/>
                    <a:pt x="632" y="1438"/>
                    <a:pt x="632" y="1439"/>
                  </a:cubicBezTo>
                  <a:cubicBezTo>
                    <a:pt x="635" y="1442"/>
                    <a:pt x="639" y="1445"/>
                    <a:pt x="643" y="1448"/>
                  </a:cubicBezTo>
                  <a:cubicBezTo>
                    <a:pt x="645" y="1449"/>
                    <a:pt x="647" y="1451"/>
                    <a:pt x="648" y="1452"/>
                  </a:cubicBezTo>
                  <a:cubicBezTo>
                    <a:pt x="656" y="1459"/>
                    <a:pt x="665" y="1462"/>
                    <a:pt x="674" y="1462"/>
                  </a:cubicBezTo>
                  <a:cubicBezTo>
                    <a:pt x="675" y="1462"/>
                    <a:pt x="677" y="1462"/>
                    <a:pt x="678" y="1462"/>
                  </a:cubicBezTo>
                  <a:cubicBezTo>
                    <a:pt x="680" y="1462"/>
                    <a:pt x="682" y="1460"/>
                    <a:pt x="684" y="1459"/>
                  </a:cubicBezTo>
                  <a:cubicBezTo>
                    <a:pt x="686" y="1458"/>
                    <a:pt x="687" y="1457"/>
                    <a:pt x="689" y="1456"/>
                  </a:cubicBezTo>
                  <a:cubicBezTo>
                    <a:pt x="690" y="1456"/>
                    <a:pt x="690" y="1456"/>
                    <a:pt x="690" y="1456"/>
                  </a:cubicBezTo>
                  <a:cubicBezTo>
                    <a:pt x="692" y="1456"/>
                    <a:pt x="693" y="1457"/>
                    <a:pt x="694" y="1457"/>
                  </a:cubicBezTo>
                  <a:cubicBezTo>
                    <a:pt x="695" y="1458"/>
                    <a:pt x="697" y="1458"/>
                    <a:pt x="699" y="1458"/>
                  </a:cubicBezTo>
                  <a:cubicBezTo>
                    <a:pt x="700" y="1458"/>
                    <a:pt x="701" y="1458"/>
                    <a:pt x="702" y="1458"/>
                  </a:cubicBezTo>
                  <a:cubicBezTo>
                    <a:pt x="705" y="1456"/>
                    <a:pt x="710" y="1454"/>
                    <a:pt x="713" y="1454"/>
                  </a:cubicBezTo>
                  <a:cubicBezTo>
                    <a:pt x="713" y="1454"/>
                    <a:pt x="714" y="1454"/>
                    <a:pt x="714" y="1454"/>
                  </a:cubicBezTo>
                  <a:cubicBezTo>
                    <a:pt x="717" y="1454"/>
                    <a:pt x="718" y="1456"/>
                    <a:pt x="719" y="1457"/>
                  </a:cubicBezTo>
                  <a:cubicBezTo>
                    <a:pt x="721" y="1459"/>
                    <a:pt x="723" y="1461"/>
                    <a:pt x="726" y="1461"/>
                  </a:cubicBezTo>
                  <a:cubicBezTo>
                    <a:pt x="727" y="1461"/>
                    <a:pt x="729" y="1461"/>
                    <a:pt x="730" y="1461"/>
                  </a:cubicBezTo>
                  <a:cubicBezTo>
                    <a:pt x="732" y="1461"/>
                    <a:pt x="734" y="1461"/>
                    <a:pt x="736" y="1461"/>
                  </a:cubicBezTo>
                  <a:cubicBezTo>
                    <a:pt x="738" y="1461"/>
                    <a:pt x="740" y="1461"/>
                    <a:pt x="742" y="1461"/>
                  </a:cubicBezTo>
                  <a:cubicBezTo>
                    <a:pt x="745" y="1461"/>
                    <a:pt x="747" y="1461"/>
                    <a:pt x="748" y="1462"/>
                  </a:cubicBezTo>
                  <a:cubicBezTo>
                    <a:pt x="748" y="1462"/>
                    <a:pt x="748" y="1462"/>
                    <a:pt x="748" y="1462"/>
                  </a:cubicBezTo>
                  <a:cubicBezTo>
                    <a:pt x="748" y="1462"/>
                    <a:pt x="748" y="1462"/>
                    <a:pt x="748" y="1462"/>
                  </a:cubicBezTo>
                  <a:cubicBezTo>
                    <a:pt x="749" y="1464"/>
                    <a:pt x="750" y="1465"/>
                    <a:pt x="751" y="1467"/>
                  </a:cubicBezTo>
                  <a:cubicBezTo>
                    <a:pt x="755" y="1473"/>
                    <a:pt x="757" y="1475"/>
                    <a:pt x="765" y="1482"/>
                  </a:cubicBezTo>
                  <a:cubicBezTo>
                    <a:pt x="766" y="1483"/>
                    <a:pt x="766" y="1484"/>
                    <a:pt x="766" y="1485"/>
                  </a:cubicBezTo>
                  <a:cubicBezTo>
                    <a:pt x="766" y="1488"/>
                    <a:pt x="767" y="1492"/>
                    <a:pt x="771" y="1495"/>
                  </a:cubicBezTo>
                  <a:cubicBezTo>
                    <a:pt x="771" y="1495"/>
                    <a:pt x="771" y="1495"/>
                    <a:pt x="771" y="1495"/>
                  </a:cubicBezTo>
                  <a:cubicBezTo>
                    <a:pt x="773" y="1496"/>
                    <a:pt x="774" y="1496"/>
                    <a:pt x="775" y="1496"/>
                  </a:cubicBezTo>
                  <a:cubicBezTo>
                    <a:pt x="776" y="1496"/>
                    <a:pt x="777" y="1496"/>
                    <a:pt x="778" y="1495"/>
                  </a:cubicBezTo>
                  <a:cubicBezTo>
                    <a:pt x="780" y="1496"/>
                    <a:pt x="780" y="1496"/>
                    <a:pt x="781" y="1497"/>
                  </a:cubicBezTo>
                  <a:cubicBezTo>
                    <a:pt x="783" y="1498"/>
                    <a:pt x="785" y="1500"/>
                    <a:pt x="790" y="1501"/>
                  </a:cubicBezTo>
                  <a:cubicBezTo>
                    <a:pt x="790" y="1501"/>
                    <a:pt x="790" y="1501"/>
                    <a:pt x="790" y="1501"/>
                  </a:cubicBezTo>
                  <a:cubicBezTo>
                    <a:pt x="790" y="1501"/>
                    <a:pt x="790" y="1501"/>
                    <a:pt x="790" y="1501"/>
                  </a:cubicBezTo>
                  <a:cubicBezTo>
                    <a:pt x="794" y="1500"/>
                    <a:pt x="795" y="1497"/>
                    <a:pt x="796" y="1495"/>
                  </a:cubicBezTo>
                  <a:cubicBezTo>
                    <a:pt x="796" y="1493"/>
                    <a:pt x="796" y="1493"/>
                    <a:pt x="797" y="1492"/>
                  </a:cubicBezTo>
                  <a:cubicBezTo>
                    <a:pt x="799" y="1490"/>
                    <a:pt x="803" y="1489"/>
                    <a:pt x="808" y="1486"/>
                  </a:cubicBezTo>
                  <a:cubicBezTo>
                    <a:pt x="811" y="1485"/>
                    <a:pt x="815" y="1483"/>
                    <a:pt x="818" y="1481"/>
                  </a:cubicBezTo>
                  <a:cubicBezTo>
                    <a:pt x="819" y="1481"/>
                    <a:pt x="819" y="1481"/>
                    <a:pt x="819" y="1480"/>
                  </a:cubicBezTo>
                  <a:cubicBezTo>
                    <a:pt x="819" y="1479"/>
                    <a:pt x="820" y="1477"/>
                    <a:pt x="820" y="1475"/>
                  </a:cubicBezTo>
                  <a:cubicBezTo>
                    <a:pt x="821" y="1470"/>
                    <a:pt x="822" y="1464"/>
                    <a:pt x="824" y="1462"/>
                  </a:cubicBezTo>
                  <a:cubicBezTo>
                    <a:pt x="826" y="1459"/>
                    <a:pt x="828" y="1458"/>
                    <a:pt x="830" y="1458"/>
                  </a:cubicBezTo>
                  <a:cubicBezTo>
                    <a:pt x="832" y="1457"/>
                    <a:pt x="834" y="1456"/>
                    <a:pt x="837" y="1454"/>
                  </a:cubicBezTo>
                  <a:cubicBezTo>
                    <a:pt x="837" y="1454"/>
                    <a:pt x="837" y="1454"/>
                    <a:pt x="837" y="1454"/>
                  </a:cubicBezTo>
                  <a:cubicBezTo>
                    <a:pt x="841" y="1443"/>
                    <a:pt x="847" y="1437"/>
                    <a:pt x="852" y="1431"/>
                  </a:cubicBezTo>
                  <a:cubicBezTo>
                    <a:pt x="856" y="1426"/>
                    <a:pt x="860" y="1422"/>
                    <a:pt x="863" y="1416"/>
                  </a:cubicBezTo>
                  <a:cubicBezTo>
                    <a:pt x="864" y="1416"/>
                    <a:pt x="864" y="1416"/>
                    <a:pt x="865" y="1416"/>
                  </a:cubicBezTo>
                  <a:cubicBezTo>
                    <a:pt x="865" y="1416"/>
                    <a:pt x="865" y="1416"/>
                    <a:pt x="865" y="1416"/>
                  </a:cubicBezTo>
                  <a:cubicBezTo>
                    <a:pt x="866" y="1416"/>
                    <a:pt x="866" y="1416"/>
                    <a:pt x="867" y="1416"/>
                  </a:cubicBezTo>
                  <a:cubicBezTo>
                    <a:pt x="864" y="1423"/>
                    <a:pt x="864" y="1431"/>
                    <a:pt x="866" y="1438"/>
                  </a:cubicBezTo>
                  <a:cubicBezTo>
                    <a:pt x="868" y="1444"/>
                    <a:pt x="872" y="1446"/>
                    <a:pt x="875" y="1448"/>
                  </a:cubicBezTo>
                  <a:cubicBezTo>
                    <a:pt x="877" y="1449"/>
                    <a:pt x="879" y="1450"/>
                    <a:pt x="879" y="1453"/>
                  </a:cubicBezTo>
                  <a:cubicBezTo>
                    <a:pt x="879" y="1455"/>
                    <a:pt x="877" y="1457"/>
                    <a:pt x="875" y="1460"/>
                  </a:cubicBezTo>
                  <a:cubicBezTo>
                    <a:pt x="872" y="1463"/>
                    <a:pt x="869" y="1466"/>
                    <a:pt x="868" y="1471"/>
                  </a:cubicBezTo>
                  <a:cubicBezTo>
                    <a:pt x="868" y="1477"/>
                    <a:pt x="872" y="1479"/>
                    <a:pt x="875" y="1480"/>
                  </a:cubicBezTo>
                  <a:cubicBezTo>
                    <a:pt x="877" y="1481"/>
                    <a:pt x="878" y="1482"/>
                    <a:pt x="879" y="1484"/>
                  </a:cubicBezTo>
                  <a:cubicBezTo>
                    <a:pt x="879" y="1486"/>
                    <a:pt x="879" y="1487"/>
                    <a:pt x="879" y="1489"/>
                  </a:cubicBezTo>
                  <a:cubicBezTo>
                    <a:pt x="879" y="1492"/>
                    <a:pt x="878" y="1495"/>
                    <a:pt x="880" y="1499"/>
                  </a:cubicBezTo>
                  <a:cubicBezTo>
                    <a:pt x="880" y="1499"/>
                    <a:pt x="880" y="1499"/>
                    <a:pt x="880" y="1499"/>
                  </a:cubicBezTo>
                  <a:cubicBezTo>
                    <a:pt x="880" y="1499"/>
                    <a:pt x="880" y="1500"/>
                    <a:pt x="880" y="1500"/>
                  </a:cubicBezTo>
                  <a:cubicBezTo>
                    <a:pt x="880" y="1500"/>
                    <a:pt x="880" y="1500"/>
                    <a:pt x="880" y="1500"/>
                  </a:cubicBezTo>
                  <a:cubicBezTo>
                    <a:pt x="880" y="1500"/>
                    <a:pt x="880" y="1500"/>
                    <a:pt x="880" y="1500"/>
                  </a:cubicBezTo>
                  <a:cubicBezTo>
                    <a:pt x="882" y="1502"/>
                    <a:pt x="883" y="1504"/>
                    <a:pt x="884" y="1506"/>
                  </a:cubicBezTo>
                  <a:cubicBezTo>
                    <a:pt x="888" y="1510"/>
                    <a:pt x="890" y="1514"/>
                    <a:pt x="889" y="1519"/>
                  </a:cubicBezTo>
                  <a:cubicBezTo>
                    <a:pt x="888" y="1520"/>
                    <a:pt x="888" y="1520"/>
                    <a:pt x="888" y="1520"/>
                  </a:cubicBezTo>
                  <a:cubicBezTo>
                    <a:pt x="886" y="1524"/>
                    <a:pt x="884" y="1528"/>
                    <a:pt x="883" y="1532"/>
                  </a:cubicBezTo>
                  <a:cubicBezTo>
                    <a:pt x="882" y="1539"/>
                    <a:pt x="885" y="1545"/>
                    <a:pt x="890" y="1553"/>
                  </a:cubicBezTo>
                  <a:cubicBezTo>
                    <a:pt x="887" y="1556"/>
                    <a:pt x="887" y="1560"/>
                    <a:pt x="886" y="1564"/>
                  </a:cubicBezTo>
                  <a:cubicBezTo>
                    <a:pt x="886" y="1567"/>
                    <a:pt x="886" y="1570"/>
                    <a:pt x="885" y="1573"/>
                  </a:cubicBezTo>
                  <a:cubicBezTo>
                    <a:pt x="885" y="1573"/>
                    <a:pt x="884" y="1573"/>
                    <a:pt x="884" y="1573"/>
                  </a:cubicBezTo>
                  <a:cubicBezTo>
                    <a:pt x="884" y="1573"/>
                    <a:pt x="883" y="1573"/>
                    <a:pt x="883" y="1573"/>
                  </a:cubicBezTo>
                  <a:cubicBezTo>
                    <a:pt x="883" y="1573"/>
                    <a:pt x="883" y="1573"/>
                    <a:pt x="883" y="1573"/>
                  </a:cubicBezTo>
                  <a:cubicBezTo>
                    <a:pt x="881" y="1573"/>
                    <a:pt x="880" y="1574"/>
                    <a:pt x="878" y="1574"/>
                  </a:cubicBezTo>
                  <a:cubicBezTo>
                    <a:pt x="875" y="1574"/>
                    <a:pt x="872" y="1575"/>
                    <a:pt x="869" y="1575"/>
                  </a:cubicBezTo>
                  <a:cubicBezTo>
                    <a:pt x="869" y="1575"/>
                    <a:pt x="869" y="1575"/>
                    <a:pt x="869" y="1576"/>
                  </a:cubicBezTo>
                  <a:cubicBezTo>
                    <a:pt x="869" y="1576"/>
                    <a:pt x="868" y="1575"/>
                    <a:pt x="868" y="1575"/>
                  </a:cubicBezTo>
                  <a:cubicBezTo>
                    <a:pt x="867" y="1575"/>
                    <a:pt x="865" y="1575"/>
                    <a:pt x="864" y="1575"/>
                  </a:cubicBezTo>
                  <a:cubicBezTo>
                    <a:pt x="862" y="1575"/>
                    <a:pt x="860" y="1574"/>
                    <a:pt x="859" y="1574"/>
                  </a:cubicBezTo>
                  <a:cubicBezTo>
                    <a:pt x="857" y="1574"/>
                    <a:pt x="855" y="1575"/>
                    <a:pt x="854" y="1575"/>
                  </a:cubicBezTo>
                  <a:cubicBezTo>
                    <a:pt x="854" y="1575"/>
                    <a:pt x="854" y="1576"/>
                    <a:pt x="854" y="1576"/>
                  </a:cubicBezTo>
                  <a:cubicBezTo>
                    <a:pt x="852" y="1579"/>
                    <a:pt x="852" y="1583"/>
                    <a:pt x="851" y="1587"/>
                  </a:cubicBezTo>
                  <a:cubicBezTo>
                    <a:pt x="851" y="1589"/>
                    <a:pt x="851" y="1591"/>
                    <a:pt x="850" y="1592"/>
                  </a:cubicBezTo>
                  <a:cubicBezTo>
                    <a:pt x="848" y="1597"/>
                    <a:pt x="845" y="1598"/>
                    <a:pt x="843" y="1600"/>
                  </a:cubicBezTo>
                  <a:cubicBezTo>
                    <a:pt x="841" y="1601"/>
                    <a:pt x="840" y="1602"/>
                    <a:pt x="839" y="1604"/>
                  </a:cubicBezTo>
                  <a:cubicBezTo>
                    <a:pt x="838" y="1607"/>
                    <a:pt x="841" y="1609"/>
                    <a:pt x="845" y="1612"/>
                  </a:cubicBezTo>
                  <a:cubicBezTo>
                    <a:pt x="847" y="1614"/>
                    <a:pt x="850" y="1616"/>
                    <a:pt x="851" y="1618"/>
                  </a:cubicBezTo>
                  <a:cubicBezTo>
                    <a:pt x="864" y="1637"/>
                    <a:pt x="877" y="1680"/>
                    <a:pt x="875" y="1684"/>
                  </a:cubicBezTo>
                  <a:cubicBezTo>
                    <a:pt x="874" y="1685"/>
                    <a:pt x="873" y="1686"/>
                    <a:pt x="870" y="1686"/>
                  </a:cubicBezTo>
                  <a:cubicBezTo>
                    <a:pt x="869" y="1686"/>
                    <a:pt x="868" y="1686"/>
                    <a:pt x="867" y="1686"/>
                  </a:cubicBezTo>
                  <a:cubicBezTo>
                    <a:pt x="865" y="1685"/>
                    <a:pt x="864" y="1685"/>
                    <a:pt x="863" y="1685"/>
                  </a:cubicBezTo>
                  <a:cubicBezTo>
                    <a:pt x="860" y="1685"/>
                    <a:pt x="858" y="1686"/>
                    <a:pt x="857" y="1687"/>
                  </a:cubicBezTo>
                  <a:cubicBezTo>
                    <a:pt x="856" y="1687"/>
                    <a:pt x="856" y="1688"/>
                    <a:pt x="856" y="1688"/>
                  </a:cubicBezTo>
                  <a:cubicBezTo>
                    <a:pt x="856" y="1691"/>
                    <a:pt x="861" y="1695"/>
                    <a:pt x="867" y="1699"/>
                  </a:cubicBezTo>
                  <a:cubicBezTo>
                    <a:pt x="868" y="1700"/>
                    <a:pt x="869" y="1701"/>
                    <a:pt x="870" y="1702"/>
                  </a:cubicBezTo>
                  <a:cubicBezTo>
                    <a:pt x="870" y="1702"/>
                    <a:pt x="870" y="1702"/>
                    <a:pt x="870" y="1702"/>
                  </a:cubicBezTo>
                  <a:cubicBezTo>
                    <a:pt x="870" y="1702"/>
                    <a:pt x="870" y="1702"/>
                    <a:pt x="871" y="1702"/>
                  </a:cubicBezTo>
                  <a:cubicBezTo>
                    <a:pt x="871" y="1702"/>
                    <a:pt x="871" y="1702"/>
                    <a:pt x="871" y="1701"/>
                  </a:cubicBezTo>
                  <a:cubicBezTo>
                    <a:pt x="873" y="1699"/>
                    <a:pt x="876" y="1698"/>
                    <a:pt x="880" y="1698"/>
                  </a:cubicBezTo>
                  <a:cubicBezTo>
                    <a:pt x="881" y="1698"/>
                    <a:pt x="881" y="1698"/>
                    <a:pt x="881" y="1698"/>
                  </a:cubicBezTo>
                  <a:cubicBezTo>
                    <a:pt x="884" y="1698"/>
                    <a:pt x="887" y="1698"/>
                    <a:pt x="888" y="1695"/>
                  </a:cubicBezTo>
                  <a:cubicBezTo>
                    <a:pt x="888" y="1692"/>
                    <a:pt x="888" y="1690"/>
                    <a:pt x="888" y="1687"/>
                  </a:cubicBezTo>
                  <a:cubicBezTo>
                    <a:pt x="887" y="1684"/>
                    <a:pt x="887" y="1681"/>
                    <a:pt x="887" y="1678"/>
                  </a:cubicBezTo>
                  <a:cubicBezTo>
                    <a:pt x="888" y="1677"/>
                    <a:pt x="888" y="1676"/>
                    <a:pt x="889" y="1674"/>
                  </a:cubicBezTo>
                  <a:cubicBezTo>
                    <a:pt x="891" y="1671"/>
                    <a:pt x="893" y="1667"/>
                    <a:pt x="892" y="1658"/>
                  </a:cubicBezTo>
                  <a:cubicBezTo>
                    <a:pt x="892" y="1658"/>
                    <a:pt x="892" y="1658"/>
                    <a:pt x="892" y="1658"/>
                  </a:cubicBezTo>
                  <a:cubicBezTo>
                    <a:pt x="893" y="1658"/>
                    <a:pt x="895" y="1658"/>
                    <a:pt x="896" y="1658"/>
                  </a:cubicBezTo>
                  <a:cubicBezTo>
                    <a:pt x="899" y="1658"/>
                    <a:pt x="903" y="1657"/>
                    <a:pt x="905" y="1653"/>
                  </a:cubicBezTo>
                  <a:cubicBezTo>
                    <a:pt x="905" y="1653"/>
                    <a:pt x="905" y="1653"/>
                    <a:pt x="906" y="1653"/>
                  </a:cubicBezTo>
                  <a:cubicBezTo>
                    <a:pt x="906" y="1653"/>
                    <a:pt x="907" y="1654"/>
                    <a:pt x="907" y="1654"/>
                  </a:cubicBezTo>
                  <a:cubicBezTo>
                    <a:pt x="906" y="1661"/>
                    <a:pt x="909" y="1665"/>
                    <a:pt x="913" y="1666"/>
                  </a:cubicBezTo>
                  <a:cubicBezTo>
                    <a:pt x="915" y="1666"/>
                    <a:pt x="917" y="1665"/>
                    <a:pt x="920" y="1664"/>
                  </a:cubicBezTo>
                  <a:cubicBezTo>
                    <a:pt x="922" y="1663"/>
                    <a:pt x="924" y="1662"/>
                    <a:pt x="926" y="1662"/>
                  </a:cubicBezTo>
                  <a:cubicBezTo>
                    <a:pt x="928" y="1661"/>
                    <a:pt x="930" y="1661"/>
                    <a:pt x="933" y="1661"/>
                  </a:cubicBezTo>
                  <a:cubicBezTo>
                    <a:pt x="935" y="1661"/>
                    <a:pt x="936" y="1661"/>
                    <a:pt x="938" y="1661"/>
                  </a:cubicBezTo>
                  <a:cubicBezTo>
                    <a:pt x="938" y="1661"/>
                    <a:pt x="938" y="1661"/>
                    <a:pt x="938" y="1661"/>
                  </a:cubicBezTo>
                  <a:cubicBezTo>
                    <a:pt x="938" y="1661"/>
                    <a:pt x="939" y="1661"/>
                    <a:pt x="939" y="1661"/>
                  </a:cubicBezTo>
                  <a:cubicBezTo>
                    <a:pt x="940" y="1660"/>
                    <a:pt x="940" y="1658"/>
                    <a:pt x="941" y="1656"/>
                  </a:cubicBezTo>
                  <a:cubicBezTo>
                    <a:pt x="941" y="1655"/>
                    <a:pt x="942" y="1653"/>
                    <a:pt x="943" y="1651"/>
                  </a:cubicBezTo>
                  <a:cubicBezTo>
                    <a:pt x="946" y="1649"/>
                    <a:pt x="949" y="1647"/>
                    <a:pt x="952" y="1645"/>
                  </a:cubicBezTo>
                  <a:cubicBezTo>
                    <a:pt x="957" y="1642"/>
                    <a:pt x="962" y="1640"/>
                    <a:pt x="965" y="1634"/>
                  </a:cubicBezTo>
                  <a:cubicBezTo>
                    <a:pt x="967" y="1631"/>
                    <a:pt x="968" y="1626"/>
                    <a:pt x="970" y="1621"/>
                  </a:cubicBezTo>
                  <a:cubicBezTo>
                    <a:pt x="972" y="1616"/>
                    <a:pt x="974" y="1611"/>
                    <a:pt x="976" y="1606"/>
                  </a:cubicBezTo>
                  <a:cubicBezTo>
                    <a:pt x="977" y="1603"/>
                    <a:pt x="978" y="1601"/>
                    <a:pt x="979" y="1599"/>
                  </a:cubicBezTo>
                  <a:cubicBezTo>
                    <a:pt x="981" y="1595"/>
                    <a:pt x="982" y="1591"/>
                    <a:pt x="983" y="1588"/>
                  </a:cubicBezTo>
                  <a:cubicBezTo>
                    <a:pt x="984" y="1580"/>
                    <a:pt x="982" y="1571"/>
                    <a:pt x="981" y="1563"/>
                  </a:cubicBezTo>
                  <a:cubicBezTo>
                    <a:pt x="980" y="1559"/>
                    <a:pt x="980" y="1559"/>
                    <a:pt x="980" y="1559"/>
                  </a:cubicBezTo>
                  <a:cubicBezTo>
                    <a:pt x="981" y="1557"/>
                    <a:pt x="983" y="1555"/>
                    <a:pt x="985" y="1553"/>
                  </a:cubicBezTo>
                  <a:cubicBezTo>
                    <a:pt x="987" y="1552"/>
                    <a:pt x="989" y="1550"/>
                    <a:pt x="989" y="1548"/>
                  </a:cubicBezTo>
                  <a:cubicBezTo>
                    <a:pt x="990" y="1546"/>
                    <a:pt x="989" y="1543"/>
                    <a:pt x="987" y="1540"/>
                  </a:cubicBezTo>
                  <a:cubicBezTo>
                    <a:pt x="986" y="1538"/>
                    <a:pt x="985" y="1535"/>
                    <a:pt x="985" y="1533"/>
                  </a:cubicBezTo>
                  <a:cubicBezTo>
                    <a:pt x="991" y="1522"/>
                    <a:pt x="993" y="1506"/>
                    <a:pt x="996" y="1485"/>
                  </a:cubicBezTo>
                  <a:cubicBezTo>
                    <a:pt x="997" y="1480"/>
                    <a:pt x="997" y="1480"/>
                    <a:pt x="997" y="1480"/>
                  </a:cubicBezTo>
                  <a:cubicBezTo>
                    <a:pt x="1000" y="1457"/>
                    <a:pt x="999" y="1435"/>
                    <a:pt x="993" y="1418"/>
                  </a:cubicBezTo>
                  <a:cubicBezTo>
                    <a:pt x="998" y="1403"/>
                    <a:pt x="998" y="1396"/>
                    <a:pt x="996" y="1389"/>
                  </a:cubicBezTo>
                  <a:cubicBezTo>
                    <a:pt x="996" y="1389"/>
                    <a:pt x="996" y="1389"/>
                    <a:pt x="996" y="1389"/>
                  </a:cubicBezTo>
                  <a:cubicBezTo>
                    <a:pt x="995" y="1385"/>
                    <a:pt x="994" y="1381"/>
                    <a:pt x="993" y="1377"/>
                  </a:cubicBezTo>
                  <a:cubicBezTo>
                    <a:pt x="992" y="1375"/>
                    <a:pt x="992" y="1375"/>
                    <a:pt x="992" y="1375"/>
                  </a:cubicBezTo>
                  <a:cubicBezTo>
                    <a:pt x="992" y="1373"/>
                    <a:pt x="993" y="1370"/>
                    <a:pt x="993" y="1368"/>
                  </a:cubicBezTo>
                  <a:cubicBezTo>
                    <a:pt x="995" y="1354"/>
                    <a:pt x="997" y="1338"/>
                    <a:pt x="994" y="1331"/>
                  </a:cubicBezTo>
                  <a:cubicBezTo>
                    <a:pt x="993" y="1330"/>
                    <a:pt x="993" y="1329"/>
                    <a:pt x="993" y="1328"/>
                  </a:cubicBezTo>
                  <a:cubicBezTo>
                    <a:pt x="992" y="1323"/>
                    <a:pt x="991" y="1314"/>
                    <a:pt x="981" y="1303"/>
                  </a:cubicBezTo>
                  <a:cubicBezTo>
                    <a:pt x="982" y="1297"/>
                    <a:pt x="978" y="1291"/>
                    <a:pt x="974" y="1288"/>
                  </a:cubicBezTo>
                  <a:cubicBezTo>
                    <a:pt x="969" y="1286"/>
                    <a:pt x="970" y="1283"/>
                    <a:pt x="970" y="1281"/>
                  </a:cubicBezTo>
                  <a:cubicBezTo>
                    <a:pt x="970" y="1279"/>
                    <a:pt x="970" y="1277"/>
                    <a:pt x="970" y="1275"/>
                  </a:cubicBezTo>
                  <a:cubicBezTo>
                    <a:pt x="969" y="1274"/>
                    <a:pt x="968" y="1273"/>
                    <a:pt x="966" y="1272"/>
                  </a:cubicBezTo>
                  <a:cubicBezTo>
                    <a:pt x="962" y="1270"/>
                    <a:pt x="957" y="1268"/>
                    <a:pt x="952" y="1257"/>
                  </a:cubicBezTo>
                  <a:cubicBezTo>
                    <a:pt x="950" y="1251"/>
                    <a:pt x="947" y="1247"/>
                    <a:pt x="946" y="1243"/>
                  </a:cubicBezTo>
                  <a:cubicBezTo>
                    <a:pt x="943" y="1237"/>
                    <a:pt x="941" y="1234"/>
                    <a:pt x="941" y="1230"/>
                  </a:cubicBezTo>
                  <a:cubicBezTo>
                    <a:pt x="941" y="1229"/>
                    <a:pt x="942" y="1229"/>
                    <a:pt x="943" y="1228"/>
                  </a:cubicBezTo>
                  <a:cubicBezTo>
                    <a:pt x="944" y="1227"/>
                    <a:pt x="944" y="1226"/>
                    <a:pt x="944" y="1225"/>
                  </a:cubicBezTo>
                  <a:cubicBezTo>
                    <a:pt x="944" y="1223"/>
                    <a:pt x="942" y="1222"/>
                    <a:pt x="941" y="1221"/>
                  </a:cubicBezTo>
                  <a:cubicBezTo>
                    <a:pt x="940" y="1220"/>
                    <a:pt x="939" y="1219"/>
                    <a:pt x="939" y="1219"/>
                  </a:cubicBezTo>
                  <a:cubicBezTo>
                    <a:pt x="938" y="1217"/>
                    <a:pt x="939" y="1216"/>
                    <a:pt x="940" y="1215"/>
                  </a:cubicBezTo>
                  <a:cubicBezTo>
                    <a:pt x="941" y="1214"/>
                    <a:pt x="942" y="1212"/>
                    <a:pt x="942" y="1210"/>
                  </a:cubicBezTo>
                  <a:cubicBezTo>
                    <a:pt x="942" y="1208"/>
                    <a:pt x="941" y="1206"/>
                    <a:pt x="941" y="1205"/>
                  </a:cubicBezTo>
                  <a:cubicBezTo>
                    <a:pt x="940" y="1202"/>
                    <a:pt x="940" y="1201"/>
                    <a:pt x="942" y="1196"/>
                  </a:cubicBezTo>
                  <a:cubicBezTo>
                    <a:pt x="942" y="1196"/>
                    <a:pt x="942" y="1196"/>
                    <a:pt x="942" y="1196"/>
                  </a:cubicBezTo>
                  <a:cubicBezTo>
                    <a:pt x="941" y="1194"/>
                    <a:pt x="940" y="1193"/>
                    <a:pt x="939" y="1192"/>
                  </a:cubicBezTo>
                  <a:cubicBezTo>
                    <a:pt x="937" y="1190"/>
                    <a:pt x="935" y="1188"/>
                    <a:pt x="934" y="1184"/>
                  </a:cubicBezTo>
                  <a:cubicBezTo>
                    <a:pt x="933" y="1183"/>
                    <a:pt x="933" y="1183"/>
                    <a:pt x="933" y="1183"/>
                  </a:cubicBezTo>
                  <a:cubicBezTo>
                    <a:pt x="931" y="1183"/>
                    <a:pt x="930" y="1183"/>
                    <a:pt x="929" y="1183"/>
                  </a:cubicBezTo>
                  <a:cubicBezTo>
                    <a:pt x="922" y="1182"/>
                    <a:pt x="922" y="1182"/>
                    <a:pt x="919" y="1172"/>
                  </a:cubicBezTo>
                  <a:cubicBezTo>
                    <a:pt x="917" y="1168"/>
                    <a:pt x="917" y="1168"/>
                    <a:pt x="917" y="1168"/>
                  </a:cubicBezTo>
                  <a:cubicBezTo>
                    <a:pt x="916" y="1166"/>
                    <a:pt x="915" y="1165"/>
                    <a:pt x="913" y="1165"/>
                  </a:cubicBezTo>
                  <a:cubicBezTo>
                    <a:pt x="912" y="1165"/>
                    <a:pt x="911" y="1166"/>
                    <a:pt x="910" y="1166"/>
                  </a:cubicBezTo>
                  <a:cubicBezTo>
                    <a:pt x="909" y="1166"/>
                    <a:pt x="908" y="1167"/>
                    <a:pt x="908" y="1167"/>
                  </a:cubicBezTo>
                  <a:cubicBezTo>
                    <a:pt x="908" y="1167"/>
                    <a:pt x="908" y="1167"/>
                    <a:pt x="908" y="1166"/>
                  </a:cubicBezTo>
                  <a:cubicBezTo>
                    <a:pt x="910" y="1163"/>
                    <a:pt x="911" y="1160"/>
                    <a:pt x="910" y="1156"/>
                  </a:cubicBezTo>
                  <a:cubicBezTo>
                    <a:pt x="909" y="1152"/>
                    <a:pt x="904" y="1149"/>
                    <a:pt x="899" y="1149"/>
                  </a:cubicBezTo>
                  <a:cubicBezTo>
                    <a:pt x="898" y="1149"/>
                    <a:pt x="897" y="1150"/>
                    <a:pt x="895" y="1150"/>
                  </a:cubicBezTo>
                  <a:cubicBezTo>
                    <a:pt x="893" y="1149"/>
                    <a:pt x="891" y="1148"/>
                    <a:pt x="889" y="1148"/>
                  </a:cubicBezTo>
                  <a:cubicBezTo>
                    <a:pt x="887" y="1148"/>
                    <a:pt x="885" y="1149"/>
                    <a:pt x="883" y="1149"/>
                  </a:cubicBezTo>
                  <a:cubicBezTo>
                    <a:pt x="881" y="1149"/>
                    <a:pt x="881" y="1149"/>
                    <a:pt x="881" y="1149"/>
                  </a:cubicBezTo>
                  <a:cubicBezTo>
                    <a:pt x="881" y="1149"/>
                    <a:pt x="880" y="1148"/>
                    <a:pt x="879" y="1147"/>
                  </a:cubicBezTo>
                  <a:cubicBezTo>
                    <a:pt x="878" y="1145"/>
                    <a:pt x="876" y="1142"/>
                    <a:pt x="870" y="1142"/>
                  </a:cubicBezTo>
                  <a:cubicBezTo>
                    <a:pt x="870" y="1142"/>
                    <a:pt x="870" y="1142"/>
                    <a:pt x="870" y="1142"/>
                  </a:cubicBezTo>
                  <a:cubicBezTo>
                    <a:pt x="867" y="1140"/>
                    <a:pt x="864" y="1138"/>
                    <a:pt x="862" y="1138"/>
                  </a:cubicBezTo>
                  <a:cubicBezTo>
                    <a:pt x="860" y="1138"/>
                    <a:pt x="859" y="1139"/>
                    <a:pt x="857" y="1140"/>
                  </a:cubicBezTo>
                  <a:cubicBezTo>
                    <a:pt x="857" y="1140"/>
                    <a:pt x="857" y="1140"/>
                    <a:pt x="857" y="1140"/>
                  </a:cubicBezTo>
                  <a:cubicBezTo>
                    <a:pt x="854" y="1139"/>
                    <a:pt x="852" y="1138"/>
                    <a:pt x="850" y="1138"/>
                  </a:cubicBezTo>
                  <a:cubicBezTo>
                    <a:pt x="846" y="1138"/>
                    <a:pt x="844" y="1141"/>
                    <a:pt x="841" y="1143"/>
                  </a:cubicBezTo>
                  <a:cubicBezTo>
                    <a:pt x="840" y="1145"/>
                    <a:pt x="838" y="1146"/>
                    <a:pt x="837" y="1148"/>
                  </a:cubicBezTo>
                  <a:cubicBezTo>
                    <a:pt x="836" y="1148"/>
                    <a:pt x="835" y="1148"/>
                    <a:pt x="834" y="1148"/>
                  </a:cubicBezTo>
                  <a:cubicBezTo>
                    <a:pt x="833" y="1148"/>
                    <a:pt x="833" y="1148"/>
                    <a:pt x="832" y="1148"/>
                  </a:cubicBezTo>
                  <a:cubicBezTo>
                    <a:pt x="831" y="1148"/>
                    <a:pt x="831" y="1148"/>
                    <a:pt x="830" y="1148"/>
                  </a:cubicBezTo>
                  <a:cubicBezTo>
                    <a:pt x="829" y="1148"/>
                    <a:pt x="826" y="1148"/>
                    <a:pt x="826" y="1151"/>
                  </a:cubicBezTo>
                  <a:cubicBezTo>
                    <a:pt x="825" y="1154"/>
                    <a:pt x="828" y="1156"/>
                    <a:pt x="831" y="1158"/>
                  </a:cubicBezTo>
                  <a:cubicBezTo>
                    <a:pt x="835" y="1161"/>
                    <a:pt x="839" y="1164"/>
                    <a:pt x="839" y="1170"/>
                  </a:cubicBezTo>
                  <a:cubicBezTo>
                    <a:pt x="839" y="1175"/>
                    <a:pt x="839" y="1177"/>
                    <a:pt x="837" y="1177"/>
                  </a:cubicBezTo>
                  <a:cubicBezTo>
                    <a:pt x="837" y="1178"/>
                    <a:pt x="836" y="1178"/>
                    <a:pt x="836" y="1178"/>
                  </a:cubicBezTo>
                  <a:cubicBezTo>
                    <a:pt x="835" y="1178"/>
                    <a:pt x="835" y="1174"/>
                    <a:pt x="835" y="1172"/>
                  </a:cubicBezTo>
                  <a:cubicBezTo>
                    <a:pt x="835" y="1169"/>
                    <a:pt x="835" y="1165"/>
                    <a:pt x="834" y="1163"/>
                  </a:cubicBezTo>
                  <a:cubicBezTo>
                    <a:pt x="834" y="1163"/>
                    <a:pt x="834" y="1162"/>
                    <a:pt x="833" y="1162"/>
                  </a:cubicBezTo>
                  <a:cubicBezTo>
                    <a:pt x="833" y="1162"/>
                    <a:pt x="832" y="1162"/>
                    <a:pt x="831" y="1162"/>
                  </a:cubicBezTo>
                  <a:cubicBezTo>
                    <a:pt x="831" y="1162"/>
                    <a:pt x="830" y="1162"/>
                    <a:pt x="830" y="1162"/>
                  </a:cubicBezTo>
                  <a:cubicBezTo>
                    <a:pt x="828" y="1164"/>
                    <a:pt x="828" y="1167"/>
                    <a:pt x="828" y="1172"/>
                  </a:cubicBezTo>
                  <a:cubicBezTo>
                    <a:pt x="828" y="1174"/>
                    <a:pt x="829" y="1175"/>
                    <a:pt x="829" y="1176"/>
                  </a:cubicBezTo>
                  <a:cubicBezTo>
                    <a:pt x="825" y="1180"/>
                    <a:pt x="825" y="1184"/>
                    <a:pt x="826" y="1188"/>
                  </a:cubicBezTo>
                  <a:cubicBezTo>
                    <a:pt x="822" y="1193"/>
                    <a:pt x="817" y="1195"/>
                    <a:pt x="814" y="1195"/>
                  </a:cubicBezTo>
                  <a:cubicBezTo>
                    <a:pt x="814" y="1195"/>
                    <a:pt x="813" y="1195"/>
                    <a:pt x="813" y="1195"/>
                  </a:cubicBezTo>
                  <a:cubicBezTo>
                    <a:pt x="813" y="1193"/>
                    <a:pt x="814" y="1191"/>
                    <a:pt x="816" y="1188"/>
                  </a:cubicBezTo>
                  <a:cubicBezTo>
                    <a:pt x="816" y="1188"/>
                    <a:pt x="816" y="1187"/>
                    <a:pt x="816" y="1187"/>
                  </a:cubicBezTo>
                  <a:cubicBezTo>
                    <a:pt x="814" y="1183"/>
                    <a:pt x="814" y="1182"/>
                    <a:pt x="816" y="1179"/>
                  </a:cubicBezTo>
                  <a:cubicBezTo>
                    <a:pt x="816" y="1179"/>
                    <a:pt x="816" y="1178"/>
                    <a:pt x="816" y="1177"/>
                  </a:cubicBezTo>
                  <a:cubicBezTo>
                    <a:pt x="816" y="1176"/>
                    <a:pt x="816" y="1176"/>
                    <a:pt x="816" y="1175"/>
                  </a:cubicBezTo>
                  <a:cubicBezTo>
                    <a:pt x="816" y="1175"/>
                    <a:pt x="815" y="1174"/>
                    <a:pt x="814" y="1174"/>
                  </a:cubicBezTo>
                  <a:cubicBezTo>
                    <a:pt x="813" y="1174"/>
                    <a:pt x="811" y="1175"/>
                    <a:pt x="809" y="1176"/>
                  </a:cubicBezTo>
                  <a:cubicBezTo>
                    <a:pt x="808" y="1177"/>
                    <a:pt x="806" y="1177"/>
                    <a:pt x="804" y="1178"/>
                  </a:cubicBezTo>
                  <a:cubicBezTo>
                    <a:pt x="804" y="1178"/>
                    <a:pt x="803" y="1178"/>
                    <a:pt x="803" y="1178"/>
                  </a:cubicBezTo>
                  <a:cubicBezTo>
                    <a:pt x="803" y="1178"/>
                    <a:pt x="803" y="1178"/>
                    <a:pt x="803" y="1178"/>
                  </a:cubicBezTo>
                  <a:cubicBezTo>
                    <a:pt x="802" y="1176"/>
                    <a:pt x="803" y="1175"/>
                    <a:pt x="804" y="1174"/>
                  </a:cubicBezTo>
                  <a:cubicBezTo>
                    <a:pt x="804" y="1173"/>
                    <a:pt x="805" y="1173"/>
                    <a:pt x="805" y="1172"/>
                  </a:cubicBezTo>
                  <a:cubicBezTo>
                    <a:pt x="806" y="1170"/>
                    <a:pt x="807" y="1168"/>
                    <a:pt x="808" y="1165"/>
                  </a:cubicBezTo>
                  <a:cubicBezTo>
                    <a:pt x="808" y="1165"/>
                    <a:pt x="808" y="1165"/>
                    <a:pt x="808" y="1165"/>
                  </a:cubicBezTo>
                  <a:cubicBezTo>
                    <a:pt x="807" y="1164"/>
                    <a:pt x="807" y="1164"/>
                    <a:pt x="806" y="1164"/>
                  </a:cubicBezTo>
                  <a:cubicBezTo>
                    <a:pt x="805" y="1164"/>
                    <a:pt x="805" y="1164"/>
                    <a:pt x="804" y="1164"/>
                  </a:cubicBezTo>
                  <a:cubicBezTo>
                    <a:pt x="803" y="1164"/>
                    <a:pt x="802" y="1164"/>
                    <a:pt x="802" y="1165"/>
                  </a:cubicBezTo>
                  <a:cubicBezTo>
                    <a:pt x="801" y="1165"/>
                    <a:pt x="801" y="1165"/>
                    <a:pt x="801" y="1165"/>
                  </a:cubicBezTo>
                  <a:cubicBezTo>
                    <a:pt x="799" y="1166"/>
                    <a:pt x="798" y="1167"/>
                    <a:pt x="797" y="1168"/>
                  </a:cubicBezTo>
                  <a:cubicBezTo>
                    <a:pt x="795" y="1170"/>
                    <a:pt x="793" y="1173"/>
                    <a:pt x="794" y="1175"/>
                  </a:cubicBezTo>
                  <a:cubicBezTo>
                    <a:pt x="795" y="1178"/>
                    <a:pt x="796" y="1179"/>
                    <a:pt x="797" y="1180"/>
                  </a:cubicBezTo>
                  <a:cubicBezTo>
                    <a:pt x="797" y="1181"/>
                    <a:pt x="798" y="1181"/>
                    <a:pt x="798" y="1181"/>
                  </a:cubicBezTo>
                  <a:cubicBezTo>
                    <a:pt x="799" y="1183"/>
                    <a:pt x="800" y="1184"/>
                    <a:pt x="800" y="1186"/>
                  </a:cubicBezTo>
                  <a:cubicBezTo>
                    <a:pt x="801" y="1187"/>
                    <a:pt x="801" y="1188"/>
                    <a:pt x="801" y="1189"/>
                  </a:cubicBezTo>
                  <a:cubicBezTo>
                    <a:pt x="801" y="1189"/>
                    <a:pt x="801" y="1190"/>
                    <a:pt x="801" y="1190"/>
                  </a:cubicBezTo>
                  <a:cubicBezTo>
                    <a:pt x="800" y="1191"/>
                    <a:pt x="799" y="1191"/>
                    <a:pt x="798" y="1191"/>
                  </a:cubicBezTo>
                  <a:cubicBezTo>
                    <a:pt x="797" y="1192"/>
                    <a:pt x="796" y="1192"/>
                    <a:pt x="795" y="1192"/>
                  </a:cubicBezTo>
                  <a:cubicBezTo>
                    <a:pt x="794" y="1192"/>
                    <a:pt x="793" y="1191"/>
                    <a:pt x="793" y="1191"/>
                  </a:cubicBezTo>
                  <a:cubicBezTo>
                    <a:pt x="793" y="1191"/>
                    <a:pt x="793" y="1191"/>
                    <a:pt x="793" y="1191"/>
                  </a:cubicBezTo>
                  <a:cubicBezTo>
                    <a:pt x="792" y="1190"/>
                    <a:pt x="792" y="1189"/>
                    <a:pt x="792" y="1187"/>
                  </a:cubicBezTo>
                  <a:cubicBezTo>
                    <a:pt x="793" y="1186"/>
                    <a:pt x="793" y="1184"/>
                    <a:pt x="792" y="1182"/>
                  </a:cubicBezTo>
                  <a:cubicBezTo>
                    <a:pt x="792" y="1182"/>
                    <a:pt x="792" y="1182"/>
                    <a:pt x="792" y="1182"/>
                  </a:cubicBezTo>
                  <a:cubicBezTo>
                    <a:pt x="791" y="1180"/>
                    <a:pt x="790" y="1180"/>
                    <a:pt x="788" y="1179"/>
                  </a:cubicBezTo>
                  <a:cubicBezTo>
                    <a:pt x="785" y="1177"/>
                    <a:pt x="782" y="1176"/>
                    <a:pt x="782" y="1168"/>
                  </a:cubicBezTo>
                  <a:cubicBezTo>
                    <a:pt x="782" y="1167"/>
                    <a:pt x="782" y="1167"/>
                    <a:pt x="782" y="1167"/>
                  </a:cubicBezTo>
                  <a:cubicBezTo>
                    <a:pt x="781" y="1166"/>
                    <a:pt x="780" y="1165"/>
                    <a:pt x="778" y="1165"/>
                  </a:cubicBezTo>
                  <a:cubicBezTo>
                    <a:pt x="776" y="1165"/>
                    <a:pt x="774" y="1167"/>
                    <a:pt x="773" y="1169"/>
                  </a:cubicBezTo>
                  <a:cubicBezTo>
                    <a:pt x="773" y="1169"/>
                    <a:pt x="772" y="1170"/>
                    <a:pt x="772" y="1170"/>
                  </a:cubicBezTo>
                  <a:cubicBezTo>
                    <a:pt x="767" y="1171"/>
                    <a:pt x="765" y="1173"/>
                    <a:pt x="762" y="1175"/>
                  </a:cubicBezTo>
                  <a:cubicBezTo>
                    <a:pt x="760" y="1176"/>
                    <a:pt x="759" y="1177"/>
                    <a:pt x="757" y="1177"/>
                  </a:cubicBezTo>
                  <a:cubicBezTo>
                    <a:pt x="755" y="1177"/>
                    <a:pt x="754" y="1177"/>
                    <a:pt x="752" y="1176"/>
                  </a:cubicBezTo>
                  <a:cubicBezTo>
                    <a:pt x="752" y="1176"/>
                    <a:pt x="751" y="1176"/>
                    <a:pt x="751" y="1176"/>
                  </a:cubicBezTo>
                  <a:cubicBezTo>
                    <a:pt x="751" y="1176"/>
                    <a:pt x="751" y="1176"/>
                    <a:pt x="751" y="1176"/>
                  </a:cubicBezTo>
                  <a:cubicBezTo>
                    <a:pt x="748" y="1176"/>
                    <a:pt x="747" y="1177"/>
                    <a:pt x="745" y="1178"/>
                  </a:cubicBezTo>
                  <a:cubicBezTo>
                    <a:pt x="744" y="1178"/>
                    <a:pt x="743" y="1179"/>
                    <a:pt x="742" y="1179"/>
                  </a:cubicBezTo>
                  <a:cubicBezTo>
                    <a:pt x="741" y="1179"/>
                    <a:pt x="741" y="1179"/>
                    <a:pt x="740" y="1179"/>
                  </a:cubicBezTo>
                  <a:cubicBezTo>
                    <a:pt x="737" y="1163"/>
                    <a:pt x="741" y="1160"/>
                    <a:pt x="747" y="1153"/>
                  </a:cubicBezTo>
                  <a:cubicBezTo>
                    <a:pt x="749" y="1152"/>
                    <a:pt x="750" y="1151"/>
                    <a:pt x="752" y="1149"/>
                  </a:cubicBezTo>
                  <a:cubicBezTo>
                    <a:pt x="753" y="1145"/>
                    <a:pt x="752" y="1141"/>
                    <a:pt x="751" y="1137"/>
                  </a:cubicBezTo>
                  <a:cubicBezTo>
                    <a:pt x="751" y="1135"/>
                    <a:pt x="750" y="1133"/>
                    <a:pt x="750" y="1132"/>
                  </a:cubicBezTo>
                  <a:cubicBezTo>
                    <a:pt x="750" y="1131"/>
                    <a:pt x="751" y="1130"/>
                    <a:pt x="752" y="1129"/>
                  </a:cubicBezTo>
                  <a:cubicBezTo>
                    <a:pt x="752" y="1128"/>
                    <a:pt x="754" y="1126"/>
                    <a:pt x="754" y="1124"/>
                  </a:cubicBezTo>
                  <a:cubicBezTo>
                    <a:pt x="755" y="1122"/>
                    <a:pt x="755" y="1120"/>
                    <a:pt x="756" y="1118"/>
                  </a:cubicBezTo>
                  <a:cubicBezTo>
                    <a:pt x="757" y="1114"/>
                    <a:pt x="758" y="1109"/>
                    <a:pt x="761" y="1106"/>
                  </a:cubicBezTo>
                  <a:cubicBezTo>
                    <a:pt x="763" y="1102"/>
                    <a:pt x="764" y="1095"/>
                    <a:pt x="764" y="1088"/>
                  </a:cubicBezTo>
                  <a:cubicBezTo>
                    <a:pt x="767" y="1086"/>
                    <a:pt x="768" y="1083"/>
                    <a:pt x="768" y="1081"/>
                  </a:cubicBezTo>
                  <a:cubicBezTo>
                    <a:pt x="767" y="1079"/>
                    <a:pt x="766" y="1078"/>
                    <a:pt x="763" y="1077"/>
                  </a:cubicBezTo>
                  <a:cubicBezTo>
                    <a:pt x="762" y="1076"/>
                    <a:pt x="761" y="1073"/>
                    <a:pt x="761" y="1070"/>
                  </a:cubicBezTo>
                  <a:cubicBezTo>
                    <a:pt x="762" y="1068"/>
                    <a:pt x="762" y="1064"/>
                    <a:pt x="765" y="1061"/>
                  </a:cubicBezTo>
                  <a:cubicBezTo>
                    <a:pt x="766" y="1061"/>
                    <a:pt x="766" y="1061"/>
                    <a:pt x="766" y="1061"/>
                  </a:cubicBezTo>
                  <a:cubicBezTo>
                    <a:pt x="766" y="1059"/>
                    <a:pt x="765" y="1058"/>
                    <a:pt x="764" y="1056"/>
                  </a:cubicBezTo>
                  <a:cubicBezTo>
                    <a:pt x="763" y="1054"/>
                    <a:pt x="762" y="1052"/>
                    <a:pt x="766" y="1047"/>
                  </a:cubicBezTo>
                  <a:cubicBezTo>
                    <a:pt x="766" y="1046"/>
                    <a:pt x="766" y="1044"/>
                    <a:pt x="765" y="1043"/>
                  </a:cubicBezTo>
                  <a:cubicBezTo>
                    <a:pt x="765" y="1040"/>
                    <a:pt x="764" y="1037"/>
                    <a:pt x="767" y="1034"/>
                  </a:cubicBezTo>
                  <a:cubicBezTo>
                    <a:pt x="767" y="1034"/>
                    <a:pt x="767" y="1034"/>
                    <a:pt x="767" y="1034"/>
                  </a:cubicBezTo>
                  <a:cubicBezTo>
                    <a:pt x="768" y="1032"/>
                    <a:pt x="768" y="1031"/>
                    <a:pt x="768" y="1030"/>
                  </a:cubicBezTo>
                  <a:cubicBezTo>
                    <a:pt x="768" y="1027"/>
                    <a:pt x="768" y="1026"/>
                    <a:pt x="773" y="1021"/>
                  </a:cubicBezTo>
                  <a:cubicBezTo>
                    <a:pt x="773" y="1021"/>
                    <a:pt x="773" y="1020"/>
                    <a:pt x="773" y="1020"/>
                  </a:cubicBezTo>
                  <a:cubicBezTo>
                    <a:pt x="773" y="1019"/>
                    <a:pt x="773" y="1019"/>
                    <a:pt x="773" y="1019"/>
                  </a:cubicBezTo>
                  <a:cubicBezTo>
                    <a:pt x="772" y="1017"/>
                    <a:pt x="772" y="1012"/>
                    <a:pt x="773" y="1008"/>
                  </a:cubicBezTo>
                  <a:cubicBezTo>
                    <a:pt x="774" y="1006"/>
                    <a:pt x="775" y="1005"/>
                    <a:pt x="776" y="1003"/>
                  </a:cubicBezTo>
                  <a:cubicBezTo>
                    <a:pt x="777" y="1000"/>
                    <a:pt x="776" y="994"/>
                    <a:pt x="775" y="988"/>
                  </a:cubicBezTo>
                  <a:cubicBezTo>
                    <a:pt x="774" y="985"/>
                    <a:pt x="774" y="982"/>
                    <a:pt x="773" y="980"/>
                  </a:cubicBezTo>
                  <a:cubicBezTo>
                    <a:pt x="773" y="978"/>
                    <a:pt x="773" y="978"/>
                    <a:pt x="773" y="978"/>
                  </a:cubicBezTo>
                  <a:cubicBezTo>
                    <a:pt x="773" y="977"/>
                    <a:pt x="773" y="976"/>
                    <a:pt x="773" y="975"/>
                  </a:cubicBezTo>
                  <a:cubicBezTo>
                    <a:pt x="774" y="974"/>
                    <a:pt x="775" y="972"/>
                    <a:pt x="777" y="971"/>
                  </a:cubicBezTo>
                  <a:cubicBezTo>
                    <a:pt x="778" y="969"/>
                    <a:pt x="781" y="966"/>
                    <a:pt x="782" y="963"/>
                  </a:cubicBezTo>
                  <a:cubicBezTo>
                    <a:pt x="782" y="958"/>
                    <a:pt x="781" y="954"/>
                    <a:pt x="780" y="949"/>
                  </a:cubicBezTo>
                  <a:cubicBezTo>
                    <a:pt x="778" y="945"/>
                    <a:pt x="777" y="941"/>
                    <a:pt x="778" y="937"/>
                  </a:cubicBezTo>
                  <a:cubicBezTo>
                    <a:pt x="778" y="929"/>
                    <a:pt x="781" y="924"/>
                    <a:pt x="785" y="916"/>
                  </a:cubicBezTo>
                  <a:cubicBezTo>
                    <a:pt x="786" y="914"/>
                    <a:pt x="786" y="914"/>
                    <a:pt x="786" y="914"/>
                  </a:cubicBezTo>
                  <a:cubicBezTo>
                    <a:pt x="787" y="914"/>
                    <a:pt x="787" y="914"/>
                    <a:pt x="787" y="914"/>
                  </a:cubicBezTo>
                  <a:cubicBezTo>
                    <a:pt x="788" y="913"/>
                    <a:pt x="790" y="912"/>
                    <a:pt x="792" y="910"/>
                  </a:cubicBezTo>
                  <a:cubicBezTo>
                    <a:pt x="794" y="908"/>
                    <a:pt x="796" y="905"/>
                    <a:pt x="796" y="902"/>
                  </a:cubicBezTo>
                  <a:cubicBezTo>
                    <a:pt x="797" y="901"/>
                    <a:pt x="797" y="900"/>
                    <a:pt x="799" y="899"/>
                  </a:cubicBezTo>
                  <a:cubicBezTo>
                    <a:pt x="800" y="898"/>
                    <a:pt x="801" y="897"/>
                    <a:pt x="802" y="896"/>
                  </a:cubicBezTo>
                  <a:cubicBezTo>
                    <a:pt x="803" y="894"/>
                    <a:pt x="803" y="894"/>
                    <a:pt x="803" y="894"/>
                  </a:cubicBezTo>
                  <a:cubicBezTo>
                    <a:pt x="804" y="894"/>
                    <a:pt x="805" y="894"/>
                    <a:pt x="805" y="894"/>
                  </a:cubicBezTo>
                  <a:cubicBezTo>
                    <a:pt x="815" y="887"/>
                    <a:pt x="821" y="880"/>
                    <a:pt x="825" y="876"/>
                  </a:cubicBezTo>
                  <a:cubicBezTo>
                    <a:pt x="827" y="873"/>
                    <a:pt x="829" y="871"/>
                    <a:pt x="830" y="871"/>
                  </a:cubicBezTo>
                  <a:cubicBezTo>
                    <a:pt x="831" y="871"/>
                    <a:pt x="833" y="874"/>
                    <a:pt x="834" y="876"/>
                  </a:cubicBezTo>
                  <a:cubicBezTo>
                    <a:pt x="836" y="879"/>
                    <a:pt x="837" y="882"/>
                    <a:pt x="841" y="882"/>
                  </a:cubicBezTo>
                  <a:cubicBezTo>
                    <a:pt x="842" y="882"/>
                    <a:pt x="843" y="882"/>
                    <a:pt x="844" y="881"/>
                  </a:cubicBezTo>
                  <a:cubicBezTo>
                    <a:pt x="845" y="881"/>
                    <a:pt x="846" y="880"/>
                    <a:pt x="846" y="878"/>
                  </a:cubicBezTo>
                  <a:cubicBezTo>
                    <a:pt x="847" y="876"/>
                    <a:pt x="845" y="874"/>
                    <a:pt x="844" y="871"/>
                  </a:cubicBezTo>
                  <a:cubicBezTo>
                    <a:pt x="843" y="869"/>
                    <a:pt x="842" y="867"/>
                    <a:pt x="842" y="866"/>
                  </a:cubicBezTo>
                  <a:cubicBezTo>
                    <a:pt x="842" y="865"/>
                    <a:pt x="845" y="861"/>
                    <a:pt x="851" y="858"/>
                  </a:cubicBezTo>
                  <a:cubicBezTo>
                    <a:pt x="851" y="858"/>
                    <a:pt x="851" y="858"/>
                    <a:pt x="851" y="858"/>
                  </a:cubicBezTo>
                  <a:cubicBezTo>
                    <a:pt x="851" y="858"/>
                    <a:pt x="851" y="858"/>
                    <a:pt x="851" y="858"/>
                  </a:cubicBezTo>
                  <a:cubicBezTo>
                    <a:pt x="852" y="857"/>
                    <a:pt x="853" y="857"/>
                    <a:pt x="855" y="856"/>
                  </a:cubicBezTo>
                  <a:cubicBezTo>
                    <a:pt x="855" y="856"/>
                    <a:pt x="856" y="856"/>
                    <a:pt x="857" y="855"/>
                  </a:cubicBezTo>
                  <a:cubicBezTo>
                    <a:pt x="857" y="856"/>
                    <a:pt x="858" y="856"/>
                    <a:pt x="858" y="856"/>
                  </a:cubicBezTo>
                  <a:cubicBezTo>
                    <a:pt x="859" y="857"/>
                    <a:pt x="860" y="858"/>
                    <a:pt x="860" y="858"/>
                  </a:cubicBezTo>
                  <a:cubicBezTo>
                    <a:pt x="861" y="858"/>
                    <a:pt x="861" y="857"/>
                    <a:pt x="862" y="857"/>
                  </a:cubicBezTo>
                  <a:cubicBezTo>
                    <a:pt x="863" y="856"/>
                    <a:pt x="863" y="854"/>
                    <a:pt x="863" y="851"/>
                  </a:cubicBezTo>
                  <a:cubicBezTo>
                    <a:pt x="863" y="850"/>
                    <a:pt x="864" y="850"/>
                    <a:pt x="866" y="849"/>
                  </a:cubicBezTo>
                  <a:cubicBezTo>
                    <a:pt x="867" y="848"/>
                    <a:pt x="868" y="848"/>
                    <a:pt x="869" y="847"/>
                  </a:cubicBezTo>
                  <a:cubicBezTo>
                    <a:pt x="870" y="846"/>
                    <a:pt x="871" y="845"/>
                    <a:pt x="871" y="844"/>
                  </a:cubicBezTo>
                  <a:cubicBezTo>
                    <a:pt x="872" y="843"/>
                    <a:pt x="872" y="841"/>
                    <a:pt x="873" y="841"/>
                  </a:cubicBezTo>
                  <a:cubicBezTo>
                    <a:pt x="873" y="841"/>
                    <a:pt x="874" y="841"/>
                    <a:pt x="874" y="841"/>
                  </a:cubicBezTo>
                  <a:cubicBezTo>
                    <a:pt x="875" y="841"/>
                    <a:pt x="875" y="841"/>
                    <a:pt x="876" y="842"/>
                  </a:cubicBezTo>
                  <a:cubicBezTo>
                    <a:pt x="877" y="842"/>
                    <a:pt x="878" y="843"/>
                    <a:pt x="879" y="843"/>
                  </a:cubicBezTo>
                  <a:cubicBezTo>
                    <a:pt x="879" y="843"/>
                    <a:pt x="879" y="843"/>
                    <a:pt x="879" y="843"/>
                  </a:cubicBezTo>
                  <a:cubicBezTo>
                    <a:pt x="879" y="843"/>
                    <a:pt x="879" y="843"/>
                    <a:pt x="879" y="843"/>
                  </a:cubicBezTo>
                  <a:cubicBezTo>
                    <a:pt x="883" y="843"/>
                    <a:pt x="887" y="840"/>
                    <a:pt x="890" y="835"/>
                  </a:cubicBezTo>
                  <a:cubicBezTo>
                    <a:pt x="890" y="835"/>
                    <a:pt x="890" y="834"/>
                    <a:pt x="889" y="834"/>
                  </a:cubicBezTo>
                  <a:cubicBezTo>
                    <a:pt x="888" y="833"/>
                    <a:pt x="885" y="832"/>
                    <a:pt x="883" y="832"/>
                  </a:cubicBezTo>
                  <a:cubicBezTo>
                    <a:pt x="882" y="832"/>
                    <a:pt x="880" y="832"/>
                    <a:pt x="879" y="831"/>
                  </a:cubicBezTo>
                  <a:cubicBezTo>
                    <a:pt x="883" y="828"/>
                    <a:pt x="885" y="826"/>
                    <a:pt x="884" y="824"/>
                  </a:cubicBezTo>
                  <a:cubicBezTo>
                    <a:pt x="884" y="823"/>
                    <a:pt x="882" y="822"/>
                    <a:pt x="879" y="822"/>
                  </a:cubicBezTo>
                  <a:cubicBezTo>
                    <a:pt x="879" y="820"/>
                    <a:pt x="880" y="819"/>
                    <a:pt x="882" y="817"/>
                  </a:cubicBezTo>
                  <a:cubicBezTo>
                    <a:pt x="882" y="816"/>
                    <a:pt x="883" y="814"/>
                    <a:pt x="884" y="813"/>
                  </a:cubicBezTo>
                  <a:cubicBezTo>
                    <a:pt x="884" y="810"/>
                    <a:pt x="885" y="809"/>
                    <a:pt x="888" y="809"/>
                  </a:cubicBezTo>
                  <a:cubicBezTo>
                    <a:pt x="889" y="809"/>
                    <a:pt x="890" y="809"/>
                    <a:pt x="892" y="809"/>
                  </a:cubicBezTo>
                  <a:cubicBezTo>
                    <a:pt x="892" y="809"/>
                    <a:pt x="892" y="809"/>
                    <a:pt x="892" y="809"/>
                  </a:cubicBezTo>
                  <a:cubicBezTo>
                    <a:pt x="892" y="809"/>
                    <a:pt x="892" y="809"/>
                    <a:pt x="892" y="809"/>
                  </a:cubicBezTo>
                  <a:cubicBezTo>
                    <a:pt x="894" y="807"/>
                    <a:pt x="895" y="806"/>
                    <a:pt x="896" y="805"/>
                  </a:cubicBezTo>
                  <a:cubicBezTo>
                    <a:pt x="898" y="804"/>
                    <a:pt x="899" y="803"/>
                    <a:pt x="902" y="801"/>
                  </a:cubicBezTo>
                  <a:cubicBezTo>
                    <a:pt x="902" y="801"/>
                    <a:pt x="903" y="802"/>
                    <a:pt x="903" y="802"/>
                  </a:cubicBezTo>
                  <a:cubicBezTo>
                    <a:pt x="905" y="803"/>
                    <a:pt x="907" y="804"/>
                    <a:pt x="909" y="804"/>
                  </a:cubicBezTo>
                  <a:cubicBezTo>
                    <a:pt x="910" y="804"/>
                    <a:pt x="911" y="804"/>
                    <a:pt x="912" y="803"/>
                  </a:cubicBezTo>
                  <a:cubicBezTo>
                    <a:pt x="912" y="803"/>
                    <a:pt x="912" y="803"/>
                    <a:pt x="912" y="802"/>
                  </a:cubicBezTo>
                  <a:cubicBezTo>
                    <a:pt x="912" y="801"/>
                    <a:pt x="912" y="800"/>
                    <a:pt x="912" y="799"/>
                  </a:cubicBezTo>
                  <a:cubicBezTo>
                    <a:pt x="911" y="798"/>
                    <a:pt x="910" y="797"/>
                    <a:pt x="913" y="793"/>
                  </a:cubicBezTo>
                  <a:cubicBezTo>
                    <a:pt x="915" y="792"/>
                    <a:pt x="916" y="791"/>
                    <a:pt x="918" y="791"/>
                  </a:cubicBezTo>
                  <a:cubicBezTo>
                    <a:pt x="920" y="791"/>
                    <a:pt x="922" y="793"/>
                    <a:pt x="923" y="794"/>
                  </a:cubicBezTo>
                  <a:cubicBezTo>
                    <a:pt x="925" y="795"/>
                    <a:pt x="926" y="796"/>
                    <a:pt x="927" y="796"/>
                  </a:cubicBezTo>
                  <a:cubicBezTo>
                    <a:pt x="928" y="796"/>
                    <a:pt x="928" y="796"/>
                    <a:pt x="928" y="796"/>
                  </a:cubicBezTo>
                  <a:cubicBezTo>
                    <a:pt x="931" y="796"/>
                    <a:pt x="933" y="793"/>
                    <a:pt x="934" y="790"/>
                  </a:cubicBezTo>
                  <a:cubicBezTo>
                    <a:pt x="935" y="788"/>
                    <a:pt x="935" y="787"/>
                    <a:pt x="937" y="786"/>
                  </a:cubicBezTo>
                  <a:cubicBezTo>
                    <a:pt x="937" y="786"/>
                    <a:pt x="938" y="786"/>
                    <a:pt x="938" y="786"/>
                  </a:cubicBezTo>
                  <a:cubicBezTo>
                    <a:pt x="940" y="786"/>
                    <a:pt x="942" y="786"/>
                    <a:pt x="942" y="788"/>
                  </a:cubicBezTo>
                  <a:cubicBezTo>
                    <a:pt x="937" y="796"/>
                    <a:pt x="932" y="800"/>
                    <a:pt x="926" y="803"/>
                  </a:cubicBezTo>
                  <a:cubicBezTo>
                    <a:pt x="926" y="803"/>
                    <a:pt x="926" y="803"/>
                    <a:pt x="926" y="803"/>
                  </a:cubicBezTo>
                  <a:cubicBezTo>
                    <a:pt x="926" y="803"/>
                    <a:pt x="926" y="804"/>
                    <a:pt x="926" y="804"/>
                  </a:cubicBezTo>
                  <a:cubicBezTo>
                    <a:pt x="928" y="808"/>
                    <a:pt x="932" y="810"/>
                    <a:pt x="937" y="810"/>
                  </a:cubicBezTo>
                  <a:cubicBezTo>
                    <a:pt x="941" y="810"/>
                    <a:pt x="946" y="808"/>
                    <a:pt x="949" y="806"/>
                  </a:cubicBezTo>
                  <a:cubicBezTo>
                    <a:pt x="949" y="806"/>
                    <a:pt x="949" y="806"/>
                    <a:pt x="949" y="806"/>
                  </a:cubicBezTo>
                  <a:cubicBezTo>
                    <a:pt x="950" y="804"/>
                    <a:pt x="950" y="802"/>
                    <a:pt x="950" y="799"/>
                  </a:cubicBezTo>
                  <a:cubicBezTo>
                    <a:pt x="950" y="795"/>
                    <a:pt x="950" y="790"/>
                    <a:pt x="952" y="788"/>
                  </a:cubicBezTo>
                  <a:cubicBezTo>
                    <a:pt x="952" y="788"/>
                    <a:pt x="953" y="789"/>
                    <a:pt x="954" y="789"/>
                  </a:cubicBezTo>
                  <a:cubicBezTo>
                    <a:pt x="955" y="791"/>
                    <a:pt x="956" y="792"/>
                    <a:pt x="958" y="792"/>
                  </a:cubicBezTo>
                  <a:cubicBezTo>
                    <a:pt x="958" y="792"/>
                    <a:pt x="959" y="792"/>
                    <a:pt x="960" y="792"/>
                  </a:cubicBezTo>
                  <a:cubicBezTo>
                    <a:pt x="962" y="789"/>
                    <a:pt x="962" y="785"/>
                    <a:pt x="962" y="781"/>
                  </a:cubicBezTo>
                  <a:cubicBezTo>
                    <a:pt x="961" y="776"/>
                    <a:pt x="961" y="772"/>
                    <a:pt x="964" y="769"/>
                  </a:cubicBezTo>
                  <a:cubicBezTo>
                    <a:pt x="967" y="767"/>
                    <a:pt x="968" y="767"/>
                    <a:pt x="970" y="767"/>
                  </a:cubicBezTo>
                  <a:cubicBezTo>
                    <a:pt x="973" y="766"/>
                    <a:pt x="975" y="766"/>
                    <a:pt x="978" y="764"/>
                  </a:cubicBezTo>
                  <a:cubicBezTo>
                    <a:pt x="978" y="764"/>
                    <a:pt x="978" y="764"/>
                    <a:pt x="978" y="763"/>
                  </a:cubicBezTo>
                  <a:cubicBezTo>
                    <a:pt x="977" y="760"/>
                    <a:pt x="977" y="756"/>
                    <a:pt x="977" y="756"/>
                  </a:cubicBezTo>
                  <a:cubicBezTo>
                    <a:pt x="978" y="754"/>
                    <a:pt x="980" y="754"/>
                    <a:pt x="982" y="754"/>
                  </a:cubicBezTo>
                  <a:cubicBezTo>
                    <a:pt x="984" y="753"/>
                    <a:pt x="987" y="753"/>
                    <a:pt x="989" y="749"/>
                  </a:cubicBezTo>
                  <a:cubicBezTo>
                    <a:pt x="989" y="749"/>
                    <a:pt x="989" y="748"/>
                    <a:pt x="989" y="748"/>
                  </a:cubicBezTo>
                  <a:cubicBezTo>
                    <a:pt x="989" y="744"/>
                    <a:pt x="985" y="743"/>
                    <a:pt x="980" y="742"/>
                  </a:cubicBezTo>
                  <a:cubicBezTo>
                    <a:pt x="980" y="742"/>
                    <a:pt x="979" y="741"/>
                    <a:pt x="978" y="741"/>
                  </a:cubicBezTo>
                  <a:cubicBezTo>
                    <a:pt x="977" y="741"/>
                    <a:pt x="976" y="741"/>
                    <a:pt x="975" y="741"/>
                  </a:cubicBezTo>
                  <a:cubicBezTo>
                    <a:pt x="971" y="741"/>
                    <a:pt x="969" y="744"/>
                    <a:pt x="968" y="746"/>
                  </a:cubicBezTo>
                  <a:cubicBezTo>
                    <a:pt x="966" y="749"/>
                    <a:pt x="963" y="752"/>
                    <a:pt x="960" y="752"/>
                  </a:cubicBezTo>
                  <a:cubicBezTo>
                    <a:pt x="960" y="752"/>
                    <a:pt x="960" y="752"/>
                    <a:pt x="960" y="752"/>
                  </a:cubicBezTo>
                  <a:cubicBezTo>
                    <a:pt x="960" y="752"/>
                    <a:pt x="960" y="752"/>
                    <a:pt x="960" y="752"/>
                  </a:cubicBezTo>
                  <a:cubicBezTo>
                    <a:pt x="958" y="751"/>
                    <a:pt x="957" y="747"/>
                    <a:pt x="956" y="743"/>
                  </a:cubicBezTo>
                  <a:cubicBezTo>
                    <a:pt x="955" y="739"/>
                    <a:pt x="954" y="733"/>
                    <a:pt x="951" y="729"/>
                  </a:cubicBezTo>
                  <a:cubicBezTo>
                    <a:pt x="946" y="719"/>
                    <a:pt x="947" y="711"/>
                    <a:pt x="948" y="702"/>
                  </a:cubicBezTo>
                  <a:cubicBezTo>
                    <a:pt x="948" y="698"/>
                    <a:pt x="948" y="694"/>
                    <a:pt x="948" y="689"/>
                  </a:cubicBezTo>
                  <a:cubicBezTo>
                    <a:pt x="948" y="686"/>
                    <a:pt x="946" y="684"/>
                    <a:pt x="945" y="682"/>
                  </a:cubicBezTo>
                  <a:cubicBezTo>
                    <a:pt x="943" y="680"/>
                    <a:pt x="942" y="678"/>
                    <a:pt x="941" y="676"/>
                  </a:cubicBezTo>
                  <a:cubicBezTo>
                    <a:pt x="941" y="674"/>
                    <a:pt x="941" y="672"/>
                    <a:pt x="942" y="670"/>
                  </a:cubicBezTo>
                  <a:cubicBezTo>
                    <a:pt x="942" y="667"/>
                    <a:pt x="942" y="665"/>
                    <a:pt x="941" y="662"/>
                  </a:cubicBezTo>
                  <a:cubicBezTo>
                    <a:pt x="940" y="659"/>
                    <a:pt x="939" y="657"/>
                    <a:pt x="937" y="655"/>
                  </a:cubicBezTo>
                  <a:cubicBezTo>
                    <a:pt x="935" y="653"/>
                    <a:pt x="933" y="651"/>
                    <a:pt x="932" y="649"/>
                  </a:cubicBezTo>
                  <a:cubicBezTo>
                    <a:pt x="932" y="646"/>
                    <a:pt x="934" y="644"/>
                    <a:pt x="936" y="641"/>
                  </a:cubicBezTo>
                  <a:cubicBezTo>
                    <a:pt x="937" y="641"/>
                    <a:pt x="937" y="640"/>
                    <a:pt x="938" y="639"/>
                  </a:cubicBezTo>
                  <a:cubicBezTo>
                    <a:pt x="938" y="639"/>
                    <a:pt x="938" y="639"/>
                    <a:pt x="938" y="639"/>
                  </a:cubicBezTo>
                  <a:cubicBezTo>
                    <a:pt x="937" y="627"/>
                    <a:pt x="940" y="626"/>
                    <a:pt x="947" y="622"/>
                  </a:cubicBezTo>
                  <a:cubicBezTo>
                    <a:pt x="948" y="621"/>
                    <a:pt x="949" y="620"/>
                    <a:pt x="950" y="619"/>
                  </a:cubicBezTo>
                  <a:cubicBezTo>
                    <a:pt x="950" y="619"/>
                    <a:pt x="951" y="619"/>
                    <a:pt x="951" y="618"/>
                  </a:cubicBezTo>
                  <a:cubicBezTo>
                    <a:pt x="951" y="617"/>
                    <a:pt x="951" y="615"/>
                    <a:pt x="951" y="613"/>
                  </a:cubicBezTo>
                  <a:cubicBezTo>
                    <a:pt x="951" y="609"/>
                    <a:pt x="951" y="605"/>
                    <a:pt x="954" y="603"/>
                  </a:cubicBezTo>
                  <a:cubicBezTo>
                    <a:pt x="955" y="602"/>
                    <a:pt x="955" y="602"/>
                    <a:pt x="956" y="602"/>
                  </a:cubicBezTo>
                  <a:cubicBezTo>
                    <a:pt x="958" y="602"/>
                    <a:pt x="960" y="603"/>
                    <a:pt x="962" y="603"/>
                  </a:cubicBezTo>
                  <a:cubicBezTo>
                    <a:pt x="963" y="603"/>
                    <a:pt x="965" y="604"/>
                    <a:pt x="966" y="604"/>
                  </a:cubicBezTo>
                  <a:cubicBezTo>
                    <a:pt x="967" y="604"/>
                    <a:pt x="967" y="604"/>
                    <a:pt x="968" y="603"/>
                  </a:cubicBezTo>
                  <a:cubicBezTo>
                    <a:pt x="969" y="602"/>
                    <a:pt x="969" y="599"/>
                    <a:pt x="969" y="595"/>
                  </a:cubicBezTo>
                  <a:cubicBezTo>
                    <a:pt x="969" y="592"/>
                    <a:pt x="968" y="587"/>
                    <a:pt x="969" y="586"/>
                  </a:cubicBezTo>
                  <a:cubicBezTo>
                    <a:pt x="970" y="586"/>
                    <a:pt x="970" y="586"/>
                    <a:pt x="970" y="586"/>
                  </a:cubicBezTo>
                  <a:cubicBezTo>
                    <a:pt x="970" y="586"/>
                    <a:pt x="971" y="587"/>
                    <a:pt x="972" y="588"/>
                  </a:cubicBezTo>
                  <a:cubicBezTo>
                    <a:pt x="973" y="591"/>
                    <a:pt x="975" y="595"/>
                    <a:pt x="982" y="597"/>
                  </a:cubicBezTo>
                  <a:cubicBezTo>
                    <a:pt x="982" y="598"/>
                    <a:pt x="982" y="599"/>
                    <a:pt x="983" y="601"/>
                  </a:cubicBezTo>
                  <a:cubicBezTo>
                    <a:pt x="983" y="605"/>
                    <a:pt x="983" y="608"/>
                    <a:pt x="984" y="609"/>
                  </a:cubicBezTo>
                  <a:cubicBezTo>
                    <a:pt x="985" y="609"/>
                    <a:pt x="985" y="609"/>
                    <a:pt x="985" y="609"/>
                  </a:cubicBezTo>
                  <a:cubicBezTo>
                    <a:pt x="990" y="611"/>
                    <a:pt x="990" y="611"/>
                    <a:pt x="992" y="615"/>
                  </a:cubicBezTo>
                  <a:cubicBezTo>
                    <a:pt x="992" y="616"/>
                    <a:pt x="992" y="617"/>
                    <a:pt x="993" y="618"/>
                  </a:cubicBezTo>
                  <a:cubicBezTo>
                    <a:pt x="993" y="618"/>
                    <a:pt x="993" y="618"/>
                    <a:pt x="993" y="618"/>
                  </a:cubicBezTo>
                  <a:cubicBezTo>
                    <a:pt x="994" y="619"/>
                    <a:pt x="994" y="619"/>
                    <a:pt x="995" y="619"/>
                  </a:cubicBezTo>
                  <a:cubicBezTo>
                    <a:pt x="997" y="619"/>
                    <a:pt x="997" y="616"/>
                    <a:pt x="998" y="614"/>
                  </a:cubicBezTo>
                  <a:cubicBezTo>
                    <a:pt x="999" y="611"/>
                    <a:pt x="999" y="610"/>
                    <a:pt x="1000" y="610"/>
                  </a:cubicBezTo>
                  <a:cubicBezTo>
                    <a:pt x="1000" y="610"/>
                    <a:pt x="1001" y="610"/>
                    <a:pt x="1001" y="610"/>
                  </a:cubicBezTo>
                  <a:cubicBezTo>
                    <a:pt x="1003" y="611"/>
                    <a:pt x="1003" y="613"/>
                    <a:pt x="1004" y="615"/>
                  </a:cubicBezTo>
                  <a:cubicBezTo>
                    <a:pt x="1004" y="617"/>
                    <a:pt x="1005" y="620"/>
                    <a:pt x="1006" y="621"/>
                  </a:cubicBezTo>
                  <a:cubicBezTo>
                    <a:pt x="1007" y="622"/>
                    <a:pt x="1007" y="622"/>
                    <a:pt x="1008" y="622"/>
                  </a:cubicBezTo>
                  <a:cubicBezTo>
                    <a:pt x="1009" y="622"/>
                    <a:pt x="1010" y="622"/>
                    <a:pt x="1011" y="622"/>
                  </a:cubicBezTo>
                  <a:cubicBezTo>
                    <a:pt x="1011" y="621"/>
                    <a:pt x="1011" y="621"/>
                    <a:pt x="1012" y="621"/>
                  </a:cubicBezTo>
                  <a:cubicBezTo>
                    <a:pt x="1012" y="621"/>
                    <a:pt x="1013" y="621"/>
                    <a:pt x="1013" y="620"/>
                  </a:cubicBezTo>
                  <a:cubicBezTo>
                    <a:pt x="1012" y="613"/>
                    <a:pt x="1013" y="611"/>
                    <a:pt x="1014" y="610"/>
                  </a:cubicBezTo>
                  <a:cubicBezTo>
                    <a:pt x="1014" y="609"/>
                    <a:pt x="1015" y="608"/>
                    <a:pt x="1015" y="606"/>
                  </a:cubicBezTo>
                  <a:cubicBezTo>
                    <a:pt x="1016" y="603"/>
                    <a:pt x="1015" y="602"/>
                    <a:pt x="1013" y="601"/>
                  </a:cubicBezTo>
                  <a:cubicBezTo>
                    <a:pt x="1011" y="599"/>
                    <a:pt x="1009" y="597"/>
                    <a:pt x="1008" y="591"/>
                  </a:cubicBezTo>
                  <a:cubicBezTo>
                    <a:pt x="1005" y="581"/>
                    <a:pt x="1005" y="570"/>
                    <a:pt x="1006" y="559"/>
                  </a:cubicBezTo>
                  <a:cubicBezTo>
                    <a:pt x="1006" y="558"/>
                    <a:pt x="1006" y="558"/>
                    <a:pt x="1006" y="558"/>
                  </a:cubicBezTo>
                  <a:cubicBezTo>
                    <a:pt x="1006" y="557"/>
                    <a:pt x="1006" y="557"/>
                    <a:pt x="1006" y="556"/>
                  </a:cubicBezTo>
                  <a:cubicBezTo>
                    <a:pt x="1006" y="551"/>
                    <a:pt x="1007" y="550"/>
                    <a:pt x="1009" y="549"/>
                  </a:cubicBezTo>
                  <a:cubicBezTo>
                    <a:pt x="1009" y="549"/>
                    <a:pt x="1010" y="549"/>
                    <a:pt x="1010" y="549"/>
                  </a:cubicBezTo>
                  <a:cubicBezTo>
                    <a:pt x="1011" y="549"/>
                    <a:pt x="1013" y="550"/>
                    <a:pt x="1014" y="552"/>
                  </a:cubicBezTo>
                  <a:cubicBezTo>
                    <a:pt x="1014" y="552"/>
                    <a:pt x="1015" y="552"/>
                    <a:pt x="1015" y="552"/>
                  </a:cubicBezTo>
                  <a:cubicBezTo>
                    <a:pt x="1015" y="552"/>
                    <a:pt x="1015" y="552"/>
                    <a:pt x="1015" y="552"/>
                  </a:cubicBezTo>
                  <a:cubicBezTo>
                    <a:pt x="1015" y="552"/>
                    <a:pt x="1015" y="552"/>
                    <a:pt x="1016" y="552"/>
                  </a:cubicBezTo>
                  <a:cubicBezTo>
                    <a:pt x="1016" y="551"/>
                    <a:pt x="1019" y="549"/>
                    <a:pt x="1018" y="547"/>
                  </a:cubicBezTo>
                  <a:cubicBezTo>
                    <a:pt x="1017" y="545"/>
                    <a:pt x="1013" y="544"/>
                    <a:pt x="1005" y="544"/>
                  </a:cubicBezTo>
                  <a:cubicBezTo>
                    <a:pt x="1005" y="544"/>
                    <a:pt x="1005" y="544"/>
                    <a:pt x="1005" y="544"/>
                  </a:cubicBezTo>
                  <a:cubicBezTo>
                    <a:pt x="997" y="537"/>
                    <a:pt x="997" y="534"/>
                    <a:pt x="996" y="531"/>
                  </a:cubicBezTo>
                  <a:cubicBezTo>
                    <a:pt x="996" y="530"/>
                    <a:pt x="995" y="529"/>
                    <a:pt x="994" y="527"/>
                  </a:cubicBezTo>
                  <a:cubicBezTo>
                    <a:pt x="992" y="525"/>
                    <a:pt x="990" y="525"/>
                    <a:pt x="989" y="524"/>
                  </a:cubicBezTo>
                  <a:cubicBezTo>
                    <a:pt x="987" y="523"/>
                    <a:pt x="985" y="523"/>
                    <a:pt x="983" y="518"/>
                  </a:cubicBezTo>
                  <a:cubicBezTo>
                    <a:pt x="983" y="517"/>
                    <a:pt x="984" y="516"/>
                    <a:pt x="986" y="514"/>
                  </a:cubicBezTo>
                  <a:cubicBezTo>
                    <a:pt x="988" y="511"/>
                    <a:pt x="992" y="505"/>
                    <a:pt x="995" y="495"/>
                  </a:cubicBezTo>
                  <a:cubicBezTo>
                    <a:pt x="996" y="495"/>
                    <a:pt x="996" y="495"/>
                    <a:pt x="996" y="495"/>
                  </a:cubicBezTo>
                  <a:cubicBezTo>
                    <a:pt x="996" y="495"/>
                    <a:pt x="997" y="495"/>
                    <a:pt x="998" y="495"/>
                  </a:cubicBezTo>
                  <a:cubicBezTo>
                    <a:pt x="998" y="496"/>
                    <a:pt x="999" y="496"/>
                    <a:pt x="1001" y="496"/>
                  </a:cubicBezTo>
                  <a:cubicBezTo>
                    <a:pt x="1001" y="496"/>
                    <a:pt x="1001" y="496"/>
                    <a:pt x="1001" y="496"/>
                  </a:cubicBezTo>
                  <a:cubicBezTo>
                    <a:pt x="1002" y="496"/>
                    <a:pt x="1004" y="495"/>
                    <a:pt x="1005" y="495"/>
                  </a:cubicBezTo>
                  <a:cubicBezTo>
                    <a:pt x="1006" y="494"/>
                    <a:pt x="1007" y="494"/>
                    <a:pt x="1007" y="494"/>
                  </a:cubicBezTo>
                  <a:cubicBezTo>
                    <a:pt x="1006" y="497"/>
                    <a:pt x="1004" y="500"/>
                    <a:pt x="1003" y="500"/>
                  </a:cubicBezTo>
                  <a:cubicBezTo>
                    <a:pt x="1003" y="501"/>
                    <a:pt x="1002" y="501"/>
                    <a:pt x="1002" y="501"/>
                  </a:cubicBezTo>
                  <a:cubicBezTo>
                    <a:pt x="1002" y="507"/>
                    <a:pt x="1002" y="517"/>
                    <a:pt x="1007" y="522"/>
                  </a:cubicBezTo>
                  <a:cubicBezTo>
                    <a:pt x="1010" y="528"/>
                    <a:pt x="1013" y="529"/>
                    <a:pt x="1016" y="531"/>
                  </a:cubicBezTo>
                  <a:cubicBezTo>
                    <a:pt x="1017" y="531"/>
                    <a:pt x="1018" y="532"/>
                    <a:pt x="1019" y="532"/>
                  </a:cubicBezTo>
                  <a:cubicBezTo>
                    <a:pt x="1022" y="538"/>
                    <a:pt x="1027" y="543"/>
                    <a:pt x="1037" y="546"/>
                  </a:cubicBezTo>
                  <a:cubicBezTo>
                    <a:pt x="1039" y="547"/>
                    <a:pt x="1038" y="550"/>
                    <a:pt x="1038" y="552"/>
                  </a:cubicBezTo>
                  <a:cubicBezTo>
                    <a:pt x="1037" y="554"/>
                    <a:pt x="1037" y="556"/>
                    <a:pt x="1038" y="557"/>
                  </a:cubicBezTo>
                  <a:cubicBezTo>
                    <a:pt x="1038" y="558"/>
                    <a:pt x="1039" y="558"/>
                    <a:pt x="1039" y="558"/>
                  </a:cubicBezTo>
                  <a:cubicBezTo>
                    <a:pt x="1040" y="558"/>
                    <a:pt x="1041" y="557"/>
                    <a:pt x="1041" y="557"/>
                  </a:cubicBezTo>
                  <a:cubicBezTo>
                    <a:pt x="1042" y="557"/>
                    <a:pt x="1043" y="557"/>
                    <a:pt x="1043" y="557"/>
                  </a:cubicBezTo>
                  <a:cubicBezTo>
                    <a:pt x="1044" y="557"/>
                    <a:pt x="1044" y="557"/>
                    <a:pt x="1045" y="558"/>
                  </a:cubicBezTo>
                  <a:cubicBezTo>
                    <a:pt x="1047" y="564"/>
                    <a:pt x="1045" y="567"/>
                    <a:pt x="1042" y="571"/>
                  </a:cubicBezTo>
                  <a:cubicBezTo>
                    <a:pt x="1041" y="572"/>
                    <a:pt x="1040" y="573"/>
                    <a:pt x="1040" y="57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1039" y="577"/>
                    <a:pt x="1039" y="580"/>
                    <a:pt x="1039" y="583"/>
                  </a:cubicBezTo>
                  <a:cubicBezTo>
                    <a:pt x="1038" y="589"/>
                    <a:pt x="1038" y="595"/>
                    <a:pt x="1038" y="600"/>
                  </a:cubicBezTo>
                  <a:cubicBezTo>
                    <a:pt x="1038" y="600"/>
                    <a:pt x="1039" y="601"/>
                    <a:pt x="1039" y="601"/>
                  </a:cubicBezTo>
                  <a:cubicBezTo>
                    <a:pt x="1042" y="606"/>
                    <a:pt x="1047" y="613"/>
                    <a:pt x="1047" y="619"/>
                  </a:cubicBezTo>
                  <a:cubicBezTo>
                    <a:pt x="1050" y="628"/>
                    <a:pt x="1051" y="639"/>
                    <a:pt x="1051" y="649"/>
                  </a:cubicBezTo>
                  <a:cubicBezTo>
                    <a:pt x="1051" y="655"/>
                    <a:pt x="1052" y="661"/>
                    <a:pt x="1052" y="667"/>
                  </a:cubicBezTo>
                  <a:cubicBezTo>
                    <a:pt x="1054" y="672"/>
                    <a:pt x="1056" y="675"/>
                    <a:pt x="1059" y="678"/>
                  </a:cubicBezTo>
                  <a:cubicBezTo>
                    <a:pt x="1061" y="681"/>
                    <a:pt x="1064" y="684"/>
                    <a:pt x="1065" y="688"/>
                  </a:cubicBezTo>
                  <a:cubicBezTo>
                    <a:pt x="1066" y="704"/>
                    <a:pt x="1068" y="711"/>
                    <a:pt x="1069" y="716"/>
                  </a:cubicBezTo>
                  <a:cubicBezTo>
                    <a:pt x="1070" y="720"/>
                    <a:pt x="1071" y="722"/>
                    <a:pt x="1071" y="726"/>
                  </a:cubicBezTo>
                  <a:cubicBezTo>
                    <a:pt x="1071" y="728"/>
                    <a:pt x="1069" y="730"/>
                    <a:pt x="1068" y="732"/>
                  </a:cubicBezTo>
                  <a:cubicBezTo>
                    <a:pt x="1067" y="734"/>
                    <a:pt x="1065" y="736"/>
                    <a:pt x="1066" y="739"/>
                  </a:cubicBezTo>
                  <a:cubicBezTo>
                    <a:pt x="1066" y="740"/>
                    <a:pt x="1066" y="741"/>
                    <a:pt x="1066" y="742"/>
                  </a:cubicBezTo>
                  <a:cubicBezTo>
                    <a:pt x="1066" y="744"/>
                    <a:pt x="1066" y="747"/>
                    <a:pt x="1065" y="748"/>
                  </a:cubicBezTo>
                  <a:cubicBezTo>
                    <a:pt x="1064" y="749"/>
                    <a:pt x="1063" y="750"/>
                    <a:pt x="1061" y="750"/>
                  </a:cubicBezTo>
                  <a:cubicBezTo>
                    <a:pt x="1060" y="750"/>
                    <a:pt x="1058" y="750"/>
                    <a:pt x="1056" y="751"/>
                  </a:cubicBezTo>
                  <a:cubicBezTo>
                    <a:pt x="1056" y="751"/>
                    <a:pt x="1056" y="751"/>
                    <a:pt x="1056" y="752"/>
                  </a:cubicBezTo>
                  <a:cubicBezTo>
                    <a:pt x="1055" y="754"/>
                    <a:pt x="1055" y="755"/>
                    <a:pt x="1056" y="757"/>
                  </a:cubicBezTo>
                  <a:cubicBezTo>
                    <a:pt x="1058" y="760"/>
                    <a:pt x="1063" y="762"/>
                    <a:pt x="1070" y="764"/>
                  </a:cubicBezTo>
                  <a:cubicBezTo>
                    <a:pt x="1071" y="764"/>
                    <a:pt x="1071" y="764"/>
                    <a:pt x="1071" y="764"/>
                  </a:cubicBezTo>
                  <a:cubicBezTo>
                    <a:pt x="1071" y="766"/>
                    <a:pt x="1071" y="767"/>
                    <a:pt x="1072" y="769"/>
                  </a:cubicBezTo>
                  <a:cubicBezTo>
                    <a:pt x="1072" y="772"/>
                    <a:pt x="1072" y="775"/>
                    <a:pt x="1075" y="778"/>
                  </a:cubicBezTo>
                  <a:cubicBezTo>
                    <a:pt x="1075" y="783"/>
                    <a:pt x="1075" y="787"/>
                    <a:pt x="1078" y="791"/>
                  </a:cubicBezTo>
                  <a:cubicBezTo>
                    <a:pt x="1078" y="792"/>
                    <a:pt x="1078" y="793"/>
                    <a:pt x="1078" y="794"/>
                  </a:cubicBezTo>
                  <a:cubicBezTo>
                    <a:pt x="1078" y="798"/>
                    <a:pt x="1078" y="802"/>
                    <a:pt x="1081" y="806"/>
                  </a:cubicBezTo>
                  <a:cubicBezTo>
                    <a:pt x="1083" y="808"/>
                    <a:pt x="1083" y="808"/>
                    <a:pt x="1083" y="808"/>
                  </a:cubicBezTo>
                  <a:cubicBezTo>
                    <a:pt x="1088" y="815"/>
                    <a:pt x="1093" y="822"/>
                    <a:pt x="1098" y="831"/>
                  </a:cubicBezTo>
                  <a:cubicBezTo>
                    <a:pt x="1099" y="833"/>
                    <a:pt x="1101" y="835"/>
                    <a:pt x="1102" y="836"/>
                  </a:cubicBezTo>
                  <a:cubicBezTo>
                    <a:pt x="1102" y="836"/>
                    <a:pt x="1102" y="836"/>
                    <a:pt x="1102" y="836"/>
                  </a:cubicBezTo>
                  <a:cubicBezTo>
                    <a:pt x="1102" y="836"/>
                    <a:pt x="1102" y="836"/>
                    <a:pt x="1102" y="836"/>
                  </a:cubicBezTo>
                  <a:cubicBezTo>
                    <a:pt x="1103" y="837"/>
                    <a:pt x="1104" y="838"/>
                    <a:pt x="1105" y="838"/>
                  </a:cubicBezTo>
                  <a:cubicBezTo>
                    <a:pt x="1110" y="842"/>
                    <a:pt x="1117" y="846"/>
                    <a:pt x="1129" y="861"/>
                  </a:cubicBezTo>
                  <a:cubicBezTo>
                    <a:pt x="1132" y="865"/>
                    <a:pt x="1138" y="867"/>
                    <a:pt x="1143" y="869"/>
                  </a:cubicBezTo>
                  <a:cubicBezTo>
                    <a:pt x="1147" y="871"/>
                    <a:pt x="1151" y="873"/>
                    <a:pt x="1154" y="876"/>
                  </a:cubicBezTo>
                  <a:cubicBezTo>
                    <a:pt x="1171" y="892"/>
                    <a:pt x="1178" y="897"/>
                    <a:pt x="1189" y="902"/>
                  </a:cubicBezTo>
                  <a:cubicBezTo>
                    <a:pt x="1202" y="914"/>
                    <a:pt x="1211" y="916"/>
                    <a:pt x="1215" y="916"/>
                  </a:cubicBezTo>
                  <a:cubicBezTo>
                    <a:pt x="1216" y="916"/>
                    <a:pt x="1216" y="917"/>
                    <a:pt x="1217" y="917"/>
                  </a:cubicBezTo>
                  <a:cubicBezTo>
                    <a:pt x="1217" y="917"/>
                    <a:pt x="1217" y="917"/>
                    <a:pt x="1217" y="917"/>
                  </a:cubicBezTo>
                  <a:cubicBezTo>
                    <a:pt x="1221" y="925"/>
                    <a:pt x="1225" y="926"/>
                    <a:pt x="1230" y="928"/>
                  </a:cubicBezTo>
                  <a:cubicBezTo>
                    <a:pt x="1232" y="929"/>
                    <a:pt x="1234" y="929"/>
                    <a:pt x="1236" y="931"/>
                  </a:cubicBezTo>
                  <a:cubicBezTo>
                    <a:pt x="1239" y="933"/>
                    <a:pt x="1241" y="936"/>
                    <a:pt x="1243" y="9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58" name="Freeform 83"/>
            <p:cNvSpPr>
              <a:spLocks/>
            </p:cNvSpPr>
            <p:nvPr userDrawn="1"/>
          </p:nvSpPr>
          <p:spPr bwMode="auto">
            <a:xfrm>
              <a:off x="5286375" y="9685024"/>
              <a:ext cx="69850" cy="53975"/>
            </a:xfrm>
            <a:custGeom>
              <a:avLst/>
              <a:gdLst>
                <a:gd name="T0" fmla="*/ 17 w 18"/>
                <a:gd name="T1" fmla="*/ 8 h 14"/>
                <a:gd name="T2" fmla="*/ 16 w 18"/>
                <a:gd name="T3" fmla="*/ 7 h 14"/>
                <a:gd name="T4" fmla="*/ 16 w 18"/>
                <a:gd name="T5" fmla="*/ 6 h 14"/>
                <a:gd name="T6" fmla="*/ 15 w 18"/>
                <a:gd name="T7" fmla="*/ 5 h 14"/>
                <a:gd name="T8" fmla="*/ 14 w 18"/>
                <a:gd name="T9" fmla="*/ 4 h 14"/>
                <a:gd name="T10" fmla="*/ 13 w 18"/>
                <a:gd name="T11" fmla="*/ 3 h 14"/>
                <a:gd name="T12" fmla="*/ 11 w 18"/>
                <a:gd name="T13" fmla="*/ 2 h 14"/>
                <a:gd name="T14" fmla="*/ 10 w 18"/>
                <a:gd name="T15" fmla="*/ 2 h 14"/>
                <a:gd name="T16" fmla="*/ 9 w 18"/>
                <a:gd name="T17" fmla="*/ 1 h 14"/>
                <a:gd name="T18" fmla="*/ 8 w 18"/>
                <a:gd name="T19" fmla="*/ 1 h 14"/>
                <a:gd name="T20" fmla="*/ 7 w 18"/>
                <a:gd name="T21" fmla="*/ 1 h 14"/>
                <a:gd name="T22" fmla="*/ 5 w 18"/>
                <a:gd name="T23" fmla="*/ 0 h 14"/>
                <a:gd name="T24" fmla="*/ 4 w 18"/>
                <a:gd name="T25" fmla="*/ 0 h 14"/>
                <a:gd name="T26" fmla="*/ 4 w 18"/>
                <a:gd name="T27" fmla="*/ 0 h 14"/>
                <a:gd name="T28" fmla="*/ 1 w 18"/>
                <a:gd name="T29" fmla="*/ 2 h 14"/>
                <a:gd name="T30" fmla="*/ 0 w 18"/>
                <a:gd name="T31" fmla="*/ 3 h 14"/>
                <a:gd name="T32" fmla="*/ 0 w 18"/>
                <a:gd name="T33" fmla="*/ 3 h 14"/>
                <a:gd name="T34" fmla="*/ 0 w 18"/>
                <a:gd name="T35" fmla="*/ 6 h 14"/>
                <a:gd name="T36" fmla="*/ 0 w 18"/>
                <a:gd name="T37" fmla="*/ 8 h 14"/>
                <a:gd name="T38" fmla="*/ 0 w 18"/>
                <a:gd name="T39" fmla="*/ 8 h 14"/>
                <a:gd name="T40" fmla="*/ 1 w 18"/>
                <a:gd name="T41" fmla="*/ 9 h 14"/>
                <a:gd name="T42" fmla="*/ 2 w 18"/>
                <a:gd name="T43" fmla="*/ 11 h 14"/>
                <a:gd name="T44" fmla="*/ 2 w 18"/>
                <a:gd name="T45" fmla="*/ 11 h 14"/>
                <a:gd name="T46" fmla="*/ 3 w 18"/>
                <a:gd name="T47" fmla="*/ 11 h 14"/>
                <a:gd name="T48" fmla="*/ 4 w 18"/>
                <a:gd name="T49" fmla="*/ 12 h 14"/>
                <a:gd name="T50" fmla="*/ 5 w 18"/>
                <a:gd name="T51" fmla="*/ 13 h 14"/>
                <a:gd name="T52" fmla="*/ 6 w 18"/>
                <a:gd name="T53" fmla="*/ 14 h 14"/>
                <a:gd name="T54" fmla="*/ 7 w 18"/>
                <a:gd name="T55" fmla="*/ 14 h 14"/>
                <a:gd name="T56" fmla="*/ 10 w 18"/>
                <a:gd name="T57" fmla="*/ 14 h 14"/>
                <a:gd name="T58" fmla="*/ 12 w 18"/>
                <a:gd name="T59" fmla="*/ 14 h 14"/>
                <a:gd name="T60" fmla="*/ 12 w 18"/>
                <a:gd name="T61" fmla="*/ 14 h 14"/>
                <a:gd name="T62" fmla="*/ 14 w 18"/>
                <a:gd name="T63" fmla="*/ 14 h 14"/>
                <a:gd name="T64" fmla="*/ 15 w 18"/>
                <a:gd name="T65" fmla="*/ 13 h 14"/>
                <a:gd name="T66" fmla="*/ 17 w 18"/>
                <a:gd name="T67" fmla="*/ 12 h 14"/>
                <a:gd name="T68" fmla="*/ 18 w 18"/>
                <a:gd name="T69" fmla="*/ 11 h 14"/>
                <a:gd name="T70" fmla="*/ 18 w 18"/>
                <a:gd name="T71" fmla="*/ 10 h 14"/>
                <a:gd name="T72" fmla="*/ 17 w 18"/>
                <a:gd name="T73" fmla="*/ 9 h 14"/>
                <a:gd name="T74" fmla="*/ 17 w 18"/>
                <a:gd name="T75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" h="14">
                  <a:moveTo>
                    <a:pt x="17" y="8"/>
                  </a:moveTo>
                  <a:cubicBezTo>
                    <a:pt x="17" y="8"/>
                    <a:pt x="17" y="7"/>
                    <a:pt x="16" y="7"/>
                  </a:cubicBezTo>
                  <a:cubicBezTo>
                    <a:pt x="16" y="7"/>
                    <a:pt x="16" y="6"/>
                    <a:pt x="16" y="6"/>
                  </a:cubicBezTo>
                  <a:cubicBezTo>
                    <a:pt x="16" y="6"/>
                    <a:pt x="16" y="6"/>
                    <a:pt x="15" y="5"/>
                  </a:cubicBezTo>
                  <a:cubicBezTo>
                    <a:pt x="15" y="5"/>
                    <a:pt x="14" y="5"/>
                    <a:pt x="14" y="4"/>
                  </a:cubicBezTo>
                  <a:cubicBezTo>
                    <a:pt x="14" y="4"/>
                    <a:pt x="13" y="4"/>
                    <a:pt x="13" y="3"/>
                  </a:cubicBezTo>
                  <a:cubicBezTo>
                    <a:pt x="12" y="3"/>
                    <a:pt x="12" y="2"/>
                    <a:pt x="11" y="2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3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8" y="12"/>
                    <a:pt x="18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59" name="Freeform 84"/>
            <p:cNvSpPr>
              <a:spLocks/>
            </p:cNvSpPr>
            <p:nvPr userDrawn="1"/>
          </p:nvSpPr>
          <p:spPr bwMode="auto">
            <a:xfrm>
              <a:off x="5413375" y="9758049"/>
              <a:ext cx="80963" cy="131763"/>
            </a:xfrm>
            <a:custGeom>
              <a:avLst/>
              <a:gdLst>
                <a:gd name="T0" fmla="*/ 20 w 21"/>
                <a:gd name="T1" fmla="*/ 19 h 34"/>
                <a:gd name="T2" fmla="*/ 20 w 21"/>
                <a:gd name="T3" fmla="*/ 17 h 34"/>
                <a:gd name="T4" fmla="*/ 21 w 21"/>
                <a:gd name="T5" fmla="*/ 15 h 34"/>
                <a:gd name="T6" fmla="*/ 20 w 21"/>
                <a:gd name="T7" fmla="*/ 13 h 34"/>
                <a:gd name="T8" fmla="*/ 18 w 21"/>
                <a:gd name="T9" fmla="*/ 8 h 34"/>
                <a:gd name="T10" fmla="*/ 16 w 21"/>
                <a:gd name="T11" fmla="*/ 5 h 34"/>
                <a:gd name="T12" fmla="*/ 14 w 21"/>
                <a:gd name="T13" fmla="*/ 2 h 34"/>
                <a:gd name="T14" fmla="*/ 11 w 21"/>
                <a:gd name="T15" fmla="*/ 0 h 34"/>
                <a:gd name="T16" fmla="*/ 9 w 21"/>
                <a:gd name="T17" fmla="*/ 0 h 34"/>
                <a:gd name="T18" fmla="*/ 8 w 21"/>
                <a:gd name="T19" fmla="*/ 0 h 34"/>
                <a:gd name="T20" fmla="*/ 6 w 21"/>
                <a:gd name="T21" fmla="*/ 1 h 34"/>
                <a:gd name="T22" fmla="*/ 5 w 21"/>
                <a:gd name="T23" fmla="*/ 3 h 34"/>
                <a:gd name="T24" fmla="*/ 5 w 21"/>
                <a:gd name="T25" fmla="*/ 5 h 34"/>
                <a:gd name="T26" fmla="*/ 3 w 21"/>
                <a:gd name="T27" fmla="*/ 9 h 34"/>
                <a:gd name="T28" fmla="*/ 2 w 21"/>
                <a:gd name="T29" fmla="*/ 11 h 34"/>
                <a:gd name="T30" fmla="*/ 1 w 21"/>
                <a:gd name="T31" fmla="*/ 12 h 34"/>
                <a:gd name="T32" fmla="*/ 1 w 21"/>
                <a:gd name="T33" fmla="*/ 14 h 34"/>
                <a:gd name="T34" fmla="*/ 2 w 21"/>
                <a:gd name="T35" fmla="*/ 16 h 34"/>
                <a:gd name="T36" fmla="*/ 2 w 21"/>
                <a:gd name="T37" fmla="*/ 17 h 34"/>
                <a:gd name="T38" fmla="*/ 2 w 21"/>
                <a:gd name="T39" fmla="*/ 18 h 34"/>
                <a:gd name="T40" fmla="*/ 5 w 21"/>
                <a:gd name="T41" fmla="*/ 19 h 34"/>
                <a:gd name="T42" fmla="*/ 7 w 21"/>
                <a:gd name="T43" fmla="*/ 19 h 34"/>
                <a:gd name="T44" fmla="*/ 9 w 21"/>
                <a:gd name="T45" fmla="*/ 19 h 34"/>
                <a:gd name="T46" fmla="*/ 12 w 21"/>
                <a:gd name="T47" fmla="*/ 18 h 34"/>
                <a:gd name="T48" fmla="*/ 13 w 21"/>
                <a:gd name="T49" fmla="*/ 17 h 34"/>
                <a:gd name="T50" fmla="*/ 13 w 21"/>
                <a:gd name="T51" fmla="*/ 17 h 34"/>
                <a:gd name="T52" fmla="*/ 14 w 21"/>
                <a:gd name="T53" fmla="*/ 18 h 34"/>
                <a:gd name="T54" fmla="*/ 13 w 21"/>
                <a:gd name="T55" fmla="*/ 19 h 34"/>
                <a:gd name="T56" fmla="*/ 12 w 21"/>
                <a:gd name="T57" fmla="*/ 20 h 34"/>
                <a:gd name="T58" fmla="*/ 12 w 21"/>
                <a:gd name="T59" fmla="*/ 21 h 34"/>
                <a:gd name="T60" fmla="*/ 12 w 21"/>
                <a:gd name="T61" fmla="*/ 23 h 34"/>
                <a:gd name="T62" fmla="*/ 13 w 21"/>
                <a:gd name="T63" fmla="*/ 24 h 34"/>
                <a:gd name="T64" fmla="*/ 9 w 21"/>
                <a:gd name="T65" fmla="*/ 26 h 34"/>
                <a:gd name="T66" fmla="*/ 9 w 21"/>
                <a:gd name="T67" fmla="*/ 25 h 34"/>
                <a:gd name="T68" fmla="*/ 7 w 21"/>
                <a:gd name="T69" fmla="*/ 25 h 34"/>
                <a:gd name="T70" fmla="*/ 6 w 21"/>
                <a:gd name="T71" fmla="*/ 24 h 34"/>
                <a:gd name="T72" fmla="*/ 4 w 21"/>
                <a:gd name="T73" fmla="*/ 24 h 34"/>
                <a:gd name="T74" fmla="*/ 2 w 21"/>
                <a:gd name="T75" fmla="*/ 25 h 34"/>
                <a:gd name="T76" fmla="*/ 1 w 21"/>
                <a:gd name="T77" fmla="*/ 27 h 34"/>
                <a:gd name="T78" fmla="*/ 1 w 21"/>
                <a:gd name="T79" fmla="*/ 29 h 34"/>
                <a:gd name="T80" fmla="*/ 1 w 21"/>
                <a:gd name="T81" fmla="*/ 30 h 34"/>
                <a:gd name="T82" fmla="*/ 2 w 21"/>
                <a:gd name="T83" fmla="*/ 31 h 34"/>
                <a:gd name="T84" fmla="*/ 5 w 21"/>
                <a:gd name="T85" fmla="*/ 32 h 34"/>
                <a:gd name="T86" fmla="*/ 9 w 21"/>
                <a:gd name="T87" fmla="*/ 31 h 34"/>
                <a:gd name="T88" fmla="*/ 12 w 21"/>
                <a:gd name="T89" fmla="*/ 34 h 34"/>
                <a:gd name="T90" fmla="*/ 16 w 21"/>
                <a:gd name="T91" fmla="*/ 34 h 34"/>
                <a:gd name="T92" fmla="*/ 18 w 21"/>
                <a:gd name="T93" fmla="*/ 30 h 34"/>
                <a:gd name="T94" fmla="*/ 16 w 21"/>
                <a:gd name="T95" fmla="*/ 24 h 34"/>
                <a:gd name="T96" fmla="*/ 17 w 21"/>
                <a:gd name="T97" fmla="*/ 24 h 34"/>
                <a:gd name="T98" fmla="*/ 17 w 21"/>
                <a:gd name="T99" fmla="*/ 23 h 34"/>
                <a:gd name="T100" fmla="*/ 18 w 21"/>
                <a:gd name="T101" fmla="*/ 22 h 34"/>
                <a:gd name="T102" fmla="*/ 18 w 21"/>
                <a:gd name="T103" fmla="*/ 20 h 34"/>
                <a:gd name="T104" fmla="*/ 17 w 21"/>
                <a:gd name="T10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34">
                  <a:moveTo>
                    <a:pt x="19" y="19"/>
                  </a:moveTo>
                  <a:cubicBezTo>
                    <a:pt x="19" y="19"/>
                    <a:pt x="20" y="19"/>
                    <a:pt x="20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3"/>
                  </a:cubicBezTo>
                  <a:cubicBezTo>
                    <a:pt x="20" y="13"/>
                    <a:pt x="20" y="12"/>
                    <a:pt x="20" y="12"/>
                  </a:cubicBezTo>
                  <a:cubicBezTo>
                    <a:pt x="20" y="11"/>
                    <a:pt x="19" y="9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7" y="6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4" y="7"/>
                    <a:pt x="3" y="9"/>
                  </a:cubicBezTo>
                  <a:cubicBezTo>
                    <a:pt x="3" y="9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1" y="12"/>
                    <a:pt x="1" y="12"/>
                  </a:cubicBezTo>
                  <a:cubicBezTo>
                    <a:pt x="1" y="12"/>
                    <a:pt x="1" y="12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3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9"/>
                    <a:pt x="6" y="19"/>
                    <a:pt x="7" y="19"/>
                  </a:cubicBezTo>
                  <a:cubicBezTo>
                    <a:pt x="7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0" y="25"/>
                    <a:pt x="10" y="25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5"/>
                    <a:pt x="9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7" y="25"/>
                    <a:pt x="7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4" y="24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1" y="26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1" y="28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1" y="30"/>
                    <a:pt x="1" y="30"/>
                    <a:pt x="2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1"/>
                    <a:pt x="3" y="31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7" y="32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2"/>
                    <a:pt x="10" y="33"/>
                    <a:pt x="12" y="34"/>
                  </a:cubicBezTo>
                  <a:cubicBezTo>
                    <a:pt x="13" y="34"/>
                    <a:pt x="13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7" y="33"/>
                    <a:pt x="18" y="32"/>
                    <a:pt x="18" y="31"/>
                  </a:cubicBezTo>
                  <a:cubicBezTo>
                    <a:pt x="18" y="31"/>
                    <a:pt x="18" y="30"/>
                    <a:pt x="18" y="30"/>
                  </a:cubicBezTo>
                  <a:cubicBezTo>
                    <a:pt x="19" y="29"/>
                    <a:pt x="18" y="28"/>
                    <a:pt x="18" y="27"/>
                  </a:cubicBezTo>
                  <a:cubicBezTo>
                    <a:pt x="18" y="26"/>
                    <a:pt x="17" y="25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60" name="Freeform 85"/>
            <p:cNvSpPr>
              <a:spLocks/>
            </p:cNvSpPr>
            <p:nvPr userDrawn="1"/>
          </p:nvSpPr>
          <p:spPr bwMode="auto">
            <a:xfrm>
              <a:off x="5478463" y="9610411"/>
              <a:ext cx="104775" cy="50800"/>
            </a:xfrm>
            <a:custGeom>
              <a:avLst/>
              <a:gdLst>
                <a:gd name="T0" fmla="*/ 1 w 27"/>
                <a:gd name="T1" fmla="*/ 5 h 13"/>
                <a:gd name="T2" fmla="*/ 1 w 27"/>
                <a:gd name="T3" fmla="*/ 6 h 13"/>
                <a:gd name="T4" fmla="*/ 1 w 27"/>
                <a:gd name="T5" fmla="*/ 7 h 13"/>
                <a:gd name="T6" fmla="*/ 1 w 27"/>
                <a:gd name="T7" fmla="*/ 7 h 13"/>
                <a:gd name="T8" fmla="*/ 2 w 27"/>
                <a:gd name="T9" fmla="*/ 9 h 13"/>
                <a:gd name="T10" fmla="*/ 3 w 27"/>
                <a:gd name="T11" fmla="*/ 9 h 13"/>
                <a:gd name="T12" fmla="*/ 5 w 27"/>
                <a:gd name="T13" fmla="*/ 11 h 13"/>
                <a:gd name="T14" fmla="*/ 7 w 27"/>
                <a:gd name="T15" fmla="*/ 12 h 13"/>
                <a:gd name="T16" fmla="*/ 7 w 27"/>
                <a:gd name="T17" fmla="*/ 12 h 13"/>
                <a:gd name="T18" fmla="*/ 7 w 27"/>
                <a:gd name="T19" fmla="*/ 12 h 13"/>
                <a:gd name="T20" fmla="*/ 9 w 27"/>
                <a:gd name="T21" fmla="*/ 13 h 13"/>
                <a:gd name="T22" fmla="*/ 10 w 27"/>
                <a:gd name="T23" fmla="*/ 13 h 13"/>
                <a:gd name="T24" fmla="*/ 13 w 27"/>
                <a:gd name="T25" fmla="*/ 13 h 13"/>
                <a:gd name="T26" fmla="*/ 14 w 27"/>
                <a:gd name="T27" fmla="*/ 13 h 13"/>
                <a:gd name="T28" fmla="*/ 14 w 27"/>
                <a:gd name="T29" fmla="*/ 13 h 13"/>
                <a:gd name="T30" fmla="*/ 15 w 27"/>
                <a:gd name="T31" fmla="*/ 12 h 13"/>
                <a:gd name="T32" fmla="*/ 16 w 27"/>
                <a:gd name="T33" fmla="*/ 12 h 13"/>
                <a:gd name="T34" fmla="*/ 16 w 27"/>
                <a:gd name="T35" fmla="*/ 11 h 13"/>
                <a:gd name="T36" fmla="*/ 16 w 27"/>
                <a:gd name="T37" fmla="*/ 10 h 13"/>
                <a:gd name="T38" fmla="*/ 17 w 27"/>
                <a:gd name="T39" fmla="*/ 7 h 13"/>
                <a:gd name="T40" fmla="*/ 17 w 27"/>
                <a:gd name="T41" fmla="*/ 7 h 13"/>
                <a:gd name="T42" fmla="*/ 22 w 27"/>
                <a:gd name="T43" fmla="*/ 10 h 13"/>
                <a:gd name="T44" fmla="*/ 23 w 27"/>
                <a:gd name="T45" fmla="*/ 10 h 13"/>
                <a:gd name="T46" fmla="*/ 25 w 27"/>
                <a:gd name="T47" fmla="*/ 11 h 13"/>
                <a:gd name="T48" fmla="*/ 25 w 27"/>
                <a:gd name="T49" fmla="*/ 11 h 13"/>
                <a:gd name="T50" fmla="*/ 26 w 27"/>
                <a:gd name="T51" fmla="*/ 11 h 13"/>
                <a:gd name="T52" fmla="*/ 26 w 27"/>
                <a:gd name="T53" fmla="*/ 10 h 13"/>
                <a:gd name="T54" fmla="*/ 27 w 27"/>
                <a:gd name="T55" fmla="*/ 7 h 13"/>
                <a:gd name="T56" fmla="*/ 26 w 27"/>
                <a:gd name="T57" fmla="*/ 4 h 13"/>
                <a:gd name="T58" fmla="*/ 25 w 27"/>
                <a:gd name="T59" fmla="*/ 2 h 13"/>
                <a:gd name="T60" fmla="*/ 24 w 27"/>
                <a:gd name="T61" fmla="*/ 2 h 13"/>
                <a:gd name="T62" fmla="*/ 20 w 27"/>
                <a:gd name="T63" fmla="*/ 0 h 13"/>
                <a:gd name="T64" fmla="*/ 19 w 27"/>
                <a:gd name="T65" fmla="*/ 0 h 13"/>
                <a:gd name="T66" fmla="*/ 19 w 27"/>
                <a:gd name="T67" fmla="*/ 0 h 13"/>
                <a:gd name="T68" fmla="*/ 18 w 27"/>
                <a:gd name="T69" fmla="*/ 0 h 13"/>
                <a:gd name="T70" fmla="*/ 17 w 27"/>
                <a:gd name="T71" fmla="*/ 0 h 13"/>
                <a:gd name="T72" fmla="*/ 16 w 27"/>
                <a:gd name="T73" fmla="*/ 2 h 13"/>
                <a:gd name="T74" fmla="*/ 16 w 27"/>
                <a:gd name="T75" fmla="*/ 2 h 13"/>
                <a:gd name="T76" fmla="*/ 16 w 27"/>
                <a:gd name="T77" fmla="*/ 3 h 13"/>
                <a:gd name="T78" fmla="*/ 15 w 27"/>
                <a:gd name="T79" fmla="*/ 1 h 13"/>
                <a:gd name="T80" fmla="*/ 15 w 27"/>
                <a:gd name="T81" fmla="*/ 1 h 13"/>
                <a:gd name="T82" fmla="*/ 15 w 27"/>
                <a:gd name="T83" fmla="*/ 1 h 13"/>
                <a:gd name="T84" fmla="*/ 14 w 27"/>
                <a:gd name="T85" fmla="*/ 1 h 13"/>
                <a:gd name="T86" fmla="*/ 11 w 27"/>
                <a:gd name="T87" fmla="*/ 2 h 13"/>
                <a:gd name="T88" fmla="*/ 11 w 27"/>
                <a:gd name="T89" fmla="*/ 3 h 13"/>
                <a:gd name="T90" fmla="*/ 11 w 27"/>
                <a:gd name="T91" fmla="*/ 3 h 13"/>
                <a:gd name="T92" fmla="*/ 11 w 27"/>
                <a:gd name="T93" fmla="*/ 3 h 13"/>
                <a:gd name="T94" fmla="*/ 10 w 27"/>
                <a:gd name="T95" fmla="*/ 3 h 13"/>
                <a:gd name="T96" fmla="*/ 9 w 27"/>
                <a:gd name="T97" fmla="*/ 2 h 13"/>
                <a:gd name="T98" fmla="*/ 8 w 27"/>
                <a:gd name="T99" fmla="*/ 2 h 13"/>
                <a:gd name="T100" fmla="*/ 6 w 27"/>
                <a:gd name="T101" fmla="*/ 1 h 13"/>
                <a:gd name="T102" fmla="*/ 5 w 27"/>
                <a:gd name="T103" fmla="*/ 0 h 13"/>
                <a:gd name="T104" fmla="*/ 3 w 27"/>
                <a:gd name="T105" fmla="*/ 0 h 13"/>
                <a:gd name="T106" fmla="*/ 3 w 27"/>
                <a:gd name="T107" fmla="*/ 0 h 13"/>
                <a:gd name="T108" fmla="*/ 2 w 27"/>
                <a:gd name="T109" fmla="*/ 1 h 13"/>
                <a:gd name="T110" fmla="*/ 1 w 27"/>
                <a:gd name="T111" fmla="*/ 1 h 13"/>
                <a:gd name="T112" fmla="*/ 0 w 27"/>
                <a:gd name="T113" fmla="*/ 2 h 13"/>
                <a:gd name="T114" fmla="*/ 0 w 27"/>
                <a:gd name="T115" fmla="*/ 4 h 13"/>
                <a:gd name="T116" fmla="*/ 1 w 27"/>
                <a:gd name="T11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" h="13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5" y="11"/>
                    <a:pt x="5" y="11"/>
                  </a:cubicBezTo>
                  <a:cubicBezTo>
                    <a:pt x="5" y="11"/>
                    <a:pt x="6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5" y="13"/>
                    <a:pt x="15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20" y="9"/>
                    <a:pt x="22" y="10"/>
                  </a:cubicBezTo>
                  <a:cubicBezTo>
                    <a:pt x="22" y="10"/>
                    <a:pt x="23" y="10"/>
                    <a:pt x="23" y="10"/>
                  </a:cubicBezTo>
                  <a:cubicBezTo>
                    <a:pt x="24" y="10"/>
                    <a:pt x="24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0"/>
                    <a:pt x="26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6" y="5"/>
                    <a:pt x="26" y="4"/>
                  </a:cubicBezTo>
                  <a:cubicBezTo>
                    <a:pt x="26" y="3"/>
                    <a:pt x="25" y="3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1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1"/>
                    <a:pt x="16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3"/>
                  </a:cubicBezTo>
                  <a:cubicBezTo>
                    <a:pt x="16" y="2"/>
                    <a:pt x="16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61" name="Freeform 86"/>
            <p:cNvSpPr>
              <a:spLocks/>
            </p:cNvSpPr>
            <p:nvPr userDrawn="1"/>
          </p:nvSpPr>
          <p:spPr bwMode="auto">
            <a:xfrm>
              <a:off x="5367338" y="9758049"/>
              <a:ext cx="65088" cy="50800"/>
            </a:xfrm>
            <a:custGeom>
              <a:avLst/>
              <a:gdLst>
                <a:gd name="T0" fmla="*/ 0 w 17"/>
                <a:gd name="T1" fmla="*/ 6 h 13"/>
                <a:gd name="T2" fmla="*/ 0 w 17"/>
                <a:gd name="T3" fmla="*/ 8 h 13"/>
                <a:gd name="T4" fmla="*/ 0 w 17"/>
                <a:gd name="T5" fmla="*/ 9 h 13"/>
                <a:gd name="T6" fmla="*/ 1 w 17"/>
                <a:gd name="T7" fmla="*/ 12 h 13"/>
                <a:gd name="T8" fmla="*/ 3 w 17"/>
                <a:gd name="T9" fmla="*/ 12 h 13"/>
                <a:gd name="T10" fmla="*/ 4 w 17"/>
                <a:gd name="T11" fmla="*/ 13 h 13"/>
                <a:gd name="T12" fmla="*/ 4 w 17"/>
                <a:gd name="T13" fmla="*/ 13 h 13"/>
                <a:gd name="T14" fmla="*/ 5 w 17"/>
                <a:gd name="T15" fmla="*/ 13 h 13"/>
                <a:gd name="T16" fmla="*/ 5 w 17"/>
                <a:gd name="T17" fmla="*/ 13 h 13"/>
                <a:gd name="T18" fmla="*/ 8 w 17"/>
                <a:gd name="T19" fmla="*/ 13 h 13"/>
                <a:gd name="T20" fmla="*/ 11 w 17"/>
                <a:gd name="T21" fmla="*/ 12 h 13"/>
                <a:gd name="T22" fmla="*/ 12 w 17"/>
                <a:gd name="T23" fmla="*/ 12 h 13"/>
                <a:gd name="T24" fmla="*/ 12 w 17"/>
                <a:gd name="T25" fmla="*/ 12 h 13"/>
                <a:gd name="T26" fmla="*/ 13 w 17"/>
                <a:gd name="T27" fmla="*/ 11 h 13"/>
                <a:gd name="T28" fmla="*/ 15 w 17"/>
                <a:gd name="T29" fmla="*/ 8 h 13"/>
                <a:gd name="T30" fmla="*/ 16 w 17"/>
                <a:gd name="T31" fmla="*/ 7 h 13"/>
                <a:gd name="T32" fmla="*/ 16 w 17"/>
                <a:gd name="T33" fmla="*/ 6 h 13"/>
                <a:gd name="T34" fmla="*/ 16 w 17"/>
                <a:gd name="T35" fmla="*/ 2 h 13"/>
                <a:gd name="T36" fmla="*/ 16 w 17"/>
                <a:gd name="T37" fmla="*/ 2 h 13"/>
                <a:gd name="T38" fmla="*/ 15 w 17"/>
                <a:gd name="T39" fmla="*/ 1 h 13"/>
                <a:gd name="T40" fmla="*/ 14 w 17"/>
                <a:gd name="T41" fmla="*/ 0 h 13"/>
                <a:gd name="T42" fmla="*/ 13 w 17"/>
                <a:gd name="T43" fmla="*/ 0 h 13"/>
                <a:gd name="T44" fmla="*/ 12 w 17"/>
                <a:gd name="T45" fmla="*/ 0 h 13"/>
                <a:gd name="T46" fmla="*/ 8 w 17"/>
                <a:gd name="T47" fmla="*/ 2 h 13"/>
                <a:gd name="T48" fmla="*/ 7 w 17"/>
                <a:gd name="T49" fmla="*/ 3 h 13"/>
                <a:gd name="T50" fmla="*/ 6 w 17"/>
                <a:gd name="T51" fmla="*/ 3 h 13"/>
                <a:gd name="T52" fmla="*/ 1 w 17"/>
                <a:gd name="T53" fmla="*/ 4 h 13"/>
                <a:gd name="T54" fmla="*/ 1 w 17"/>
                <a:gd name="T55" fmla="*/ 5 h 13"/>
                <a:gd name="T56" fmla="*/ 0 w 17"/>
                <a:gd name="T5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" h="13">
                  <a:moveTo>
                    <a:pt x="0" y="6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2" y="12"/>
                    <a:pt x="2" y="12"/>
                    <a:pt x="3" y="12"/>
                  </a:cubicBezTo>
                  <a:cubicBezTo>
                    <a:pt x="3" y="13"/>
                    <a:pt x="3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7" y="13"/>
                    <a:pt x="8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0"/>
                    <a:pt x="15" y="9"/>
                    <a:pt x="15" y="8"/>
                  </a:cubicBezTo>
                  <a:cubicBezTo>
                    <a:pt x="16" y="8"/>
                    <a:pt x="16" y="7"/>
                    <a:pt x="16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5"/>
                    <a:pt x="17" y="4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0" y="1"/>
                    <a:pt x="9" y="1"/>
                    <a:pt x="8" y="2"/>
                  </a:cubicBezTo>
                  <a:cubicBezTo>
                    <a:pt x="8" y="2"/>
                    <a:pt x="7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3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62" name="Freeform 87"/>
            <p:cNvSpPr>
              <a:spLocks/>
            </p:cNvSpPr>
            <p:nvPr userDrawn="1"/>
          </p:nvSpPr>
          <p:spPr bwMode="auto">
            <a:xfrm>
              <a:off x="5580063" y="9591361"/>
              <a:ext cx="73025" cy="31750"/>
            </a:xfrm>
            <a:custGeom>
              <a:avLst/>
              <a:gdLst>
                <a:gd name="T0" fmla="*/ 3 w 19"/>
                <a:gd name="T1" fmla="*/ 6 h 8"/>
                <a:gd name="T2" fmla="*/ 4 w 19"/>
                <a:gd name="T3" fmla="*/ 6 h 8"/>
                <a:gd name="T4" fmla="*/ 5 w 19"/>
                <a:gd name="T5" fmla="*/ 8 h 8"/>
                <a:gd name="T6" fmla="*/ 7 w 19"/>
                <a:gd name="T7" fmla="*/ 8 h 8"/>
                <a:gd name="T8" fmla="*/ 8 w 19"/>
                <a:gd name="T9" fmla="*/ 8 h 8"/>
                <a:gd name="T10" fmla="*/ 10 w 19"/>
                <a:gd name="T11" fmla="*/ 8 h 8"/>
                <a:gd name="T12" fmla="*/ 14 w 19"/>
                <a:gd name="T13" fmla="*/ 7 h 8"/>
                <a:gd name="T14" fmla="*/ 19 w 19"/>
                <a:gd name="T15" fmla="*/ 6 h 8"/>
                <a:gd name="T16" fmla="*/ 19 w 19"/>
                <a:gd name="T17" fmla="*/ 5 h 8"/>
                <a:gd name="T18" fmla="*/ 19 w 19"/>
                <a:gd name="T19" fmla="*/ 4 h 8"/>
                <a:gd name="T20" fmla="*/ 14 w 19"/>
                <a:gd name="T21" fmla="*/ 1 h 8"/>
                <a:gd name="T22" fmla="*/ 11 w 19"/>
                <a:gd name="T23" fmla="*/ 0 h 8"/>
                <a:gd name="T24" fmla="*/ 10 w 19"/>
                <a:gd name="T25" fmla="*/ 0 h 8"/>
                <a:gd name="T26" fmla="*/ 8 w 19"/>
                <a:gd name="T27" fmla="*/ 0 h 8"/>
                <a:gd name="T28" fmla="*/ 6 w 19"/>
                <a:gd name="T29" fmla="*/ 0 h 8"/>
                <a:gd name="T30" fmla="*/ 5 w 19"/>
                <a:gd name="T31" fmla="*/ 0 h 8"/>
                <a:gd name="T32" fmla="*/ 4 w 19"/>
                <a:gd name="T33" fmla="*/ 0 h 8"/>
                <a:gd name="T34" fmla="*/ 4 w 19"/>
                <a:gd name="T35" fmla="*/ 0 h 8"/>
                <a:gd name="T36" fmla="*/ 3 w 19"/>
                <a:gd name="T37" fmla="*/ 0 h 8"/>
                <a:gd name="T38" fmla="*/ 3 w 19"/>
                <a:gd name="T39" fmla="*/ 0 h 8"/>
                <a:gd name="T40" fmla="*/ 0 w 19"/>
                <a:gd name="T41" fmla="*/ 2 h 8"/>
                <a:gd name="T42" fmla="*/ 0 w 19"/>
                <a:gd name="T43" fmla="*/ 3 h 8"/>
                <a:gd name="T44" fmla="*/ 0 w 19"/>
                <a:gd name="T45" fmla="*/ 4 h 8"/>
                <a:gd name="T46" fmla="*/ 3 w 19"/>
                <a:gd name="T4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8">
                  <a:moveTo>
                    <a:pt x="3" y="6"/>
                  </a:moveTo>
                  <a:cubicBezTo>
                    <a:pt x="3" y="6"/>
                    <a:pt x="3" y="6"/>
                    <a:pt x="4" y="6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3" y="8"/>
                    <a:pt x="14" y="7"/>
                  </a:cubicBezTo>
                  <a:cubicBezTo>
                    <a:pt x="16" y="7"/>
                    <a:pt x="17" y="6"/>
                    <a:pt x="19" y="6"/>
                  </a:cubicBezTo>
                  <a:cubicBezTo>
                    <a:pt x="19" y="6"/>
                    <a:pt x="19" y="5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8" y="3"/>
                    <a:pt x="16" y="2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4"/>
                    <a:pt x="2" y="5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63" name="Freeform 88"/>
            <p:cNvSpPr>
              <a:spLocks/>
            </p:cNvSpPr>
            <p:nvPr userDrawn="1"/>
          </p:nvSpPr>
          <p:spPr bwMode="auto">
            <a:xfrm>
              <a:off x="5343525" y="9650099"/>
              <a:ext cx="31750" cy="30163"/>
            </a:xfrm>
            <a:custGeom>
              <a:avLst/>
              <a:gdLst>
                <a:gd name="T0" fmla="*/ 6 w 8"/>
                <a:gd name="T1" fmla="*/ 0 h 8"/>
                <a:gd name="T2" fmla="*/ 5 w 8"/>
                <a:gd name="T3" fmla="*/ 0 h 8"/>
                <a:gd name="T4" fmla="*/ 4 w 8"/>
                <a:gd name="T5" fmla="*/ 0 h 8"/>
                <a:gd name="T6" fmla="*/ 3 w 8"/>
                <a:gd name="T7" fmla="*/ 0 h 8"/>
                <a:gd name="T8" fmla="*/ 2 w 8"/>
                <a:gd name="T9" fmla="*/ 0 h 8"/>
                <a:gd name="T10" fmla="*/ 1 w 8"/>
                <a:gd name="T11" fmla="*/ 1 h 8"/>
                <a:gd name="T12" fmla="*/ 0 w 8"/>
                <a:gd name="T13" fmla="*/ 2 h 8"/>
                <a:gd name="T14" fmla="*/ 0 w 8"/>
                <a:gd name="T15" fmla="*/ 4 h 8"/>
                <a:gd name="T16" fmla="*/ 0 w 8"/>
                <a:gd name="T17" fmla="*/ 4 h 8"/>
                <a:gd name="T18" fmla="*/ 1 w 8"/>
                <a:gd name="T19" fmla="*/ 6 h 8"/>
                <a:gd name="T20" fmla="*/ 1 w 8"/>
                <a:gd name="T21" fmla="*/ 7 h 8"/>
                <a:gd name="T22" fmla="*/ 3 w 8"/>
                <a:gd name="T23" fmla="*/ 8 h 8"/>
                <a:gd name="T24" fmla="*/ 3 w 8"/>
                <a:gd name="T25" fmla="*/ 8 h 8"/>
                <a:gd name="T26" fmla="*/ 4 w 8"/>
                <a:gd name="T27" fmla="*/ 8 h 8"/>
                <a:gd name="T28" fmla="*/ 4 w 8"/>
                <a:gd name="T29" fmla="*/ 8 h 8"/>
                <a:gd name="T30" fmla="*/ 5 w 8"/>
                <a:gd name="T31" fmla="*/ 8 h 8"/>
                <a:gd name="T32" fmla="*/ 7 w 8"/>
                <a:gd name="T33" fmla="*/ 6 h 8"/>
                <a:gd name="T34" fmla="*/ 7 w 8"/>
                <a:gd name="T35" fmla="*/ 6 h 8"/>
                <a:gd name="T36" fmla="*/ 7 w 8"/>
                <a:gd name="T37" fmla="*/ 5 h 8"/>
                <a:gd name="T38" fmla="*/ 7 w 8"/>
                <a:gd name="T39" fmla="*/ 2 h 8"/>
                <a:gd name="T40" fmla="*/ 6 w 8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64" name="Freeform 89"/>
            <p:cNvSpPr>
              <a:spLocks noEditPoints="1"/>
            </p:cNvSpPr>
            <p:nvPr userDrawn="1"/>
          </p:nvSpPr>
          <p:spPr bwMode="auto">
            <a:xfrm>
              <a:off x="5402263" y="9623111"/>
              <a:ext cx="138113" cy="165100"/>
            </a:xfrm>
            <a:custGeom>
              <a:avLst/>
              <a:gdLst>
                <a:gd name="T0" fmla="*/ 3 w 36"/>
                <a:gd name="T1" fmla="*/ 15 h 43"/>
                <a:gd name="T2" fmla="*/ 8 w 36"/>
                <a:gd name="T3" fmla="*/ 18 h 43"/>
                <a:gd name="T4" fmla="*/ 12 w 36"/>
                <a:gd name="T5" fmla="*/ 17 h 43"/>
                <a:gd name="T6" fmla="*/ 13 w 36"/>
                <a:gd name="T7" fmla="*/ 22 h 43"/>
                <a:gd name="T8" fmla="*/ 10 w 36"/>
                <a:gd name="T9" fmla="*/ 20 h 43"/>
                <a:gd name="T10" fmla="*/ 8 w 36"/>
                <a:gd name="T11" fmla="*/ 19 h 43"/>
                <a:gd name="T12" fmla="*/ 6 w 36"/>
                <a:gd name="T13" fmla="*/ 20 h 43"/>
                <a:gd name="T14" fmla="*/ 5 w 36"/>
                <a:gd name="T15" fmla="*/ 22 h 43"/>
                <a:gd name="T16" fmla="*/ 6 w 36"/>
                <a:gd name="T17" fmla="*/ 26 h 43"/>
                <a:gd name="T18" fmla="*/ 11 w 36"/>
                <a:gd name="T19" fmla="*/ 29 h 43"/>
                <a:gd name="T20" fmla="*/ 15 w 36"/>
                <a:gd name="T21" fmla="*/ 29 h 43"/>
                <a:gd name="T22" fmla="*/ 17 w 36"/>
                <a:gd name="T23" fmla="*/ 28 h 43"/>
                <a:gd name="T24" fmla="*/ 18 w 36"/>
                <a:gd name="T25" fmla="*/ 31 h 43"/>
                <a:gd name="T26" fmla="*/ 17 w 36"/>
                <a:gd name="T27" fmla="*/ 36 h 43"/>
                <a:gd name="T28" fmla="*/ 19 w 36"/>
                <a:gd name="T29" fmla="*/ 38 h 43"/>
                <a:gd name="T30" fmla="*/ 20 w 36"/>
                <a:gd name="T31" fmla="*/ 39 h 43"/>
                <a:gd name="T32" fmla="*/ 21 w 36"/>
                <a:gd name="T33" fmla="*/ 41 h 43"/>
                <a:gd name="T34" fmla="*/ 22 w 36"/>
                <a:gd name="T35" fmla="*/ 42 h 43"/>
                <a:gd name="T36" fmla="*/ 25 w 36"/>
                <a:gd name="T37" fmla="*/ 43 h 43"/>
                <a:gd name="T38" fmla="*/ 28 w 36"/>
                <a:gd name="T39" fmla="*/ 41 h 43"/>
                <a:gd name="T40" fmla="*/ 29 w 36"/>
                <a:gd name="T41" fmla="*/ 38 h 43"/>
                <a:gd name="T42" fmla="*/ 27 w 36"/>
                <a:gd name="T43" fmla="*/ 35 h 43"/>
                <a:gd name="T44" fmla="*/ 24 w 36"/>
                <a:gd name="T45" fmla="*/ 34 h 43"/>
                <a:gd name="T46" fmla="*/ 22 w 36"/>
                <a:gd name="T47" fmla="*/ 30 h 43"/>
                <a:gd name="T48" fmla="*/ 22 w 36"/>
                <a:gd name="T49" fmla="*/ 28 h 43"/>
                <a:gd name="T50" fmla="*/ 27 w 36"/>
                <a:gd name="T51" fmla="*/ 27 h 43"/>
                <a:gd name="T52" fmla="*/ 29 w 36"/>
                <a:gd name="T53" fmla="*/ 27 h 43"/>
                <a:gd name="T54" fmla="*/ 30 w 36"/>
                <a:gd name="T55" fmla="*/ 27 h 43"/>
                <a:gd name="T56" fmla="*/ 33 w 36"/>
                <a:gd name="T57" fmla="*/ 27 h 43"/>
                <a:gd name="T58" fmla="*/ 35 w 36"/>
                <a:gd name="T59" fmla="*/ 21 h 43"/>
                <a:gd name="T60" fmla="*/ 33 w 36"/>
                <a:gd name="T61" fmla="*/ 18 h 43"/>
                <a:gd name="T62" fmla="*/ 35 w 36"/>
                <a:gd name="T63" fmla="*/ 17 h 43"/>
                <a:gd name="T64" fmla="*/ 36 w 36"/>
                <a:gd name="T65" fmla="*/ 14 h 43"/>
                <a:gd name="T66" fmla="*/ 32 w 36"/>
                <a:gd name="T67" fmla="*/ 11 h 43"/>
                <a:gd name="T68" fmla="*/ 30 w 36"/>
                <a:gd name="T69" fmla="*/ 12 h 43"/>
                <a:gd name="T70" fmla="*/ 28 w 36"/>
                <a:gd name="T71" fmla="*/ 13 h 43"/>
                <a:gd name="T72" fmla="*/ 27 w 36"/>
                <a:gd name="T73" fmla="*/ 11 h 43"/>
                <a:gd name="T74" fmla="*/ 24 w 36"/>
                <a:gd name="T75" fmla="*/ 10 h 43"/>
                <a:gd name="T76" fmla="*/ 22 w 36"/>
                <a:gd name="T77" fmla="*/ 11 h 43"/>
                <a:gd name="T78" fmla="*/ 21 w 36"/>
                <a:gd name="T79" fmla="*/ 11 h 43"/>
                <a:gd name="T80" fmla="*/ 19 w 36"/>
                <a:gd name="T81" fmla="*/ 6 h 43"/>
                <a:gd name="T82" fmla="*/ 16 w 36"/>
                <a:gd name="T83" fmla="*/ 2 h 43"/>
                <a:gd name="T84" fmla="*/ 14 w 36"/>
                <a:gd name="T85" fmla="*/ 0 h 43"/>
                <a:gd name="T86" fmla="*/ 13 w 36"/>
                <a:gd name="T87" fmla="*/ 0 h 43"/>
                <a:gd name="T88" fmla="*/ 11 w 36"/>
                <a:gd name="T89" fmla="*/ 1 h 43"/>
                <a:gd name="T90" fmla="*/ 10 w 36"/>
                <a:gd name="T91" fmla="*/ 2 h 43"/>
                <a:gd name="T92" fmla="*/ 8 w 36"/>
                <a:gd name="T93" fmla="*/ 8 h 43"/>
                <a:gd name="T94" fmla="*/ 5 w 36"/>
                <a:gd name="T95" fmla="*/ 7 h 43"/>
                <a:gd name="T96" fmla="*/ 4 w 36"/>
                <a:gd name="T97" fmla="*/ 6 h 43"/>
                <a:gd name="T98" fmla="*/ 0 w 36"/>
                <a:gd name="T99" fmla="*/ 12 h 43"/>
                <a:gd name="T100" fmla="*/ 30 w 36"/>
                <a:gd name="T101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" h="43"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2" y="14"/>
                    <a:pt x="3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7"/>
                    <a:pt x="7" y="17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8"/>
                    <a:pt x="11" y="18"/>
                  </a:cubicBezTo>
                  <a:cubicBezTo>
                    <a:pt x="11" y="18"/>
                    <a:pt x="11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3" y="19"/>
                    <a:pt x="13" y="20"/>
                  </a:cubicBezTo>
                  <a:cubicBezTo>
                    <a:pt x="13" y="21"/>
                    <a:pt x="13" y="21"/>
                    <a:pt x="13" y="22"/>
                  </a:cubicBezTo>
                  <a:cubicBezTo>
                    <a:pt x="13" y="22"/>
                    <a:pt x="13" y="21"/>
                    <a:pt x="12" y="21"/>
                  </a:cubicBezTo>
                  <a:cubicBezTo>
                    <a:pt x="12" y="21"/>
                    <a:pt x="12" y="20"/>
                    <a:pt x="12" y="20"/>
                  </a:cubicBezTo>
                  <a:cubicBezTo>
                    <a:pt x="11" y="20"/>
                    <a:pt x="11" y="20"/>
                    <a:pt x="10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5" y="25"/>
                    <a:pt x="6" y="2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8"/>
                    <a:pt x="9" y="29"/>
                  </a:cubicBezTo>
                  <a:cubicBezTo>
                    <a:pt x="9" y="29"/>
                    <a:pt x="9" y="29"/>
                    <a:pt x="10" y="29"/>
                  </a:cubicBezTo>
                  <a:cubicBezTo>
                    <a:pt x="10" y="29"/>
                    <a:pt x="10" y="29"/>
                    <a:pt x="11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3" y="30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8"/>
                    <a:pt x="17" y="28"/>
                  </a:cubicBezTo>
                  <a:cubicBezTo>
                    <a:pt x="17" y="29"/>
                    <a:pt x="17" y="29"/>
                    <a:pt x="18" y="29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1"/>
                  </a:cubicBezTo>
                  <a:cubicBezTo>
                    <a:pt x="17" y="32"/>
                    <a:pt x="17" y="34"/>
                    <a:pt x="17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7"/>
                    <a:pt x="18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40"/>
                    <a:pt x="21" y="41"/>
                    <a:pt x="21" y="41"/>
                  </a:cubicBezTo>
                  <a:cubicBezTo>
                    <a:pt x="21" y="41"/>
                    <a:pt x="21" y="41"/>
                    <a:pt x="21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4" y="43"/>
                    <a:pt x="25" y="43"/>
                    <a:pt x="25" y="43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6" y="43"/>
                    <a:pt x="26" y="43"/>
                  </a:cubicBezTo>
                  <a:cubicBezTo>
                    <a:pt x="26" y="42"/>
                    <a:pt x="27" y="42"/>
                    <a:pt x="27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0"/>
                    <a:pt x="28" y="40"/>
                  </a:cubicBezTo>
                  <a:cubicBezTo>
                    <a:pt x="28" y="40"/>
                    <a:pt x="29" y="40"/>
                    <a:pt x="29" y="39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8" y="38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6"/>
                    <a:pt x="28" y="36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5" y="34"/>
                    <a:pt x="25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3"/>
                    <a:pt x="24" y="31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1" y="27"/>
                    <a:pt x="31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0"/>
                    <a:pt x="34" y="20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2"/>
                    <a:pt x="34" y="11"/>
                    <a:pt x="33" y="11"/>
                  </a:cubicBezTo>
                  <a:cubicBezTo>
                    <a:pt x="33" y="11"/>
                    <a:pt x="32" y="11"/>
                    <a:pt x="32" y="11"/>
                  </a:cubicBezTo>
                  <a:cubicBezTo>
                    <a:pt x="32" y="11"/>
                    <a:pt x="32" y="11"/>
                    <a:pt x="31" y="11"/>
                  </a:cubicBezTo>
                  <a:cubicBezTo>
                    <a:pt x="31" y="11"/>
                    <a:pt x="31" y="11"/>
                    <a:pt x="30" y="11"/>
                  </a:cubicBezTo>
                  <a:cubicBezTo>
                    <a:pt x="30" y="11"/>
                    <a:pt x="30" y="11"/>
                    <a:pt x="30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29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2"/>
                    <a:pt x="28" y="12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0"/>
                    <a:pt x="26" y="10"/>
                    <a:pt x="26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1" y="11"/>
                  </a:cubicBezTo>
                  <a:cubicBezTo>
                    <a:pt x="21" y="11"/>
                    <a:pt x="21" y="11"/>
                    <a:pt x="20" y="10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19" y="8"/>
                    <a:pt x="19" y="7"/>
                    <a:pt x="19" y="6"/>
                  </a:cubicBezTo>
                  <a:cubicBezTo>
                    <a:pt x="18" y="5"/>
                    <a:pt x="18" y="4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4"/>
                    <a:pt x="9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8"/>
                    <a:pt x="8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1" y="7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lnTo>
                    <a:pt x="0" y="13"/>
                  </a:lnTo>
                  <a:close/>
                  <a:moveTo>
                    <a:pt x="30" y="18"/>
                  </a:moveTo>
                  <a:cubicBezTo>
                    <a:pt x="30" y="18"/>
                    <a:pt x="30" y="18"/>
                    <a:pt x="30" y="18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30" y="17"/>
                    <a:pt x="30" y="18"/>
                    <a:pt x="3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65" name="Freeform 90"/>
            <p:cNvSpPr>
              <a:spLocks/>
            </p:cNvSpPr>
            <p:nvPr userDrawn="1"/>
          </p:nvSpPr>
          <p:spPr bwMode="auto">
            <a:xfrm>
              <a:off x="5568950" y="11135999"/>
              <a:ext cx="22225" cy="34925"/>
            </a:xfrm>
            <a:custGeom>
              <a:avLst/>
              <a:gdLst>
                <a:gd name="T0" fmla="*/ 4 w 6"/>
                <a:gd name="T1" fmla="*/ 9 h 9"/>
                <a:gd name="T2" fmla="*/ 5 w 6"/>
                <a:gd name="T3" fmla="*/ 8 h 9"/>
                <a:gd name="T4" fmla="*/ 6 w 6"/>
                <a:gd name="T5" fmla="*/ 5 h 9"/>
                <a:gd name="T6" fmla="*/ 2 w 6"/>
                <a:gd name="T7" fmla="*/ 0 h 9"/>
                <a:gd name="T8" fmla="*/ 1 w 6"/>
                <a:gd name="T9" fmla="*/ 0 h 9"/>
                <a:gd name="T10" fmla="*/ 0 w 6"/>
                <a:gd name="T11" fmla="*/ 1 h 9"/>
                <a:gd name="T12" fmla="*/ 1 w 6"/>
                <a:gd name="T13" fmla="*/ 6 h 9"/>
                <a:gd name="T14" fmla="*/ 4 w 6"/>
                <a:gd name="T15" fmla="*/ 9 h 9"/>
                <a:gd name="T16" fmla="*/ 4 w 6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9">
                  <a:moveTo>
                    <a:pt x="4" y="9"/>
                  </a:moveTo>
                  <a:cubicBezTo>
                    <a:pt x="5" y="9"/>
                    <a:pt x="5" y="9"/>
                    <a:pt x="5" y="8"/>
                  </a:cubicBezTo>
                  <a:cubicBezTo>
                    <a:pt x="6" y="8"/>
                    <a:pt x="6" y="7"/>
                    <a:pt x="6" y="5"/>
                  </a:cubicBezTo>
                  <a:cubicBezTo>
                    <a:pt x="5" y="3"/>
                    <a:pt x="3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2" y="8"/>
                    <a:pt x="3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66" name="Freeform 91"/>
            <p:cNvSpPr>
              <a:spLocks/>
            </p:cNvSpPr>
            <p:nvPr userDrawn="1"/>
          </p:nvSpPr>
          <p:spPr bwMode="auto">
            <a:xfrm>
              <a:off x="5548313" y="11197911"/>
              <a:ext cx="31750" cy="14288"/>
            </a:xfrm>
            <a:custGeom>
              <a:avLst/>
              <a:gdLst>
                <a:gd name="T0" fmla="*/ 6 w 8"/>
                <a:gd name="T1" fmla="*/ 0 h 4"/>
                <a:gd name="T2" fmla="*/ 3 w 8"/>
                <a:gd name="T3" fmla="*/ 0 h 4"/>
                <a:gd name="T4" fmla="*/ 0 w 8"/>
                <a:gd name="T5" fmla="*/ 2 h 4"/>
                <a:gd name="T6" fmla="*/ 0 w 8"/>
                <a:gd name="T7" fmla="*/ 3 h 4"/>
                <a:gd name="T8" fmla="*/ 3 w 8"/>
                <a:gd name="T9" fmla="*/ 4 h 4"/>
                <a:gd name="T10" fmla="*/ 4 w 8"/>
                <a:gd name="T11" fmla="*/ 4 h 4"/>
                <a:gd name="T12" fmla="*/ 8 w 8"/>
                <a:gd name="T13" fmla="*/ 1 h 4"/>
                <a:gd name="T14" fmla="*/ 7 w 8"/>
                <a:gd name="T15" fmla="*/ 0 h 4"/>
                <a:gd name="T16" fmla="*/ 6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7" y="3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67" name="Freeform 92"/>
            <p:cNvSpPr>
              <a:spLocks/>
            </p:cNvSpPr>
            <p:nvPr userDrawn="1"/>
          </p:nvSpPr>
          <p:spPr bwMode="auto">
            <a:xfrm>
              <a:off x="5653088" y="9677086"/>
              <a:ext cx="31750" cy="42863"/>
            </a:xfrm>
            <a:custGeom>
              <a:avLst/>
              <a:gdLst>
                <a:gd name="T0" fmla="*/ 3 w 8"/>
                <a:gd name="T1" fmla="*/ 11 h 11"/>
                <a:gd name="T2" fmla="*/ 4 w 8"/>
                <a:gd name="T3" fmla="*/ 11 h 11"/>
                <a:gd name="T4" fmla="*/ 6 w 8"/>
                <a:gd name="T5" fmla="*/ 10 h 11"/>
                <a:gd name="T6" fmla="*/ 8 w 8"/>
                <a:gd name="T7" fmla="*/ 6 h 11"/>
                <a:gd name="T8" fmla="*/ 5 w 8"/>
                <a:gd name="T9" fmla="*/ 0 h 11"/>
                <a:gd name="T10" fmla="*/ 4 w 8"/>
                <a:gd name="T11" fmla="*/ 0 h 11"/>
                <a:gd name="T12" fmla="*/ 2 w 8"/>
                <a:gd name="T13" fmla="*/ 2 h 11"/>
                <a:gd name="T14" fmla="*/ 0 w 8"/>
                <a:gd name="T15" fmla="*/ 5 h 11"/>
                <a:gd name="T16" fmla="*/ 3 w 8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3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6" y="10"/>
                    <a:pt x="6" y="10"/>
                  </a:cubicBezTo>
                  <a:cubicBezTo>
                    <a:pt x="8" y="9"/>
                    <a:pt x="8" y="8"/>
                    <a:pt x="8" y="6"/>
                  </a:cubicBezTo>
                  <a:cubicBezTo>
                    <a:pt x="8" y="3"/>
                    <a:pt x="7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7"/>
                    <a:pt x="1" y="10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68" name="Freeform 93"/>
            <p:cNvSpPr>
              <a:spLocks/>
            </p:cNvSpPr>
            <p:nvPr userDrawn="1"/>
          </p:nvSpPr>
          <p:spPr bwMode="auto">
            <a:xfrm>
              <a:off x="5529263" y="11294749"/>
              <a:ext cx="88900" cy="53975"/>
            </a:xfrm>
            <a:custGeom>
              <a:avLst/>
              <a:gdLst>
                <a:gd name="T0" fmla="*/ 2 w 23"/>
                <a:gd name="T1" fmla="*/ 14 h 14"/>
                <a:gd name="T2" fmla="*/ 3 w 23"/>
                <a:gd name="T3" fmla="*/ 14 h 14"/>
                <a:gd name="T4" fmla="*/ 8 w 23"/>
                <a:gd name="T5" fmla="*/ 14 h 14"/>
                <a:gd name="T6" fmla="*/ 12 w 23"/>
                <a:gd name="T7" fmla="*/ 14 h 14"/>
                <a:gd name="T8" fmla="*/ 22 w 23"/>
                <a:gd name="T9" fmla="*/ 11 h 14"/>
                <a:gd name="T10" fmla="*/ 23 w 23"/>
                <a:gd name="T11" fmla="*/ 10 h 14"/>
                <a:gd name="T12" fmla="*/ 12 w 23"/>
                <a:gd name="T13" fmla="*/ 0 h 14"/>
                <a:gd name="T14" fmla="*/ 11 w 23"/>
                <a:gd name="T15" fmla="*/ 0 h 14"/>
                <a:gd name="T16" fmla="*/ 8 w 23"/>
                <a:gd name="T17" fmla="*/ 2 h 14"/>
                <a:gd name="T18" fmla="*/ 5 w 23"/>
                <a:gd name="T19" fmla="*/ 6 h 14"/>
                <a:gd name="T20" fmla="*/ 2 w 23"/>
                <a:gd name="T21" fmla="*/ 7 h 14"/>
                <a:gd name="T22" fmla="*/ 1 w 23"/>
                <a:gd name="T23" fmla="*/ 13 h 14"/>
                <a:gd name="T24" fmla="*/ 2 w 23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4">
                  <a:moveTo>
                    <a:pt x="2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5" y="14"/>
                    <a:pt x="7" y="14"/>
                    <a:pt x="8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6" y="14"/>
                    <a:pt x="20" y="14"/>
                    <a:pt x="22" y="11"/>
                  </a:cubicBezTo>
                  <a:cubicBezTo>
                    <a:pt x="23" y="11"/>
                    <a:pt x="23" y="11"/>
                    <a:pt x="23" y="10"/>
                  </a:cubicBezTo>
                  <a:cubicBezTo>
                    <a:pt x="21" y="5"/>
                    <a:pt x="17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4"/>
                    <a:pt x="5" y="6"/>
                  </a:cubicBezTo>
                  <a:cubicBezTo>
                    <a:pt x="4" y="6"/>
                    <a:pt x="3" y="6"/>
                    <a:pt x="2" y="7"/>
                  </a:cubicBezTo>
                  <a:cubicBezTo>
                    <a:pt x="1" y="8"/>
                    <a:pt x="0" y="9"/>
                    <a:pt x="1" y="13"/>
                  </a:cubicBezTo>
                  <a:cubicBezTo>
                    <a:pt x="1" y="13"/>
                    <a:pt x="2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69" name="Freeform 94"/>
            <p:cNvSpPr>
              <a:spLocks/>
            </p:cNvSpPr>
            <p:nvPr userDrawn="1"/>
          </p:nvSpPr>
          <p:spPr bwMode="auto">
            <a:xfrm>
              <a:off x="5518150" y="11115361"/>
              <a:ext cx="42863" cy="31750"/>
            </a:xfrm>
            <a:custGeom>
              <a:avLst/>
              <a:gdLst>
                <a:gd name="T0" fmla="*/ 1 w 11"/>
                <a:gd name="T1" fmla="*/ 8 h 8"/>
                <a:gd name="T2" fmla="*/ 2 w 11"/>
                <a:gd name="T3" fmla="*/ 8 h 8"/>
                <a:gd name="T4" fmla="*/ 6 w 11"/>
                <a:gd name="T5" fmla="*/ 6 h 8"/>
                <a:gd name="T6" fmla="*/ 7 w 11"/>
                <a:gd name="T7" fmla="*/ 6 h 8"/>
                <a:gd name="T8" fmla="*/ 7 w 11"/>
                <a:gd name="T9" fmla="*/ 6 h 8"/>
                <a:gd name="T10" fmla="*/ 9 w 11"/>
                <a:gd name="T11" fmla="*/ 6 h 8"/>
                <a:gd name="T12" fmla="*/ 10 w 11"/>
                <a:gd name="T13" fmla="*/ 6 h 8"/>
                <a:gd name="T14" fmla="*/ 10 w 11"/>
                <a:gd name="T15" fmla="*/ 5 h 8"/>
                <a:gd name="T16" fmla="*/ 11 w 11"/>
                <a:gd name="T17" fmla="*/ 3 h 8"/>
                <a:gd name="T18" fmla="*/ 8 w 11"/>
                <a:gd name="T19" fmla="*/ 0 h 8"/>
                <a:gd name="T20" fmla="*/ 8 w 11"/>
                <a:gd name="T21" fmla="*/ 0 h 8"/>
                <a:gd name="T22" fmla="*/ 7 w 11"/>
                <a:gd name="T23" fmla="*/ 0 h 8"/>
                <a:gd name="T24" fmla="*/ 5 w 11"/>
                <a:gd name="T25" fmla="*/ 1 h 8"/>
                <a:gd name="T26" fmla="*/ 3 w 11"/>
                <a:gd name="T27" fmla="*/ 2 h 8"/>
                <a:gd name="T28" fmla="*/ 1 w 11"/>
                <a:gd name="T29" fmla="*/ 3 h 8"/>
                <a:gd name="T30" fmla="*/ 1 w 11"/>
                <a:gd name="T31" fmla="*/ 4 h 8"/>
                <a:gd name="T32" fmla="*/ 0 w 11"/>
                <a:gd name="T33" fmla="*/ 7 h 8"/>
                <a:gd name="T34" fmla="*/ 1 w 11"/>
                <a:gd name="T35" fmla="*/ 8 h 8"/>
                <a:gd name="T36" fmla="*/ 1 w 11"/>
                <a:gd name="T3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cubicBezTo>
                    <a:pt x="1" y="8"/>
                    <a:pt x="2" y="8"/>
                    <a:pt x="2" y="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1" y="4"/>
                    <a:pt x="11" y="3"/>
                  </a:cubicBezTo>
                  <a:cubicBezTo>
                    <a:pt x="11" y="2"/>
                    <a:pt x="10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70" name="Freeform 95"/>
            <p:cNvSpPr>
              <a:spLocks/>
            </p:cNvSpPr>
            <p:nvPr userDrawn="1"/>
          </p:nvSpPr>
          <p:spPr bwMode="auto">
            <a:xfrm>
              <a:off x="3851275" y="10910574"/>
              <a:ext cx="153988" cy="112713"/>
            </a:xfrm>
            <a:custGeom>
              <a:avLst/>
              <a:gdLst>
                <a:gd name="T0" fmla="*/ 16 w 40"/>
                <a:gd name="T1" fmla="*/ 29 h 29"/>
                <a:gd name="T2" fmla="*/ 29 w 40"/>
                <a:gd name="T3" fmla="*/ 27 h 29"/>
                <a:gd name="T4" fmla="*/ 32 w 40"/>
                <a:gd name="T5" fmla="*/ 27 h 29"/>
                <a:gd name="T6" fmla="*/ 38 w 40"/>
                <a:gd name="T7" fmla="*/ 25 h 29"/>
                <a:gd name="T8" fmla="*/ 36 w 40"/>
                <a:gd name="T9" fmla="*/ 14 h 29"/>
                <a:gd name="T10" fmla="*/ 36 w 40"/>
                <a:gd name="T11" fmla="*/ 12 h 29"/>
                <a:gd name="T12" fmla="*/ 25 w 40"/>
                <a:gd name="T13" fmla="*/ 1 h 29"/>
                <a:gd name="T14" fmla="*/ 24 w 40"/>
                <a:gd name="T15" fmla="*/ 0 h 29"/>
                <a:gd name="T16" fmla="*/ 15 w 40"/>
                <a:gd name="T17" fmla="*/ 6 h 29"/>
                <a:gd name="T18" fmla="*/ 10 w 40"/>
                <a:gd name="T19" fmla="*/ 10 h 29"/>
                <a:gd name="T20" fmla="*/ 6 w 40"/>
                <a:gd name="T21" fmla="*/ 12 h 29"/>
                <a:gd name="T22" fmla="*/ 1 w 40"/>
                <a:gd name="T23" fmla="*/ 16 h 29"/>
                <a:gd name="T24" fmla="*/ 1 w 40"/>
                <a:gd name="T25" fmla="*/ 20 h 29"/>
                <a:gd name="T26" fmla="*/ 16 w 40"/>
                <a:gd name="T2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29">
                  <a:moveTo>
                    <a:pt x="16" y="29"/>
                  </a:moveTo>
                  <a:cubicBezTo>
                    <a:pt x="21" y="29"/>
                    <a:pt x="25" y="28"/>
                    <a:pt x="29" y="27"/>
                  </a:cubicBezTo>
                  <a:cubicBezTo>
                    <a:pt x="30" y="27"/>
                    <a:pt x="31" y="27"/>
                    <a:pt x="32" y="27"/>
                  </a:cubicBezTo>
                  <a:cubicBezTo>
                    <a:pt x="35" y="27"/>
                    <a:pt x="37" y="26"/>
                    <a:pt x="38" y="25"/>
                  </a:cubicBezTo>
                  <a:cubicBezTo>
                    <a:pt x="40" y="22"/>
                    <a:pt x="38" y="19"/>
                    <a:pt x="36" y="14"/>
                  </a:cubicBezTo>
                  <a:cubicBezTo>
                    <a:pt x="36" y="14"/>
                    <a:pt x="36" y="13"/>
                    <a:pt x="36" y="12"/>
                  </a:cubicBezTo>
                  <a:cubicBezTo>
                    <a:pt x="36" y="8"/>
                    <a:pt x="36" y="1"/>
                    <a:pt x="25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0" y="0"/>
                    <a:pt x="18" y="3"/>
                    <a:pt x="15" y="6"/>
                  </a:cubicBezTo>
                  <a:cubicBezTo>
                    <a:pt x="13" y="8"/>
                    <a:pt x="12" y="9"/>
                    <a:pt x="10" y="10"/>
                  </a:cubicBezTo>
                  <a:cubicBezTo>
                    <a:pt x="9" y="11"/>
                    <a:pt x="7" y="12"/>
                    <a:pt x="6" y="12"/>
                  </a:cubicBezTo>
                  <a:cubicBezTo>
                    <a:pt x="3" y="14"/>
                    <a:pt x="1" y="15"/>
                    <a:pt x="1" y="16"/>
                  </a:cubicBezTo>
                  <a:cubicBezTo>
                    <a:pt x="0" y="17"/>
                    <a:pt x="0" y="19"/>
                    <a:pt x="1" y="20"/>
                  </a:cubicBezTo>
                  <a:cubicBezTo>
                    <a:pt x="5" y="26"/>
                    <a:pt x="10" y="29"/>
                    <a:pt x="16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71" name="Freeform 96"/>
            <p:cNvSpPr>
              <a:spLocks/>
            </p:cNvSpPr>
            <p:nvPr userDrawn="1"/>
          </p:nvSpPr>
          <p:spPr bwMode="auto">
            <a:xfrm>
              <a:off x="4389438" y="11313799"/>
              <a:ext cx="22225" cy="42863"/>
            </a:xfrm>
            <a:custGeom>
              <a:avLst/>
              <a:gdLst>
                <a:gd name="T0" fmla="*/ 1 w 6"/>
                <a:gd name="T1" fmla="*/ 0 h 11"/>
                <a:gd name="T2" fmla="*/ 1 w 6"/>
                <a:gd name="T3" fmla="*/ 1 h 11"/>
                <a:gd name="T4" fmla="*/ 1 w 6"/>
                <a:gd name="T5" fmla="*/ 10 h 11"/>
                <a:gd name="T6" fmla="*/ 2 w 6"/>
                <a:gd name="T7" fmla="*/ 11 h 11"/>
                <a:gd name="T8" fmla="*/ 2 w 6"/>
                <a:gd name="T9" fmla="*/ 11 h 11"/>
                <a:gd name="T10" fmla="*/ 6 w 6"/>
                <a:gd name="T11" fmla="*/ 5 h 11"/>
                <a:gd name="T12" fmla="*/ 5 w 6"/>
                <a:gd name="T13" fmla="*/ 0 h 11"/>
                <a:gd name="T14" fmla="*/ 3 w 6"/>
                <a:gd name="T15" fmla="*/ 0 h 11"/>
                <a:gd name="T16" fmla="*/ 1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4"/>
                    <a:pt x="0" y="7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0"/>
                    <a:pt x="5" y="7"/>
                    <a:pt x="6" y="5"/>
                  </a:cubicBezTo>
                  <a:cubicBezTo>
                    <a:pt x="6" y="3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72" name="Freeform 97"/>
            <p:cNvSpPr>
              <a:spLocks/>
            </p:cNvSpPr>
            <p:nvPr userDrawn="1"/>
          </p:nvSpPr>
          <p:spPr bwMode="auto">
            <a:xfrm>
              <a:off x="4457700" y="11150286"/>
              <a:ext cx="88900" cy="166688"/>
            </a:xfrm>
            <a:custGeom>
              <a:avLst/>
              <a:gdLst>
                <a:gd name="T0" fmla="*/ 13 w 23"/>
                <a:gd name="T1" fmla="*/ 0 h 43"/>
                <a:gd name="T2" fmla="*/ 12 w 23"/>
                <a:gd name="T3" fmla="*/ 0 h 43"/>
                <a:gd name="T4" fmla="*/ 12 w 23"/>
                <a:gd name="T5" fmla="*/ 0 h 43"/>
                <a:gd name="T6" fmla="*/ 11 w 23"/>
                <a:gd name="T7" fmla="*/ 0 h 43"/>
                <a:gd name="T8" fmla="*/ 1 w 23"/>
                <a:gd name="T9" fmla="*/ 9 h 43"/>
                <a:gd name="T10" fmla="*/ 0 w 23"/>
                <a:gd name="T11" fmla="*/ 10 h 43"/>
                <a:gd name="T12" fmla="*/ 0 w 23"/>
                <a:gd name="T13" fmla="*/ 10 h 43"/>
                <a:gd name="T14" fmla="*/ 3 w 23"/>
                <a:gd name="T15" fmla="*/ 40 h 43"/>
                <a:gd name="T16" fmla="*/ 4 w 23"/>
                <a:gd name="T17" fmla="*/ 40 h 43"/>
                <a:gd name="T18" fmla="*/ 11 w 23"/>
                <a:gd name="T19" fmla="*/ 43 h 43"/>
                <a:gd name="T20" fmla="*/ 11 w 23"/>
                <a:gd name="T21" fmla="*/ 43 h 43"/>
                <a:gd name="T22" fmla="*/ 19 w 23"/>
                <a:gd name="T23" fmla="*/ 40 h 43"/>
                <a:gd name="T24" fmla="*/ 20 w 23"/>
                <a:gd name="T25" fmla="*/ 39 h 43"/>
                <a:gd name="T26" fmla="*/ 21 w 23"/>
                <a:gd name="T27" fmla="*/ 34 h 43"/>
                <a:gd name="T28" fmla="*/ 23 w 23"/>
                <a:gd name="T29" fmla="*/ 24 h 43"/>
                <a:gd name="T30" fmla="*/ 17 w 23"/>
                <a:gd name="T31" fmla="*/ 9 h 43"/>
                <a:gd name="T32" fmla="*/ 13 w 23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43">
                  <a:moveTo>
                    <a:pt x="13" y="0"/>
                  </a:move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7" y="8"/>
                    <a:pt x="1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24"/>
                    <a:pt x="3" y="33"/>
                    <a:pt x="3" y="40"/>
                  </a:cubicBezTo>
                  <a:cubicBezTo>
                    <a:pt x="3" y="40"/>
                    <a:pt x="3" y="40"/>
                    <a:pt x="4" y="40"/>
                  </a:cubicBezTo>
                  <a:cubicBezTo>
                    <a:pt x="6" y="42"/>
                    <a:pt x="8" y="43"/>
                    <a:pt x="11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4" y="43"/>
                    <a:pt x="16" y="42"/>
                    <a:pt x="19" y="40"/>
                  </a:cubicBezTo>
                  <a:cubicBezTo>
                    <a:pt x="20" y="40"/>
                    <a:pt x="20" y="39"/>
                    <a:pt x="20" y="39"/>
                  </a:cubicBezTo>
                  <a:cubicBezTo>
                    <a:pt x="20" y="38"/>
                    <a:pt x="21" y="36"/>
                    <a:pt x="21" y="34"/>
                  </a:cubicBezTo>
                  <a:cubicBezTo>
                    <a:pt x="22" y="31"/>
                    <a:pt x="23" y="27"/>
                    <a:pt x="23" y="24"/>
                  </a:cubicBezTo>
                  <a:cubicBezTo>
                    <a:pt x="22" y="19"/>
                    <a:pt x="20" y="14"/>
                    <a:pt x="17" y="9"/>
                  </a:cubicBezTo>
                  <a:cubicBezTo>
                    <a:pt x="16" y="6"/>
                    <a:pt x="14" y="3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73" name="Freeform 98"/>
            <p:cNvSpPr>
              <a:spLocks/>
            </p:cNvSpPr>
            <p:nvPr userDrawn="1"/>
          </p:nvSpPr>
          <p:spPr bwMode="auto">
            <a:xfrm>
              <a:off x="5340350" y="9534211"/>
              <a:ext cx="30163" cy="26988"/>
            </a:xfrm>
            <a:custGeom>
              <a:avLst/>
              <a:gdLst>
                <a:gd name="T0" fmla="*/ 3 w 8"/>
                <a:gd name="T1" fmla="*/ 7 h 7"/>
                <a:gd name="T2" fmla="*/ 4 w 8"/>
                <a:gd name="T3" fmla="*/ 7 h 7"/>
                <a:gd name="T4" fmla="*/ 5 w 8"/>
                <a:gd name="T5" fmla="*/ 7 h 7"/>
                <a:gd name="T6" fmla="*/ 6 w 8"/>
                <a:gd name="T7" fmla="*/ 7 h 7"/>
                <a:gd name="T8" fmla="*/ 8 w 8"/>
                <a:gd name="T9" fmla="*/ 3 h 7"/>
                <a:gd name="T10" fmla="*/ 7 w 8"/>
                <a:gd name="T11" fmla="*/ 1 h 7"/>
                <a:gd name="T12" fmla="*/ 4 w 8"/>
                <a:gd name="T13" fmla="*/ 0 h 7"/>
                <a:gd name="T14" fmla="*/ 3 w 8"/>
                <a:gd name="T15" fmla="*/ 0 h 7"/>
                <a:gd name="T16" fmla="*/ 1 w 8"/>
                <a:gd name="T17" fmla="*/ 3 h 7"/>
                <a:gd name="T18" fmla="*/ 0 w 8"/>
                <a:gd name="T19" fmla="*/ 3 h 7"/>
                <a:gd name="T20" fmla="*/ 0 w 8"/>
                <a:gd name="T21" fmla="*/ 4 h 7"/>
                <a:gd name="T22" fmla="*/ 3 w 8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3" y="7"/>
                  </a:move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8" y="4"/>
                    <a:pt x="8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6"/>
                    <a:pt x="2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74" name="Freeform 99"/>
            <p:cNvSpPr>
              <a:spLocks/>
            </p:cNvSpPr>
            <p:nvPr userDrawn="1"/>
          </p:nvSpPr>
          <p:spPr bwMode="auto">
            <a:xfrm>
              <a:off x="4300538" y="10616886"/>
              <a:ext cx="366713" cy="471488"/>
            </a:xfrm>
            <a:custGeom>
              <a:avLst/>
              <a:gdLst>
                <a:gd name="T0" fmla="*/ 8 w 95"/>
                <a:gd name="T1" fmla="*/ 48 h 122"/>
                <a:gd name="T2" fmla="*/ 17 w 95"/>
                <a:gd name="T3" fmla="*/ 60 h 122"/>
                <a:gd name="T4" fmla="*/ 15 w 95"/>
                <a:gd name="T5" fmla="*/ 65 h 122"/>
                <a:gd name="T6" fmla="*/ 16 w 95"/>
                <a:gd name="T7" fmla="*/ 66 h 122"/>
                <a:gd name="T8" fmla="*/ 21 w 95"/>
                <a:gd name="T9" fmla="*/ 67 h 122"/>
                <a:gd name="T10" fmla="*/ 15 w 95"/>
                <a:gd name="T11" fmla="*/ 66 h 122"/>
                <a:gd name="T12" fmla="*/ 14 w 95"/>
                <a:gd name="T13" fmla="*/ 67 h 122"/>
                <a:gd name="T14" fmla="*/ 15 w 95"/>
                <a:gd name="T15" fmla="*/ 73 h 122"/>
                <a:gd name="T16" fmla="*/ 16 w 95"/>
                <a:gd name="T17" fmla="*/ 76 h 122"/>
                <a:gd name="T18" fmla="*/ 10 w 95"/>
                <a:gd name="T19" fmla="*/ 72 h 122"/>
                <a:gd name="T20" fmla="*/ 9 w 95"/>
                <a:gd name="T21" fmla="*/ 73 h 122"/>
                <a:gd name="T22" fmla="*/ 11 w 95"/>
                <a:gd name="T23" fmla="*/ 91 h 122"/>
                <a:gd name="T24" fmla="*/ 13 w 95"/>
                <a:gd name="T25" fmla="*/ 103 h 122"/>
                <a:gd name="T26" fmla="*/ 18 w 95"/>
                <a:gd name="T27" fmla="*/ 102 h 122"/>
                <a:gd name="T28" fmla="*/ 19 w 95"/>
                <a:gd name="T29" fmla="*/ 102 h 122"/>
                <a:gd name="T30" fmla="*/ 29 w 95"/>
                <a:gd name="T31" fmla="*/ 110 h 122"/>
                <a:gd name="T32" fmla="*/ 31 w 95"/>
                <a:gd name="T33" fmla="*/ 110 h 122"/>
                <a:gd name="T34" fmla="*/ 41 w 95"/>
                <a:gd name="T35" fmla="*/ 122 h 122"/>
                <a:gd name="T36" fmla="*/ 45 w 95"/>
                <a:gd name="T37" fmla="*/ 103 h 122"/>
                <a:gd name="T38" fmla="*/ 49 w 95"/>
                <a:gd name="T39" fmla="*/ 74 h 122"/>
                <a:gd name="T40" fmla="*/ 51 w 95"/>
                <a:gd name="T41" fmla="*/ 69 h 122"/>
                <a:gd name="T42" fmla="*/ 64 w 95"/>
                <a:gd name="T43" fmla="*/ 52 h 122"/>
                <a:gd name="T44" fmla="*/ 65 w 95"/>
                <a:gd name="T45" fmla="*/ 43 h 122"/>
                <a:gd name="T46" fmla="*/ 68 w 95"/>
                <a:gd name="T47" fmla="*/ 43 h 122"/>
                <a:gd name="T48" fmla="*/ 71 w 95"/>
                <a:gd name="T49" fmla="*/ 43 h 122"/>
                <a:gd name="T50" fmla="*/ 72 w 95"/>
                <a:gd name="T51" fmla="*/ 40 h 122"/>
                <a:gd name="T52" fmla="*/ 74 w 95"/>
                <a:gd name="T53" fmla="*/ 41 h 122"/>
                <a:gd name="T54" fmla="*/ 76 w 95"/>
                <a:gd name="T55" fmla="*/ 41 h 122"/>
                <a:gd name="T56" fmla="*/ 78 w 95"/>
                <a:gd name="T57" fmla="*/ 39 h 122"/>
                <a:gd name="T58" fmla="*/ 81 w 95"/>
                <a:gd name="T59" fmla="*/ 35 h 122"/>
                <a:gd name="T60" fmla="*/ 85 w 95"/>
                <a:gd name="T61" fmla="*/ 37 h 122"/>
                <a:gd name="T62" fmla="*/ 85 w 95"/>
                <a:gd name="T63" fmla="*/ 37 h 122"/>
                <a:gd name="T64" fmla="*/ 87 w 95"/>
                <a:gd name="T65" fmla="*/ 28 h 122"/>
                <a:gd name="T66" fmla="*/ 93 w 95"/>
                <a:gd name="T67" fmla="*/ 27 h 122"/>
                <a:gd name="T68" fmla="*/ 94 w 95"/>
                <a:gd name="T69" fmla="*/ 18 h 122"/>
                <a:gd name="T70" fmla="*/ 70 w 95"/>
                <a:gd name="T71" fmla="*/ 0 h 122"/>
                <a:gd name="T72" fmla="*/ 57 w 95"/>
                <a:gd name="T73" fmla="*/ 8 h 122"/>
                <a:gd name="T74" fmla="*/ 53 w 95"/>
                <a:gd name="T75" fmla="*/ 7 h 122"/>
                <a:gd name="T76" fmla="*/ 44 w 95"/>
                <a:gd name="T77" fmla="*/ 5 h 122"/>
                <a:gd name="T78" fmla="*/ 46 w 95"/>
                <a:gd name="T79" fmla="*/ 12 h 122"/>
                <a:gd name="T80" fmla="*/ 42 w 95"/>
                <a:gd name="T81" fmla="*/ 20 h 122"/>
                <a:gd name="T82" fmla="*/ 27 w 95"/>
                <a:gd name="T83" fmla="*/ 30 h 122"/>
                <a:gd name="T84" fmla="*/ 20 w 95"/>
                <a:gd name="T85" fmla="*/ 23 h 122"/>
                <a:gd name="T86" fmla="*/ 1 w 95"/>
                <a:gd name="T87" fmla="*/ 40 h 122"/>
                <a:gd name="T88" fmla="*/ 5 w 95"/>
                <a:gd name="T89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22">
                  <a:moveTo>
                    <a:pt x="5" y="49"/>
                  </a:moveTo>
                  <a:cubicBezTo>
                    <a:pt x="6" y="49"/>
                    <a:pt x="7" y="48"/>
                    <a:pt x="8" y="48"/>
                  </a:cubicBezTo>
                  <a:cubicBezTo>
                    <a:pt x="8" y="48"/>
                    <a:pt x="9" y="48"/>
                    <a:pt x="9" y="48"/>
                  </a:cubicBezTo>
                  <a:cubicBezTo>
                    <a:pt x="10" y="52"/>
                    <a:pt x="13" y="57"/>
                    <a:pt x="17" y="60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7" y="65"/>
                    <a:pt x="17" y="65"/>
                    <a:pt x="18" y="65"/>
                  </a:cubicBezTo>
                  <a:cubicBezTo>
                    <a:pt x="19" y="65"/>
                    <a:pt x="20" y="66"/>
                    <a:pt x="21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18" y="67"/>
                    <a:pt x="16" y="67"/>
                    <a:pt x="15" y="66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3" y="69"/>
                    <a:pt x="13" y="71"/>
                    <a:pt x="13" y="72"/>
                  </a:cubicBezTo>
                  <a:cubicBezTo>
                    <a:pt x="14" y="73"/>
                    <a:pt x="15" y="73"/>
                    <a:pt x="15" y="73"/>
                  </a:cubicBezTo>
                  <a:cubicBezTo>
                    <a:pt x="17" y="74"/>
                    <a:pt x="17" y="74"/>
                    <a:pt x="17" y="75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5" y="75"/>
                    <a:pt x="14" y="75"/>
                  </a:cubicBezTo>
                  <a:cubicBezTo>
                    <a:pt x="13" y="74"/>
                    <a:pt x="12" y="72"/>
                    <a:pt x="10" y="72"/>
                  </a:cubicBezTo>
                  <a:cubicBezTo>
                    <a:pt x="10" y="72"/>
                    <a:pt x="10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3" y="83"/>
                    <a:pt x="5" y="86"/>
                    <a:pt x="9" y="88"/>
                  </a:cubicBezTo>
                  <a:cubicBezTo>
                    <a:pt x="11" y="89"/>
                    <a:pt x="11" y="90"/>
                    <a:pt x="11" y="91"/>
                  </a:cubicBezTo>
                  <a:cubicBezTo>
                    <a:pt x="10" y="97"/>
                    <a:pt x="10" y="101"/>
                    <a:pt x="11" y="102"/>
                  </a:cubicBezTo>
                  <a:cubicBezTo>
                    <a:pt x="11" y="103"/>
                    <a:pt x="12" y="103"/>
                    <a:pt x="13" y="103"/>
                  </a:cubicBezTo>
                  <a:cubicBezTo>
                    <a:pt x="14" y="103"/>
                    <a:pt x="15" y="103"/>
                    <a:pt x="16" y="103"/>
                  </a:cubicBezTo>
                  <a:cubicBezTo>
                    <a:pt x="17" y="103"/>
                    <a:pt x="17" y="102"/>
                    <a:pt x="18" y="102"/>
                  </a:cubicBezTo>
                  <a:cubicBezTo>
                    <a:pt x="18" y="102"/>
                    <a:pt x="19" y="102"/>
                    <a:pt x="19" y="102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3" y="110"/>
                    <a:pt x="26" y="111"/>
                    <a:pt x="27" y="111"/>
                  </a:cubicBezTo>
                  <a:cubicBezTo>
                    <a:pt x="28" y="111"/>
                    <a:pt x="29" y="110"/>
                    <a:pt x="29" y="110"/>
                  </a:cubicBezTo>
                  <a:cubicBezTo>
                    <a:pt x="29" y="110"/>
                    <a:pt x="30" y="110"/>
                    <a:pt x="30" y="110"/>
                  </a:cubicBezTo>
                  <a:cubicBezTo>
                    <a:pt x="30" y="110"/>
                    <a:pt x="30" y="110"/>
                    <a:pt x="31" y="110"/>
                  </a:cubicBezTo>
                  <a:cubicBezTo>
                    <a:pt x="34" y="118"/>
                    <a:pt x="37" y="122"/>
                    <a:pt x="41" y="122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2" y="121"/>
                    <a:pt x="43" y="121"/>
                  </a:cubicBezTo>
                  <a:cubicBezTo>
                    <a:pt x="47" y="118"/>
                    <a:pt x="46" y="110"/>
                    <a:pt x="45" y="103"/>
                  </a:cubicBezTo>
                  <a:cubicBezTo>
                    <a:pt x="44" y="97"/>
                    <a:pt x="44" y="92"/>
                    <a:pt x="45" y="87"/>
                  </a:cubicBezTo>
                  <a:cubicBezTo>
                    <a:pt x="46" y="82"/>
                    <a:pt x="48" y="78"/>
                    <a:pt x="49" y="74"/>
                  </a:cubicBezTo>
                  <a:cubicBezTo>
                    <a:pt x="50" y="72"/>
                    <a:pt x="50" y="71"/>
                    <a:pt x="51" y="70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0" y="66"/>
                    <a:pt x="50" y="62"/>
                    <a:pt x="51" y="61"/>
                  </a:cubicBezTo>
                  <a:cubicBezTo>
                    <a:pt x="55" y="57"/>
                    <a:pt x="60" y="55"/>
                    <a:pt x="64" y="52"/>
                  </a:cubicBezTo>
                  <a:cubicBezTo>
                    <a:pt x="64" y="52"/>
                    <a:pt x="64" y="52"/>
                    <a:pt x="64" y="51"/>
                  </a:cubicBezTo>
                  <a:cubicBezTo>
                    <a:pt x="65" y="49"/>
                    <a:pt x="65" y="47"/>
                    <a:pt x="65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7" y="43"/>
                    <a:pt x="68" y="43"/>
                  </a:cubicBezTo>
                  <a:cubicBezTo>
                    <a:pt x="68" y="43"/>
                    <a:pt x="69" y="44"/>
                    <a:pt x="70" y="44"/>
                  </a:cubicBezTo>
                  <a:cubicBezTo>
                    <a:pt x="70" y="44"/>
                    <a:pt x="70" y="44"/>
                    <a:pt x="71" y="43"/>
                  </a:cubicBezTo>
                  <a:cubicBezTo>
                    <a:pt x="72" y="43"/>
                    <a:pt x="72" y="42"/>
                    <a:pt x="72" y="41"/>
                  </a:cubicBezTo>
                  <a:cubicBezTo>
                    <a:pt x="72" y="41"/>
                    <a:pt x="72" y="40"/>
                    <a:pt x="72" y="40"/>
                  </a:cubicBezTo>
                  <a:cubicBezTo>
                    <a:pt x="72" y="40"/>
                    <a:pt x="72" y="40"/>
                    <a:pt x="73" y="40"/>
                  </a:cubicBezTo>
                  <a:cubicBezTo>
                    <a:pt x="73" y="40"/>
                    <a:pt x="74" y="40"/>
                    <a:pt x="74" y="41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7" y="41"/>
                    <a:pt x="77" y="41"/>
                  </a:cubicBezTo>
                  <a:cubicBezTo>
                    <a:pt x="77" y="40"/>
                    <a:pt x="77" y="40"/>
                    <a:pt x="78" y="39"/>
                  </a:cubicBezTo>
                  <a:cubicBezTo>
                    <a:pt x="78" y="38"/>
                    <a:pt x="79" y="36"/>
                    <a:pt x="80" y="36"/>
                  </a:cubicBezTo>
                  <a:cubicBezTo>
                    <a:pt x="80" y="36"/>
                    <a:pt x="81" y="35"/>
                    <a:pt x="81" y="35"/>
                  </a:cubicBezTo>
                  <a:cubicBezTo>
                    <a:pt x="81" y="35"/>
                    <a:pt x="82" y="36"/>
                    <a:pt x="83" y="36"/>
                  </a:cubicBezTo>
                  <a:cubicBezTo>
                    <a:pt x="83" y="36"/>
                    <a:pt x="84" y="36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7" y="35"/>
                    <a:pt x="87" y="32"/>
                    <a:pt x="87" y="29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29"/>
                    <a:pt x="88" y="29"/>
                    <a:pt x="89" y="29"/>
                  </a:cubicBezTo>
                  <a:cubicBezTo>
                    <a:pt x="91" y="29"/>
                    <a:pt x="93" y="28"/>
                    <a:pt x="93" y="27"/>
                  </a:cubicBezTo>
                  <a:cubicBezTo>
                    <a:pt x="95" y="25"/>
                    <a:pt x="95" y="23"/>
                    <a:pt x="94" y="19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5" y="10"/>
                    <a:pt x="78" y="3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3" y="1"/>
                    <a:pt x="59" y="5"/>
                    <a:pt x="57" y="8"/>
                  </a:cubicBezTo>
                  <a:cubicBezTo>
                    <a:pt x="56" y="8"/>
                    <a:pt x="56" y="9"/>
                    <a:pt x="55" y="9"/>
                  </a:cubicBezTo>
                  <a:cubicBezTo>
                    <a:pt x="54" y="9"/>
                    <a:pt x="53" y="8"/>
                    <a:pt x="53" y="7"/>
                  </a:cubicBezTo>
                  <a:cubicBezTo>
                    <a:pt x="51" y="5"/>
                    <a:pt x="50" y="4"/>
                    <a:pt x="48" y="4"/>
                  </a:cubicBezTo>
                  <a:cubicBezTo>
                    <a:pt x="47" y="4"/>
                    <a:pt x="46" y="4"/>
                    <a:pt x="44" y="5"/>
                  </a:cubicBezTo>
                  <a:cubicBezTo>
                    <a:pt x="43" y="6"/>
                    <a:pt x="43" y="8"/>
                    <a:pt x="45" y="11"/>
                  </a:cubicBezTo>
                  <a:cubicBezTo>
                    <a:pt x="45" y="11"/>
                    <a:pt x="46" y="12"/>
                    <a:pt x="46" y="12"/>
                  </a:cubicBezTo>
                  <a:cubicBezTo>
                    <a:pt x="47" y="13"/>
                    <a:pt x="47" y="14"/>
                    <a:pt x="47" y="15"/>
                  </a:cubicBezTo>
                  <a:cubicBezTo>
                    <a:pt x="45" y="16"/>
                    <a:pt x="43" y="18"/>
                    <a:pt x="42" y="20"/>
                  </a:cubicBezTo>
                  <a:cubicBezTo>
                    <a:pt x="38" y="20"/>
                    <a:pt x="36" y="23"/>
                    <a:pt x="33" y="25"/>
                  </a:cubicBezTo>
                  <a:cubicBezTo>
                    <a:pt x="31" y="27"/>
                    <a:pt x="29" y="29"/>
                    <a:pt x="27" y="30"/>
                  </a:cubicBezTo>
                  <a:cubicBezTo>
                    <a:pt x="26" y="30"/>
                    <a:pt x="26" y="30"/>
                    <a:pt x="25" y="30"/>
                  </a:cubicBezTo>
                  <a:cubicBezTo>
                    <a:pt x="23" y="30"/>
                    <a:pt x="20" y="27"/>
                    <a:pt x="20" y="23"/>
                  </a:cubicBezTo>
                  <a:cubicBezTo>
                    <a:pt x="19" y="22"/>
                    <a:pt x="19" y="22"/>
                    <a:pt x="18" y="22"/>
                  </a:cubicBezTo>
                  <a:cubicBezTo>
                    <a:pt x="12" y="22"/>
                    <a:pt x="4" y="33"/>
                    <a:pt x="1" y="40"/>
                  </a:cubicBezTo>
                  <a:cubicBezTo>
                    <a:pt x="0" y="44"/>
                    <a:pt x="0" y="46"/>
                    <a:pt x="1" y="47"/>
                  </a:cubicBezTo>
                  <a:cubicBezTo>
                    <a:pt x="2" y="48"/>
                    <a:pt x="3" y="49"/>
                    <a:pt x="5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75" name="Freeform 100"/>
            <p:cNvSpPr>
              <a:spLocks noEditPoints="1"/>
            </p:cNvSpPr>
            <p:nvPr userDrawn="1"/>
          </p:nvSpPr>
          <p:spPr bwMode="auto">
            <a:xfrm>
              <a:off x="1230313" y="9989824"/>
              <a:ext cx="3498850" cy="2352675"/>
            </a:xfrm>
            <a:custGeom>
              <a:avLst/>
              <a:gdLst>
                <a:gd name="T0" fmla="*/ 56 w 905"/>
                <a:gd name="T1" fmla="*/ 305 h 608"/>
                <a:gd name="T2" fmla="*/ 123 w 905"/>
                <a:gd name="T3" fmla="*/ 332 h 608"/>
                <a:gd name="T4" fmla="*/ 160 w 905"/>
                <a:gd name="T5" fmla="*/ 332 h 608"/>
                <a:gd name="T6" fmla="*/ 188 w 905"/>
                <a:gd name="T7" fmla="*/ 361 h 608"/>
                <a:gd name="T8" fmla="*/ 233 w 905"/>
                <a:gd name="T9" fmla="*/ 398 h 608"/>
                <a:gd name="T10" fmla="*/ 298 w 905"/>
                <a:gd name="T11" fmla="*/ 441 h 608"/>
                <a:gd name="T12" fmla="*/ 374 w 905"/>
                <a:gd name="T13" fmla="*/ 500 h 608"/>
                <a:gd name="T14" fmla="*/ 388 w 905"/>
                <a:gd name="T15" fmla="*/ 484 h 608"/>
                <a:gd name="T16" fmla="*/ 441 w 905"/>
                <a:gd name="T17" fmla="*/ 497 h 608"/>
                <a:gd name="T18" fmla="*/ 418 w 905"/>
                <a:gd name="T19" fmla="*/ 549 h 608"/>
                <a:gd name="T20" fmla="*/ 463 w 905"/>
                <a:gd name="T21" fmla="*/ 561 h 608"/>
                <a:gd name="T22" fmla="*/ 486 w 905"/>
                <a:gd name="T23" fmla="*/ 555 h 608"/>
                <a:gd name="T24" fmla="*/ 528 w 905"/>
                <a:gd name="T25" fmla="*/ 569 h 608"/>
                <a:gd name="T26" fmla="*/ 557 w 905"/>
                <a:gd name="T27" fmla="*/ 583 h 608"/>
                <a:gd name="T28" fmla="*/ 641 w 905"/>
                <a:gd name="T29" fmla="*/ 605 h 608"/>
                <a:gd name="T30" fmla="*/ 704 w 905"/>
                <a:gd name="T31" fmla="*/ 522 h 608"/>
                <a:gd name="T32" fmla="*/ 754 w 905"/>
                <a:gd name="T33" fmla="*/ 504 h 608"/>
                <a:gd name="T34" fmla="*/ 851 w 905"/>
                <a:gd name="T35" fmla="*/ 475 h 608"/>
                <a:gd name="T36" fmla="*/ 877 w 905"/>
                <a:gd name="T37" fmla="*/ 437 h 608"/>
                <a:gd name="T38" fmla="*/ 868 w 905"/>
                <a:gd name="T39" fmla="*/ 351 h 608"/>
                <a:gd name="T40" fmla="*/ 825 w 905"/>
                <a:gd name="T41" fmla="*/ 374 h 608"/>
                <a:gd name="T42" fmla="*/ 811 w 905"/>
                <a:gd name="T43" fmla="*/ 352 h 608"/>
                <a:gd name="T44" fmla="*/ 742 w 905"/>
                <a:gd name="T45" fmla="*/ 345 h 608"/>
                <a:gd name="T46" fmla="*/ 758 w 905"/>
                <a:gd name="T47" fmla="*/ 316 h 608"/>
                <a:gd name="T48" fmla="*/ 707 w 905"/>
                <a:gd name="T49" fmla="*/ 301 h 608"/>
                <a:gd name="T50" fmla="*/ 651 w 905"/>
                <a:gd name="T51" fmla="*/ 293 h 608"/>
                <a:gd name="T52" fmla="*/ 595 w 905"/>
                <a:gd name="T53" fmla="*/ 270 h 608"/>
                <a:gd name="T54" fmla="*/ 637 w 905"/>
                <a:gd name="T55" fmla="*/ 256 h 608"/>
                <a:gd name="T56" fmla="*/ 622 w 905"/>
                <a:gd name="T57" fmla="*/ 204 h 608"/>
                <a:gd name="T58" fmla="*/ 583 w 905"/>
                <a:gd name="T59" fmla="*/ 245 h 608"/>
                <a:gd name="T60" fmla="*/ 551 w 905"/>
                <a:gd name="T61" fmla="*/ 280 h 608"/>
                <a:gd name="T62" fmla="*/ 540 w 905"/>
                <a:gd name="T63" fmla="*/ 257 h 608"/>
                <a:gd name="T64" fmla="*/ 474 w 905"/>
                <a:gd name="T65" fmla="*/ 245 h 608"/>
                <a:gd name="T66" fmla="*/ 429 w 905"/>
                <a:gd name="T67" fmla="*/ 243 h 608"/>
                <a:gd name="T68" fmla="*/ 427 w 905"/>
                <a:gd name="T69" fmla="*/ 218 h 608"/>
                <a:gd name="T70" fmla="*/ 394 w 905"/>
                <a:gd name="T71" fmla="*/ 243 h 608"/>
                <a:gd name="T72" fmla="*/ 403 w 905"/>
                <a:gd name="T73" fmla="*/ 190 h 608"/>
                <a:gd name="T74" fmla="*/ 436 w 905"/>
                <a:gd name="T75" fmla="*/ 170 h 608"/>
                <a:gd name="T76" fmla="*/ 458 w 905"/>
                <a:gd name="T77" fmla="*/ 127 h 608"/>
                <a:gd name="T78" fmla="*/ 544 w 905"/>
                <a:gd name="T79" fmla="*/ 226 h 608"/>
                <a:gd name="T80" fmla="*/ 565 w 905"/>
                <a:gd name="T81" fmla="*/ 113 h 608"/>
                <a:gd name="T82" fmla="*/ 559 w 905"/>
                <a:gd name="T83" fmla="*/ 50 h 608"/>
                <a:gd name="T84" fmla="*/ 539 w 905"/>
                <a:gd name="T85" fmla="*/ 20 h 608"/>
                <a:gd name="T86" fmla="*/ 465 w 905"/>
                <a:gd name="T87" fmla="*/ 35 h 608"/>
                <a:gd name="T88" fmla="*/ 377 w 905"/>
                <a:gd name="T89" fmla="*/ 89 h 608"/>
                <a:gd name="T90" fmla="*/ 333 w 905"/>
                <a:gd name="T91" fmla="*/ 131 h 608"/>
                <a:gd name="T92" fmla="*/ 214 w 905"/>
                <a:gd name="T93" fmla="*/ 177 h 608"/>
                <a:gd name="T94" fmla="*/ 171 w 905"/>
                <a:gd name="T95" fmla="*/ 204 h 608"/>
                <a:gd name="T96" fmla="*/ 144 w 905"/>
                <a:gd name="T97" fmla="*/ 195 h 608"/>
                <a:gd name="T98" fmla="*/ 99 w 905"/>
                <a:gd name="T99" fmla="*/ 206 h 608"/>
                <a:gd name="T100" fmla="*/ 47 w 905"/>
                <a:gd name="T101" fmla="*/ 229 h 608"/>
                <a:gd name="T102" fmla="*/ 282 w 905"/>
                <a:gd name="T103" fmla="*/ 291 h 608"/>
                <a:gd name="T104" fmla="*/ 311 w 905"/>
                <a:gd name="T105" fmla="*/ 246 h 608"/>
                <a:gd name="T106" fmla="*/ 323 w 905"/>
                <a:gd name="T107" fmla="*/ 249 h 608"/>
                <a:gd name="T108" fmla="*/ 284 w 905"/>
                <a:gd name="T109" fmla="*/ 303 h 608"/>
                <a:gd name="T110" fmla="*/ 215 w 905"/>
                <a:gd name="T111" fmla="*/ 199 h 608"/>
                <a:gd name="T112" fmla="*/ 247 w 905"/>
                <a:gd name="T113" fmla="*/ 207 h 608"/>
                <a:gd name="T114" fmla="*/ 221 w 905"/>
                <a:gd name="T115" fmla="*/ 255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5" h="608">
                  <a:moveTo>
                    <a:pt x="10" y="300"/>
                  </a:moveTo>
                  <a:cubicBezTo>
                    <a:pt x="8" y="302"/>
                    <a:pt x="6" y="304"/>
                    <a:pt x="9" y="309"/>
                  </a:cubicBezTo>
                  <a:cubicBezTo>
                    <a:pt x="9" y="310"/>
                    <a:pt x="10" y="310"/>
                    <a:pt x="11" y="311"/>
                  </a:cubicBezTo>
                  <a:cubicBezTo>
                    <a:pt x="14" y="313"/>
                    <a:pt x="17" y="316"/>
                    <a:pt x="17" y="320"/>
                  </a:cubicBezTo>
                  <a:cubicBezTo>
                    <a:pt x="19" y="324"/>
                    <a:pt x="19" y="328"/>
                    <a:pt x="18" y="331"/>
                  </a:cubicBezTo>
                  <a:cubicBezTo>
                    <a:pt x="18" y="331"/>
                    <a:pt x="19" y="331"/>
                    <a:pt x="19" y="331"/>
                  </a:cubicBezTo>
                  <a:cubicBezTo>
                    <a:pt x="24" y="334"/>
                    <a:pt x="29" y="337"/>
                    <a:pt x="32" y="341"/>
                  </a:cubicBezTo>
                  <a:cubicBezTo>
                    <a:pt x="33" y="341"/>
                    <a:pt x="33" y="341"/>
                    <a:pt x="34" y="341"/>
                  </a:cubicBezTo>
                  <a:cubicBezTo>
                    <a:pt x="38" y="339"/>
                    <a:pt x="42" y="337"/>
                    <a:pt x="44" y="335"/>
                  </a:cubicBezTo>
                  <a:cubicBezTo>
                    <a:pt x="49" y="329"/>
                    <a:pt x="49" y="327"/>
                    <a:pt x="47" y="323"/>
                  </a:cubicBezTo>
                  <a:cubicBezTo>
                    <a:pt x="47" y="322"/>
                    <a:pt x="46" y="321"/>
                    <a:pt x="46" y="320"/>
                  </a:cubicBezTo>
                  <a:cubicBezTo>
                    <a:pt x="44" y="311"/>
                    <a:pt x="53" y="306"/>
                    <a:pt x="56" y="305"/>
                  </a:cubicBezTo>
                  <a:cubicBezTo>
                    <a:pt x="56" y="304"/>
                    <a:pt x="57" y="304"/>
                    <a:pt x="58" y="304"/>
                  </a:cubicBezTo>
                  <a:cubicBezTo>
                    <a:pt x="58" y="304"/>
                    <a:pt x="58" y="304"/>
                    <a:pt x="58" y="304"/>
                  </a:cubicBezTo>
                  <a:cubicBezTo>
                    <a:pt x="64" y="304"/>
                    <a:pt x="68" y="307"/>
                    <a:pt x="73" y="314"/>
                  </a:cubicBezTo>
                  <a:cubicBezTo>
                    <a:pt x="74" y="315"/>
                    <a:pt x="76" y="315"/>
                    <a:pt x="78" y="315"/>
                  </a:cubicBezTo>
                  <a:cubicBezTo>
                    <a:pt x="80" y="315"/>
                    <a:pt x="82" y="315"/>
                    <a:pt x="85" y="316"/>
                  </a:cubicBezTo>
                  <a:cubicBezTo>
                    <a:pt x="85" y="316"/>
                    <a:pt x="85" y="316"/>
                    <a:pt x="85" y="316"/>
                  </a:cubicBezTo>
                  <a:cubicBezTo>
                    <a:pt x="87" y="317"/>
                    <a:pt x="89" y="318"/>
                    <a:pt x="91" y="319"/>
                  </a:cubicBezTo>
                  <a:cubicBezTo>
                    <a:pt x="93" y="321"/>
                    <a:pt x="95" y="323"/>
                    <a:pt x="98" y="323"/>
                  </a:cubicBezTo>
                  <a:cubicBezTo>
                    <a:pt x="99" y="324"/>
                    <a:pt x="102" y="323"/>
                    <a:pt x="104" y="323"/>
                  </a:cubicBezTo>
                  <a:cubicBezTo>
                    <a:pt x="107" y="322"/>
                    <a:pt x="110" y="322"/>
                    <a:pt x="112" y="323"/>
                  </a:cubicBezTo>
                  <a:cubicBezTo>
                    <a:pt x="116" y="323"/>
                    <a:pt x="118" y="326"/>
                    <a:pt x="119" y="328"/>
                  </a:cubicBezTo>
                  <a:cubicBezTo>
                    <a:pt x="121" y="331"/>
                    <a:pt x="121" y="332"/>
                    <a:pt x="123" y="332"/>
                  </a:cubicBezTo>
                  <a:cubicBezTo>
                    <a:pt x="128" y="331"/>
                    <a:pt x="131" y="330"/>
                    <a:pt x="133" y="329"/>
                  </a:cubicBezTo>
                  <a:cubicBezTo>
                    <a:pt x="133" y="328"/>
                    <a:pt x="133" y="328"/>
                    <a:pt x="134" y="328"/>
                  </a:cubicBezTo>
                  <a:cubicBezTo>
                    <a:pt x="135" y="327"/>
                    <a:pt x="135" y="327"/>
                    <a:pt x="135" y="325"/>
                  </a:cubicBezTo>
                  <a:cubicBezTo>
                    <a:pt x="134" y="323"/>
                    <a:pt x="133" y="320"/>
                    <a:pt x="136" y="318"/>
                  </a:cubicBezTo>
                  <a:cubicBezTo>
                    <a:pt x="136" y="318"/>
                    <a:pt x="137" y="318"/>
                    <a:pt x="137" y="317"/>
                  </a:cubicBezTo>
                  <a:cubicBezTo>
                    <a:pt x="138" y="317"/>
                    <a:pt x="138" y="317"/>
                    <a:pt x="139" y="317"/>
                  </a:cubicBezTo>
                  <a:cubicBezTo>
                    <a:pt x="142" y="317"/>
                    <a:pt x="144" y="320"/>
                    <a:pt x="146" y="323"/>
                  </a:cubicBezTo>
                  <a:cubicBezTo>
                    <a:pt x="148" y="325"/>
                    <a:pt x="149" y="327"/>
                    <a:pt x="152" y="328"/>
                  </a:cubicBezTo>
                  <a:cubicBezTo>
                    <a:pt x="152" y="328"/>
                    <a:pt x="152" y="328"/>
                    <a:pt x="152" y="328"/>
                  </a:cubicBezTo>
                  <a:cubicBezTo>
                    <a:pt x="154" y="327"/>
                    <a:pt x="157" y="328"/>
                    <a:pt x="158" y="329"/>
                  </a:cubicBezTo>
                  <a:cubicBezTo>
                    <a:pt x="159" y="329"/>
                    <a:pt x="159" y="329"/>
                    <a:pt x="159" y="329"/>
                  </a:cubicBezTo>
                  <a:cubicBezTo>
                    <a:pt x="160" y="330"/>
                    <a:pt x="160" y="331"/>
                    <a:pt x="160" y="332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60" y="334"/>
                    <a:pt x="159" y="335"/>
                    <a:pt x="159" y="337"/>
                  </a:cubicBezTo>
                  <a:cubicBezTo>
                    <a:pt x="158" y="340"/>
                    <a:pt x="158" y="343"/>
                    <a:pt x="158" y="346"/>
                  </a:cubicBezTo>
                  <a:cubicBezTo>
                    <a:pt x="158" y="346"/>
                    <a:pt x="158" y="346"/>
                    <a:pt x="158" y="346"/>
                  </a:cubicBezTo>
                  <a:cubicBezTo>
                    <a:pt x="159" y="346"/>
                    <a:pt x="160" y="345"/>
                    <a:pt x="162" y="345"/>
                  </a:cubicBezTo>
                  <a:cubicBezTo>
                    <a:pt x="162" y="345"/>
                    <a:pt x="162" y="345"/>
                    <a:pt x="163" y="346"/>
                  </a:cubicBezTo>
                  <a:cubicBezTo>
                    <a:pt x="165" y="346"/>
                    <a:pt x="166" y="347"/>
                    <a:pt x="167" y="348"/>
                  </a:cubicBezTo>
                  <a:cubicBezTo>
                    <a:pt x="168" y="349"/>
                    <a:pt x="169" y="350"/>
                    <a:pt x="171" y="350"/>
                  </a:cubicBezTo>
                  <a:cubicBezTo>
                    <a:pt x="171" y="350"/>
                    <a:pt x="172" y="350"/>
                    <a:pt x="172" y="350"/>
                  </a:cubicBezTo>
                  <a:cubicBezTo>
                    <a:pt x="173" y="350"/>
                    <a:pt x="174" y="350"/>
                    <a:pt x="175" y="350"/>
                  </a:cubicBezTo>
                  <a:cubicBezTo>
                    <a:pt x="177" y="350"/>
                    <a:pt x="179" y="350"/>
                    <a:pt x="181" y="352"/>
                  </a:cubicBezTo>
                  <a:cubicBezTo>
                    <a:pt x="185" y="354"/>
                    <a:pt x="187" y="358"/>
                    <a:pt x="188" y="361"/>
                  </a:cubicBezTo>
                  <a:cubicBezTo>
                    <a:pt x="189" y="363"/>
                    <a:pt x="189" y="365"/>
                    <a:pt x="191" y="366"/>
                  </a:cubicBezTo>
                  <a:cubicBezTo>
                    <a:pt x="191" y="366"/>
                    <a:pt x="192" y="367"/>
                    <a:pt x="192" y="367"/>
                  </a:cubicBezTo>
                  <a:cubicBezTo>
                    <a:pt x="193" y="367"/>
                    <a:pt x="193" y="367"/>
                    <a:pt x="194" y="366"/>
                  </a:cubicBezTo>
                  <a:cubicBezTo>
                    <a:pt x="194" y="366"/>
                    <a:pt x="194" y="366"/>
                    <a:pt x="195" y="366"/>
                  </a:cubicBezTo>
                  <a:cubicBezTo>
                    <a:pt x="196" y="366"/>
                    <a:pt x="198" y="366"/>
                    <a:pt x="199" y="366"/>
                  </a:cubicBezTo>
                  <a:cubicBezTo>
                    <a:pt x="206" y="366"/>
                    <a:pt x="209" y="368"/>
                    <a:pt x="213" y="374"/>
                  </a:cubicBezTo>
                  <a:cubicBezTo>
                    <a:pt x="213" y="374"/>
                    <a:pt x="214" y="375"/>
                    <a:pt x="214" y="375"/>
                  </a:cubicBezTo>
                  <a:cubicBezTo>
                    <a:pt x="215" y="389"/>
                    <a:pt x="215" y="389"/>
                    <a:pt x="215" y="389"/>
                  </a:cubicBezTo>
                  <a:cubicBezTo>
                    <a:pt x="218" y="389"/>
                    <a:pt x="221" y="390"/>
                    <a:pt x="224" y="391"/>
                  </a:cubicBezTo>
                  <a:cubicBezTo>
                    <a:pt x="227" y="391"/>
                    <a:pt x="227" y="391"/>
                    <a:pt x="227" y="391"/>
                  </a:cubicBezTo>
                  <a:cubicBezTo>
                    <a:pt x="227" y="391"/>
                    <a:pt x="228" y="392"/>
                    <a:pt x="228" y="392"/>
                  </a:cubicBezTo>
                  <a:cubicBezTo>
                    <a:pt x="230" y="393"/>
                    <a:pt x="232" y="395"/>
                    <a:pt x="233" y="398"/>
                  </a:cubicBezTo>
                  <a:cubicBezTo>
                    <a:pt x="235" y="400"/>
                    <a:pt x="237" y="402"/>
                    <a:pt x="239" y="403"/>
                  </a:cubicBezTo>
                  <a:cubicBezTo>
                    <a:pt x="240" y="404"/>
                    <a:pt x="240" y="404"/>
                    <a:pt x="241" y="404"/>
                  </a:cubicBezTo>
                  <a:cubicBezTo>
                    <a:pt x="242" y="404"/>
                    <a:pt x="243" y="403"/>
                    <a:pt x="244" y="403"/>
                  </a:cubicBezTo>
                  <a:cubicBezTo>
                    <a:pt x="246" y="402"/>
                    <a:pt x="248" y="401"/>
                    <a:pt x="250" y="402"/>
                  </a:cubicBezTo>
                  <a:cubicBezTo>
                    <a:pt x="251" y="402"/>
                    <a:pt x="252" y="402"/>
                    <a:pt x="252" y="403"/>
                  </a:cubicBezTo>
                  <a:cubicBezTo>
                    <a:pt x="256" y="408"/>
                    <a:pt x="255" y="414"/>
                    <a:pt x="255" y="421"/>
                  </a:cubicBezTo>
                  <a:cubicBezTo>
                    <a:pt x="254" y="430"/>
                    <a:pt x="253" y="438"/>
                    <a:pt x="261" y="443"/>
                  </a:cubicBezTo>
                  <a:cubicBezTo>
                    <a:pt x="262" y="443"/>
                    <a:pt x="264" y="441"/>
                    <a:pt x="264" y="440"/>
                  </a:cubicBezTo>
                  <a:cubicBezTo>
                    <a:pt x="267" y="437"/>
                    <a:pt x="270" y="433"/>
                    <a:pt x="274" y="433"/>
                  </a:cubicBezTo>
                  <a:cubicBezTo>
                    <a:pt x="274" y="433"/>
                    <a:pt x="274" y="433"/>
                    <a:pt x="275" y="433"/>
                  </a:cubicBezTo>
                  <a:cubicBezTo>
                    <a:pt x="279" y="433"/>
                    <a:pt x="283" y="436"/>
                    <a:pt x="285" y="438"/>
                  </a:cubicBezTo>
                  <a:cubicBezTo>
                    <a:pt x="289" y="441"/>
                    <a:pt x="292" y="443"/>
                    <a:pt x="298" y="441"/>
                  </a:cubicBezTo>
                  <a:cubicBezTo>
                    <a:pt x="298" y="441"/>
                    <a:pt x="299" y="440"/>
                    <a:pt x="300" y="440"/>
                  </a:cubicBezTo>
                  <a:cubicBezTo>
                    <a:pt x="303" y="440"/>
                    <a:pt x="305" y="443"/>
                    <a:pt x="306" y="446"/>
                  </a:cubicBezTo>
                  <a:cubicBezTo>
                    <a:pt x="307" y="448"/>
                    <a:pt x="308" y="450"/>
                    <a:pt x="310" y="452"/>
                  </a:cubicBezTo>
                  <a:cubicBezTo>
                    <a:pt x="318" y="459"/>
                    <a:pt x="321" y="462"/>
                    <a:pt x="329" y="485"/>
                  </a:cubicBezTo>
                  <a:cubicBezTo>
                    <a:pt x="330" y="488"/>
                    <a:pt x="336" y="492"/>
                    <a:pt x="343" y="496"/>
                  </a:cubicBezTo>
                  <a:cubicBezTo>
                    <a:pt x="343" y="496"/>
                    <a:pt x="343" y="496"/>
                    <a:pt x="344" y="496"/>
                  </a:cubicBezTo>
                  <a:cubicBezTo>
                    <a:pt x="346" y="498"/>
                    <a:pt x="347" y="500"/>
                    <a:pt x="348" y="502"/>
                  </a:cubicBezTo>
                  <a:cubicBezTo>
                    <a:pt x="352" y="507"/>
                    <a:pt x="354" y="510"/>
                    <a:pt x="362" y="510"/>
                  </a:cubicBezTo>
                  <a:cubicBezTo>
                    <a:pt x="362" y="510"/>
                    <a:pt x="362" y="510"/>
                    <a:pt x="362" y="510"/>
                  </a:cubicBezTo>
                  <a:cubicBezTo>
                    <a:pt x="365" y="509"/>
                    <a:pt x="367" y="507"/>
                    <a:pt x="369" y="503"/>
                  </a:cubicBezTo>
                  <a:cubicBezTo>
                    <a:pt x="371" y="501"/>
                    <a:pt x="371" y="501"/>
                    <a:pt x="371" y="501"/>
                  </a:cubicBezTo>
                  <a:cubicBezTo>
                    <a:pt x="371" y="500"/>
                    <a:pt x="373" y="499"/>
                    <a:pt x="374" y="500"/>
                  </a:cubicBezTo>
                  <a:cubicBezTo>
                    <a:pt x="375" y="500"/>
                    <a:pt x="375" y="500"/>
                    <a:pt x="375" y="500"/>
                  </a:cubicBezTo>
                  <a:cubicBezTo>
                    <a:pt x="376" y="500"/>
                    <a:pt x="378" y="501"/>
                    <a:pt x="379" y="503"/>
                  </a:cubicBezTo>
                  <a:cubicBezTo>
                    <a:pt x="380" y="504"/>
                    <a:pt x="380" y="504"/>
                    <a:pt x="380" y="505"/>
                  </a:cubicBezTo>
                  <a:cubicBezTo>
                    <a:pt x="381" y="509"/>
                    <a:pt x="383" y="512"/>
                    <a:pt x="385" y="515"/>
                  </a:cubicBezTo>
                  <a:cubicBezTo>
                    <a:pt x="385" y="515"/>
                    <a:pt x="385" y="515"/>
                    <a:pt x="385" y="514"/>
                  </a:cubicBezTo>
                  <a:cubicBezTo>
                    <a:pt x="386" y="513"/>
                    <a:pt x="386" y="513"/>
                    <a:pt x="385" y="511"/>
                  </a:cubicBezTo>
                  <a:cubicBezTo>
                    <a:pt x="384" y="510"/>
                    <a:pt x="383" y="508"/>
                    <a:pt x="384" y="506"/>
                  </a:cubicBezTo>
                  <a:cubicBezTo>
                    <a:pt x="384" y="504"/>
                    <a:pt x="386" y="503"/>
                    <a:pt x="387" y="503"/>
                  </a:cubicBezTo>
                  <a:cubicBezTo>
                    <a:pt x="386" y="502"/>
                    <a:pt x="386" y="502"/>
                    <a:pt x="385" y="501"/>
                  </a:cubicBezTo>
                  <a:cubicBezTo>
                    <a:pt x="383" y="499"/>
                    <a:pt x="380" y="495"/>
                    <a:pt x="382" y="488"/>
                  </a:cubicBezTo>
                  <a:cubicBezTo>
                    <a:pt x="382" y="488"/>
                    <a:pt x="382" y="487"/>
                    <a:pt x="382" y="487"/>
                  </a:cubicBezTo>
                  <a:cubicBezTo>
                    <a:pt x="384" y="485"/>
                    <a:pt x="385" y="484"/>
                    <a:pt x="388" y="484"/>
                  </a:cubicBezTo>
                  <a:cubicBezTo>
                    <a:pt x="389" y="484"/>
                    <a:pt x="390" y="484"/>
                    <a:pt x="391" y="485"/>
                  </a:cubicBezTo>
                  <a:cubicBezTo>
                    <a:pt x="393" y="485"/>
                    <a:pt x="395" y="486"/>
                    <a:pt x="398" y="486"/>
                  </a:cubicBezTo>
                  <a:cubicBezTo>
                    <a:pt x="402" y="486"/>
                    <a:pt x="407" y="484"/>
                    <a:pt x="413" y="481"/>
                  </a:cubicBezTo>
                  <a:cubicBezTo>
                    <a:pt x="418" y="479"/>
                    <a:pt x="419" y="477"/>
                    <a:pt x="420" y="475"/>
                  </a:cubicBezTo>
                  <a:cubicBezTo>
                    <a:pt x="420" y="474"/>
                    <a:pt x="420" y="474"/>
                    <a:pt x="420" y="473"/>
                  </a:cubicBezTo>
                  <a:cubicBezTo>
                    <a:pt x="422" y="471"/>
                    <a:pt x="425" y="470"/>
                    <a:pt x="428" y="470"/>
                  </a:cubicBezTo>
                  <a:cubicBezTo>
                    <a:pt x="432" y="470"/>
                    <a:pt x="435" y="472"/>
                    <a:pt x="438" y="475"/>
                  </a:cubicBezTo>
                  <a:cubicBezTo>
                    <a:pt x="439" y="477"/>
                    <a:pt x="441" y="481"/>
                    <a:pt x="440" y="487"/>
                  </a:cubicBezTo>
                  <a:cubicBezTo>
                    <a:pt x="439" y="491"/>
                    <a:pt x="440" y="492"/>
                    <a:pt x="440" y="492"/>
                  </a:cubicBezTo>
                  <a:cubicBezTo>
                    <a:pt x="441" y="492"/>
                    <a:pt x="442" y="492"/>
                    <a:pt x="442" y="493"/>
                  </a:cubicBezTo>
                  <a:cubicBezTo>
                    <a:pt x="442" y="494"/>
                    <a:pt x="442" y="495"/>
                    <a:pt x="442" y="496"/>
                  </a:cubicBezTo>
                  <a:cubicBezTo>
                    <a:pt x="441" y="497"/>
                    <a:pt x="441" y="497"/>
                    <a:pt x="441" y="497"/>
                  </a:cubicBezTo>
                  <a:cubicBezTo>
                    <a:pt x="439" y="501"/>
                    <a:pt x="438" y="504"/>
                    <a:pt x="436" y="506"/>
                  </a:cubicBezTo>
                  <a:cubicBezTo>
                    <a:pt x="435" y="507"/>
                    <a:pt x="435" y="509"/>
                    <a:pt x="435" y="511"/>
                  </a:cubicBezTo>
                  <a:cubicBezTo>
                    <a:pt x="435" y="514"/>
                    <a:pt x="434" y="517"/>
                    <a:pt x="432" y="520"/>
                  </a:cubicBezTo>
                  <a:cubicBezTo>
                    <a:pt x="430" y="522"/>
                    <a:pt x="426" y="523"/>
                    <a:pt x="423" y="523"/>
                  </a:cubicBezTo>
                  <a:cubicBezTo>
                    <a:pt x="421" y="524"/>
                    <a:pt x="419" y="524"/>
                    <a:pt x="417" y="525"/>
                  </a:cubicBezTo>
                  <a:cubicBezTo>
                    <a:pt x="417" y="526"/>
                    <a:pt x="417" y="526"/>
                    <a:pt x="417" y="527"/>
                  </a:cubicBezTo>
                  <a:cubicBezTo>
                    <a:pt x="417" y="528"/>
                    <a:pt x="417" y="530"/>
                    <a:pt x="416" y="531"/>
                  </a:cubicBezTo>
                  <a:cubicBezTo>
                    <a:pt x="414" y="533"/>
                    <a:pt x="412" y="534"/>
                    <a:pt x="410" y="535"/>
                  </a:cubicBezTo>
                  <a:cubicBezTo>
                    <a:pt x="410" y="535"/>
                    <a:pt x="408" y="536"/>
                    <a:pt x="408" y="536"/>
                  </a:cubicBezTo>
                  <a:cubicBezTo>
                    <a:pt x="408" y="538"/>
                    <a:pt x="410" y="539"/>
                    <a:pt x="412" y="541"/>
                  </a:cubicBezTo>
                  <a:cubicBezTo>
                    <a:pt x="414" y="543"/>
                    <a:pt x="417" y="545"/>
                    <a:pt x="417" y="548"/>
                  </a:cubicBezTo>
                  <a:cubicBezTo>
                    <a:pt x="417" y="548"/>
                    <a:pt x="417" y="549"/>
                    <a:pt x="418" y="549"/>
                  </a:cubicBezTo>
                  <a:cubicBezTo>
                    <a:pt x="418" y="551"/>
                    <a:pt x="416" y="553"/>
                    <a:pt x="415" y="555"/>
                  </a:cubicBezTo>
                  <a:cubicBezTo>
                    <a:pt x="412" y="558"/>
                    <a:pt x="411" y="560"/>
                    <a:pt x="416" y="565"/>
                  </a:cubicBezTo>
                  <a:cubicBezTo>
                    <a:pt x="417" y="565"/>
                    <a:pt x="418" y="565"/>
                    <a:pt x="418" y="565"/>
                  </a:cubicBezTo>
                  <a:cubicBezTo>
                    <a:pt x="419" y="565"/>
                    <a:pt x="420" y="565"/>
                    <a:pt x="420" y="562"/>
                  </a:cubicBezTo>
                  <a:cubicBezTo>
                    <a:pt x="421" y="559"/>
                    <a:pt x="421" y="556"/>
                    <a:pt x="423" y="555"/>
                  </a:cubicBezTo>
                  <a:cubicBezTo>
                    <a:pt x="424" y="555"/>
                    <a:pt x="424" y="555"/>
                    <a:pt x="424" y="555"/>
                  </a:cubicBezTo>
                  <a:cubicBezTo>
                    <a:pt x="426" y="554"/>
                    <a:pt x="428" y="554"/>
                    <a:pt x="430" y="554"/>
                  </a:cubicBezTo>
                  <a:cubicBezTo>
                    <a:pt x="431" y="555"/>
                    <a:pt x="432" y="555"/>
                    <a:pt x="433" y="555"/>
                  </a:cubicBezTo>
                  <a:cubicBezTo>
                    <a:pt x="434" y="555"/>
                    <a:pt x="434" y="555"/>
                    <a:pt x="434" y="555"/>
                  </a:cubicBezTo>
                  <a:cubicBezTo>
                    <a:pt x="439" y="555"/>
                    <a:pt x="444" y="556"/>
                    <a:pt x="448" y="558"/>
                  </a:cubicBezTo>
                  <a:cubicBezTo>
                    <a:pt x="449" y="559"/>
                    <a:pt x="451" y="559"/>
                    <a:pt x="454" y="559"/>
                  </a:cubicBezTo>
                  <a:cubicBezTo>
                    <a:pt x="456" y="559"/>
                    <a:pt x="460" y="560"/>
                    <a:pt x="463" y="561"/>
                  </a:cubicBezTo>
                  <a:cubicBezTo>
                    <a:pt x="465" y="563"/>
                    <a:pt x="465" y="567"/>
                    <a:pt x="465" y="568"/>
                  </a:cubicBezTo>
                  <a:cubicBezTo>
                    <a:pt x="465" y="569"/>
                    <a:pt x="464" y="570"/>
                    <a:pt x="464" y="570"/>
                  </a:cubicBezTo>
                  <a:cubicBezTo>
                    <a:pt x="465" y="570"/>
                    <a:pt x="465" y="570"/>
                    <a:pt x="465" y="570"/>
                  </a:cubicBezTo>
                  <a:cubicBezTo>
                    <a:pt x="467" y="570"/>
                    <a:pt x="468" y="569"/>
                    <a:pt x="470" y="567"/>
                  </a:cubicBezTo>
                  <a:cubicBezTo>
                    <a:pt x="472" y="565"/>
                    <a:pt x="474" y="562"/>
                    <a:pt x="478" y="562"/>
                  </a:cubicBezTo>
                  <a:cubicBezTo>
                    <a:pt x="479" y="561"/>
                    <a:pt x="479" y="561"/>
                    <a:pt x="480" y="561"/>
                  </a:cubicBezTo>
                  <a:cubicBezTo>
                    <a:pt x="484" y="561"/>
                    <a:pt x="486" y="564"/>
                    <a:pt x="488" y="566"/>
                  </a:cubicBezTo>
                  <a:cubicBezTo>
                    <a:pt x="488" y="567"/>
                    <a:pt x="488" y="567"/>
                    <a:pt x="489" y="568"/>
                  </a:cubicBezTo>
                  <a:cubicBezTo>
                    <a:pt x="489" y="567"/>
                    <a:pt x="489" y="567"/>
                    <a:pt x="489" y="567"/>
                  </a:cubicBezTo>
                  <a:cubicBezTo>
                    <a:pt x="489" y="566"/>
                    <a:pt x="488" y="564"/>
                    <a:pt x="488" y="563"/>
                  </a:cubicBezTo>
                  <a:cubicBezTo>
                    <a:pt x="487" y="561"/>
                    <a:pt x="486" y="558"/>
                    <a:pt x="486" y="555"/>
                  </a:cubicBezTo>
                  <a:cubicBezTo>
                    <a:pt x="486" y="555"/>
                    <a:pt x="486" y="555"/>
                    <a:pt x="486" y="555"/>
                  </a:cubicBezTo>
                  <a:cubicBezTo>
                    <a:pt x="488" y="550"/>
                    <a:pt x="493" y="545"/>
                    <a:pt x="498" y="545"/>
                  </a:cubicBezTo>
                  <a:cubicBezTo>
                    <a:pt x="498" y="545"/>
                    <a:pt x="498" y="545"/>
                    <a:pt x="498" y="545"/>
                  </a:cubicBezTo>
                  <a:cubicBezTo>
                    <a:pt x="501" y="545"/>
                    <a:pt x="503" y="547"/>
                    <a:pt x="503" y="548"/>
                  </a:cubicBezTo>
                  <a:cubicBezTo>
                    <a:pt x="504" y="548"/>
                    <a:pt x="505" y="547"/>
                    <a:pt x="506" y="547"/>
                  </a:cubicBezTo>
                  <a:cubicBezTo>
                    <a:pt x="506" y="547"/>
                    <a:pt x="507" y="547"/>
                    <a:pt x="508" y="547"/>
                  </a:cubicBezTo>
                  <a:cubicBezTo>
                    <a:pt x="509" y="548"/>
                    <a:pt x="509" y="548"/>
                    <a:pt x="510" y="549"/>
                  </a:cubicBezTo>
                  <a:cubicBezTo>
                    <a:pt x="510" y="550"/>
                    <a:pt x="510" y="550"/>
                    <a:pt x="512" y="550"/>
                  </a:cubicBezTo>
                  <a:cubicBezTo>
                    <a:pt x="513" y="550"/>
                    <a:pt x="514" y="550"/>
                    <a:pt x="516" y="549"/>
                  </a:cubicBezTo>
                  <a:cubicBezTo>
                    <a:pt x="516" y="549"/>
                    <a:pt x="516" y="549"/>
                    <a:pt x="517" y="549"/>
                  </a:cubicBezTo>
                  <a:cubicBezTo>
                    <a:pt x="522" y="549"/>
                    <a:pt x="529" y="563"/>
                    <a:pt x="529" y="563"/>
                  </a:cubicBezTo>
                  <a:cubicBezTo>
                    <a:pt x="530" y="565"/>
                    <a:pt x="529" y="567"/>
                    <a:pt x="528" y="568"/>
                  </a:cubicBezTo>
                  <a:cubicBezTo>
                    <a:pt x="528" y="568"/>
                    <a:pt x="528" y="569"/>
                    <a:pt x="528" y="569"/>
                  </a:cubicBezTo>
                  <a:cubicBezTo>
                    <a:pt x="528" y="569"/>
                    <a:pt x="529" y="569"/>
                    <a:pt x="530" y="568"/>
                  </a:cubicBezTo>
                  <a:cubicBezTo>
                    <a:pt x="532" y="568"/>
                    <a:pt x="535" y="567"/>
                    <a:pt x="537" y="569"/>
                  </a:cubicBezTo>
                  <a:cubicBezTo>
                    <a:pt x="541" y="572"/>
                    <a:pt x="543" y="575"/>
                    <a:pt x="544" y="579"/>
                  </a:cubicBezTo>
                  <a:cubicBezTo>
                    <a:pt x="545" y="581"/>
                    <a:pt x="546" y="583"/>
                    <a:pt x="548" y="585"/>
                  </a:cubicBezTo>
                  <a:cubicBezTo>
                    <a:pt x="548" y="585"/>
                    <a:pt x="548" y="585"/>
                    <a:pt x="548" y="585"/>
                  </a:cubicBezTo>
                  <a:cubicBezTo>
                    <a:pt x="548" y="585"/>
                    <a:pt x="548" y="585"/>
                    <a:pt x="548" y="585"/>
                  </a:cubicBezTo>
                  <a:cubicBezTo>
                    <a:pt x="548" y="585"/>
                    <a:pt x="549" y="585"/>
                    <a:pt x="549" y="585"/>
                  </a:cubicBezTo>
                  <a:cubicBezTo>
                    <a:pt x="549" y="585"/>
                    <a:pt x="550" y="584"/>
                    <a:pt x="550" y="584"/>
                  </a:cubicBezTo>
                  <a:cubicBezTo>
                    <a:pt x="551" y="584"/>
                    <a:pt x="552" y="583"/>
                    <a:pt x="554" y="583"/>
                  </a:cubicBezTo>
                  <a:cubicBezTo>
                    <a:pt x="554" y="583"/>
                    <a:pt x="554" y="583"/>
                    <a:pt x="554" y="583"/>
                  </a:cubicBezTo>
                  <a:cubicBezTo>
                    <a:pt x="556" y="583"/>
                    <a:pt x="556" y="583"/>
                    <a:pt x="556" y="583"/>
                  </a:cubicBezTo>
                  <a:cubicBezTo>
                    <a:pt x="556" y="583"/>
                    <a:pt x="556" y="583"/>
                    <a:pt x="557" y="583"/>
                  </a:cubicBezTo>
                  <a:cubicBezTo>
                    <a:pt x="559" y="583"/>
                    <a:pt x="561" y="585"/>
                    <a:pt x="563" y="586"/>
                  </a:cubicBezTo>
                  <a:cubicBezTo>
                    <a:pt x="564" y="587"/>
                    <a:pt x="566" y="589"/>
                    <a:pt x="567" y="589"/>
                  </a:cubicBezTo>
                  <a:cubicBezTo>
                    <a:pt x="567" y="589"/>
                    <a:pt x="568" y="589"/>
                    <a:pt x="568" y="589"/>
                  </a:cubicBezTo>
                  <a:cubicBezTo>
                    <a:pt x="569" y="588"/>
                    <a:pt x="571" y="588"/>
                    <a:pt x="573" y="589"/>
                  </a:cubicBezTo>
                  <a:cubicBezTo>
                    <a:pt x="574" y="589"/>
                    <a:pt x="575" y="590"/>
                    <a:pt x="576" y="591"/>
                  </a:cubicBezTo>
                  <a:cubicBezTo>
                    <a:pt x="578" y="591"/>
                    <a:pt x="579" y="592"/>
                    <a:pt x="580" y="592"/>
                  </a:cubicBezTo>
                  <a:cubicBezTo>
                    <a:pt x="582" y="592"/>
                    <a:pt x="584" y="592"/>
                    <a:pt x="586" y="591"/>
                  </a:cubicBezTo>
                  <a:cubicBezTo>
                    <a:pt x="590" y="589"/>
                    <a:pt x="593" y="588"/>
                    <a:pt x="597" y="589"/>
                  </a:cubicBezTo>
                  <a:cubicBezTo>
                    <a:pt x="604" y="591"/>
                    <a:pt x="609" y="595"/>
                    <a:pt x="615" y="598"/>
                  </a:cubicBezTo>
                  <a:cubicBezTo>
                    <a:pt x="621" y="603"/>
                    <a:pt x="626" y="607"/>
                    <a:pt x="633" y="608"/>
                  </a:cubicBezTo>
                  <a:cubicBezTo>
                    <a:pt x="634" y="608"/>
                    <a:pt x="637" y="607"/>
                    <a:pt x="641" y="605"/>
                  </a:cubicBezTo>
                  <a:cubicBezTo>
                    <a:pt x="641" y="605"/>
                    <a:pt x="641" y="605"/>
                    <a:pt x="641" y="605"/>
                  </a:cubicBezTo>
                  <a:cubicBezTo>
                    <a:pt x="642" y="605"/>
                    <a:pt x="642" y="604"/>
                    <a:pt x="643" y="604"/>
                  </a:cubicBezTo>
                  <a:cubicBezTo>
                    <a:pt x="644" y="604"/>
                    <a:pt x="645" y="604"/>
                    <a:pt x="645" y="603"/>
                  </a:cubicBezTo>
                  <a:cubicBezTo>
                    <a:pt x="646" y="603"/>
                    <a:pt x="646" y="603"/>
                    <a:pt x="646" y="603"/>
                  </a:cubicBezTo>
                  <a:cubicBezTo>
                    <a:pt x="646" y="603"/>
                    <a:pt x="646" y="603"/>
                    <a:pt x="646" y="603"/>
                  </a:cubicBezTo>
                  <a:cubicBezTo>
                    <a:pt x="654" y="601"/>
                    <a:pt x="660" y="595"/>
                    <a:pt x="661" y="589"/>
                  </a:cubicBezTo>
                  <a:cubicBezTo>
                    <a:pt x="659" y="583"/>
                    <a:pt x="663" y="579"/>
                    <a:pt x="667" y="574"/>
                  </a:cubicBezTo>
                  <a:cubicBezTo>
                    <a:pt x="669" y="570"/>
                    <a:pt x="672" y="566"/>
                    <a:pt x="676" y="559"/>
                  </a:cubicBezTo>
                  <a:cubicBezTo>
                    <a:pt x="676" y="559"/>
                    <a:pt x="676" y="559"/>
                    <a:pt x="676" y="559"/>
                  </a:cubicBezTo>
                  <a:cubicBezTo>
                    <a:pt x="679" y="556"/>
                    <a:pt x="682" y="554"/>
                    <a:pt x="685" y="552"/>
                  </a:cubicBezTo>
                  <a:cubicBezTo>
                    <a:pt x="691" y="547"/>
                    <a:pt x="697" y="542"/>
                    <a:pt x="700" y="537"/>
                  </a:cubicBezTo>
                  <a:cubicBezTo>
                    <a:pt x="700" y="537"/>
                    <a:pt x="700" y="537"/>
                    <a:pt x="700" y="537"/>
                  </a:cubicBezTo>
                  <a:cubicBezTo>
                    <a:pt x="703" y="532"/>
                    <a:pt x="703" y="527"/>
                    <a:pt x="704" y="522"/>
                  </a:cubicBezTo>
                  <a:cubicBezTo>
                    <a:pt x="704" y="520"/>
                    <a:pt x="704" y="518"/>
                    <a:pt x="704" y="517"/>
                  </a:cubicBezTo>
                  <a:cubicBezTo>
                    <a:pt x="704" y="516"/>
                    <a:pt x="704" y="516"/>
                    <a:pt x="704" y="516"/>
                  </a:cubicBezTo>
                  <a:cubicBezTo>
                    <a:pt x="704" y="515"/>
                    <a:pt x="705" y="513"/>
                    <a:pt x="707" y="513"/>
                  </a:cubicBezTo>
                  <a:cubicBezTo>
                    <a:pt x="707" y="513"/>
                    <a:pt x="707" y="513"/>
                    <a:pt x="707" y="513"/>
                  </a:cubicBezTo>
                  <a:cubicBezTo>
                    <a:pt x="716" y="511"/>
                    <a:pt x="717" y="510"/>
                    <a:pt x="717" y="510"/>
                  </a:cubicBezTo>
                  <a:cubicBezTo>
                    <a:pt x="717" y="510"/>
                    <a:pt x="717" y="510"/>
                    <a:pt x="717" y="509"/>
                  </a:cubicBezTo>
                  <a:cubicBezTo>
                    <a:pt x="717" y="509"/>
                    <a:pt x="716" y="507"/>
                    <a:pt x="718" y="505"/>
                  </a:cubicBezTo>
                  <a:cubicBezTo>
                    <a:pt x="720" y="502"/>
                    <a:pt x="726" y="496"/>
                    <a:pt x="731" y="496"/>
                  </a:cubicBezTo>
                  <a:cubicBezTo>
                    <a:pt x="731" y="496"/>
                    <a:pt x="732" y="496"/>
                    <a:pt x="733" y="496"/>
                  </a:cubicBezTo>
                  <a:cubicBezTo>
                    <a:pt x="737" y="497"/>
                    <a:pt x="737" y="502"/>
                    <a:pt x="738" y="507"/>
                  </a:cubicBezTo>
                  <a:cubicBezTo>
                    <a:pt x="738" y="509"/>
                    <a:pt x="738" y="511"/>
                    <a:pt x="739" y="513"/>
                  </a:cubicBezTo>
                  <a:cubicBezTo>
                    <a:pt x="745" y="511"/>
                    <a:pt x="749" y="508"/>
                    <a:pt x="754" y="504"/>
                  </a:cubicBezTo>
                  <a:cubicBezTo>
                    <a:pt x="759" y="501"/>
                    <a:pt x="764" y="497"/>
                    <a:pt x="772" y="494"/>
                  </a:cubicBezTo>
                  <a:cubicBezTo>
                    <a:pt x="774" y="493"/>
                    <a:pt x="777" y="493"/>
                    <a:pt x="780" y="493"/>
                  </a:cubicBezTo>
                  <a:cubicBezTo>
                    <a:pt x="780" y="493"/>
                    <a:pt x="780" y="493"/>
                    <a:pt x="780" y="493"/>
                  </a:cubicBezTo>
                  <a:cubicBezTo>
                    <a:pt x="781" y="493"/>
                    <a:pt x="782" y="493"/>
                    <a:pt x="783" y="493"/>
                  </a:cubicBezTo>
                  <a:cubicBezTo>
                    <a:pt x="787" y="494"/>
                    <a:pt x="791" y="494"/>
                    <a:pt x="793" y="493"/>
                  </a:cubicBezTo>
                  <a:cubicBezTo>
                    <a:pt x="796" y="492"/>
                    <a:pt x="797" y="490"/>
                    <a:pt x="799" y="487"/>
                  </a:cubicBezTo>
                  <a:cubicBezTo>
                    <a:pt x="802" y="483"/>
                    <a:pt x="807" y="478"/>
                    <a:pt x="817" y="476"/>
                  </a:cubicBezTo>
                  <a:cubicBezTo>
                    <a:pt x="818" y="475"/>
                    <a:pt x="819" y="475"/>
                    <a:pt x="821" y="475"/>
                  </a:cubicBezTo>
                  <a:cubicBezTo>
                    <a:pt x="821" y="475"/>
                    <a:pt x="821" y="475"/>
                    <a:pt x="821" y="475"/>
                  </a:cubicBezTo>
                  <a:cubicBezTo>
                    <a:pt x="826" y="475"/>
                    <a:pt x="831" y="477"/>
                    <a:pt x="835" y="478"/>
                  </a:cubicBezTo>
                  <a:cubicBezTo>
                    <a:pt x="838" y="479"/>
                    <a:pt x="841" y="480"/>
                    <a:pt x="843" y="480"/>
                  </a:cubicBezTo>
                  <a:cubicBezTo>
                    <a:pt x="846" y="479"/>
                    <a:pt x="848" y="477"/>
                    <a:pt x="851" y="475"/>
                  </a:cubicBezTo>
                  <a:cubicBezTo>
                    <a:pt x="853" y="473"/>
                    <a:pt x="855" y="471"/>
                    <a:pt x="858" y="470"/>
                  </a:cubicBezTo>
                  <a:cubicBezTo>
                    <a:pt x="862" y="468"/>
                    <a:pt x="866" y="468"/>
                    <a:pt x="870" y="468"/>
                  </a:cubicBezTo>
                  <a:cubicBezTo>
                    <a:pt x="873" y="468"/>
                    <a:pt x="875" y="468"/>
                    <a:pt x="876" y="467"/>
                  </a:cubicBezTo>
                  <a:cubicBezTo>
                    <a:pt x="877" y="467"/>
                    <a:pt x="877" y="467"/>
                    <a:pt x="877" y="466"/>
                  </a:cubicBezTo>
                  <a:cubicBezTo>
                    <a:pt x="877" y="466"/>
                    <a:pt x="877" y="466"/>
                    <a:pt x="877" y="466"/>
                  </a:cubicBezTo>
                  <a:cubicBezTo>
                    <a:pt x="875" y="466"/>
                    <a:pt x="875" y="464"/>
                    <a:pt x="875" y="463"/>
                  </a:cubicBezTo>
                  <a:cubicBezTo>
                    <a:pt x="875" y="462"/>
                    <a:pt x="876" y="461"/>
                    <a:pt x="878" y="461"/>
                  </a:cubicBezTo>
                  <a:cubicBezTo>
                    <a:pt x="880" y="460"/>
                    <a:pt x="880" y="460"/>
                    <a:pt x="880" y="460"/>
                  </a:cubicBezTo>
                  <a:cubicBezTo>
                    <a:pt x="881" y="460"/>
                    <a:pt x="882" y="460"/>
                    <a:pt x="883" y="460"/>
                  </a:cubicBezTo>
                  <a:cubicBezTo>
                    <a:pt x="884" y="460"/>
                    <a:pt x="885" y="460"/>
                    <a:pt x="885" y="460"/>
                  </a:cubicBezTo>
                  <a:cubicBezTo>
                    <a:pt x="886" y="456"/>
                    <a:pt x="883" y="453"/>
                    <a:pt x="881" y="450"/>
                  </a:cubicBezTo>
                  <a:cubicBezTo>
                    <a:pt x="879" y="446"/>
                    <a:pt x="876" y="442"/>
                    <a:pt x="877" y="437"/>
                  </a:cubicBezTo>
                  <a:cubicBezTo>
                    <a:pt x="879" y="431"/>
                    <a:pt x="882" y="429"/>
                    <a:pt x="885" y="426"/>
                  </a:cubicBezTo>
                  <a:cubicBezTo>
                    <a:pt x="886" y="425"/>
                    <a:pt x="887" y="424"/>
                    <a:pt x="888" y="423"/>
                  </a:cubicBezTo>
                  <a:cubicBezTo>
                    <a:pt x="888" y="422"/>
                    <a:pt x="888" y="422"/>
                    <a:pt x="888" y="422"/>
                  </a:cubicBezTo>
                  <a:cubicBezTo>
                    <a:pt x="892" y="418"/>
                    <a:pt x="894" y="414"/>
                    <a:pt x="894" y="409"/>
                  </a:cubicBezTo>
                  <a:cubicBezTo>
                    <a:pt x="895" y="408"/>
                    <a:pt x="895" y="408"/>
                    <a:pt x="895" y="408"/>
                  </a:cubicBezTo>
                  <a:cubicBezTo>
                    <a:pt x="895" y="407"/>
                    <a:pt x="895" y="406"/>
                    <a:pt x="897" y="405"/>
                  </a:cubicBezTo>
                  <a:cubicBezTo>
                    <a:pt x="897" y="405"/>
                    <a:pt x="897" y="405"/>
                    <a:pt x="897" y="405"/>
                  </a:cubicBezTo>
                  <a:cubicBezTo>
                    <a:pt x="899" y="404"/>
                    <a:pt x="902" y="404"/>
                    <a:pt x="905" y="405"/>
                  </a:cubicBezTo>
                  <a:cubicBezTo>
                    <a:pt x="903" y="398"/>
                    <a:pt x="899" y="390"/>
                    <a:pt x="895" y="382"/>
                  </a:cubicBezTo>
                  <a:cubicBezTo>
                    <a:pt x="893" y="378"/>
                    <a:pt x="891" y="374"/>
                    <a:pt x="889" y="370"/>
                  </a:cubicBezTo>
                  <a:cubicBezTo>
                    <a:pt x="887" y="369"/>
                    <a:pt x="885" y="367"/>
                    <a:pt x="883" y="364"/>
                  </a:cubicBezTo>
                  <a:cubicBezTo>
                    <a:pt x="878" y="360"/>
                    <a:pt x="872" y="355"/>
                    <a:pt x="868" y="351"/>
                  </a:cubicBezTo>
                  <a:cubicBezTo>
                    <a:pt x="863" y="343"/>
                    <a:pt x="860" y="341"/>
                    <a:pt x="857" y="341"/>
                  </a:cubicBezTo>
                  <a:cubicBezTo>
                    <a:pt x="855" y="341"/>
                    <a:pt x="854" y="342"/>
                    <a:pt x="852" y="343"/>
                  </a:cubicBezTo>
                  <a:cubicBezTo>
                    <a:pt x="851" y="343"/>
                    <a:pt x="850" y="343"/>
                    <a:pt x="850" y="343"/>
                  </a:cubicBezTo>
                  <a:cubicBezTo>
                    <a:pt x="849" y="343"/>
                    <a:pt x="848" y="343"/>
                    <a:pt x="848" y="343"/>
                  </a:cubicBezTo>
                  <a:cubicBezTo>
                    <a:pt x="844" y="343"/>
                    <a:pt x="843" y="345"/>
                    <a:pt x="843" y="351"/>
                  </a:cubicBezTo>
                  <a:cubicBezTo>
                    <a:pt x="842" y="353"/>
                    <a:pt x="841" y="354"/>
                    <a:pt x="840" y="355"/>
                  </a:cubicBezTo>
                  <a:cubicBezTo>
                    <a:pt x="839" y="357"/>
                    <a:pt x="838" y="358"/>
                    <a:pt x="837" y="360"/>
                  </a:cubicBezTo>
                  <a:cubicBezTo>
                    <a:pt x="837" y="362"/>
                    <a:pt x="838" y="363"/>
                    <a:pt x="839" y="363"/>
                  </a:cubicBezTo>
                  <a:cubicBezTo>
                    <a:pt x="840" y="364"/>
                    <a:pt x="841" y="365"/>
                    <a:pt x="840" y="369"/>
                  </a:cubicBezTo>
                  <a:cubicBezTo>
                    <a:pt x="839" y="370"/>
                    <a:pt x="839" y="370"/>
                    <a:pt x="839" y="370"/>
                  </a:cubicBezTo>
                  <a:cubicBezTo>
                    <a:pt x="835" y="374"/>
                    <a:pt x="833" y="376"/>
                    <a:pt x="829" y="377"/>
                  </a:cubicBezTo>
                  <a:cubicBezTo>
                    <a:pt x="828" y="377"/>
                    <a:pt x="826" y="375"/>
                    <a:pt x="825" y="374"/>
                  </a:cubicBezTo>
                  <a:cubicBezTo>
                    <a:pt x="823" y="372"/>
                    <a:pt x="821" y="370"/>
                    <a:pt x="818" y="370"/>
                  </a:cubicBezTo>
                  <a:cubicBezTo>
                    <a:pt x="817" y="370"/>
                    <a:pt x="817" y="370"/>
                    <a:pt x="817" y="370"/>
                  </a:cubicBezTo>
                  <a:cubicBezTo>
                    <a:pt x="813" y="370"/>
                    <a:pt x="812" y="374"/>
                    <a:pt x="811" y="378"/>
                  </a:cubicBezTo>
                  <a:cubicBezTo>
                    <a:pt x="811" y="380"/>
                    <a:pt x="810" y="382"/>
                    <a:pt x="809" y="382"/>
                  </a:cubicBezTo>
                  <a:cubicBezTo>
                    <a:pt x="808" y="382"/>
                    <a:pt x="808" y="382"/>
                    <a:pt x="807" y="382"/>
                  </a:cubicBezTo>
                  <a:cubicBezTo>
                    <a:pt x="805" y="379"/>
                    <a:pt x="805" y="377"/>
                    <a:pt x="806" y="375"/>
                  </a:cubicBezTo>
                  <a:cubicBezTo>
                    <a:pt x="807" y="372"/>
                    <a:pt x="811" y="370"/>
                    <a:pt x="815" y="370"/>
                  </a:cubicBezTo>
                  <a:cubicBezTo>
                    <a:pt x="815" y="370"/>
                    <a:pt x="816" y="369"/>
                    <a:pt x="816" y="369"/>
                  </a:cubicBezTo>
                  <a:cubicBezTo>
                    <a:pt x="815" y="367"/>
                    <a:pt x="815" y="367"/>
                    <a:pt x="815" y="367"/>
                  </a:cubicBezTo>
                  <a:cubicBezTo>
                    <a:pt x="815" y="364"/>
                    <a:pt x="814" y="362"/>
                    <a:pt x="815" y="360"/>
                  </a:cubicBezTo>
                  <a:cubicBezTo>
                    <a:pt x="818" y="359"/>
                    <a:pt x="819" y="358"/>
                    <a:pt x="819" y="356"/>
                  </a:cubicBezTo>
                  <a:cubicBezTo>
                    <a:pt x="819" y="355"/>
                    <a:pt x="817" y="353"/>
                    <a:pt x="811" y="352"/>
                  </a:cubicBezTo>
                  <a:cubicBezTo>
                    <a:pt x="810" y="352"/>
                    <a:pt x="809" y="352"/>
                    <a:pt x="808" y="352"/>
                  </a:cubicBezTo>
                  <a:cubicBezTo>
                    <a:pt x="804" y="352"/>
                    <a:pt x="803" y="354"/>
                    <a:pt x="802" y="355"/>
                  </a:cubicBezTo>
                  <a:cubicBezTo>
                    <a:pt x="802" y="355"/>
                    <a:pt x="801" y="356"/>
                    <a:pt x="800" y="356"/>
                  </a:cubicBezTo>
                  <a:cubicBezTo>
                    <a:pt x="800" y="356"/>
                    <a:pt x="800" y="356"/>
                    <a:pt x="799" y="355"/>
                  </a:cubicBezTo>
                  <a:cubicBezTo>
                    <a:pt x="799" y="354"/>
                    <a:pt x="797" y="353"/>
                    <a:pt x="793" y="353"/>
                  </a:cubicBezTo>
                  <a:cubicBezTo>
                    <a:pt x="790" y="353"/>
                    <a:pt x="787" y="353"/>
                    <a:pt x="782" y="355"/>
                  </a:cubicBezTo>
                  <a:cubicBezTo>
                    <a:pt x="780" y="354"/>
                    <a:pt x="778" y="352"/>
                    <a:pt x="777" y="350"/>
                  </a:cubicBezTo>
                  <a:cubicBezTo>
                    <a:pt x="774" y="346"/>
                    <a:pt x="770" y="340"/>
                    <a:pt x="758" y="337"/>
                  </a:cubicBezTo>
                  <a:cubicBezTo>
                    <a:pt x="758" y="337"/>
                    <a:pt x="757" y="337"/>
                    <a:pt x="757" y="337"/>
                  </a:cubicBezTo>
                  <a:cubicBezTo>
                    <a:pt x="749" y="337"/>
                    <a:pt x="746" y="341"/>
                    <a:pt x="744" y="343"/>
                  </a:cubicBezTo>
                  <a:cubicBezTo>
                    <a:pt x="743" y="344"/>
                    <a:pt x="743" y="345"/>
                    <a:pt x="742" y="345"/>
                  </a:cubicBezTo>
                  <a:cubicBezTo>
                    <a:pt x="742" y="345"/>
                    <a:pt x="742" y="345"/>
                    <a:pt x="742" y="345"/>
                  </a:cubicBezTo>
                  <a:cubicBezTo>
                    <a:pt x="740" y="345"/>
                    <a:pt x="739" y="339"/>
                    <a:pt x="739" y="335"/>
                  </a:cubicBezTo>
                  <a:cubicBezTo>
                    <a:pt x="739" y="334"/>
                    <a:pt x="737" y="333"/>
                    <a:pt x="735" y="333"/>
                  </a:cubicBezTo>
                  <a:cubicBezTo>
                    <a:pt x="732" y="333"/>
                    <a:pt x="728" y="332"/>
                    <a:pt x="729" y="326"/>
                  </a:cubicBezTo>
                  <a:cubicBezTo>
                    <a:pt x="730" y="326"/>
                    <a:pt x="731" y="326"/>
                    <a:pt x="732" y="326"/>
                  </a:cubicBezTo>
                  <a:cubicBezTo>
                    <a:pt x="736" y="326"/>
                    <a:pt x="736" y="325"/>
                    <a:pt x="737" y="323"/>
                  </a:cubicBezTo>
                  <a:cubicBezTo>
                    <a:pt x="737" y="322"/>
                    <a:pt x="738" y="320"/>
                    <a:pt x="738" y="319"/>
                  </a:cubicBezTo>
                  <a:cubicBezTo>
                    <a:pt x="739" y="318"/>
                    <a:pt x="740" y="318"/>
                    <a:pt x="741" y="318"/>
                  </a:cubicBezTo>
                  <a:cubicBezTo>
                    <a:pt x="743" y="317"/>
                    <a:pt x="746" y="316"/>
                    <a:pt x="749" y="313"/>
                  </a:cubicBezTo>
                  <a:cubicBezTo>
                    <a:pt x="750" y="313"/>
                    <a:pt x="751" y="314"/>
                    <a:pt x="752" y="314"/>
                  </a:cubicBezTo>
                  <a:cubicBezTo>
                    <a:pt x="754" y="316"/>
                    <a:pt x="755" y="317"/>
                    <a:pt x="756" y="317"/>
                  </a:cubicBezTo>
                  <a:cubicBezTo>
                    <a:pt x="757" y="317"/>
                    <a:pt x="757" y="316"/>
                    <a:pt x="758" y="316"/>
                  </a:cubicBezTo>
                  <a:cubicBezTo>
                    <a:pt x="758" y="316"/>
                    <a:pt x="758" y="316"/>
                    <a:pt x="758" y="316"/>
                  </a:cubicBezTo>
                  <a:cubicBezTo>
                    <a:pt x="758" y="316"/>
                    <a:pt x="758" y="315"/>
                    <a:pt x="758" y="315"/>
                  </a:cubicBezTo>
                  <a:cubicBezTo>
                    <a:pt x="759" y="314"/>
                    <a:pt x="759" y="313"/>
                    <a:pt x="758" y="311"/>
                  </a:cubicBezTo>
                  <a:cubicBezTo>
                    <a:pt x="757" y="310"/>
                    <a:pt x="754" y="307"/>
                    <a:pt x="738" y="307"/>
                  </a:cubicBezTo>
                  <a:cubicBezTo>
                    <a:pt x="735" y="306"/>
                    <a:pt x="733" y="305"/>
                    <a:pt x="731" y="304"/>
                  </a:cubicBezTo>
                  <a:cubicBezTo>
                    <a:pt x="729" y="303"/>
                    <a:pt x="727" y="303"/>
                    <a:pt x="726" y="303"/>
                  </a:cubicBezTo>
                  <a:cubicBezTo>
                    <a:pt x="725" y="303"/>
                    <a:pt x="724" y="303"/>
                    <a:pt x="723" y="303"/>
                  </a:cubicBezTo>
                  <a:cubicBezTo>
                    <a:pt x="722" y="304"/>
                    <a:pt x="722" y="306"/>
                    <a:pt x="722" y="308"/>
                  </a:cubicBezTo>
                  <a:cubicBezTo>
                    <a:pt x="722" y="312"/>
                    <a:pt x="721" y="314"/>
                    <a:pt x="718" y="314"/>
                  </a:cubicBezTo>
                  <a:cubicBezTo>
                    <a:pt x="718" y="314"/>
                    <a:pt x="717" y="314"/>
                    <a:pt x="717" y="314"/>
                  </a:cubicBezTo>
                  <a:cubicBezTo>
                    <a:pt x="717" y="313"/>
                    <a:pt x="717" y="312"/>
                    <a:pt x="717" y="311"/>
                  </a:cubicBezTo>
                  <a:cubicBezTo>
                    <a:pt x="718" y="308"/>
                    <a:pt x="718" y="306"/>
                    <a:pt x="715" y="303"/>
                  </a:cubicBezTo>
                  <a:cubicBezTo>
                    <a:pt x="712" y="302"/>
                    <a:pt x="710" y="301"/>
                    <a:pt x="707" y="301"/>
                  </a:cubicBezTo>
                  <a:cubicBezTo>
                    <a:pt x="707" y="301"/>
                    <a:pt x="706" y="301"/>
                    <a:pt x="705" y="301"/>
                  </a:cubicBezTo>
                  <a:cubicBezTo>
                    <a:pt x="704" y="301"/>
                    <a:pt x="703" y="301"/>
                    <a:pt x="702" y="301"/>
                  </a:cubicBezTo>
                  <a:cubicBezTo>
                    <a:pt x="702" y="301"/>
                    <a:pt x="702" y="301"/>
                    <a:pt x="701" y="301"/>
                  </a:cubicBezTo>
                  <a:cubicBezTo>
                    <a:pt x="700" y="300"/>
                    <a:pt x="699" y="299"/>
                    <a:pt x="698" y="299"/>
                  </a:cubicBezTo>
                  <a:cubicBezTo>
                    <a:pt x="694" y="295"/>
                    <a:pt x="693" y="295"/>
                    <a:pt x="676" y="295"/>
                  </a:cubicBezTo>
                  <a:cubicBezTo>
                    <a:pt x="673" y="295"/>
                    <a:pt x="670" y="295"/>
                    <a:pt x="665" y="295"/>
                  </a:cubicBezTo>
                  <a:cubicBezTo>
                    <a:pt x="662" y="295"/>
                    <a:pt x="661" y="292"/>
                    <a:pt x="660" y="290"/>
                  </a:cubicBezTo>
                  <a:cubicBezTo>
                    <a:pt x="660" y="288"/>
                    <a:pt x="660" y="287"/>
                    <a:pt x="659" y="286"/>
                  </a:cubicBezTo>
                  <a:cubicBezTo>
                    <a:pt x="659" y="286"/>
                    <a:pt x="658" y="286"/>
                    <a:pt x="658" y="286"/>
                  </a:cubicBezTo>
                  <a:cubicBezTo>
                    <a:pt x="658" y="286"/>
                    <a:pt x="658" y="286"/>
                    <a:pt x="658" y="286"/>
                  </a:cubicBezTo>
                  <a:cubicBezTo>
                    <a:pt x="656" y="286"/>
                    <a:pt x="655" y="288"/>
                    <a:pt x="654" y="290"/>
                  </a:cubicBezTo>
                  <a:cubicBezTo>
                    <a:pt x="653" y="291"/>
                    <a:pt x="652" y="293"/>
                    <a:pt x="651" y="293"/>
                  </a:cubicBezTo>
                  <a:cubicBezTo>
                    <a:pt x="651" y="294"/>
                    <a:pt x="650" y="294"/>
                    <a:pt x="650" y="294"/>
                  </a:cubicBezTo>
                  <a:cubicBezTo>
                    <a:pt x="648" y="294"/>
                    <a:pt x="645" y="292"/>
                    <a:pt x="643" y="291"/>
                  </a:cubicBezTo>
                  <a:cubicBezTo>
                    <a:pt x="641" y="290"/>
                    <a:pt x="639" y="288"/>
                    <a:pt x="637" y="288"/>
                  </a:cubicBezTo>
                  <a:cubicBezTo>
                    <a:pt x="637" y="288"/>
                    <a:pt x="637" y="289"/>
                    <a:pt x="637" y="289"/>
                  </a:cubicBezTo>
                  <a:cubicBezTo>
                    <a:pt x="635" y="290"/>
                    <a:pt x="633" y="291"/>
                    <a:pt x="630" y="293"/>
                  </a:cubicBezTo>
                  <a:cubicBezTo>
                    <a:pt x="625" y="297"/>
                    <a:pt x="620" y="301"/>
                    <a:pt x="611" y="301"/>
                  </a:cubicBezTo>
                  <a:cubicBezTo>
                    <a:pt x="603" y="299"/>
                    <a:pt x="600" y="295"/>
                    <a:pt x="597" y="292"/>
                  </a:cubicBezTo>
                  <a:cubicBezTo>
                    <a:pt x="595" y="290"/>
                    <a:pt x="593" y="288"/>
                    <a:pt x="591" y="287"/>
                  </a:cubicBezTo>
                  <a:cubicBezTo>
                    <a:pt x="591" y="284"/>
                    <a:pt x="593" y="281"/>
                    <a:pt x="595" y="277"/>
                  </a:cubicBezTo>
                  <a:cubicBezTo>
                    <a:pt x="596" y="277"/>
                    <a:pt x="596" y="276"/>
                    <a:pt x="597" y="275"/>
                  </a:cubicBezTo>
                  <a:cubicBezTo>
                    <a:pt x="597" y="275"/>
                    <a:pt x="597" y="275"/>
                    <a:pt x="597" y="274"/>
                  </a:cubicBezTo>
                  <a:cubicBezTo>
                    <a:pt x="596" y="273"/>
                    <a:pt x="596" y="271"/>
                    <a:pt x="595" y="270"/>
                  </a:cubicBezTo>
                  <a:cubicBezTo>
                    <a:pt x="593" y="267"/>
                    <a:pt x="592" y="264"/>
                    <a:pt x="595" y="260"/>
                  </a:cubicBezTo>
                  <a:cubicBezTo>
                    <a:pt x="597" y="258"/>
                    <a:pt x="599" y="257"/>
                    <a:pt x="601" y="257"/>
                  </a:cubicBezTo>
                  <a:cubicBezTo>
                    <a:pt x="602" y="257"/>
                    <a:pt x="603" y="257"/>
                    <a:pt x="604" y="257"/>
                  </a:cubicBezTo>
                  <a:cubicBezTo>
                    <a:pt x="604" y="257"/>
                    <a:pt x="605" y="257"/>
                    <a:pt x="605" y="257"/>
                  </a:cubicBezTo>
                  <a:cubicBezTo>
                    <a:pt x="605" y="257"/>
                    <a:pt x="605" y="257"/>
                    <a:pt x="605" y="257"/>
                  </a:cubicBezTo>
                  <a:cubicBezTo>
                    <a:pt x="609" y="256"/>
                    <a:pt x="612" y="255"/>
                    <a:pt x="614" y="255"/>
                  </a:cubicBezTo>
                  <a:cubicBezTo>
                    <a:pt x="617" y="255"/>
                    <a:pt x="618" y="256"/>
                    <a:pt x="621" y="259"/>
                  </a:cubicBezTo>
                  <a:cubicBezTo>
                    <a:pt x="622" y="259"/>
                    <a:pt x="623" y="260"/>
                    <a:pt x="623" y="261"/>
                  </a:cubicBezTo>
                  <a:cubicBezTo>
                    <a:pt x="625" y="263"/>
                    <a:pt x="627" y="267"/>
                    <a:pt x="631" y="267"/>
                  </a:cubicBezTo>
                  <a:cubicBezTo>
                    <a:pt x="631" y="267"/>
                    <a:pt x="631" y="267"/>
                    <a:pt x="632" y="267"/>
                  </a:cubicBezTo>
                  <a:cubicBezTo>
                    <a:pt x="634" y="265"/>
                    <a:pt x="635" y="261"/>
                    <a:pt x="636" y="257"/>
                  </a:cubicBezTo>
                  <a:cubicBezTo>
                    <a:pt x="636" y="257"/>
                    <a:pt x="637" y="257"/>
                    <a:pt x="637" y="256"/>
                  </a:cubicBezTo>
                  <a:cubicBezTo>
                    <a:pt x="637" y="255"/>
                    <a:pt x="638" y="253"/>
                    <a:pt x="638" y="252"/>
                  </a:cubicBezTo>
                  <a:cubicBezTo>
                    <a:pt x="638" y="250"/>
                    <a:pt x="639" y="249"/>
                    <a:pt x="639" y="247"/>
                  </a:cubicBezTo>
                  <a:cubicBezTo>
                    <a:pt x="639" y="247"/>
                    <a:pt x="639" y="247"/>
                    <a:pt x="639" y="247"/>
                  </a:cubicBezTo>
                  <a:cubicBezTo>
                    <a:pt x="639" y="245"/>
                    <a:pt x="639" y="243"/>
                    <a:pt x="638" y="241"/>
                  </a:cubicBezTo>
                  <a:cubicBezTo>
                    <a:pt x="639" y="240"/>
                    <a:pt x="640" y="239"/>
                    <a:pt x="641" y="238"/>
                  </a:cubicBezTo>
                  <a:cubicBezTo>
                    <a:pt x="641" y="238"/>
                    <a:pt x="642" y="237"/>
                    <a:pt x="642" y="237"/>
                  </a:cubicBezTo>
                  <a:cubicBezTo>
                    <a:pt x="642" y="236"/>
                    <a:pt x="643" y="235"/>
                    <a:pt x="643" y="233"/>
                  </a:cubicBezTo>
                  <a:cubicBezTo>
                    <a:pt x="641" y="226"/>
                    <a:pt x="633" y="221"/>
                    <a:pt x="626" y="216"/>
                  </a:cubicBezTo>
                  <a:cubicBezTo>
                    <a:pt x="625" y="212"/>
                    <a:pt x="625" y="209"/>
                    <a:pt x="624" y="205"/>
                  </a:cubicBezTo>
                  <a:cubicBezTo>
                    <a:pt x="624" y="205"/>
                    <a:pt x="623" y="204"/>
                    <a:pt x="623" y="204"/>
                  </a:cubicBezTo>
                  <a:cubicBezTo>
                    <a:pt x="623" y="204"/>
                    <a:pt x="623" y="204"/>
                    <a:pt x="623" y="204"/>
                  </a:cubicBezTo>
                  <a:cubicBezTo>
                    <a:pt x="623" y="204"/>
                    <a:pt x="622" y="204"/>
                    <a:pt x="622" y="204"/>
                  </a:cubicBezTo>
                  <a:cubicBezTo>
                    <a:pt x="619" y="206"/>
                    <a:pt x="617" y="213"/>
                    <a:pt x="617" y="224"/>
                  </a:cubicBezTo>
                  <a:cubicBezTo>
                    <a:pt x="614" y="227"/>
                    <a:pt x="612" y="228"/>
                    <a:pt x="610" y="229"/>
                  </a:cubicBezTo>
                  <a:cubicBezTo>
                    <a:pt x="609" y="230"/>
                    <a:pt x="609" y="230"/>
                    <a:pt x="608" y="230"/>
                  </a:cubicBezTo>
                  <a:cubicBezTo>
                    <a:pt x="606" y="232"/>
                    <a:pt x="605" y="234"/>
                    <a:pt x="604" y="235"/>
                  </a:cubicBezTo>
                  <a:cubicBezTo>
                    <a:pt x="603" y="237"/>
                    <a:pt x="602" y="239"/>
                    <a:pt x="600" y="241"/>
                  </a:cubicBezTo>
                  <a:cubicBezTo>
                    <a:pt x="600" y="241"/>
                    <a:pt x="599" y="241"/>
                    <a:pt x="599" y="241"/>
                  </a:cubicBezTo>
                  <a:cubicBezTo>
                    <a:pt x="597" y="241"/>
                    <a:pt x="596" y="240"/>
                    <a:pt x="595" y="240"/>
                  </a:cubicBezTo>
                  <a:cubicBezTo>
                    <a:pt x="594" y="239"/>
                    <a:pt x="593" y="239"/>
                    <a:pt x="592" y="239"/>
                  </a:cubicBezTo>
                  <a:cubicBezTo>
                    <a:pt x="592" y="239"/>
                    <a:pt x="592" y="239"/>
                    <a:pt x="591" y="239"/>
                  </a:cubicBezTo>
                  <a:cubicBezTo>
                    <a:pt x="590" y="239"/>
                    <a:pt x="589" y="241"/>
                    <a:pt x="588" y="242"/>
                  </a:cubicBezTo>
                  <a:cubicBezTo>
                    <a:pt x="588" y="243"/>
                    <a:pt x="587" y="243"/>
                    <a:pt x="587" y="244"/>
                  </a:cubicBezTo>
                  <a:cubicBezTo>
                    <a:pt x="586" y="244"/>
                    <a:pt x="584" y="244"/>
                    <a:pt x="583" y="245"/>
                  </a:cubicBezTo>
                  <a:cubicBezTo>
                    <a:pt x="581" y="245"/>
                    <a:pt x="579" y="245"/>
                    <a:pt x="578" y="247"/>
                  </a:cubicBezTo>
                  <a:cubicBezTo>
                    <a:pt x="576" y="250"/>
                    <a:pt x="577" y="253"/>
                    <a:pt x="577" y="256"/>
                  </a:cubicBezTo>
                  <a:cubicBezTo>
                    <a:pt x="577" y="258"/>
                    <a:pt x="577" y="260"/>
                    <a:pt x="577" y="261"/>
                  </a:cubicBezTo>
                  <a:cubicBezTo>
                    <a:pt x="577" y="266"/>
                    <a:pt x="573" y="268"/>
                    <a:pt x="570" y="268"/>
                  </a:cubicBezTo>
                  <a:cubicBezTo>
                    <a:pt x="565" y="269"/>
                    <a:pt x="564" y="270"/>
                    <a:pt x="564" y="273"/>
                  </a:cubicBezTo>
                  <a:cubicBezTo>
                    <a:pt x="564" y="274"/>
                    <a:pt x="564" y="275"/>
                    <a:pt x="563" y="276"/>
                  </a:cubicBezTo>
                  <a:cubicBezTo>
                    <a:pt x="563" y="277"/>
                    <a:pt x="562" y="277"/>
                    <a:pt x="560" y="277"/>
                  </a:cubicBezTo>
                  <a:cubicBezTo>
                    <a:pt x="559" y="277"/>
                    <a:pt x="558" y="277"/>
                    <a:pt x="558" y="277"/>
                  </a:cubicBezTo>
                  <a:cubicBezTo>
                    <a:pt x="557" y="277"/>
                    <a:pt x="556" y="277"/>
                    <a:pt x="555" y="277"/>
                  </a:cubicBezTo>
                  <a:cubicBezTo>
                    <a:pt x="555" y="277"/>
                    <a:pt x="555" y="277"/>
                    <a:pt x="555" y="277"/>
                  </a:cubicBezTo>
                  <a:cubicBezTo>
                    <a:pt x="555" y="277"/>
                    <a:pt x="554" y="277"/>
                    <a:pt x="554" y="277"/>
                  </a:cubicBezTo>
                  <a:cubicBezTo>
                    <a:pt x="553" y="278"/>
                    <a:pt x="552" y="279"/>
                    <a:pt x="551" y="280"/>
                  </a:cubicBezTo>
                  <a:cubicBezTo>
                    <a:pt x="549" y="282"/>
                    <a:pt x="547" y="283"/>
                    <a:pt x="546" y="283"/>
                  </a:cubicBezTo>
                  <a:cubicBezTo>
                    <a:pt x="546" y="283"/>
                    <a:pt x="546" y="283"/>
                    <a:pt x="546" y="283"/>
                  </a:cubicBezTo>
                  <a:cubicBezTo>
                    <a:pt x="546" y="283"/>
                    <a:pt x="546" y="283"/>
                    <a:pt x="546" y="283"/>
                  </a:cubicBezTo>
                  <a:cubicBezTo>
                    <a:pt x="545" y="283"/>
                    <a:pt x="545" y="282"/>
                    <a:pt x="545" y="281"/>
                  </a:cubicBezTo>
                  <a:cubicBezTo>
                    <a:pt x="545" y="280"/>
                    <a:pt x="545" y="280"/>
                    <a:pt x="545" y="279"/>
                  </a:cubicBezTo>
                  <a:cubicBezTo>
                    <a:pt x="544" y="279"/>
                    <a:pt x="544" y="278"/>
                    <a:pt x="544" y="278"/>
                  </a:cubicBezTo>
                  <a:cubicBezTo>
                    <a:pt x="544" y="278"/>
                    <a:pt x="543" y="278"/>
                    <a:pt x="542" y="277"/>
                  </a:cubicBezTo>
                  <a:cubicBezTo>
                    <a:pt x="541" y="277"/>
                    <a:pt x="540" y="276"/>
                    <a:pt x="540" y="275"/>
                  </a:cubicBezTo>
                  <a:cubicBezTo>
                    <a:pt x="540" y="275"/>
                    <a:pt x="542" y="274"/>
                    <a:pt x="543" y="274"/>
                  </a:cubicBezTo>
                  <a:cubicBezTo>
                    <a:pt x="545" y="273"/>
                    <a:pt x="548" y="272"/>
                    <a:pt x="549" y="268"/>
                  </a:cubicBezTo>
                  <a:cubicBezTo>
                    <a:pt x="549" y="264"/>
                    <a:pt x="546" y="262"/>
                    <a:pt x="544" y="260"/>
                  </a:cubicBezTo>
                  <a:cubicBezTo>
                    <a:pt x="542" y="259"/>
                    <a:pt x="541" y="258"/>
                    <a:pt x="540" y="257"/>
                  </a:cubicBezTo>
                  <a:cubicBezTo>
                    <a:pt x="540" y="256"/>
                    <a:pt x="540" y="255"/>
                    <a:pt x="540" y="253"/>
                  </a:cubicBezTo>
                  <a:cubicBezTo>
                    <a:pt x="540" y="251"/>
                    <a:pt x="540" y="248"/>
                    <a:pt x="538" y="248"/>
                  </a:cubicBezTo>
                  <a:cubicBezTo>
                    <a:pt x="536" y="247"/>
                    <a:pt x="535" y="247"/>
                    <a:pt x="533" y="247"/>
                  </a:cubicBezTo>
                  <a:cubicBezTo>
                    <a:pt x="530" y="247"/>
                    <a:pt x="527" y="248"/>
                    <a:pt x="524" y="249"/>
                  </a:cubicBezTo>
                  <a:cubicBezTo>
                    <a:pt x="520" y="249"/>
                    <a:pt x="516" y="250"/>
                    <a:pt x="513" y="250"/>
                  </a:cubicBezTo>
                  <a:cubicBezTo>
                    <a:pt x="512" y="250"/>
                    <a:pt x="512" y="250"/>
                    <a:pt x="512" y="250"/>
                  </a:cubicBezTo>
                  <a:cubicBezTo>
                    <a:pt x="510" y="249"/>
                    <a:pt x="509" y="248"/>
                    <a:pt x="508" y="247"/>
                  </a:cubicBezTo>
                  <a:cubicBezTo>
                    <a:pt x="506" y="246"/>
                    <a:pt x="505" y="244"/>
                    <a:pt x="502" y="243"/>
                  </a:cubicBezTo>
                  <a:cubicBezTo>
                    <a:pt x="501" y="243"/>
                    <a:pt x="499" y="243"/>
                    <a:pt x="497" y="243"/>
                  </a:cubicBezTo>
                  <a:cubicBezTo>
                    <a:pt x="494" y="243"/>
                    <a:pt x="490" y="243"/>
                    <a:pt x="485" y="243"/>
                  </a:cubicBezTo>
                  <a:cubicBezTo>
                    <a:pt x="484" y="243"/>
                    <a:pt x="482" y="243"/>
                    <a:pt x="481" y="243"/>
                  </a:cubicBezTo>
                  <a:cubicBezTo>
                    <a:pt x="477" y="243"/>
                    <a:pt x="474" y="243"/>
                    <a:pt x="474" y="245"/>
                  </a:cubicBezTo>
                  <a:cubicBezTo>
                    <a:pt x="471" y="247"/>
                    <a:pt x="469" y="252"/>
                    <a:pt x="467" y="256"/>
                  </a:cubicBezTo>
                  <a:cubicBezTo>
                    <a:pt x="467" y="257"/>
                    <a:pt x="467" y="258"/>
                    <a:pt x="466" y="259"/>
                  </a:cubicBezTo>
                  <a:cubicBezTo>
                    <a:pt x="466" y="260"/>
                    <a:pt x="466" y="260"/>
                    <a:pt x="466" y="260"/>
                  </a:cubicBezTo>
                  <a:cubicBezTo>
                    <a:pt x="464" y="266"/>
                    <a:pt x="462" y="271"/>
                    <a:pt x="455" y="271"/>
                  </a:cubicBezTo>
                  <a:cubicBezTo>
                    <a:pt x="453" y="271"/>
                    <a:pt x="452" y="271"/>
                    <a:pt x="450" y="271"/>
                  </a:cubicBezTo>
                  <a:cubicBezTo>
                    <a:pt x="450" y="271"/>
                    <a:pt x="450" y="271"/>
                    <a:pt x="450" y="271"/>
                  </a:cubicBezTo>
                  <a:cubicBezTo>
                    <a:pt x="447" y="270"/>
                    <a:pt x="444" y="270"/>
                    <a:pt x="442" y="257"/>
                  </a:cubicBezTo>
                  <a:cubicBezTo>
                    <a:pt x="442" y="256"/>
                    <a:pt x="442" y="255"/>
                    <a:pt x="442" y="254"/>
                  </a:cubicBezTo>
                  <a:cubicBezTo>
                    <a:pt x="441" y="252"/>
                    <a:pt x="441" y="249"/>
                    <a:pt x="440" y="247"/>
                  </a:cubicBezTo>
                  <a:cubicBezTo>
                    <a:pt x="440" y="247"/>
                    <a:pt x="440" y="246"/>
                    <a:pt x="440" y="246"/>
                  </a:cubicBezTo>
                  <a:cubicBezTo>
                    <a:pt x="438" y="245"/>
                    <a:pt x="435" y="244"/>
                    <a:pt x="433" y="244"/>
                  </a:cubicBezTo>
                  <a:cubicBezTo>
                    <a:pt x="431" y="243"/>
                    <a:pt x="429" y="243"/>
                    <a:pt x="429" y="243"/>
                  </a:cubicBezTo>
                  <a:cubicBezTo>
                    <a:pt x="430" y="242"/>
                    <a:pt x="431" y="241"/>
                    <a:pt x="433" y="241"/>
                  </a:cubicBezTo>
                  <a:cubicBezTo>
                    <a:pt x="434" y="241"/>
                    <a:pt x="435" y="241"/>
                    <a:pt x="436" y="242"/>
                  </a:cubicBezTo>
                  <a:cubicBezTo>
                    <a:pt x="438" y="242"/>
                    <a:pt x="439" y="241"/>
                    <a:pt x="439" y="240"/>
                  </a:cubicBezTo>
                  <a:cubicBezTo>
                    <a:pt x="440" y="239"/>
                    <a:pt x="440" y="236"/>
                    <a:pt x="438" y="232"/>
                  </a:cubicBezTo>
                  <a:cubicBezTo>
                    <a:pt x="437" y="229"/>
                    <a:pt x="437" y="228"/>
                    <a:pt x="438" y="227"/>
                  </a:cubicBezTo>
                  <a:cubicBezTo>
                    <a:pt x="439" y="226"/>
                    <a:pt x="440" y="224"/>
                    <a:pt x="440" y="220"/>
                  </a:cubicBezTo>
                  <a:cubicBezTo>
                    <a:pt x="440" y="220"/>
                    <a:pt x="440" y="219"/>
                    <a:pt x="440" y="219"/>
                  </a:cubicBezTo>
                  <a:cubicBezTo>
                    <a:pt x="436" y="212"/>
                    <a:pt x="436" y="212"/>
                    <a:pt x="436" y="212"/>
                  </a:cubicBezTo>
                  <a:cubicBezTo>
                    <a:pt x="436" y="212"/>
                    <a:pt x="436" y="212"/>
                    <a:pt x="436" y="212"/>
                  </a:cubicBezTo>
                  <a:cubicBezTo>
                    <a:pt x="435" y="212"/>
                    <a:pt x="434" y="212"/>
                    <a:pt x="434" y="212"/>
                  </a:cubicBezTo>
                  <a:cubicBezTo>
                    <a:pt x="431" y="212"/>
                    <a:pt x="430" y="214"/>
                    <a:pt x="430" y="215"/>
                  </a:cubicBezTo>
                  <a:cubicBezTo>
                    <a:pt x="429" y="216"/>
                    <a:pt x="429" y="217"/>
                    <a:pt x="427" y="218"/>
                  </a:cubicBezTo>
                  <a:cubicBezTo>
                    <a:pt x="426" y="217"/>
                    <a:pt x="425" y="216"/>
                    <a:pt x="424" y="215"/>
                  </a:cubicBezTo>
                  <a:cubicBezTo>
                    <a:pt x="423" y="215"/>
                    <a:pt x="422" y="214"/>
                    <a:pt x="422" y="214"/>
                  </a:cubicBezTo>
                  <a:cubicBezTo>
                    <a:pt x="421" y="214"/>
                    <a:pt x="420" y="213"/>
                    <a:pt x="420" y="213"/>
                  </a:cubicBezTo>
                  <a:cubicBezTo>
                    <a:pt x="417" y="213"/>
                    <a:pt x="417" y="216"/>
                    <a:pt x="415" y="222"/>
                  </a:cubicBezTo>
                  <a:cubicBezTo>
                    <a:pt x="415" y="224"/>
                    <a:pt x="415" y="226"/>
                    <a:pt x="414" y="228"/>
                  </a:cubicBezTo>
                  <a:cubicBezTo>
                    <a:pt x="411" y="232"/>
                    <a:pt x="409" y="234"/>
                    <a:pt x="409" y="237"/>
                  </a:cubicBezTo>
                  <a:cubicBezTo>
                    <a:pt x="411" y="240"/>
                    <a:pt x="411" y="241"/>
                    <a:pt x="414" y="241"/>
                  </a:cubicBezTo>
                  <a:cubicBezTo>
                    <a:pt x="415" y="242"/>
                    <a:pt x="415" y="242"/>
                    <a:pt x="416" y="242"/>
                  </a:cubicBezTo>
                  <a:cubicBezTo>
                    <a:pt x="416" y="242"/>
                    <a:pt x="417" y="243"/>
                    <a:pt x="417" y="244"/>
                  </a:cubicBezTo>
                  <a:cubicBezTo>
                    <a:pt x="417" y="246"/>
                    <a:pt x="415" y="250"/>
                    <a:pt x="411" y="252"/>
                  </a:cubicBezTo>
                  <a:cubicBezTo>
                    <a:pt x="409" y="255"/>
                    <a:pt x="407" y="257"/>
                    <a:pt x="402" y="258"/>
                  </a:cubicBezTo>
                  <a:cubicBezTo>
                    <a:pt x="396" y="254"/>
                    <a:pt x="392" y="251"/>
                    <a:pt x="394" y="243"/>
                  </a:cubicBezTo>
                  <a:cubicBezTo>
                    <a:pt x="394" y="243"/>
                    <a:pt x="394" y="242"/>
                    <a:pt x="394" y="242"/>
                  </a:cubicBezTo>
                  <a:cubicBezTo>
                    <a:pt x="394" y="240"/>
                    <a:pt x="392" y="239"/>
                    <a:pt x="390" y="238"/>
                  </a:cubicBezTo>
                  <a:cubicBezTo>
                    <a:pt x="389" y="238"/>
                    <a:pt x="389" y="237"/>
                    <a:pt x="388" y="237"/>
                  </a:cubicBezTo>
                  <a:cubicBezTo>
                    <a:pt x="388" y="237"/>
                    <a:pt x="388" y="237"/>
                    <a:pt x="388" y="237"/>
                  </a:cubicBezTo>
                  <a:cubicBezTo>
                    <a:pt x="388" y="237"/>
                    <a:pt x="388" y="237"/>
                    <a:pt x="388" y="237"/>
                  </a:cubicBezTo>
                  <a:cubicBezTo>
                    <a:pt x="386" y="236"/>
                    <a:pt x="386" y="236"/>
                    <a:pt x="386" y="235"/>
                  </a:cubicBezTo>
                  <a:cubicBezTo>
                    <a:pt x="387" y="232"/>
                    <a:pt x="388" y="231"/>
                    <a:pt x="389" y="229"/>
                  </a:cubicBezTo>
                  <a:cubicBezTo>
                    <a:pt x="391" y="227"/>
                    <a:pt x="393" y="225"/>
                    <a:pt x="394" y="221"/>
                  </a:cubicBezTo>
                  <a:cubicBezTo>
                    <a:pt x="394" y="221"/>
                    <a:pt x="394" y="221"/>
                    <a:pt x="394" y="221"/>
                  </a:cubicBezTo>
                  <a:cubicBezTo>
                    <a:pt x="392" y="212"/>
                    <a:pt x="390" y="201"/>
                    <a:pt x="392" y="196"/>
                  </a:cubicBezTo>
                  <a:cubicBezTo>
                    <a:pt x="393" y="195"/>
                    <a:pt x="395" y="195"/>
                    <a:pt x="396" y="194"/>
                  </a:cubicBezTo>
                  <a:cubicBezTo>
                    <a:pt x="399" y="193"/>
                    <a:pt x="401" y="192"/>
                    <a:pt x="403" y="190"/>
                  </a:cubicBezTo>
                  <a:cubicBezTo>
                    <a:pt x="403" y="190"/>
                    <a:pt x="404" y="190"/>
                    <a:pt x="404" y="190"/>
                  </a:cubicBezTo>
                  <a:cubicBezTo>
                    <a:pt x="405" y="186"/>
                    <a:pt x="407" y="184"/>
                    <a:pt x="410" y="183"/>
                  </a:cubicBezTo>
                  <a:cubicBezTo>
                    <a:pt x="411" y="183"/>
                    <a:pt x="411" y="183"/>
                    <a:pt x="411" y="183"/>
                  </a:cubicBezTo>
                  <a:cubicBezTo>
                    <a:pt x="414" y="181"/>
                    <a:pt x="414" y="177"/>
                    <a:pt x="413" y="173"/>
                  </a:cubicBezTo>
                  <a:cubicBezTo>
                    <a:pt x="413" y="173"/>
                    <a:pt x="413" y="173"/>
                    <a:pt x="414" y="173"/>
                  </a:cubicBezTo>
                  <a:cubicBezTo>
                    <a:pt x="415" y="173"/>
                    <a:pt x="416" y="173"/>
                    <a:pt x="417" y="173"/>
                  </a:cubicBezTo>
                  <a:cubicBezTo>
                    <a:pt x="419" y="174"/>
                    <a:pt x="420" y="174"/>
                    <a:pt x="422" y="174"/>
                  </a:cubicBezTo>
                  <a:cubicBezTo>
                    <a:pt x="423" y="174"/>
                    <a:pt x="424" y="174"/>
                    <a:pt x="425" y="173"/>
                  </a:cubicBezTo>
                  <a:cubicBezTo>
                    <a:pt x="428" y="172"/>
                    <a:pt x="429" y="172"/>
                    <a:pt x="430" y="171"/>
                  </a:cubicBezTo>
                  <a:cubicBezTo>
                    <a:pt x="431" y="170"/>
                    <a:pt x="432" y="170"/>
                    <a:pt x="434" y="170"/>
                  </a:cubicBezTo>
                  <a:cubicBezTo>
                    <a:pt x="435" y="170"/>
                    <a:pt x="435" y="170"/>
                    <a:pt x="436" y="170"/>
                  </a:cubicBezTo>
                  <a:cubicBezTo>
                    <a:pt x="436" y="170"/>
                    <a:pt x="436" y="170"/>
                    <a:pt x="436" y="170"/>
                  </a:cubicBezTo>
                  <a:cubicBezTo>
                    <a:pt x="437" y="170"/>
                    <a:pt x="437" y="170"/>
                    <a:pt x="437" y="169"/>
                  </a:cubicBezTo>
                  <a:cubicBezTo>
                    <a:pt x="443" y="162"/>
                    <a:pt x="442" y="151"/>
                    <a:pt x="442" y="141"/>
                  </a:cubicBezTo>
                  <a:cubicBezTo>
                    <a:pt x="442" y="139"/>
                    <a:pt x="442" y="137"/>
                    <a:pt x="441" y="134"/>
                  </a:cubicBezTo>
                  <a:cubicBezTo>
                    <a:pt x="446" y="133"/>
                    <a:pt x="448" y="128"/>
                    <a:pt x="447" y="124"/>
                  </a:cubicBezTo>
                  <a:cubicBezTo>
                    <a:pt x="450" y="123"/>
                    <a:pt x="452" y="121"/>
                    <a:pt x="452" y="117"/>
                  </a:cubicBezTo>
                  <a:cubicBezTo>
                    <a:pt x="452" y="117"/>
                    <a:pt x="452" y="117"/>
                    <a:pt x="452" y="117"/>
                  </a:cubicBezTo>
                  <a:cubicBezTo>
                    <a:pt x="452" y="117"/>
                    <a:pt x="452" y="117"/>
                    <a:pt x="452" y="117"/>
                  </a:cubicBezTo>
                  <a:cubicBezTo>
                    <a:pt x="452" y="116"/>
                    <a:pt x="452" y="115"/>
                    <a:pt x="452" y="114"/>
                  </a:cubicBezTo>
                  <a:cubicBezTo>
                    <a:pt x="456" y="103"/>
                    <a:pt x="458" y="99"/>
                    <a:pt x="461" y="98"/>
                  </a:cubicBezTo>
                  <a:cubicBezTo>
                    <a:pt x="462" y="101"/>
                    <a:pt x="460" y="105"/>
                    <a:pt x="459" y="109"/>
                  </a:cubicBezTo>
                  <a:cubicBezTo>
                    <a:pt x="457" y="113"/>
                    <a:pt x="456" y="117"/>
                    <a:pt x="457" y="120"/>
                  </a:cubicBezTo>
                  <a:cubicBezTo>
                    <a:pt x="458" y="122"/>
                    <a:pt x="458" y="125"/>
                    <a:pt x="458" y="127"/>
                  </a:cubicBezTo>
                  <a:cubicBezTo>
                    <a:pt x="459" y="131"/>
                    <a:pt x="459" y="135"/>
                    <a:pt x="462" y="135"/>
                  </a:cubicBezTo>
                  <a:cubicBezTo>
                    <a:pt x="463" y="135"/>
                    <a:pt x="463" y="135"/>
                    <a:pt x="463" y="135"/>
                  </a:cubicBezTo>
                  <a:cubicBezTo>
                    <a:pt x="463" y="137"/>
                    <a:pt x="463" y="138"/>
                    <a:pt x="462" y="139"/>
                  </a:cubicBezTo>
                  <a:cubicBezTo>
                    <a:pt x="462" y="140"/>
                    <a:pt x="461" y="141"/>
                    <a:pt x="461" y="142"/>
                  </a:cubicBezTo>
                  <a:cubicBezTo>
                    <a:pt x="461" y="142"/>
                    <a:pt x="461" y="142"/>
                    <a:pt x="461" y="143"/>
                  </a:cubicBezTo>
                  <a:cubicBezTo>
                    <a:pt x="463" y="147"/>
                    <a:pt x="463" y="151"/>
                    <a:pt x="462" y="158"/>
                  </a:cubicBezTo>
                  <a:cubicBezTo>
                    <a:pt x="461" y="161"/>
                    <a:pt x="463" y="165"/>
                    <a:pt x="465" y="169"/>
                  </a:cubicBezTo>
                  <a:cubicBezTo>
                    <a:pt x="468" y="173"/>
                    <a:pt x="471" y="179"/>
                    <a:pt x="471" y="187"/>
                  </a:cubicBezTo>
                  <a:cubicBezTo>
                    <a:pt x="475" y="200"/>
                    <a:pt x="487" y="230"/>
                    <a:pt x="514" y="230"/>
                  </a:cubicBezTo>
                  <a:cubicBezTo>
                    <a:pt x="517" y="230"/>
                    <a:pt x="520" y="230"/>
                    <a:pt x="522" y="229"/>
                  </a:cubicBezTo>
                  <a:cubicBezTo>
                    <a:pt x="529" y="229"/>
                    <a:pt x="534" y="229"/>
                    <a:pt x="539" y="228"/>
                  </a:cubicBezTo>
                  <a:cubicBezTo>
                    <a:pt x="541" y="227"/>
                    <a:pt x="542" y="227"/>
                    <a:pt x="544" y="226"/>
                  </a:cubicBezTo>
                  <a:cubicBezTo>
                    <a:pt x="546" y="225"/>
                    <a:pt x="548" y="224"/>
                    <a:pt x="552" y="223"/>
                  </a:cubicBezTo>
                  <a:cubicBezTo>
                    <a:pt x="552" y="223"/>
                    <a:pt x="552" y="223"/>
                    <a:pt x="553" y="223"/>
                  </a:cubicBezTo>
                  <a:cubicBezTo>
                    <a:pt x="554" y="221"/>
                    <a:pt x="555" y="219"/>
                    <a:pt x="555" y="216"/>
                  </a:cubicBezTo>
                  <a:cubicBezTo>
                    <a:pt x="555" y="215"/>
                    <a:pt x="556" y="213"/>
                    <a:pt x="556" y="212"/>
                  </a:cubicBezTo>
                  <a:cubicBezTo>
                    <a:pt x="557" y="211"/>
                    <a:pt x="558" y="210"/>
                    <a:pt x="560" y="209"/>
                  </a:cubicBezTo>
                  <a:cubicBezTo>
                    <a:pt x="561" y="208"/>
                    <a:pt x="562" y="207"/>
                    <a:pt x="563" y="206"/>
                  </a:cubicBezTo>
                  <a:cubicBezTo>
                    <a:pt x="563" y="206"/>
                    <a:pt x="564" y="205"/>
                    <a:pt x="564" y="205"/>
                  </a:cubicBezTo>
                  <a:cubicBezTo>
                    <a:pt x="564" y="197"/>
                    <a:pt x="565" y="187"/>
                    <a:pt x="566" y="178"/>
                  </a:cubicBezTo>
                  <a:cubicBezTo>
                    <a:pt x="566" y="176"/>
                    <a:pt x="565" y="174"/>
                    <a:pt x="564" y="172"/>
                  </a:cubicBezTo>
                  <a:cubicBezTo>
                    <a:pt x="563" y="170"/>
                    <a:pt x="562" y="168"/>
                    <a:pt x="562" y="166"/>
                  </a:cubicBezTo>
                  <a:cubicBezTo>
                    <a:pt x="566" y="147"/>
                    <a:pt x="566" y="136"/>
                    <a:pt x="565" y="125"/>
                  </a:cubicBezTo>
                  <a:cubicBezTo>
                    <a:pt x="565" y="121"/>
                    <a:pt x="565" y="117"/>
                    <a:pt x="565" y="113"/>
                  </a:cubicBezTo>
                  <a:cubicBezTo>
                    <a:pt x="565" y="112"/>
                    <a:pt x="566" y="110"/>
                    <a:pt x="566" y="108"/>
                  </a:cubicBezTo>
                  <a:cubicBezTo>
                    <a:pt x="568" y="104"/>
                    <a:pt x="569" y="101"/>
                    <a:pt x="568" y="97"/>
                  </a:cubicBezTo>
                  <a:cubicBezTo>
                    <a:pt x="567" y="92"/>
                    <a:pt x="565" y="89"/>
                    <a:pt x="562" y="86"/>
                  </a:cubicBezTo>
                  <a:cubicBezTo>
                    <a:pt x="560" y="83"/>
                    <a:pt x="559" y="81"/>
                    <a:pt x="557" y="77"/>
                  </a:cubicBezTo>
                  <a:cubicBezTo>
                    <a:pt x="556" y="76"/>
                    <a:pt x="556" y="75"/>
                    <a:pt x="556" y="74"/>
                  </a:cubicBezTo>
                  <a:cubicBezTo>
                    <a:pt x="556" y="70"/>
                    <a:pt x="554" y="66"/>
                    <a:pt x="545" y="65"/>
                  </a:cubicBezTo>
                  <a:cubicBezTo>
                    <a:pt x="550" y="63"/>
                    <a:pt x="554" y="62"/>
                    <a:pt x="554" y="58"/>
                  </a:cubicBezTo>
                  <a:cubicBezTo>
                    <a:pt x="554" y="57"/>
                    <a:pt x="554" y="57"/>
                    <a:pt x="554" y="57"/>
                  </a:cubicBezTo>
                  <a:cubicBezTo>
                    <a:pt x="552" y="55"/>
                    <a:pt x="549" y="52"/>
                    <a:pt x="548" y="50"/>
                  </a:cubicBezTo>
                  <a:cubicBezTo>
                    <a:pt x="545" y="45"/>
                    <a:pt x="547" y="43"/>
                    <a:pt x="549" y="41"/>
                  </a:cubicBezTo>
                  <a:cubicBezTo>
                    <a:pt x="550" y="48"/>
                    <a:pt x="553" y="51"/>
                    <a:pt x="556" y="51"/>
                  </a:cubicBezTo>
                  <a:cubicBezTo>
                    <a:pt x="557" y="51"/>
                    <a:pt x="558" y="51"/>
                    <a:pt x="559" y="50"/>
                  </a:cubicBezTo>
                  <a:cubicBezTo>
                    <a:pt x="559" y="50"/>
                    <a:pt x="559" y="50"/>
                    <a:pt x="559" y="50"/>
                  </a:cubicBezTo>
                  <a:cubicBezTo>
                    <a:pt x="562" y="46"/>
                    <a:pt x="562" y="41"/>
                    <a:pt x="562" y="36"/>
                  </a:cubicBezTo>
                  <a:cubicBezTo>
                    <a:pt x="561" y="29"/>
                    <a:pt x="557" y="28"/>
                    <a:pt x="553" y="28"/>
                  </a:cubicBezTo>
                  <a:cubicBezTo>
                    <a:pt x="552" y="28"/>
                    <a:pt x="551" y="28"/>
                    <a:pt x="550" y="28"/>
                  </a:cubicBezTo>
                  <a:cubicBezTo>
                    <a:pt x="550" y="28"/>
                    <a:pt x="549" y="28"/>
                    <a:pt x="548" y="28"/>
                  </a:cubicBezTo>
                  <a:cubicBezTo>
                    <a:pt x="548" y="28"/>
                    <a:pt x="548" y="28"/>
                    <a:pt x="548" y="28"/>
                  </a:cubicBezTo>
                  <a:cubicBezTo>
                    <a:pt x="548" y="26"/>
                    <a:pt x="548" y="25"/>
                    <a:pt x="549" y="24"/>
                  </a:cubicBezTo>
                  <a:cubicBezTo>
                    <a:pt x="549" y="22"/>
                    <a:pt x="549" y="20"/>
                    <a:pt x="549" y="17"/>
                  </a:cubicBezTo>
                  <a:cubicBezTo>
                    <a:pt x="549" y="17"/>
                    <a:pt x="549" y="17"/>
                    <a:pt x="549" y="16"/>
                  </a:cubicBezTo>
                  <a:cubicBezTo>
                    <a:pt x="548" y="16"/>
                    <a:pt x="548" y="16"/>
                    <a:pt x="548" y="16"/>
                  </a:cubicBezTo>
                  <a:cubicBezTo>
                    <a:pt x="548" y="16"/>
                    <a:pt x="548" y="16"/>
                    <a:pt x="548" y="17"/>
                  </a:cubicBezTo>
                  <a:cubicBezTo>
                    <a:pt x="545" y="19"/>
                    <a:pt x="542" y="20"/>
                    <a:pt x="539" y="20"/>
                  </a:cubicBezTo>
                  <a:cubicBezTo>
                    <a:pt x="537" y="20"/>
                    <a:pt x="536" y="19"/>
                    <a:pt x="534" y="19"/>
                  </a:cubicBezTo>
                  <a:cubicBezTo>
                    <a:pt x="529" y="16"/>
                    <a:pt x="525" y="12"/>
                    <a:pt x="521" y="9"/>
                  </a:cubicBezTo>
                  <a:cubicBezTo>
                    <a:pt x="515" y="4"/>
                    <a:pt x="510" y="0"/>
                    <a:pt x="506" y="0"/>
                  </a:cubicBezTo>
                  <a:cubicBezTo>
                    <a:pt x="506" y="0"/>
                    <a:pt x="505" y="0"/>
                    <a:pt x="505" y="0"/>
                  </a:cubicBezTo>
                  <a:cubicBezTo>
                    <a:pt x="500" y="1"/>
                    <a:pt x="498" y="3"/>
                    <a:pt x="497" y="5"/>
                  </a:cubicBezTo>
                  <a:cubicBezTo>
                    <a:pt x="496" y="7"/>
                    <a:pt x="495" y="8"/>
                    <a:pt x="493" y="9"/>
                  </a:cubicBezTo>
                  <a:cubicBezTo>
                    <a:pt x="493" y="9"/>
                    <a:pt x="492" y="9"/>
                    <a:pt x="491" y="9"/>
                  </a:cubicBezTo>
                  <a:cubicBezTo>
                    <a:pt x="490" y="9"/>
                    <a:pt x="488" y="8"/>
                    <a:pt x="486" y="8"/>
                  </a:cubicBezTo>
                  <a:cubicBezTo>
                    <a:pt x="484" y="8"/>
                    <a:pt x="482" y="8"/>
                    <a:pt x="480" y="8"/>
                  </a:cubicBezTo>
                  <a:cubicBezTo>
                    <a:pt x="478" y="8"/>
                    <a:pt x="476" y="8"/>
                    <a:pt x="474" y="9"/>
                  </a:cubicBezTo>
                  <a:cubicBezTo>
                    <a:pt x="469" y="11"/>
                    <a:pt x="469" y="15"/>
                    <a:pt x="467" y="24"/>
                  </a:cubicBezTo>
                  <a:cubicBezTo>
                    <a:pt x="467" y="27"/>
                    <a:pt x="466" y="31"/>
                    <a:pt x="465" y="35"/>
                  </a:cubicBezTo>
                  <a:cubicBezTo>
                    <a:pt x="463" y="45"/>
                    <a:pt x="458" y="51"/>
                    <a:pt x="450" y="52"/>
                  </a:cubicBezTo>
                  <a:cubicBezTo>
                    <a:pt x="449" y="52"/>
                    <a:pt x="448" y="52"/>
                    <a:pt x="448" y="52"/>
                  </a:cubicBezTo>
                  <a:cubicBezTo>
                    <a:pt x="445" y="52"/>
                    <a:pt x="442" y="51"/>
                    <a:pt x="439" y="51"/>
                  </a:cubicBezTo>
                  <a:cubicBezTo>
                    <a:pt x="437" y="51"/>
                    <a:pt x="434" y="50"/>
                    <a:pt x="431" y="50"/>
                  </a:cubicBezTo>
                  <a:cubicBezTo>
                    <a:pt x="429" y="50"/>
                    <a:pt x="427" y="50"/>
                    <a:pt x="425" y="51"/>
                  </a:cubicBezTo>
                  <a:cubicBezTo>
                    <a:pt x="420" y="53"/>
                    <a:pt x="416" y="56"/>
                    <a:pt x="414" y="58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09" y="63"/>
                    <a:pt x="406" y="70"/>
                    <a:pt x="404" y="76"/>
                  </a:cubicBezTo>
                  <a:cubicBezTo>
                    <a:pt x="402" y="81"/>
                    <a:pt x="401" y="85"/>
                    <a:pt x="398" y="86"/>
                  </a:cubicBezTo>
                  <a:cubicBezTo>
                    <a:pt x="395" y="89"/>
                    <a:pt x="391" y="90"/>
                    <a:pt x="386" y="90"/>
                  </a:cubicBezTo>
                  <a:cubicBezTo>
                    <a:pt x="384" y="90"/>
                    <a:pt x="381" y="90"/>
                    <a:pt x="377" y="89"/>
                  </a:cubicBezTo>
                  <a:cubicBezTo>
                    <a:pt x="377" y="89"/>
                    <a:pt x="377" y="89"/>
                    <a:pt x="377" y="89"/>
                  </a:cubicBezTo>
                  <a:cubicBezTo>
                    <a:pt x="377" y="89"/>
                    <a:pt x="377" y="90"/>
                    <a:pt x="377" y="90"/>
                  </a:cubicBezTo>
                  <a:cubicBezTo>
                    <a:pt x="373" y="97"/>
                    <a:pt x="369" y="100"/>
                    <a:pt x="364" y="101"/>
                  </a:cubicBezTo>
                  <a:cubicBezTo>
                    <a:pt x="361" y="102"/>
                    <a:pt x="356" y="102"/>
                    <a:pt x="350" y="102"/>
                  </a:cubicBezTo>
                  <a:cubicBezTo>
                    <a:pt x="350" y="102"/>
                    <a:pt x="350" y="102"/>
                    <a:pt x="350" y="102"/>
                  </a:cubicBezTo>
                  <a:cubicBezTo>
                    <a:pt x="348" y="102"/>
                    <a:pt x="348" y="105"/>
                    <a:pt x="349" y="109"/>
                  </a:cubicBezTo>
                  <a:cubicBezTo>
                    <a:pt x="350" y="113"/>
                    <a:pt x="351" y="118"/>
                    <a:pt x="349" y="121"/>
                  </a:cubicBezTo>
                  <a:cubicBezTo>
                    <a:pt x="347" y="123"/>
                    <a:pt x="345" y="124"/>
                    <a:pt x="341" y="124"/>
                  </a:cubicBezTo>
                  <a:cubicBezTo>
                    <a:pt x="339" y="124"/>
                    <a:pt x="337" y="124"/>
                    <a:pt x="334" y="123"/>
                  </a:cubicBezTo>
                  <a:cubicBezTo>
                    <a:pt x="334" y="123"/>
                    <a:pt x="334" y="123"/>
                    <a:pt x="334" y="123"/>
                  </a:cubicBezTo>
                  <a:cubicBezTo>
                    <a:pt x="334" y="123"/>
                    <a:pt x="334" y="123"/>
                    <a:pt x="334" y="123"/>
                  </a:cubicBezTo>
                  <a:cubicBezTo>
                    <a:pt x="330" y="126"/>
                    <a:pt x="332" y="129"/>
                    <a:pt x="333" y="131"/>
                  </a:cubicBezTo>
                  <a:cubicBezTo>
                    <a:pt x="334" y="135"/>
                    <a:pt x="335" y="137"/>
                    <a:pt x="330" y="140"/>
                  </a:cubicBezTo>
                  <a:cubicBezTo>
                    <a:pt x="328" y="141"/>
                    <a:pt x="327" y="141"/>
                    <a:pt x="326" y="141"/>
                  </a:cubicBezTo>
                  <a:cubicBezTo>
                    <a:pt x="324" y="141"/>
                    <a:pt x="323" y="140"/>
                    <a:pt x="321" y="140"/>
                  </a:cubicBezTo>
                  <a:cubicBezTo>
                    <a:pt x="319" y="140"/>
                    <a:pt x="318" y="139"/>
                    <a:pt x="316" y="139"/>
                  </a:cubicBezTo>
                  <a:cubicBezTo>
                    <a:pt x="313" y="139"/>
                    <a:pt x="312" y="140"/>
                    <a:pt x="309" y="141"/>
                  </a:cubicBezTo>
                  <a:cubicBezTo>
                    <a:pt x="305" y="148"/>
                    <a:pt x="305" y="153"/>
                    <a:pt x="306" y="159"/>
                  </a:cubicBezTo>
                  <a:cubicBezTo>
                    <a:pt x="306" y="164"/>
                    <a:pt x="307" y="169"/>
                    <a:pt x="303" y="176"/>
                  </a:cubicBezTo>
                  <a:cubicBezTo>
                    <a:pt x="298" y="183"/>
                    <a:pt x="289" y="186"/>
                    <a:pt x="275" y="186"/>
                  </a:cubicBezTo>
                  <a:cubicBezTo>
                    <a:pt x="259" y="186"/>
                    <a:pt x="239" y="182"/>
                    <a:pt x="218" y="178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09" y="176"/>
                    <a:pt x="209" y="176"/>
                    <a:pt x="209" y="176"/>
                  </a:cubicBezTo>
                  <a:cubicBezTo>
                    <a:pt x="194" y="174"/>
                    <a:pt x="180" y="171"/>
                    <a:pt x="167" y="169"/>
                  </a:cubicBezTo>
                  <a:cubicBezTo>
                    <a:pt x="167" y="169"/>
                    <a:pt x="167" y="169"/>
                    <a:pt x="167" y="169"/>
                  </a:cubicBezTo>
                  <a:cubicBezTo>
                    <a:pt x="167" y="169"/>
                    <a:pt x="167" y="169"/>
                    <a:pt x="166" y="169"/>
                  </a:cubicBezTo>
                  <a:cubicBezTo>
                    <a:pt x="166" y="170"/>
                    <a:pt x="166" y="170"/>
                    <a:pt x="166" y="170"/>
                  </a:cubicBezTo>
                  <a:cubicBezTo>
                    <a:pt x="169" y="177"/>
                    <a:pt x="173" y="179"/>
                    <a:pt x="180" y="179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179" y="181"/>
                    <a:pt x="177" y="182"/>
                    <a:pt x="170" y="183"/>
                  </a:cubicBezTo>
                  <a:cubicBezTo>
                    <a:pt x="170" y="183"/>
                    <a:pt x="170" y="183"/>
                    <a:pt x="170" y="183"/>
                  </a:cubicBezTo>
                  <a:cubicBezTo>
                    <a:pt x="167" y="186"/>
                    <a:pt x="167" y="189"/>
                    <a:pt x="169" y="192"/>
                  </a:cubicBezTo>
                  <a:cubicBezTo>
                    <a:pt x="168" y="197"/>
                    <a:pt x="167" y="201"/>
                    <a:pt x="170" y="202"/>
                  </a:cubicBezTo>
                  <a:cubicBezTo>
                    <a:pt x="171" y="203"/>
                    <a:pt x="171" y="203"/>
                    <a:pt x="171" y="204"/>
                  </a:cubicBezTo>
                  <a:cubicBezTo>
                    <a:pt x="173" y="205"/>
                    <a:pt x="174" y="206"/>
                    <a:pt x="174" y="209"/>
                  </a:cubicBezTo>
                  <a:cubicBezTo>
                    <a:pt x="175" y="215"/>
                    <a:pt x="175" y="221"/>
                    <a:pt x="172" y="223"/>
                  </a:cubicBezTo>
                  <a:cubicBezTo>
                    <a:pt x="169" y="223"/>
                    <a:pt x="167" y="222"/>
                    <a:pt x="166" y="221"/>
                  </a:cubicBezTo>
                  <a:cubicBezTo>
                    <a:pt x="165" y="220"/>
                    <a:pt x="165" y="218"/>
                    <a:pt x="165" y="215"/>
                  </a:cubicBezTo>
                  <a:cubicBezTo>
                    <a:pt x="165" y="213"/>
                    <a:pt x="165" y="211"/>
                    <a:pt x="164" y="209"/>
                  </a:cubicBezTo>
                  <a:cubicBezTo>
                    <a:pt x="162" y="204"/>
                    <a:pt x="158" y="202"/>
                    <a:pt x="153" y="202"/>
                  </a:cubicBezTo>
                  <a:cubicBezTo>
                    <a:pt x="152" y="202"/>
                    <a:pt x="152" y="202"/>
                    <a:pt x="152" y="202"/>
                  </a:cubicBezTo>
                  <a:cubicBezTo>
                    <a:pt x="152" y="201"/>
                    <a:pt x="152" y="201"/>
                    <a:pt x="152" y="200"/>
                  </a:cubicBezTo>
                  <a:cubicBezTo>
                    <a:pt x="152" y="198"/>
                    <a:pt x="152" y="197"/>
                    <a:pt x="151" y="196"/>
                  </a:cubicBezTo>
                  <a:cubicBezTo>
                    <a:pt x="151" y="196"/>
                    <a:pt x="151" y="196"/>
                    <a:pt x="151" y="196"/>
                  </a:cubicBezTo>
                  <a:cubicBezTo>
                    <a:pt x="150" y="195"/>
                    <a:pt x="149" y="195"/>
                    <a:pt x="147" y="195"/>
                  </a:cubicBezTo>
                  <a:cubicBezTo>
                    <a:pt x="146" y="195"/>
                    <a:pt x="145" y="195"/>
                    <a:pt x="144" y="195"/>
                  </a:cubicBezTo>
                  <a:cubicBezTo>
                    <a:pt x="144" y="195"/>
                    <a:pt x="143" y="195"/>
                    <a:pt x="142" y="195"/>
                  </a:cubicBezTo>
                  <a:cubicBezTo>
                    <a:pt x="143" y="193"/>
                    <a:pt x="143" y="190"/>
                    <a:pt x="140" y="189"/>
                  </a:cubicBezTo>
                  <a:cubicBezTo>
                    <a:pt x="140" y="189"/>
                    <a:pt x="140" y="189"/>
                    <a:pt x="139" y="189"/>
                  </a:cubicBezTo>
                  <a:cubicBezTo>
                    <a:pt x="136" y="189"/>
                    <a:pt x="130" y="191"/>
                    <a:pt x="127" y="192"/>
                  </a:cubicBezTo>
                  <a:cubicBezTo>
                    <a:pt x="127" y="192"/>
                    <a:pt x="127" y="192"/>
                    <a:pt x="127" y="192"/>
                  </a:cubicBezTo>
                  <a:cubicBezTo>
                    <a:pt x="122" y="198"/>
                    <a:pt x="120" y="198"/>
                    <a:pt x="113" y="199"/>
                  </a:cubicBezTo>
                  <a:cubicBezTo>
                    <a:pt x="112" y="200"/>
                    <a:pt x="110" y="200"/>
                    <a:pt x="109" y="200"/>
                  </a:cubicBezTo>
                  <a:cubicBezTo>
                    <a:pt x="109" y="200"/>
                    <a:pt x="108" y="200"/>
                    <a:pt x="108" y="200"/>
                  </a:cubicBezTo>
                  <a:cubicBezTo>
                    <a:pt x="108" y="201"/>
                    <a:pt x="107" y="201"/>
                    <a:pt x="107" y="201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5" y="203"/>
                    <a:pt x="102" y="205"/>
                    <a:pt x="99" y="206"/>
                  </a:cubicBezTo>
                  <a:cubicBezTo>
                    <a:pt x="99" y="206"/>
                    <a:pt x="99" y="206"/>
                    <a:pt x="99" y="206"/>
                  </a:cubicBezTo>
                  <a:cubicBezTo>
                    <a:pt x="97" y="208"/>
                    <a:pt x="95" y="209"/>
                    <a:pt x="94" y="211"/>
                  </a:cubicBezTo>
                  <a:cubicBezTo>
                    <a:pt x="93" y="211"/>
                    <a:pt x="93" y="212"/>
                    <a:pt x="92" y="212"/>
                  </a:cubicBezTo>
                  <a:cubicBezTo>
                    <a:pt x="91" y="212"/>
                    <a:pt x="91" y="212"/>
                    <a:pt x="90" y="212"/>
                  </a:cubicBezTo>
                  <a:cubicBezTo>
                    <a:pt x="82" y="212"/>
                    <a:pt x="79" y="215"/>
                    <a:pt x="78" y="223"/>
                  </a:cubicBezTo>
                  <a:cubicBezTo>
                    <a:pt x="76" y="228"/>
                    <a:pt x="73" y="231"/>
                    <a:pt x="69" y="235"/>
                  </a:cubicBezTo>
                  <a:cubicBezTo>
                    <a:pt x="68" y="234"/>
                    <a:pt x="67" y="234"/>
                    <a:pt x="66" y="234"/>
                  </a:cubicBezTo>
                  <a:cubicBezTo>
                    <a:pt x="71" y="227"/>
                    <a:pt x="73" y="221"/>
                    <a:pt x="72" y="218"/>
                  </a:cubicBezTo>
                  <a:cubicBezTo>
                    <a:pt x="72" y="217"/>
                    <a:pt x="72" y="217"/>
                    <a:pt x="71" y="217"/>
                  </a:cubicBezTo>
                  <a:cubicBezTo>
                    <a:pt x="71" y="217"/>
                    <a:pt x="71" y="217"/>
                    <a:pt x="71" y="217"/>
                  </a:cubicBezTo>
                  <a:cubicBezTo>
                    <a:pt x="67" y="218"/>
                    <a:pt x="67" y="218"/>
                    <a:pt x="67" y="218"/>
                  </a:cubicBezTo>
                  <a:cubicBezTo>
                    <a:pt x="52" y="222"/>
                    <a:pt x="48" y="223"/>
                    <a:pt x="47" y="229"/>
                  </a:cubicBezTo>
                  <a:cubicBezTo>
                    <a:pt x="45" y="233"/>
                    <a:pt x="42" y="236"/>
                    <a:pt x="38" y="237"/>
                  </a:cubicBezTo>
                  <a:cubicBezTo>
                    <a:pt x="37" y="237"/>
                    <a:pt x="37" y="237"/>
                    <a:pt x="36" y="237"/>
                  </a:cubicBezTo>
                  <a:cubicBezTo>
                    <a:pt x="28" y="237"/>
                    <a:pt x="27" y="239"/>
                    <a:pt x="25" y="246"/>
                  </a:cubicBezTo>
                  <a:cubicBezTo>
                    <a:pt x="24" y="248"/>
                    <a:pt x="24" y="250"/>
                    <a:pt x="23" y="252"/>
                  </a:cubicBezTo>
                  <a:cubicBezTo>
                    <a:pt x="18" y="262"/>
                    <a:pt x="13" y="263"/>
                    <a:pt x="6" y="264"/>
                  </a:cubicBezTo>
                  <a:cubicBezTo>
                    <a:pt x="6" y="264"/>
                    <a:pt x="5" y="264"/>
                    <a:pt x="5" y="265"/>
                  </a:cubicBezTo>
                  <a:cubicBezTo>
                    <a:pt x="0" y="276"/>
                    <a:pt x="7" y="288"/>
                    <a:pt x="12" y="294"/>
                  </a:cubicBezTo>
                  <a:cubicBezTo>
                    <a:pt x="12" y="297"/>
                    <a:pt x="11" y="298"/>
                    <a:pt x="10" y="300"/>
                  </a:cubicBezTo>
                  <a:close/>
                  <a:moveTo>
                    <a:pt x="275" y="295"/>
                  </a:moveTo>
                  <a:cubicBezTo>
                    <a:pt x="281" y="294"/>
                    <a:pt x="281" y="294"/>
                    <a:pt x="281" y="294"/>
                  </a:cubicBezTo>
                  <a:cubicBezTo>
                    <a:pt x="281" y="294"/>
                    <a:pt x="281" y="294"/>
                    <a:pt x="282" y="294"/>
                  </a:cubicBezTo>
                  <a:cubicBezTo>
                    <a:pt x="282" y="291"/>
                    <a:pt x="282" y="291"/>
                    <a:pt x="282" y="291"/>
                  </a:cubicBezTo>
                  <a:cubicBezTo>
                    <a:pt x="284" y="291"/>
                    <a:pt x="285" y="290"/>
                    <a:pt x="286" y="287"/>
                  </a:cubicBezTo>
                  <a:cubicBezTo>
                    <a:pt x="287" y="284"/>
                    <a:pt x="286" y="280"/>
                    <a:pt x="285" y="277"/>
                  </a:cubicBezTo>
                  <a:cubicBezTo>
                    <a:pt x="284" y="273"/>
                    <a:pt x="283" y="268"/>
                    <a:pt x="284" y="265"/>
                  </a:cubicBezTo>
                  <a:cubicBezTo>
                    <a:pt x="285" y="262"/>
                    <a:pt x="287" y="261"/>
                    <a:pt x="290" y="261"/>
                  </a:cubicBezTo>
                  <a:cubicBezTo>
                    <a:pt x="291" y="260"/>
                    <a:pt x="292" y="260"/>
                    <a:pt x="293" y="260"/>
                  </a:cubicBezTo>
                  <a:cubicBezTo>
                    <a:pt x="293" y="260"/>
                    <a:pt x="293" y="259"/>
                    <a:pt x="293" y="259"/>
                  </a:cubicBezTo>
                  <a:cubicBezTo>
                    <a:pt x="293" y="257"/>
                    <a:pt x="293" y="257"/>
                    <a:pt x="293" y="257"/>
                  </a:cubicBezTo>
                  <a:cubicBezTo>
                    <a:pt x="294" y="254"/>
                    <a:pt x="295" y="249"/>
                    <a:pt x="296" y="247"/>
                  </a:cubicBezTo>
                  <a:cubicBezTo>
                    <a:pt x="296" y="248"/>
                    <a:pt x="296" y="248"/>
                    <a:pt x="296" y="249"/>
                  </a:cubicBezTo>
                  <a:cubicBezTo>
                    <a:pt x="296" y="250"/>
                    <a:pt x="296" y="253"/>
                    <a:pt x="299" y="253"/>
                  </a:cubicBezTo>
                  <a:cubicBezTo>
                    <a:pt x="299" y="253"/>
                    <a:pt x="300" y="253"/>
                    <a:pt x="300" y="252"/>
                  </a:cubicBezTo>
                  <a:cubicBezTo>
                    <a:pt x="304" y="251"/>
                    <a:pt x="307" y="248"/>
                    <a:pt x="311" y="246"/>
                  </a:cubicBezTo>
                  <a:cubicBezTo>
                    <a:pt x="312" y="245"/>
                    <a:pt x="313" y="244"/>
                    <a:pt x="314" y="243"/>
                  </a:cubicBezTo>
                  <a:cubicBezTo>
                    <a:pt x="315" y="246"/>
                    <a:pt x="311" y="249"/>
                    <a:pt x="308" y="252"/>
                  </a:cubicBezTo>
                  <a:cubicBezTo>
                    <a:pt x="304" y="256"/>
                    <a:pt x="300" y="260"/>
                    <a:pt x="303" y="263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304" y="263"/>
                    <a:pt x="304" y="264"/>
                    <a:pt x="304" y="264"/>
                  </a:cubicBezTo>
                  <a:cubicBezTo>
                    <a:pt x="306" y="264"/>
                    <a:pt x="307" y="262"/>
                    <a:pt x="308" y="261"/>
                  </a:cubicBezTo>
                  <a:cubicBezTo>
                    <a:pt x="309" y="261"/>
                    <a:pt x="310" y="260"/>
                    <a:pt x="310" y="260"/>
                  </a:cubicBezTo>
                  <a:cubicBezTo>
                    <a:pt x="310" y="260"/>
                    <a:pt x="310" y="261"/>
                    <a:pt x="310" y="262"/>
                  </a:cubicBezTo>
                  <a:cubicBezTo>
                    <a:pt x="310" y="263"/>
                    <a:pt x="310" y="266"/>
                    <a:pt x="313" y="266"/>
                  </a:cubicBezTo>
                  <a:cubicBezTo>
                    <a:pt x="313" y="266"/>
                    <a:pt x="313" y="266"/>
                    <a:pt x="313" y="266"/>
                  </a:cubicBezTo>
                  <a:cubicBezTo>
                    <a:pt x="314" y="266"/>
                    <a:pt x="314" y="266"/>
                    <a:pt x="314" y="266"/>
                  </a:cubicBezTo>
                  <a:cubicBezTo>
                    <a:pt x="322" y="261"/>
                    <a:pt x="324" y="258"/>
                    <a:pt x="323" y="249"/>
                  </a:cubicBezTo>
                  <a:cubicBezTo>
                    <a:pt x="325" y="247"/>
                    <a:pt x="325" y="244"/>
                    <a:pt x="325" y="241"/>
                  </a:cubicBezTo>
                  <a:cubicBezTo>
                    <a:pt x="325" y="238"/>
                    <a:pt x="325" y="235"/>
                    <a:pt x="326" y="235"/>
                  </a:cubicBezTo>
                  <a:cubicBezTo>
                    <a:pt x="326" y="235"/>
                    <a:pt x="326" y="235"/>
                    <a:pt x="326" y="235"/>
                  </a:cubicBezTo>
                  <a:cubicBezTo>
                    <a:pt x="329" y="236"/>
                    <a:pt x="329" y="239"/>
                    <a:pt x="328" y="244"/>
                  </a:cubicBezTo>
                  <a:cubicBezTo>
                    <a:pt x="328" y="246"/>
                    <a:pt x="328" y="248"/>
                    <a:pt x="328" y="249"/>
                  </a:cubicBezTo>
                  <a:cubicBezTo>
                    <a:pt x="328" y="257"/>
                    <a:pt x="328" y="263"/>
                    <a:pt x="325" y="267"/>
                  </a:cubicBezTo>
                  <a:cubicBezTo>
                    <a:pt x="325" y="268"/>
                    <a:pt x="323" y="269"/>
                    <a:pt x="321" y="269"/>
                  </a:cubicBezTo>
                  <a:cubicBezTo>
                    <a:pt x="316" y="271"/>
                    <a:pt x="309" y="273"/>
                    <a:pt x="308" y="286"/>
                  </a:cubicBezTo>
                  <a:cubicBezTo>
                    <a:pt x="308" y="287"/>
                    <a:pt x="307" y="288"/>
                    <a:pt x="305" y="288"/>
                  </a:cubicBezTo>
                  <a:cubicBezTo>
                    <a:pt x="303" y="289"/>
                    <a:pt x="302" y="289"/>
                    <a:pt x="301" y="290"/>
                  </a:cubicBezTo>
                  <a:cubicBezTo>
                    <a:pt x="300" y="292"/>
                    <a:pt x="299" y="294"/>
                    <a:pt x="297" y="296"/>
                  </a:cubicBezTo>
                  <a:cubicBezTo>
                    <a:pt x="292" y="302"/>
                    <a:pt x="287" y="303"/>
                    <a:pt x="284" y="303"/>
                  </a:cubicBezTo>
                  <a:cubicBezTo>
                    <a:pt x="280" y="303"/>
                    <a:pt x="277" y="302"/>
                    <a:pt x="275" y="299"/>
                  </a:cubicBezTo>
                  <a:cubicBezTo>
                    <a:pt x="274" y="298"/>
                    <a:pt x="273" y="297"/>
                    <a:pt x="273" y="295"/>
                  </a:cubicBezTo>
                  <a:cubicBezTo>
                    <a:pt x="274" y="295"/>
                    <a:pt x="274" y="295"/>
                    <a:pt x="275" y="295"/>
                  </a:cubicBezTo>
                  <a:close/>
                  <a:moveTo>
                    <a:pt x="196" y="231"/>
                  </a:moveTo>
                  <a:cubicBezTo>
                    <a:pt x="197" y="230"/>
                    <a:pt x="198" y="229"/>
                    <a:pt x="199" y="229"/>
                  </a:cubicBezTo>
                  <a:cubicBezTo>
                    <a:pt x="200" y="229"/>
                    <a:pt x="200" y="228"/>
                    <a:pt x="200" y="228"/>
                  </a:cubicBezTo>
                  <a:cubicBezTo>
                    <a:pt x="201" y="227"/>
                    <a:pt x="201" y="225"/>
                    <a:pt x="201" y="223"/>
                  </a:cubicBezTo>
                  <a:cubicBezTo>
                    <a:pt x="201" y="221"/>
                    <a:pt x="201" y="219"/>
                    <a:pt x="202" y="217"/>
                  </a:cubicBezTo>
                  <a:cubicBezTo>
                    <a:pt x="203" y="216"/>
                    <a:pt x="204" y="216"/>
                    <a:pt x="206" y="215"/>
                  </a:cubicBezTo>
                  <a:cubicBezTo>
                    <a:pt x="208" y="214"/>
                    <a:pt x="210" y="213"/>
                    <a:pt x="211" y="212"/>
                  </a:cubicBezTo>
                  <a:cubicBezTo>
                    <a:pt x="213" y="209"/>
                    <a:pt x="213" y="207"/>
                    <a:pt x="213" y="204"/>
                  </a:cubicBezTo>
                  <a:cubicBezTo>
                    <a:pt x="213" y="202"/>
                    <a:pt x="214" y="200"/>
                    <a:pt x="215" y="199"/>
                  </a:cubicBezTo>
                  <a:cubicBezTo>
                    <a:pt x="215" y="198"/>
                    <a:pt x="215" y="198"/>
                    <a:pt x="215" y="198"/>
                  </a:cubicBezTo>
                  <a:cubicBezTo>
                    <a:pt x="217" y="196"/>
                    <a:pt x="219" y="196"/>
                    <a:pt x="222" y="196"/>
                  </a:cubicBezTo>
                  <a:cubicBezTo>
                    <a:pt x="224" y="196"/>
                    <a:pt x="226" y="195"/>
                    <a:pt x="227" y="195"/>
                  </a:cubicBezTo>
                  <a:cubicBezTo>
                    <a:pt x="228" y="195"/>
                    <a:pt x="229" y="194"/>
                    <a:pt x="230" y="194"/>
                  </a:cubicBezTo>
                  <a:cubicBezTo>
                    <a:pt x="231" y="193"/>
                    <a:pt x="231" y="193"/>
                    <a:pt x="232" y="193"/>
                  </a:cubicBezTo>
                  <a:cubicBezTo>
                    <a:pt x="234" y="193"/>
                    <a:pt x="234" y="193"/>
                    <a:pt x="235" y="195"/>
                  </a:cubicBezTo>
                  <a:cubicBezTo>
                    <a:pt x="236" y="195"/>
                    <a:pt x="237" y="196"/>
                    <a:pt x="238" y="197"/>
                  </a:cubicBezTo>
                  <a:cubicBezTo>
                    <a:pt x="239" y="198"/>
                    <a:pt x="240" y="198"/>
                    <a:pt x="242" y="198"/>
                  </a:cubicBezTo>
                  <a:cubicBezTo>
                    <a:pt x="243" y="198"/>
                    <a:pt x="244" y="198"/>
                    <a:pt x="245" y="198"/>
                  </a:cubicBezTo>
                  <a:cubicBezTo>
                    <a:pt x="245" y="198"/>
                    <a:pt x="245" y="200"/>
                    <a:pt x="245" y="200"/>
                  </a:cubicBezTo>
                  <a:cubicBezTo>
                    <a:pt x="245" y="202"/>
                    <a:pt x="244" y="203"/>
                    <a:pt x="245" y="204"/>
                  </a:cubicBezTo>
                  <a:cubicBezTo>
                    <a:pt x="246" y="205"/>
                    <a:pt x="246" y="206"/>
                    <a:pt x="247" y="207"/>
                  </a:cubicBezTo>
                  <a:cubicBezTo>
                    <a:pt x="249" y="209"/>
                    <a:pt x="250" y="210"/>
                    <a:pt x="249" y="212"/>
                  </a:cubicBezTo>
                  <a:cubicBezTo>
                    <a:pt x="249" y="215"/>
                    <a:pt x="248" y="216"/>
                    <a:pt x="246" y="218"/>
                  </a:cubicBezTo>
                  <a:cubicBezTo>
                    <a:pt x="244" y="219"/>
                    <a:pt x="243" y="221"/>
                    <a:pt x="241" y="223"/>
                  </a:cubicBezTo>
                  <a:cubicBezTo>
                    <a:pt x="240" y="227"/>
                    <a:pt x="240" y="227"/>
                    <a:pt x="240" y="227"/>
                  </a:cubicBezTo>
                  <a:cubicBezTo>
                    <a:pt x="238" y="237"/>
                    <a:pt x="235" y="247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29" y="255"/>
                    <a:pt x="229" y="255"/>
                    <a:pt x="229" y="255"/>
                  </a:cubicBezTo>
                  <a:cubicBezTo>
                    <a:pt x="229" y="255"/>
                    <a:pt x="229" y="256"/>
                    <a:pt x="228" y="256"/>
                  </a:cubicBezTo>
                  <a:cubicBezTo>
                    <a:pt x="228" y="256"/>
                    <a:pt x="228" y="257"/>
                    <a:pt x="227" y="257"/>
                  </a:cubicBezTo>
                  <a:cubicBezTo>
                    <a:pt x="226" y="257"/>
                    <a:pt x="225" y="256"/>
                    <a:pt x="224" y="256"/>
                  </a:cubicBezTo>
                  <a:cubicBezTo>
                    <a:pt x="223" y="255"/>
                    <a:pt x="222" y="255"/>
                    <a:pt x="221" y="255"/>
                  </a:cubicBezTo>
                  <a:cubicBezTo>
                    <a:pt x="221" y="255"/>
                    <a:pt x="221" y="255"/>
                    <a:pt x="221" y="255"/>
                  </a:cubicBezTo>
                  <a:cubicBezTo>
                    <a:pt x="219" y="255"/>
                    <a:pt x="216" y="256"/>
                    <a:pt x="214" y="257"/>
                  </a:cubicBezTo>
                  <a:cubicBezTo>
                    <a:pt x="212" y="258"/>
                    <a:pt x="210" y="259"/>
                    <a:pt x="208" y="259"/>
                  </a:cubicBezTo>
                  <a:cubicBezTo>
                    <a:pt x="208" y="259"/>
                    <a:pt x="207" y="258"/>
                    <a:pt x="206" y="258"/>
                  </a:cubicBezTo>
                  <a:cubicBezTo>
                    <a:pt x="204" y="257"/>
                    <a:pt x="204" y="256"/>
                    <a:pt x="204" y="253"/>
                  </a:cubicBezTo>
                  <a:cubicBezTo>
                    <a:pt x="204" y="251"/>
                    <a:pt x="203" y="248"/>
                    <a:pt x="202" y="246"/>
                  </a:cubicBezTo>
                  <a:cubicBezTo>
                    <a:pt x="200" y="244"/>
                    <a:pt x="197" y="244"/>
                    <a:pt x="194" y="244"/>
                  </a:cubicBezTo>
                  <a:cubicBezTo>
                    <a:pt x="190" y="244"/>
                    <a:pt x="188" y="244"/>
                    <a:pt x="187" y="242"/>
                  </a:cubicBezTo>
                  <a:cubicBezTo>
                    <a:pt x="187" y="236"/>
                    <a:pt x="192" y="233"/>
                    <a:pt x="196" y="2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76" name="Freeform 101"/>
            <p:cNvSpPr>
              <a:spLocks/>
            </p:cNvSpPr>
            <p:nvPr userDrawn="1"/>
          </p:nvSpPr>
          <p:spPr bwMode="auto">
            <a:xfrm>
              <a:off x="4292600" y="10818499"/>
              <a:ext cx="38100" cy="61913"/>
            </a:xfrm>
            <a:custGeom>
              <a:avLst/>
              <a:gdLst>
                <a:gd name="T0" fmla="*/ 2 w 10"/>
                <a:gd name="T1" fmla="*/ 16 h 16"/>
                <a:gd name="T2" fmla="*/ 2 w 10"/>
                <a:gd name="T3" fmla="*/ 16 h 16"/>
                <a:gd name="T4" fmla="*/ 4 w 10"/>
                <a:gd name="T5" fmla="*/ 16 h 16"/>
                <a:gd name="T6" fmla="*/ 8 w 10"/>
                <a:gd name="T7" fmla="*/ 13 h 16"/>
                <a:gd name="T8" fmla="*/ 9 w 10"/>
                <a:gd name="T9" fmla="*/ 8 h 16"/>
                <a:gd name="T10" fmla="*/ 9 w 10"/>
                <a:gd name="T11" fmla="*/ 3 h 16"/>
                <a:gd name="T12" fmla="*/ 5 w 10"/>
                <a:gd name="T13" fmla="*/ 0 h 16"/>
                <a:gd name="T14" fmla="*/ 3 w 10"/>
                <a:gd name="T15" fmla="*/ 1 h 16"/>
                <a:gd name="T16" fmla="*/ 3 w 10"/>
                <a:gd name="T17" fmla="*/ 9 h 16"/>
                <a:gd name="T18" fmla="*/ 2 w 10"/>
                <a:gd name="T19" fmla="*/ 13 h 16"/>
                <a:gd name="T20" fmla="*/ 2 w 10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5" y="16"/>
                    <a:pt x="7" y="16"/>
                    <a:pt x="8" y="13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10" y="7"/>
                    <a:pt x="10" y="5"/>
                    <a:pt x="9" y="3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0" y="3"/>
                    <a:pt x="2" y="6"/>
                    <a:pt x="3" y="9"/>
                  </a:cubicBezTo>
                  <a:cubicBezTo>
                    <a:pt x="3" y="11"/>
                    <a:pt x="2" y="12"/>
                    <a:pt x="2" y="13"/>
                  </a:cubicBezTo>
                  <a:cubicBezTo>
                    <a:pt x="1" y="14"/>
                    <a:pt x="1" y="15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77" name="Freeform 102"/>
            <p:cNvSpPr>
              <a:spLocks/>
            </p:cNvSpPr>
            <p:nvPr userDrawn="1"/>
          </p:nvSpPr>
          <p:spPr bwMode="auto">
            <a:xfrm>
              <a:off x="5208588" y="9672324"/>
              <a:ext cx="53975" cy="42863"/>
            </a:xfrm>
            <a:custGeom>
              <a:avLst/>
              <a:gdLst>
                <a:gd name="T0" fmla="*/ 0 w 14"/>
                <a:gd name="T1" fmla="*/ 5 h 11"/>
                <a:gd name="T2" fmla="*/ 1 w 14"/>
                <a:gd name="T3" fmla="*/ 6 h 11"/>
                <a:gd name="T4" fmla="*/ 2 w 14"/>
                <a:gd name="T5" fmla="*/ 8 h 11"/>
                <a:gd name="T6" fmla="*/ 3 w 14"/>
                <a:gd name="T7" fmla="*/ 8 h 11"/>
                <a:gd name="T8" fmla="*/ 3 w 14"/>
                <a:gd name="T9" fmla="*/ 9 h 11"/>
                <a:gd name="T10" fmla="*/ 4 w 14"/>
                <a:gd name="T11" fmla="*/ 9 h 11"/>
                <a:gd name="T12" fmla="*/ 7 w 14"/>
                <a:gd name="T13" fmla="*/ 10 h 11"/>
                <a:gd name="T14" fmla="*/ 8 w 14"/>
                <a:gd name="T15" fmla="*/ 10 h 11"/>
                <a:gd name="T16" fmla="*/ 10 w 14"/>
                <a:gd name="T17" fmla="*/ 11 h 11"/>
                <a:gd name="T18" fmla="*/ 11 w 14"/>
                <a:gd name="T19" fmla="*/ 11 h 11"/>
                <a:gd name="T20" fmla="*/ 11 w 14"/>
                <a:gd name="T21" fmla="*/ 10 h 11"/>
                <a:gd name="T22" fmla="*/ 12 w 14"/>
                <a:gd name="T23" fmla="*/ 10 h 11"/>
                <a:gd name="T24" fmla="*/ 12 w 14"/>
                <a:gd name="T25" fmla="*/ 10 h 11"/>
                <a:gd name="T26" fmla="*/ 13 w 14"/>
                <a:gd name="T27" fmla="*/ 9 h 11"/>
                <a:gd name="T28" fmla="*/ 14 w 14"/>
                <a:gd name="T29" fmla="*/ 8 h 11"/>
                <a:gd name="T30" fmla="*/ 14 w 14"/>
                <a:gd name="T31" fmla="*/ 8 h 11"/>
                <a:gd name="T32" fmla="*/ 14 w 14"/>
                <a:gd name="T33" fmla="*/ 7 h 11"/>
                <a:gd name="T34" fmla="*/ 13 w 14"/>
                <a:gd name="T35" fmla="*/ 6 h 11"/>
                <a:gd name="T36" fmla="*/ 13 w 14"/>
                <a:gd name="T37" fmla="*/ 4 h 11"/>
                <a:gd name="T38" fmla="*/ 13 w 14"/>
                <a:gd name="T39" fmla="*/ 3 h 11"/>
                <a:gd name="T40" fmla="*/ 12 w 14"/>
                <a:gd name="T41" fmla="*/ 3 h 11"/>
                <a:gd name="T42" fmla="*/ 11 w 14"/>
                <a:gd name="T43" fmla="*/ 2 h 11"/>
                <a:gd name="T44" fmla="*/ 9 w 14"/>
                <a:gd name="T45" fmla="*/ 0 h 11"/>
                <a:gd name="T46" fmla="*/ 8 w 14"/>
                <a:gd name="T47" fmla="*/ 0 h 11"/>
                <a:gd name="T48" fmla="*/ 4 w 14"/>
                <a:gd name="T49" fmla="*/ 0 h 11"/>
                <a:gd name="T50" fmla="*/ 2 w 14"/>
                <a:gd name="T51" fmla="*/ 0 h 11"/>
                <a:gd name="T52" fmla="*/ 1 w 14"/>
                <a:gd name="T53" fmla="*/ 0 h 11"/>
                <a:gd name="T54" fmla="*/ 0 w 14"/>
                <a:gd name="T55" fmla="*/ 2 h 11"/>
                <a:gd name="T56" fmla="*/ 0 w 14"/>
                <a:gd name="T57" fmla="*/ 3 h 11"/>
                <a:gd name="T58" fmla="*/ 0 w 14"/>
                <a:gd name="T59" fmla="*/ 4 h 11"/>
                <a:gd name="T60" fmla="*/ 0 w 14"/>
                <a:gd name="T61" fmla="*/ 4 h 11"/>
                <a:gd name="T62" fmla="*/ 0 w 14"/>
                <a:gd name="T63" fmla="*/ 5 h 11"/>
                <a:gd name="T64" fmla="*/ 0 w 14"/>
                <a:gd name="T6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1">
                  <a:moveTo>
                    <a:pt x="0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3" y="3"/>
                    <a:pt x="12" y="3"/>
                    <a:pt x="12" y="3"/>
                  </a:cubicBezTo>
                  <a:cubicBezTo>
                    <a:pt x="12" y="3"/>
                    <a:pt x="12" y="3"/>
                    <a:pt x="11" y="2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78" name="Freeform 103"/>
            <p:cNvSpPr>
              <a:spLocks/>
            </p:cNvSpPr>
            <p:nvPr userDrawn="1"/>
          </p:nvSpPr>
          <p:spPr bwMode="auto">
            <a:xfrm>
              <a:off x="5146675" y="9478649"/>
              <a:ext cx="196850" cy="163513"/>
            </a:xfrm>
            <a:custGeom>
              <a:avLst/>
              <a:gdLst>
                <a:gd name="T0" fmla="*/ 3 w 51"/>
                <a:gd name="T1" fmla="*/ 8 h 42"/>
                <a:gd name="T2" fmla="*/ 7 w 51"/>
                <a:gd name="T3" fmla="*/ 18 h 42"/>
                <a:gd name="T4" fmla="*/ 11 w 51"/>
                <a:gd name="T5" fmla="*/ 19 h 42"/>
                <a:gd name="T6" fmla="*/ 13 w 51"/>
                <a:gd name="T7" fmla="*/ 19 h 42"/>
                <a:gd name="T8" fmla="*/ 17 w 51"/>
                <a:gd name="T9" fmla="*/ 17 h 42"/>
                <a:gd name="T10" fmla="*/ 18 w 51"/>
                <a:gd name="T11" fmla="*/ 17 h 42"/>
                <a:gd name="T12" fmla="*/ 22 w 51"/>
                <a:gd name="T13" fmla="*/ 19 h 42"/>
                <a:gd name="T14" fmla="*/ 26 w 51"/>
                <a:gd name="T15" fmla="*/ 18 h 42"/>
                <a:gd name="T16" fmla="*/ 28 w 51"/>
                <a:gd name="T17" fmla="*/ 23 h 42"/>
                <a:gd name="T18" fmla="*/ 31 w 51"/>
                <a:gd name="T19" fmla="*/ 24 h 42"/>
                <a:gd name="T20" fmla="*/ 34 w 51"/>
                <a:gd name="T21" fmla="*/ 22 h 42"/>
                <a:gd name="T22" fmla="*/ 31 w 51"/>
                <a:gd name="T23" fmla="*/ 26 h 42"/>
                <a:gd name="T24" fmla="*/ 26 w 51"/>
                <a:gd name="T25" fmla="*/ 25 h 42"/>
                <a:gd name="T26" fmla="*/ 20 w 51"/>
                <a:gd name="T27" fmla="*/ 22 h 42"/>
                <a:gd name="T28" fmla="*/ 17 w 51"/>
                <a:gd name="T29" fmla="*/ 23 h 42"/>
                <a:gd name="T30" fmla="*/ 9 w 51"/>
                <a:gd name="T31" fmla="*/ 23 h 42"/>
                <a:gd name="T32" fmla="*/ 5 w 51"/>
                <a:gd name="T33" fmla="*/ 25 h 42"/>
                <a:gd name="T34" fmla="*/ 5 w 51"/>
                <a:gd name="T35" fmla="*/ 26 h 42"/>
                <a:gd name="T36" fmla="*/ 5 w 51"/>
                <a:gd name="T37" fmla="*/ 29 h 42"/>
                <a:gd name="T38" fmla="*/ 4 w 51"/>
                <a:gd name="T39" fmla="*/ 33 h 42"/>
                <a:gd name="T40" fmla="*/ 4 w 51"/>
                <a:gd name="T41" fmla="*/ 36 h 42"/>
                <a:gd name="T42" fmla="*/ 6 w 51"/>
                <a:gd name="T43" fmla="*/ 38 h 42"/>
                <a:gd name="T44" fmla="*/ 8 w 51"/>
                <a:gd name="T45" fmla="*/ 39 h 42"/>
                <a:gd name="T46" fmla="*/ 15 w 51"/>
                <a:gd name="T47" fmla="*/ 39 h 42"/>
                <a:gd name="T48" fmla="*/ 20 w 51"/>
                <a:gd name="T49" fmla="*/ 36 h 42"/>
                <a:gd name="T50" fmla="*/ 24 w 51"/>
                <a:gd name="T51" fmla="*/ 37 h 42"/>
                <a:gd name="T52" fmla="*/ 34 w 51"/>
                <a:gd name="T53" fmla="*/ 41 h 42"/>
                <a:gd name="T54" fmla="*/ 41 w 51"/>
                <a:gd name="T55" fmla="*/ 42 h 42"/>
                <a:gd name="T56" fmla="*/ 45 w 51"/>
                <a:gd name="T57" fmla="*/ 41 h 42"/>
                <a:gd name="T58" fmla="*/ 49 w 51"/>
                <a:gd name="T59" fmla="*/ 38 h 42"/>
                <a:gd name="T60" fmla="*/ 50 w 51"/>
                <a:gd name="T61" fmla="*/ 36 h 42"/>
                <a:gd name="T62" fmla="*/ 48 w 51"/>
                <a:gd name="T63" fmla="*/ 29 h 42"/>
                <a:gd name="T64" fmla="*/ 46 w 51"/>
                <a:gd name="T65" fmla="*/ 22 h 42"/>
                <a:gd name="T66" fmla="*/ 44 w 51"/>
                <a:gd name="T67" fmla="*/ 20 h 42"/>
                <a:gd name="T68" fmla="*/ 41 w 51"/>
                <a:gd name="T69" fmla="*/ 18 h 42"/>
                <a:gd name="T70" fmla="*/ 39 w 51"/>
                <a:gd name="T71" fmla="*/ 18 h 42"/>
                <a:gd name="T72" fmla="*/ 37 w 51"/>
                <a:gd name="T73" fmla="*/ 19 h 42"/>
                <a:gd name="T74" fmla="*/ 35 w 51"/>
                <a:gd name="T75" fmla="*/ 21 h 42"/>
                <a:gd name="T76" fmla="*/ 36 w 51"/>
                <a:gd name="T77" fmla="*/ 18 h 42"/>
                <a:gd name="T78" fmla="*/ 35 w 51"/>
                <a:gd name="T79" fmla="*/ 16 h 42"/>
                <a:gd name="T80" fmla="*/ 35 w 51"/>
                <a:gd name="T81" fmla="*/ 14 h 42"/>
                <a:gd name="T82" fmla="*/ 32 w 51"/>
                <a:gd name="T83" fmla="*/ 11 h 42"/>
                <a:gd name="T84" fmla="*/ 29 w 51"/>
                <a:gd name="T85" fmla="*/ 9 h 42"/>
                <a:gd name="T86" fmla="*/ 20 w 51"/>
                <a:gd name="T87" fmla="*/ 6 h 42"/>
                <a:gd name="T88" fmla="*/ 10 w 51"/>
                <a:gd name="T89" fmla="*/ 1 h 42"/>
                <a:gd name="T90" fmla="*/ 5 w 51"/>
                <a:gd name="T91" fmla="*/ 0 h 42"/>
                <a:gd name="T92" fmla="*/ 3 w 51"/>
                <a:gd name="T93" fmla="*/ 1 h 42"/>
                <a:gd name="T94" fmla="*/ 1 w 51"/>
                <a:gd name="T9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" h="42">
                  <a:moveTo>
                    <a:pt x="1" y="6"/>
                  </a:moveTo>
                  <a:cubicBezTo>
                    <a:pt x="1" y="6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10"/>
                    <a:pt x="5" y="11"/>
                  </a:cubicBezTo>
                  <a:cubicBezTo>
                    <a:pt x="6" y="13"/>
                    <a:pt x="7" y="15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19" y="17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3" y="19"/>
                  </a:cubicBezTo>
                  <a:cubicBezTo>
                    <a:pt x="23" y="19"/>
                    <a:pt x="24" y="19"/>
                    <a:pt x="24" y="19"/>
                  </a:cubicBezTo>
                  <a:cubicBezTo>
                    <a:pt x="25" y="19"/>
                    <a:pt x="25" y="19"/>
                    <a:pt x="26" y="18"/>
                  </a:cubicBezTo>
                  <a:cubicBezTo>
                    <a:pt x="26" y="19"/>
                    <a:pt x="26" y="19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2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3"/>
                    <a:pt x="30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2" y="23"/>
                  </a:cubicBezTo>
                  <a:cubicBezTo>
                    <a:pt x="32" y="23"/>
                    <a:pt x="32" y="23"/>
                    <a:pt x="33" y="23"/>
                  </a:cubicBezTo>
                  <a:cubicBezTo>
                    <a:pt x="33" y="23"/>
                    <a:pt x="33" y="23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3" y="23"/>
                    <a:pt x="33" y="23"/>
                  </a:cubicBezTo>
                  <a:cubicBezTo>
                    <a:pt x="32" y="24"/>
                    <a:pt x="31" y="25"/>
                    <a:pt x="31" y="26"/>
                  </a:cubicBezTo>
                  <a:cubicBezTo>
                    <a:pt x="30" y="27"/>
                    <a:pt x="29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6"/>
                    <a:pt x="26" y="26"/>
                    <a:pt x="26" y="25"/>
                  </a:cubicBezTo>
                  <a:cubicBezTo>
                    <a:pt x="25" y="24"/>
                    <a:pt x="24" y="23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1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19" y="22"/>
                    <a:pt x="19" y="22"/>
                  </a:cubicBezTo>
                  <a:cubicBezTo>
                    <a:pt x="18" y="22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4" y="23"/>
                    <a:pt x="13" y="23"/>
                    <a:pt x="11" y="23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7" y="24"/>
                    <a:pt x="6" y="24"/>
                  </a:cubicBezTo>
                  <a:cubicBezTo>
                    <a:pt x="6" y="24"/>
                    <a:pt x="6" y="24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9"/>
                    <a:pt x="5" y="30"/>
                    <a:pt x="5" y="31"/>
                  </a:cubicBezTo>
                  <a:cubicBezTo>
                    <a:pt x="5" y="31"/>
                    <a:pt x="5" y="31"/>
                    <a:pt x="5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4" y="33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9"/>
                    <a:pt x="7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9"/>
                    <a:pt x="9" y="39"/>
                    <a:pt x="10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6"/>
                    <a:pt x="20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2" y="36"/>
                    <a:pt x="23" y="37"/>
                    <a:pt x="24" y="37"/>
                  </a:cubicBezTo>
                  <a:cubicBezTo>
                    <a:pt x="25" y="38"/>
                    <a:pt x="26" y="38"/>
                    <a:pt x="27" y="39"/>
                  </a:cubicBezTo>
                  <a:cubicBezTo>
                    <a:pt x="29" y="40"/>
                    <a:pt x="30" y="40"/>
                    <a:pt x="31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2"/>
                    <a:pt x="35" y="42"/>
                    <a:pt x="35" y="42"/>
                  </a:cubicBezTo>
                  <a:cubicBezTo>
                    <a:pt x="35" y="42"/>
                    <a:pt x="36" y="42"/>
                    <a:pt x="37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5"/>
                    <a:pt x="51" y="35"/>
                    <a:pt x="51" y="34"/>
                  </a:cubicBezTo>
                  <a:cubicBezTo>
                    <a:pt x="51" y="34"/>
                    <a:pt x="50" y="34"/>
                    <a:pt x="50" y="33"/>
                  </a:cubicBezTo>
                  <a:cubicBezTo>
                    <a:pt x="50" y="32"/>
                    <a:pt x="49" y="31"/>
                    <a:pt x="48" y="29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28"/>
                    <a:pt x="47" y="27"/>
                    <a:pt x="47" y="27"/>
                  </a:cubicBezTo>
                  <a:cubicBezTo>
                    <a:pt x="47" y="25"/>
                    <a:pt x="46" y="24"/>
                    <a:pt x="46" y="22"/>
                  </a:cubicBezTo>
                  <a:cubicBezTo>
                    <a:pt x="46" y="22"/>
                    <a:pt x="45" y="21"/>
                    <a:pt x="45" y="21"/>
                  </a:cubicBezTo>
                  <a:cubicBezTo>
                    <a:pt x="45" y="21"/>
                    <a:pt x="45" y="21"/>
                    <a:pt x="45" y="20"/>
                  </a:cubicBezTo>
                  <a:cubicBezTo>
                    <a:pt x="45" y="20"/>
                    <a:pt x="44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8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19"/>
                    <a:pt x="36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0" y="10"/>
                    <a:pt x="30" y="9"/>
                  </a:cubicBezTo>
                  <a:cubicBezTo>
                    <a:pt x="30" y="9"/>
                    <a:pt x="29" y="9"/>
                    <a:pt x="29" y="9"/>
                  </a:cubicBezTo>
                  <a:cubicBezTo>
                    <a:pt x="28" y="8"/>
                    <a:pt x="27" y="8"/>
                    <a:pt x="27" y="8"/>
                  </a:cubicBezTo>
                  <a:cubicBezTo>
                    <a:pt x="25" y="7"/>
                    <a:pt x="23" y="7"/>
                    <a:pt x="22" y="7"/>
                  </a:cubicBezTo>
                  <a:cubicBezTo>
                    <a:pt x="21" y="6"/>
                    <a:pt x="21" y="6"/>
                    <a:pt x="20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4"/>
                    <a:pt x="14" y="3"/>
                    <a:pt x="12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79" name="Freeform 104"/>
            <p:cNvSpPr>
              <a:spLocks/>
            </p:cNvSpPr>
            <p:nvPr userDrawn="1"/>
          </p:nvSpPr>
          <p:spPr bwMode="auto">
            <a:xfrm>
              <a:off x="4621213" y="10412099"/>
              <a:ext cx="873125" cy="304800"/>
            </a:xfrm>
            <a:custGeom>
              <a:avLst/>
              <a:gdLst>
                <a:gd name="T0" fmla="*/ 16 w 226"/>
                <a:gd name="T1" fmla="*/ 77 h 79"/>
                <a:gd name="T2" fmla="*/ 28 w 226"/>
                <a:gd name="T3" fmla="*/ 71 h 79"/>
                <a:gd name="T4" fmla="*/ 33 w 226"/>
                <a:gd name="T5" fmla="*/ 71 h 79"/>
                <a:gd name="T6" fmla="*/ 35 w 226"/>
                <a:gd name="T7" fmla="*/ 71 h 79"/>
                <a:gd name="T8" fmla="*/ 41 w 226"/>
                <a:gd name="T9" fmla="*/ 66 h 79"/>
                <a:gd name="T10" fmla="*/ 42 w 226"/>
                <a:gd name="T11" fmla="*/ 67 h 79"/>
                <a:gd name="T12" fmla="*/ 58 w 226"/>
                <a:gd name="T13" fmla="*/ 63 h 79"/>
                <a:gd name="T14" fmla="*/ 69 w 226"/>
                <a:gd name="T15" fmla="*/ 49 h 79"/>
                <a:gd name="T16" fmla="*/ 74 w 226"/>
                <a:gd name="T17" fmla="*/ 53 h 79"/>
                <a:gd name="T18" fmla="*/ 81 w 226"/>
                <a:gd name="T19" fmla="*/ 48 h 79"/>
                <a:gd name="T20" fmla="*/ 85 w 226"/>
                <a:gd name="T21" fmla="*/ 52 h 79"/>
                <a:gd name="T22" fmla="*/ 98 w 226"/>
                <a:gd name="T23" fmla="*/ 44 h 79"/>
                <a:gd name="T24" fmla="*/ 103 w 226"/>
                <a:gd name="T25" fmla="*/ 43 h 79"/>
                <a:gd name="T26" fmla="*/ 115 w 226"/>
                <a:gd name="T27" fmla="*/ 40 h 79"/>
                <a:gd name="T28" fmla="*/ 120 w 226"/>
                <a:gd name="T29" fmla="*/ 44 h 79"/>
                <a:gd name="T30" fmla="*/ 138 w 226"/>
                <a:gd name="T31" fmla="*/ 40 h 79"/>
                <a:gd name="T32" fmla="*/ 164 w 226"/>
                <a:gd name="T33" fmla="*/ 44 h 79"/>
                <a:gd name="T34" fmla="*/ 175 w 226"/>
                <a:gd name="T35" fmla="*/ 40 h 79"/>
                <a:gd name="T36" fmla="*/ 195 w 226"/>
                <a:gd name="T37" fmla="*/ 39 h 79"/>
                <a:gd name="T38" fmla="*/ 212 w 226"/>
                <a:gd name="T39" fmla="*/ 39 h 79"/>
                <a:gd name="T40" fmla="*/ 205 w 226"/>
                <a:gd name="T41" fmla="*/ 9 h 79"/>
                <a:gd name="T42" fmla="*/ 182 w 226"/>
                <a:gd name="T43" fmla="*/ 15 h 79"/>
                <a:gd name="T44" fmla="*/ 167 w 226"/>
                <a:gd name="T45" fmla="*/ 11 h 79"/>
                <a:gd name="T46" fmla="*/ 156 w 226"/>
                <a:gd name="T47" fmla="*/ 12 h 79"/>
                <a:gd name="T48" fmla="*/ 142 w 226"/>
                <a:gd name="T49" fmla="*/ 0 h 79"/>
                <a:gd name="T50" fmla="*/ 127 w 226"/>
                <a:gd name="T51" fmla="*/ 5 h 79"/>
                <a:gd name="T52" fmla="*/ 123 w 226"/>
                <a:gd name="T53" fmla="*/ 5 h 79"/>
                <a:gd name="T54" fmla="*/ 108 w 226"/>
                <a:gd name="T55" fmla="*/ 1 h 79"/>
                <a:gd name="T56" fmla="*/ 97 w 226"/>
                <a:gd name="T57" fmla="*/ 5 h 79"/>
                <a:gd name="T58" fmla="*/ 92 w 226"/>
                <a:gd name="T59" fmla="*/ 5 h 79"/>
                <a:gd name="T60" fmla="*/ 82 w 226"/>
                <a:gd name="T61" fmla="*/ 11 h 79"/>
                <a:gd name="T62" fmla="*/ 75 w 226"/>
                <a:gd name="T63" fmla="*/ 8 h 79"/>
                <a:gd name="T64" fmla="*/ 66 w 226"/>
                <a:gd name="T65" fmla="*/ 10 h 79"/>
                <a:gd name="T66" fmla="*/ 58 w 226"/>
                <a:gd name="T67" fmla="*/ 15 h 79"/>
                <a:gd name="T68" fmla="*/ 57 w 226"/>
                <a:gd name="T69" fmla="*/ 18 h 79"/>
                <a:gd name="T70" fmla="*/ 53 w 226"/>
                <a:gd name="T71" fmla="*/ 24 h 79"/>
                <a:gd name="T72" fmla="*/ 42 w 226"/>
                <a:gd name="T73" fmla="*/ 26 h 79"/>
                <a:gd name="T74" fmla="*/ 40 w 226"/>
                <a:gd name="T75" fmla="*/ 29 h 79"/>
                <a:gd name="T76" fmla="*/ 30 w 226"/>
                <a:gd name="T77" fmla="*/ 35 h 79"/>
                <a:gd name="T78" fmla="*/ 30 w 226"/>
                <a:gd name="T79" fmla="*/ 40 h 79"/>
                <a:gd name="T80" fmla="*/ 20 w 226"/>
                <a:gd name="T81" fmla="*/ 35 h 79"/>
                <a:gd name="T82" fmla="*/ 10 w 226"/>
                <a:gd name="T83" fmla="*/ 39 h 79"/>
                <a:gd name="T84" fmla="*/ 1 w 226"/>
                <a:gd name="T85" fmla="*/ 38 h 79"/>
                <a:gd name="T86" fmla="*/ 7 w 226"/>
                <a:gd name="T87" fmla="*/ 50 h 79"/>
                <a:gd name="T88" fmla="*/ 4 w 226"/>
                <a:gd name="T89" fmla="*/ 5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" h="79">
                  <a:moveTo>
                    <a:pt x="9" y="66"/>
                  </a:moveTo>
                  <a:cubicBezTo>
                    <a:pt x="10" y="67"/>
                    <a:pt x="12" y="68"/>
                    <a:pt x="13" y="69"/>
                  </a:cubicBezTo>
                  <a:cubicBezTo>
                    <a:pt x="15" y="71"/>
                    <a:pt x="17" y="72"/>
                    <a:pt x="16" y="77"/>
                  </a:cubicBezTo>
                  <a:cubicBezTo>
                    <a:pt x="16" y="78"/>
                    <a:pt x="17" y="78"/>
                    <a:pt x="17" y="78"/>
                  </a:cubicBezTo>
                  <a:cubicBezTo>
                    <a:pt x="19" y="79"/>
                    <a:pt x="20" y="79"/>
                    <a:pt x="21" y="79"/>
                  </a:cubicBezTo>
                  <a:cubicBezTo>
                    <a:pt x="27" y="79"/>
                    <a:pt x="27" y="75"/>
                    <a:pt x="28" y="71"/>
                  </a:cubicBezTo>
                  <a:cubicBezTo>
                    <a:pt x="28" y="68"/>
                    <a:pt x="28" y="66"/>
                    <a:pt x="30" y="64"/>
                  </a:cubicBezTo>
                  <a:cubicBezTo>
                    <a:pt x="30" y="65"/>
                    <a:pt x="31" y="66"/>
                    <a:pt x="31" y="67"/>
                  </a:cubicBezTo>
                  <a:cubicBezTo>
                    <a:pt x="31" y="68"/>
                    <a:pt x="32" y="70"/>
                    <a:pt x="33" y="71"/>
                  </a:cubicBezTo>
                  <a:cubicBezTo>
                    <a:pt x="33" y="72"/>
                    <a:pt x="33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2"/>
                    <a:pt x="34" y="72"/>
                    <a:pt x="35" y="71"/>
                  </a:cubicBezTo>
                  <a:cubicBezTo>
                    <a:pt x="36" y="69"/>
                    <a:pt x="37" y="66"/>
                    <a:pt x="38" y="64"/>
                  </a:cubicBezTo>
                  <a:cubicBezTo>
                    <a:pt x="38" y="63"/>
                    <a:pt x="38" y="62"/>
                    <a:pt x="38" y="62"/>
                  </a:cubicBezTo>
                  <a:cubicBezTo>
                    <a:pt x="39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7" y="65"/>
                    <a:pt x="50" y="60"/>
                    <a:pt x="51" y="55"/>
                  </a:cubicBezTo>
                  <a:cubicBezTo>
                    <a:pt x="51" y="55"/>
                    <a:pt x="52" y="55"/>
                    <a:pt x="52" y="56"/>
                  </a:cubicBezTo>
                  <a:cubicBezTo>
                    <a:pt x="53" y="59"/>
                    <a:pt x="55" y="62"/>
                    <a:pt x="58" y="63"/>
                  </a:cubicBezTo>
                  <a:cubicBezTo>
                    <a:pt x="58" y="63"/>
                    <a:pt x="58" y="63"/>
                    <a:pt x="59" y="63"/>
                  </a:cubicBezTo>
                  <a:cubicBezTo>
                    <a:pt x="59" y="63"/>
                    <a:pt x="59" y="63"/>
                    <a:pt x="59" y="62"/>
                  </a:cubicBezTo>
                  <a:cubicBezTo>
                    <a:pt x="66" y="59"/>
                    <a:pt x="68" y="53"/>
                    <a:pt x="69" y="49"/>
                  </a:cubicBezTo>
                  <a:cubicBezTo>
                    <a:pt x="69" y="47"/>
                    <a:pt x="70" y="46"/>
                    <a:pt x="71" y="46"/>
                  </a:cubicBezTo>
                  <a:cubicBezTo>
                    <a:pt x="70" y="47"/>
                    <a:pt x="70" y="50"/>
                    <a:pt x="71" y="52"/>
                  </a:cubicBezTo>
                  <a:cubicBezTo>
                    <a:pt x="71" y="53"/>
                    <a:pt x="72" y="53"/>
                    <a:pt x="74" y="53"/>
                  </a:cubicBezTo>
                  <a:cubicBezTo>
                    <a:pt x="78" y="53"/>
                    <a:pt x="80" y="49"/>
                    <a:pt x="81" y="4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2" y="47"/>
                    <a:pt x="81" y="48"/>
                    <a:pt x="81" y="48"/>
                  </a:cubicBezTo>
                  <a:cubicBezTo>
                    <a:pt x="81" y="49"/>
                    <a:pt x="81" y="50"/>
                    <a:pt x="81" y="51"/>
                  </a:cubicBezTo>
                  <a:cubicBezTo>
                    <a:pt x="81" y="52"/>
                    <a:pt x="82" y="52"/>
                    <a:pt x="82" y="52"/>
                  </a:cubicBezTo>
                  <a:cubicBezTo>
                    <a:pt x="83" y="52"/>
                    <a:pt x="84" y="52"/>
                    <a:pt x="85" y="52"/>
                  </a:cubicBezTo>
                  <a:cubicBezTo>
                    <a:pt x="90" y="52"/>
                    <a:pt x="96" y="51"/>
                    <a:pt x="99" y="49"/>
                  </a:cubicBezTo>
                  <a:cubicBezTo>
                    <a:pt x="99" y="49"/>
                    <a:pt x="99" y="49"/>
                    <a:pt x="99" y="48"/>
                  </a:cubicBezTo>
                  <a:cubicBezTo>
                    <a:pt x="100" y="46"/>
                    <a:pt x="99" y="45"/>
                    <a:pt x="98" y="44"/>
                  </a:cubicBezTo>
                  <a:cubicBezTo>
                    <a:pt x="98" y="44"/>
                    <a:pt x="97" y="43"/>
                    <a:pt x="97" y="43"/>
                  </a:cubicBezTo>
                  <a:cubicBezTo>
                    <a:pt x="98" y="42"/>
                    <a:pt x="99" y="42"/>
                    <a:pt x="100" y="42"/>
                  </a:cubicBezTo>
                  <a:cubicBezTo>
                    <a:pt x="101" y="42"/>
                    <a:pt x="102" y="43"/>
                    <a:pt x="103" y="43"/>
                  </a:cubicBezTo>
                  <a:cubicBezTo>
                    <a:pt x="104" y="44"/>
                    <a:pt x="104" y="44"/>
                    <a:pt x="105" y="44"/>
                  </a:cubicBezTo>
                  <a:cubicBezTo>
                    <a:pt x="106" y="44"/>
                    <a:pt x="106" y="44"/>
                    <a:pt x="106" y="44"/>
                  </a:cubicBezTo>
                  <a:cubicBezTo>
                    <a:pt x="110" y="41"/>
                    <a:pt x="113" y="40"/>
                    <a:pt x="115" y="40"/>
                  </a:cubicBezTo>
                  <a:cubicBezTo>
                    <a:pt x="116" y="40"/>
                    <a:pt x="116" y="40"/>
                    <a:pt x="117" y="41"/>
                  </a:cubicBezTo>
                  <a:cubicBezTo>
                    <a:pt x="118" y="42"/>
                    <a:pt x="118" y="44"/>
                    <a:pt x="120" y="44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23" y="43"/>
                    <a:pt x="125" y="42"/>
                    <a:pt x="126" y="41"/>
                  </a:cubicBezTo>
                  <a:cubicBezTo>
                    <a:pt x="128" y="40"/>
                    <a:pt x="129" y="39"/>
                    <a:pt x="131" y="38"/>
                  </a:cubicBezTo>
                  <a:cubicBezTo>
                    <a:pt x="134" y="39"/>
                    <a:pt x="136" y="40"/>
                    <a:pt x="138" y="40"/>
                  </a:cubicBezTo>
                  <a:cubicBezTo>
                    <a:pt x="141" y="40"/>
                    <a:pt x="143" y="39"/>
                    <a:pt x="145" y="38"/>
                  </a:cubicBezTo>
                  <a:cubicBezTo>
                    <a:pt x="147" y="38"/>
                    <a:pt x="148" y="37"/>
                    <a:pt x="150" y="37"/>
                  </a:cubicBezTo>
                  <a:cubicBezTo>
                    <a:pt x="156" y="42"/>
                    <a:pt x="160" y="44"/>
                    <a:pt x="164" y="44"/>
                  </a:cubicBezTo>
                  <a:cubicBezTo>
                    <a:pt x="167" y="44"/>
                    <a:pt x="168" y="43"/>
                    <a:pt x="170" y="42"/>
                  </a:cubicBezTo>
                  <a:cubicBezTo>
                    <a:pt x="171" y="41"/>
                    <a:pt x="172" y="40"/>
                    <a:pt x="174" y="40"/>
                  </a:cubicBezTo>
                  <a:cubicBezTo>
                    <a:pt x="175" y="40"/>
                    <a:pt x="175" y="40"/>
                    <a:pt x="175" y="40"/>
                  </a:cubicBezTo>
                  <a:cubicBezTo>
                    <a:pt x="179" y="42"/>
                    <a:pt x="182" y="44"/>
                    <a:pt x="184" y="44"/>
                  </a:cubicBezTo>
                  <a:cubicBezTo>
                    <a:pt x="187" y="44"/>
                    <a:pt x="188" y="42"/>
                    <a:pt x="190" y="41"/>
                  </a:cubicBezTo>
                  <a:cubicBezTo>
                    <a:pt x="191" y="40"/>
                    <a:pt x="193" y="39"/>
                    <a:pt x="195" y="39"/>
                  </a:cubicBezTo>
                  <a:cubicBezTo>
                    <a:pt x="198" y="39"/>
                    <a:pt x="200" y="39"/>
                    <a:pt x="202" y="39"/>
                  </a:cubicBezTo>
                  <a:cubicBezTo>
                    <a:pt x="203" y="40"/>
                    <a:pt x="205" y="40"/>
                    <a:pt x="206" y="40"/>
                  </a:cubicBezTo>
                  <a:cubicBezTo>
                    <a:pt x="208" y="40"/>
                    <a:pt x="210" y="40"/>
                    <a:pt x="212" y="39"/>
                  </a:cubicBezTo>
                  <a:cubicBezTo>
                    <a:pt x="222" y="30"/>
                    <a:pt x="226" y="23"/>
                    <a:pt x="225" y="18"/>
                  </a:cubicBezTo>
                  <a:cubicBezTo>
                    <a:pt x="225" y="16"/>
                    <a:pt x="223" y="14"/>
                    <a:pt x="219" y="12"/>
                  </a:cubicBezTo>
                  <a:cubicBezTo>
                    <a:pt x="214" y="10"/>
                    <a:pt x="209" y="9"/>
                    <a:pt x="205" y="9"/>
                  </a:cubicBezTo>
                  <a:cubicBezTo>
                    <a:pt x="198" y="9"/>
                    <a:pt x="196" y="12"/>
                    <a:pt x="194" y="14"/>
                  </a:cubicBezTo>
                  <a:cubicBezTo>
                    <a:pt x="193" y="15"/>
                    <a:pt x="192" y="16"/>
                    <a:pt x="192" y="16"/>
                  </a:cubicBezTo>
                  <a:cubicBezTo>
                    <a:pt x="188" y="15"/>
                    <a:pt x="185" y="15"/>
                    <a:pt x="182" y="15"/>
                  </a:cubicBezTo>
                  <a:cubicBezTo>
                    <a:pt x="180" y="15"/>
                    <a:pt x="178" y="15"/>
                    <a:pt x="177" y="15"/>
                  </a:cubicBezTo>
                  <a:cubicBezTo>
                    <a:pt x="175" y="15"/>
                    <a:pt x="174" y="14"/>
                    <a:pt x="172" y="13"/>
                  </a:cubicBezTo>
                  <a:cubicBezTo>
                    <a:pt x="170" y="12"/>
                    <a:pt x="169" y="11"/>
                    <a:pt x="167" y="11"/>
                  </a:cubicBezTo>
                  <a:cubicBezTo>
                    <a:pt x="165" y="11"/>
                    <a:pt x="163" y="12"/>
                    <a:pt x="162" y="12"/>
                  </a:cubicBezTo>
                  <a:cubicBezTo>
                    <a:pt x="160" y="12"/>
                    <a:pt x="159" y="13"/>
                    <a:pt x="157" y="13"/>
                  </a:cubicBezTo>
                  <a:cubicBezTo>
                    <a:pt x="157" y="13"/>
                    <a:pt x="156" y="13"/>
                    <a:pt x="156" y="12"/>
                  </a:cubicBezTo>
                  <a:cubicBezTo>
                    <a:pt x="154" y="12"/>
                    <a:pt x="152" y="9"/>
                    <a:pt x="150" y="7"/>
                  </a:cubicBezTo>
                  <a:cubicBezTo>
                    <a:pt x="147" y="3"/>
                    <a:pt x="145" y="0"/>
                    <a:pt x="14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9" y="1"/>
                    <a:pt x="138" y="3"/>
                    <a:pt x="136" y="5"/>
                  </a:cubicBezTo>
                  <a:cubicBezTo>
                    <a:pt x="135" y="6"/>
                    <a:pt x="134" y="8"/>
                    <a:pt x="132" y="8"/>
                  </a:cubicBezTo>
                  <a:cubicBezTo>
                    <a:pt x="131" y="8"/>
                    <a:pt x="129" y="7"/>
                    <a:pt x="127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5" y="5"/>
                    <a:pt x="124" y="5"/>
                    <a:pt x="123" y="5"/>
                  </a:cubicBezTo>
                  <a:cubicBezTo>
                    <a:pt x="122" y="5"/>
                    <a:pt x="121" y="5"/>
                    <a:pt x="119" y="5"/>
                  </a:cubicBezTo>
                  <a:cubicBezTo>
                    <a:pt x="117" y="5"/>
                    <a:pt x="115" y="4"/>
                    <a:pt x="114" y="3"/>
                  </a:cubicBezTo>
                  <a:cubicBezTo>
                    <a:pt x="112" y="2"/>
                    <a:pt x="110" y="1"/>
                    <a:pt x="108" y="1"/>
                  </a:cubicBezTo>
                  <a:cubicBezTo>
                    <a:pt x="107" y="1"/>
                    <a:pt x="106" y="1"/>
                    <a:pt x="106" y="1"/>
                  </a:cubicBezTo>
                  <a:cubicBezTo>
                    <a:pt x="103" y="1"/>
                    <a:pt x="101" y="2"/>
                    <a:pt x="100" y="3"/>
                  </a:cubicBezTo>
                  <a:cubicBezTo>
                    <a:pt x="99" y="4"/>
                    <a:pt x="98" y="4"/>
                    <a:pt x="97" y="5"/>
                  </a:cubicBezTo>
                  <a:cubicBezTo>
                    <a:pt x="96" y="5"/>
                    <a:pt x="96" y="5"/>
                    <a:pt x="95" y="5"/>
                  </a:cubicBezTo>
                  <a:cubicBezTo>
                    <a:pt x="95" y="5"/>
                    <a:pt x="94" y="5"/>
                    <a:pt x="94" y="5"/>
                  </a:cubicBezTo>
                  <a:cubicBezTo>
                    <a:pt x="93" y="5"/>
                    <a:pt x="93" y="5"/>
                    <a:pt x="92" y="5"/>
                  </a:cubicBezTo>
                  <a:cubicBezTo>
                    <a:pt x="91" y="5"/>
                    <a:pt x="90" y="5"/>
                    <a:pt x="89" y="5"/>
                  </a:cubicBezTo>
                  <a:cubicBezTo>
                    <a:pt x="88" y="6"/>
                    <a:pt x="86" y="7"/>
                    <a:pt x="85" y="8"/>
                  </a:cubicBezTo>
                  <a:cubicBezTo>
                    <a:pt x="84" y="9"/>
                    <a:pt x="83" y="10"/>
                    <a:pt x="82" y="11"/>
                  </a:cubicBezTo>
                  <a:cubicBezTo>
                    <a:pt x="81" y="11"/>
                    <a:pt x="80" y="10"/>
                    <a:pt x="79" y="10"/>
                  </a:cubicBezTo>
                  <a:cubicBezTo>
                    <a:pt x="78" y="9"/>
                    <a:pt x="77" y="8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9"/>
                    <a:pt x="72" y="10"/>
                    <a:pt x="72" y="11"/>
                  </a:cubicBezTo>
                  <a:cubicBezTo>
                    <a:pt x="71" y="12"/>
                    <a:pt x="70" y="13"/>
                    <a:pt x="69" y="13"/>
                  </a:cubicBezTo>
                  <a:cubicBezTo>
                    <a:pt x="68" y="13"/>
                    <a:pt x="67" y="11"/>
                    <a:pt x="66" y="10"/>
                  </a:cubicBezTo>
                  <a:cubicBezTo>
                    <a:pt x="65" y="8"/>
                    <a:pt x="63" y="6"/>
                    <a:pt x="61" y="6"/>
                  </a:cubicBezTo>
                  <a:cubicBezTo>
                    <a:pt x="60" y="6"/>
                    <a:pt x="59" y="6"/>
                    <a:pt x="58" y="7"/>
                  </a:cubicBezTo>
                  <a:cubicBezTo>
                    <a:pt x="55" y="10"/>
                    <a:pt x="57" y="13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59" y="18"/>
                    <a:pt x="59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6" y="18"/>
                    <a:pt x="56" y="18"/>
                    <a:pt x="55" y="18"/>
                  </a:cubicBezTo>
                  <a:cubicBezTo>
                    <a:pt x="55" y="18"/>
                    <a:pt x="52" y="18"/>
                    <a:pt x="52" y="20"/>
                  </a:cubicBezTo>
                  <a:cubicBezTo>
                    <a:pt x="51" y="22"/>
                    <a:pt x="53" y="23"/>
                    <a:pt x="53" y="24"/>
                  </a:cubicBezTo>
                  <a:cubicBezTo>
                    <a:pt x="54" y="26"/>
                    <a:pt x="55" y="26"/>
                    <a:pt x="55" y="27"/>
                  </a:cubicBezTo>
                  <a:cubicBezTo>
                    <a:pt x="52" y="25"/>
                    <a:pt x="48" y="22"/>
                    <a:pt x="45" y="22"/>
                  </a:cubicBezTo>
                  <a:cubicBezTo>
                    <a:pt x="44" y="22"/>
                    <a:pt x="42" y="23"/>
                    <a:pt x="42" y="26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2" y="30"/>
                    <a:pt x="42" y="30"/>
                  </a:cubicBezTo>
                  <a:cubicBezTo>
                    <a:pt x="42" y="30"/>
                    <a:pt x="41" y="29"/>
                    <a:pt x="40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6" y="30"/>
                    <a:pt x="30" y="32"/>
                    <a:pt x="30" y="35"/>
                  </a:cubicBezTo>
                  <a:cubicBezTo>
                    <a:pt x="30" y="36"/>
                    <a:pt x="30" y="37"/>
                    <a:pt x="31" y="39"/>
                  </a:cubicBezTo>
                  <a:cubicBezTo>
                    <a:pt x="31" y="39"/>
                    <a:pt x="31" y="39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40"/>
                    <a:pt x="29" y="39"/>
                    <a:pt x="29" y="39"/>
                  </a:cubicBezTo>
                  <a:cubicBezTo>
                    <a:pt x="27" y="38"/>
                    <a:pt x="25" y="36"/>
                    <a:pt x="22" y="36"/>
                  </a:cubicBezTo>
                  <a:cubicBezTo>
                    <a:pt x="21" y="35"/>
                    <a:pt x="21" y="35"/>
                    <a:pt x="20" y="35"/>
                  </a:cubicBezTo>
                  <a:cubicBezTo>
                    <a:pt x="18" y="35"/>
                    <a:pt x="15" y="37"/>
                    <a:pt x="14" y="39"/>
                  </a:cubicBezTo>
                  <a:cubicBezTo>
                    <a:pt x="13" y="39"/>
                    <a:pt x="13" y="40"/>
                    <a:pt x="13" y="40"/>
                  </a:cubicBezTo>
                  <a:cubicBezTo>
                    <a:pt x="12" y="40"/>
                    <a:pt x="11" y="39"/>
                    <a:pt x="10" y="39"/>
                  </a:cubicBezTo>
                  <a:cubicBezTo>
                    <a:pt x="8" y="38"/>
                    <a:pt x="6" y="37"/>
                    <a:pt x="4" y="37"/>
                  </a:cubicBezTo>
                  <a:cubicBezTo>
                    <a:pt x="3" y="37"/>
                    <a:pt x="2" y="37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42"/>
                    <a:pt x="4" y="45"/>
                    <a:pt x="7" y="47"/>
                  </a:cubicBezTo>
                  <a:cubicBezTo>
                    <a:pt x="9" y="48"/>
                    <a:pt x="11" y="49"/>
                    <a:pt x="12" y="50"/>
                  </a:cubicBezTo>
                  <a:cubicBezTo>
                    <a:pt x="11" y="50"/>
                    <a:pt x="8" y="50"/>
                    <a:pt x="7" y="50"/>
                  </a:cubicBezTo>
                  <a:cubicBezTo>
                    <a:pt x="3" y="50"/>
                    <a:pt x="1" y="51"/>
                    <a:pt x="0" y="52"/>
                  </a:cubicBezTo>
                  <a:cubicBezTo>
                    <a:pt x="0" y="52"/>
                    <a:pt x="0" y="52"/>
                    <a:pt x="0" y="53"/>
                  </a:cubicBezTo>
                  <a:cubicBezTo>
                    <a:pt x="0" y="55"/>
                    <a:pt x="2" y="56"/>
                    <a:pt x="4" y="58"/>
                  </a:cubicBezTo>
                  <a:cubicBezTo>
                    <a:pt x="5" y="60"/>
                    <a:pt x="7" y="62"/>
                    <a:pt x="9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80" name="Freeform 105"/>
            <p:cNvSpPr>
              <a:spLocks/>
            </p:cNvSpPr>
            <p:nvPr userDrawn="1"/>
          </p:nvSpPr>
          <p:spPr bwMode="auto">
            <a:xfrm>
              <a:off x="5246688" y="11031224"/>
              <a:ext cx="109538" cy="73025"/>
            </a:xfrm>
            <a:custGeom>
              <a:avLst/>
              <a:gdLst>
                <a:gd name="T0" fmla="*/ 16 w 28"/>
                <a:gd name="T1" fmla="*/ 0 h 19"/>
                <a:gd name="T2" fmla="*/ 13 w 28"/>
                <a:gd name="T3" fmla="*/ 0 h 19"/>
                <a:gd name="T4" fmla="*/ 8 w 28"/>
                <a:gd name="T5" fmla="*/ 4 h 19"/>
                <a:gd name="T6" fmla="*/ 8 w 28"/>
                <a:gd name="T7" fmla="*/ 4 h 19"/>
                <a:gd name="T8" fmla="*/ 0 w 28"/>
                <a:gd name="T9" fmla="*/ 12 h 19"/>
                <a:gd name="T10" fmla="*/ 0 w 28"/>
                <a:gd name="T11" fmla="*/ 13 h 19"/>
                <a:gd name="T12" fmla="*/ 1 w 28"/>
                <a:gd name="T13" fmla="*/ 16 h 19"/>
                <a:gd name="T14" fmla="*/ 6 w 28"/>
                <a:gd name="T15" fmla="*/ 18 h 19"/>
                <a:gd name="T16" fmla="*/ 6 w 28"/>
                <a:gd name="T17" fmla="*/ 18 h 19"/>
                <a:gd name="T18" fmla="*/ 10 w 28"/>
                <a:gd name="T19" fmla="*/ 17 h 19"/>
                <a:gd name="T20" fmla="*/ 13 w 28"/>
                <a:gd name="T21" fmla="*/ 19 h 19"/>
                <a:gd name="T22" fmla="*/ 18 w 28"/>
                <a:gd name="T23" fmla="*/ 19 h 19"/>
                <a:gd name="T24" fmla="*/ 20 w 28"/>
                <a:gd name="T25" fmla="*/ 19 h 19"/>
                <a:gd name="T26" fmla="*/ 27 w 28"/>
                <a:gd name="T27" fmla="*/ 14 h 19"/>
                <a:gd name="T28" fmla="*/ 25 w 28"/>
                <a:gd name="T29" fmla="*/ 5 h 19"/>
                <a:gd name="T30" fmla="*/ 16 w 28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9"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2" y="1"/>
                    <a:pt x="10" y="2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7"/>
                    <a:pt x="4" y="9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5"/>
                    <a:pt x="1" y="16"/>
                  </a:cubicBezTo>
                  <a:cubicBezTo>
                    <a:pt x="2" y="17"/>
                    <a:pt x="3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8" y="18"/>
                    <a:pt x="10" y="17"/>
                  </a:cubicBezTo>
                  <a:cubicBezTo>
                    <a:pt x="11" y="17"/>
                    <a:pt x="12" y="18"/>
                    <a:pt x="13" y="19"/>
                  </a:cubicBezTo>
                  <a:cubicBezTo>
                    <a:pt x="15" y="19"/>
                    <a:pt x="16" y="19"/>
                    <a:pt x="18" y="19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4" y="18"/>
                    <a:pt x="26" y="17"/>
                    <a:pt x="27" y="14"/>
                  </a:cubicBezTo>
                  <a:cubicBezTo>
                    <a:pt x="28" y="12"/>
                    <a:pt x="27" y="9"/>
                    <a:pt x="25" y="5"/>
                  </a:cubicBezTo>
                  <a:cubicBezTo>
                    <a:pt x="22" y="2"/>
                    <a:pt x="19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  <p:sp>
          <p:nvSpPr>
            <p:cNvPr id="281" name="Freeform 106"/>
            <p:cNvSpPr>
              <a:spLocks/>
            </p:cNvSpPr>
            <p:nvPr userDrawn="1"/>
          </p:nvSpPr>
          <p:spPr bwMode="auto">
            <a:xfrm>
              <a:off x="5448300" y="11158224"/>
              <a:ext cx="34925" cy="42863"/>
            </a:xfrm>
            <a:custGeom>
              <a:avLst/>
              <a:gdLst>
                <a:gd name="T0" fmla="*/ 8 w 9"/>
                <a:gd name="T1" fmla="*/ 0 h 11"/>
                <a:gd name="T2" fmla="*/ 4 w 9"/>
                <a:gd name="T3" fmla="*/ 2 h 11"/>
                <a:gd name="T4" fmla="*/ 0 w 9"/>
                <a:gd name="T5" fmla="*/ 7 h 11"/>
                <a:gd name="T6" fmla="*/ 2 w 9"/>
                <a:gd name="T7" fmla="*/ 11 h 11"/>
                <a:gd name="T8" fmla="*/ 3 w 9"/>
                <a:gd name="T9" fmla="*/ 11 h 11"/>
                <a:gd name="T10" fmla="*/ 3 w 9"/>
                <a:gd name="T11" fmla="*/ 11 h 11"/>
                <a:gd name="T12" fmla="*/ 4 w 9"/>
                <a:gd name="T13" fmla="*/ 10 h 11"/>
                <a:gd name="T14" fmla="*/ 5 w 9"/>
                <a:gd name="T15" fmla="*/ 9 h 11"/>
                <a:gd name="T16" fmla="*/ 9 w 9"/>
                <a:gd name="T17" fmla="*/ 1 h 11"/>
                <a:gd name="T18" fmla="*/ 9 w 9"/>
                <a:gd name="T19" fmla="*/ 1 h 11"/>
                <a:gd name="T20" fmla="*/ 8 w 9"/>
                <a:gd name="T21" fmla="*/ 0 h 11"/>
                <a:gd name="T22" fmla="*/ 8 w 9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1">
                  <a:moveTo>
                    <a:pt x="8" y="0"/>
                  </a:moveTo>
                  <a:cubicBezTo>
                    <a:pt x="7" y="1"/>
                    <a:pt x="5" y="1"/>
                    <a:pt x="4" y="2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0" y="8"/>
                    <a:pt x="1" y="10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9" y="7"/>
                    <a:pt x="9" y="6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579"/>
            </a:p>
          </p:txBody>
        </p:sp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Почта России сегодня</a:t>
            </a:r>
            <a:endParaRPr lang="ru-RU" dirty="0"/>
          </a:p>
        </p:txBody>
      </p:sp>
      <p:sp>
        <p:nvSpPr>
          <p:cNvPr id="6" name="Объект 24"/>
          <p:cNvSpPr txBox="1">
            <a:spLocks/>
          </p:cNvSpPr>
          <p:nvPr/>
        </p:nvSpPr>
        <p:spPr>
          <a:xfrm>
            <a:off x="890549" y="1516633"/>
            <a:ext cx="2783344" cy="2527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3200"/>
              </a:lnSpc>
              <a:spcBef>
                <a:spcPts val="3500"/>
              </a:spcBef>
              <a:spcAft>
                <a:spcPts val="500"/>
              </a:spcAft>
              <a:buFont typeface="Arial" panose="020B0604020202020204" pitchFamily="34" charset="0"/>
              <a:buNone/>
              <a:defRPr sz="3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500"/>
              </a:spcAft>
              <a:buClrTx/>
              <a:buSzTx/>
              <a:buFontTx/>
              <a:buNone/>
              <a:tabLst/>
              <a:defRPr sz="2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4375" indent="-352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4B9C"/>
              </a:buClr>
              <a:buFont typeface="Webdings" panose="05030102010509060703" pitchFamily="18" charset="2"/>
              <a:buChar char="4"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marR="0" indent="-363538" algn="l" defTabSz="914400" rtl="0" eaLnBrk="1" fontAlgn="auto" latinLnBrk="0" hangingPunct="1">
              <a:lnSpc>
                <a:spcPts val="2200"/>
              </a:lnSpc>
              <a:spcBef>
                <a:spcPts val="500"/>
              </a:spcBef>
              <a:spcAft>
                <a:spcPts val="0"/>
              </a:spcAft>
              <a:buClr>
                <a:srgbClr val="C4E6FE"/>
              </a:buClr>
              <a:buSzPct val="100000"/>
              <a:buFont typeface="Webdings" panose="05030102010509060703" pitchFamily="18" charset="2"/>
              <a:buChar char="4"/>
              <a:tabLst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-263525" algn="l" defTabSz="914400" rtl="0" eaLnBrk="1" latinLnBrk="0" hangingPunct="1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SzPct val="80000"/>
              <a:buFont typeface="+mj-lt"/>
              <a:buAutoNum type="arabicPeriod"/>
              <a:tabLst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ts val="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ebdings" panose="05030102010509060703" pitchFamily="18" charset="2"/>
              <a:buNone/>
              <a:defRPr sz="45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12800" indent="-363538" algn="l" defTabSz="914400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+mj-lt"/>
              <a:buAutoNum type="arabicPeriod"/>
              <a:defRPr sz="3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5400"/>
              </a:lnSpc>
              <a:spcBef>
                <a:spcPts val="1500"/>
              </a:spcBef>
              <a:spcAft>
                <a:spcPts val="1000"/>
              </a:spcAft>
              <a:buFont typeface="Arial" panose="020B0604020202020204" pitchFamily="34" charset="0"/>
              <a:buNone/>
              <a:defRPr sz="6000" b="1" i="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400" dirty="0" smtClean="0"/>
              <a:t>350</a:t>
            </a:r>
            <a:r>
              <a:rPr lang="ru-RU" sz="4400" spc="-500" dirty="0"/>
              <a:t> </a:t>
            </a:r>
            <a:r>
              <a:rPr lang="ru-RU" sz="4400" dirty="0" smtClean="0"/>
              <a:t>000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0" dirty="0" smtClean="0"/>
              <a:t>Сотрудников </a:t>
            </a:r>
            <a:br>
              <a:rPr lang="ru-RU" b="0" dirty="0" smtClean="0"/>
            </a:br>
            <a:r>
              <a:rPr lang="ru-RU" b="0" dirty="0" smtClean="0"/>
              <a:t>по всей стране</a:t>
            </a:r>
            <a:endParaRPr lang="ru-RU" b="0" dirty="0"/>
          </a:p>
        </p:txBody>
      </p:sp>
      <p:sp>
        <p:nvSpPr>
          <p:cNvPr id="7" name="Объект 25"/>
          <p:cNvSpPr txBox="1">
            <a:spLocks/>
          </p:cNvSpPr>
          <p:nvPr/>
        </p:nvSpPr>
        <p:spPr>
          <a:xfrm>
            <a:off x="903660" y="4086082"/>
            <a:ext cx="3230968" cy="2527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3200"/>
              </a:lnSpc>
              <a:spcBef>
                <a:spcPts val="3500"/>
              </a:spcBef>
              <a:spcAft>
                <a:spcPts val="500"/>
              </a:spcAft>
              <a:buFont typeface="Arial" panose="020B0604020202020204" pitchFamily="34" charset="0"/>
              <a:buNone/>
              <a:defRPr sz="3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ts val="2000"/>
              </a:lnSpc>
              <a:spcBef>
                <a:spcPts val="1500"/>
              </a:spcBef>
              <a:spcAft>
                <a:spcPts val="500"/>
              </a:spcAft>
              <a:buClrTx/>
              <a:buSzTx/>
              <a:buFontTx/>
              <a:buNone/>
              <a:tabLst/>
              <a:defRPr sz="2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4375" indent="-352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4B9C"/>
              </a:buClr>
              <a:buFont typeface="Webdings" panose="05030102010509060703" pitchFamily="18" charset="2"/>
              <a:buChar char="4"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marR="0" indent="-363538" algn="l" defTabSz="914400" rtl="0" eaLnBrk="1" fontAlgn="auto" latinLnBrk="0" hangingPunct="1">
              <a:lnSpc>
                <a:spcPts val="2200"/>
              </a:lnSpc>
              <a:spcBef>
                <a:spcPts val="500"/>
              </a:spcBef>
              <a:spcAft>
                <a:spcPts val="0"/>
              </a:spcAft>
              <a:buClr>
                <a:srgbClr val="C4E6FE"/>
              </a:buClr>
              <a:buSzPct val="100000"/>
              <a:buFont typeface="Webdings" panose="05030102010509060703" pitchFamily="18" charset="2"/>
              <a:buChar char="4"/>
              <a:tabLst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-263525" algn="l" defTabSz="914400" rtl="0" eaLnBrk="1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SzPct val="80000"/>
              <a:buFont typeface="+mj-lt"/>
              <a:buAutoNum type="arabicPeriod"/>
              <a:tabLst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ts val="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ebdings" panose="05030102010509060703" pitchFamily="18" charset="2"/>
              <a:buNone/>
              <a:defRPr sz="45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12800" indent="-363538" algn="l" defTabSz="914400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+mj-lt"/>
              <a:buAutoNum type="arabicPeriod"/>
              <a:defRPr sz="3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5400"/>
              </a:lnSpc>
              <a:spcBef>
                <a:spcPts val="1500"/>
              </a:spcBef>
              <a:spcAft>
                <a:spcPts val="1000"/>
              </a:spcAft>
              <a:buFont typeface="Arial" panose="020B0604020202020204" pitchFamily="34" charset="0"/>
              <a:buNone/>
              <a:defRPr sz="6000" b="1" i="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/>
              <a:t>1</a:t>
            </a:r>
            <a:r>
              <a:rPr lang="ru-RU" sz="4400" spc="-500" dirty="0"/>
              <a:t> </a:t>
            </a:r>
            <a:r>
              <a:rPr lang="en-US" sz="4400" dirty="0" smtClean="0"/>
              <a:t>0</a:t>
            </a:r>
            <a:r>
              <a:rPr lang="ru-RU" sz="4400" dirty="0" smtClean="0"/>
              <a:t>00</a:t>
            </a:r>
            <a:r>
              <a:rPr lang="ru-RU" sz="4400" spc="-500" dirty="0" smtClean="0"/>
              <a:t> </a:t>
            </a:r>
            <a:r>
              <a:rPr lang="ru-RU" sz="4400" dirty="0" smtClean="0"/>
              <a:t>000</a:t>
            </a:r>
            <a:endParaRPr lang="en-US" sz="4400" dirty="0" smtClean="0"/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0" dirty="0" smtClean="0"/>
              <a:t>посылок и мелких пакетов доставляется ежедневно</a:t>
            </a:r>
            <a:endParaRPr lang="ru-RU" b="0" dirty="0"/>
          </a:p>
        </p:txBody>
      </p:sp>
      <p:sp>
        <p:nvSpPr>
          <p:cNvPr id="8" name="Объект 26"/>
          <p:cNvSpPr txBox="1">
            <a:spLocks/>
          </p:cNvSpPr>
          <p:nvPr/>
        </p:nvSpPr>
        <p:spPr>
          <a:xfrm>
            <a:off x="8353489" y="1516633"/>
            <a:ext cx="3623145" cy="2527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3200"/>
              </a:lnSpc>
              <a:spcBef>
                <a:spcPts val="3500"/>
              </a:spcBef>
              <a:spcAft>
                <a:spcPts val="500"/>
              </a:spcAft>
              <a:buFont typeface="Arial" panose="020B0604020202020204" pitchFamily="34" charset="0"/>
              <a:buNone/>
              <a:defRPr sz="3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ts val="2000"/>
              </a:lnSpc>
              <a:spcBef>
                <a:spcPts val="1500"/>
              </a:spcBef>
              <a:spcAft>
                <a:spcPts val="500"/>
              </a:spcAft>
              <a:buClrTx/>
              <a:buSzTx/>
              <a:buFontTx/>
              <a:buNone/>
              <a:tabLst/>
              <a:defRPr sz="2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4375" indent="-352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4B9C"/>
              </a:buClr>
              <a:buFont typeface="Webdings" panose="05030102010509060703" pitchFamily="18" charset="2"/>
              <a:buChar char="4"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marR="0" indent="-363538" algn="l" defTabSz="914400" rtl="0" eaLnBrk="1" fontAlgn="auto" latinLnBrk="0" hangingPunct="1">
              <a:lnSpc>
                <a:spcPts val="2200"/>
              </a:lnSpc>
              <a:spcBef>
                <a:spcPts val="500"/>
              </a:spcBef>
              <a:spcAft>
                <a:spcPts val="0"/>
              </a:spcAft>
              <a:buClr>
                <a:srgbClr val="C4E6FE"/>
              </a:buClr>
              <a:buSzPct val="100000"/>
              <a:buFont typeface="Webdings" panose="05030102010509060703" pitchFamily="18" charset="2"/>
              <a:buChar char="4"/>
              <a:tabLst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-263525" algn="l" defTabSz="914400" rtl="0" eaLnBrk="1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SzPct val="80000"/>
              <a:buFont typeface="+mj-lt"/>
              <a:buAutoNum type="arabicPeriod"/>
              <a:tabLst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ts val="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ebdings" panose="05030102010509060703" pitchFamily="18" charset="2"/>
              <a:buNone/>
              <a:defRPr sz="45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12800" indent="-363538" algn="l" defTabSz="914400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+mj-lt"/>
              <a:buAutoNum type="arabicPeriod"/>
              <a:defRPr sz="3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5400"/>
              </a:lnSpc>
              <a:spcBef>
                <a:spcPts val="1500"/>
              </a:spcBef>
              <a:spcAft>
                <a:spcPts val="1000"/>
              </a:spcAft>
              <a:buFont typeface="Arial" panose="020B0604020202020204" pitchFamily="34" charset="0"/>
              <a:buNone/>
              <a:defRPr sz="6000" b="1" i="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/>
              <a:t>6</a:t>
            </a:r>
            <a:r>
              <a:rPr lang="ru-RU" sz="4400" spc="-500" dirty="0" smtClean="0"/>
              <a:t> </a:t>
            </a:r>
            <a:r>
              <a:rPr lang="ru-RU" sz="4400" dirty="0" smtClean="0"/>
              <a:t>000</a:t>
            </a:r>
            <a:r>
              <a:rPr lang="ru-RU" sz="4400" spc="-500" dirty="0"/>
              <a:t> </a:t>
            </a:r>
            <a:r>
              <a:rPr lang="ru-RU" sz="4400" dirty="0" smtClean="0"/>
              <a:t>000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0" dirty="0" smtClean="0"/>
              <a:t>посетителей ежедневно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0" dirty="0" smtClean="0"/>
              <a:t>приходят на почту </a:t>
            </a:r>
            <a:br>
              <a:rPr lang="ru-RU" b="0" dirty="0" smtClean="0"/>
            </a:br>
            <a:r>
              <a:rPr lang="ru-RU" b="0" dirty="0" smtClean="0"/>
              <a:t>в крупных городах </a:t>
            </a:r>
            <a:br>
              <a:rPr lang="ru-RU" b="0" dirty="0" smtClean="0"/>
            </a:br>
            <a:r>
              <a:rPr lang="ru-RU" b="0" dirty="0" smtClean="0"/>
              <a:t>и сельской местности</a:t>
            </a:r>
            <a:endParaRPr lang="ru-RU" b="0" dirty="0"/>
          </a:p>
        </p:txBody>
      </p:sp>
      <p:sp>
        <p:nvSpPr>
          <p:cNvPr id="9" name="Объект 27"/>
          <p:cNvSpPr txBox="1">
            <a:spLocks/>
          </p:cNvSpPr>
          <p:nvPr/>
        </p:nvSpPr>
        <p:spPr>
          <a:xfrm>
            <a:off x="8265448" y="4026767"/>
            <a:ext cx="3607008" cy="2527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3200"/>
              </a:lnSpc>
              <a:spcBef>
                <a:spcPts val="3500"/>
              </a:spcBef>
              <a:spcAft>
                <a:spcPts val="500"/>
              </a:spcAft>
              <a:buFont typeface="Arial" panose="020B0604020202020204" pitchFamily="34" charset="0"/>
              <a:buNone/>
              <a:defRPr sz="3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ts val="2000"/>
              </a:lnSpc>
              <a:spcBef>
                <a:spcPts val="1500"/>
              </a:spcBef>
              <a:spcAft>
                <a:spcPts val="500"/>
              </a:spcAft>
              <a:buClrTx/>
              <a:buSzTx/>
              <a:buFontTx/>
              <a:buNone/>
              <a:tabLst/>
              <a:defRPr sz="2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4375" indent="-352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4B9C"/>
              </a:buClr>
              <a:buFont typeface="Webdings" panose="05030102010509060703" pitchFamily="18" charset="2"/>
              <a:buChar char="4"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marR="0" indent="-363538" algn="l" defTabSz="914400" rtl="0" eaLnBrk="1" fontAlgn="auto" latinLnBrk="0" hangingPunct="1">
              <a:lnSpc>
                <a:spcPts val="2200"/>
              </a:lnSpc>
              <a:spcBef>
                <a:spcPts val="500"/>
              </a:spcBef>
              <a:spcAft>
                <a:spcPts val="0"/>
              </a:spcAft>
              <a:buClr>
                <a:srgbClr val="C4E6FE"/>
              </a:buClr>
              <a:buSzPct val="100000"/>
              <a:buFont typeface="Webdings" panose="05030102010509060703" pitchFamily="18" charset="2"/>
              <a:buChar char="4"/>
              <a:tabLst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-263525" algn="l" defTabSz="914400" rtl="0" eaLnBrk="1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SzPct val="80000"/>
              <a:buFont typeface="+mj-lt"/>
              <a:buAutoNum type="arabicPeriod"/>
              <a:tabLst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ts val="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ebdings" panose="05030102010509060703" pitchFamily="18" charset="2"/>
              <a:buNone/>
              <a:defRPr sz="45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12800" indent="-363538" algn="l" defTabSz="914400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+mj-lt"/>
              <a:buAutoNum type="arabicPeriod"/>
              <a:defRPr sz="3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5400"/>
              </a:lnSpc>
              <a:spcBef>
                <a:spcPts val="1500"/>
              </a:spcBef>
              <a:spcAft>
                <a:spcPts val="1000"/>
              </a:spcAft>
              <a:buFont typeface="Arial" panose="020B0604020202020204" pitchFamily="34" charset="0"/>
              <a:buNone/>
              <a:defRPr sz="6000" b="1" i="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400" dirty="0" smtClean="0"/>
              <a:t>6</a:t>
            </a:r>
            <a:r>
              <a:rPr lang="ru-RU" sz="4400" spc="-500" dirty="0" smtClean="0"/>
              <a:t> </a:t>
            </a:r>
            <a:r>
              <a:rPr lang="ru-RU" sz="4400" dirty="0" smtClean="0"/>
              <a:t>500</a:t>
            </a:r>
            <a:r>
              <a:rPr lang="ru-RU" sz="4400" spc="-500" dirty="0" smtClean="0"/>
              <a:t> </a:t>
            </a:r>
            <a:r>
              <a:rPr lang="ru-RU" sz="4400" dirty="0" smtClean="0"/>
              <a:t>000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0" dirty="0" smtClean="0"/>
              <a:t>Писем и счетов ежедневно приходит адресатам</a:t>
            </a:r>
            <a:endParaRPr lang="ru-RU" b="0" dirty="0"/>
          </a:p>
        </p:txBody>
      </p:sp>
      <p:sp>
        <p:nvSpPr>
          <p:cNvPr id="11" name="Объект 28"/>
          <p:cNvSpPr txBox="1">
            <a:spLocks/>
          </p:cNvSpPr>
          <p:nvPr/>
        </p:nvSpPr>
        <p:spPr>
          <a:xfrm>
            <a:off x="4349508" y="1516633"/>
            <a:ext cx="3299023" cy="2527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3200"/>
              </a:lnSpc>
              <a:spcBef>
                <a:spcPts val="3500"/>
              </a:spcBef>
              <a:spcAft>
                <a:spcPts val="500"/>
              </a:spcAft>
              <a:buFont typeface="Arial" panose="020B0604020202020204" pitchFamily="34" charset="0"/>
              <a:buNone/>
              <a:defRPr sz="3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ts val="2000"/>
              </a:lnSpc>
              <a:spcBef>
                <a:spcPts val="1500"/>
              </a:spcBef>
              <a:spcAft>
                <a:spcPts val="500"/>
              </a:spcAft>
              <a:buClrTx/>
              <a:buSzTx/>
              <a:buFontTx/>
              <a:buNone/>
              <a:tabLst/>
              <a:defRPr sz="2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4375" indent="-352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4B9C"/>
              </a:buClr>
              <a:buFont typeface="Webdings" panose="05030102010509060703" pitchFamily="18" charset="2"/>
              <a:buChar char="4"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marR="0" indent="-363538" algn="l" defTabSz="914400" rtl="0" eaLnBrk="1" fontAlgn="auto" latinLnBrk="0" hangingPunct="1">
              <a:lnSpc>
                <a:spcPts val="2200"/>
              </a:lnSpc>
              <a:spcBef>
                <a:spcPts val="500"/>
              </a:spcBef>
              <a:spcAft>
                <a:spcPts val="0"/>
              </a:spcAft>
              <a:buClr>
                <a:srgbClr val="C4E6FE"/>
              </a:buClr>
              <a:buSzPct val="100000"/>
              <a:buFont typeface="Webdings" panose="05030102010509060703" pitchFamily="18" charset="2"/>
              <a:buChar char="4"/>
              <a:tabLst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-263525" algn="l" defTabSz="914400" rtl="0" eaLnBrk="1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SzPct val="80000"/>
              <a:buFont typeface="+mj-lt"/>
              <a:buAutoNum type="arabicPeriod"/>
              <a:tabLst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ts val="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ebdings" panose="05030102010509060703" pitchFamily="18" charset="2"/>
              <a:buNone/>
              <a:defRPr sz="45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12800" indent="-363538" algn="l" defTabSz="914400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+mj-lt"/>
              <a:buAutoNum type="arabicPeriod"/>
              <a:defRPr sz="3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5400"/>
              </a:lnSpc>
              <a:spcBef>
                <a:spcPts val="1500"/>
              </a:spcBef>
              <a:spcAft>
                <a:spcPts val="1000"/>
              </a:spcAft>
              <a:buFont typeface="Arial" panose="020B0604020202020204" pitchFamily="34" charset="0"/>
              <a:buNone/>
              <a:defRPr sz="6000" b="1" i="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400" dirty="0" smtClean="0"/>
              <a:t>42</a:t>
            </a:r>
            <a:r>
              <a:rPr lang="ru-RU" sz="4400" spc="-500" dirty="0"/>
              <a:t> </a:t>
            </a:r>
            <a:r>
              <a:rPr lang="ru-RU" sz="4400" dirty="0" smtClean="0"/>
              <a:t>000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0" dirty="0" smtClean="0"/>
              <a:t>почтовых</a:t>
            </a:r>
            <a:br>
              <a:rPr lang="ru-RU" b="0" dirty="0" smtClean="0"/>
            </a:br>
            <a:r>
              <a:rPr lang="ru-RU" b="0" dirty="0" smtClean="0"/>
              <a:t>отделений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0" dirty="0" smtClean="0"/>
              <a:t>(в т. ч. около 30 тыс.</a:t>
            </a:r>
            <a:br>
              <a:rPr lang="ru-RU" b="0" dirty="0" smtClean="0"/>
            </a:br>
            <a:r>
              <a:rPr lang="ru-RU" b="0" dirty="0" smtClean="0"/>
              <a:t>в малых населенных</a:t>
            </a:r>
            <a:br>
              <a:rPr lang="ru-RU" b="0" dirty="0" smtClean="0"/>
            </a:br>
            <a:r>
              <a:rPr lang="ru-RU" b="0" dirty="0" smtClean="0"/>
              <a:t>пунктах)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ru-RU" dirty="0" smtClean="0"/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12" name="Объект 29"/>
          <p:cNvSpPr txBox="1">
            <a:spLocks/>
          </p:cNvSpPr>
          <p:nvPr/>
        </p:nvSpPr>
        <p:spPr>
          <a:xfrm>
            <a:off x="4229961" y="4043899"/>
            <a:ext cx="3775381" cy="2527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3200"/>
              </a:lnSpc>
              <a:spcBef>
                <a:spcPts val="3500"/>
              </a:spcBef>
              <a:spcAft>
                <a:spcPts val="500"/>
              </a:spcAft>
              <a:buFont typeface="Arial" panose="020B0604020202020204" pitchFamily="34" charset="0"/>
              <a:buNone/>
              <a:defRPr sz="3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ts val="2000"/>
              </a:lnSpc>
              <a:spcBef>
                <a:spcPts val="1500"/>
              </a:spcBef>
              <a:spcAft>
                <a:spcPts val="500"/>
              </a:spcAft>
              <a:buClrTx/>
              <a:buSzTx/>
              <a:buFontTx/>
              <a:buNone/>
              <a:tabLst/>
              <a:defRPr sz="2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4375" indent="-352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4B9C"/>
              </a:buClr>
              <a:buFont typeface="Webdings" panose="05030102010509060703" pitchFamily="18" charset="2"/>
              <a:buChar char="4"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marR="0" indent="-363538" algn="l" defTabSz="914400" rtl="0" eaLnBrk="1" fontAlgn="auto" latinLnBrk="0" hangingPunct="1">
              <a:lnSpc>
                <a:spcPts val="2200"/>
              </a:lnSpc>
              <a:spcBef>
                <a:spcPts val="500"/>
              </a:spcBef>
              <a:spcAft>
                <a:spcPts val="0"/>
              </a:spcAft>
              <a:buClr>
                <a:srgbClr val="C4E6FE"/>
              </a:buClr>
              <a:buSzPct val="100000"/>
              <a:buFont typeface="Webdings" panose="05030102010509060703" pitchFamily="18" charset="2"/>
              <a:buChar char="4"/>
              <a:tabLst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-263525" algn="l" defTabSz="914400" rtl="0" eaLnBrk="1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SzPct val="80000"/>
              <a:buFont typeface="+mj-lt"/>
              <a:buAutoNum type="arabicPeriod"/>
              <a:tabLst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ts val="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ebdings" panose="05030102010509060703" pitchFamily="18" charset="2"/>
              <a:buNone/>
              <a:defRPr sz="45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12800" indent="-363538" algn="l" defTabSz="914400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+mj-lt"/>
              <a:buAutoNum type="arabicPeriod"/>
              <a:defRPr sz="3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5400"/>
              </a:lnSpc>
              <a:spcBef>
                <a:spcPts val="1500"/>
              </a:spcBef>
              <a:spcAft>
                <a:spcPts val="1000"/>
              </a:spcAft>
              <a:buFont typeface="Arial" panose="020B0604020202020204" pitchFamily="34" charset="0"/>
              <a:buNone/>
              <a:defRPr sz="6000" b="1" i="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400" dirty="0" smtClean="0"/>
              <a:t>14</a:t>
            </a:r>
            <a:r>
              <a:rPr lang="ru-RU" sz="4400" spc="-500" dirty="0" smtClean="0"/>
              <a:t> </a:t>
            </a:r>
            <a:r>
              <a:rPr lang="ru-RU" sz="4400" dirty="0" smtClean="0"/>
              <a:t>300</a:t>
            </a:r>
            <a:r>
              <a:rPr lang="ru-RU" sz="4400" spc="-500" dirty="0" smtClean="0"/>
              <a:t> </a:t>
            </a:r>
            <a:r>
              <a:rPr lang="ru-RU" sz="4400" dirty="0" smtClean="0"/>
              <a:t>000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0" dirty="0" smtClean="0"/>
              <a:t>пенсионерам </a:t>
            </a:r>
            <a:br>
              <a:rPr lang="ru-RU" b="0" dirty="0" smtClean="0"/>
            </a:br>
            <a:r>
              <a:rPr lang="ru-RU" b="0" dirty="0" smtClean="0"/>
              <a:t>Почта России доставляет </a:t>
            </a:r>
            <a:br>
              <a:rPr lang="ru-RU" b="0" dirty="0" smtClean="0"/>
            </a:br>
            <a:r>
              <a:rPr lang="ru-RU" b="0" dirty="0" smtClean="0"/>
              <a:t>пенсию</a:t>
            </a:r>
            <a:endParaRPr lang="ru-RU" b="0" dirty="0"/>
          </a:p>
        </p:txBody>
      </p:sp>
      <p:sp>
        <p:nvSpPr>
          <p:cNvPr id="1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45600" y="6498275"/>
            <a:ext cx="2743200" cy="365125"/>
          </a:xfrm>
        </p:spPr>
        <p:txBody>
          <a:bodyPr/>
          <a:lstStyle/>
          <a:p>
            <a:r>
              <a:rPr lang="en-US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59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Финансовые результаты</a:t>
            </a:r>
            <a:endParaRPr lang="ru-RU" dirty="0">
              <a:latin typeface="+mj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55448" y="1407314"/>
            <a:ext cx="5342400" cy="4762186"/>
          </a:xfrm>
        </p:spPr>
        <p:txBody>
          <a:bodyPr/>
          <a:lstStyle/>
          <a:p>
            <a:pPr lvl="1"/>
            <a:r>
              <a:rPr lang="ru-RU" dirty="0">
                <a:latin typeface="+mj-lt"/>
              </a:rPr>
              <a:t>ВЫРУЧКА</a:t>
            </a:r>
          </a:p>
          <a:p>
            <a:r>
              <a:rPr lang="ru-RU" dirty="0" smtClean="0">
                <a:latin typeface="+mj-lt"/>
              </a:rPr>
              <a:t>МЛРД </a:t>
            </a:r>
            <a:r>
              <a:rPr lang="ru-RU" dirty="0" smtClean="0">
                <a:latin typeface="+mj-lt"/>
              </a:rPr>
              <a:t>РУБ.</a:t>
            </a:r>
            <a:endParaRPr lang="en-US" dirty="0">
              <a:latin typeface="+mj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6299200" y="1424412"/>
            <a:ext cx="5892800" cy="4762186"/>
          </a:xfrm>
        </p:spPr>
        <p:txBody>
          <a:bodyPr/>
          <a:lstStyle/>
          <a:p>
            <a:pPr lvl="1"/>
            <a:r>
              <a:rPr lang="ru-RU" dirty="0">
                <a:latin typeface="+mj-lt"/>
              </a:rPr>
              <a:t>ЗАТРАТЫ</a:t>
            </a:r>
          </a:p>
          <a:p>
            <a:r>
              <a:rPr lang="ru-RU" dirty="0" smtClean="0">
                <a:latin typeface="+mj-lt"/>
              </a:rPr>
              <a:t>МЛРД </a:t>
            </a:r>
            <a:r>
              <a:rPr lang="ru-RU" dirty="0" smtClean="0">
                <a:latin typeface="+mj-lt"/>
              </a:rPr>
              <a:t>РУБ.</a:t>
            </a:r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8" name="object 14"/>
          <p:cNvSpPr/>
          <p:nvPr/>
        </p:nvSpPr>
        <p:spPr>
          <a:xfrm>
            <a:off x="6652241" y="3380836"/>
            <a:ext cx="1440000" cy="2482762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" name="object 14"/>
          <p:cNvSpPr/>
          <p:nvPr/>
        </p:nvSpPr>
        <p:spPr>
          <a:xfrm>
            <a:off x="8252441" y="3278094"/>
            <a:ext cx="1578866" cy="2585504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54A4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82453"/>
              </p:ext>
            </p:extLst>
          </p:nvPr>
        </p:nvGraphicFramePr>
        <p:xfrm>
          <a:off x="8252441" y="3059110"/>
          <a:ext cx="1578866" cy="321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866">
                  <a:extLst>
                    <a:ext uri="{9D8B030D-6E8A-4147-A177-3AD203B41FA5}">
                      <a16:colId xmlns:a16="http://schemas.microsoft.com/office/drawing/2014/main" xmlns="" val="2108731985"/>
                    </a:ext>
                  </a:extLst>
                </a:gridCol>
              </a:tblGrid>
              <a:tr h="32172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PT Astra Sans" panose="020B0603020203020204" pitchFamily="34" charset="-52"/>
                          <a:ea typeface="PT Astra Sans" panose="020B0603020203020204" pitchFamily="34" charset="-52"/>
                        </a:rPr>
                        <a:t>+14,2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latin typeface="PT Astra Sans" panose="020B0603020203020204" pitchFamily="34" charset="-52"/>
                        <a:ea typeface="PT Astra Sans" panose="020B0603020203020204" pitchFamily="34" charset="-52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4976C7"/>
                      </a:fgClr>
                      <a:bgClr>
                        <a:srgbClr val="0051A0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099876891"/>
                  </a:ext>
                </a:extLst>
              </a:tr>
            </a:tbl>
          </a:graphicData>
        </a:graphic>
      </p:graphicFrame>
      <p:sp>
        <p:nvSpPr>
          <p:cNvPr id="14" name="Заголовок 3"/>
          <p:cNvSpPr txBox="1">
            <a:spLocks/>
          </p:cNvSpPr>
          <p:nvPr/>
        </p:nvSpPr>
        <p:spPr>
          <a:xfrm>
            <a:off x="8252441" y="2483012"/>
            <a:ext cx="1440000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b="1" dirty="0" smtClean="0">
                <a:ea typeface="PT Astra Sans" panose="020B0603020203020204" pitchFamily="34" charset="-52"/>
              </a:rPr>
              <a:t>174,2</a:t>
            </a:r>
            <a:endParaRPr lang="ru-RU" sz="2400" b="1" dirty="0">
              <a:ea typeface="PT Astra Sans" panose="020B0603020203020204" pitchFamily="34" charset="-52"/>
            </a:endParaRPr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8252441" y="5887403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spc="-100" dirty="0" smtClean="0">
                <a:latin typeface="+mj-lt"/>
                <a:ea typeface="PT Astra Sans" panose="020B0603020203020204" pitchFamily="34" charset="-52"/>
              </a:rPr>
              <a:t>2017</a:t>
            </a:r>
            <a:endParaRPr lang="ru-RU" sz="2400" spc="-100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6652241" y="5887403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spc="-100" dirty="0" smtClean="0">
                <a:latin typeface="+mj-lt"/>
                <a:ea typeface="PT Astra Sans" panose="020B0603020203020204" pitchFamily="34" charset="-52"/>
              </a:rPr>
              <a:t>2016</a:t>
            </a:r>
            <a:endParaRPr lang="ru-RU" sz="2400" spc="-100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6632919" y="2776047"/>
            <a:ext cx="1440000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b="1" dirty="0" smtClean="0">
                <a:latin typeface="+mj-lt"/>
                <a:ea typeface="PT Astra Sans" panose="020B0603020203020204" pitchFamily="34" charset="-52"/>
              </a:rPr>
              <a:t>160,0</a:t>
            </a:r>
            <a:endParaRPr lang="ru-RU" sz="2400" b="1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22" name="object 14"/>
          <p:cNvSpPr/>
          <p:nvPr/>
        </p:nvSpPr>
        <p:spPr>
          <a:xfrm>
            <a:off x="1254081" y="3260098"/>
            <a:ext cx="1440000" cy="2603500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3" name="object 14"/>
          <p:cNvSpPr/>
          <p:nvPr/>
        </p:nvSpPr>
        <p:spPr>
          <a:xfrm>
            <a:off x="2854281" y="3213100"/>
            <a:ext cx="1440000" cy="2650498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54A4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116864"/>
              </p:ext>
            </p:extLst>
          </p:nvPr>
        </p:nvGraphicFramePr>
        <p:xfrm>
          <a:off x="2854281" y="2976462"/>
          <a:ext cx="1440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xmlns="" val="2108731985"/>
                    </a:ext>
                  </a:extLst>
                </a:gridCol>
              </a:tblGrid>
              <a:tr h="24873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PT Astra Sans" panose="020B0603020203020204" pitchFamily="34" charset="-52"/>
                          <a:ea typeface="PT Astra Sans" panose="020B0603020203020204" pitchFamily="34" charset="-52"/>
                        </a:rPr>
                        <a:t>+1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PT Astra Sans" panose="020B0603020203020204" pitchFamily="34" charset="-52"/>
                          <a:ea typeface="PT Astra Sans" panose="020B0603020203020204" pitchFamily="34" charset="-52"/>
                        </a:rPr>
                        <a:t>3,3</a:t>
                      </a: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4976C7"/>
                      </a:fgClr>
                      <a:bgClr>
                        <a:srgbClr val="0051A0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099876891"/>
                  </a:ext>
                </a:extLst>
              </a:tr>
            </a:tbl>
          </a:graphicData>
        </a:graphic>
      </p:graphicFrame>
      <p:sp>
        <p:nvSpPr>
          <p:cNvPr id="26" name="Заголовок 3"/>
          <p:cNvSpPr txBox="1">
            <a:spLocks/>
          </p:cNvSpPr>
          <p:nvPr/>
        </p:nvSpPr>
        <p:spPr>
          <a:xfrm>
            <a:off x="2854281" y="2353640"/>
            <a:ext cx="1440000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b="1" dirty="0" smtClean="0">
                <a:latin typeface="+mj-lt"/>
                <a:ea typeface="PT Astra Sans" panose="020B0603020203020204" pitchFamily="34" charset="-52"/>
              </a:rPr>
              <a:t>178,1</a:t>
            </a:r>
            <a:endParaRPr lang="ru-RU" sz="2400" b="1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27" name="Заголовок 3"/>
          <p:cNvSpPr txBox="1">
            <a:spLocks/>
          </p:cNvSpPr>
          <p:nvPr/>
        </p:nvSpPr>
        <p:spPr>
          <a:xfrm>
            <a:off x="2854281" y="5887403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spc="-100" dirty="0" smtClean="0">
                <a:latin typeface="+mj-lt"/>
                <a:ea typeface="PT Astra Sans" panose="020B0603020203020204" pitchFamily="34" charset="-52"/>
              </a:rPr>
              <a:t>2017</a:t>
            </a:r>
            <a:endParaRPr lang="ru-RU" sz="2400" spc="-100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28" name="Заголовок 3"/>
          <p:cNvSpPr txBox="1">
            <a:spLocks/>
          </p:cNvSpPr>
          <p:nvPr/>
        </p:nvSpPr>
        <p:spPr>
          <a:xfrm>
            <a:off x="1254081" y="5887403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spc="-100" dirty="0" smtClean="0">
                <a:latin typeface="+mj-lt"/>
                <a:ea typeface="PT Astra Sans" panose="020B0603020203020204" pitchFamily="34" charset="-52"/>
              </a:rPr>
              <a:t>2016</a:t>
            </a:r>
            <a:endParaRPr lang="ru-RU" sz="2400" spc="-100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29" name="Заголовок 3"/>
          <p:cNvSpPr txBox="1">
            <a:spLocks/>
          </p:cNvSpPr>
          <p:nvPr/>
        </p:nvSpPr>
        <p:spPr>
          <a:xfrm>
            <a:off x="1246461" y="2704003"/>
            <a:ext cx="1440000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b="1" dirty="0" smtClean="0">
                <a:ea typeface="PT Astra Sans" panose="020B0603020203020204" pitchFamily="34" charset="-52"/>
              </a:rPr>
              <a:t>164</a:t>
            </a:r>
            <a:r>
              <a:rPr lang="en-US" sz="2400" b="1" dirty="0" smtClean="0">
                <a:ea typeface="PT Astra Sans" panose="020B0603020203020204" pitchFamily="34" charset="-52"/>
              </a:rPr>
              <a:t>,8</a:t>
            </a:r>
            <a:endParaRPr lang="ru-RU" sz="2400" b="1" dirty="0">
              <a:ea typeface="PT Astra Sans" panose="020B0603020203020204" pitchFamily="34" charset="-52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739238" y="4292087"/>
            <a:ext cx="938456" cy="938454"/>
            <a:chOff x="8759865" y="3839465"/>
            <a:chExt cx="1034618" cy="1034616"/>
          </a:xfrm>
        </p:grpSpPr>
        <p:sp>
          <p:nvSpPr>
            <p:cNvPr id="31" name="object 64"/>
            <p:cNvSpPr/>
            <p:nvPr/>
          </p:nvSpPr>
          <p:spPr>
            <a:xfrm>
              <a:off x="8759865" y="3839465"/>
              <a:ext cx="1034618" cy="1034616"/>
            </a:xfrm>
            <a:custGeom>
              <a:avLst/>
              <a:gdLst/>
              <a:ahLst/>
              <a:cxnLst/>
              <a:rect l="l" t="t" r="r" b="b"/>
              <a:pathLst>
                <a:path w="1160145" h="1160145">
                  <a:moveTo>
                    <a:pt x="0" y="1159700"/>
                  </a:moveTo>
                  <a:lnTo>
                    <a:pt x="1159700" y="0"/>
                  </a:lnTo>
                </a:path>
              </a:pathLst>
            </a:custGeom>
            <a:ln w="50800">
              <a:solidFill>
                <a:srgbClr val="FFFFFF"/>
              </a:solidFill>
              <a:headEnd type="none"/>
              <a:tailEnd type="triangle" w="med" len="sm"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" name="object 62"/>
            <p:cNvSpPr/>
            <p:nvPr/>
          </p:nvSpPr>
          <p:spPr>
            <a:xfrm>
              <a:off x="8761214" y="3880004"/>
              <a:ext cx="973454" cy="973454"/>
            </a:xfrm>
            <a:custGeom>
              <a:avLst/>
              <a:gdLst/>
              <a:ahLst/>
              <a:cxnLst/>
              <a:rect l="l" t="t" r="r" b="b"/>
              <a:pathLst>
                <a:path w="1185545" h="1185545">
                  <a:moveTo>
                    <a:pt x="592734" y="0"/>
                  </a:moveTo>
                  <a:lnTo>
                    <a:pt x="544121" y="1964"/>
                  </a:lnTo>
                  <a:lnTo>
                    <a:pt x="496590" y="7757"/>
                  </a:lnTo>
                  <a:lnTo>
                    <a:pt x="450294" y="17226"/>
                  </a:lnTo>
                  <a:lnTo>
                    <a:pt x="405385" y="30218"/>
                  </a:lnTo>
                  <a:lnTo>
                    <a:pt x="362016" y="46580"/>
                  </a:lnTo>
                  <a:lnTo>
                    <a:pt x="320340" y="66160"/>
                  </a:lnTo>
                  <a:lnTo>
                    <a:pt x="280508" y="88806"/>
                  </a:lnTo>
                  <a:lnTo>
                    <a:pt x="242674" y="114365"/>
                  </a:lnTo>
                  <a:lnTo>
                    <a:pt x="206990" y="142683"/>
                  </a:lnTo>
                  <a:lnTo>
                    <a:pt x="173609" y="173610"/>
                  </a:lnTo>
                  <a:lnTo>
                    <a:pt x="142682" y="206992"/>
                  </a:lnTo>
                  <a:lnTo>
                    <a:pt x="114364" y="242677"/>
                  </a:lnTo>
                  <a:lnTo>
                    <a:pt x="88805" y="280512"/>
                  </a:lnTo>
                  <a:lnTo>
                    <a:pt x="66160" y="320344"/>
                  </a:lnTo>
                  <a:lnTo>
                    <a:pt x="46580" y="362022"/>
                  </a:lnTo>
                  <a:lnTo>
                    <a:pt x="30218" y="405392"/>
                  </a:lnTo>
                  <a:lnTo>
                    <a:pt x="17226" y="450302"/>
                  </a:lnTo>
                  <a:lnTo>
                    <a:pt x="7757" y="496599"/>
                  </a:lnTo>
                  <a:lnTo>
                    <a:pt x="1964" y="544132"/>
                  </a:lnTo>
                  <a:lnTo>
                    <a:pt x="0" y="592747"/>
                  </a:lnTo>
                  <a:lnTo>
                    <a:pt x="1964" y="641360"/>
                  </a:lnTo>
                  <a:lnTo>
                    <a:pt x="7757" y="688890"/>
                  </a:lnTo>
                  <a:lnTo>
                    <a:pt x="17226" y="735187"/>
                  </a:lnTo>
                  <a:lnTo>
                    <a:pt x="30218" y="780095"/>
                  </a:lnTo>
                  <a:lnTo>
                    <a:pt x="46580" y="823464"/>
                  </a:lnTo>
                  <a:lnTo>
                    <a:pt x="66160" y="865141"/>
                  </a:lnTo>
                  <a:lnTo>
                    <a:pt x="88805" y="904972"/>
                  </a:lnTo>
                  <a:lnTo>
                    <a:pt x="114364" y="942807"/>
                  </a:lnTo>
                  <a:lnTo>
                    <a:pt x="142682" y="978491"/>
                  </a:lnTo>
                  <a:lnTo>
                    <a:pt x="173609" y="1011872"/>
                  </a:lnTo>
                  <a:lnTo>
                    <a:pt x="206990" y="1042798"/>
                  </a:lnTo>
                  <a:lnTo>
                    <a:pt x="242674" y="1071117"/>
                  </a:lnTo>
                  <a:lnTo>
                    <a:pt x="280508" y="1096675"/>
                  </a:lnTo>
                  <a:lnTo>
                    <a:pt x="320340" y="1119321"/>
                  </a:lnTo>
                  <a:lnTo>
                    <a:pt x="362016" y="1138901"/>
                  </a:lnTo>
                  <a:lnTo>
                    <a:pt x="405385" y="1155263"/>
                  </a:lnTo>
                  <a:lnTo>
                    <a:pt x="450294" y="1168254"/>
                  </a:lnTo>
                  <a:lnTo>
                    <a:pt x="496590" y="1177723"/>
                  </a:lnTo>
                  <a:lnTo>
                    <a:pt x="544121" y="1183516"/>
                  </a:lnTo>
                  <a:lnTo>
                    <a:pt x="592734" y="1185481"/>
                  </a:lnTo>
                  <a:lnTo>
                    <a:pt x="641347" y="1183516"/>
                  </a:lnTo>
                  <a:lnTo>
                    <a:pt x="688878" y="1177723"/>
                  </a:lnTo>
                  <a:lnTo>
                    <a:pt x="735174" y="1168254"/>
                  </a:lnTo>
                  <a:lnTo>
                    <a:pt x="780083" y="1155263"/>
                  </a:lnTo>
                  <a:lnTo>
                    <a:pt x="823452" y="1138901"/>
                  </a:lnTo>
                  <a:lnTo>
                    <a:pt x="865128" y="1119321"/>
                  </a:lnTo>
                  <a:lnTo>
                    <a:pt x="904960" y="1096675"/>
                  </a:lnTo>
                  <a:lnTo>
                    <a:pt x="942794" y="1071117"/>
                  </a:lnTo>
                  <a:lnTo>
                    <a:pt x="978478" y="1042798"/>
                  </a:lnTo>
                  <a:lnTo>
                    <a:pt x="1011859" y="1011872"/>
                  </a:lnTo>
                  <a:lnTo>
                    <a:pt x="1042786" y="978491"/>
                  </a:lnTo>
                  <a:lnTo>
                    <a:pt x="1071104" y="942807"/>
                  </a:lnTo>
                  <a:lnTo>
                    <a:pt x="1096662" y="904972"/>
                  </a:lnTo>
                  <a:lnTo>
                    <a:pt x="1119308" y="865141"/>
                  </a:lnTo>
                  <a:lnTo>
                    <a:pt x="1138888" y="823464"/>
                  </a:lnTo>
                  <a:lnTo>
                    <a:pt x="1155250" y="780095"/>
                  </a:lnTo>
                  <a:lnTo>
                    <a:pt x="1168242" y="735187"/>
                  </a:lnTo>
                  <a:lnTo>
                    <a:pt x="1177710" y="688890"/>
                  </a:lnTo>
                  <a:lnTo>
                    <a:pt x="1183503" y="641360"/>
                  </a:lnTo>
                  <a:lnTo>
                    <a:pt x="1185468" y="592747"/>
                  </a:lnTo>
                  <a:lnTo>
                    <a:pt x="1183503" y="544132"/>
                  </a:lnTo>
                  <a:lnTo>
                    <a:pt x="1177710" y="496599"/>
                  </a:lnTo>
                  <a:lnTo>
                    <a:pt x="1168242" y="450302"/>
                  </a:lnTo>
                  <a:lnTo>
                    <a:pt x="1155250" y="405392"/>
                  </a:lnTo>
                  <a:lnTo>
                    <a:pt x="1138888" y="362022"/>
                  </a:lnTo>
                  <a:lnTo>
                    <a:pt x="1119308" y="320344"/>
                  </a:lnTo>
                  <a:lnTo>
                    <a:pt x="1096662" y="280512"/>
                  </a:lnTo>
                  <a:lnTo>
                    <a:pt x="1071104" y="242677"/>
                  </a:lnTo>
                  <a:lnTo>
                    <a:pt x="1042786" y="206992"/>
                  </a:lnTo>
                  <a:lnTo>
                    <a:pt x="1011859" y="173610"/>
                  </a:lnTo>
                  <a:lnTo>
                    <a:pt x="978478" y="142683"/>
                  </a:lnTo>
                  <a:lnTo>
                    <a:pt x="942794" y="114365"/>
                  </a:lnTo>
                  <a:lnTo>
                    <a:pt x="904960" y="88806"/>
                  </a:lnTo>
                  <a:lnTo>
                    <a:pt x="865128" y="66160"/>
                  </a:lnTo>
                  <a:lnTo>
                    <a:pt x="823452" y="46580"/>
                  </a:lnTo>
                  <a:lnTo>
                    <a:pt x="780083" y="30218"/>
                  </a:lnTo>
                  <a:lnTo>
                    <a:pt x="735174" y="17226"/>
                  </a:lnTo>
                  <a:lnTo>
                    <a:pt x="688878" y="7757"/>
                  </a:lnTo>
                  <a:lnTo>
                    <a:pt x="641347" y="1964"/>
                  </a:lnTo>
                  <a:lnTo>
                    <a:pt x="592734" y="0"/>
                  </a:lnTo>
                  <a:close/>
                </a:path>
              </a:pathLst>
            </a:custGeom>
            <a:solidFill>
              <a:srgbClr val="A7C5E1"/>
            </a:solidFill>
            <a:ln w="25400">
              <a:solidFill>
                <a:schemeClr val="bg1"/>
              </a:solidFill>
            </a:ln>
          </p:spPr>
          <p:txBody>
            <a:bodyPr wrap="square" lIns="0" tIns="0" rIns="0" bIns="0" rtlCol="0" anchor="ctr"/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pc="-215" dirty="0" smtClean="0">
                  <a:latin typeface="+mj-lt"/>
                  <a:cs typeface="PT Astra Sans"/>
                </a:rPr>
                <a:t>+</a:t>
              </a:r>
              <a:r>
                <a:rPr lang="en-US" sz="3200" b="1" spc="-30" dirty="0" smtClean="0">
                  <a:latin typeface="+mj-lt"/>
                  <a:cs typeface="PT Astra Sans"/>
                </a:rPr>
                <a:t>8,9</a:t>
              </a:r>
              <a:r>
                <a:rPr lang="ru-RU" dirty="0" smtClean="0">
                  <a:latin typeface="+mj-lt"/>
                  <a:cs typeface="PT Astra Sans"/>
                </a:rPr>
                <a:t>%</a:t>
              </a:r>
              <a:endParaRPr lang="ru-RU" dirty="0">
                <a:latin typeface="+mj-lt"/>
                <a:cs typeface="PT Astra Sans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2351882" y="4283055"/>
            <a:ext cx="938456" cy="938454"/>
            <a:chOff x="8759865" y="3839465"/>
            <a:chExt cx="1034618" cy="1034616"/>
          </a:xfrm>
        </p:grpSpPr>
        <p:sp>
          <p:nvSpPr>
            <p:cNvPr id="33" name="object 64"/>
            <p:cNvSpPr/>
            <p:nvPr/>
          </p:nvSpPr>
          <p:spPr>
            <a:xfrm>
              <a:off x="8759865" y="3839465"/>
              <a:ext cx="1034618" cy="1034616"/>
            </a:xfrm>
            <a:custGeom>
              <a:avLst/>
              <a:gdLst/>
              <a:ahLst/>
              <a:cxnLst/>
              <a:rect l="l" t="t" r="r" b="b"/>
              <a:pathLst>
                <a:path w="1160145" h="1160145">
                  <a:moveTo>
                    <a:pt x="0" y="1159700"/>
                  </a:moveTo>
                  <a:lnTo>
                    <a:pt x="1159700" y="0"/>
                  </a:lnTo>
                </a:path>
              </a:pathLst>
            </a:custGeom>
            <a:ln w="50800">
              <a:solidFill>
                <a:srgbClr val="FFFFFF"/>
              </a:solidFill>
              <a:headEnd type="none"/>
              <a:tailEnd type="triangle" w="med" len="sm"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" name="object 62"/>
            <p:cNvSpPr/>
            <p:nvPr/>
          </p:nvSpPr>
          <p:spPr>
            <a:xfrm>
              <a:off x="8761214" y="3880004"/>
              <a:ext cx="973454" cy="973454"/>
            </a:xfrm>
            <a:custGeom>
              <a:avLst/>
              <a:gdLst/>
              <a:ahLst/>
              <a:cxnLst/>
              <a:rect l="l" t="t" r="r" b="b"/>
              <a:pathLst>
                <a:path w="1185545" h="1185545">
                  <a:moveTo>
                    <a:pt x="592734" y="0"/>
                  </a:moveTo>
                  <a:lnTo>
                    <a:pt x="544121" y="1964"/>
                  </a:lnTo>
                  <a:lnTo>
                    <a:pt x="496590" y="7757"/>
                  </a:lnTo>
                  <a:lnTo>
                    <a:pt x="450294" y="17226"/>
                  </a:lnTo>
                  <a:lnTo>
                    <a:pt x="405385" y="30218"/>
                  </a:lnTo>
                  <a:lnTo>
                    <a:pt x="362016" y="46580"/>
                  </a:lnTo>
                  <a:lnTo>
                    <a:pt x="320340" y="66160"/>
                  </a:lnTo>
                  <a:lnTo>
                    <a:pt x="280508" y="88806"/>
                  </a:lnTo>
                  <a:lnTo>
                    <a:pt x="242674" y="114365"/>
                  </a:lnTo>
                  <a:lnTo>
                    <a:pt x="206990" y="142683"/>
                  </a:lnTo>
                  <a:lnTo>
                    <a:pt x="173609" y="173610"/>
                  </a:lnTo>
                  <a:lnTo>
                    <a:pt x="142682" y="206992"/>
                  </a:lnTo>
                  <a:lnTo>
                    <a:pt x="114364" y="242677"/>
                  </a:lnTo>
                  <a:lnTo>
                    <a:pt x="88805" y="280512"/>
                  </a:lnTo>
                  <a:lnTo>
                    <a:pt x="66160" y="320344"/>
                  </a:lnTo>
                  <a:lnTo>
                    <a:pt x="46580" y="362022"/>
                  </a:lnTo>
                  <a:lnTo>
                    <a:pt x="30218" y="405392"/>
                  </a:lnTo>
                  <a:lnTo>
                    <a:pt x="17226" y="450302"/>
                  </a:lnTo>
                  <a:lnTo>
                    <a:pt x="7757" y="496599"/>
                  </a:lnTo>
                  <a:lnTo>
                    <a:pt x="1964" y="544132"/>
                  </a:lnTo>
                  <a:lnTo>
                    <a:pt x="0" y="592747"/>
                  </a:lnTo>
                  <a:lnTo>
                    <a:pt x="1964" y="641360"/>
                  </a:lnTo>
                  <a:lnTo>
                    <a:pt x="7757" y="688890"/>
                  </a:lnTo>
                  <a:lnTo>
                    <a:pt x="17226" y="735187"/>
                  </a:lnTo>
                  <a:lnTo>
                    <a:pt x="30218" y="780095"/>
                  </a:lnTo>
                  <a:lnTo>
                    <a:pt x="46580" y="823464"/>
                  </a:lnTo>
                  <a:lnTo>
                    <a:pt x="66160" y="865141"/>
                  </a:lnTo>
                  <a:lnTo>
                    <a:pt x="88805" y="904972"/>
                  </a:lnTo>
                  <a:lnTo>
                    <a:pt x="114364" y="942807"/>
                  </a:lnTo>
                  <a:lnTo>
                    <a:pt x="142682" y="978491"/>
                  </a:lnTo>
                  <a:lnTo>
                    <a:pt x="173609" y="1011872"/>
                  </a:lnTo>
                  <a:lnTo>
                    <a:pt x="206990" y="1042798"/>
                  </a:lnTo>
                  <a:lnTo>
                    <a:pt x="242674" y="1071117"/>
                  </a:lnTo>
                  <a:lnTo>
                    <a:pt x="280508" y="1096675"/>
                  </a:lnTo>
                  <a:lnTo>
                    <a:pt x="320340" y="1119321"/>
                  </a:lnTo>
                  <a:lnTo>
                    <a:pt x="362016" y="1138901"/>
                  </a:lnTo>
                  <a:lnTo>
                    <a:pt x="405385" y="1155263"/>
                  </a:lnTo>
                  <a:lnTo>
                    <a:pt x="450294" y="1168254"/>
                  </a:lnTo>
                  <a:lnTo>
                    <a:pt x="496590" y="1177723"/>
                  </a:lnTo>
                  <a:lnTo>
                    <a:pt x="544121" y="1183516"/>
                  </a:lnTo>
                  <a:lnTo>
                    <a:pt x="592734" y="1185481"/>
                  </a:lnTo>
                  <a:lnTo>
                    <a:pt x="641347" y="1183516"/>
                  </a:lnTo>
                  <a:lnTo>
                    <a:pt x="688878" y="1177723"/>
                  </a:lnTo>
                  <a:lnTo>
                    <a:pt x="735174" y="1168254"/>
                  </a:lnTo>
                  <a:lnTo>
                    <a:pt x="780083" y="1155263"/>
                  </a:lnTo>
                  <a:lnTo>
                    <a:pt x="823452" y="1138901"/>
                  </a:lnTo>
                  <a:lnTo>
                    <a:pt x="865128" y="1119321"/>
                  </a:lnTo>
                  <a:lnTo>
                    <a:pt x="904960" y="1096675"/>
                  </a:lnTo>
                  <a:lnTo>
                    <a:pt x="942794" y="1071117"/>
                  </a:lnTo>
                  <a:lnTo>
                    <a:pt x="978478" y="1042798"/>
                  </a:lnTo>
                  <a:lnTo>
                    <a:pt x="1011859" y="1011872"/>
                  </a:lnTo>
                  <a:lnTo>
                    <a:pt x="1042786" y="978491"/>
                  </a:lnTo>
                  <a:lnTo>
                    <a:pt x="1071104" y="942807"/>
                  </a:lnTo>
                  <a:lnTo>
                    <a:pt x="1096662" y="904972"/>
                  </a:lnTo>
                  <a:lnTo>
                    <a:pt x="1119308" y="865141"/>
                  </a:lnTo>
                  <a:lnTo>
                    <a:pt x="1138888" y="823464"/>
                  </a:lnTo>
                  <a:lnTo>
                    <a:pt x="1155250" y="780095"/>
                  </a:lnTo>
                  <a:lnTo>
                    <a:pt x="1168242" y="735187"/>
                  </a:lnTo>
                  <a:lnTo>
                    <a:pt x="1177710" y="688890"/>
                  </a:lnTo>
                  <a:lnTo>
                    <a:pt x="1183503" y="641360"/>
                  </a:lnTo>
                  <a:lnTo>
                    <a:pt x="1185468" y="592747"/>
                  </a:lnTo>
                  <a:lnTo>
                    <a:pt x="1183503" y="544132"/>
                  </a:lnTo>
                  <a:lnTo>
                    <a:pt x="1177710" y="496599"/>
                  </a:lnTo>
                  <a:lnTo>
                    <a:pt x="1168242" y="450302"/>
                  </a:lnTo>
                  <a:lnTo>
                    <a:pt x="1155250" y="405392"/>
                  </a:lnTo>
                  <a:lnTo>
                    <a:pt x="1138888" y="362022"/>
                  </a:lnTo>
                  <a:lnTo>
                    <a:pt x="1119308" y="320344"/>
                  </a:lnTo>
                  <a:lnTo>
                    <a:pt x="1096662" y="280512"/>
                  </a:lnTo>
                  <a:lnTo>
                    <a:pt x="1071104" y="242677"/>
                  </a:lnTo>
                  <a:lnTo>
                    <a:pt x="1042786" y="206992"/>
                  </a:lnTo>
                  <a:lnTo>
                    <a:pt x="1011859" y="173610"/>
                  </a:lnTo>
                  <a:lnTo>
                    <a:pt x="978478" y="142683"/>
                  </a:lnTo>
                  <a:lnTo>
                    <a:pt x="942794" y="114365"/>
                  </a:lnTo>
                  <a:lnTo>
                    <a:pt x="904960" y="88806"/>
                  </a:lnTo>
                  <a:lnTo>
                    <a:pt x="865128" y="66160"/>
                  </a:lnTo>
                  <a:lnTo>
                    <a:pt x="823452" y="46580"/>
                  </a:lnTo>
                  <a:lnTo>
                    <a:pt x="780083" y="30218"/>
                  </a:lnTo>
                  <a:lnTo>
                    <a:pt x="735174" y="17226"/>
                  </a:lnTo>
                  <a:lnTo>
                    <a:pt x="688878" y="7757"/>
                  </a:lnTo>
                  <a:lnTo>
                    <a:pt x="641347" y="1964"/>
                  </a:lnTo>
                  <a:lnTo>
                    <a:pt x="592734" y="0"/>
                  </a:lnTo>
                  <a:close/>
                </a:path>
              </a:pathLst>
            </a:custGeom>
            <a:solidFill>
              <a:srgbClr val="A7C5E1"/>
            </a:solidFill>
            <a:ln w="25400">
              <a:solidFill>
                <a:schemeClr val="bg1"/>
              </a:solidFill>
            </a:ln>
          </p:spPr>
          <p:txBody>
            <a:bodyPr wrap="square" lIns="0" tIns="0" rIns="0" bIns="0" rtlCol="0" anchor="ctr"/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pc="-215" dirty="0" smtClean="0">
                  <a:latin typeface="+mj-lt"/>
                  <a:cs typeface="PT Astra Sans"/>
                </a:rPr>
                <a:t>+</a:t>
              </a:r>
              <a:r>
                <a:rPr lang="ru-RU" sz="3200" b="1" spc="-30" dirty="0" smtClean="0">
                  <a:latin typeface="+mj-lt"/>
                  <a:cs typeface="PT Astra Sans"/>
                </a:rPr>
                <a:t>8,1</a:t>
              </a:r>
              <a:r>
                <a:rPr lang="ru-RU" dirty="0" smtClean="0">
                  <a:latin typeface="+mj-lt"/>
                  <a:cs typeface="PT Astra Sans"/>
                </a:rPr>
                <a:t>%</a:t>
              </a:r>
              <a:endParaRPr lang="ru-RU" dirty="0">
                <a:latin typeface="+mj-lt"/>
                <a:cs typeface="PT Astra Sans"/>
              </a:endParaRPr>
            </a:p>
          </p:txBody>
        </p:sp>
      </p:grp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32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Объект 1"/>
          <p:cNvSpPr txBox="1">
            <a:spLocks/>
          </p:cNvSpPr>
          <p:nvPr/>
        </p:nvSpPr>
        <p:spPr>
          <a:xfrm>
            <a:off x="1021772" y="1517520"/>
            <a:ext cx="3887506" cy="13694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ts val="3200"/>
              </a:lnSpc>
              <a:spcBef>
                <a:spcPts val="3500"/>
              </a:spcBef>
              <a:spcAft>
                <a:spcPts val="500"/>
              </a:spcAft>
              <a:buFont typeface="Arial" panose="020B0604020202020204" pitchFamily="34" charset="0"/>
              <a:buNone/>
              <a:defRPr sz="3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ts val="2000"/>
              </a:lnSpc>
              <a:spcBef>
                <a:spcPts val="1500"/>
              </a:spcBef>
              <a:spcAft>
                <a:spcPts val="500"/>
              </a:spcAft>
              <a:buClrTx/>
              <a:buSzTx/>
              <a:buFontTx/>
              <a:buNone/>
              <a:tabLst/>
              <a:defRPr sz="2000" b="1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4375" indent="-352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4B9C"/>
              </a:buClr>
              <a:buFont typeface="Webdings" panose="05030102010509060703" pitchFamily="18" charset="2"/>
              <a:buChar char="4"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4738" marR="0" indent="-363538" algn="l" defTabSz="914400" rtl="0" eaLnBrk="1" fontAlgn="auto" latinLnBrk="0" hangingPunct="1">
              <a:lnSpc>
                <a:spcPts val="2200"/>
              </a:lnSpc>
              <a:spcBef>
                <a:spcPts val="500"/>
              </a:spcBef>
              <a:spcAft>
                <a:spcPts val="0"/>
              </a:spcAft>
              <a:buClr>
                <a:srgbClr val="C4E6FE"/>
              </a:buClr>
              <a:buSzPct val="100000"/>
              <a:buFont typeface="Webdings" panose="05030102010509060703" pitchFamily="18" charset="2"/>
              <a:buChar char="4"/>
              <a:tabLst/>
              <a:defRPr sz="2000" kern="1200" baseline="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-263525" algn="l" defTabSz="914400" rtl="0" eaLnBrk="1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SzPct val="80000"/>
              <a:buFont typeface="+mj-lt"/>
              <a:buAutoNum type="arabicPeriod"/>
              <a:tabLst/>
              <a:defRPr sz="2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ts val="5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ebdings" panose="05030102010509060703" pitchFamily="18" charset="2"/>
              <a:buNone/>
              <a:defRPr sz="45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12800" indent="-363538" algn="l" defTabSz="914400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0000"/>
              <a:buFont typeface="+mj-lt"/>
              <a:buAutoNum type="arabicPeriod"/>
              <a:defRPr sz="300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5400"/>
              </a:lnSpc>
              <a:spcBef>
                <a:spcPts val="1500"/>
              </a:spcBef>
              <a:spcAft>
                <a:spcPts val="1000"/>
              </a:spcAft>
              <a:buFont typeface="Arial" panose="020B0604020202020204" pitchFamily="34" charset="0"/>
              <a:buNone/>
              <a:defRPr sz="6000" b="1" i="0" kern="1200">
                <a:solidFill>
                  <a:srgbClr val="004B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1"/>
            <a:r>
              <a:rPr lang="ru-RU" dirty="0" smtClean="0">
                <a:latin typeface="+mj-lt"/>
              </a:rPr>
              <a:t>ЧИСТАЯ </a:t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ПРИБЫЛЬ</a:t>
            </a:r>
          </a:p>
          <a:p>
            <a:r>
              <a:rPr lang="ru-RU" dirty="0" smtClean="0">
                <a:latin typeface="+mj-lt"/>
              </a:rPr>
              <a:t>МЛН </a:t>
            </a:r>
            <a:r>
              <a:rPr lang="ru-RU" dirty="0" smtClean="0">
                <a:latin typeface="+mj-lt"/>
              </a:rPr>
              <a:t>РУБ.</a:t>
            </a:r>
            <a:endParaRPr lang="ru-RU" dirty="0">
              <a:latin typeface="+mj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Финансовые результаты</a:t>
            </a:r>
            <a:endParaRPr lang="ru-RU" dirty="0">
              <a:latin typeface="+mj-lt"/>
            </a:endParaRPr>
          </a:p>
        </p:txBody>
      </p:sp>
      <p:sp>
        <p:nvSpPr>
          <p:cNvPr id="41" name="Заголовок 3"/>
          <p:cNvSpPr txBox="1">
            <a:spLocks/>
          </p:cNvSpPr>
          <p:nvPr/>
        </p:nvSpPr>
        <p:spPr>
          <a:xfrm>
            <a:off x="1745832" y="3637445"/>
            <a:ext cx="658252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b="1" dirty="0" smtClean="0">
                <a:latin typeface="+mj-lt"/>
                <a:ea typeface="PT Astra Sans" panose="020B0603020203020204" pitchFamily="34" charset="-52"/>
              </a:rPr>
              <a:t>593</a:t>
            </a:r>
            <a:endParaRPr lang="ru-RU" sz="2400" b="1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9105" y="1409631"/>
            <a:ext cx="170925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sz="3000" b="1" dirty="0">
                <a:solidFill>
                  <a:srgbClr val="004B9C"/>
                </a:solidFill>
                <a:latin typeface="+mj-lt"/>
                <a:cs typeface="Arial" panose="020B0604020202020204" pitchFamily="34" charset="0"/>
              </a:rPr>
              <a:t>EBITDA </a:t>
            </a:r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МЛРД </a:t>
            </a:r>
            <a:r>
              <a:rPr lang="ru-RU" sz="2000" dirty="0" smtClean="0"/>
              <a:t>РУБ.</a:t>
            </a:r>
            <a:endParaRPr lang="ru-RU" sz="2000" dirty="0"/>
          </a:p>
        </p:txBody>
      </p:sp>
      <p:sp>
        <p:nvSpPr>
          <p:cNvPr id="15" name="object 14"/>
          <p:cNvSpPr/>
          <p:nvPr/>
        </p:nvSpPr>
        <p:spPr>
          <a:xfrm>
            <a:off x="6413202" y="3633477"/>
            <a:ext cx="1440000" cy="2238265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6" name="object 14"/>
          <p:cNvSpPr/>
          <p:nvPr/>
        </p:nvSpPr>
        <p:spPr>
          <a:xfrm>
            <a:off x="8013402" y="3161183"/>
            <a:ext cx="1578866" cy="2710560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54A4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92850"/>
              </p:ext>
            </p:extLst>
          </p:nvPr>
        </p:nvGraphicFramePr>
        <p:xfrm>
          <a:off x="8013402" y="3069976"/>
          <a:ext cx="1578866" cy="576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866">
                  <a:extLst>
                    <a:ext uri="{9D8B030D-6E8A-4147-A177-3AD203B41FA5}">
                      <a16:colId xmlns:a16="http://schemas.microsoft.com/office/drawing/2014/main" xmlns="" val="2108731985"/>
                    </a:ext>
                  </a:extLst>
                </a:gridCol>
              </a:tblGrid>
              <a:tr h="57611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PT Astra Sans" panose="020B0603020203020204" pitchFamily="34" charset="-52"/>
                          <a:ea typeface="PT Astra Sans" panose="020B0603020203020204" pitchFamily="34" charset="-52"/>
                        </a:rPr>
                        <a:t>+2,3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latin typeface="PT Astra Sans" panose="020B0603020203020204" pitchFamily="34" charset="-52"/>
                        <a:ea typeface="PT Astra Sans" panose="020B0603020203020204" pitchFamily="34" charset="-52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4976C7"/>
                      </a:fgClr>
                      <a:bgClr>
                        <a:srgbClr val="0051A0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099876891"/>
                  </a:ext>
                </a:extLst>
              </a:tr>
            </a:tbl>
          </a:graphicData>
        </a:graphic>
      </p:graphicFrame>
      <p:sp>
        <p:nvSpPr>
          <p:cNvPr id="18" name="Заголовок 3"/>
          <p:cNvSpPr txBox="1">
            <a:spLocks/>
          </p:cNvSpPr>
          <p:nvPr/>
        </p:nvSpPr>
        <p:spPr>
          <a:xfrm>
            <a:off x="8013402" y="2493878"/>
            <a:ext cx="1440000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b="1" dirty="0" smtClean="0">
                <a:ea typeface="PT Astra Sans" panose="020B0603020203020204" pitchFamily="34" charset="-52"/>
              </a:rPr>
              <a:t>13</a:t>
            </a:r>
            <a:r>
              <a:rPr lang="en-US" sz="2400" b="1" dirty="0" smtClean="0">
                <a:ea typeface="PT Astra Sans" panose="020B0603020203020204" pitchFamily="34" charset="-52"/>
              </a:rPr>
              <a:t>,</a:t>
            </a:r>
            <a:r>
              <a:rPr lang="ru-RU" sz="2400" b="1" dirty="0" smtClean="0">
                <a:ea typeface="PT Astra Sans" panose="020B0603020203020204" pitchFamily="34" charset="-52"/>
              </a:rPr>
              <a:t>2</a:t>
            </a:r>
            <a:endParaRPr lang="ru-RU" sz="2400" b="1" dirty="0">
              <a:ea typeface="PT Astra Sans" panose="020B0603020203020204" pitchFamily="34" charset="-52"/>
            </a:endParaRPr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8013402" y="5898269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spc="-100" dirty="0" smtClean="0">
                <a:latin typeface="+mj-lt"/>
                <a:ea typeface="PT Astra Sans" panose="020B0603020203020204" pitchFamily="34" charset="-52"/>
              </a:rPr>
              <a:t>2017</a:t>
            </a:r>
            <a:endParaRPr lang="ru-RU" sz="2400" spc="-100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6413202" y="5898269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spc="-100" dirty="0" smtClean="0">
                <a:latin typeface="+mj-lt"/>
                <a:ea typeface="PT Astra Sans" panose="020B0603020203020204" pitchFamily="34" charset="-52"/>
              </a:rPr>
              <a:t>2016</a:t>
            </a:r>
            <a:endParaRPr lang="ru-RU" sz="2400" spc="-100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6393880" y="3081896"/>
            <a:ext cx="1440000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b="1" dirty="0" smtClean="0">
                <a:latin typeface="+mj-lt"/>
                <a:ea typeface="PT Astra Sans" panose="020B0603020203020204" pitchFamily="34" charset="-52"/>
              </a:rPr>
              <a:t>10,9</a:t>
            </a:r>
            <a:endParaRPr lang="ru-RU" sz="2400" b="1" dirty="0">
              <a:latin typeface="+mj-lt"/>
              <a:ea typeface="PT Astra Sans" panose="020B0603020203020204" pitchFamily="34" charset="-52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500199" y="4302953"/>
            <a:ext cx="938456" cy="938454"/>
            <a:chOff x="8759865" y="3839465"/>
            <a:chExt cx="1034618" cy="1034616"/>
          </a:xfrm>
        </p:grpSpPr>
        <p:sp>
          <p:nvSpPr>
            <p:cNvPr id="23" name="object 64"/>
            <p:cNvSpPr/>
            <p:nvPr/>
          </p:nvSpPr>
          <p:spPr>
            <a:xfrm>
              <a:off x="8759865" y="3839465"/>
              <a:ext cx="1034618" cy="1034616"/>
            </a:xfrm>
            <a:custGeom>
              <a:avLst/>
              <a:gdLst/>
              <a:ahLst/>
              <a:cxnLst/>
              <a:rect l="l" t="t" r="r" b="b"/>
              <a:pathLst>
                <a:path w="1160145" h="1160145">
                  <a:moveTo>
                    <a:pt x="0" y="1159700"/>
                  </a:moveTo>
                  <a:lnTo>
                    <a:pt x="1159700" y="0"/>
                  </a:lnTo>
                </a:path>
              </a:pathLst>
            </a:custGeom>
            <a:ln w="50800">
              <a:solidFill>
                <a:srgbClr val="FFFFFF"/>
              </a:solidFill>
              <a:headEnd type="none"/>
              <a:tailEnd type="triangle" w="med" len="sm"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" name="object 62"/>
            <p:cNvSpPr/>
            <p:nvPr/>
          </p:nvSpPr>
          <p:spPr>
            <a:xfrm>
              <a:off x="8761214" y="3880004"/>
              <a:ext cx="973454" cy="973454"/>
            </a:xfrm>
            <a:custGeom>
              <a:avLst/>
              <a:gdLst/>
              <a:ahLst/>
              <a:cxnLst/>
              <a:rect l="l" t="t" r="r" b="b"/>
              <a:pathLst>
                <a:path w="1185545" h="1185545">
                  <a:moveTo>
                    <a:pt x="592734" y="0"/>
                  </a:moveTo>
                  <a:lnTo>
                    <a:pt x="544121" y="1964"/>
                  </a:lnTo>
                  <a:lnTo>
                    <a:pt x="496590" y="7757"/>
                  </a:lnTo>
                  <a:lnTo>
                    <a:pt x="450294" y="17226"/>
                  </a:lnTo>
                  <a:lnTo>
                    <a:pt x="405385" y="30218"/>
                  </a:lnTo>
                  <a:lnTo>
                    <a:pt x="362016" y="46580"/>
                  </a:lnTo>
                  <a:lnTo>
                    <a:pt x="320340" y="66160"/>
                  </a:lnTo>
                  <a:lnTo>
                    <a:pt x="280508" y="88806"/>
                  </a:lnTo>
                  <a:lnTo>
                    <a:pt x="242674" y="114365"/>
                  </a:lnTo>
                  <a:lnTo>
                    <a:pt x="206990" y="142683"/>
                  </a:lnTo>
                  <a:lnTo>
                    <a:pt x="173609" y="173610"/>
                  </a:lnTo>
                  <a:lnTo>
                    <a:pt x="142682" y="206992"/>
                  </a:lnTo>
                  <a:lnTo>
                    <a:pt x="114364" y="242677"/>
                  </a:lnTo>
                  <a:lnTo>
                    <a:pt x="88805" y="280512"/>
                  </a:lnTo>
                  <a:lnTo>
                    <a:pt x="66160" y="320344"/>
                  </a:lnTo>
                  <a:lnTo>
                    <a:pt x="46580" y="362022"/>
                  </a:lnTo>
                  <a:lnTo>
                    <a:pt x="30218" y="405392"/>
                  </a:lnTo>
                  <a:lnTo>
                    <a:pt x="17226" y="450302"/>
                  </a:lnTo>
                  <a:lnTo>
                    <a:pt x="7757" y="496599"/>
                  </a:lnTo>
                  <a:lnTo>
                    <a:pt x="1964" y="544132"/>
                  </a:lnTo>
                  <a:lnTo>
                    <a:pt x="0" y="592747"/>
                  </a:lnTo>
                  <a:lnTo>
                    <a:pt x="1964" y="641360"/>
                  </a:lnTo>
                  <a:lnTo>
                    <a:pt x="7757" y="688890"/>
                  </a:lnTo>
                  <a:lnTo>
                    <a:pt x="17226" y="735187"/>
                  </a:lnTo>
                  <a:lnTo>
                    <a:pt x="30218" y="780095"/>
                  </a:lnTo>
                  <a:lnTo>
                    <a:pt x="46580" y="823464"/>
                  </a:lnTo>
                  <a:lnTo>
                    <a:pt x="66160" y="865141"/>
                  </a:lnTo>
                  <a:lnTo>
                    <a:pt x="88805" y="904972"/>
                  </a:lnTo>
                  <a:lnTo>
                    <a:pt x="114364" y="942807"/>
                  </a:lnTo>
                  <a:lnTo>
                    <a:pt x="142682" y="978491"/>
                  </a:lnTo>
                  <a:lnTo>
                    <a:pt x="173609" y="1011872"/>
                  </a:lnTo>
                  <a:lnTo>
                    <a:pt x="206990" y="1042798"/>
                  </a:lnTo>
                  <a:lnTo>
                    <a:pt x="242674" y="1071117"/>
                  </a:lnTo>
                  <a:lnTo>
                    <a:pt x="280508" y="1096675"/>
                  </a:lnTo>
                  <a:lnTo>
                    <a:pt x="320340" y="1119321"/>
                  </a:lnTo>
                  <a:lnTo>
                    <a:pt x="362016" y="1138901"/>
                  </a:lnTo>
                  <a:lnTo>
                    <a:pt x="405385" y="1155263"/>
                  </a:lnTo>
                  <a:lnTo>
                    <a:pt x="450294" y="1168254"/>
                  </a:lnTo>
                  <a:lnTo>
                    <a:pt x="496590" y="1177723"/>
                  </a:lnTo>
                  <a:lnTo>
                    <a:pt x="544121" y="1183516"/>
                  </a:lnTo>
                  <a:lnTo>
                    <a:pt x="592734" y="1185481"/>
                  </a:lnTo>
                  <a:lnTo>
                    <a:pt x="641347" y="1183516"/>
                  </a:lnTo>
                  <a:lnTo>
                    <a:pt x="688878" y="1177723"/>
                  </a:lnTo>
                  <a:lnTo>
                    <a:pt x="735174" y="1168254"/>
                  </a:lnTo>
                  <a:lnTo>
                    <a:pt x="780083" y="1155263"/>
                  </a:lnTo>
                  <a:lnTo>
                    <a:pt x="823452" y="1138901"/>
                  </a:lnTo>
                  <a:lnTo>
                    <a:pt x="865128" y="1119321"/>
                  </a:lnTo>
                  <a:lnTo>
                    <a:pt x="904960" y="1096675"/>
                  </a:lnTo>
                  <a:lnTo>
                    <a:pt x="942794" y="1071117"/>
                  </a:lnTo>
                  <a:lnTo>
                    <a:pt x="978478" y="1042798"/>
                  </a:lnTo>
                  <a:lnTo>
                    <a:pt x="1011859" y="1011872"/>
                  </a:lnTo>
                  <a:lnTo>
                    <a:pt x="1042786" y="978491"/>
                  </a:lnTo>
                  <a:lnTo>
                    <a:pt x="1071104" y="942807"/>
                  </a:lnTo>
                  <a:lnTo>
                    <a:pt x="1096662" y="904972"/>
                  </a:lnTo>
                  <a:lnTo>
                    <a:pt x="1119308" y="865141"/>
                  </a:lnTo>
                  <a:lnTo>
                    <a:pt x="1138888" y="823464"/>
                  </a:lnTo>
                  <a:lnTo>
                    <a:pt x="1155250" y="780095"/>
                  </a:lnTo>
                  <a:lnTo>
                    <a:pt x="1168242" y="735187"/>
                  </a:lnTo>
                  <a:lnTo>
                    <a:pt x="1177710" y="688890"/>
                  </a:lnTo>
                  <a:lnTo>
                    <a:pt x="1183503" y="641360"/>
                  </a:lnTo>
                  <a:lnTo>
                    <a:pt x="1185468" y="592747"/>
                  </a:lnTo>
                  <a:lnTo>
                    <a:pt x="1183503" y="544132"/>
                  </a:lnTo>
                  <a:lnTo>
                    <a:pt x="1177710" y="496599"/>
                  </a:lnTo>
                  <a:lnTo>
                    <a:pt x="1168242" y="450302"/>
                  </a:lnTo>
                  <a:lnTo>
                    <a:pt x="1155250" y="405392"/>
                  </a:lnTo>
                  <a:lnTo>
                    <a:pt x="1138888" y="362022"/>
                  </a:lnTo>
                  <a:lnTo>
                    <a:pt x="1119308" y="320344"/>
                  </a:lnTo>
                  <a:lnTo>
                    <a:pt x="1096662" y="280512"/>
                  </a:lnTo>
                  <a:lnTo>
                    <a:pt x="1071104" y="242677"/>
                  </a:lnTo>
                  <a:lnTo>
                    <a:pt x="1042786" y="206992"/>
                  </a:lnTo>
                  <a:lnTo>
                    <a:pt x="1011859" y="173610"/>
                  </a:lnTo>
                  <a:lnTo>
                    <a:pt x="978478" y="142683"/>
                  </a:lnTo>
                  <a:lnTo>
                    <a:pt x="942794" y="114365"/>
                  </a:lnTo>
                  <a:lnTo>
                    <a:pt x="904960" y="88806"/>
                  </a:lnTo>
                  <a:lnTo>
                    <a:pt x="865128" y="66160"/>
                  </a:lnTo>
                  <a:lnTo>
                    <a:pt x="823452" y="46580"/>
                  </a:lnTo>
                  <a:lnTo>
                    <a:pt x="780083" y="30218"/>
                  </a:lnTo>
                  <a:lnTo>
                    <a:pt x="735174" y="17226"/>
                  </a:lnTo>
                  <a:lnTo>
                    <a:pt x="688878" y="7757"/>
                  </a:lnTo>
                  <a:lnTo>
                    <a:pt x="641347" y="1964"/>
                  </a:lnTo>
                  <a:lnTo>
                    <a:pt x="592734" y="0"/>
                  </a:lnTo>
                  <a:close/>
                </a:path>
              </a:pathLst>
            </a:custGeom>
            <a:solidFill>
              <a:srgbClr val="A7C5E1"/>
            </a:solidFill>
            <a:ln w="25400">
              <a:solidFill>
                <a:schemeClr val="bg1"/>
              </a:solidFill>
            </a:ln>
          </p:spPr>
          <p:txBody>
            <a:bodyPr wrap="square" lIns="0" tIns="0" rIns="0" bIns="0" rtlCol="0" anchor="ctr"/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pc="-215" dirty="0" smtClean="0">
                  <a:latin typeface="+mj-lt"/>
                  <a:cs typeface="PT Astra Sans"/>
                </a:rPr>
                <a:t>+</a:t>
              </a:r>
              <a:r>
                <a:rPr lang="ru-RU" sz="3200" b="1" spc="-30" dirty="0" smtClean="0">
                  <a:latin typeface="+mj-lt"/>
                  <a:cs typeface="PT Astra Sans"/>
                </a:rPr>
                <a:t>2</a:t>
              </a:r>
              <a:r>
                <a:rPr lang="en-US" sz="3200" b="1" spc="-30" dirty="0" smtClean="0">
                  <a:latin typeface="+mj-lt"/>
                  <a:cs typeface="PT Astra Sans"/>
                </a:rPr>
                <a:t>1</a:t>
              </a:r>
              <a:r>
                <a:rPr lang="ru-RU" dirty="0" smtClean="0">
                  <a:latin typeface="+mj-lt"/>
                  <a:cs typeface="PT Astra Sans"/>
                </a:rPr>
                <a:t>%</a:t>
              </a:r>
              <a:endParaRPr lang="ru-RU" dirty="0">
                <a:latin typeface="+mj-lt"/>
                <a:cs typeface="PT Astra Sans"/>
              </a:endParaRPr>
            </a:p>
          </p:txBody>
        </p:sp>
      </p:grpSp>
      <p:sp>
        <p:nvSpPr>
          <p:cNvPr id="25" name="object 14"/>
          <p:cNvSpPr/>
          <p:nvPr/>
        </p:nvSpPr>
        <p:spPr>
          <a:xfrm>
            <a:off x="1028972" y="4191805"/>
            <a:ext cx="1440000" cy="1679937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6" name="object 14"/>
          <p:cNvSpPr/>
          <p:nvPr/>
        </p:nvSpPr>
        <p:spPr>
          <a:xfrm>
            <a:off x="2629172" y="3477381"/>
            <a:ext cx="1578866" cy="2394362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54A4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9" name="Заголовок 3"/>
          <p:cNvSpPr txBox="1">
            <a:spLocks/>
          </p:cNvSpPr>
          <p:nvPr/>
        </p:nvSpPr>
        <p:spPr>
          <a:xfrm>
            <a:off x="2629172" y="5898269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spc="-100" dirty="0" smtClean="0">
                <a:latin typeface="+mj-lt"/>
                <a:ea typeface="PT Astra Sans" panose="020B0603020203020204" pitchFamily="34" charset="-52"/>
              </a:rPr>
              <a:t>Факт </a:t>
            </a:r>
            <a:r>
              <a:rPr lang="en-US" sz="2400" spc="-100" dirty="0" smtClean="0">
                <a:latin typeface="+mj-lt"/>
                <a:ea typeface="PT Astra Sans" panose="020B0603020203020204" pitchFamily="34" charset="-52"/>
              </a:rPr>
              <a:t>2017</a:t>
            </a:r>
            <a:endParaRPr lang="ru-RU" sz="2400" spc="-100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30" name="Заголовок 3"/>
          <p:cNvSpPr txBox="1">
            <a:spLocks/>
          </p:cNvSpPr>
          <p:nvPr/>
        </p:nvSpPr>
        <p:spPr>
          <a:xfrm>
            <a:off x="1028972" y="5898269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spc="-100" dirty="0" smtClean="0">
                <a:latin typeface="+mj-lt"/>
                <a:ea typeface="PT Astra Sans" panose="020B0603020203020204" pitchFamily="34" charset="-52"/>
              </a:rPr>
              <a:t>План 2017</a:t>
            </a:r>
            <a:endParaRPr lang="ru-RU" sz="2400" spc="-100" dirty="0">
              <a:latin typeface="+mj-lt"/>
              <a:ea typeface="PT Astra Sans" panose="020B0603020203020204" pitchFamily="34" charset="-52"/>
            </a:endParaRPr>
          </a:p>
        </p:txBody>
      </p:sp>
      <p:grpSp>
        <p:nvGrpSpPr>
          <p:cNvPr id="32" name="Группа 31"/>
          <p:cNvGrpSpPr/>
          <p:nvPr/>
        </p:nvGrpSpPr>
        <p:grpSpPr>
          <a:xfrm flipV="1">
            <a:off x="2070159" y="4083269"/>
            <a:ext cx="1360839" cy="1235815"/>
            <a:chOff x="8759866" y="3839464"/>
            <a:chExt cx="1034616" cy="1034618"/>
          </a:xfrm>
        </p:grpSpPr>
        <p:sp>
          <p:nvSpPr>
            <p:cNvPr id="33" name="object 64"/>
            <p:cNvSpPr/>
            <p:nvPr/>
          </p:nvSpPr>
          <p:spPr>
            <a:xfrm rot="5400000">
              <a:off x="8759865" y="3839465"/>
              <a:ext cx="1034618" cy="1034616"/>
            </a:xfrm>
            <a:custGeom>
              <a:avLst/>
              <a:gdLst/>
              <a:ahLst/>
              <a:cxnLst/>
              <a:rect l="l" t="t" r="r" b="b"/>
              <a:pathLst>
                <a:path w="1160145" h="1160145">
                  <a:moveTo>
                    <a:pt x="0" y="1159700"/>
                  </a:moveTo>
                  <a:lnTo>
                    <a:pt x="1159700" y="0"/>
                  </a:lnTo>
                </a:path>
              </a:pathLst>
            </a:custGeom>
            <a:ln w="50800">
              <a:solidFill>
                <a:srgbClr val="FFFFFF"/>
              </a:solidFill>
              <a:headEnd type="none"/>
              <a:tailEnd type="triangle" w="med" len="sm"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" name="object 62"/>
            <p:cNvSpPr/>
            <p:nvPr/>
          </p:nvSpPr>
          <p:spPr>
            <a:xfrm rot="10800000">
              <a:off x="8761213" y="3880005"/>
              <a:ext cx="689044" cy="795878"/>
            </a:xfrm>
            <a:custGeom>
              <a:avLst/>
              <a:gdLst/>
              <a:ahLst/>
              <a:cxnLst/>
              <a:rect l="l" t="t" r="r" b="b"/>
              <a:pathLst>
                <a:path w="1185545" h="1185545">
                  <a:moveTo>
                    <a:pt x="592734" y="0"/>
                  </a:moveTo>
                  <a:lnTo>
                    <a:pt x="544121" y="1964"/>
                  </a:lnTo>
                  <a:lnTo>
                    <a:pt x="496590" y="7757"/>
                  </a:lnTo>
                  <a:lnTo>
                    <a:pt x="450294" y="17226"/>
                  </a:lnTo>
                  <a:lnTo>
                    <a:pt x="405385" y="30218"/>
                  </a:lnTo>
                  <a:lnTo>
                    <a:pt x="362016" y="46580"/>
                  </a:lnTo>
                  <a:lnTo>
                    <a:pt x="320340" y="66160"/>
                  </a:lnTo>
                  <a:lnTo>
                    <a:pt x="280508" y="88806"/>
                  </a:lnTo>
                  <a:lnTo>
                    <a:pt x="242674" y="114365"/>
                  </a:lnTo>
                  <a:lnTo>
                    <a:pt x="206990" y="142683"/>
                  </a:lnTo>
                  <a:lnTo>
                    <a:pt x="173609" y="173610"/>
                  </a:lnTo>
                  <a:lnTo>
                    <a:pt x="142682" y="206992"/>
                  </a:lnTo>
                  <a:lnTo>
                    <a:pt x="114364" y="242677"/>
                  </a:lnTo>
                  <a:lnTo>
                    <a:pt x="88805" y="280512"/>
                  </a:lnTo>
                  <a:lnTo>
                    <a:pt x="66160" y="320344"/>
                  </a:lnTo>
                  <a:lnTo>
                    <a:pt x="46580" y="362022"/>
                  </a:lnTo>
                  <a:lnTo>
                    <a:pt x="30218" y="405392"/>
                  </a:lnTo>
                  <a:lnTo>
                    <a:pt x="17226" y="450302"/>
                  </a:lnTo>
                  <a:lnTo>
                    <a:pt x="7757" y="496599"/>
                  </a:lnTo>
                  <a:lnTo>
                    <a:pt x="1964" y="544132"/>
                  </a:lnTo>
                  <a:lnTo>
                    <a:pt x="0" y="592747"/>
                  </a:lnTo>
                  <a:lnTo>
                    <a:pt x="1964" y="641360"/>
                  </a:lnTo>
                  <a:lnTo>
                    <a:pt x="7757" y="688890"/>
                  </a:lnTo>
                  <a:lnTo>
                    <a:pt x="17226" y="735187"/>
                  </a:lnTo>
                  <a:lnTo>
                    <a:pt x="30218" y="780095"/>
                  </a:lnTo>
                  <a:lnTo>
                    <a:pt x="46580" y="823464"/>
                  </a:lnTo>
                  <a:lnTo>
                    <a:pt x="66160" y="865141"/>
                  </a:lnTo>
                  <a:lnTo>
                    <a:pt x="88805" y="904972"/>
                  </a:lnTo>
                  <a:lnTo>
                    <a:pt x="114364" y="942807"/>
                  </a:lnTo>
                  <a:lnTo>
                    <a:pt x="142682" y="978491"/>
                  </a:lnTo>
                  <a:lnTo>
                    <a:pt x="173609" y="1011872"/>
                  </a:lnTo>
                  <a:lnTo>
                    <a:pt x="206990" y="1042798"/>
                  </a:lnTo>
                  <a:lnTo>
                    <a:pt x="242674" y="1071117"/>
                  </a:lnTo>
                  <a:lnTo>
                    <a:pt x="280508" y="1096675"/>
                  </a:lnTo>
                  <a:lnTo>
                    <a:pt x="320340" y="1119321"/>
                  </a:lnTo>
                  <a:lnTo>
                    <a:pt x="362016" y="1138901"/>
                  </a:lnTo>
                  <a:lnTo>
                    <a:pt x="405385" y="1155263"/>
                  </a:lnTo>
                  <a:lnTo>
                    <a:pt x="450294" y="1168254"/>
                  </a:lnTo>
                  <a:lnTo>
                    <a:pt x="496590" y="1177723"/>
                  </a:lnTo>
                  <a:lnTo>
                    <a:pt x="544121" y="1183516"/>
                  </a:lnTo>
                  <a:lnTo>
                    <a:pt x="592734" y="1185481"/>
                  </a:lnTo>
                  <a:lnTo>
                    <a:pt x="641347" y="1183516"/>
                  </a:lnTo>
                  <a:lnTo>
                    <a:pt x="688878" y="1177723"/>
                  </a:lnTo>
                  <a:lnTo>
                    <a:pt x="735174" y="1168254"/>
                  </a:lnTo>
                  <a:lnTo>
                    <a:pt x="780083" y="1155263"/>
                  </a:lnTo>
                  <a:lnTo>
                    <a:pt x="823452" y="1138901"/>
                  </a:lnTo>
                  <a:lnTo>
                    <a:pt x="865128" y="1119321"/>
                  </a:lnTo>
                  <a:lnTo>
                    <a:pt x="904960" y="1096675"/>
                  </a:lnTo>
                  <a:lnTo>
                    <a:pt x="942794" y="1071117"/>
                  </a:lnTo>
                  <a:lnTo>
                    <a:pt x="978478" y="1042798"/>
                  </a:lnTo>
                  <a:lnTo>
                    <a:pt x="1011859" y="1011872"/>
                  </a:lnTo>
                  <a:lnTo>
                    <a:pt x="1042786" y="978491"/>
                  </a:lnTo>
                  <a:lnTo>
                    <a:pt x="1071104" y="942807"/>
                  </a:lnTo>
                  <a:lnTo>
                    <a:pt x="1096662" y="904972"/>
                  </a:lnTo>
                  <a:lnTo>
                    <a:pt x="1119308" y="865141"/>
                  </a:lnTo>
                  <a:lnTo>
                    <a:pt x="1138888" y="823464"/>
                  </a:lnTo>
                  <a:lnTo>
                    <a:pt x="1155250" y="780095"/>
                  </a:lnTo>
                  <a:lnTo>
                    <a:pt x="1168242" y="735187"/>
                  </a:lnTo>
                  <a:lnTo>
                    <a:pt x="1177710" y="688890"/>
                  </a:lnTo>
                  <a:lnTo>
                    <a:pt x="1183503" y="641360"/>
                  </a:lnTo>
                  <a:lnTo>
                    <a:pt x="1185468" y="592747"/>
                  </a:lnTo>
                  <a:lnTo>
                    <a:pt x="1183503" y="544132"/>
                  </a:lnTo>
                  <a:lnTo>
                    <a:pt x="1177710" y="496599"/>
                  </a:lnTo>
                  <a:lnTo>
                    <a:pt x="1168242" y="450302"/>
                  </a:lnTo>
                  <a:lnTo>
                    <a:pt x="1155250" y="405392"/>
                  </a:lnTo>
                  <a:lnTo>
                    <a:pt x="1138888" y="362022"/>
                  </a:lnTo>
                  <a:lnTo>
                    <a:pt x="1119308" y="320344"/>
                  </a:lnTo>
                  <a:lnTo>
                    <a:pt x="1096662" y="280512"/>
                  </a:lnTo>
                  <a:lnTo>
                    <a:pt x="1071104" y="242677"/>
                  </a:lnTo>
                  <a:lnTo>
                    <a:pt x="1042786" y="206992"/>
                  </a:lnTo>
                  <a:lnTo>
                    <a:pt x="1011859" y="173610"/>
                  </a:lnTo>
                  <a:lnTo>
                    <a:pt x="978478" y="142683"/>
                  </a:lnTo>
                  <a:lnTo>
                    <a:pt x="942794" y="114365"/>
                  </a:lnTo>
                  <a:lnTo>
                    <a:pt x="904960" y="88806"/>
                  </a:lnTo>
                  <a:lnTo>
                    <a:pt x="865128" y="66160"/>
                  </a:lnTo>
                  <a:lnTo>
                    <a:pt x="823452" y="46580"/>
                  </a:lnTo>
                  <a:lnTo>
                    <a:pt x="780083" y="30218"/>
                  </a:lnTo>
                  <a:lnTo>
                    <a:pt x="735174" y="17226"/>
                  </a:lnTo>
                  <a:lnTo>
                    <a:pt x="688878" y="7757"/>
                  </a:lnTo>
                  <a:lnTo>
                    <a:pt x="641347" y="1964"/>
                  </a:lnTo>
                  <a:lnTo>
                    <a:pt x="592734" y="0"/>
                  </a:lnTo>
                  <a:close/>
                </a:path>
              </a:pathLst>
            </a:custGeom>
            <a:solidFill>
              <a:srgbClr val="A7C5E1"/>
            </a:solidFill>
            <a:ln w="25400">
              <a:solidFill>
                <a:schemeClr val="bg1"/>
              </a:solidFill>
            </a:ln>
          </p:spPr>
          <p:txBody>
            <a:bodyPr wrap="square" lIns="0" tIns="0" rIns="0" bIns="0" rtlCol="0" anchor="ctr"/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3200" spc="-215" dirty="0" smtClean="0">
                  <a:latin typeface="+mj-lt"/>
                  <a:cs typeface="PT Astra Sans"/>
                </a:rPr>
                <a:t>+</a:t>
              </a:r>
              <a:r>
                <a:rPr lang="ru-RU" sz="3200" b="1" spc="-30" dirty="0" smtClean="0">
                  <a:latin typeface="+mj-lt"/>
                  <a:cs typeface="PT Astra Sans"/>
                </a:rPr>
                <a:t>28</a:t>
              </a:r>
              <a:r>
                <a:rPr lang="ru-RU" dirty="0" smtClean="0">
                  <a:latin typeface="+mj-lt"/>
                  <a:cs typeface="PT Astra Sans"/>
                </a:rPr>
                <a:t>%</a:t>
              </a:r>
              <a:endParaRPr lang="ru-RU" dirty="0">
                <a:latin typeface="+mj-lt"/>
                <a:cs typeface="PT Astra Sans"/>
              </a:endParaRPr>
            </a:p>
          </p:txBody>
        </p:sp>
      </p:grpSp>
      <p:sp>
        <p:nvSpPr>
          <p:cNvPr id="27" name="Заголовок 3"/>
          <p:cNvSpPr txBox="1">
            <a:spLocks/>
          </p:cNvSpPr>
          <p:nvPr/>
        </p:nvSpPr>
        <p:spPr>
          <a:xfrm>
            <a:off x="3430999" y="2879085"/>
            <a:ext cx="658252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b="1" dirty="0" smtClean="0">
                <a:latin typeface="+mj-lt"/>
                <a:ea typeface="PT Astra Sans" panose="020B0603020203020204" pitchFamily="34" charset="-52"/>
              </a:rPr>
              <a:t>758</a:t>
            </a:r>
            <a:endParaRPr lang="ru-RU" sz="2400" b="1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34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2000" y="88900"/>
            <a:ext cx="10308700" cy="838199"/>
          </a:xfrm>
        </p:spPr>
        <p:txBody>
          <a:bodyPr/>
          <a:lstStyle/>
          <a:p>
            <a:r>
              <a:rPr lang="ru-RU" spc="-40" dirty="0" smtClean="0">
                <a:latin typeface="+mj-lt"/>
              </a:rPr>
              <a:t>Рост зарплаты </a:t>
            </a:r>
            <a:br>
              <a:rPr lang="ru-RU" spc="-40" dirty="0" smtClean="0">
                <a:latin typeface="+mj-lt"/>
              </a:rPr>
            </a:br>
            <a:r>
              <a:rPr lang="ru-RU" spc="-40" dirty="0" smtClean="0">
                <a:latin typeface="+mj-lt"/>
              </a:rPr>
              <a:t>и производительности труда</a:t>
            </a:r>
            <a:endParaRPr lang="ru-RU" b="0" spc="-40" dirty="0">
              <a:latin typeface="+mj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72000" y="1360989"/>
            <a:ext cx="5342400" cy="1181568"/>
          </a:xfrm>
        </p:spPr>
        <p:txBody>
          <a:bodyPr/>
          <a:lstStyle/>
          <a:p>
            <a:pPr lvl="1"/>
            <a:r>
              <a:rPr lang="ru-RU" dirty="0" smtClean="0"/>
              <a:t>Средняя </a:t>
            </a:r>
            <a:br>
              <a:rPr lang="ru-RU" dirty="0" smtClean="0"/>
            </a:br>
            <a:r>
              <a:rPr lang="ru-RU" dirty="0" smtClean="0"/>
              <a:t>зарплата</a:t>
            </a:r>
          </a:p>
          <a:p>
            <a:r>
              <a:rPr lang="ru-RU" dirty="0" smtClean="0"/>
              <a:t>ТЫС. </a:t>
            </a:r>
            <a:r>
              <a:rPr lang="ru-RU" dirty="0" smtClean="0"/>
              <a:t>РУБ.</a:t>
            </a:r>
            <a:r>
              <a:rPr lang="ru-RU" dirty="0" smtClean="0"/>
              <a:t> </a:t>
            </a:r>
            <a:r>
              <a:rPr lang="ru-RU" dirty="0"/>
              <a:t>В МЕСЯЦ /ЧЕЛ</a:t>
            </a:r>
            <a:endParaRPr lang="en-US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709081" y="1360989"/>
            <a:ext cx="6480677" cy="953911"/>
          </a:xfrm>
        </p:spPr>
        <p:txBody>
          <a:bodyPr/>
          <a:lstStyle/>
          <a:p>
            <a:pPr lvl="1"/>
            <a:r>
              <a:rPr lang="ru-RU" dirty="0" smtClean="0">
                <a:latin typeface="+mj-lt"/>
              </a:rPr>
              <a:t>Производительность </a:t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труда</a:t>
            </a:r>
          </a:p>
          <a:p>
            <a:r>
              <a:rPr lang="ru-RU" dirty="0"/>
              <a:t>ТЫС. </a:t>
            </a:r>
            <a:r>
              <a:rPr lang="ru-RU" dirty="0" smtClean="0"/>
              <a:t>РУБ. </a:t>
            </a:r>
            <a:r>
              <a:rPr lang="ru-RU" dirty="0"/>
              <a:t>В МЕСЯЦ </a:t>
            </a:r>
            <a:r>
              <a:rPr lang="ru-RU" dirty="0" smtClean="0"/>
              <a:t>/1 РАБОТНИКА</a:t>
            </a:r>
            <a:endParaRPr lang="en-US" dirty="0"/>
          </a:p>
          <a:p>
            <a:endParaRPr lang="ru-RU" dirty="0">
              <a:latin typeface="+mj-lt"/>
            </a:endParaRPr>
          </a:p>
        </p:txBody>
      </p:sp>
      <p:sp>
        <p:nvSpPr>
          <p:cNvPr id="8" name="object 14"/>
          <p:cNvSpPr/>
          <p:nvPr/>
        </p:nvSpPr>
        <p:spPr>
          <a:xfrm>
            <a:off x="5716701" y="3511798"/>
            <a:ext cx="1440000" cy="2603500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" name="object 14"/>
          <p:cNvSpPr/>
          <p:nvPr/>
        </p:nvSpPr>
        <p:spPr>
          <a:xfrm>
            <a:off x="7316901" y="3288813"/>
            <a:ext cx="1440000" cy="2826485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54A4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7355001" y="2748585"/>
            <a:ext cx="1440000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b="1" dirty="0" smtClean="0">
                <a:ea typeface="PT Astra Sans" panose="020B0603020203020204" pitchFamily="34" charset="-52"/>
              </a:rPr>
              <a:t>47</a:t>
            </a:r>
            <a:endParaRPr lang="ru-RU" sz="2400" b="1" dirty="0">
              <a:ea typeface="PT Astra Sans" panose="020B0603020203020204" pitchFamily="34" charset="-52"/>
            </a:endParaRPr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7316901" y="6139103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 smtClean="0">
                <a:latin typeface="+mj-lt"/>
                <a:ea typeface="PT Astra Sans" panose="020B0603020203020204" pitchFamily="34" charset="-52"/>
              </a:rPr>
              <a:t>2017</a:t>
            </a:r>
            <a:endParaRPr lang="ru-RU" sz="2400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5716701" y="6139103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 smtClean="0">
                <a:latin typeface="+mj-lt"/>
                <a:ea typeface="PT Astra Sans" panose="020B0603020203020204" pitchFamily="34" charset="-52"/>
              </a:rPr>
              <a:t>2016</a:t>
            </a:r>
            <a:endParaRPr lang="ru-RU" sz="2400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5709081" y="2955703"/>
            <a:ext cx="1440000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b="1" dirty="0" smtClean="0">
                <a:latin typeface="+mj-lt"/>
                <a:ea typeface="PT Astra Sans" panose="020B0603020203020204" pitchFamily="34" charset="-52"/>
              </a:rPr>
              <a:t>43,2</a:t>
            </a:r>
            <a:endParaRPr lang="ru-RU" sz="2400" b="1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22" name="object 14"/>
          <p:cNvSpPr/>
          <p:nvPr/>
        </p:nvSpPr>
        <p:spPr>
          <a:xfrm>
            <a:off x="371351" y="4909143"/>
            <a:ext cx="1440000" cy="1228429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3" name="object 14"/>
          <p:cNvSpPr/>
          <p:nvPr/>
        </p:nvSpPr>
        <p:spPr>
          <a:xfrm>
            <a:off x="1971551" y="4808347"/>
            <a:ext cx="1440000" cy="1329225"/>
          </a:xfrm>
          <a:custGeom>
            <a:avLst/>
            <a:gdLst/>
            <a:ahLst/>
            <a:cxnLst/>
            <a:rect l="l" t="t" r="r" b="b"/>
            <a:pathLst>
              <a:path w="1557020" h="4150359">
                <a:moveTo>
                  <a:pt x="1556943" y="4150017"/>
                </a:moveTo>
                <a:lnTo>
                  <a:pt x="0" y="4150017"/>
                </a:lnTo>
                <a:lnTo>
                  <a:pt x="0" y="0"/>
                </a:lnTo>
                <a:lnTo>
                  <a:pt x="1556943" y="0"/>
                </a:lnTo>
                <a:lnTo>
                  <a:pt x="1556943" y="4150017"/>
                </a:lnTo>
                <a:close/>
              </a:path>
            </a:pathLst>
          </a:custGeom>
          <a:solidFill>
            <a:srgbClr val="0054A4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351648"/>
              </p:ext>
            </p:extLst>
          </p:nvPr>
        </p:nvGraphicFramePr>
        <p:xfrm>
          <a:off x="7315087" y="3292914"/>
          <a:ext cx="1440000" cy="226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xmlns="" val="2108731985"/>
                    </a:ext>
                  </a:extLst>
                </a:gridCol>
              </a:tblGrid>
              <a:tr h="22698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b="1" dirty="0" smtClean="0">
                        <a:solidFill>
                          <a:schemeClr val="bg1"/>
                        </a:solidFill>
                        <a:latin typeface="PT Astra Sans" panose="020B0603020203020204" pitchFamily="34" charset="-52"/>
                        <a:ea typeface="PT Astra Sans" panose="020B0603020203020204" pitchFamily="34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4976C7"/>
                      </a:fgClr>
                      <a:bgClr>
                        <a:srgbClr val="0051A0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099876891"/>
                  </a:ext>
                </a:extLst>
              </a:tr>
            </a:tbl>
          </a:graphicData>
        </a:graphic>
      </p:graphicFrame>
      <p:sp>
        <p:nvSpPr>
          <p:cNvPr id="26" name="Заголовок 3"/>
          <p:cNvSpPr txBox="1">
            <a:spLocks/>
          </p:cNvSpPr>
          <p:nvPr/>
        </p:nvSpPr>
        <p:spPr>
          <a:xfrm>
            <a:off x="1971551" y="4251454"/>
            <a:ext cx="1440000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b="1" dirty="0" smtClean="0">
                <a:latin typeface="+mj-lt"/>
                <a:ea typeface="PT Astra Sans" panose="020B0603020203020204" pitchFamily="34" charset="-52"/>
              </a:rPr>
              <a:t>21,7</a:t>
            </a:r>
            <a:endParaRPr lang="ru-RU" sz="2400" b="1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27" name="Заголовок 3"/>
          <p:cNvSpPr txBox="1">
            <a:spLocks/>
          </p:cNvSpPr>
          <p:nvPr/>
        </p:nvSpPr>
        <p:spPr>
          <a:xfrm>
            <a:off x="1971551" y="6122938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 smtClean="0">
                <a:latin typeface="+mj-lt"/>
                <a:ea typeface="PT Astra Sans" panose="020B0603020203020204" pitchFamily="34" charset="-52"/>
              </a:rPr>
              <a:t>2017</a:t>
            </a:r>
            <a:endParaRPr lang="ru-RU" sz="2400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28" name="Заголовок 3"/>
          <p:cNvSpPr txBox="1">
            <a:spLocks/>
          </p:cNvSpPr>
          <p:nvPr/>
        </p:nvSpPr>
        <p:spPr>
          <a:xfrm>
            <a:off x="371351" y="6122938"/>
            <a:ext cx="1440000" cy="5641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 smtClean="0">
                <a:latin typeface="+mj-lt"/>
                <a:ea typeface="PT Astra Sans" panose="020B0603020203020204" pitchFamily="34" charset="-52"/>
              </a:rPr>
              <a:t>2016</a:t>
            </a:r>
            <a:endParaRPr lang="ru-RU" sz="2400" dirty="0">
              <a:latin typeface="+mj-lt"/>
              <a:ea typeface="PT Astra Sans" panose="020B0603020203020204" pitchFamily="34" charset="-52"/>
            </a:endParaRPr>
          </a:p>
        </p:txBody>
      </p:sp>
      <p:sp>
        <p:nvSpPr>
          <p:cNvPr id="29" name="Заголовок 3"/>
          <p:cNvSpPr txBox="1">
            <a:spLocks/>
          </p:cNvSpPr>
          <p:nvPr/>
        </p:nvSpPr>
        <p:spPr>
          <a:xfrm>
            <a:off x="363731" y="4400046"/>
            <a:ext cx="1440000" cy="564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b="1" dirty="0" smtClean="0">
                <a:ea typeface="PT Astra Sans" panose="020B0603020203020204" pitchFamily="34" charset="-52"/>
              </a:rPr>
              <a:t>20,9</a:t>
            </a:r>
            <a:endParaRPr lang="ru-RU" sz="2400" b="1" dirty="0">
              <a:ea typeface="PT Astra Sans" panose="020B0603020203020204" pitchFamily="34" charset="-52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723053" y="4966868"/>
            <a:ext cx="884201" cy="884199"/>
            <a:chOff x="8759865" y="4036949"/>
            <a:chExt cx="974804" cy="974802"/>
          </a:xfrm>
        </p:grpSpPr>
        <p:sp>
          <p:nvSpPr>
            <p:cNvPr id="31" name="object 64"/>
            <p:cNvSpPr/>
            <p:nvPr/>
          </p:nvSpPr>
          <p:spPr>
            <a:xfrm>
              <a:off x="8759865" y="4036949"/>
              <a:ext cx="974804" cy="974802"/>
            </a:xfrm>
            <a:custGeom>
              <a:avLst/>
              <a:gdLst/>
              <a:ahLst/>
              <a:cxnLst/>
              <a:rect l="l" t="t" r="r" b="b"/>
              <a:pathLst>
                <a:path w="1160145" h="1160145">
                  <a:moveTo>
                    <a:pt x="0" y="1159700"/>
                  </a:moveTo>
                  <a:lnTo>
                    <a:pt x="1159700" y="0"/>
                  </a:lnTo>
                </a:path>
              </a:pathLst>
            </a:custGeom>
            <a:ln w="50800">
              <a:solidFill>
                <a:srgbClr val="FFFFFF"/>
              </a:solidFill>
              <a:headEnd type="none"/>
              <a:tailEnd type="triangle" w="med" len="sm"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" name="object 62"/>
            <p:cNvSpPr/>
            <p:nvPr/>
          </p:nvSpPr>
          <p:spPr>
            <a:xfrm>
              <a:off x="8761214" y="4217951"/>
              <a:ext cx="973454" cy="635507"/>
            </a:xfrm>
            <a:custGeom>
              <a:avLst/>
              <a:gdLst/>
              <a:ahLst/>
              <a:cxnLst/>
              <a:rect l="l" t="t" r="r" b="b"/>
              <a:pathLst>
                <a:path w="1185545" h="1185545">
                  <a:moveTo>
                    <a:pt x="592734" y="0"/>
                  </a:moveTo>
                  <a:lnTo>
                    <a:pt x="544121" y="1964"/>
                  </a:lnTo>
                  <a:lnTo>
                    <a:pt x="496590" y="7757"/>
                  </a:lnTo>
                  <a:lnTo>
                    <a:pt x="450294" y="17226"/>
                  </a:lnTo>
                  <a:lnTo>
                    <a:pt x="405385" y="30218"/>
                  </a:lnTo>
                  <a:lnTo>
                    <a:pt x="362016" y="46580"/>
                  </a:lnTo>
                  <a:lnTo>
                    <a:pt x="320340" y="66160"/>
                  </a:lnTo>
                  <a:lnTo>
                    <a:pt x="280508" y="88806"/>
                  </a:lnTo>
                  <a:lnTo>
                    <a:pt x="242674" y="114365"/>
                  </a:lnTo>
                  <a:lnTo>
                    <a:pt x="206990" y="142683"/>
                  </a:lnTo>
                  <a:lnTo>
                    <a:pt x="173609" y="173610"/>
                  </a:lnTo>
                  <a:lnTo>
                    <a:pt x="142682" y="206992"/>
                  </a:lnTo>
                  <a:lnTo>
                    <a:pt x="114364" y="242677"/>
                  </a:lnTo>
                  <a:lnTo>
                    <a:pt x="88805" y="280512"/>
                  </a:lnTo>
                  <a:lnTo>
                    <a:pt x="66160" y="320344"/>
                  </a:lnTo>
                  <a:lnTo>
                    <a:pt x="46580" y="362022"/>
                  </a:lnTo>
                  <a:lnTo>
                    <a:pt x="30218" y="405392"/>
                  </a:lnTo>
                  <a:lnTo>
                    <a:pt x="17226" y="450302"/>
                  </a:lnTo>
                  <a:lnTo>
                    <a:pt x="7757" y="496599"/>
                  </a:lnTo>
                  <a:lnTo>
                    <a:pt x="1964" y="544132"/>
                  </a:lnTo>
                  <a:lnTo>
                    <a:pt x="0" y="592747"/>
                  </a:lnTo>
                  <a:lnTo>
                    <a:pt x="1964" y="641360"/>
                  </a:lnTo>
                  <a:lnTo>
                    <a:pt x="7757" y="688890"/>
                  </a:lnTo>
                  <a:lnTo>
                    <a:pt x="17226" y="735187"/>
                  </a:lnTo>
                  <a:lnTo>
                    <a:pt x="30218" y="780095"/>
                  </a:lnTo>
                  <a:lnTo>
                    <a:pt x="46580" y="823464"/>
                  </a:lnTo>
                  <a:lnTo>
                    <a:pt x="66160" y="865141"/>
                  </a:lnTo>
                  <a:lnTo>
                    <a:pt x="88805" y="904972"/>
                  </a:lnTo>
                  <a:lnTo>
                    <a:pt x="114364" y="942807"/>
                  </a:lnTo>
                  <a:lnTo>
                    <a:pt x="142682" y="978491"/>
                  </a:lnTo>
                  <a:lnTo>
                    <a:pt x="173609" y="1011872"/>
                  </a:lnTo>
                  <a:lnTo>
                    <a:pt x="206990" y="1042798"/>
                  </a:lnTo>
                  <a:lnTo>
                    <a:pt x="242674" y="1071117"/>
                  </a:lnTo>
                  <a:lnTo>
                    <a:pt x="280508" y="1096675"/>
                  </a:lnTo>
                  <a:lnTo>
                    <a:pt x="320340" y="1119321"/>
                  </a:lnTo>
                  <a:lnTo>
                    <a:pt x="362016" y="1138901"/>
                  </a:lnTo>
                  <a:lnTo>
                    <a:pt x="405385" y="1155263"/>
                  </a:lnTo>
                  <a:lnTo>
                    <a:pt x="450294" y="1168254"/>
                  </a:lnTo>
                  <a:lnTo>
                    <a:pt x="496590" y="1177723"/>
                  </a:lnTo>
                  <a:lnTo>
                    <a:pt x="544121" y="1183516"/>
                  </a:lnTo>
                  <a:lnTo>
                    <a:pt x="592734" y="1185481"/>
                  </a:lnTo>
                  <a:lnTo>
                    <a:pt x="641347" y="1183516"/>
                  </a:lnTo>
                  <a:lnTo>
                    <a:pt x="688878" y="1177723"/>
                  </a:lnTo>
                  <a:lnTo>
                    <a:pt x="735174" y="1168254"/>
                  </a:lnTo>
                  <a:lnTo>
                    <a:pt x="780083" y="1155263"/>
                  </a:lnTo>
                  <a:lnTo>
                    <a:pt x="823452" y="1138901"/>
                  </a:lnTo>
                  <a:lnTo>
                    <a:pt x="865128" y="1119321"/>
                  </a:lnTo>
                  <a:lnTo>
                    <a:pt x="904960" y="1096675"/>
                  </a:lnTo>
                  <a:lnTo>
                    <a:pt x="942794" y="1071117"/>
                  </a:lnTo>
                  <a:lnTo>
                    <a:pt x="978478" y="1042798"/>
                  </a:lnTo>
                  <a:lnTo>
                    <a:pt x="1011859" y="1011872"/>
                  </a:lnTo>
                  <a:lnTo>
                    <a:pt x="1042786" y="978491"/>
                  </a:lnTo>
                  <a:lnTo>
                    <a:pt x="1071104" y="942807"/>
                  </a:lnTo>
                  <a:lnTo>
                    <a:pt x="1096662" y="904972"/>
                  </a:lnTo>
                  <a:lnTo>
                    <a:pt x="1119308" y="865141"/>
                  </a:lnTo>
                  <a:lnTo>
                    <a:pt x="1138888" y="823464"/>
                  </a:lnTo>
                  <a:lnTo>
                    <a:pt x="1155250" y="780095"/>
                  </a:lnTo>
                  <a:lnTo>
                    <a:pt x="1168242" y="735187"/>
                  </a:lnTo>
                  <a:lnTo>
                    <a:pt x="1177710" y="688890"/>
                  </a:lnTo>
                  <a:lnTo>
                    <a:pt x="1183503" y="641360"/>
                  </a:lnTo>
                  <a:lnTo>
                    <a:pt x="1185468" y="592747"/>
                  </a:lnTo>
                  <a:lnTo>
                    <a:pt x="1183503" y="544132"/>
                  </a:lnTo>
                  <a:lnTo>
                    <a:pt x="1177710" y="496599"/>
                  </a:lnTo>
                  <a:lnTo>
                    <a:pt x="1168242" y="450302"/>
                  </a:lnTo>
                  <a:lnTo>
                    <a:pt x="1155250" y="405392"/>
                  </a:lnTo>
                  <a:lnTo>
                    <a:pt x="1138888" y="362022"/>
                  </a:lnTo>
                  <a:lnTo>
                    <a:pt x="1119308" y="320344"/>
                  </a:lnTo>
                  <a:lnTo>
                    <a:pt x="1096662" y="280512"/>
                  </a:lnTo>
                  <a:lnTo>
                    <a:pt x="1071104" y="242677"/>
                  </a:lnTo>
                  <a:lnTo>
                    <a:pt x="1042786" y="206992"/>
                  </a:lnTo>
                  <a:lnTo>
                    <a:pt x="1011859" y="173610"/>
                  </a:lnTo>
                  <a:lnTo>
                    <a:pt x="978478" y="142683"/>
                  </a:lnTo>
                  <a:lnTo>
                    <a:pt x="942794" y="114365"/>
                  </a:lnTo>
                  <a:lnTo>
                    <a:pt x="904960" y="88806"/>
                  </a:lnTo>
                  <a:lnTo>
                    <a:pt x="865128" y="66160"/>
                  </a:lnTo>
                  <a:lnTo>
                    <a:pt x="823452" y="46580"/>
                  </a:lnTo>
                  <a:lnTo>
                    <a:pt x="780083" y="30218"/>
                  </a:lnTo>
                  <a:lnTo>
                    <a:pt x="735174" y="17226"/>
                  </a:lnTo>
                  <a:lnTo>
                    <a:pt x="688878" y="7757"/>
                  </a:lnTo>
                  <a:lnTo>
                    <a:pt x="641347" y="1964"/>
                  </a:lnTo>
                  <a:lnTo>
                    <a:pt x="592734" y="0"/>
                  </a:lnTo>
                  <a:close/>
                </a:path>
              </a:pathLst>
            </a:custGeom>
            <a:solidFill>
              <a:srgbClr val="A7C5E1"/>
            </a:solidFill>
            <a:ln w="25400">
              <a:solidFill>
                <a:schemeClr val="bg1"/>
              </a:solidFill>
            </a:ln>
          </p:spPr>
          <p:txBody>
            <a:bodyPr wrap="square" lIns="0" tIns="0" rIns="0" bIns="0" rtlCol="0" anchor="ctr"/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pc="-215" dirty="0" smtClean="0">
                  <a:latin typeface="+mj-lt"/>
                  <a:cs typeface="PT Astra Sans"/>
                </a:rPr>
                <a:t>+</a:t>
              </a:r>
              <a:r>
                <a:rPr lang="ru-RU" sz="3200" b="1" spc="-30" dirty="0" smtClean="0">
                  <a:latin typeface="+mj-lt"/>
                  <a:cs typeface="PT Astra Sans"/>
                </a:rPr>
                <a:t>8,</a:t>
              </a:r>
              <a:r>
                <a:rPr lang="ru-RU" sz="2400" b="1" spc="-30" dirty="0" smtClean="0">
                  <a:latin typeface="+mj-lt"/>
                  <a:cs typeface="PT Astra Sans"/>
                </a:rPr>
                <a:t>8</a:t>
              </a:r>
              <a:r>
                <a:rPr lang="ru-RU" dirty="0" smtClean="0">
                  <a:latin typeface="+mj-lt"/>
                  <a:cs typeface="PT Astra Sans"/>
                </a:rPr>
                <a:t>%</a:t>
              </a:r>
              <a:endParaRPr lang="ru-RU" dirty="0">
                <a:latin typeface="+mj-lt"/>
                <a:cs typeface="PT Astra Sans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428501" y="5114884"/>
            <a:ext cx="884203" cy="812499"/>
            <a:chOff x="8759862" y="4018864"/>
            <a:chExt cx="974806" cy="895755"/>
          </a:xfrm>
        </p:grpSpPr>
        <p:sp>
          <p:nvSpPr>
            <p:cNvPr id="33" name="object 64"/>
            <p:cNvSpPr/>
            <p:nvPr/>
          </p:nvSpPr>
          <p:spPr>
            <a:xfrm>
              <a:off x="8759862" y="4018864"/>
              <a:ext cx="895757" cy="895755"/>
            </a:xfrm>
            <a:custGeom>
              <a:avLst/>
              <a:gdLst/>
              <a:ahLst/>
              <a:cxnLst/>
              <a:rect l="l" t="t" r="r" b="b"/>
              <a:pathLst>
                <a:path w="1160145" h="1160145">
                  <a:moveTo>
                    <a:pt x="0" y="1159700"/>
                  </a:moveTo>
                  <a:lnTo>
                    <a:pt x="1159700" y="0"/>
                  </a:lnTo>
                </a:path>
              </a:pathLst>
            </a:custGeom>
            <a:ln w="50800">
              <a:solidFill>
                <a:srgbClr val="FFFFFF"/>
              </a:solidFill>
              <a:headEnd type="none"/>
              <a:tailEnd type="triangle" w="med" len="sm"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" name="object 62"/>
            <p:cNvSpPr/>
            <p:nvPr/>
          </p:nvSpPr>
          <p:spPr>
            <a:xfrm>
              <a:off x="8761214" y="4166080"/>
              <a:ext cx="973454" cy="687378"/>
            </a:xfrm>
            <a:custGeom>
              <a:avLst/>
              <a:gdLst/>
              <a:ahLst/>
              <a:cxnLst/>
              <a:rect l="l" t="t" r="r" b="b"/>
              <a:pathLst>
                <a:path w="1185545" h="1185545">
                  <a:moveTo>
                    <a:pt x="592734" y="0"/>
                  </a:moveTo>
                  <a:lnTo>
                    <a:pt x="544121" y="1964"/>
                  </a:lnTo>
                  <a:lnTo>
                    <a:pt x="496590" y="7757"/>
                  </a:lnTo>
                  <a:lnTo>
                    <a:pt x="450294" y="17226"/>
                  </a:lnTo>
                  <a:lnTo>
                    <a:pt x="405385" y="30218"/>
                  </a:lnTo>
                  <a:lnTo>
                    <a:pt x="362016" y="46580"/>
                  </a:lnTo>
                  <a:lnTo>
                    <a:pt x="320340" y="66160"/>
                  </a:lnTo>
                  <a:lnTo>
                    <a:pt x="280508" y="88806"/>
                  </a:lnTo>
                  <a:lnTo>
                    <a:pt x="242674" y="114365"/>
                  </a:lnTo>
                  <a:lnTo>
                    <a:pt x="206990" y="142683"/>
                  </a:lnTo>
                  <a:lnTo>
                    <a:pt x="173609" y="173610"/>
                  </a:lnTo>
                  <a:lnTo>
                    <a:pt x="142682" y="206992"/>
                  </a:lnTo>
                  <a:lnTo>
                    <a:pt x="114364" y="242677"/>
                  </a:lnTo>
                  <a:lnTo>
                    <a:pt x="88805" y="280512"/>
                  </a:lnTo>
                  <a:lnTo>
                    <a:pt x="66160" y="320344"/>
                  </a:lnTo>
                  <a:lnTo>
                    <a:pt x="46580" y="362022"/>
                  </a:lnTo>
                  <a:lnTo>
                    <a:pt x="30218" y="405392"/>
                  </a:lnTo>
                  <a:lnTo>
                    <a:pt x="17226" y="450302"/>
                  </a:lnTo>
                  <a:lnTo>
                    <a:pt x="7757" y="496599"/>
                  </a:lnTo>
                  <a:lnTo>
                    <a:pt x="1964" y="544132"/>
                  </a:lnTo>
                  <a:lnTo>
                    <a:pt x="0" y="592747"/>
                  </a:lnTo>
                  <a:lnTo>
                    <a:pt x="1964" y="641360"/>
                  </a:lnTo>
                  <a:lnTo>
                    <a:pt x="7757" y="688890"/>
                  </a:lnTo>
                  <a:lnTo>
                    <a:pt x="17226" y="735187"/>
                  </a:lnTo>
                  <a:lnTo>
                    <a:pt x="30218" y="780095"/>
                  </a:lnTo>
                  <a:lnTo>
                    <a:pt x="46580" y="823464"/>
                  </a:lnTo>
                  <a:lnTo>
                    <a:pt x="66160" y="865141"/>
                  </a:lnTo>
                  <a:lnTo>
                    <a:pt x="88805" y="904972"/>
                  </a:lnTo>
                  <a:lnTo>
                    <a:pt x="114364" y="942807"/>
                  </a:lnTo>
                  <a:lnTo>
                    <a:pt x="142682" y="978491"/>
                  </a:lnTo>
                  <a:lnTo>
                    <a:pt x="173609" y="1011872"/>
                  </a:lnTo>
                  <a:lnTo>
                    <a:pt x="206990" y="1042798"/>
                  </a:lnTo>
                  <a:lnTo>
                    <a:pt x="242674" y="1071117"/>
                  </a:lnTo>
                  <a:lnTo>
                    <a:pt x="280508" y="1096675"/>
                  </a:lnTo>
                  <a:lnTo>
                    <a:pt x="320340" y="1119321"/>
                  </a:lnTo>
                  <a:lnTo>
                    <a:pt x="362016" y="1138901"/>
                  </a:lnTo>
                  <a:lnTo>
                    <a:pt x="405385" y="1155263"/>
                  </a:lnTo>
                  <a:lnTo>
                    <a:pt x="450294" y="1168254"/>
                  </a:lnTo>
                  <a:lnTo>
                    <a:pt x="496590" y="1177723"/>
                  </a:lnTo>
                  <a:lnTo>
                    <a:pt x="544121" y="1183516"/>
                  </a:lnTo>
                  <a:lnTo>
                    <a:pt x="592734" y="1185481"/>
                  </a:lnTo>
                  <a:lnTo>
                    <a:pt x="641347" y="1183516"/>
                  </a:lnTo>
                  <a:lnTo>
                    <a:pt x="688878" y="1177723"/>
                  </a:lnTo>
                  <a:lnTo>
                    <a:pt x="735174" y="1168254"/>
                  </a:lnTo>
                  <a:lnTo>
                    <a:pt x="780083" y="1155263"/>
                  </a:lnTo>
                  <a:lnTo>
                    <a:pt x="823452" y="1138901"/>
                  </a:lnTo>
                  <a:lnTo>
                    <a:pt x="865128" y="1119321"/>
                  </a:lnTo>
                  <a:lnTo>
                    <a:pt x="904960" y="1096675"/>
                  </a:lnTo>
                  <a:lnTo>
                    <a:pt x="942794" y="1071117"/>
                  </a:lnTo>
                  <a:lnTo>
                    <a:pt x="978478" y="1042798"/>
                  </a:lnTo>
                  <a:lnTo>
                    <a:pt x="1011859" y="1011872"/>
                  </a:lnTo>
                  <a:lnTo>
                    <a:pt x="1042786" y="978491"/>
                  </a:lnTo>
                  <a:lnTo>
                    <a:pt x="1071104" y="942807"/>
                  </a:lnTo>
                  <a:lnTo>
                    <a:pt x="1096662" y="904972"/>
                  </a:lnTo>
                  <a:lnTo>
                    <a:pt x="1119308" y="865141"/>
                  </a:lnTo>
                  <a:lnTo>
                    <a:pt x="1138888" y="823464"/>
                  </a:lnTo>
                  <a:lnTo>
                    <a:pt x="1155250" y="780095"/>
                  </a:lnTo>
                  <a:lnTo>
                    <a:pt x="1168242" y="735187"/>
                  </a:lnTo>
                  <a:lnTo>
                    <a:pt x="1177710" y="688890"/>
                  </a:lnTo>
                  <a:lnTo>
                    <a:pt x="1183503" y="641360"/>
                  </a:lnTo>
                  <a:lnTo>
                    <a:pt x="1185468" y="592747"/>
                  </a:lnTo>
                  <a:lnTo>
                    <a:pt x="1183503" y="544132"/>
                  </a:lnTo>
                  <a:lnTo>
                    <a:pt x="1177710" y="496599"/>
                  </a:lnTo>
                  <a:lnTo>
                    <a:pt x="1168242" y="450302"/>
                  </a:lnTo>
                  <a:lnTo>
                    <a:pt x="1155250" y="405392"/>
                  </a:lnTo>
                  <a:lnTo>
                    <a:pt x="1138888" y="362022"/>
                  </a:lnTo>
                  <a:lnTo>
                    <a:pt x="1119308" y="320344"/>
                  </a:lnTo>
                  <a:lnTo>
                    <a:pt x="1096662" y="280512"/>
                  </a:lnTo>
                  <a:lnTo>
                    <a:pt x="1071104" y="242677"/>
                  </a:lnTo>
                  <a:lnTo>
                    <a:pt x="1042786" y="206992"/>
                  </a:lnTo>
                  <a:lnTo>
                    <a:pt x="1011859" y="173610"/>
                  </a:lnTo>
                  <a:lnTo>
                    <a:pt x="978478" y="142683"/>
                  </a:lnTo>
                  <a:lnTo>
                    <a:pt x="942794" y="114365"/>
                  </a:lnTo>
                  <a:lnTo>
                    <a:pt x="904960" y="88806"/>
                  </a:lnTo>
                  <a:lnTo>
                    <a:pt x="865128" y="66160"/>
                  </a:lnTo>
                  <a:lnTo>
                    <a:pt x="823452" y="46580"/>
                  </a:lnTo>
                  <a:lnTo>
                    <a:pt x="780083" y="30218"/>
                  </a:lnTo>
                  <a:lnTo>
                    <a:pt x="735174" y="17226"/>
                  </a:lnTo>
                  <a:lnTo>
                    <a:pt x="688878" y="7757"/>
                  </a:lnTo>
                  <a:lnTo>
                    <a:pt x="641347" y="1964"/>
                  </a:lnTo>
                  <a:lnTo>
                    <a:pt x="592734" y="0"/>
                  </a:lnTo>
                  <a:close/>
                </a:path>
              </a:pathLst>
            </a:custGeom>
            <a:solidFill>
              <a:srgbClr val="A7C5E1"/>
            </a:solidFill>
            <a:ln w="25400">
              <a:solidFill>
                <a:schemeClr val="bg1"/>
              </a:solidFill>
            </a:ln>
          </p:spPr>
          <p:txBody>
            <a:bodyPr wrap="square" lIns="0" tIns="0" rIns="0" bIns="0" rtlCol="0" anchor="ctr"/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pc="-215" dirty="0" smtClean="0">
                  <a:latin typeface="+mj-lt"/>
                  <a:cs typeface="PT Astra Sans"/>
                </a:rPr>
                <a:t>+</a:t>
              </a:r>
              <a:r>
                <a:rPr lang="ru-RU" sz="3200" b="1" spc="-30" dirty="0" smtClean="0">
                  <a:latin typeface="+mj-lt"/>
                  <a:cs typeface="PT Astra Sans"/>
                </a:rPr>
                <a:t>3,</a:t>
              </a:r>
              <a:r>
                <a:rPr lang="ru-RU" sz="2400" b="1" spc="-30" dirty="0" smtClean="0">
                  <a:latin typeface="+mj-lt"/>
                  <a:cs typeface="PT Astra Sans"/>
                </a:rPr>
                <a:t>8</a:t>
              </a:r>
              <a:r>
                <a:rPr lang="ru-RU" dirty="0" smtClean="0">
                  <a:latin typeface="+mj-lt"/>
                  <a:cs typeface="PT Astra Sans"/>
                </a:rPr>
                <a:t>%</a:t>
              </a:r>
              <a:endParaRPr lang="ru-RU" dirty="0">
                <a:latin typeface="+mj-lt"/>
                <a:cs typeface="PT Astra Sans"/>
              </a:endParaRPr>
            </a:p>
          </p:txBody>
        </p:sp>
      </p:grpSp>
      <p:sp>
        <p:nvSpPr>
          <p:cNvPr id="37" name="Заголовок 3"/>
          <p:cNvSpPr txBox="1">
            <a:spLocks/>
          </p:cNvSpPr>
          <p:nvPr/>
        </p:nvSpPr>
        <p:spPr>
          <a:xfrm>
            <a:off x="8048954" y="3527105"/>
            <a:ext cx="664140" cy="337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+3</a:t>
            </a:r>
            <a:r>
              <a:rPr lang="ru-RU" sz="1800" b="1" dirty="0" smtClean="0">
                <a:solidFill>
                  <a:schemeClr val="bg1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,8</a:t>
            </a:r>
            <a:endParaRPr lang="ru-RU" sz="1800" b="1" dirty="0">
              <a:solidFill>
                <a:schemeClr val="bg1"/>
              </a:solidFill>
              <a:latin typeface="PT Astra Sans" panose="020B0603020203020204" pitchFamily="34" charset="-52"/>
              <a:ea typeface="PT Astra Sans" panose="020B0603020203020204" pitchFamily="34" charset="-52"/>
            </a:endParaRP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44655"/>
              </p:ext>
            </p:extLst>
          </p:nvPr>
        </p:nvGraphicFramePr>
        <p:xfrm>
          <a:off x="1970088" y="4794408"/>
          <a:ext cx="1440000" cy="124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xmlns="" val="2108731985"/>
                    </a:ext>
                  </a:extLst>
                </a:gridCol>
              </a:tblGrid>
              <a:tr h="12492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" b="1" dirty="0" smtClean="0">
                        <a:solidFill>
                          <a:schemeClr val="bg1"/>
                        </a:solidFill>
                        <a:latin typeface="PT Astra Sans" panose="020B0603020203020204" pitchFamily="34" charset="-52"/>
                        <a:ea typeface="PT Astra Sans" panose="020B0603020203020204" pitchFamily="34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4976C7"/>
                      </a:fgClr>
                      <a:bgClr>
                        <a:srgbClr val="0051A0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099876891"/>
                  </a:ext>
                </a:extLst>
              </a:tr>
            </a:tbl>
          </a:graphicData>
        </a:graphic>
      </p:graphicFrame>
      <p:sp>
        <p:nvSpPr>
          <p:cNvPr id="40" name="Заголовок 3"/>
          <p:cNvSpPr txBox="1">
            <a:spLocks/>
          </p:cNvSpPr>
          <p:nvPr/>
        </p:nvSpPr>
        <p:spPr>
          <a:xfrm>
            <a:off x="2692745" y="4909143"/>
            <a:ext cx="664140" cy="3371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kern="1200">
                <a:solidFill>
                  <a:srgbClr val="004B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+0</a:t>
            </a:r>
            <a:r>
              <a:rPr lang="ru-RU" sz="1800" b="1" dirty="0" smtClean="0">
                <a:solidFill>
                  <a:schemeClr val="bg1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,</a:t>
            </a:r>
            <a:r>
              <a:rPr lang="en-US" sz="1800" b="1" dirty="0" smtClean="0">
                <a:solidFill>
                  <a:schemeClr val="bg1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8</a:t>
            </a:r>
            <a:endParaRPr lang="ru-RU" sz="1800" b="1" dirty="0">
              <a:solidFill>
                <a:schemeClr val="bg1"/>
              </a:solidFill>
              <a:latin typeface="PT Astra Sans" panose="020B0603020203020204" pitchFamily="34" charset="-52"/>
              <a:ea typeface="PT Astra Sans" panose="020B0603020203020204" pitchFamily="34" charset="-5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9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Модернизация логистической инфраструктуры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715721" y="1096186"/>
            <a:ext cx="9202057" cy="5321336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ru-RU" sz="1600" dirty="0"/>
              <a:t>Открытие логистического центра в </a:t>
            </a:r>
            <a:r>
              <a:rPr lang="ru-RU" sz="1600" dirty="0" smtClean="0"/>
              <a:t>аэропорту Казани</a:t>
            </a:r>
            <a:endParaRPr lang="ru-RU" sz="1600" dirty="0"/>
          </a:p>
          <a:p>
            <a:pPr lvl="3">
              <a:lnSpc>
                <a:spcPts val="1900"/>
              </a:lnSpc>
              <a:spcBef>
                <a:spcPts val="0"/>
              </a:spcBef>
            </a:pPr>
            <a:r>
              <a:rPr lang="ru-RU" sz="1600" dirty="0"/>
              <a:t>Обслуживает почти </a:t>
            </a:r>
            <a:r>
              <a:rPr lang="ru-RU" sz="1600" b="1" dirty="0"/>
              <a:t>12 миллионов </a:t>
            </a:r>
            <a:r>
              <a:rPr lang="ru-RU" sz="1600" dirty="0"/>
              <a:t>жителей. Детальная сортировка в центре осуществляется для </a:t>
            </a:r>
            <a:r>
              <a:rPr lang="ru-RU" sz="1600" b="1" dirty="0"/>
              <a:t>3500 почтовых отделений</a:t>
            </a:r>
            <a:r>
              <a:rPr lang="ru-RU" sz="1600" dirty="0"/>
              <a:t>. </a:t>
            </a:r>
          </a:p>
          <a:p>
            <a:pPr lvl="3">
              <a:lnSpc>
                <a:spcPts val="1900"/>
              </a:lnSpc>
              <a:spcBef>
                <a:spcPts val="0"/>
              </a:spcBef>
            </a:pPr>
            <a:r>
              <a:rPr lang="ru-RU" sz="1600" dirty="0"/>
              <a:t>В зону обслуживания сортировочного </a:t>
            </a:r>
            <a:r>
              <a:rPr lang="ru-RU" sz="1600" dirty="0" smtClean="0"/>
              <a:t>центра</a:t>
            </a:r>
            <a:r>
              <a:rPr lang="en-US" sz="1600" dirty="0" smtClean="0"/>
              <a:t>: </a:t>
            </a:r>
            <a:r>
              <a:rPr lang="ru-RU" sz="1600" dirty="0" smtClean="0"/>
              <a:t>Республики </a:t>
            </a:r>
            <a:r>
              <a:rPr lang="ru-RU" sz="1600" dirty="0"/>
              <a:t>Татарстан,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Марий </a:t>
            </a:r>
            <a:r>
              <a:rPr lang="ru-RU" sz="1600" dirty="0"/>
              <a:t>Эл, Чувашия, Удмуртия, а также Самарская и Ульяновская области. </a:t>
            </a:r>
          </a:p>
          <a:p>
            <a:pPr lvl="3">
              <a:lnSpc>
                <a:spcPts val="1900"/>
              </a:lnSpc>
              <a:spcBef>
                <a:spcPts val="0"/>
              </a:spcBef>
            </a:pPr>
            <a:r>
              <a:rPr lang="ru-RU" sz="1600" dirty="0"/>
              <a:t>Оборудование позволяет обрабатывать </a:t>
            </a:r>
            <a:r>
              <a:rPr lang="ru-RU" sz="1600" b="1" dirty="0"/>
              <a:t>более 1 млн почтовых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отправлений </a:t>
            </a:r>
            <a:r>
              <a:rPr lang="ru-RU" sz="1600" b="1" dirty="0"/>
              <a:t>в </a:t>
            </a:r>
            <a:r>
              <a:rPr lang="ru-RU" sz="1600" b="1" dirty="0" smtClean="0"/>
              <a:t>сутки</a:t>
            </a:r>
            <a:endParaRPr lang="en-US" sz="1600" b="1" dirty="0" smtClean="0"/>
          </a:p>
          <a:p>
            <a:pPr lvl="1">
              <a:lnSpc>
                <a:spcPct val="100000"/>
              </a:lnSpc>
              <a:spcBef>
                <a:spcPts val="1500"/>
              </a:spcBef>
            </a:pPr>
            <a:r>
              <a:rPr lang="ru-RU" sz="1600" dirty="0" smtClean="0"/>
              <a:t>Завершение проекта по оснащению логистического центра Внуково </a:t>
            </a:r>
          </a:p>
          <a:p>
            <a:pPr lvl="3">
              <a:lnSpc>
                <a:spcPts val="1920"/>
              </a:lnSpc>
              <a:spcBef>
                <a:spcPts val="0"/>
              </a:spcBef>
            </a:pPr>
            <a:r>
              <a:rPr lang="ru-RU" sz="1600" dirty="0"/>
              <a:t>Мощность обработки увеличена </a:t>
            </a:r>
            <a:r>
              <a:rPr lang="ru-RU" sz="1600" b="1" dirty="0"/>
              <a:t>на 20% до 1,5 млн отправлений</a:t>
            </a:r>
            <a:r>
              <a:rPr lang="ru-RU" sz="1600" dirty="0"/>
              <a:t> в сутки.</a:t>
            </a:r>
          </a:p>
          <a:p>
            <a:pPr lvl="3">
              <a:lnSpc>
                <a:spcPts val="1920"/>
              </a:lnSpc>
              <a:spcBef>
                <a:spcPts val="0"/>
              </a:spcBef>
            </a:pPr>
            <a:r>
              <a:rPr lang="ru-RU" sz="1600" dirty="0"/>
              <a:t>Запуск линии удаленного таможенного контроля в логистическом центре </a:t>
            </a:r>
            <a:r>
              <a:rPr lang="ru-RU" sz="1600" dirty="0" smtClean="0"/>
              <a:t>Внуково позволил </a:t>
            </a:r>
            <a:r>
              <a:rPr lang="ru-RU" sz="1600" b="1" dirty="0"/>
              <a:t>повысить скорость </a:t>
            </a:r>
            <a:r>
              <a:rPr lang="ru-RU" sz="1600" dirty="0"/>
              <a:t>обработки отправлений, </a:t>
            </a:r>
            <a:r>
              <a:rPr lang="ru-RU" sz="1600" b="1" dirty="0"/>
              <a:t>минимизировать влияние человеческого фактора </a:t>
            </a:r>
            <a:r>
              <a:rPr lang="ru-RU" sz="1600" dirty="0"/>
              <a:t>на корректность информации, поступающей в базу данных, а также </a:t>
            </a:r>
            <a:r>
              <a:rPr lang="ru-RU" sz="1600" b="1" dirty="0"/>
              <a:t>повысить безопасность пересылки</a:t>
            </a:r>
            <a:r>
              <a:rPr lang="ru-RU" sz="1600" dirty="0"/>
              <a:t>.</a:t>
            </a:r>
          </a:p>
          <a:p>
            <a:pPr lvl="3">
              <a:lnSpc>
                <a:spcPts val="1920"/>
              </a:lnSpc>
              <a:spcBef>
                <a:spcPts val="0"/>
              </a:spcBef>
            </a:pPr>
            <a:r>
              <a:rPr lang="ru-RU" sz="1600" dirty="0"/>
              <a:t>В цехе логистического центра Внуково </a:t>
            </a:r>
            <a:r>
              <a:rPr lang="ru-RU" sz="1600" dirty="0" smtClean="0"/>
              <a:t>дополнительно установлено </a:t>
            </a:r>
            <a:r>
              <a:rPr lang="ru-RU" sz="1600" b="1" dirty="0"/>
              <a:t>12 линий</a:t>
            </a:r>
            <a:r>
              <a:rPr lang="ru-RU" sz="1600" dirty="0"/>
              <a:t> для контроля регистрируемых мелких пакетов и </a:t>
            </a:r>
            <a:r>
              <a:rPr lang="ru-RU" sz="1600" b="1" dirty="0"/>
              <a:t>4 линии </a:t>
            </a:r>
            <a:r>
              <a:rPr lang="ru-RU" sz="1600" dirty="0"/>
              <a:t>для контроля </a:t>
            </a:r>
            <a:r>
              <a:rPr lang="ru-RU" sz="1600" dirty="0" smtClean="0"/>
              <a:t>посылок</a:t>
            </a:r>
            <a:endParaRPr lang="ru-RU" sz="1600" dirty="0"/>
          </a:p>
          <a:p>
            <a:pPr lvl="1">
              <a:lnSpc>
                <a:spcPct val="100000"/>
              </a:lnSpc>
              <a:spcBef>
                <a:spcPts val="1500"/>
              </a:spcBef>
            </a:pPr>
            <a:r>
              <a:rPr lang="ru-RU" sz="1600" dirty="0" smtClean="0"/>
              <a:t>Новая </a:t>
            </a:r>
            <a:r>
              <a:rPr lang="ru-RU" sz="1600" dirty="0"/>
              <a:t>сортировочная линия в Петербургском </a:t>
            </a:r>
            <a:r>
              <a:rPr lang="ru-RU" sz="1600" dirty="0" smtClean="0"/>
              <a:t>сортировочном центре</a:t>
            </a:r>
            <a:endParaRPr lang="ru-RU" sz="1600" dirty="0"/>
          </a:p>
          <a:p>
            <a:pPr lvl="3">
              <a:lnSpc>
                <a:spcPts val="1900"/>
              </a:lnSpc>
              <a:spcBef>
                <a:spcPts val="0"/>
              </a:spcBef>
            </a:pPr>
            <a:r>
              <a:rPr lang="ru-RU" sz="1600" dirty="0"/>
              <a:t>Предназначена для обработки международных почтовых отправлений весом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b="1" dirty="0" smtClean="0"/>
              <a:t>от </a:t>
            </a:r>
            <a:r>
              <a:rPr lang="ru-RU" sz="1600" b="1" dirty="0"/>
              <a:t>20 г до 2 кг </a:t>
            </a:r>
            <a:r>
              <a:rPr lang="ru-RU" sz="1600" dirty="0"/>
              <a:t>преимущественно из Финляндии, стран Балтии и других стран </a:t>
            </a:r>
            <a:r>
              <a:rPr lang="ru-RU" sz="1600" dirty="0" smtClean="0"/>
              <a:t>мира.</a:t>
            </a:r>
            <a:endParaRPr lang="ru-RU" sz="1600" dirty="0"/>
          </a:p>
          <a:p>
            <a:pPr lvl="3">
              <a:lnSpc>
                <a:spcPts val="1900"/>
              </a:lnSpc>
              <a:spcBef>
                <a:spcPts val="0"/>
              </a:spcBef>
            </a:pPr>
            <a:r>
              <a:rPr lang="ru-RU" sz="1600" dirty="0"/>
              <a:t>Сортировочная машина имеет расчётную </a:t>
            </a:r>
            <a:r>
              <a:rPr lang="ru-RU" sz="1600" b="1" dirty="0"/>
              <a:t>мощность 220 тыс. почтовых отправлений в сутки</a:t>
            </a:r>
            <a:r>
              <a:rPr lang="ru-RU" sz="1600" dirty="0"/>
              <a:t>. Она </a:t>
            </a:r>
            <a:r>
              <a:rPr lang="ru-RU" sz="1600" b="1" dirty="0"/>
              <a:t>оборудована системой оптического распознавания</a:t>
            </a:r>
            <a:r>
              <a:rPr lang="ru-RU" sz="1600" dirty="0"/>
              <a:t>, которая позволяет сортировать не только регистрируемые, но и простые мелкие макеты. 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1167621"/>
            <a:ext cx="2190225" cy="158191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9" y="5034285"/>
            <a:ext cx="2200319" cy="172193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371999" y="3103850"/>
            <a:ext cx="2190225" cy="1576117"/>
          </a:xfrm>
          <a:prstGeom prst="rect">
            <a:avLst/>
          </a:prstGeom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45600" y="6498275"/>
            <a:ext cx="2743200" cy="365125"/>
          </a:xfrm>
        </p:spPr>
        <p:txBody>
          <a:bodyPr/>
          <a:lstStyle/>
          <a:p>
            <a:r>
              <a:rPr lang="en-US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143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Модернизация логистической инфраструктуры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786742" y="1160463"/>
            <a:ext cx="9202057" cy="5321336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ru-RU" sz="2000" dirty="0"/>
              <a:t>Железная </a:t>
            </a:r>
            <a:r>
              <a:rPr lang="ru-RU" sz="2000" dirty="0" smtClean="0"/>
              <a:t>дорога</a:t>
            </a:r>
            <a:endParaRPr lang="ru-RU" sz="2000" dirty="0"/>
          </a:p>
          <a:p>
            <a:pPr lvl="3">
              <a:lnSpc>
                <a:spcPts val="1920"/>
              </a:lnSpc>
              <a:spcBef>
                <a:spcPts val="0"/>
              </a:spcBef>
            </a:pPr>
            <a:r>
              <a:rPr lang="ru-RU" sz="1600" dirty="0"/>
              <a:t>Приобретено </a:t>
            </a:r>
            <a:r>
              <a:rPr lang="ru-RU" b="1" dirty="0"/>
              <a:t>45</a:t>
            </a:r>
            <a:r>
              <a:rPr lang="ru-RU" sz="1600" b="1" dirty="0"/>
              <a:t> новых почтовых вагонов </a:t>
            </a:r>
            <a:r>
              <a:rPr lang="ru-RU" sz="1600" dirty="0" smtClean="0"/>
              <a:t>Тверского вагоностроительного </a:t>
            </a:r>
            <a:r>
              <a:rPr lang="ru-RU" sz="1600" dirty="0"/>
              <a:t>завода. Общий парк почтовых вагонов составил более </a:t>
            </a:r>
            <a:r>
              <a:rPr lang="ru-RU" b="1" dirty="0" smtClean="0"/>
              <a:t>800</a:t>
            </a:r>
            <a:r>
              <a:rPr lang="ru-RU" sz="1600" b="1" dirty="0" smtClean="0"/>
              <a:t> </a:t>
            </a:r>
            <a:r>
              <a:rPr lang="ru-RU" sz="1600" b="1" dirty="0"/>
              <a:t>шт. </a:t>
            </a:r>
          </a:p>
          <a:p>
            <a:pPr lvl="3">
              <a:lnSpc>
                <a:spcPts val="1920"/>
              </a:lnSpc>
              <a:spcBef>
                <a:spcPts val="0"/>
              </a:spcBef>
            </a:pPr>
            <a:r>
              <a:rPr lang="ru-RU" sz="1600" dirty="0"/>
              <a:t>Запущено ежедневное </a:t>
            </a:r>
            <a:r>
              <a:rPr lang="ru-RU" sz="1600" dirty="0" err="1"/>
              <a:t>курсирование</a:t>
            </a:r>
            <a:r>
              <a:rPr lang="ru-RU" sz="1600" dirty="0"/>
              <a:t> почтового поезда Москва-Владивосток</a:t>
            </a:r>
          </a:p>
          <a:p>
            <a:pPr lvl="3">
              <a:lnSpc>
                <a:spcPts val="1920"/>
              </a:lnSpc>
              <a:spcBef>
                <a:spcPts val="0"/>
              </a:spcBef>
            </a:pPr>
            <a:r>
              <a:rPr lang="ru-RU" sz="1600" dirty="0"/>
              <a:t>Запущены новые  маршруты почтовых вагонов: </a:t>
            </a:r>
            <a:r>
              <a:rPr lang="ru-RU" sz="1600" dirty="0" smtClean="0"/>
              <a:t>Казань</a:t>
            </a:r>
            <a:r>
              <a:rPr lang="en-US" sz="1600" dirty="0"/>
              <a:t> — </a:t>
            </a:r>
            <a:r>
              <a:rPr lang="ru-RU" sz="1600" dirty="0" smtClean="0"/>
              <a:t>Новосибирск</a:t>
            </a:r>
            <a:r>
              <a:rPr lang="ru-RU" sz="1600" dirty="0"/>
              <a:t>, </a:t>
            </a:r>
            <a:r>
              <a:rPr lang="ru-RU" sz="1600" dirty="0" smtClean="0"/>
              <a:t>Казань</a:t>
            </a:r>
            <a:r>
              <a:rPr lang="en-US" sz="1600" dirty="0"/>
              <a:t> — </a:t>
            </a:r>
            <a:r>
              <a:rPr lang="ru-RU" sz="1600" dirty="0" smtClean="0"/>
              <a:t>Иркутск </a:t>
            </a:r>
          </a:p>
          <a:p>
            <a:pPr lvl="1">
              <a:lnSpc>
                <a:spcPct val="100000"/>
              </a:lnSpc>
              <a:spcBef>
                <a:spcPts val="1500"/>
              </a:spcBef>
            </a:pPr>
            <a:r>
              <a:rPr lang="ru-RU" sz="2000" dirty="0" smtClean="0"/>
              <a:t>Собственный авиапарк</a:t>
            </a:r>
            <a:endParaRPr lang="ru-RU" sz="2800" dirty="0"/>
          </a:p>
          <a:p>
            <a:pPr lvl="3">
              <a:lnSpc>
                <a:spcPts val="1920"/>
              </a:lnSpc>
              <a:spcBef>
                <a:spcPts val="0"/>
              </a:spcBef>
            </a:pPr>
            <a:r>
              <a:rPr lang="ru-RU" sz="1600" dirty="0"/>
              <a:t>Основными направлениями для перевозки почты и грузов собственными самолетами Почты России </a:t>
            </a:r>
            <a:r>
              <a:rPr lang="ru-RU" sz="1600" b="1" dirty="0"/>
              <a:t>ТУ-204С</a:t>
            </a:r>
            <a:r>
              <a:rPr lang="ru-RU" sz="1600" dirty="0"/>
              <a:t> являются: Норильск, Новосибирск, Анадырь, </a:t>
            </a:r>
            <a:r>
              <a:rPr lang="ru-RU" sz="1600" dirty="0" err="1"/>
              <a:t>Певек</a:t>
            </a:r>
            <a:r>
              <a:rPr lang="ru-RU" sz="1600" dirty="0"/>
              <a:t>, Петропавловск-Камчатский, Якутск. </a:t>
            </a:r>
          </a:p>
          <a:p>
            <a:pPr lvl="3">
              <a:lnSpc>
                <a:spcPts val="1920"/>
              </a:lnSpc>
              <a:spcBef>
                <a:spcPts val="0"/>
              </a:spcBef>
            </a:pPr>
            <a:r>
              <a:rPr lang="ru-RU" sz="1600" dirty="0"/>
              <a:t>Самолеты Почты России </a:t>
            </a:r>
            <a:r>
              <a:rPr lang="ru-RU" sz="1600" b="1" dirty="0"/>
              <a:t>ТУ-204С</a:t>
            </a:r>
            <a:r>
              <a:rPr lang="ru-RU" sz="1600" dirty="0"/>
              <a:t> с августа 2017 года увеличили количество регулярных авиарейсов из Китая в Россию. Рейсы выполняются по маршрутам: </a:t>
            </a:r>
            <a:r>
              <a:rPr lang="ru-RU" sz="1600" dirty="0" err="1"/>
              <a:t>Шэньчжэнь</a:t>
            </a:r>
            <a:r>
              <a:rPr lang="ru-RU" sz="1600" dirty="0"/>
              <a:t> </a:t>
            </a:r>
            <a:r>
              <a:rPr lang="en-US" sz="1600" dirty="0" smtClean="0"/>
              <a:t>—</a:t>
            </a:r>
            <a:r>
              <a:rPr lang="ru-RU" sz="1600" dirty="0" smtClean="0"/>
              <a:t> </a:t>
            </a:r>
            <a:r>
              <a:rPr lang="ru-RU" sz="1600" dirty="0"/>
              <a:t>Новосибирск, Ханчжоу</a:t>
            </a:r>
            <a:r>
              <a:rPr lang="en-US" sz="1600" dirty="0" smtClean="0"/>
              <a:t> </a:t>
            </a:r>
            <a:r>
              <a:rPr lang="en-US" sz="1600" dirty="0"/>
              <a:t>— </a:t>
            </a:r>
            <a:r>
              <a:rPr lang="ru-RU" sz="1600" dirty="0" smtClean="0"/>
              <a:t>Новосибирск</a:t>
            </a:r>
            <a:r>
              <a:rPr lang="ru-RU" sz="1600" dirty="0"/>
              <a:t>, </a:t>
            </a:r>
            <a:r>
              <a:rPr lang="ru-RU" sz="1600" dirty="0" smtClean="0"/>
              <a:t>Харбин</a:t>
            </a:r>
            <a:r>
              <a:rPr lang="en-US" sz="1600" dirty="0" smtClean="0"/>
              <a:t> — </a:t>
            </a:r>
            <a:r>
              <a:rPr lang="ru-RU" sz="1600" dirty="0" smtClean="0"/>
              <a:t>Екатеринбург</a:t>
            </a:r>
            <a:r>
              <a:rPr lang="ru-RU" sz="1600" dirty="0"/>
              <a:t>, </a:t>
            </a:r>
            <a:r>
              <a:rPr lang="ru-RU" sz="1600" dirty="0" err="1" smtClean="0"/>
              <a:t>Чанчунь</a:t>
            </a:r>
            <a:r>
              <a:rPr lang="en-US" sz="1600" dirty="0" smtClean="0"/>
              <a:t> </a:t>
            </a:r>
            <a:r>
              <a:rPr lang="en-US" sz="1600" dirty="0"/>
              <a:t>— </a:t>
            </a:r>
            <a:r>
              <a:rPr lang="ru-RU" sz="1600" dirty="0" smtClean="0"/>
              <a:t>Москва</a:t>
            </a:r>
            <a:r>
              <a:rPr lang="ru-RU" sz="1600" dirty="0"/>
              <a:t>. </a:t>
            </a:r>
            <a:endParaRPr lang="ru-RU" dirty="0"/>
          </a:p>
          <a:p>
            <a:pPr lvl="1">
              <a:lnSpc>
                <a:spcPct val="100000"/>
              </a:lnSpc>
              <a:spcBef>
                <a:spcPts val="1500"/>
              </a:spcBef>
            </a:pPr>
            <a:r>
              <a:rPr lang="ru-RU" sz="2000" dirty="0" smtClean="0"/>
              <a:t>Автопарк</a:t>
            </a:r>
            <a:endParaRPr lang="ru-RU" sz="2000" dirty="0"/>
          </a:p>
          <a:p>
            <a:pPr lvl="3">
              <a:lnSpc>
                <a:spcPts val="1920"/>
              </a:lnSpc>
              <a:spcBef>
                <a:spcPts val="0"/>
              </a:spcBef>
            </a:pPr>
            <a:r>
              <a:rPr lang="ru-RU" sz="1600" dirty="0"/>
              <a:t>Закуплено </a:t>
            </a:r>
            <a:r>
              <a:rPr lang="ru-RU" b="1" dirty="0"/>
              <a:t>1600</a:t>
            </a:r>
            <a:r>
              <a:rPr lang="ru-RU" sz="1600" dirty="0"/>
              <a:t> новых автомобилей, обновлено </a:t>
            </a:r>
            <a:r>
              <a:rPr lang="ru-RU" b="1" dirty="0"/>
              <a:t>15</a:t>
            </a:r>
            <a:r>
              <a:rPr lang="ru-RU" sz="1600" b="1" dirty="0"/>
              <a:t>%</a:t>
            </a:r>
            <a:r>
              <a:rPr lang="ru-RU" sz="1600" dirty="0"/>
              <a:t> автотранспортного парка. </a:t>
            </a:r>
          </a:p>
          <a:p>
            <a:pPr lvl="3">
              <a:lnSpc>
                <a:spcPts val="1920"/>
              </a:lnSpc>
              <a:spcBef>
                <a:spcPts val="0"/>
              </a:spcBef>
            </a:pPr>
            <a:r>
              <a:rPr lang="ru-RU" sz="1600" dirty="0"/>
              <a:t>Приобретение автомобилей </a:t>
            </a:r>
            <a:r>
              <a:rPr lang="ru-RU" sz="1600" dirty="0" err="1"/>
              <a:t>Ford</a:t>
            </a:r>
            <a:r>
              <a:rPr lang="ru-RU" sz="1600" dirty="0"/>
              <a:t> и ГАЗ по государственной программе «утилизация транспортных </a:t>
            </a:r>
            <a:r>
              <a:rPr lang="ru-RU" sz="1600" dirty="0" smtClean="0"/>
              <a:t>средств», а также сертификат </a:t>
            </a:r>
            <a:r>
              <a:rPr lang="ru-RU" sz="1600" dirty="0"/>
              <a:t>на бесплатное годовое техническое облуживание </a:t>
            </a:r>
            <a:r>
              <a:rPr lang="ru-RU" sz="1600" b="1" dirty="0"/>
              <a:t>144 ед. автомобилей </a:t>
            </a:r>
            <a:r>
              <a:rPr lang="ru-RU" sz="1600" dirty="0"/>
              <a:t>ХИНО </a:t>
            </a:r>
            <a:r>
              <a:rPr lang="ru-RU" sz="1600" dirty="0" smtClean="0"/>
              <a:t>позволили </a:t>
            </a:r>
            <a:r>
              <a:rPr lang="ru-RU" sz="1600" dirty="0"/>
              <a:t>сэкономить </a:t>
            </a:r>
            <a:r>
              <a:rPr lang="ru-RU" b="1" dirty="0" smtClean="0"/>
              <a:t>283 </a:t>
            </a:r>
            <a:r>
              <a:rPr lang="ru-RU" b="1" dirty="0"/>
              <a:t>млн </a:t>
            </a:r>
            <a:r>
              <a:rPr lang="ru-RU" sz="1600" b="1" dirty="0"/>
              <a:t>рублей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160463"/>
            <a:ext cx="2210638" cy="1474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5" y="2824162"/>
            <a:ext cx="2205538" cy="1470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508500"/>
            <a:ext cx="2210638" cy="1657979"/>
          </a:xfrm>
          <a:prstGeom prst="rect">
            <a:avLst/>
          </a:prstGeom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45600" y="6498275"/>
            <a:ext cx="2743200" cy="365125"/>
          </a:xfrm>
        </p:spPr>
        <p:txBody>
          <a:bodyPr/>
          <a:lstStyle/>
          <a:p>
            <a:r>
              <a:rPr lang="en-US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2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Модернизация сети ОПС в 2017 году 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71999" y="4167614"/>
            <a:ext cx="5949426" cy="3052336"/>
          </a:xfrm>
        </p:spPr>
        <p:txBody>
          <a:bodyPr/>
          <a:lstStyle/>
          <a:p>
            <a:pPr lvl="1" indent="-530225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/>
              <a:t>Обновление программного обеспечения </a:t>
            </a:r>
            <a:r>
              <a:rPr lang="ru-RU" sz="2600" dirty="0"/>
              <a:t>и замена</a:t>
            </a:r>
            <a:endParaRPr lang="en-US" sz="2600" dirty="0" smtClean="0"/>
          </a:p>
          <a:p>
            <a:pPr indent="-530225">
              <a:lnSpc>
                <a:spcPts val="2000"/>
              </a:lnSpc>
              <a:spcBef>
                <a:spcPts val="0"/>
              </a:spcBef>
            </a:pPr>
            <a:r>
              <a:rPr lang="ru-RU" sz="4000" b="1" spc="-100" dirty="0" smtClean="0"/>
              <a:t/>
            </a:r>
            <a:br>
              <a:rPr lang="ru-RU" sz="4000" b="1" spc="-100" dirty="0" smtClean="0"/>
            </a:br>
            <a:r>
              <a:rPr lang="ru-RU" sz="4000" b="1" spc="-100" dirty="0" smtClean="0"/>
              <a:t>98</a:t>
            </a:r>
            <a:r>
              <a:rPr lang="ru-RU" sz="4000" spc="-500" dirty="0" smtClean="0"/>
              <a:t> </a:t>
            </a:r>
            <a:r>
              <a:rPr lang="ru-RU" sz="4000" b="1" spc="-100" dirty="0" smtClean="0"/>
              <a:t>000</a:t>
            </a:r>
            <a:r>
              <a:rPr lang="ru-RU" sz="1600" dirty="0" smtClean="0"/>
              <a:t> </a:t>
            </a:r>
            <a:r>
              <a:rPr lang="ru-RU" sz="1600" dirty="0"/>
              <a:t>компьютеров </a:t>
            </a:r>
            <a:r>
              <a:rPr lang="ru-RU" sz="1600" dirty="0" smtClean="0"/>
              <a:t>в </a:t>
            </a:r>
            <a:r>
              <a:rPr lang="ru-RU" sz="1600" dirty="0"/>
              <a:t>почтовых </a:t>
            </a:r>
            <a:r>
              <a:rPr lang="ru-RU" sz="1600" dirty="0" smtClean="0"/>
              <a:t>отделениях, </a:t>
            </a:r>
            <a:r>
              <a:rPr lang="ru-RU" sz="1600" dirty="0"/>
              <a:t>подключенных к </a:t>
            </a:r>
            <a:r>
              <a:rPr lang="ru-RU" sz="1600" dirty="0" smtClean="0"/>
              <a:t>интернету. Единая </a:t>
            </a:r>
            <a:r>
              <a:rPr lang="ru-RU" sz="1600" dirty="0"/>
              <a:t>Автоматизированная </a:t>
            </a:r>
            <a:r>
              <a:rPr lang="ru-RU" sz="1600" dirty="0" smtClean="0"/>
              <a:t>система отделений </a:t>
            </a:r>
            <a:r>
              <a:rPr lang="ru-RU" sz="1600" dirty="0"/>
              <a:t>почтовой связи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(</a:t>
            </a:r>
            <a:r>
              <a:rPr lang="ru-RU" sz="1600" dirty="0"/>
              <a:t>ЕАС ОПС) установлена в </a:t>
            </a:r>
            <a:r>
              <a:rPr lang="ru-RU" sz="1600" b="1" dirty="0"/>
              <a:t>39 тыс.</a:t>
            </a:r>
            <a:r>
              <a:rPr lang="ru-RU" sz="1600" dirty="0"/>
              <a:t> </a:t>
            </a:r>
            <a:r>
              <a:rPr lang="ru-RU" sz="1600" dirty="0" smtClean="0"/>
              <a:t>отделениях.</a:t>
            </a:r>
            <a:endParaRPr lang="ru-RU" sz="1600" dirty="0"/>
          </a:p>
        </p:txBody>
      </p:sp>
      <p:sp>
        <p:nvSpPr>
          <p:cNvPr id="22" name="Объект 21"/>
          <p:cNvSpPr>
            <a:spLocks noGrp="1"/>
          </p:cNvSpPr>
          <p:nvPr>
            <p:ph idx="20"/>
          </p:nvPr>
        </p:nvSpPr>
        <p:spPr>
          <a:xfrm>
            <a:off x="6491288" y="4167613"/>
            <a:ext cx="5118821" cy="2337961"/>
          </a:xfrm>
        </p:spPr>
        <p:txBody>
          <a:bodyPr/>
          <a:lstStyle/>
          <a:p>
            <a:pPr lvl="1"/>
            <a:r>
              <a:rPr lang="ru-RU" sz="2600" dirty="0"/>
              <a:t>Доступная среда </a:t>
            </a:r>
            <a:endParaRPr lang="ru-RU" sz="2600" dirty="0" smtClean="0"/>
          </a:p>
          <a:p>
            <a:pPr>
              <a:lnSpc>
                <a:spcPts val="2000"/>
              </a:lnSpc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&gt; </a:t>
            </a:r>
            <a:r>
              <a:rPr lang="ru-RU" sz="4000" b="1" dirty="0" smtClean="0"/>
              <a:t>4</a:t>
            </a:r>
            <a:r>
              <a:rPr lang="ru-RU" sz="4000" spc="-500" dirty="0"/>
              <a:t> </a:t>
            </a:r>
            <a:r>
              <a:rPr lang="ru-RU" sz="4000" b="1" dirty="0" smtClean="0"/>
              <a:t>000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1600" dirty="0" smtClean="0"/>
              <a:t>почтовых </a:t>
            </a:r>
            <a:r>
              <a:rPr lang="ru-RU" sz="1600" dirty="0"/>
              <a:t>отделений </a:t>
            </a:r>
            <a:r>
              <a:rPr lang="ru-RU" sz="1600" dirty="0" smtClean="0"/>
              <a:t>за </a:t>
            </a:r>
            <a:r>
              <a:rPr lang="ru-RU" sz="1600" dirty="0"/>
              <a:t>два года Почта России адаптировала для людей с </a:t>
            </a:r>
            <a:r>
              <a:rPr lang="ru-RU" sz="1600" dirty="0" smtClean="0"/>
              <a:t>инвалидностью в рамках реализации </a:t>
            </a:r>
            <a:r>
              <a:rPr lang="ru-RU" sz="1600" dirty="0"/>
              <a:t>проекта «Доступная среда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r="16212"/>
          <a:stretch>
            <a:fillRect/>
          </a:stretch>
        </p:blipFill>
        <p:spPr>
          <a:xfrm>
            <a:off x="3193781" y="1139825"/>
            <a:ext cx="2689225" cy="2649538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8" r="1453"/>
          <a:stretch/>
        </p:blipFill>
        <p:spPr>
          <a:xfrm>
            <a:off x="6491288" y="1139825"/>
            <a:ext cx="2708275" cy="2649538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r="-134"/>
          <a:stretch/>
        </p:blipFill>
        <p:spPr>
          <a:xfrm>
            <a:off x="9299575" y="1139825"/>
            <a:ext cx="2689225" cy="2649538"/>
          </a:xfrm>
        </p:spPr>
      </p:pic>
      <p:pic>
        <p:nvPicPr>
          <p:cNvPr id="1026" name="Picture 2" descr="http://tadviser.ru/images/0/00/Pochta_680_2501.jpg"/>
          <p:cNvPicPr>
            <a:picLocks noGrp="1" noChangeAspect="1" noChangeArrowheads="1"/>
          </p:cNvPicPr>
          <p:nvPr>
            <p:ph type="pic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8" r="16068"/>
          <a:stretch>
            <a:fillRect/>
          </a:stretch>
        </p:blipFill>
        <p:spPr bwMode="auto">
          <a:xfrm>
            <a:off x="371999" y="1139825"/>
            <a:ext cx="2705100" cy="26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BB1C-E94D-4EE2-8664-E54F423C2BB2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8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Почта России входит в инвестиционную фазу на горизонте 2-3 лет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72000" y="1018420"/>
            <a:ext cx="11641324" cy="5321336"/>
          </a:xfrm>
        </p:spPr>
        <p:txBody>
          <a:bodyPr/>
          <a:lstStyle/>
          <a:p>
            <a:pPr lvl="1"/>
            <a:r>
              <a:rPr lang="ru-RU" sz="2600" dirty="0" smtClean="0"/>
              <a:t>Трансформация </a:t>
            </a:r>
            <a:r>
              <a:rPr lang="ru-RU" sz="2600" dirty="0"/>
              <a:t>сети почтовых </a:t>
            </a:r>
            <a:r>
              <a:rPr lang="ru-RU" sz="2600" dirty="0" smtClean="0"/>
              <a:t>отделений</a:t>
            </a:r>
            <a:r>
              <a:rPr lang="en-US" sz="2600" dirty="0" smtClean="0"/>
              <a:t> 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в </a:t>
            </a:r>
            <a:r>
              <a:rPr lang="ru-RU" sz="2600" dirty="0"/>
              <a:t>современный формат</a:t>
            </a:r>
          </a:p>
          <a:p>
            <a:pPr lvl="3"/>
            <a:r>
              <a:rPr lang="ru-RU" sz="1900" dirty="0" smtClean="0"/>
              <a:t>в </a:t>
            </a:r>
            <a:r>
              <a:rPr lang="ru-RU" sz="1900" dirty="0"/>
              <a:t>2018 году будет проведен текущий и капитальный ремонт </a:t>
            </a:r>
            <a:r>
              <a:rPr lang="ru-RU" sz="1900" b="1" dirty="0"/>
              <a:t>2867</a:t>
            </a:r>
            <a:r>
              <a:rPr lang="ru-RU" sz="1900" dirty="0"/>
              <a:t> </a:t>
            </a:r>
            <a:r>
              <a:rPr lang="ru-RU" sz="1900" b="1" dirty="0"/>
              <a:t>отделений</a:t>
            </a:r>
            <a:r>
              <a:rPr lang="ru-RU" sz="1900" dirty="0"/>
              <a:t>,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расходы </a:t>
            </a:r>
            <a:r>
              <a:rPr lang="ru-RU" sz="1900" b="1" dirty="0"/>
              <a:t>более 3 млрд руб.</a:t>
            </a:r>
            <a:r>
              <a:rPr lang="ru-RU" sz="1900" dirty="0"/>
              <a:t>;</a:t>
            </a:r>
          </a:p>
          <a:p>
            <a:pPr lvl="3"/>
            <a:r>
              <a:rPr lang="ru-RU" sz="1900" dirty="0" smtClean="0"/>
              <a:t>автоматизация </a:t>
            </a:r>
            <a:r>
              <a:rPr lang="ru-RU" sz="1900" dirty="0"/>
              <a:t>бизнес-процессов и оптимизация ресурсов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b="1" dirty="0" smtClean="0"/>
              <a:t>(</a:t>
            </a:r>
            <a:r>
              <a:rPr lang="ru-RU" sz="1900" b="1" dirty="0"/>
              <a:t>внедрение бережливого производства, обновление продуктовой линейки);</a:t>
            </a:r>
          </a:p>
          <a:p>
            <a:pPr lvl="3"/>
            <a:r>
              <a:rPr lang="ru-RU" sz="1900" dirty="0" smtClean="0"/>
              <a:t>повышение </a:t>
            </a:r>
            <a:r>
              <a:rPr lang="ru-RU" sz="1900" dirty="0"/>
              <a:t>качества оказываемых </a:t>
            </a:r>
            <a:r>
              <a:rPr lang="ru-RU" sz="1900" dirty="0" smtClean="0"/>
              <a:t>услуг как в отделении, так и на последней миле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b="1" dirty="0" smtClean="0"/>
              <a:t>(автоматизация работы почтальонов, терминалы </a:t>
            </a:r>
            <a:r>
              <a:rPr lang="ru-RU" sz="1900" b="1" dirty="0"/>
              <a:t>самообслуживания, </a:t>
            </a:r>
            <a:r>
              <a:rPr lang="ru-RU" sz="1900" b="1" dirty="0" err="1"/>
              <a:t>почтоматы</a:t>
            </a:r>
            <a:r>
              <a:rPr lang="ru-RU" sz="1900" b="1" dirty="0"/>
              <a:t> и т.д.).</a:t>
            </a:r>
          </a:p>
          <a:p>
            <a:pPr lvl="1">
              <a:spcBef>
                <a:spcPts val="2000"/>
              </a:spcBef>
            </a:pPr>
            <a:r>
              <a:rPr lang="ru-RU" sz="2600" dirty="0" smtClean="0"/>
              <a:t>Дальнейшая </a:t>
            </a:r>
            <a:r>
              <a:rPr lang="ru-RU" sz="2600" dirty="0"/>
              <a:t>модернизация логистики как ключевого элемента цифровой экономики</a:t>
            </a:r>
          </a:p>
          <a:p>
            <a:pPr lvl="3"/>
            <a:r>
              <a:rPr lang="ru-RU" sz="1900" dirty="0" smtClean="0"/>
              <a:t>в </a:t>
            </a:r>
            <a:r>
              <a:rPr lang="ru-RU" sz="1900" dirty="0"/>
              <a:t>2018 году будет реализован масштабный проект по строительству </a:t>
            </a:r>
            <a:r>
              <a:rPr lang="ru-RU" sz="1900" b="1" dirty="0"/>
              <a:t>второй очереди сортировочного цента во Внуково. </a:t>
            </a:r>
            <a:r>
              <a:rPr lang="ru-RU" sz="1900" dirty="0"/>
              <a:t>В 2018 году Почта России предложит партнерам принципиально новую по качеству услугу с </a:t>
            </a:r>
            <a:r>
              <a:rPr lang="ru-RU" sz="1900" b="1" dirty="0" err="1"/>
              <a:t>фулфилментом</a:t>
            </a:r>
            <a:r>
              <a:rPr lang="ru-RU" sz="1900" dirty="0"/>
              <a:t> (с использованием инфраструктуры Почты России со складов нового логистического </a:t>
            </a:r>
            <a:r>
              <a:rPr lang="ru-RU" sz="1900" dirty="0" smtClean="0"/>
              <a:t>центра)</a:t>
            </a:r>
            <a:endParaRPr lang="en-US" sz="1900" dirty="0" smtClean="0"/>
          </a:p>
          <a:p>
            <a:pPr lvl="3"/>
            <a:r>
              <a:rPr lang="ru-RU" sz="1900" b="1" dirty="0" smtClean="0"/>
              <a:t>строительство </a:t>
            </a:r>
            <a:r>
              <a:rPr lang="ru-RU" sz="1900" b="1" dirty="0"/>
              <a:t>сети логистических центров </a:t>
            </a:r>
            <a:r>
              <a:rPr lang="ru-RU" sz="1900" b="1" dirty="0" smtClean="0"/>
              <a:t>и оснащение современным оборудованием </a:t>
            </a:r>
            <a:r>
              <a:rPr lang="ru-RU" sz="1900" dirty="0" smtClean="0"/>
              <a:t>в </a:t>
            </a:r>
            <a:r>
              <a:rPr lang="ru-RU" sz="1900" dirty="0"/>
              <a:t>течение 2-3 </a:t>
            </a:r>
            <a:r>
              <a:rPr lang="ru-RU" sz="1900" dirty="0" smtClean="0"/>
              <a:t>лет</a:t>
            </a:r>
            <a:endParaRPr lang="ru-RU" sz="1900" dirty="0"/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45600" y="6498275"/>
            <a:ext cx="2743200" cy="365125"/>
          </a:xfrm>
        </p:spPr>
        <p:txBody>
          <a:bodyPr/>
          <a:lstStyle/>
          <a:p>
            <a:r>
              <a:rPr lang="en-US" dirty="0" smtClean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4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чта России">
  <a:themeElements>
    <a:clrScheme name="Russian Post colors">
      <a:dk1>
        <a:srgbClr val="003399"/>
      </a:dk1>
      <a:lt1>
        <a:sysClr val="window" lastClr="FFFFFF"/>
      </a:lt1>
      <a:dk2>
        <a:srgbClr val="262626"/>
      </a:dk2>
      <a:lt2>
        <a:srgbClr val="FFFFFF"/>
      </a:lt2>
      <a:accent1>
        <a:srgbClr val="003399"/>
      </a:accent1>
      <a:accent2>
        <a:srgbClr val="1468AE"/>
      </a:accent2>
      <a:accent3>
        <a:srgbClr val="B1232F"/>
      </a:accent3>
      <a:accent4>
        <a:srgbClr val="BE6529"/>
      </a:accent4>
      <a:accent5>
        <a:srgbClr val="4D657F"/>
      </a:accent5>
      <a:accent6>
        <a:srgbClr val="FFFFFF"/>
      </a:accent6>
      <a:hlink>
        <a:srgbClr val="003399"/>
      </a:hlink>
      <a:folHlink>
        <a:srgbClr val="8046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Почта России">
      <a:dk1>
        <a:srgbClr val="004B9C"/>
      </a:dk1>
      <a:lt1>
        <a:srgbClr val="FFFFFF"/>
      </a:lt1>
      <a:dk2>
        <a:srgbClr val="004B9C"/>
      </a:dk2>
      <a:lt2>
        <a:srgbClr val="FFFFFF"/>
      </a:lt2>
      <a:accent1>
        <a:srgbClr val="8AC2EB"/>
      </a:accent1>
      <a:accent2>
        <a:srgbClr val="E42313"/>
      </a:accent2>
      <a:accent3>
        <a:srgbClr val="FFC775"/>
      </a:accent3>
      <a:accent4>
        <a:srgbClr val="00B0F0"/>
      </a:accent4>
      <a:accent5>
        <a:srgbClr val="E0CF9C"/>
      </a:accent5>
      <a:accent6>
        <a:srgbClr val="92D050"/>
      </a:accent6>
      <a:hlink>
        <a:srgbClr val="004B9C"/>
      </a:hlink>
      <a:folHlink>
        <a:srgbClr val="8AC2EB"/>
      </a:folHlink>
    </a:clrScheme>
    <a:fontScheme name="Почта Росси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Почта России">
      <a:dk1>
        <a:srgbClr val="004B9C"/>
      </a:dk1>
      <a:lt1>
        <a:srgbClr val="FFFFFF"/>
      </a:lt1>
      <a:dk2>
        <a:srgbClr val="004B9C"/>
      </a:dk2>
      <a:lt2>
        <a:srgbClr val="FFFFFF"/>
      </a:lt2>
      <a:accent1>
        <a:srgbClr val="8AC2EB"/>
      </a:accent1>
      <a:accent2>
        <a:srgbClr val="E42313"/>
      </a:accent2>
      <a:accent3>
        <a:srgbClr val="FFC775"/>
      </a:accent3>
      <a:accent4>
        <a:srgbClr val="00B0F0"/>
      </a:accent4>
      <a:accent5>
        <a:srgbClr val="E0CF9C"/>
      </a:accent5>
      <a:accent6>
        <a:srgbClr val="92D050"/>
      </a:accent6>
      <a:hlink>
        <a:srgbClr val="004B9C"/>
      </a:hlink>
      <a:folHlink>
        <a:srgbClr val="8AC2EB"/>
      </a:folHlink>
    </a:clrScheme>
    <a:fontScheme name="Почта Росси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Почта России.thmx</Template>
  <TotalTime>41263</TotalTime>
  <Words>353</Words>
  <Application>Microsoft Office PowerPoint</Application>
  <PresentationFormat>Custom</PresentationFormat>
  <Paragraphs>118</Paragraphs>
  <Slides>10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Почта России</vt:lpstr>
      <vt:lpstr>Специальное оформление</vt:lpstr>
      <vt:lpstr>1_Специальное оформление</vt:lpstr>
      <vt:lpstr>Итоги работы предприятия в 2017 году и планы на 2018</vt:lpstr>
      <vt:lpstr>Почта России сегодня</vt:lpstr>
      <vt:lpstr>Финансовые результаты</vt:lpstr>
      <vt:lpstr>Финансовые результаты</vt:lpstr>
      <vt:lpstr>Рост зарплаты  и производительности труда</vt:lpstr>
      <vt:lpstr>Модернизация логистической инфраструктуры</vt:lpstr>
      <vt:lpstr>Модернизация логистической инфраструктуры</vt:lpstr>
      <vt:lpstr>Модернизация сети ОПС в 2017 году </vt:lpstr>
      <vt:lpstr>Почта России входит в инвестиционную фазу на горизонте 2-3 лет</vt:lpstr>
      <vt:lpstr>Спасибо  за внимание!</vt:lpstr>
    </vt:vector>
  </TitlesOfParts>
  <Company>LLC "EMCG"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ТЕХНОПРОФИ</dc:title>
  <dc:creator>Adler Andrey</dc:creator>
  <cp:lastModifiedBy>Alex</cp:lastModifiedBy>
  <cp:revision>1150</cp:revision>
  <cp:lastPrinted>2018-03-12T16:48:58Z</cp:lastPrinted>
  <dcterms:created xsi:type="dcterms:W3CDTF">2014-06-18T10:01:31Z</dcterms:created>
  <dcterms:modified xsi:type="dcterms:W3CDTF">2018-03-26T18:20:59Z</dcterms:modified>
</cp:coreProperties>
</file>